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8ACBF2-CF5C-45BE-B342-ABF650F77D1D}" v="16" dt="2026-06-20T20:01:36.0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ltiadis Tsamantotis" userId="3eb279829f08c687" providerId="LiveId" clId="{7B093A34-0455-4E52-9B54-3FE15481B21D}"/>
    <pc:docChg chg="undo custSel addSld delSld modSld">
      <pc:chgData name="Miltiadis Tsamantotis" userId="3eb279829f08c687" providerId="LiveId" clId="{7B093A34-0455-4E52-9B54-3FE15481B21D}" dt="2026-06-22T13:46:59.172" v="1802" actId="2696"/>
      <pc:docMkLst>
        <pc:docMk/>
      </pc:docMkLst>
      <pc:sldChg chg="addSp delSp modSp new mod setBg">
        <pc:chgData name="Miltiadis Tsamantotis" userId="3eb279829f08c687" providerId="LiveId" clId="{7B093A34-0455-4E52-9B54-3FE15481B21D}" dt="2026-06-22T11:39:12.083" v="1800" actId="20577"/>
        <pc:sldMkLst>
          <pc:docMk/>
          <pc:sldMk cId="2909453649" sldId="256"/>
        </pc:sldMkLst>
        <pc:spChg chg="mod">
          <ac:chgData name="Miltiadis Tsamantotis" userId="3eb279829f08c687" providerId="LiveId" clId="{7B093A34-0455-4E52-9B54-3FE15481B21D}" dt="2026-06-22T11:39:12.083" v="1800" actId="20577"/>
          <ac:spMkLst>
            <pc:docMk/>
            <pc:sldMk cId="2909453649" sldId="256"/>
            <ac:spMk id="2" creationId="{2E64D8AC-CF76-0142-D543-63F1BCCA0A30}"/>
          </ac:spMkLst>
        </pc:spChg>
        <pc:spChg chg="add">
          <ac:chgData name="Miltiadis Tsamantotis" userId="3eb279829f08c687" providerId="LiveId" clId="{7B093A34-0455-4E52-9B54-3FE15481B21D}" dt="2026-06-20T20:13:14.770" v="1763" actId="26606"/>
          <ac:spMkLst>
            <pc:docMk/>
            <pc:sldMk cId="2909453649" sldId="256"/>
            <ac:spMk id="8" creationId="{4522B21E-B2B9-4C72-9A71-C87EFD137480}"/>
          </ac:spMkLst>
        </pc:spChg>
        <pc:spChg chg="add">
          <ac:chgData name="Miltiadis Tsamantotis" userId="3eb279829f08c687" providerId="LiveId" clId="{7B093A34-0455-4E52-9B54-3FE15481B21D}" dt="2026-06-20T20:13:14.770" v="1763" actId="26606"/>
          <ac:spMkLst>
            <pc:docMk/>
            <pc:sldMk cId="2909453649" sldId="256"/>
            <ac:spMk id="10" creationId="{5EB7D2A2-F448-44D4-938C-DC84CBCB3B1E}"/>
          </ac:spMkLst>
        </pc:spChg>
        <pc:spChg chg="add">
          <ac:chgData name="Miltiadis Tsamantotis" userId="3eb279829f08c687" providerId="LiveId" clId="{7B093A34-0455-4E52-9B54-3FE15481B21D}" dt="2026-06-20T20:13:14.770" v="1763" actId="26606"/>
          <ac:spMkLst>
            <pc:docMk/>
            <pc:sldMk cId="2909453649" sldId="256"/>
            <ac:spMk id="12" creationId="{871AEA07-1E14-44B4-8E55-64EF049CD66F}"/>
          </ac:spMkLst>
        </pc:spChg>
        <pc:cxnChg chg="add">
          <ac:chgData name="Miltiadis Tsamantotis" userId="3eb279829f08c687" providerId="LiveId" clId="{7B093A34-0455-4E52-9B54-3FE15481B21D}" dt="2026-06-20T20:13:14.770" v="1763" actId="26606"/>
          <ac:cxnSpMkLst>
            <pc:docMk/>
            <pc:sldMk cId="2909453649" sldId="256"/>
            <ac:cxnSpMk id="14" creationId="{F7C8EA93-3210-4C62-99E9-153C275E3A87}"/>
          </ac:cxnSpMkLst>
        </pc:cxnChg>
      </pc:sldChg>
      <pc:sldChg chg="addSp delSp modSp new mod setBg">
        <pc:chgData name="Miltiadis Tsamantotis" userId="3eb279829f08c687" providerId="LiveId" clId="{7B093A34-0455-4E52-9B54-3FE15481B21D}" dt="2026-06-20T19:57:55.495" v="1719" actId="14100"/>
        <pc:sldMkLst>
          <pc:docMk/>
          <pc:sldMk cId="2524998216" sldId="257"/>
        </pc:sldMkLst>
        <pc:spChg chg="mod">
          <ac:chgData name="Miltiadis Tsamantotis" userId="3eb279829f08c687" providerId="LiveId" clId="{7B093A34-0455-4E52-9B54-3FE15481B21D}" dt="2026-06-20T19:46:05.765" v="1582" actId="26606"/>
          <ac:spMkLst>
            <pc:docMk/>
            <pc:sldMk cId="2524998216" sldId="257"/>
            <ac:spMk id="2" creationId="{82E1CA74-F5C8-580A-FDAF-BB5D26400982}"/>
          </ac:spMkLst>
        </pc:spChg>
        <pc:spChg chg="mod">
          <ac:chgData name="Miltiadis Tsamantotis" userId="3eb279829f08c687" providerId="LiveId" clId="{7B093A34-0455-4E52-9B54-3FE15481B21D}" dt="2026-06-20T19:57:55.495" v="1719" actId="14100"/>
          <ac:spMkLst>
            <pc:docMk/>
            <pc:sldMk cId="2524998216" sldId="257"/>
            <ac:spMk id="3" creationId="{36535B94-D570-F182-279D-F9E91C739B32}"/>
          </ac:spMkLst>
        </pc:spChg>
        <pc:spChg chg="add">
          <ac:chgData name="Miltiadis Tsamantotis" userId="3eb279829f08c687" providerId="LiveId" clId="{7B093A34-0455-4E52-9B54-3FE15481B21D}" dt="2026-06-20T19:46:05.765" v="1582" actId="26606"/>
          <ac:spMkLst>
            <pc:docMk/>
            <pc:sldMk cId="2524998216" sldId="257"/>
            <ac:spMk id="5" creationId="{245A9F99-D9B1-4094-A2E2-B90AC1DB7B9C}"/>
          </ac:spMkLst>
        </pc:spChg>
        <pc:spChg chg="add">
          <ac:chgData name="Miltiadis Tsamantotis" userId="3eb279829f08c687" providerId="LiveId" clId="{7B093A34-0455-4E52-9B54-3FE15481B21D}" dt="2026-06-20T19:46:05.765" v="1582" actId="26606"/>
          <ac:spMkLst>
            <pc:docMk/>
            <pc:sldMk cId="2524998216" sldId="257"/>
            <ac:spMk id="6" creationId="{B7FAF607-473A-4A43-A23D-BBFF5C4117BB}"/>
          </ac:spMkLst>
        </pc:spChg>
        <pc:grpChg chg="add">
          <ac:chgData name="Miltiadis Tsamantotis" userId="3eb279829f08c687" providerId="LiveId" clId="{7B093A34-0455-4E52-9B54-3FE15481B21D}" dt="2026-06-20T19:46:05.765" v="1582" actId="26606"/>
          <ac:grpSpMkLst>
            <pc:docMk/>
            <pc:sldMk cId="2524998216" sldId="257"/>
            <ac:grpSpMk id="9" creationId="{C5F6476F-D303-44D3-B30F-1BA348F0F64A}"/>
          </ac:grpSpMkLst>
        </pc:grpChg>
        <pc:picChg chg="add">
          <ac:chgData name="Miltiadis Tsamantotis" userId="3eb279829f08c687" providerId="LiveId" clId="{7B093A34-0455-4E52-9B54-3FE15481B21D}" dt="2026-06-20T19:46:05.765" v="1582" actId="26606"/>
          <ac:picMkLst>
            <pc:docMk/>
            <pc:sldMk cId="2524998216" sldId="257"/>
            <ac:picMk id="7" creationId="{F5390DF6-9FE4-BA9C-19A7-C032AAEF894B}"/>
          </ac:picMkLst>
        </pc:picChg>
      </pc:sldChg>
      <pc:sldChg chg="addSp delSp modSp new mod">
        <pc:chgData name="Miltiadis Tsamantotis" userId="3eb279829f08c687" providerId="LiveId" clId="{7B093A34-0455-4E52-9B54-3FE15481B21D}" dt="2026-06-20T19:58:27.802" v="1724" actId="255"/>
        <pc:sldMkLst>
          <pc:docMk/>
          <pc:sldMk cId="3863252875" sldId="258"/>
        </pc:sldMkLst>
        <pc:spChg chg="mod">
          <ac:chgData name="Miltiadis Tsamantotis" userId="3eb279829f08c687" providerId="LiveId" clId="{7B093A34-0455-4E52-9B54-3FE15481B21D}" dt="2026-06-20T19:00:55.999" v="387" actId="20577"/>
          <ac:spMkLst>
            <pc:docMk/>
            <pc:sldMk cId="3863252875" sldId="258"/>
            <ac:spMk id="2" creationId="{05B8CEC1-54C3-9C74-E162-28179C96B6EE}"/>
          </ac:spMkLst>
        </pc:spChg>
        <pc:graphicFrameChg chg="add mod">
          <ac:chgData name="Miltiadis Tsamantotis" userId="3eb279829f08c687" providerId="LiveId" clId="{7B093A34-0455-4E52-9B54-3FE15481B21D}" dt="2026-06-20T19:58:27.802" v="1724" actId="255"/>
          <ac:graphicFrameMkLst>
            <pc:docMk/>
            <pc:sldMk cId="3863252875" sldId="258"/>
            <ac:graphicFrameMk id="7" creationId="{D801E0B4-81AC-AF24-5221-FDFA929970B8}"/>
          </ac:graphicFrameMkLst>
        </pc:graphicFrameChg>
      </pc:sldChg>
      <pc:sldChg chg="addSp delSp modSp new mod">
        <pc:chgData name="Miltiadis Tsamantotis" userId="3eb279829f08c687" providerId="LiveId" clId="{7B093A34-0455-4E52-9B54-3FE15481B21D}" dt="2026-06-20T19:48:57.618" v="1612" actId="26606"/>
        <pc:sldMkLst>
          <pc:docMk/>
          <pc:sldMk cId="906007481" sldId="259"/>
        </pc:sldMkLst>
        <pc:spChg chg="mod">
          <ac:chgData name="Miltiadis Tsamantotis" userId="3eb279829f08c687" providerId="LiveId" clId="{7B093A34-0455-4E52-9B54-3FE15481B21D}" dt="2026-06-20T19:17:02.021" v="494" actId="313"/>
          <ac:spMkLst>
            <pc:docMk/>
            <pc:sldMk cId="906007481" sldId="259"/>
            <ac:spMk id="2" creationId="{54E83C5D-994D-7210-9A76-ECADC0251952}"/>
          </ac:spMkLst>
        </pc:spChg>
        <pc:graphicFrameChg chg="add">
          <ac:chgData name="Miltiadis Tsamantotis" userId="3eb279829f08c687" providerId="LiveId" clId="{7B093A34-0455-4E52-9B54-3FE15481B21D}" dt="2026-06-20T19:48:57.618" v="1612" actId="26606"/>
          <ac:graphicFrameMkLst>
            <pc:docMk/>
            <pc:sldMk cId="906007481" sldId="259"/>
            <ac:graphicFrameMk id="5" creationId="{F423BC62-1DAF-EF5F-AC4A-7B348FC1E058}"/>
          </ac:graphicFrameMkLst>
        </pc:graphicFrameChg>
      </pc:sldChg>
      <pc:sldChg chg="addSp delSp modSp add mod setBg">
        <pc:chgData name="Miltiadis Tsamantotis" userId="3eb279829f08c687" providerId="LiveId" clId="{7B093A34-0455-4E52-9B54-3FE15481B21D}" dt="2026-06-20T20:00:01.806" v="1739" actId="20577"/>
        <pc:sldMkLst>
          <pc:docMk/>
          <pc:sldMk cId="906007481" sldId="260"/>
        </pc:sldMkLst>
        <pc:spChg chg="mod">
          <ac:chgData name="Miltiadis Tsamantotis" userId="3eb279829f08c687" providerId="LiveId" clId="{7B093A34-0455-4E52-9B54-3FE15481B21D}" dt="2026-06-20T19:50:07.980" v="1613" actId="26606"/>
          <ac:spMkLst>
            <pc:docMk/>
            <pc:sldMk cId="906007481" sldId="260"/>
            <ac:spMk id="2" creationId="{54E83C5D-994D-7210-9A76-ECADC0251952}"/>
          </ac:spMkLst>
        </pc:spChg>
        <pc:spChg chg="add">
          <ac:chgData name="Miltiadis Tsamantotis" userId="3eb279829f08c687" providerId="LiveId" clId="{7B093A34-0455-4E52-9B54-3FE15481B21D}" dt="2026-06-20T19:50:07.980" v="1613" actId="26606"/>
          <ac:spMkLst>
            <pc:docMk/>
            <pc:sldMk cId="906007481" sldId="260"/>
            <ac:spMk id="9" creationId="{BACC6370-2D7E-4714-9D71-7542949D7D5D}"/>
          </ac:spMkLst>
        </pc:spChg>
        <pc:spChg chg="add">
          <ac:chgData name="Miltiadis Tsamantotis" userId="3eb279829f08c687" providerId="LiveId" clId="{7B093A34-0455-4E52-9B54-3FE15481B21D}" dt="2026-06-20T19:50:07.980" v="1613" actId="26606"/>
          <ac:spMkLst>
            <pc:docMk/>
            <pc:sldMk cId="906007481" sldId="260"/>
            <ac:spMk id="11" creationId="{F68B3F68-107C-434F-AA38-110D5EA91B85}"/>
          </ac:spMkLst>
        </pc:spChg>
        <pc:spChg chg="add">
          <ac:chgData name="Miltiadis Tsamantotis" userId="3eb279829f08c687" providerId="LiveId" clId="{7B093A34-0455-4E52-9B54-3FE15481B21D}" dt="2026-06-20T19:50:07.980" v="1613" actId="26606"/>
          <ac:spMkLst>
            <pc:docMk/>
            <pc:sldMk cId="906007481" sldId="260"/>
            <ac:spMk id="13" creationId="{AAD0DBB9-1A4B-4391-81D4-CB19F9AB918A}"/>
          </ac:spMkLst>
        </pc:spChg>
        <pc:spChg chg="add">
          <ac:chgData name="Miltiadis Tsamantotis" userId="3eb279829f08c687" providerId="LiveId" clId="{7B093A34-0455-4E52-9B54-3FE15481B21D}" dt="2026-06-20T19:50:07.980" v="1613" actId="26606"/>
          <ac:spMkLst>
            <pc:docMk/>
            <pc:sldMk cId="906007481" sldId="260"/>
            <ac:spMk id="15" creationId="{063BBA22-50EA-4C4D-BE05-F1CE4E63AA56}"/>
          </ac:spMkLst>
        </pc:spChg>
        <pc:graphicFrameChg chg="add modGraphic">
          <ac:chgData name="Miltiadis Tsamantotis" userId="3eb279829f08c687" providerId="LiveId" clId="{7B093A34-0455-4E52-9B54-3FE15481B21D}" dt="2026-06-20T20:00:01.806" v="1739" actId="20577"/>
          <ac:graphicFrameMkLst>
            <pc:docMk/>
            <pc:sldMk cId="906007481" sldId="260"/>
            <ac:graphicFrameMk id="5" creationId="{69E151D3-29A8-931E-CFE8-A1151952F90E}"/>
          </ac:graphicFrameMkLst>
        </pc:graphicFrameChg>
      </pc:sldChg>
      <pc:sldChg chg="addSp delSp modSp add mod setBg">
        <pc:chgData name="Miltiadis Tsamantotis" userId="3eb279829f08c687" providerId="LiveId" clId="{7B093A34-0455-4E52-9B54-3FE15481B21D}" dt="2026-06-20T19:50:29.027" v="1614" actId="26606"/>
        <pc:sldMkLst>
          <pc:docMk/>
          <pc:sldMk cId="906007481" sldId="261"/>
        </pc:sldMkLst>
        <pc:spChg chg="mod">
          <ac:chgData name="Miltiadis Tsamantotis" userId="3eb279829f08c687" providerId="LiveId" clId="{7B093A34-0455-4E52-9B54-3FE15481B21D}" dt="2026-06-20T19:50:29.027" v="1614" actId="26606"/>
          <ac:spMkLst>
            <pc:docMk/>
            <pc:sldMk cId="906007481" sldId="261"/>
            <ac:spMk id="2" creationId="{54E83C5D-994D-7210-9A76-ECADC0251952}"/>
          </ac:spMkLst>
        </pc:spChg>
        <pc:spChg chg="add">
          <ac:chgData name="Miltiadis Tsamantotis" userId="3eb279829f08c687" providerId="LiveId" clId="{7B093A34-0455-4E52-9B54-3FE15481B21D}" dt="2026-06-20T19:50:29.027" v="1614" actId="26606"/>
          <ac:spMkLst>
            <pc:docMk/>
            <pc:sldMk cId="906007481" sldId="261"/>
            <ac:spMk id="9" creationId="{53B021B3-DE93-4AB7-8A18-CF5F1CED88B8}"/>
          </ac:spMkLst>
        </pc:spChg>
        <pc:spChg chg="add">
          <ac:chgData name="Miltiadis Tsamantotis" userId="3eb279829f08c687" providerId="LiveId" clId="{7B093A34-0455-4E52-9B54-3FE15481B21D}" dt="2026-06-20T19:50:29.027" v="1614" actId="26606"/>
          <ac:spMkLst>
            <pc:docMk/>
            <pc:sldMk cId="906007481" sldId="261"/>
            <ac:spMk id="11" creationId="{52D502E5-F6B4-4D58-B4AE-FC466FF15EE8}"/>
          </ac:spMkLst>
        </pc:spChg>
        <pc:spChg chg="add">
          <ac:chgData name="Miltiadis Tsamantotis" userId="3eb279829f08c687" providerId="LiveId" clId="{7B093A34-0455-4E52-9B54-3FE15481B21D}" dt="2026-06-20T19:50:29.027" v="1614" actId="26606"/>
          <ac:spMkLst>
            <pc:docMk/>
            <pc:sldMk cId="906007481" sldId="261"/>
            <ac:spMk id="13" creationId="{9DECDBF4-02B6-4BB4-B65B-B8107AD6A9E8}"/>
          </ac:spMkLst>
        </pc:spChg>
        <pc:graphicFrameChg chg="add">
          <ac:chgData name="Miltiadis Tsamantotis" userId="3eb279829f08c687" providerId="LiveId" clId="{7B093A34-0455-4E52-9B54-3FE15481B21D}" dt="2026-06-20T19:50:29.027" v="1614" actId="26606"/>
          <ac:graphicFrameMkLst>
            <pc:docMk/>
            <pc:sldMk cId="906007481" sldId="261"/>
            <ac:graphicFrameMk id="5" creationId="{2A372959-C87D-B188-D7A0-32ADE3F16A58}"/>
          </ac:graphicFrameMkLst>
        </pc:graphicFrameChg>
      </pc:sldChg>
      <pc:sldChg chg="addSp delSp modSp add mod setBg">
        <pc:chgData name="Miltiadis Tsamantotis" userId="3eb279829f08c687" providerId="LiveId" clId="{7B093A34-0455-4E52-9B54-3FE15481B21D}" dt="2026-06-20T19:50:42.214" v="1615" actId="26606"/>
        <pc:sldMkLst>
          <pc:docMk/>
          <pc:sldMk cId="906007481" sldId="262"/>
        </pc:sldMkLst>
        <pc:spChg chg="mod">
          <ac:chgData name="Miltiadis Tsamantotis" userId="3eb279829f08c687" providerId="LiveId" clId="{7B093A34-0455-4E52-9B54-3FE15481B21D}" dt="2026-06-20T19:50:42.214" v="1615" actId="26606"/>
          <ac:spMkLst>
            <pc:docMk/>
            <pc:sldMk cId="906007481" sldId="262"/>
            <ac:spMk id="2" creationId="{54E83C5D-994D-7210-9A76-ECADC0251952}"/>
          </ac:spMkLst>
        </pc:spChg>
        <pc:spChg chg="add">
          <ac:chgData name="Miltiadis Tsamantotis" userId="3eb279829f08c687" providerId="LiveId" clId="{7B093A34-0455-4E52-9B54-3FE15481B21D}" dt="2026-06-20T19:50:42.214" v="1615" actId="26606"/>
          <ac:spMkLst>
            <pc:docMk/>
            <pc:sldMk cId="906007481" sldId="262"/>
            <ac:spMk id="10" creationId="{B50AB553-2A96-4A92-96F2-93548E096954}"/>
          </ac:spMkLst>
        </pc:spChg>
        <pc:graphicFrameChg chg="add">
          <ac:chgData name="Miltiadis Tsamantotis" userId="3eb279829f08c687" providerId="LiveId" clId="{7B093A34-0455-4E52-9B54-3FE15481B21D}" dt="2026-06-20T19:50:42.214" v="1615" actId="26606"/>
          <ac:graphicFrameMkLst>
            <pc:docMk/>
            <pc:sldMk cId="906007481" sldId="262"/>
            <ac:graphicFrameMk id="5" creationId="{19F23660-F6B3-244C-EF17-CF2A8906E1ED}"/>
          </ac:graphicFrameMkLst>
        </pc:graphicFrameChg>
        <pc:picChg chg="add">
          <ac:chgData name="Miltiadis Tsamantotis" userId="3eb279829f08c687" providerId="LiveId" clId="{7B093A34-0455-4E52-9B54-3FE15481B21D}" dt="2026-06-20T19:50:42.214" v="1615" actId="26606"/>
          <ac:picMkLst>
            <pc:docMk/>
            <pc:sldMk cId="906007481" sldId="262"/>
            <ac:picMk id="6" creationId="{1EBA52D0-F3A4-08E9-A163-384AC479491A}"/>
          </ac:picMkLst>
        </pc:picChg>
      </pc:sldChg>
      <pc:sldChg chg="addSp delSp modSp add mod">
        <pc:chgData name="Miltiadis Tsamantotis" userId="3eb279829f08c687" providerId="LiveId" clId="{7B093A34-0455-4E52-9B54-3FE15481B21D}" dt="2026-06-20T20:00:38.375" v="1740" actId="255"/>
        <pc:sldMkLst>
          <pc:docMk/>
          <pc:sldMk cId="906007481" sldId="263"/>
        </pc:sldMkLst>
        <pc:graphicFrameChg chg="add mod modGraphic">
          <ac:chgData name="Miltiadis Tsamantotis" userId="3eb279829f08c687" providerId="LiveId" clId="{7B093A34-0455-4E52-9B54-3FE15481B21D}" dt="2026-06-20T20:00:38.375" v="1740" actId="255"/>
          <ac:graphicFrameMkLst>
            <pc:docMk/>
            <pc:sldMk cId="906007481" sldId="263"/>
            <ac:graphicFrameMk id="5" creationId="{E8EEF41E-226D-7110-F5FF-058252FC0181}"/>
          </ac:graphicFrameMkLst>
        </pc:graphicFrameChg>
      </pc:sldChg>
      <pc:sldChg chg="addSp delSp modSp new mod">
        <pc:chgData name="Miltiadis Tsamantotis" userId="3eb279829f08c687" providerId="LiveId" clId="{7B093A34-0455-4E52-9B54-3FE15481B21D}" dt="2026-06-21T19:25:18.758" v="1793" actId="20577"/>
        <pc:sldMkLst>
          <pc:docMk/>
          <pc:sldMk cId="348508303" sldId="264"/>
        </pc:sldMkLst>
        <pc:spChg chg="mod">
          <ac:chgData name="Miltiadis Tsamantotis" userId="3eb279829f08c687" providerId="LiveId" clId="{7B093A34-0455-4E52-9B54-3FE15481B21D}" dt="2026-06-20T19:52:17.047" v="1646" actId="20577"/>
          <ac:spMkLst>
            <pc:docMk/>
            <pc:sldMk cId="348508303" sldId="264"/>
            <ac:spMk id="2" creationId="{2D64C75A-F914-A82F-2DCE-29FE93C822C8}"/>
          </ac:spMkLst>
        </pc:spChg>
        <pc:graphicFrameChg chg="add mod modGraphic">
          <ac:chgData name="Miltiadis Tsamantotis" userId="3eb279829f08c687" providerId="LiveId" clId="{7B093A34-0455-4E52-9B54-3FE15481B21D}" dt="2026-06-21T19:25:18.758" v="1793" actId="20577"/>
          <ac:graphicFrameMkLst>
            <pc:docMk/>
            <pc:sldMk cId="348508303" sldId="264"/>
            <ac:graphicFrameMk id="5" creationId="{81E269CE-DE2B-38A7-F254-DBB2F6C3FDE4}"/>
          </ac:graphicFrameMkLst>
        </pc:graphicFrameChg>
      </pc:sldChg>
      <pc:sldChg chg="modSp new mod">
        <pc:chgData name="Miltiadis Tsamantotis" userId="3eb279829f08c687" providerId="LiveId" clId="{7B093A34-0455-4E52-9B54-3FE15481B21D}" dt="2026-06-20T20:12:45.343" v="1762" actId="14100"/>
        <pc:sldMkLst>
          <pc:docMk/>
          <pc:sldMk cId="695224577" sldId="265"/>
        </pc:sldMkLst>
        <pc:spChg chg="mod">
          <ac:chgData name="Miltiadis Tsamantotis" userId="3eb279829f08c687" providerId="LiveId" clId="{7B093A34-0455-4E52-9B54-3FE15481B21D}" dt="2026-06-20T20:02:10.322" v="1756" actId="5793"/>
          <ac:spMkLst>
            <pc:docMk/>
            <pc:sldMk cId="695224577" sldId="265"/>
            <ac:spMk id="2" creationId="{420C1890-13B9-0A03-4EBA-D70DFE2E20A2}"/>
          </ac:spMkLst>
        </pc:spChg>
        <pc:spChg chg="mod">
          <ac:chgData name="Miltiadis Tsamantotis" userId="3eb279829f08c687" providerId="LiveId" clId="{7B093A34-0455-4E52-9B54-3FE15481B21D}" dt="2026-06-20T20:12:45.343" v="1762" actId="14100"/>
          <ac:spMkLst>
            <pc:docMk/>
            <pc:sldMk cId="695224577" sldId="265"/>
            <ac:spMk id="3" creationId="{DC8C6E7B-24A5-8302-385B-D8A9B6CD8A85}"/>
          </ac:spMkLst>
        </pc:spChg>
      </pc:sldChg>
      <pc:sldChg chg="new del">
        <pc:chgData name="Miltiadis Tsamantotis" userId="3eb279829f08c687" providerId="LiveId" clId="{7B093A34-0455-4E52-9B54-3FE15481B21D}" dt="2026-06-22T13:46:59.172" v="1802" actId="2696"/>
        <pc:sldMkLst>
          <pc:docMk/>
          <pc:sldMk cId="286898371" sldId="266"/>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s>
</file>

<file path=ppt/diagrams/_rels/data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5.svg"/><Relationship Id="rId1" Type="http://schemas.openxmlformats.org/officeDocument/2006/relationships/image" Target="../media/image3.svg"/><Relationship Id="rId4" Type="http://schemas.openxmlformats.org/officeDocument/2006/relationships/image" Target="../media/image6.svg"/></Relationships>
</file>

<file path=ppt/diagrams/_rels/data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image" Target="../media/image7.svg"/></Relationships>
</file>

<file path=ppt/diagrams/_rels/data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5.svg"/><Relationship Id="rId1" Type="http://schemas.openxmlformats.org/officeDocument/2006/relationships/image" Target="../media/image2.svg"/><Relationship Id="rId4" Type="http://schemas.openxmlformats.org/officeDocument/2006/relationships/image" Target="../media/image6.svg"/></Relationships>
</file>

<file path=ppt/diagrams/_rels/data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2.svg"/><Relationship Id="rId1" Type="http://schemas.openxmlformats.org/officeDocument/2006/relationships/image" Target="../media/image12.svg"/><Relationship Id="rId4" Type="http://schemas.openxmlformats.org/officeDocument/2006/relationships/image" Target="../media/image1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image" Target="../media/image2.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5.svg"/><Relationship Id="rId1" Type="http://schemas.openxmlformats.org/officeDocument/2006/relationships/image" Target="../media/image3.svg"/><Relationship Id="rId4" Type="http://schemas.openxmlformats.org/officeDocument/2006/relationships/image" Target="../media/image6.svg"/></Relationships>
</file>

<file path=ppt/diagrams/_rels/drawing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image" Target="../media/image7.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5.svg"/><Relationship Id="rId1" Type="http://schemas.openxmlformats.org/officeDocument/2006/relationships/image" Target="../media/image2.svg"/><Relationship Id="rId4" Type="http://schemas.openxmlformats.org/officeDocument/2006/relationships/image" Target="../media/image6.svg"/></Relationships>
</file>

<file path=ppt/diagrams/_rels/drawing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2.svg"/><Relationship Id="rId1" Type="http://schemas.openxmlformats.org/officeDocument/2006/relationships/image" Target="../media/image12.sv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726DD2-65D6-4BE0-B372-8F6F712A9607}"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ECE6B5E2-1BEB-4DEE-BD9A-8063F24B85B9}">
      <dgm:prSet custT="1"/>
      <dgm:spPr/>
      <dgm:t>
        <a:bodyPr/>
        <a:lstStyle/>
        <a:p>
          <a:pPr>
            <a:lnSpc>
              <a:spcPct val="100000"/>
            </a:lnSpc>
          </a:pPr>
          <a:r>
            <a:rPr lang="en-GB" sz="1600" dirty="0"/>
            <a:t>In this presentation, I will reflect on how my digital skills have developed throughout the module. I will explain what I learned, how I used these skills in practical tasks, and how I plan to apply them in my academic studies and future career.</a:t>
          </a:r>
          <a:endParaRPr lang="en-US" sz="1600" dirty="0"/>
        </a:p>
      </dgm:t>
    </dgm:pt>
    <dgm:pt modelId="{BC246746-00B6-4016-81B6-899D263803AF}" type="parTrans" cxnId="{96E5A1F6-D46F-411F-88C9-B30836304196}">
      <dgm:prSet/>
      <dgm:spPr/>
      <dgm:t>
        <a:bodyPr/>
        <a:lstStyle/>
        <a:p>
          <a:endParaRPr lang="en-US"/>
        </a:p>
      </dgm:t>
    </dgm:pt>
    <dgm:pt modelId="{28ABFB99-EE92-49DE-AE11-7EAD1F018BA5}" type="sibTrans" cxnId="{96E5A1F6-D46F-411F-88C9-B30836304196}">
      <dgm:prSet/>
      <dgm:spPr/>
      <dgm:t>
        <a:bodyPr/>
        <a:lstStyle/>
        <a:p>
          <a:endParaRPr lang="en-US"/>
        </a:p>
      </dgm:t>
    </dgm:pt>
    <dgm:pt modelId="{54286D85-77F3-4C76-BF77-15838EB157AA}">
      <dgm:prSet custT="1"/>
      <dgm:spPr/>
      <dgm:t>
        <a:bodyPr/>
        <a:lstStyle/>
        <a:p>
          <a:pPr>
            <a:lnSpc>
              <a:spcPct val="100000"/>
            </a:lnSpc>
          </a:pPr>
          <a:r>
            <a:rPr lang="en-GB" sz="1600" dirty="0"/>
            <a:t>At the beginning of the module, I completed the JISC Digital Capability assessment (Jisc, 2017). This helped me understand my starting point and identify which areas of digital capability I needed to improve. My action plan gave me clear goals, such as becoming more confident with Microsoft 365 tools (Microsoft, 2024), improving my organisation, and developing my data-handling skills.</a:t>
          </a:r>
          <a:endParaRPr lang="en-US" sz="1600" dirty="0"/>
        </a:p>
      </dgm:t>
    </dgm:pt>
    <dgm:pt modelId="{6CE6174E-E1C6-48B6-B25B-1A333986201E}" type="parTrans" cxnId="{86068304-0EEA-44C4-BE51-46B108C1F9F4}">
      <dgm:prSet/>
      <dgm:spPr/>
      <dgm:t>
        <a:bodyPr/>
        <a:lstStyle/>
        <a:p>
          <a:endParaRPr lang="en-US"/>
        </a:p>
      </dgm:t>
    </dgm:pt>
    <dgm:pt modelId="{C467E60E-4744-4A88-9E77-BEBF50C9752B}" type="sibTrans" cxnId="{86068304-0EEA-44C4-BE51-46B108C1F9F4}">
      <dgm:prSet/>
      <dgm:spPr/>
      <dgm:t>
        <a:bodyPr/>
        <a:lstStyle/>
        <a:p>
          <a:endParaRPr lang="en-US"/>
        </a:p>
      </dgm:t>
    </dgm:pt>
    <dgm:pt modelId="{20010CE3-7634-4A75-AE03-0D61DF5C8F3D}">
      <dgm:prSet custT="1"/>
      <dgm:spPr/>
      <dgm:t>
        <a:bodyPr/>
        <a:lstStyle/>
        <a:p>
          <a:pPr>
            <a:lnSpc>
              <a:spcPct val="100000"/>
            </a:lnSpc>
          </a:pPr>
          <a:r>
            <a:rPr lang="en-GB" sz="1600" dirty="0"/>
            <a:t>Using Outlook helped me understand how calendars, reminders and tasks can improve time management. These skills are useful because they help me work more efficiently and meet study deadlines.</a:t>
          </a:r>
          <a:endParaRPr lang="en-US" sz="1600" dirty="0"/>
        </a:p>
      </dgm:t>
    </dgm:pt>
    <dgm:pt modelId="{06A6FBCC-0BC5-4A4B-9DF8-61233585615E}" type="parTrans" cxnId="{7959E0FE-6D33-4DA0-A9DE-992580219245}">
      <dgm:prSet/>
      <dgm:spPr/>
      <dgm:t>
        <a:bodyPr/>
        <a:lstStyle/>
        <a:p>
          <a:endParaRPr lang="en-US"/>
        </a:p>
      </dgm:t>
    </dgm:pt>
    <dgm:pt modelId="{30198AC0-3500-4DBD-A328-C55BD785C265}" type="sibTrans" cxnId="{7959E0FE-6D33-4DA0-A9DE-992580219245}">
      <dgm:prSet/>
      <dgm:spPr/>
      <dgm:t>
        <a:bodyPr/>
        <a:lstStyle/>
        <a:p>
          <a:endParaRPr lang="en-US"/>
        </a:p>
      </dgm:t>
    </dgm:pt>
    <dgm:pt modelId="{2D1A8CC6-0CC3-4641-A013-EB830EBD6546}" type="pres">
      <dgm:prSet presAssocID="{25726DD2-65D6-4BE0-B372-8F6F712A9607}" presName="root" presStyleCnt="0">
        <dgm:presLayoutVars>
          <dgm:dir/>
          <dgm:resizeHandles val="exact"/>
        </dgm:presLayoutVars>
      </dgm:prSet>
      <dgm:spPr/>
    </dgm:pt>
    <dgm:pt modelId="{DB78FEAD-1B8E-4C45-816F-A4E4496916D8}" type="pres">
      <dgm:prSet presAssocID="{ECE6B5E2-1BEB-4DEE-BD9A-8063F24B85B9}" presName="compNode" presStyleCnt="0"/>
      <dgm:spPr/>
    </dgm:pt>
    <dgm:pt modelId="{7984758E-F64C-46FC-880C-9195809F3929}" type="pres">
      <dgm:prSet presAssocID="{ECE6B5E2-1BEB-4DEE-BD9A-8063F24B85B9}" presName="bgRect" presStyleLbl="bgShp" presStyleIdx="0" presStyleCnt="3"/>
      <dgm:spPr/>
    </dgm:pt>
    <dgm:pt modelId="{F9F5B465-2349-417C-B55B-186CEC863040}" type="pres">
      <dgm:prSet presAssocID="{ECE6B5E2-1BEB-4DEE-BD9A-8063F24B85B9}"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Classroom"/>
        </a:ext>
      </dgm:extLst>
    </dgm:pt>
    <dgm:pt modelId="{91FD5BD7-0771-4223-9524-E4D9DAEE95EE}" type="pres">
      <dgm:prSet presAssocID="{ECE6B5E2-1BEB-4DEE-BD9A-8063F24B85B9}" presName="spaceRect" presStyleCnt="0"/>
      <dgm:spPr/>
    </dgm:pt>
    <dgm:pt modelId="{A62DEAEE-E837-4D07-AF3B-D1D418F6FFB7}" type="pres">
      <dgm:prSet presAssocID="{ECE6B5E2-1BEB-4DEE-BD9A-8063F24B85B9}" presName="parTx" presStyleLbl="revTx" presStyleIdx="0" presStyleCnt="3">
        <dgm:presLayoutVars>
          <dgm:chMax val="0"/>
          <dgm:chPref val="0"/>
        </dgm:presLayoutVars>
      </dgm:prSet>
      <dgm:spPr/>
    </dgm:pt>
    <dgm:pt modelId="{A1E629DD-D9F7-4301-A4B5-E09C25F025BB}" type="pres">
      <dgm:prSet presAssocID="{28ABFB99-EE92-49DE-AE11-7EAD1F018BA5}" presName="sibTrans" presStyleCnt="0"/>
      <dgm:spPr/>
    </dgm:pt>
    <dgm:pt modelId="{23BF3F5C-6B1B-4AAD-A52E-D3800311E313}" type="pres">
      <dgm:prSet presAssocID="{54286D85-77F3-4C76-BF77-15838EB157AA}" presName="compNode" presStyleCnt="0"/>
      <dgm:spPr/>
    </dgm:pt>
    <dgm:pt modelId="{E6F63462-54C0-4882-B305-3EDF0CEDA4F2}" type="pres">
      <dgm:prSet presAssocID="{54286D85-77F3-4C76-BF77-15838EB157AA}" presName="bgRect" presStyleLbl="bgShp" presStyleIdx="1" presStyleCnt="3" custLinFactNeighborY="3956"/>
      <dgm:spPr/>
    </dgm:pt>
    <dgm:pt modelId="{CACC4A24-EECD-4001-8794-F51921DA8841}" type="pres">
      <dgm:prSet presAssocID="{54286D85-77F3-4C76-BF77-15838EB157AA}"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andshake"/>
        </a:ext>
      </dgm:extLst>
    </dgm:pt>
    <dgm:pt modelId="{D35718BE-1B8D-4374-BE5E-04979A089A21}" type="pres">
      <dgm:prSet presAssocID="{54286D85-77F3-4C76-BF77-15838EB157AA}" presName="spaceRect" presStyleCnt="0"/>
      <dgm:spPr/>
    </dgm:pt>
    <dgm:pt modelId="{9FD31024-914B-4648-BEDF-86CD39D5E095}" type="pres">
      <dgm:prSet presAssocID="{54286D85-77F3-4C76-BF77-15838EB157AA}" presName="parTx" presStyleLbl="revTx" presStyleIdx="1" presStyleCnt="3">
        <dgm:presLayoutVars>
          <dgm:chMax val="0"/>
          <dgm:chPref val="0"/>
        </dgm:presLayoutVars>
      </dgm:prSet>
      <dgm:spPr/>
    </dgm:pt>
    <dgm:pt modelId="{AD355FF4-DF51-4667-ABF0-7C4D868CBA6E}" type="pres">
      <dgm:prSet presAssocID="{C467E60E-4744-4A88-9E77-BEBF50C9752B}" presName="sibTrans" presStyleCnt="0"/>
      <dgm:spPr/>
    </dgm:pt>
    <dgm:pt modelId="{00315433-3198-4271-BF00-127916AF1615}" type="pres">
      <dgm:prSet presAssocID="{20010CE3-7634-4A75-AE03-0D61DF5C8F3D}" presName="compNode" presStyleCnt="0"/>
      <dgm:spPr/>
    </dgm:pt>
    <dgm:pt modelId="{E4C6B34F-380B-4DF2-A0F1-08BEE866F9A5}" type="pres">
      <dgm:prSet presAssocID="{20010CE3-7634-4A75-AE03-0D61DF5C8F3D}" presName="bgRect" presStyleLbl="bgShp" presStyleIdx="2" presStyleCnt="3" custLinFactNeighborX="12500" custLinFactNeighborY="-7594"/>
      <dgm:spPr/>
    </dgm:pt>
    <dgm:pt modelId="{CA9A712D-DBF4-4295-A850-06BC786BDD8E}" type="pres">
      <dgm:prSet presAssocID="{20010CE3-7634-4A75-AE03-0D61DF5C8F3D}"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Monthly calendar"/>
        </a:ext>
      </dgm:extLst>
    </dgm:pt>
    <dgm:pt modelId="{6E886281-59A2-4126-9084-AE3CFD9AB9B8}" type="pres">
      <dgm:prSet presAssocID="{20010CE3-7634-4A75-AE03-0D61DF5C8F3D}" presName="spaceRect" presStyleCnt="0"/>
      <dgm:spPr/>
    </dgm:pt>
    <dgm:pt modelId="{F3BA29D3-20C4-423E-8CA1-0A1371F1ADFA}" type="pres">
      <dgm:prSet presAssocID="{20010CE3-7634-4A75-AE03-0D61DF5C8F3D}" presName="parTx" presStyleLbl="revTx" presStyleIdx="2" presStyleCnt="3">
        <dgm:presLayoutVars>
          <dgm:chMax val="0"/>
          <dgm:chPref val="0"/>
        </dgm:presLayoutVars>
      </dgm:prSet>
      <dgm:spPr/>
    </dgm:pt>
  </dgm:ptLst>
  <dgm:cxnLst>
    <dgm:cxn modelId="{86068304-0EEA-44C4-BE51-46B108C1F9F4}" srcId="{25726DD2-65D6-4BE0-B372-8F6F712A9607}" destId="{54286D85-77F3-4C76-BF77-15838EB157AA}" srcOrd="1" destOrd="0" parTransId="{6CE6174E-E1C6-48B6-B25B-1A333986201E}" sibTransId="{C467E60E-4744-4A88-9E77-BEBF50C9752B}"/>
    <dgm:cxn modelId="{9099F175-C5C9-4598-B2B4-97588FE551DB}" type="presOf" srcId="{20010CE3-7634-4A75-AE03-0D61DF5C8F3D}" destId="{F3BA29D3-20C4-423E-8CA1-0A1371F1ADFA}" srcOrd="0" destOrd="0" presId="urn:microsoft.com/office/officeart/2018/2/layout/IconVerticalSolidList"/>
    <dgm:cxn modelId="{F1BA15B8-E8C4-49D8-A800-10A3A2D776B7}" type="presOf" srcId="{54286D85-77F3-4C76-BF77-15838EB157AA}" destId="{9FD31024-914B-4648-BEDF-86CD39D5E095}" srcOrd="0" destOrd="0" presId="urn:microsoft.com/office/officeart/2018/2/layout/IconVerticalSolidList"/>
    <dgm:cxn modelId="{FA2F75CA-77BE-4A40-97A3-E9DD3DE1BC5F}" type="presOf" srcId="{25726DD2-65D6-4BE0-B372-8F6F712A9607}" destId="{2D1A8CC6-0CC3-4641-A013-EB830EBD6546}" srcOrd="0" destOrd="0" presId="urn:microsoft.com/office/officeart/2018/2/layout/IconVerticalSolidList"/>
    <dgm:cxn modelId="{F3CF71DA-82C7-43C0-B304-28EF7A74DB88}" type="presOf" srcId="{ECE6B5E2-1BEB-4DEE-BD9A-8063F24B85B9}" destId="{A62DEAEE-E837-4D07-AF3B-D1D418F6FFB7}" srcOrd="0" destOrd="0" presId="urn:microsoft.com/office/officeart/2018/2/layout/IconVerticalSolidList"/>
    <dgm:cxn modelId="{96E5A1F6-D46F-411F-88C9-B30836304196}" srcId="{25726DD2-65D6-4BE0-B372-8F6F712A9607}" destId="{ECE6B5E2-1BEB-4DEE-BD9A-8063F24B85B9}" srcOrd="0" destOrd="0" parTransId="{BC246746-00B6-4016-81B6-899D263803AF}" sibTransId="{28ABFB99-EE92-49DE-AE11-7EAD1F018BA5}"/>
    <dgm:cxn modelId="{7959E0FE-6D33-4DA0-A9DE-992580219245}" srcId="{25726DD2-65D6-4BE0-B372-8F6F712A9607}" destId="{20010CE3-7634-4A75-AE03-0D61DF5C8F3D}" srcOrd="2" destOrd="0" parTransId="{06A6FBCC-0BC5-4A4B-9DF8-61233585615E}" sibTransId="{30198AC0-3500-4DBD-A328-C55BD785C265}"/>
    <dgm:cxn modelId="{2CCB3451-11D9-42C5-A11C-23AC3AABE7BE}" type="presParOf" srcId="{2D1A8CC6-0CC3-4641-A013-EB830EBD6546}" destId="{DB78FEAD-1B8E-4C45-816F-A4E4496916D8}" srcOrd="0" destOrd="0" presId="urn:microsoft.com/office/officeart/2018/2/layout/IconVerticalSolidList"/>
    <dgm:cxn modelId="{F087FE1A-1AF3-4C53-B507-E4D1701C7BCE}" type="presParOf" srcId="{DB78FEAD-1B8E-4C45-816F-A4E4496916D8}" destId="{7984758E-F64C-46FC-880C-9195809F3929}" srcOrd="0" destOrd="0" presId="urn:microsoft.com/office/officeart/2018/2/layout/IconVerticalSolidList"/>
    <dgm:cxn modelId="{38DCBED0-F6B6-4B14-A92A-5F713D9908A5}" type="presParOf" srcId="{DB78FEAD-1B8E-4C45-816F-A4E4496916D8}" destId="{F9F5B465-2349-417C-B55B-186CEC863040}" srcOrd="1" destOrd="0" presId="urn:microsoft.com/office/officeart/2018/2/layout/IconVerticalSolidList"/>
    <dgm:cxn modelId="{393D037B-7605-4791-A782-CE6EF2A60232}" type="presParOf" srcId="{DB78FEAD-1B8E-4C45-816F-A4E4496916D8}" destId="{91FD5BD7-0771-4223-9524-E4D9DAEE95EE}" srcOrd="2" destOrd="0" presId="urn:microsoft.com/office/officeart/2018/2/layout/IconVerticalSolidList"/>
    <dgm:cxn modelId="{0DA4A4B5-2A1E-487A-8930-B5CAFFC52DD3}" type="presParOf" srcId="{DB78FEAD-1B8E-4C45-816F-A4E4496916D8}" destId="{A62DEAEE-E837-4D07-AF3B-D1D418F6FFB7}" srcOrd="3" destOrd="0" presId="urn:microsoft.com/office/officeart/2018/2/layout/IconVerticalSolidList"/>
    <dgm:cxn modelId="{BEF272C0-F2CE-4951-83CB-169265557EDD}" type="presParOf" srcId="{2D1A8CC6-0CC3-4641-A013-EB830EBD6546}" destId="{A1E629DD-D9F7-4301-A4B5-E09C25F025BB}" srcOrd="1" destOrd="0" presId="urn:microsoft.com/office/officeart/2018/2/layout/IconVerticalSolidList"/>
    <dgm:cxn modelId="{A37D232F-7D36-4302-A783-6B271B67CAD8}" type="presParOf" srcId="{2D1A8CC6-0CC3-4641-A013-EB830EBD6546}" destId="{23BF3F5C-6B1B-4AAD-A52E-D3800311E313}" srcOrd="2" destOrd="0" presId="urn:microsoft.com/office/officeart/2018/2/layout/IconVerticalSolidList"/>
    <dgm:cxn modelId="{36A353F5-7D2D-472B-B91F-AD0012B333BB}" type="presParOf" srcId="{23BF3F5C-6B1B-4AAD-A52E-D3800311E313}" destId="{E6F63462-54C0-4882-B305-3EDF0CEDA4F2}" srcOrd="0" destOrd="0" presId="urn:microsoft.com/office/officeart/2018/2/layout/IconVerticalSolidList"/>
    <dgm:cxn modelId="{C5957320-BEA2-4534-9D3C-6DD97BC23EDE}" type="presParOf" srcId="{23BF3F5C-6B1B-4AAD-A52E-D3800311E313}" destId="{CACC4A24-EECD-4001-8794-F51921DA8841}" srcOrd="1" destOrd="0" presId="urn:microsoft.com/office/officeart/2018/2/layout/IconVerticalSolidList"/>
    <dgm:cxn modelId="{1DDF7F22-85B2-449B-A1BA-3B82949D01A5}" type="presParOf" srcId="{23BF3F5C-6B1B-4AAD-A52E-D3800311E313}" destId="{D35718BE-1B8D-4374-BE5E-04979A089A21}" srcOrd="2" destOrd="0" presId="urn:microsoft.com/office/officeart/2018/2/layout/IconVerticalSolidList"/>
    <dgm:cxn modelId="{6C6AE6CA-F8E3-48E3-9F08-4704E3776FBC}" type="presParOf" srcId="{23BF3F5C-6B1B-4AAD-A52E-D3800311E313}" destId="{9FD31024-914B-4648-BEDF-86CD39D5E095}" srcOrd="3" destOrd="0" presId="urn:microsoft.com/office/officeart/2018/2/layout/IconVerticalSolidList"/>
    <dgm:cxn modelId="{21DFDB4B-44E0-45C3-9E4F-DF9FF2CCE664}" type="presParOf" srcId="{2D1A8CC6-0CC3-4641-A013-EB830EBD6546}" destId="{AD355FF4-DF51-4667-ABF0-7C4D868CBA6E}" srcOrd="3" destOrd="0" presId="urn:microsoft.com/office/officeart/2018/2/layout/IconVerticalSolidList"/>
    <dgm:cxn modelId="{DCA1776E-20D3-449C-BEAA-E13457413895}" type="presParOf" srcId="{2D1A8CC6-0CC3-4641-A013-EB830EBD6546}" destId="{00315433-3198-4271-BF00-127916AF1615}" srcOrd="4" destOrd="0" presId="urn:microsoft.com/office/officeart/2018/2/layout/IconVerticalSolidList"/>
    <dgm:cxn modelId="{B6C291AF-6151-4093-9AA8-FE5BF7B583FD}" type="presParOf" srcId="{00315433-3198-4271-BF00-127916AF1615}" destId="{E4C6B34F-380B-4DF2-A0F1-08BEE866F9A5}" srcOrd="0" destOrd="0" presId="urn:microsoft.com/office/officeart/2018/2/layout/IconVerticalSolidList"/>
    <dgm:cxn modelId="{C4BFC369-5F3B-4733-B40F-D50F260026D9}" type="presParOf" srcId="{00315433-3198-4271-BF00-127916AF1615}" destId="{CA9A712D-DBF4-4295-A850-06BC786BDD8E}" srcOrd="1" destOrd="0" presId="urn:microsoft.com/office/officeart/2018/2/layout/IconVerticalSolidList"/>
    <dgm:cxn modelId="{F813C2D7-55B9-4614-ABED-B93F434C9F6A}" type="presParOf" srcId="{00315433-3198-4271-BF00-127916AF1615}" destId="{6E886281-59A2-4126-9084-AE3CFD9AB9B8}" srcOrd="2" destOrd="0" presId="urn:microsoft.com/office/officeart/2018/2/layout/IconVerticalSolidList"/>
    <dgm:cxn modelId="{7B42A679-41DB-4E8D-97A4-0C5128E81FBC}" type="presParOf" srcId="{00315433-3198-4271-BF00-127916AF1615}" destId="{F3BA29D3-20C4-423E-8CA1-0A1371F1ADF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18294E-492F-4ECA-9F77-023646E6FB77}"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4B45EE5-E00D-4A59-8EE3-AF13455C0711}">
      <dgm:prSet/>
      <dgm:spPr/>
      <dgm:t>
        <a:bodyPr/>
        <a:lstStyle/>
        <a:p>
          <a:pPr>
            <a:lnSpc>
              <a:spcPct val="100000"/>
            </a:lnSpc>
          </a:pPr>
          <a:r>
            <a:rPr lang="en-GB" dirty="0"/>
            <a:t>Completed LinkedIn Learning Office 365 certificates helped me to build my digital skills development.</a:t>
          </a:r>
          <a:endParaRPr lang="en-US" dirty="0"/>
        </a:p>
      </dgm:t>
    </dgm:pt>
    <dgm:pt modelId="{E3BC7EA0-DF22-4669-9EAE-5C72A5ADE962}" type="parTrans" cxnId="{A20AABE2-C403-4F67-B8EF-1B37A1799DF5}">
      <dgm:prSet/>
      <dgm:spPr/>
      <dgm:t>
        <a:bodyPr/>
        <a:lstStyle/>
        <a:p>
          <a:endParaRPr lang="en-US"/>
        </a:p>
      </dgm:t>
    </dgm:pt>
    <dgm:pt modelId="{BAFE72AD-5D12-4DCE-B88C-5E3C6AA5E017}" type="sibTrans" cxnId="{A20AABE2-C403-4F67-B8EF-1B37A1799DF5}">
      <dgm:prSet/>
      <dgm:spPr/>
      <dgm:t>
        <a:bodyPr/>
        <a:lstStyle/>
        <a:p>
          <a:endParaRPr lang="en-US"/>
        </a:p>
      </dgm:t>
    </dgm:pt>
    <dgm:pt modelId="{5CD4BD9B-2301-45EB-9D2C-478241FB5FA4}">
      <dgm:prSet/>
      <dgm:spPr/>
      <dgm:t>
        <a:bodyPr/>
        <a:lstStyle/>
        <a:p>
          <a:pPr>
            <a:lnSpc>
              <a:spcPct val="100000"/>
            </a:lnSpc>
          </a:pPr>
          <a:r>
            <a:rPr lang="en-GB" dirty="0"/>
            <a:t>They also supported my  evidence of professional development Improving my LinkedIn profile and showing to future employers that I am willing to learn. </a:t>
          </a:r>
          <a:endParaRPr lang="en-US" dirty="0"/>
        </a:p>
      </dgm:t>
    </dgm:pt>
    <dgm:pt modelId="{309014BE-E12E-4262-A223-E591CDF2CCFF}" type="parTrans" cxnId="{3CB02A19-EA66-4931-A100-F2E3E43E14B8}">
      <dgm:prSet/>
      <dgm:spPr/>
      <dgm:t>
        <a:bodyPr/>
        <a:lstStyle/>
        <a:p>
          <a:endParaRPr lang="en-US"/>
        </a:p>
      </dgm:t>
    </dgm:pt>
    <dgm:pt modelId="{46A5C022-9590-418E-A0B2-11B3582CF34D}" type="sibTrans" cxnId="{3CB02A19-EA66-4931-A100-F2E3E43E14B8}">
      <dgm:prSet/>
      <dgm:spPr/>
      <dgm:t>
        <a:bodyPr/>
        <a:lstStyle/>
        <a:p>
          <a:endParaRPr lang="en-US"/>
        </a:p>
      </dgm:t>
    </dgm:pt>
    <dgm:pt modelId="{EFF54F28-C2A5-4E22-8AF5-D53CD061BDB9}">
      <dgm:prSet/>
      <dgm:spPr/>
      <dgm:t>
        <a:bodyPr/>
        <a:lstStyle/>
        <a:p>
          <a:pPr>
            <a:lnSpc>
              <a:spcPct val="100000"/>
            </a:lnSpc>
          </a:pPr>
          <a:r>
            <a:rPr lang="en-GB" dirty="0"/>
            <a:t>It also helped me to understand how digital technology and platforms can be used to present myself professionally.</a:t>
          </a:r>
          <a:endParaRPr lang="en-US" dirty="0"/>
        </a:p>
      </dgm:t>
    </dgm:pt>
    <dgm:pt modelId="{26D62927-3AD6-45A9-BC8C-505B192D161C}" type="parTrans" cxnId="{FFE7C00F-FA29-45D9-9AA4-E87A783A39A4}">
      <dgm:prSet/>
      <dgm:spPr/>
      <dgm:t>
        <a:bodyPr/>
        <a:lstStyle/>
        <a:p>
          <a:endParaRPr lang="en-US"/>
        </a:p>
      </dgm:t>
    </dgm:pt>
    <dgm:pt modelId="{A2CF43CB-6C91-43E4-9FB9-59B616B99B90}" type="sibTrans" cxnId="{FFE7C00F-FA29-45D9-9AA4-E87A783A39A4}">
      <dgm:prSet/>
      <dgm:spPr/>
      <dgm:t>
        <a:bodyPr/>
        <a:lstStyle/>
        <a:p>
          <a:endParaRPr lang="en-US"/>
        </a:p>
      </dgm:t>
    </dgm:pt>
    <dgm:pt modelId="{835F10D9-8FCE-4FF8-BBF6-36BFF8BF292D}">
      <dgm:prSet/>
      <dgm:spPr/>
      <dgm:t>
        <a:bodyPr/>
        <a:lstStyle/>
        <a:p>
          <a:pPr>
            <a:lnSpc>
              <a:spcPct val="100000"/>
            </a:lnSpc>
          </a:pPr>
          <a:r>
            <a:rPr lang="en-GB" dirty="0"/>
            <a:t>Enhanced my employability skills</a:t>
          </a:r>
          <a:endParaRPr lang="en-US" dirty="0"/>
        </a:p>
      </dgm:t>
    </dgm:pt>
    <dgm:pt modelId="{4910AB97-3B45-4995-8F93-418AF4B581A8}" type="parTrans" cxnId="{45F3AEDA-776D-409A-92E6-EB8DA59AAE4E}">
      <dgm:prSet/>
      <dgm:spPr/>
      <dgm:t>
        <a:bodyPr/>
        <a:lstStyle/>
        <a:p>
          <a:endParaRPr lang="en-US"/>
        </a:p>
      </dgm:t>
    </dgm:pt>
    <dgm:pt modelId="{C2B57A25-F014-4834-9EB9-97172727C8D3}" type="sibTrans" cxnId="{45F3AEDA-776D-409A-92E6-EB8DA59AAE4E}">
      <dgm:prSet/>
      <dgm:spPr/>
      <dgm:t>
        <a:bodyPr/>
        <a:lstStyle/>
        <a:p>
          <a:endParaRPr lang="en-US"/>
        </a:p>
      </dgm:t>
    </dgm:pt>
    <dgm:pt modelId="{2F9D4EBF-C191-4DDA-888B-FD07AD8A27CB}" type="pres">
      <dgm:prSet presAssocID="{C618294E-492F-4ECA-9F77-023646E6FB77}" presName="root" presStyleCnt="0">
        <dgm:presLayoutVars>
          <dgm:dir/>
          <dgm:resizeHandles val="exact"/>
        </dgm:presLayoutVars>
      </dgm:prSet>
      <dgm:spPr/>
    </dgm:pt>
    <dgm:pt modelId="{331C00B6-F3E9-4805-A05E-00D27328B223}" type="pres">
      <dgm:prSet presAssocID="{94B45EE5-E00D-4A59-8EE3-AF13455C0711}" presName="compNode" presStyleCnt="0"/>
      <dgm:spPr/>
    </dgm:pt>
    <dgm:pt modelId="{8F871E40-089F-4163-90ED-3EA2DEF87177}" type="pres">
      <dgm:prSet presAssocID="{94B45EE5-E00D-4A59-8EE3-AF13455C0711}" presName="bgRect" presStyleLbl="bgShp" presStyleIdx="0" presStyleCnt="4"/>
      <dgm:spPr/>
    </dgm:pt>
    <dgm:pt modelId="{6E58A056-85BD-44C2-BEA1-38775D6EF40A}" type="pres">
      <dgm:prSet presAssocID="{94B45EE5-E00D-4A59-8EE3-AF13455C0711}"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Handshake"/>
        </a:ext>
      </dgm:extLst>
    </dgm:pt>
    <dgm:pt modelId="{D1E7BC71-5BE8-47EC-A2E0-6DCB0B3B7AE2}" type="pres">
      <dgm:prSet presAssocID="{94B45EE5-E00D-4A59-8EE3-AF13455C0711}" presName="spaceRect" presStyleCnt="0"/>
      <dgm:spPr/>
    </dgm:pt>
    <dgm:pt modelId="{B10444D4-D670-49A2-BB6B-2C36F6202C0F}" type="pres">
      <dgm:prSet presAssocID="{94B45EE5-E00D-4A59-8EE3-AF13455C0711}" presName="parTx" presStyleLbl="revTx" presStyleIdx="0" presStyleCnt="4">
        <dgm:presLayoutVars>
          <dgm:chMax val="0"/>
          <dgm:chPref val="0"/>
        </dgm:presLayoutVars>
      </dgm:prSet>
      <dgm:spPr/>
    </dgm:pt>
    <dgm:pt modelId="{A1158E84-047A-4CA2-B670-7B38337C3DBD}" type="pres">
      <dgm:prSet presAssocID="{BAFE72AD-5D12-4DCE-B88C-5E3C6AA5E017}" presName="sibTrans" presStyleCnt="0"/>
      <dgm:spPr/>
    </dgm:pt>
    <dgm:pt modelId="{4C68AA05-61E3-4C97-82B4-FA26375077B3}" type="pres">
      <dgm:prSet presAssocID="{5CD4BD9B-2301-45EB-9D2C-478241FB5FA4}" presName="compNode" presStyleCnt="0"/>
      <dgm:spPr/>
    </dgm:pt>
    <dgm:pt modelId="{886B88A5-870C-455D-9893-812EDB23B8DA}" type="pres">
      <dgm:prSet presAssocID="{5CD4BD9B-2301-45EB-9D2C-478241FB5FA4}" presName="bgRect" presStyleLbl="bgShp" presStyleIdx="1" presStyleCnt="4"/>
      <dgm:spPr/>
    </dgm:pt>
    <dgm:pt modelId="{59E45AC0-11DE-4410-9652-14CF5688AEB2}" type="pres">
      <dgm:prSet presAssocID="{5CD4BD9B-2301-45EB-9D2C-478241FB5FA4}"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riefcase"/>
        </a:ext>
      </dgm:extLst>
    </dgm:pt>
    <dgm:pt modelId="{762A803A-FD20-4FAA-961E-0A5476504210}" type="pres">
      <dgm:prSet presAssocID="{5CD4BD9B-2301-45EB-9D2C-478241FB5FA4}" presName="spaceRect" presStyleCnt="0"/>
      <dgm:spPr/>
    </dgm:pt>
    <dgm:pt modelId="{6F572FEA-91AC-48F7-AEFF-8C3522A3DC10}" type="pres">
      <dgm:prSet presAssocID="{5CD4BD9B-2301-45EB-9D2C-478241FB5FA4}" presName="parTx" presStyleLbl="revTx" presStyleIdx="1" presStyleCnt="4">
        <dgm:presLayoutVars>
          <dgm:chMax val="0"/>
          <dgm:chPref val="0"/>
        </dgm:presLayoutVars>
      </dgm:prSet>
      <dgm:spPr/>
    </dgm:pt>
    <dgm:pt modelId="{5923139D-221C-4B67-8B4D-299AA03DCC72}" type="pres">
      <dgm:prSet presAssocID="{46A5C022-9590-418E-A0B2-11B3582CF34D}" presName="sibTrans" presStyleCnt="0"/>
      <dgm:spPr/>
    </dgm:pt>
    <dgm:pt modelId="{A87E9881-B50A-41B1-8205-E43EC663657F}" type="pres">
      <dgm:prSet presAssocID="{EFF54F28-C2A5-4E22-8AF5-D53CD061BDB9}" presName="compNode" presStyleCnt="0"/>
      <dgm:spPr/>
    </dgm:pt>
    <dgm:pt modelId="{7EA8C01C-A306-4E03-89B1-52D1AF2FDE34}" type="pres">
      <dgm:prSet presAssocID="{EFF54F28-C2A5-4E22-8AF5-D53CD061BDB9}" presName="bgRect" presStyleLbl="bgShp" presStyleIdx="2" presStyleCnt="4"/>
      <dgm:spPr/>
    </dgm:pt>
    <dgm:pt modelId="{F4955343-FBA0-47C8-91A1-42C77E99F241}" type="pres">
      <dgm:prSet presAssocID="{EFF54F28-C2A5-4E22-8AF5-D53CD061BDB9}"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Classroom"/>
        </a:ext>
      </dgm:extLst>
    </dgm:pt>
    <dgm:pt modelId="{4B46F5A6-229A-492E-8165-D2A79016E009}" type="pres">
      <dgm:prSet presAssocID="{EFF54F28-C2A5-4E22-8AF5-D53CD061BDB9}" presName="spaceRect" presStyleCnt="0"/>
      <dgm:spPr/>
    </dgm:pt>
    <dgm:pt modelId="{2D96013A-DFFD-4F78-A3C6-991EE075A209}" type="pres">
      <dgm:prSet presAssocID="{EFF54F28-C2A5-4E22-8AF5-D53CD061BDB9}" presName="parTx" presStyleLbl="revTx" presStyleIdx="2" presStyleCnt="4">
        <dgm:presLayoutVars>
          <dgm:chMax val="0"/>
          <dgm:chPref val="0"/>
        </dgm:presLayoutVars>
      </dgm:prSet>
      <dgm:spPr/>
    </dgm:pt>
    <dgm:pt modelId="{8B10CE4E-5AA0-4646-BDCF-85AAB9794988}" type="pres">
      <dgm:prSet presAssocID="{A2CF43CB-6C91-43E4-9FB9-59B616B99B90}" presName="sibTrans" presStyleCnt="0"/>
      <dgm:spPr/>
    </dgm:pt>
    <dgm:pt modelId="{0E1DAE53-8ABC-40B0-9E31-CF95D55B4BF7}" type="pres">
      <dgm:prSet presAssocID="{835F10D9-8FCE-4FF8-BBF6-36BFF8BF292D}" presName="compNode" presStyleCnt="0"/>
      <dgm:spPr/>
    </dgm:pt>
    <dgm:pt modelId="{9DB9C9DE-44C7-4143-A71F-240C6550E61E}" type="pres">
      <dgm:prSet presAssocID="{835F10D9-8FCE-4FF8-BBF6-36BFF8BF292D}" presName="bgRect" presStyleLbl="bgShp" presStyleIdx="3" presStyleCnt="4"/>
      <dgm:spPr/>
    </dgm:pt>
    <dgm:pt modelId="{7B647C95-9E71-4987-8A92-6EEBE73DBBE9}" type="pres">
      <dgm:prSet presAssocID="{835F10D9-8FCE-4FF8-BBF6-36BFF8BF292D}"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2F81E184-74A3-430F-8FFE-C422AAA067C1}" type="pres">
      <dgm:prSet presAssocID="{835F10D9-8FCE-4FF8-BBF6-36BFF8BF292D}" presName="spaceRect" presStyleCnt="0"/>
      <dgm:spPr/>
    </dgm:pt>
    <dgm:pt modelId="{C16E279E-9B94-4C8B-AEAA-98C140151A67}" type="pres">
      <dgm:prSet presAssocID="{835F10D9-8FCE-4FF8-BBF6-36BFF8BF292D}" presName="parTx" presStyleLbl="revTx" presStyleIdx="3" presStyleCnt="4">
        <dgm:presLayoutVars>
          <dgm:chMax val="0"/>
          <dgm:chPref val="0"/>
        </dgm:presLayoutVars>
      </dgm:prSet>
      <dgm:spPr/>
    </dgm:pt>
  </dgm:ptLst>
  <dgm:cxnLst>
    <dgm:cxn modelId="{FFE7C00F-FA29-45D9-9AA4-E87A783A39A4}" srcId="{C618294E-492F-4ECA-9F77-023646E6FB77}" destId="{EFF54F28-C2A5-4E22-8AF5-D53CD061BDB9}" srcOrd="2" destOrd="0" parTransId="{26D62927-3AD6-45A9-BC8C-505B192D161C}" sibTransId="{A2CF43CB-6C91-43E4-9FB9-59B616B99B90}"/>
    <dgm:cxn modelId="{98980316-8A1C-418B-8E60-6987571E6A7F}" type="presOf" srcId="{EFF54F28-C2A5-4E22-8AF5-D53CD061BDB9}" destId="{2D96013A-DFFD-4F78-A3C6-991EE075A209}" srcOrd="0" destOrd="0" presId="urn:microsoft.com/office/officeart/2018/2/layout/IconVerticalSolidList"/>
    <dgm:cxn modelId="{3CB02A19-EA66-4931-A100-F2E3E43E14B8}" srcId="{C618294E-492F-4ECA-9F77-023646E6FB77}" destId="{5CD4BD9B-2301-45EB-9D2C-478241FB5FA4}" srcOrd="1" destOrd="0" parTransId="{309014BE-E12E-4262-A223-E591CDF2CCFF}" sibTransId="{46A5C022-9590-418E-A0B2-11B3582CF34D}"/>
    <dgm:cxn modelId="{380B0A1C-F719-4558-8AEF-20294DC43227}" type="presOf" srcId="{5CD4BD9B-2301-45EB-9D2C-478241FB5FA4}" destId="{6F572FEA-91AC-48F7-AEFF-8C3522A3DC10}" srcOrd="0" destOrd="0" presId="urn:microsoft.com/office/officeart/2018/2/layout/IconVerticalSolidList"/>
    <dgm:cxn modelId="{4696009F-F4CF-46F7-BA2C-EADA2C75F35A}" type="presOf" srcId="{835F10D9-8FCE-4FF8-BBF6-36BFF8BF292D}" destId="{C16E279E-9B94-4C8B-AEAA-98C140151A67}" srcOrd="0" destOrd="0" presId="urn:microsoft.com/office/officeart/2018/2/layout/IconVerticalSolidList"/>
    <dgm:cxn modelId="{45F3AEDA-776D-409A-92E6-EB8DA59AAE4E}" srcId="{C618294E-492F-4ECA-9F77-023646E6FB77}" destId="{835F10D9-8FCE-4FF8-BBF6-36BFF8BF292D}" srcOrd="3" destOrd="0" parTransId="{4910AB97-3B45-4995-8F93-418AF4B581A8}" sibTransId="{C2B57A25-F014-4834-9EB9-97172727C8D3}"/>
    <dgm:cxn modelId="{E6DBDCDD-3741-40C3-B40C-0227E607A33F}" type="presOf" srcId="{94B45EE5-E00D-4A59-8EE3-AF13455C0711}" destId="{B10444D4-D670-49A2-BB6B-2C36F6202C0F}" srcOrd="0" destOrd="0" presId="urn:microsoft.com/office/officeart/2018/2/layout/IconVerticalSolidList"/>
    <dgm:cxn modelId="{A20AABE2-C403-4F67-B8EF-1B37A1799DF5}" srcId="{C618294E-492F-4ECA-9F77-023646E6FB77}" destId="{94B45EE5-E00D-4A59-8EE3-AF13455C0711}" srcOrd="0" destOrd="0" parTransId="{E3BC7EA0-DF22-4669-9EAE-5C72A5ADE962}" sibTransId="{BAFE72AD-5D12-4DCE-B88C-5E3C6AA5E017}"/>
    <dgm:cxn modelId="{05DEC5EF-5366-43FB-A741-430D2EB8AEB8}" type="presOf" srcId="{C618294E-492F-4ECA-9F77-023646E6FB77}" destId="{2F9D4EBF-C191-4DDA-888B-FD07AD8A27CB}" srcOrd="0" destOrd="0" presId="urn:microsoft.com/office/officeart/2018/2/layout/IconVerticalSolidList"/>
    <dgm:cxn modelId="{A3AC2F13-453D-4775-8A5A-09C1EE54007C}" type="presParOf" srcId="{2F9D4EBF-C191-4DDA-888B-FD07AD8A27CB}" destId="{331C00B6-F3E9-4805-A05E-00D27328B223}" srcOrd="0" destOrd="0" presId="urn:microsoft.com/office/officeart/2018/2/layout/IconVerticalSolidList"/>
    <dgm:cxn modelId="{1583AA7F-F553-41EA-8FFC-4902D0C3813B}" type="presParOf" srcId="{331C00B6-F3E9-4805-A05E-00D27328B223}" destId="{8F871E40-089F-4163-90ED-3EA2DEF87177}" srcOrd="0" destOrd="0" presId="urn:microsoft.com/office/officeart/2018/2/layout/IconVerticalSolidList"/>
    <dgm:cxn modelId="{4868C5F2-FE48-476F-B005-2065CC8ACC47}" type="presParOf" srcId="{331C00B6-F3E9-4805-A05E-00D27328B223}" destId="{6E58A056-85BD-44C2-BEA1-38775D6EF40A}" srcOrd="1" destOrd="0" presId="urn:microsoft.com/office/officeart/2018/2/layout/IconVerticalSolidList"/>
    <dgm:cxn modelId="{7F2C9C80-F766-431F-84C7-3868AF62E444}" type="presParOf" srcId="{331C00B6-F3E9-4805-A05E-00D27328B223}" destId="{D1E7BC71-5BE8-47EC-A2E0-6DCB0B3B7AE2}" srcOrd="2" destOrd="0" presId="urn:microsoft.com/office/officeart/2018/2/layout/IconVerticalSolidList"/>
    <dgm:cxn modelId="{B9D0F6A4-0C99-4523-87FB-838FB4D17914}" type="presParOf" srcId="{331C00B6-F3E9-4805-A05E-00D27328B223}" destId="{B10444D4-D670-49A2-BB6B-2C36F6202C0F}" srcOrd="3" destOrd="0" presId="urn:microsoft.com/office/officeart/2018/2/layout/IconVerticalSolidList"/>
    <dgm:cxn modelId="{1382D06A-013E-44F6-8BBA-7DC7A9FB57EE}" type="presParOf" srcId="{2F9D4EBF-C191-4DDA-888B-FD07AD8A27CB}" destId="{A1158E84-047A-4CA2-B670-7B38337C3DBD}" srcOrd="1" destOrd="0" presId="urn:microsoft.com/office/officeart/2018/2/layout/IconVerticalSolidList"/>
    <dgm:cxn modelId="{9E0AAA98-6D5C-42EB-BFF0-6BDCB254DB57}" type="presParOf" srcId="{2F9D4EBF-C191-4DDA-888B-FD07AD8A27CB}" destId="{4C68AA05-61E3-4C97-82B4-FA26375077B3}" srcOrd="2" destOrd="0" presId="urn:microsoft.com/office/officeart/2018/2/layout/IconVerticalSolidList"/>
    <dgm:cxn modelId="{538CA4F5-8A8D-496B-B05F-C29690C33F4D}" type="presParOf" srcId="{4C68AA05-61E3-4C97-82B4-FA26375077B3}" destId="{886B88A5-870C-455D-9893-812EDB23B8DA}" srcOrd="0" destOrd="0" presId="urn:microsoft.com/office/officeart/2018/2/layout/IconVerticalSolidList"/>
    <dgm:cxn modelId="{E8785B3C-320A-4753-AE7E-76C5916B5732}" type="presParOf" srcId="{4C68AA05-61E3-4C97-82B4-FA26375077B3}" destId="{59E45AC0-11DE-4410-9652-14CF5688AEB2}" srcOrd="1" destOrd="0" presId="urn:microsoft.com/office/officeart/2018/2/layout/IconVerticalSolidList"/>
    <dgm:cxn modelId="{D8E25A26-550B-43C6-A02E-330E03AC4D40}" type="presParOf" srcId="{4C68AA05-61E3-4C97-82B4-FA26375077B3}" destId="{762A803A-FD20-4FAA-961E-0A5476504210}" srcOrd="2" destOrd="0" presId="urn:microsoft.com/office/officeart/2018/2/layout/IconVerticalSolidList"/>
    <dgm:cxn modelId="{C28F200E-5709-4D6E-BAA2-FE2080B23A0F}" type="presParOf" srcId="{4C68AA05-61E3-4C97-82B4-FA26375077B3}" destId="{6F572FEA-91AC-48F7-AEFF-8C3522A3DC10}" srcOrd="3" destOrd="0" presId="urn:microsoft.com/office/officeart/2018/2/layout/IconVerticalSolidList"/>
    <dgm:cxn modelId="{C23CF2A7-5FB9-4DB6-864E-5A4F24257637}" type="presParOf" srcId="{2F9D4EBF-C191-4DDA-888B-FD07AD8A27CB}" destId="{5923139D-221C-4B67-8B4D-299AA03DCC72}" srcOrd="3" destOrd="0" presId="urn:microsoft.com/office/officeart/2018/2/layout/IconVerticalSolidList"/>
    <dgm:cxn modelId="{29A99327-237D-4586-97BA-8EB6261D3D53}" type="presParOf" srcId="{2F9D4EBF-C191-4DDA-888B-FD07AD8A27CB}" destId="{A87E9881-B50A-41B1-8205-E43EC663657F}" srcOrd="4" destOrd="0" presId="urn:microsoft.com/office/officeart/2018/2/layout/IconVerticalSolidList"/>
    <dgm:cxn modelId="{B38E6C96-7195-4B82-8210-FCC42F1BCD02}" type="presParOf" srcId="{A87E9881-B50A-41B1-8205-E43EC663657F}" destId="{7EA8C01C-A306-4E03-89B1-52D1AF2FDE34}" srcOrd="0" destOrd="0" presId="urn:microsoft.com/office/officeart/2018/2/layout/IconVerticalSolidList"/>
    <dgm:cxn modelId="{2B881E4D-6168-430C-99ED-31F03FA75CAF}" type="presParOf" srcId="{A87E9881-B50A-41B1-8205-E43EC663657F}" destId="{F4955343-FBA0-47C8-91A1-42C77E99F241}" srcOrd="1" destOrd="0" presId="urn:microsoft.com/office/officeart/2018/2/layout/IconVerticalSolidList"/>
    <dgm:cxn modelId="{9D16AEE4-060B-41EB-BAC9-D31A52003C81}" type="presParOf" srcId="{A87E9881-B50A-41B1-8205-E43EC663657F}" destId="{4B46F5A6-229A-492E-8165-D2A79016E009}" srcOrd="2" destOrd="0" presId="urn:microsoft.com/office/officeart/2018/2/layout/IconVerticalSolidList"/>
    <dgm:cxn modelId="{E745AA61-59C2-41E5-9226-B0676E694E0A}" type="presParOf" srcId="{A87E9881-B50A-41B1-8205-E43EC663657F}" destId="{2D96013A-DFFD-4F78-A3C6-991EE075A209}" srcOrd="3" destOrd="0" presId="urn:microsoft.com/office/officeart/2018/2/layout/IconVerticalSolidList"/>
    <dgm:cxn modelId="{ADB2A3AC-76C6-4B3E-A97A-20521F04B52B}" type="presParOf" srcId="{2F9D4EBF-C191-4DDA-888B-FD07AD8A27CB}" destId="{8B10CE4E-5AA0-4646-BDCF-85AAB9794988}" srcOrd="5" destOrd="0" presId="urn:microsoft.com/office/officeart/2018/2/layout/IconVerticalSolidList"/>
    <dgm:cxn modelId="{8782101E-7BEC-4DA0-BF3A-D981D0ECBD79}" type="presParOf" srcId="{2F9D4EBF-C191-4DDA-888B-FD07AD8A27CB}" destId="{0E1DAE53-8ABC-40B0-9E31-CF95D55B4BF7}" srcOrd="6" destOrd="0" presId="urn:microsoft.com/office/officeart/2018/2/layout/IconVerticalSolidList"/>
    <dgm:cxn modelId="{D8678EF1-6F0A-49D4-BDAD-82CAB0ADBB0A}" type="presParOf" srcId="{0E1DAE53-8ABC-40B0-9E31-CF95D55B4BF7}" destId="{9DB9C9DE-44C7-4143-A71F-240C6550E61E}" srcOrd="0" destOrd="0" presId="urn:microsoft.com/office/officeart/2018/2/layout/IconVerticalSolidList"/>
    <dgm:cxn modelId="{7888E1E5-AE1D-4DEB-B62D-869C670D7E75}" type="presParOf" srcId="{0E1DAE53-8ABC-40B0-9E31-CF95D55B4BF7}" destId="{7B647C95-9E71-4987-8A92-6EEBE73DBBE9}" srcOrd="1" destOrd="0" presId="urn:microsoft.com/office/officeart/2018/2/layout/IconVerticalSolidList"/>
    <dgm:cxn modelId="{6F09A416-0013-40CC-90D4-2122ECB8AAD0}" type="presParOf" srcId="{0E1DAE53-8ABC-40B0-9E31-CF95D55B4BF7}" destId="{2F81E184-74A3-430F-8FFE-C422AAA067C1}" srcOrd="2" destOrd="0" presId="urn:microsoft.com/office/officeart/2018/2/layout/IconVerticalSolidList"/>
    <dgm:cxn modelId="{8D639371-83FF-4159-96CF-D8AAFCE6ABA9}" type="presParOf" srcId="{0E1DAE53-8ABC-40B0-9E31-CF95D55B4BF7}" destId="{C16E279E-9B94-4C8B-AEAA-98C140151A6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3746127-515A-48FB-944A-292B29344C5D}" type="doc">
      <dgm:prSet loTypeId="urn:microsoft.com/office/officeart/2005/8/layout/vProcess5" loCatId="process" qsTypeId="urn:microsoft.com/office/officeart/2005/8/quickstyle/simple1" qsCatId="simple" csTypeId="urn:microsoft.com/office/officeart/2005/8/colors/colorful5" csCatId="colorful" phldr="1"/>
      <dgm:spPr/>
      <dgm:t>
        <a:bodyPr/>
        <a:lstStyle/>
        <a:p>
          <a:endParaRPr lang="en-US"/>
        </a:p>
      </dgm:t>
    </dgm:pt>
    <dgm:pt modelId="{D97369B9-32EC-46D4-9245-DAF89E8041D9}">
      <dgm:prSet/>
      <dgm:spPr/>
      <dgm:t>
        <a:bodyPr/>
        <a:lstStyle/>
        <a:p>
          <a:r>
            <a:rPr lang="en-GB" b="1" dirty="0"/>
            <a:t>What I learned: </a:t>
          </a:r>
          <a:r>
            <a:rPr lang="en-GB" dirty="0"/>
            <a:t>I developed the data-handling skills moving from simple data entry to analysing and presenting information with confidence. </a:t>
          </a:r>
          <a:endParaRPr lang="en-US" dirty="0"/>
        </a:p>
      </dgm:t>
    </dgm:pt>
    <dgm:pt modelId="{695AAFC1-4BA5-4F3C-A227-3A3EB41DEC2E}" type="parTrans" cxnId="{80EBA217-A70F-4934-BF54-7EDC106138C4}">
      <dgm:prSet/>
      <dgm:spPr/>
      <dgm:t>
        <a:bodyPr/>
        <a:lstStyle/>
        <a:p>
          <a:endParaRPr lang="en-US"/>
        </a:p>
      </dgm:t>
    </dgm:pt>
    <dgm:pt modelId="{BF45AF21-9FC8-47D0-8D1B-1A8CC54CC769}" type="sibTrans" cxnId="{80EBA217-A70F-4934-BF54-7EDC106138C4}">
      <dgm:prSet/>
      <dgm:spPr/>
      <dgm:t>
        <a:bodyPr/>
        <a:lstStyle/>
        <a:p>
          <a:endParaRPr lang="en-US" dirty="0"/>
        </a:p>
      </dgm:t>
    </dgm:pt>
    <dgm:pt modelId="{08035ECE-5FC2-4B00-814A-2E7075A3CEF3}">
      <dgm:prSet/>
      <dgm:spPr/>
      <dgm:t>
        <a:bodyPr/>
        <a:lstStyle/>
        <a:p>
          <a:r>
            <a:rPr lang="en-GB" b="1" dirty="0"/>
            <a:t>How I used it: </a:t>
          </a:r>
          <a:r>
            <a:rPr lang="en-GB" dirty="0"/>
            <a:t>I organised data in clear tables and used formulas and functions such as SUM, AVERAGE. I summarised and turned figures into charts to show trends clearly.</a:t>
          </a:r>
          <a:endParaRPr lang="en-US" dirty="0"/>
        </a:p>
      </dgm:t>
    </dgm:pt>
    <dgm:pt modelId="{58CA71D9-0CB6-46A6-B794-9B9DCF79989A}" type="parTrans" cxnId="{7CDB92A1-B565-4D8C-BC28-C6D35FAD82BA}">
      <dgm:prSet/>
      <dgm:spPr/>
      <dgm:t>
        <a:bodyPr/>
        <a:lstStyle/>
        <a:p>
          <a:endParaRPr lang="en-US"/>
        </a:p>
      </dgm:t>
    </dgm:pt>
    <dgm:pt modelId="{F8EACA05-A9EA-4BEB-9562-59B310A6E6C1}" type="sibTrans" cxnId="{7CDB92A1-B565-4D8C-BC28-C6D35FAD82BA}">
      <dgm:prSet/>
      <dgm:spPr/>
      <dgm:t>
        <a:bodyPr/>
        <a:lstStyle/>
        <a:p>
          <a:endParaRPr lang="en-US" dirty="0"/>
        </a:p>
      </dgm:t>
    </dgm:pt>
    <dgm:pt modelId="{B770F936-D604-4E98-8D68-4C66AC5C1C98}">
      <dgm:prSet/>
      <dgm:spPr/>
      <dgm:t>
        <a:bodyPr/>
        <a:lstStyle/>
        <a:p>
          <a:r>
            <a:rPr lang="en-GB" b="1" dirty="0"/>
            <a:t>How I will apply it: </a:t>
          </a:r>
          <a:r>
            <a:rPr lang="en-GB" dirty="0"/>
            <a:t>I can interpret data for my assignments and, in the workplace, track performance, and present insights that support business decisions (Microsoft, 2024).</a:t>
          </a:r>
          <a:endParaRPr lang="en-US" dirty="0"/>
        </a:p>
      </dgm:t>
    </dgm:pt>
    <dgm:pt modelId="{3B853BCA-731A-413E-A617-0603D3C0360D}" type="parTrans" cxnId="{1CE87C5D-F502-42B2-B985-EB480392C4A5}">
      <dgm:prSet/>
      <dgm:spPr/>
      <dgm:t>
        <a:bodyPr/>
        <a:lstStyle/>
        <a:p>
          <a:endParaRPr lang="en-US"/>
        </a:p>
      </dgm:t>
    </dgm:pt>
    <dgm:pt modelId="{CB72EF27-55CD-42EE-8C34-4E657AEC12A6}" type="sibTrans" cxnId="{1CE87C5D-F502-42B2-B985-EB480392C4A5}">
      <dgm:prSet/>
      <dgm:spPr/>
      <dgm:t>
        <a:bodyPr/>
        <a:lstStyle/>
        <a:p>
          <a:endParaRPr lang="en-US"/>
        </a:p>
      </dgm:t>
    </dgm:pt>
    <dgm:pt modelId="{6799D60A-B90D-465B-BB57-3358EE92F94D}" type="pres">
      <dgm:prSet presAssocID="{83746127-515A-48FB-944A-292B29344C5D}" presName="outerComposite" presStyleCnt="0">
        <dgm:presLayoutVars>
          <dgm:chMax val="5"/>
          <dgm:dir/>
          <dgm:resizeHandles val="exact"/>
        </dgm:presLayoutVars>
      </dgm:prSet>
      <dgm:spPr/>
    </dgm:pt>
    <dgm:pt modelId="{2309895D-FC35-4AE8-BF4F-A0680253E0C2}" type="pres">
      <dgm:prSet presAssocID="{83746127-515A-48FB-944A-292B29344C5D}" presName="dummyMaxCanvas" presStyleCnt="0">
        <dgm:presLayoutVars/>
      </dgm:prSet>
      <dgm:spPr/>
    </dgm:pt>
    <dgm:pt modelId="{C9CA3BC2-0BDF-49FB-9BBD-13137A0F4438}" type="pres">
      <dgm:prSet presAssocID="{83746127-515A-48FB-944A-292B29344C5D}" presName="ThreeNodes_1" presStyleLbl="node1" presStyleIdx="0" presStyleCnt="3">
        <dgm:presLayoutVars>
          <dgm:bulletEnabled val="1"/>
        </dgm:presLayoutVars>
      </dgm:prSet>
      <dgm:spPr/>
    </dgm:pt>
    <dgm:pt modelId="{806E039E-F565-44B4-BED0-59A41E9AA6BD}" type="pres">
      <dgm:prSet presAssocID="{83746127-515A-48FB-944A-292B29344C5D}" presName="ThreeNodes_2" presStyleLbl="node1" presStyleIdx="1" presStyleCnt="3">
        <dgm:presLayoutVars>
          <dgm:bulletEnabled val="1"/>
        </dgm:presLayoutVars>
      </dgm:prSet>
      <dgm:spPr/>
    </dgm:pt>
    <dgm:pt modelId="{964D3075-B308-43AA-953F-24A0EBDD35A2}" type="pres">
      <dgm:prSet presAssocID="{83746127-515A-48FB-944A-292B29344C5D}" presName="ThreeNodes_3" presStyleLbl="node1" presStyleIdx="2" presStyleCnt="3">
        <dgm:presLayoutVars>
          <dgm:bulletEnabled val="1"/>
        </dgm:presLayoutVars>
      </dgm:prSet>
      <dgm:spPr/>
    </dgm:pt>
    <dgm:pt modelId="{29FDA77B-4DD7-45AA-839B-4DC04A89EAA7}" type="pres">
      <dgm:prSet presAssocID="{83746127-515A-48FB-944A-292B29344C5D}" presName="ThreeConn_1-2" presStyleLbl="fgAccFollowNode1" presStyleIdx="0" presStyleCnt="2">
        <dgm:presLayoutVars>
          <dgm:bulletEnabled val="1"/>
        </dgm:presLayoutVars>
      </dgm:prSet>
      <dgm:spPr/>
    </dgm:pt>
    <dgm:pt modelId="{383DE388-65FA-4D1E-B02E-0BCE97412890}" type="pres">
      <dgm:prSet presAssocID="{83746127-515A-48FB-944A-292B29344C5D}" presName="ThreeConn_2-3" presStyleLbl="fgAccFollowNode1" presStyleIdx="1" presStyleCnt="2">
        <dgm:presLayoutVars>
          <dgm:bulletEnabled val="1"/>
        </dgm:presLayoutVars>
      </dgm:prSet>
      <dgm:spPr/>
    </dgm:pt>
    <dgm:pt modelId="{017D5331-B825-4C02-8AFD-86C23CDAB991}" type="pres">
      <dgm:prSet presAssocID="{83746127-515A-48FB-944A-292B29344C5D}" presName="ThreeNodes_1_text" presStyleLbl="node1" presStyleIdx="2" presStyleCnt="3">
        <dgm:presLayoutVars>
          <dgm:bulletEnabled val="1"/>
        </dgm:presLayoutVars>
      </dgm:prSet>
      <dgm:spPr/>
    </dgm:pt>
    <dgm:pt modelId="{F81E70D5-77B7-4A8F-A948-75AE6D3004B8}" type="pres">
      <dgm:prSet presAssocID="{83746127-515A-48FB-944A-292B29344C5D}" presName="ThreeNodes_2_text" presStyleLbl="node1" presStyleIdx="2" presStyleCnt="3">
        <dgm:presLayoutVars>
          <dgm:bulletEnabled val="1"/>
        </dgm:presLayoutVars>
      </dgm:prSet>
      <dgm:spPr/>
    </dgm:pt>
    <dgm:pt modelId="{DBE5E5EF-A736-4AC3-B162-356172FAA860}" type="pres">
      <dgm:prSet presAssocID="{83746127-515A-48FB-944A-292B29344C5D}" presName="ThreeNodes_3_text" presStyleLbl="node1" presStyleIdx="2" presStyleCnt="3">
        <dgm:presLayoutVars>
          <dgm:bulletEnabled val="1"/>
        </dgm:presLayoutVars>
      </dgm:prSet>
      <dgm:spPr/>
    </dgm:pt>
  </dgm:ptLst>
  <dgm:cxnLst>
    <dgm:cxn modelId="{6192F901-75C8-4438-BED8-9CD79DEE114A}" type="presOf" srcId="{D97369B9-32EC-46D4-9245-DAF89E8041D9}" destId="{017D5331-B825-4C02-8AFD-86C23CDAB991}" srcOrd="1" destOrd="0" presId="urn:microsoft.com/office/officeart/2005/8/layout/vProcess5"/>
    <dgm:cxn modelId="{80EBA217-A70F-4934-BF54-7EDC106138C4}" srcId="{83746127-515A-48FB-944A-292B29344C5D}" destId="{D97369B9-32EC-46D4-9245-DAF89E8041D9}" srcOrd="0" destOrd="0" parTransId="{695AAFC1-4BA5-4F3C-A227-3A3EB41DEC2E}" sibTransId="{BF45AF21-9FC8-47D0-8D1B-1A8CC54CC769}"/>
    <dgm:cxn modelId="{1CE87C5D-F502-42B2-B985-EB480392C4A5}" srcId="{83746127-515A-48FB-944A-292B29344C5D}" destId="{B770F936-D604-4E98-8D68-4C66AC5C1C98}" srcOrd="2" destOrd="0" parTransId="{3B853BCA-731A-413E-A617-0603D3C0360D}" sibTransId="{CB72EF27-55CD-42EE-8C34-4E657AEC12A6}"/>
    <dgm:cxn modelId="{A3AFC46F-AC6F-44DF-977D-A6F94DF48AB4}" type="presOf" srcId="{08035ECE-5FC2-4B00-814A-2E7075A3CEF3}" destId="{F81E70D5-77B7-4A8F-A948-75AE6D3004B8}" srcOrd="1" destOrd="0" presId="urn:microsoft.com/office/officeart/2005/8/layout/vProcess5"/>
    <dgm:cxn modelId="{7466B774-0807-4876-9726-8D723CD388C2}" type="presOf" srcId="{83746127-515A-48FB-944A-292B29344C5D}" destId="{6799D60A-B90D-465B-BB57-3358EE92F94D}" srcOrd="0" destOrd="0" presId="urn:microsoft.com/office/officeart/2005/8/layout/vProcess5"/>
    <dgm:cxn modelId="{23EDA38E-8141-4B54-A076-D59864AB9831}" type="presOf" srcId="{F8EACA05-A9EA-4BEB-9562-59B310A6E6C1}" destId="{383DE388-65FA-4D1E-B02E-0BCE97412890}" srcOrd="0" destOrd="0" presId="urn:microsoft.com/office/officeart/2005/8/layout/vProcess5"/>
    <dgm:cxn modelId="{7CDB92A1-B565-4D8C-BC28-C6D35FAD82BA}" srcId="{83746127-515A-48FB-944A-292B29344C5D}" destId="{08035ECE-5FC2-4B00-814A-2E7075A3CEF3}" srcOrd="1" destOrd="0" parTransId="{58CA71D9-0CB6-46A6-B794-9B9DCF79989A}" sibTransId="{F8EACA05-A9EA-4BEB-9562-59B310A6E6C1}"/>
    <dgm:cxn modelId="{08B4F5A1-030D-42F6-95BB-EA4E83F3F31E}" type="presOf" srcId="{B770F936-D604-4E98-8D68-4C66AC5C1C98}" destId="{DBE5E5EF-A736-4AC3-B162-356172FAA860}" srcOrd="1" destOrd="0" presId="urn:microsoft.com/office/officeart/2005/8/layout/vProcess5"/>
    <dgm:cxn modelId="{3704CED5-B69F-4A86-8EBB-47DDDB41BBFD}" type="presOf" srcId="{08035ECE-5FC2-4B00-814A-2E7075A3CEF3}" destId="{806E039E-F565-44B4-BED0-59A41E9AA6BD}" srcOrd="0" destOrd="0" presId="urn:microsoft.com/office/officeart/2005/8/layout/vProcess5"/>
    <dgm:cxn modelId="{EFB9F8D8-5A70-4106-A38E-6D0694A45B20}" type="presOf" srcId="{BF45AF21-9FC8-47D0-8D1B-1A8CC54CC769}" destId="{29FDA77B-4DD7-45AA-839B-4DC04A89EAA7}" srcOrd="0" destOrd="0" presId="urn:microsoft.com/office/officeart/2005/8/layout/vProcess5"/>
    <dgm:cxn modelId="{6E49B8F6-6AFA-404E-88B3-CE877EC342FD}" type="presOf" srcId="{D97369B9-32EC-46D4-9245-DAF89E8041D9}" destId="{C9CA3BC2-0BDF-49FB-9BBD-13137A0F4438}" srcOrd="0" destOrd="0" presId="urn:microsoft.com/office/officeart/2005/8/layout/vProcess5"/>
    <dgm:cxn modelId="{475EAEFD-48F6-4F29-89DE-A688CD0331BF}" type="presOf" srcId="{B770F936-D604-4E98-8D68-4C66AC5C1C98}" destId="{964D3075-B308-43AA-953F-24A0EBDD35A2}" srcOrd="0" destOrd="0" presId="urn:microsoft.com/office/officeart/2005/8/layout/vProcess5"/>
    <dgm:cxn modelId="{9D0D8655-FD52-4914-8D36-BD56B56895FD}" type="presParOf" srcId="{6799D60A-B90D-465B-BB57-3358EE92F94D}" destId="{2309895D-FC35-4AE8-BF4F-A0680253E0C2}" srcOrd="0" destOrd="0" presId="urn:microsoft.com/office/officeart/2005/8/layout/vProcess5"/>
    <dgm:cxn modelId="{48AB2624-9E1A-41D5-B53A-0579D06F8CF4}" type="presParOf" srcId="{6799D60A-B90D-465B-BB57-3358EE92F94D}" destId="{C9CA3BC2-0BDF-49FB-9BBD-13137A0F4438}" srcOrd="1" destOrd="0" presId="urn:microsoft.com/office/officeart/2005/8/layout/vProcess5"/>
    <dgm:cxn modelId="{1946238B-5C5C-46F2-846C-23A6B59CCD7F}" type="presParOf" srcId="{6799D60A-B90D-465B-BB57-3358EE92F94D}" destId="{806E039E-F565-44B4-BED0-59A41E9AA6BD}" srcOrd="2" destOrd="0" presId="urn:microsoft.com/office/officeart/2005/8/layout/vProcess5"/>
    <dgm:cxn modelId="{26E8A7C3-E1B6-4366-8536-5A1AE2B51377}" type="presParOf" srcId="{6799D60A-B90D-465B-BB57-3358EE92F94D}" destId="{964D3075-B308-43AA-953F-24A0EBDD35A2}" srcOrd="3" destOrd="0" presId="urn:microsoft.com/office/officeart/2005/8/layout/vProcess5"/>
    <dgm:cxn modelId="{2F6B3CF2-FD66-4314-BF8A-E9F42E909158}" type="presParOf" srcId="{6799D60A-B90D-465B-BB57-3358EE92F94D}" destId="{29FDA77B-4DD7-45AA-839B-4DC04A89EAA7}" srcOrd="4" destOrd="0" presId="urn:microsoft.com/office/officeart/2005/8/layout/vProcess5"/>
    <dgm:cxn modelId="{A82BFC3C-BF4C-45D9-BC2C-E834852AC81E}" type="presParOf" srcId="{6799D60A-B90D-465B-BB57-3358EE92F94D}" destId="{383DE388-65FA-4D1E-B02E-0BCE97412890}" srcOrd="5" destOrd="0" presId="urn:microsoft.com/office/officeart/2005/8/layout/vProcess5"/>
    <dgm:cxn modelId="{7087376D-69A6-4E4C-8D79-0F9C165BF6A3}" type="presParOf" srcId="{6799D60A-B90D-465B-BB57-3358EE92F94D}" destId="{017D5331-B825-4C02-8AFD-86C23CDAB991}" srcOrd="6" destOrd="0" presId="urn:microsoft.com/office/officeart/2005/8/layout/vProcess5"/>
    <dgm:cxn modelId="{4E059A05-2309-4CC8-A6ED-00A17BE5CC7D}" type="presParOf" srcId="{6799D60A-B90D-465B-BB57-3358EE92F94D}" destId="{F81E70D5-77B7-4A8F-A948-75AE6D3004B8}" srcOrd="7" destOrd="0" presId="urn:microsoft.com/office/officeart/2005/8/layout/vProcess5"/>
    <dgm:cxn modelId="{BA2582D4-28BA-4C64-AA8A-408669727C38}" type="presParOf" srcId="{6799D60A-B90D-465B-BB57-3358EE92F94D}" destId="{DBE5E5EF-A736-4AC3-B162-356172FAA860}"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9A2B166-D239-4A4B-B39E-021EC30E407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1C49A59-5EE0-445A-9207-C8BA3BC6739D}">
      <dgm:prSet/>
      <dgm:spPr/>
      <dgm:t>
        <a:bodyPr/>
        <a:lstStyle/>
        <a:p>
          <a:r>
            <a:rPr lang="en-GB" b="1" dirty="0"/>
            <a:t>What I learned: </a:t>
          </a:r>
          <a:r>
            <a:rPr lang="en-GB" dirty="0"/>
            <a:t>I improved my skills to plan and deliver my individual presentation, designed with slides,  focusing on clear structure, consistent design, and engaging my audience.</a:t>
          </a:r>
          <a:endParaRPr lang="en-US" dirty="0"/>
        </a:p>
      </dgm:t>
    </dgm:pt>
    <dgm:pt modelId="{CF940E8A-64B2-41B5-AFF4-337358BBC8D5}" type="parTrans" cxnId="{D8F8DBF6-6FC0-44CD-844C-2E9B012A4351}">
      <dgm:prSet/>
      <dgm:spPr/>
      <dgm:t>
        <a:bodyPr/>
        <a:lstStyle/>
        <a:p>
          <a:endParaRPr lang="en-US"/>
        </a:p>
      </dgm:t>
    </dgm:pt>
    <dgm:pt modelId="{322DA03F-30B8-4B78-8798-A0D6E6ADA7BE}" type="sibTrans" cxnId="{D8F8DBF6-6FC0-44CD-844C-2E9B012A4351}">
      <dgm:prSet/>
      <dgm:spPr/>
      <dgm:t>
        <a:bodyPr/>
        <a:lstStyle/>
        <a:p>
          <a:endParaRPr lang="en-US"/>
        </a:p>
      </dgm:t>
    </dgm:pt>
    <dgm:pt modelId="{E076C21F-0824-4085-B2D2-89CC4978B83A}">
      <dgm:prSet/>
      <dgm:spPr/>
      <dgm:t>
        <a:bodyPr/>
        <a:lstStyle/>
        <a:p>
          <a:r>
            <a:rPr lang="en-GB" b="1" dirty="0"/>
            <a:t>How I used it: </a:t>
          </a:r>
          <a:r>
            <a:rPr lang="en-GB" dirty="0"/>
            <a:t>I built this presentation using  slides, designed purposefully</a:t>
          </a:r>
          <a:endParaRPr lang="en-US" dirty="0"/>
        </a:p>
      </dgm:t>
    </dgm:pt>
    <dgm:pt modelId="{83C994EC-9E4A-4D25-BCDA-B90004A76BE9}" type="parTrans" cxnId="{8C26791A-420D-4825-B6CA-3D43335D3D1A}">
      <dgm:prSet/>
      <dgm:spPr/>
      <dgm:t>
        <a:bodyPr/>
        <a:lstStyle/>
        <a:p>
          <a:endParaRPr lang="en-US"/>
        </a:p>
      </dgm:t>
    </dgm:pt>
    <dgm:pt modelId="{955AE16A-6828-4E39-AC31-48CE7A784F4C}" type="sibTrans" cxnId="{8C26791A-420D-4825-B6CA-3D43335D3D1A}">
      <dgm:prSet/>
      <dgm:spPr/>
      <dgm:t>
        <a:bodyPr/>
        <a:lstStyle/>
        <a:p>
          <a:endParaRPr lang="en-US"/>
        </a:p>
      </dgm:t>
    </dgm:pt>
    <dgm:pt modelId="{4F50DA54-4666-41C2-91AE-DDAE515C21CF}">
      <dgm:prSet/>
      <dgm:spPr/>
      <dgm:t>
        <a:bodyPr/>
        <a:lstStyle/>
        <a:p>
          <a:r>
            <a:rPr lang="en-GB" b="1" dirty="0"/>
            <a:t>How I will apply it: </a:t>
          </a:r>
          <a:r>
            <a:rPr lang="en-GB" dirty="0"/>
            <a:t>I can present academic work confidently and, in business, communicate ideas to clients and colleagues in a clear, professional, and visual way (Microsoft, 2024).</a:t>
          </a:r>
          <a:endParaRPr lang="en-US" dirty="0"/>
        </a:p>
      </dgm:t>
    </dgm:pt>
    <dgm:pt modelId="{97D81586-0B6C-46A5-BEB3-8B79315AB2DA}" type="parTrans" cxnId="{CE6A165F-89C0-410E-8001-A7DD880F473E}">
      <dgm:prSet/>
      <dgm:spPr/>
      <dgm:t>
        <a:bodyPr/>
        <a:lstStyle/>
        <a:p>
          <a:endParaRPr lang="en-US"/>
        </a:p>
      </dgm:t>
    </dgm:pt>
    <dgm:pt modelId="{48EC3ADE-10C3-4D56-AF4B-BF8D760C3C7E}" type="sibTrans" cxnId="{CE6A165F-89C0-410E-8001-A7DD880F473E}">
      <dgm:prSet/>
      <dgm:spPr/>
      <dgm:t>
        <a:bodyPr/>
        <a:lstStyle/>
        <a:p>
          <a:endParaRPr lang="en-US"/>
        </a:p>
      </dgm:t>
    </dgm:pt>
    <dgm:pt modelId="{C1F2FA24-3713-481F-BCCC-644091CD0CC5}" type="pres">
      <dgm:prSet presAssocID="{99A2B166-D239-4A4B-B39E-021EC30E4076}" presName="root" presStyleCnt="0">
        <dgm:presLayoutVars>
          <dgm:dir/>
          <dgm:resizeHandles val="exact"/>
        </dgm:presLayoutVars>
      </dgm:prSet>
      <dgm:spPr/>
    </dgm:pt>
    <dgm:pt modelId="{B6EDDD18-D072-458E-8DEB-A866742BF35B}" type="pres">
      <dgm:prSet presAssocID="{E1C49A59-5EE0-445A-9207-C8BA3BC6739D}" presName="compNode" presStyleCnt="0"/>
      <dgm:spPr/>
    </dgm:pt>
    <dgm:pt modelId="{F5BC4AFA-2388-42EA-A14D-C733EC1264FB}" type="pres">
      <dgm:prSet presAssocID="{E1C49A59-5EE0-445A-9207-C8BA3BC6739D}" presName="bgRect" presStyleLbl="bgShp" presStyleIdx="0" presStyleCnt="3"/>
      <dgm:spPr/>
    </dgm:pt>
    <dgm:pt modelId="{4AA74C04-2771-4450-AAA0-A662BC6A1A7A}" type="pres">
      <dgm:prSet presAssocID="{E1C49A59-5EE0-445A-9207-C8BA3BC6739D}"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Teacher"/>
        </a:ext>
      </dgm:extLst>
    </dgm:pt>
    <dgm:pt modelId="{92E2CEE3-377D-470E-B1FF-3E912EABB524}" type="pres">
      <dgm:prSet presAssocID="{E1C49A59-5EE0-445A-9207-C8BA3BC6739D}" presName="spaceRect" presStyleCnt="0"/>
      <dgm:spPr/>
    </dgm:pt>
    <dgm:pt modelId="{2421311C-F6E2-4A82-92B9-1A0FC8EAC9FF}" type="pres">
      <dgm:prSet presAssocID="{E1C49A59-5EE0-445A-9207-C8BA3BC6739D}" presName="parTx" presStyleLbl="revTx" presStyleIdx="0" presStyleCnt="3">
        <dgm:presLayoutVars>
          <dgm:chMax val="0"/>
          <dgm:chPref val="0"/>
        </dgm:presLayoutVars>
      </dgm:prSet>
      <dgm:spPr/>
    </dgm:pt>
    <dgm:pt modelId="{611F63DE-74DC-4066-A968-AB3F697BA7B2}" type="pres">
      <dgm:prSet presAssocID="{322DA03F-30B8-4B78-8798-A0D6E6ADA7BE}" presName="sibTrans" presStyleCnt="0"/>
      <dgm:spPr/>
    </dgm:pt>
    <dgm:pt modelId="{7707312D-B972-491B-B3C9-A63D31D9636E}" type="pres">
      <dgm:prSet presAssocID="{E076C21F-0824-4085-B2D2-89CC4978B83A}" presName="compNode" presStyleCnt="0"/>
      <dgm:spPr/>
    </dgm:pt>
    <dgm:pt modelId="{20546976-A367-41FC-951E-0FD9A118D2B4}" type="pres">
      <dgm:prSet presAssocID="{E076C21F-0824-4085-B2D2-89CC4978B83A}" presName="bgRect" presStyleLbl="bgShp" presStyleIdx="1" presStyleCnt="3"/>
      <dgm:spPr/>
    </dgm:pt>
    <dgm:pt modelId="{D7331A40-2B53-49AC-B208-663913147826}" type="pres">
      <dgm:prSet presAssocID="{E076C21F-0824-4085-B2D2-89CC4978B83A}"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Bulb and Gear"/>
        </a:ext>
      </dgm:extLst>
    </dgm:pt>
    <dgm:pt modelId="{805AE0C4-1271-4EEB-9DDE-8542D31C9411}" type="pres">
      <dgm:prSet presAssocID="{E076C21F-0824-4085-B2D2-89CC4978B83A}" presName="spaceRect" presStyleCnt="0"/>
      <dgm:spPr/>
    </dgm:pt>
    <dgm:pt modelId="{387DE7B0-904C-43C0-9D8A-597B92535C4C}" type="pres">
      <dgm:prSet presAssocID="{E076C21F-0824-4085-B2D2-89CC4978B83A}" presName="parTx" presStyleLbl="revTx" presStyleIdx="1" presStyleCnt="3">
        <dgm:presLayoutVars>
          <dgm:chMax val="0"/>
          <dgm:chPref val="0"/>
        </dgm:presLayoutVars>
      </dgm:prSet>
      <dgm:spPr/>
    </dgm:pt>
    <dgm:pt modelId="{F4C834D2-7CF7-4912-A83A-E26E2330BDB1}" type="pres">
      <dgm:prSet presAssocID="{955AE16A-6828-4E39-AC31-48CE7A784F4C}" presName="sibTrans" presStyleCnt="0"/>
      <dgm:spPr/>
    </dgm:pt>
    <dgm:pt modelId="{7CE5E129-58C8-4891-A390-69116CB5810B}" type="pres">
      <dgm:prSet presAssocID="{4F50DA54-4666-41C2-91AE-DDAE515C21CF}" presName="compNode" presStyleCnt="0"/>
      <dgm:spPr/>
    </dgm:pt>
    <dgm:pt modelId="{453FBED2-1D68-42E3-84F4-38C3F06A600E}" type="pres">
      <dgm:prSet presAssocID="{4F50DA54-4666-41C2-91AE-DDAE515C21CF}" presName="bgRect" presStyleLbl="bgShp" presStyleIdx="2" presStyleCnt="3"/>
      <dgm:spPr/>
    </dgm:pt>
    <dgm:pt modelId="{14DDB0EA-B6AE-4759-9002-8421F9708DB3}" type="pres">
      <dgm:prSet presAssocID="{4F50DA54-4666-41C2-91AE-DDAE515C21CF}"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lassroom"/>
        </a:ext>
      </dgm:extLst>
    </dgm:pt>
    <dgm:pt modelId="{77A3EEEE-1073-4997-94F0-DDC3FDB6F113}" type="pres">
      <dgm:prSet presAssocID="{4F50DA54-4666-41C2-91AE-DDAE515C21CF}" presName="spaceRect" presStyleCnt="0"/>
      <dgm:spPr/>
    </dgm:pt>
    <dgm:pt modelId="{DE0A1B5A-BCB0-4167-9A85-55E43B5EBD3B}" type="pres">
      <dgm:prSet presAssocID="{4F50DA54-4666-41C2-91AE-DDAE515C21CF}" presName="parTx" presStyleLbl="revTx" presStyleIdx="2" presStyleCnt="3">
        <dgm:presLayoutVars>
          <dgm:chMax val="0"/>
          <dgm:chPref val="0"/>
        </dgm:presLayoutVars>
      </dgm:prSet>
      <dgm:spPr/>
    </dgm:pt>
  </dgm:ptLst>
  <dgm:cxnLst>
    <dgm:cxn modelId="{44112F14-EE75-462C-8570-2406B97AF687}" type="presOf" srcId="{E1C49A59-5EE0-445A-9207-C8BA3BC6739D}" destId="{2421311C-F6E2-4A82-92B9-1A0FC8EAC9FF}" srcOrd="0" destOrd="0" presId="urn:microsoft.com/office/officeart/2018/2/layout/IconVerticalSolidList"/>
    <dgm:cxn modelId="{8C26791A-420D-4825-B6CA-3D43335D3D1A}" srcId="{99A2B166-D239-4A4B-B39E-021EC30E4076}" destId="{E076C21F-0824-4085-B2D2-89CC4978B83A}" srcOrd="1" destOrd="0" parTransId="{83C994EC-9E4A-4D25-BCDA-B90004A76BE9}" sibTransId="{955AE16A-6828-4E39-AC31-48CE7A784F4C}"/>
    <dgm:cxn modelId="{9F3B5125-A41E-4DC4-81A2-1858AF8F700C}" type="presOf" srcId="{99A2B166-D239-4A4B-B39E-021EC30E4076}" destId="{C1F2FA24-3713-481F-BCCC-644091CD0CC5}" srcOrd="0" destOrd="0" presId="urn:microsoft.com/office/officeart/2018/2/layout/IconVerticalSolidList"/>
    <dgm:cxn modelId="{CE6A165F-89C0-410E-8001-A7DD880F473E}" srcId="{99A2B166-D239-4A4B-B39E-021EC30E4076}" destId="{4F50DA54-4666-41C2-91AE-DDAE515C21CF}" srcOrd="2" destOrd="0" parTransId="{97D81586-0B6C-46A5-BEB3-8B79315AB2DA}" sibTransId="{48EC3ADE-10C3-4D56-AF4B-BF8D760C3C7E}"/>
    <dgm:cxn modelId="{7DECB78B-5A66-4E82-BFD0-6A9E46F62466}" type="presOf" srcId="{4F50DA54-4666-41C2-91AE-DDAE515C21CF}" destId="{DE0A1B5A-BCB0-4167-9A85-55E43B5EBD3B}" srcOrd="0" destOrd="0" presId="urn:microsoft.com/office/officeart/2018/2/layout/IconVerticalSolidList"/>
    <dgm:cxn modelId="{D8F8DBF6-6FC0-44CD-844C-2E9B012A4351}" srcId="{99A2B166-D239-4A4B-B39E-021EC30E4076}" destId="{E1C49A59-5EE0-445A-9207-C8BA3BC6739D}" srcOrd="0" destOrd="0" parTransId="{CF940E8A-64B2-41B5-AFF4-337358BBC8D5}" sibTransId="{322DA03F-30B8-4B78-8798-A0D6E6ADA7BE}"/>
    <dgm:cxn modelId="{FE51DEFB-B589-4289-A2BA-8084425C52DA}" type="presOf" srcId="{E076C21F-0824-4085-B2D2-89CC4978B83A}" destId="{387DE7B0-904C-43C0-9D8A-597B92535C4C}" srcOrd="0" destOrd="0" presId="urn:microsoft.com/office/officeart/2018/2/layout/IconVerticalSolidList"/>
    <dgm:cxn modelId="{663D6AD6-CECC-42F0-A619-EE506C9EA837}" type="presParOf" srcId="{C1F2FA24-3713-481F-BCCC-644091CD0CC5}" destId="{B6EDDD18-D072-458E-8DEB-A866742BF35B}" srcOrd="0" destOrd="0" presId="urn:microsoft.com/office/officeart/2018/2/layout/IconVerticalSolidList"/>
    <dgm:cxn modelId="{91364E34-1EEB-4A9D-9505-FEF8E66E6205}" type="presParOf" srcId="{B6EDDD18-D072-458E-8DEB-A866742BF35B}" destId="{F5BC4AFA-2388-42EA-A14D-C733EC1264FB}" srcOrd="0" destOrd="0" presId="urn:microsoft.com/office/officeart/2018/2/layout/IconVerticalSolidList"/>
    <dgm:cxn modelId="{8869A50E-CC8E-4083-822E-6F71127F4149}" type="presParOf" srcId="{B6EDDD18-D072-458E-8DEB-A866742BF35B}" destId="{4AA74C04-2771-4450-AAA0-A662BC6A1A7A}" srcOrd="1" destOrd="0" presId="urn:microsoft.com/office/officeart/2018/2/layout/IconVerticalSolidList"/>
    <dgm:cxn modelId="{B275A385-81CC-4CBD-A4C8-B94C7F874404}" type="presParOf" srcId="{B6EDDD18-D072-458E-8DEB-A866742BF35B}" destId="{92E2CEE3-377D-470E-B1FF-3E912EABB524}" srcOrd="2" destOrd="0" presId="urn:microsoft.com/office/officeart/2018/2/layout/IconVerticalSolidList"/>
    <dgm:cxn modelId="{EC5A47B3-D73B-45C3-A407-A7A9D5441DA0}" type="presParOf" srcId="{B6EDDD18-D072-458E-8DEB-A866742BF35B}" destId="{2421311C-F6E2-4A82-92B9-1A0FC8EAC9FF}" srcOrd="3" destOrd="0" presId="urn:microsoft.com/office/officeart/2018/2/layout/IconVerticalSolidList"/>
    <dgm:cxn modelId="{25EF9CBE-5FAD-4E5C-8B5E-188439D723F1}" type="presParOf" srcId="{C1F2FA24-3713-481F-BCCC-644091CD0CC5}" destId="{611F63DE-74DC-4066-A968-AB3F697BA7B2}" srcOrd="1" destOrd="0" presId="urn:microsoft.com/office/officeart/2018/2/layout/IconVerticalSolidList"/>
    <dgm:cxn modelId="{3F2A42CE-7626-4091-99C8-1982A8F83D3F}" type="presParOf" srcId="{C1F2FA24-3713-481F-BCCC-644091CD0CC5}" destId="{7707312D-B972-491B-B3C9-A63D31D9636E}" srcOrd="2" destOrd="0" presId="urn:microsoft.com/office/officeart/2018/2/layout/IconVerticalSolidList"/>
    <dgm:cxn modelId="{1A18D20C-F811-4466-80FC-B83F87080A2C}" type="presParOf" srcId="{7707312D-B972-491B-B3C9-A63D31D9636E}" destId="{20546976-A367-41FC-951E-0FD9A118D2B4}" srcOrd="0" destOrd="0" presId="urn:microsoft.com/office/officeart/2018/2/layout/IconVerticalSolidList"/>
    <dgm:cxn modelId="{7EE8CB41-8BCD-4E93-B617-1F4A551D1E7F}" type="presParOf" srcId="{7707312D-B972-491B-B3C9-A63D31D9636E}" destId="{D7331A40-2B53-49AC-B208-663913147826}" srcOrd="1" destOrd="0" presId="urn:microsoft.com/office/officeart/2018/2/layout/IconVerticalSolidList"/>
    <dgm:cxn modelId="{0353DDD9-4247-4A97-B27A-C60195D6901A}" type="presParOf" srcId="{7707312D-B972-491B-B3C9-A63D31D9636E}" destId="{805AE0C4-1271-4EEB-9DDE-8542D31C9411}" srcOrd="2" destOrd="0" presId="urn:microsoft.com/office/officeart/2018/2/layout/IconVerticalSolidList"/>
    <dgm:cxn modelId="{59522B82-DB58-4141-8D5B-11F751697BFD}" type="presParOf" srcId="{7707312D-B972-491B-B3C9-A63D31D9636E}" destId="{387DE7B0-904C-43C0-9D8A-597B92535C4C}" srcOrd="3" destOrd="0" presId="urn:microsoft.com/office/officeart/2018/2/layout/IconVerticalSolidList"/>
    <dgm:cxn modelId="{3F7D514B-579C-4390-A9B0-0D88B6B877DA}" type="presParOf" srcId="{C1F2FA24-3713-481F-BCCC-644091CD0CC5}" destId="{F4C834D2-7CF7-4912-A83A-E26E2330BDB1}" srcOrd="3" destOrd="0" presId="urn:microsoft.com/office/officeart/2018/2/layout/IconVerticalSolidList"/>
    <dgm:cxn modelId="{6D1EC0CF-A2F7-493E-9A00-C57FCD85920E}" type="presParOf" srcId="{C1F2FA24-3713-481F-BCCC-644091CD0CC5}" destId="{7CE5E129-58C8-4891-A390-69116CB5810B}" srcOrd="4" destOrd="0" presId="urn:microsoft.com/office/officeart/2018/2/layout/IconVerticalSolidList"/>
    <dgm:cxn modelId="{15EA5814-8A15-45B0-AE7A-54D27B604240}" type="presParOf" srcId="{7CE5E129-58C8-4891-A390-69116CB5810B}" destId="{453FBED2-1D68-42E3-84F4-38C3F06A600E}" srcOrd="0" destOrd="0" presId="urn:microsoft.com/office/officeart/2018/2/layout/IconVerticalSolidList"/>
    <dgm:cxn modelId="{EB0AD1F5-2E75-4330-843D-F38186007869}" type="presParOf" srcId="{7CE5E129-58C8-4891-A390-69116CB5810B}" destId="{14DDB0EA-B6AE-4759-9002-8421F9708DB3}" srcOrd="1" destOrd="0" presId="urn:microsoft.com/office/officeart/2018/2/layout/IconVerticalSolidList"/>
    <dgm:cxn modelId="{9FFE7276-C3C1-4384-87E0-57EDD8DDB42C}" type="presParOf" srcId="{7CE5E129-58C8-4891-A390-69116CB5810B}" destId="{77A3EEEE-1073-4997-94F0-DDC3FDB6F113}" srcOrd="2" destOrd="0" presId="urn:microsoft.com/office/officeart/2018/2/layout/IconVerticalSolidList"/>
    <dgm:cxn modelId="{F47DC5C9-DC73-4860-BB1D-0B068130D2E3}" type="presParOf" srcId="{7CE5E129-58C8-4891-A390-69116CB5810B}" destId="{DE0A1B5A-BCB0-4167-9A85-55E43B5EBD3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AD8B936-DE89-4F0F-9BD8-254C06D324C1}" type="doc">
      <dgm:prSet loTypeId="urn:microsoft.com/office/officeart/2005/8/layout/vProcess5" loCatId="process" qsTypeId="urn:microsoft.com/office/officeart/2005/8/quickstyle/simple4" qsCatId="simple" csTypeId="urn:microsoft.com/office/officeart/2005/8/colors/colorful1" csCatId="colorful"/>
      <dgm:spPr/>
      <dgm:t>
        <a:bodyPr/>
        <a:lstStyle/>
        <a:p>
          <a:endParaRPr lang="en-US"/>
        </a:p>
      </dgm:t>
    </dgm:pt>
    <dgm:pt modelId="{4DF279AD-7A7E-4D80-B09D-0441FB50B8F2}">
      <dgm:prSet/>
      <dgm:spPr/>
      <dgm:t>
        <a:bodyPr/>
        <a:lstStyle/>
        <a:p>
          <a:r>
            <a:rPr lang="en-GB" b="1" dirty="0"/>
            <a:t>What I learned: </a:t>
          </a:r>
          <a:r>
            <a:rPr lang="en-GB" dirty="0"/>
            <a:t>I learned how AI assistants such as Microsoft Copilot can support  my efficiency and why it is important to use them ethically .</a:t>
          </a:r>
          <a:endParaRPr lang="en-US" dirty="0"/>
        </a:p>
      </dgm:t>
    </dgm:pt>
    <dgm:pt modelId="{69DAA5F4-171B-46A8-A565-4EC7EACE9775}" type="parTrans" cxnId="{A5B66FBD-A1D4-4294-B0DC-AF2ECB4107BE}">
      <dgm:prSet/>
      <dgm:spPr/>
      <dgm:t>
        <a:bodyPr/>
        <a:lstStyle/>
        <a:p>
          <a:endParaRPr lang="en-US"/>
        </a:p>
      </dgm:t>
    </dgm:pt>
    <dgm:pt modelId="{3E699606-33D8-4C02-9A94-B5C4717DD7EC}" type="sibTrans" cxnId="{A5B66FBD-A1D4-4294-B0DC-AF2ECB4107BE}">
      <dgm:prSet/>
      <dgm:spPr/>
      <dgm:t>
        <a:bodyPr/>
        <a:lstStyle/>
        <a:p>
          <a:endParaRPr lang="en-US" dirty="0"/>
        </a:p>
      </dgm:t>
    </dgm:pt>
    <dgm:pt modelId="{37066CE0-043A-40F8-B816-46B115A1011F}">
      <dgm:prSet/>
      <dgm:spPr/>
      <dgm:t>
        <a:bodyPr/>
        <a:lstStyle/>
        <a:p>
          <a:r>
            <a:rPr lang="en-GB" b="1" dirty="0"/>
            <a:t>How I used it: </a:t>
          </a:r>
          <a:r>
            <a:rPr lang="en-GB" dirty="0"/>
            <a:t>I used AI tools to brainstorm ideas, summarise information, and refine my writing, so the work remained my own and academically honest.</a:t>
          </a:r>
          <a:endParaRPr lang="en-US" dirty="0"/>
        </a:p>
      </dgm:t>
    </dgm:pt>
    <dgm:pt modelId="{0374F940-FDBD-48A5-9887-0352410E0ABF}" type="parTrans" cxnId="{221E4AED-B249-4E4F-8A6C-1B7C45DFC4AB}">
      <dgm:prSet/>
      <dgm:spPr/>
      <dgm:t>
        <a:bodyPr/>
        <a:lstStyle/>
        <a:p>
          <a:endParaRPr lang="en-US"/>
        </a:p>
      </dgm:t>
    </dgm:pt>
    <dgm:pt modelId="{65B86B45-FC61-4084-A620-4798797FB39B}" type="sibTrans" cxnId="{221E4AED-B249-4E4F-8A6C-1B7C45DFC4AB}">
      <dgm:prSet/>
      <dgm:spPr/>
      <dgm:t>
        <a:bodyPr/>
        <a:lstStyle/>
        <a:p>
          <a:endParaRPr lang="en-US" dirty="0"/>
        </a:p>
      </dgm:t>
    </dgm:pt>
    <dgm:pt modelId="{B9633DA3-D667-4EAF-B98C-FF48EFF3D0C1}">
      <dgm:prSet/>
      <dgm:spPr/>
      <dgm:t>
        <a:bodyPr/>
        <a:lstStyle/>
        <a:p>
          <a:r>
            <a:rPr lang="en-GB" b="1" dirty="0"/>
            <a:t>How I will apply it: </a:t>
          </a:r>
          <a:r>
            <a:rPr lang="en-GB" dirty="0"/>
            <a:t>AI can speed up research and drafting in my studies and used responsibly, supported my  tasks such as writing, analysis (Microsoft, 2024).</a:t>
          </a:r>
          <a:endParaRPr lang="en-US" dirty="0"/>
        </a:p>
      </dgm:t>
    </dgm:pt>
    <dgm:pt modelId="{87BA5F51-3FD0-40A9-995C-1A587D081406}" type="parTrans" cxnId="{E99479DA-5E79-4DCF-BCCC-79A157C8ED7A}">
      <dgm:prSet/>
      <dgm:spPr/>
      <dgm:t>
        <a:bodyPr/>
        <a:lstStyle/>
        <a:p>
          <a:endParaRPr lang="en-US"/>
        </a:p>
      </dgm:t>
    </dgm:pt>
    <dgm:pt modelId="{9C4CBBD7-C75A-4478-B489-4240D3402FD1}" type="sibTrans" cxnId="{E99479DA-5E79-4DCF-BCCC-79A157C8ED7A}">
      <dgm:prSet/>
      <dgm:spPr/>
      <dgm:t>
        <a:bodyPr/>
        <a:lstStyle/>
        <a:p>
          <a:endParaRPr lang="en-US"/>
        </a:p>
      </dgm:t>
    </dgm:pt>
    <dgm:pt modelId="{EEAC89B1-52BF-4CFB-9CAD-7BBA29157AC4}" type="pres">
      <dgm:prSet presAssocID="{EAD8B936-DE89-4F0F-9BD8-254C06D324C1}" presName="outerComposite" presStyleCnt="0">
        <dgm:presLayoutVars>
          <dgm:chMax val="5"/>
          <dgm:dir/>
          <dgm:resizeHandles val="exact"/>
        </dgm:presLayoutVars>
      </dgm:prSet>
      <dgm:spPr/>
    </dgm:pt>
    <dgm:pt modelId="{323B19CC-8E2C-4BB2-8C3B-8E02A734F7BC}" type="pres">
      <dgm:prSet presAssocID="{EAD8B936-DE89-4F0F-9BD8-254C06D324C1}" presName="dummyMaxCanvas" presStyleCnt="0">
        <dgm:presLayoutVars/>
      </dgm:prSet>
      <dgm:spPr/>
    </dgm:pt>
    <dgm:pt modelId="{9870CAAD-8A18-4486-A1FF-AF6911A42651}" type="pres">
      <dgm:prSet presAssocID="{EAD8B936-DE89-4F0F-9BD8-254C06D324C1}" presName="ThreeNodes_1" presStyleLbl="node1" presStyleIdx="0" presStyleCnt="3">
        <dgm:presLayoutVars>
          <dgm:bulletEnabled val="1"/>
        </dgm:presLayoutVars>
      </dgm:prSet>
      <dgm:spPr/>
    </dgm:pt>
    <dgm:pt modelId="{83D29684-3BA1-4214-B149-B835E06DDAE3}" type="pres">
      <dgm:prSet presAssocID="{EAD8B936-DE89-4F0F-9BD8-254C06D324C1}" presName="ThreeNodes_2" presStyleLbl="node1" presStyleIdx="1" presStyleCnt="3">
        <dgm:presLayoutVars>
          <dgm:bulletEnabled val="1"/>
        </dgm:presLayoutVars>
      </dgm:prSet>
      <dgm:spPr/>
    </dgm:pt>
    <dgm:pt modelId="{241A6C57-0C8A-468C-BE46-6FA908764BD9}" type="pres">
      <dgm:prSet presAssocID="{EAD8B936-DE89-4F0F-9BD8-254C06D324C1}" presName="ThreeNodes_3" presStyleLbl="node1" presStyleIdx="2" presStyleCnt="3">
        <dgm:presLayoutVars>
          <dgm:bulletEnabled val="1"/>
        </dgm:presLayoutVars>
      </dgm:prSet>
      <dgm:spPr/>
    </dgm:pt>
    <dgm:pt modelId="{D19C5D2B-1A1D-4D10-BD36-9BC85BFB82C8}" type="pres">
      <dgm:prSet presAssocID="{EAD8B936-DE89-4F0F-9BD8-254C06D324C1}" presName="ThreeConn_1-2" presStyleLbl="fgAccFollowNode1" presStyleIdx="0" presStyleCnt="2">
        <dgm:presLayoutVars>
          <dgm:bulletEnabled val="1"/>
        </dgm:presLayoutVars>
      </dgm:prSet>
      <dgm:spPr/>
    </dgm:pt>
    <dgm:pt modelId="{8EAC5171-0678-4FDE-A1B7-4DC6E92E6939}" type="pres">
      <dgm:prSet presAssocID="{EAD8B936-DE89-4F0F-9BD8-254C06D324C1}" presName="ThreeConn_2-3" presStyleLbl="fgAccFollowNode1" presStyleIdx="1" presStyleCnt="2">
        <dgm:presLayoutVars>
          <dgm:bulletEnabled val="1"/>
        </dgm:presLayoutVars>
      </dgm:prSet>
      <dgm:spPr/>
    </dgm:pt>
    <dgm:pt modelId="{8DCCE137-9792-49B9-8068-FC13F37240C1}" type="pres">
      <dgm:prSet presAssocID="{EAD8B936-DE89-4F0F-9BD8-254C06D324C1}" presName="ThreeNodes_1_text" presStyleLbl="node1" presStyleIdx="2" presStyleCnt="3">
        <dgm:presLayoutVars>
          <dgm:bulletEnabled val="1"/>
        </dgm:presLayoutVars>
      </dgm:prSet>
      <dgm:spPr/>
    </dgm:pt>
    <dgm:pt modelId="{29AA347F-265C-4977-9C93-9A6F30714E12}" type="pres">
      <dgm:prSet presAssocID="{EAD8B936-DE89-4F0F-9BD8-254C06D324C1}" presName="ThreeNodes_2_text" presStyleLbl="node1" presStyleIdx="2" presStyleCnt="3">
        <dgm:presLayoutVars>
          <dgm:bulletEnabled val="1"/>
        </dgm:presLayoutVars>
      </dgm:prSet>
      <dgm:spPr/>
    </dgm:pt>
    <dgm:pt modelId="{AE5EB0B4-ED49-479E-8854-A04E9839342D}" type="pres">
      <dgm:prSet presAssocID="{EAD8B936-DE89-4F0F-9BD8-254C06D324C1}" presName="ThreeNodes_3_text" presStyleLbl="node1" presStyleIdx="2" presStyleCnt="3">
        <dgm:presLayoutVars>
          <dgm:bulletEnabled val="1"/>
        </dgm:presLayoutVars>
      </dgm:prSet>
      <dgm:spPr/>
    </dgm:pt>
  </dgm:ptLst>
  <dgm:cxnLst>
    <dgm:cxn modelId="{D6596C12-AFAB-4D37-9FA0-C2051DFA5C12}" type="presOf" srcId="{37066CE0-043A-40F8-B816-46B115A1011F}" destId="{29AA347F-265C-4977-9C93-9A6F30714E12}" srcOrd="1" destOrd="0" presId="urn:microsoft.com/office/officeart/2005/8/layout/vProcess5"/>
    <dgm:cxn modelId="{234DF423-8BD5-4B89-B088-5FC254393ADF}" type="presOf" srcId="{EAD8B936-DE89-4F0F-9BD8-254C06D324C1}" destId="{EEAC89B1-52BF-4CFB-9CAD-7BBA29157AC4}" srcOrd="0" destOrd="0" presId="urn:microsoft.com/office/officeart/2005/8/layout/vProcess5"/>
    <dgm:cxn modelId="{4C8A2B43-BDC1-4712-BE6D-C0C1E7AB8CF3}" type="presOf" srcId="{3E699606-33D8-4C02-9A94-B5C4717DD7EC}" destId="{D19C5D2B-1A1D-4D10-BD36-9BC85BFB82C8}" srcOrd="0" destOrd="0" presId="urn:microsoft.com/office/officeart/2005/8/layout/vProcess5"/>
    <dgm:cxn modelId="{FFD88045-1DAD-440B-90CC-5BF59DD219D8}" type="presOf" srcId="{B9633DA3-D667-4EAF-B98C-FF48EFF3D0C1}" destId="{AE5EB0B4-ED49-479E-8854-A04E9839342D}" srcOrd="1" destOrd="0" presId="urn:microsoft.com/office/officeart/2005/8/layout/vProcess5"/>
    <dgm:cxn modelId="{024C5D76-8C88-4281-B0F3-1476921E5C81}" type="presOf" srcId="{B9633DA3-D667-4EAF-B98C-FF48EFF3D0C1}" destId="{241A6C57-0C8A-468C-BE46-6FA908764BD9}" srcOrd="0" destOrd="0" presId="urn:microsoft.com/office/officeart/2005/8/layout/vProcess5"/>
    <dgm:cxn modelId="{16E5A684-4584-494F-8074-B8D5F63D9DF4}" type="presOf" srcId="{4DF279AD-7A7E-4D80-B09D-0441FB50B8F2}" destId="{8DCCE137-9792-49B9-8068-FC13F37240C1}" srcOrd="1" destOrd="0" presId="urn:microsoft.com/office/officeart/2005/8/layout/vProcess5"/>
    <dgm:cxn modelId="{8E3FA896-E39C-4987-9448-A093463B33B7}" type="presOf" srcId="{65B86B45-FC61-4084-A620-4798797FB39B}" destId="{8EAC5171-0678-4FDE-A1B7-4DC6E92E6939}" srcOrd="0" destOrd="0" presId="urn:microsoft.com/office/officeart/2005/8/layout/vProcess5"/>
    <dgm:cxn modelId="{A5B66FBD-A1D4-4294-B0DC-AF2ECB4107BE}" srcId="{EAD8B936-DE89-4F0F-9BD8-254C06D324C1}" destId="{4DF279AD-7A7E-4D80-B09D-0441FB50B8F2}" srcOrd="0" destOrd="0" parTransId="{69DAA5F4-171B-46A8-A565-4EC7EACE9775}" sibTransId="{3E699606-33D8-4C02-9A94-B5C4717DD7EC}"/>
    <dgm:cxn modelId="{4181E6D1-8AAB-48AD-B504-02BA04D15226}" type="presOf" srcId="{4DF279AD-7A7E-4D80-B09D-0441FB50B8F2}" destId="{9870CAAD-8A18-4486-A1FF-AF6911A42651}" srcOrd="0" destOrd="0" presId="urn:microsoft.com/office/officeart/2005/8/layout/vProcess5"/>
    <dgm:cxn modelId="{E99479DA-5E79-4DCF-BCCC-79A157C8ED7A}" srcId="{EAD8B936-DE89-4F0F-9BD8-254C06D324C1}" destId="{B9633DA3-D667-4EAF-B98C-FF48EFF3D0C1}" srcOrd="2" destOrd="0" parTransId="{87BA5F51-3FD0-40A9-995C-1A587D081406}" sibTransId="{9C4CBBD7-C75A-4478-B489-4240D3402FD1}"/>
    <dgm:cxn modelId="{221E4AED-B249-4E4F-8A6C-1B7C45DFC4AB}" srcId="{EAD8B936-DE89-4F0F-9BD8-254C06D324C1}" destId="{37066CE0-043A-40F8-B816-46B115A1011F}" srcOrd="1" destOrd="0" parTransId="{0374F940-FDBD-48A5-9887-0352410E0ABF}" sibTransId="{65B86B45-FC61-4084-A620-4798797FB39B}"/>
    <dgm:cxn modelId="{B7AEB9F2-9029-4A01-84A2-CC652C2E2F97}" type="presOf" srcId="{37066CE0-043A-40F8-B816-46B115A1011F}" destId="{83D29684-3BA1-4214-B149-B835E06DDAE3}" srcOrd="0" destOrd="0" presId="urn:microsoft.com/office/officeart/2005/8/layout/vProcess5"/>
    <dgm:cxn modelId="{9F3C0F4C-729B-4DD4-9B69-F7AAC35E90F3}" type="presParOf" srcId="{EEAC89B1-52BF-4CFB-9CAD-7BBA29157AC4}" destId="{323B19CC-8E2C-4BB2-8C3B-8E02A734F7BC}" srcOrd="0" destOrd="0" presId="urn:microsoft.com/office/officeart/2005/8/layout/vProcess5"/>
    <dgm:cxn modelId="{2824BC29-F0DA-4D6D-9ED7-A6542EE08A90}" type="presParOf" srcId="{EEAC89B1-52BF-4CFB-9CAD-7BBA29157AC4}" destId="{9870CAAD-8A18-4486-A1FF-AF6911A42651}" srcOrd="1" destOrd="0" presId="urn:microsoft.com/office/officeart/2005/8/layout/vProcess5"/>
    <dgm:cxn modelId="{CCE5C9A1-48AA-45BF-88AF-555F8F51624F}" type="presParOf" srcId="{EEAC89B1-52BF-4CFB-9CAD-7BBA29157AC4}" destId="{83D29684-3BA1-4214-B149-B835E06DDAE3}" srcOrd="2" destOrd="0" presId="urn:microsoft.com/office/officeart/2005/8/layout/vProcess5"/>
    <dgm:cxn modelId="{1BE2CFCA-A0C4-4A3A-8BC2-D5B5E6CB29F2}" type="presParOf" srcId="{EEAC89B1-52BF-4CFB-9CAD-7BBA29157AC4}" destId="{241A6C57-0C8A-468C-BE46-6FA908764BD9}" srcOrd="3" destOrd="0" presId="urn:microsoft.com/office/officeart/2005/8/layout/vProcess5"/>
    <dgm:cxn modelId="{AFB113F1-A0E9-42FB-BD6C-0B35756B96FA}" type="presParOf" srcId="{EEAC89B1-52BF-4CFB-9CAD-7BBA29157AC4}" destId="{D19C5D2B-1A1D-4D10-BD36-9BC85BFB82C8}" srcOrd="4" destOrd="0" presId="urn:microsoft.com/office/officeart/2005/8/layout/vProcess5"/>
    <dgm:cxn modelId="{116C0754-57DA-43A5-B469-9AD8B78EA155}" type="presParOf" srcId="{EEAC89B1-52BF-4CFB-9CAD-7BBA29157AC4}" destId="{8EAC5171-0678-4FDE-A1B7-4DC6E92E6939}" srcOrd="5" destOrd="0" presId="urn:microsoft.com/office/officeart/2005/8/layout/vProcess5"/>
    <dgm:cxn modelId="{59CDF074-5440-42E2-B60C-40F8D46BAD60}" type="presParOf" srcId="{EEAC89B1-52BF-4CFB-9CAD-7BBA29157AC4}" destId="{8DCCE137-9792-49B9-8068-FC13F37240C1}" srcOrd="6" destOrd="0" presId="urn:microsoft.com/office/officeart/2005/8/layout/vProcess5"/>
    <dgm:cxn modelId="{94B6BF90-DAA9-49EA-AD47-865F59B049FC}" type="presParOf" srcId="{EEAC89B1-52BF-4CFB-9CAD-7BBA29157AC4}" destId="{29AA347F-265C-4977-9C93-9A6F30714E12}" srcOrd="7" destOrd="0" presId="urn:microsoft.com/office/officeart/2005/8/layout/vProcess5"/>
    <dgm:cxn modelId="{77F59DE7-818B-4994-80F0-2B4391D417CC}" type="presParOf" srcId="{EEAC89B1-52BF-4CFB-9CAD-7BBA29157AC4}" destId="{AE5EB0B4-ED49-479E-8854-A04E9839342D}"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9F45A43-2117-48B2-9ABE-1184CE5234E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F99E1AE-7768-4913-83B4-96DA451ACC08}">
      <dgm:prSet custT="1"/>
      <dgm:spPr/>
      <dgm:t>
        <a:bodyPr/>
        <a:lstStyle/>
        <a:p>
          <a:pPr>
            <a:lnSpc>
              <a:spcPct val="100000"/>
            </a:lnSpc>
          </a:pPr>
          <a:r>
            <a:rPr lang="en-GB" sz="1600" dirty="0"/>
            <a:t>Compared with my starting point, these skills helped me research, reference accurately , analyse and present my work to a different level</a:t>
          </a:r>
          <a:endParaRPr lang="en-US" sz="1600" dirty="0"/>
        </a:p>
      </dgm:t>
    </dgm:pt>
    <dgm:pt modelId="{DEC6FC4A-1641-4334-97B5-831E507D9252}" type="parTrans" cxnId="{758C84FC-614F-497B-9DB1-2DF1CCBDC1D5}">
      <dgm:prSet/>
      <dgm:spPr/>
      <dgm:t>
        <a:bodyPr/>
        <a:lstStyle/>
        <a:p>
          <a:endParaRPr lang="en-US"/>
        </a:p>
      </dgm:t>
    </dgm:pt>
    <dgm:pt modelId="{84AC8EE1-0477-4D1E-A3E7-FCBB0FE4A5D7}" type="sibTrans" cxnId="{758C84FC-614F-497B-9DB1-2DF1CCBDC1D5}">
      <dgm:prSet/>
      <dgm:spPr/>
      <dgm:t>
        <a:bodyPr/>
        <a:lstStyle/>
        <a:p>
          <a:endParaRPr lang="en-US"/>
        </a:p>
      </dgm:t>
    </dgm:pt>
    <dgm:pt modelId="{DF087969-A1FF-4270-98F9-F3F6B0EC4947}">
      <dgm:prSet/>
      <dgm:spPr/>
      <dgm:t>
        <a:bodyPr/>
        <a:lstStyle/>
        <a:p>
          <a:pPr>
            <a:lnSpc>
              <a:spcPct val="100000"/>
            </a:lnSpc>
          </a:pPr>
          <a:r>
            <a:rPr lang="en-GB" dirty="0"/>
            <a:t>The digital skills enhanced my employability , and enhanced my ability  to communicate professionally , work with data </a:t>
          </a:r>
          <a:endParaRPr lang="en-US" dirty="0"/>
        </a:p>
      </dgm:t>
    </dgm:pt>
    <dgm:pt modelId="{D84B6DBC-0D1B-4B99-A1CE-737527056ED5}" type="parTrans" cxnId="{DDA7EFF6-8D72-4005-A1C0-A216CC78D689}">
      <dgm:prSet/>
      <dgm:spPr/>
      <dgm:t>
        <a:bodyPr/>
        <a:lstStyle/>
        <a:p>
          <a:endParaRPr lang="en-US"/>
        </a:p>
      </dgm:t>
    </dgm:pt>
    <dgm:pt modelId="{71590048-DCA7-4EEC-B88E-BE6E5C3CCCCB}" type="sibTrans" cxnId="{DDA7EFF6-8D72-4005-A1C0-A216CC78D689}">
      <dgm:prSet/>
      <dgm:spPr/>
      <dgm:t>
        <a:bodyPr/>
        <a:lstStyle/>
        <a:p>
          <a:endParaRPr lang="en-US"/>
        </a:p>
      </dgm:t>
    </dgm:pt>
    <dgm:pt modelId="{CFA478D6-81D0-4485-8C58-B3F2616AC8F6}">
      <dgm:prSet/>
      <dgm:spPr/>
      <dgm:t>
        <a:bodyPr/>
        <a:lstStyle/>
        <a:p>
          <a:pPr>
            <a:lnSpc>
              <a:spcPct val="100000"/>
            </a:lnSpc>
          </a:pPr>
          <a:r>
            <a:rPr lang="en-GB" dirty="0"/>
            <a:t>I will keep building on my action plan through regular  practice and LinkedIn Learning.</a:t>
          </a:r>
          <a:endParaRPr lang="en-US" dirty="0"/>
        </a:p>
      </dgm:t>
    </dgm:pt>
    <dgm:pt modelId="{497E42FF-F2D9-4EFF-BDE4-5230862DF6CB}" type="parTrans" cxnId="{BB395B18-54E6-47C4-AAF0-880F1ABFAD5D}">
      <dgm:prSet/>
      <dgm:spPr/>
      <dgm:t>
        <a:bodyPr/>
        <a:lstStyle/>
        <a:p>
          <a:endParaRPr lang="en-US"/>
        </a:p>
      </dgm:t>
    </dgm:pt>
    <dgm:pt modelId="{A06A4ACB-95AB-45F0-85B7-E5BCCEC5E8C8}" type="sibTrans" cxnId="{BB395B18-54E6-47C4-AAF0-880F1ABFAD5D}">
      <dgm:prSet/>
      <dgm:spPr/>
      <dgm:t>
        <a:bodyPr/>
        <a:lstStyle/>
        <a:p>
          <a:endParaRPr lang="en-US"/>
        </a:p>
      </dgm:t>
    </dgm:pt>
    <dgm:pt modelId="{0899FB9A-0031-414B-AB42-F47029A8B8D7}">
      <dgm:prSet/>
      <dgm:spPr/>
      <dgm:t>
        <a:bodyPr/>
        <a:lstStyle/>
        <a:p>
          <a:pPr>
            <a:lnSpc>
              <a:spcPct val="100000"/>
            </a:lnSpc>
          </a:pPr>
          <a:r>
            <a:rPr lang="en-GB" dirty="0"/>
            <a:t>Overall, I will apply these skills by working more efficiently, communicating more professionally, managing tasks more effectively and using data more confidently in academic and workplace environments.</a:t>
          </a:r>
          <a:endParaRPr lang="en-US" dirty="0"/>
        </a:p>
      </dgm:t>
    </dgm:pt>
    <dgm:pt modelId="{1D468190-E5A3-44FB-A085-DE514C9396AB}" type="parTrans" cxnId="{02D23AEC-451E-407A-A6EB-A8DDB916E525}">
      <dgm:prSet/>
      <dgm:spPr/>
      <dgm:t>
        <a:bodyPr/>
        <a:lstStyle/>
        <a:p>
          <a:endParaRPr lang="en-US"/>
        </a:p>
      </dgm:t>
    </dgm:pt>
    <dgm:pt modelId="{FF13F931-23B7-4521-8B48-1E3EEE0A82D7}" type="sibTrans" cxnId="{02D23AEC-451E-407A-A6EB-A8DDB916E525}">
      <dgm:prSet/>
      <dgm:spPr/>
      <dgm:t>
        <a:bodyPr/>
        <a:lstStyle/>
        <a:p>
          <a:endParaRPr lang="en-US"/>
        </a:p>
      </dgm:t>
    </dgm:pt>
    <dgm:pt modelId="{4FB31683-4A94-4D40-AF8B-2E96AC2EC2F4}" type="pres">
      <dgm:prSet presAssocID="{49F45A43-2117-48B2-9ABE-1184CE5234E5}" presName="root" presStyleCnt="0">
        <dgm:presLayoutVars>
          <dgm:dir/>
          <dgm:resizeHandles val="exact"/>
        </dgm:presLayoutVars>
      </dgm:prSet>
      <dgm:spPr/>
    </dgm:pt>
    <dgm:pt modelId="{A00EBADB-E774-4EEE-A962-EC3A9141BCE4}" type="pres">
      <dgm:prSet presAssocID="{7F99E1AE-7768-4913-83B4-96DA451ACC08}" presName="compNode" presStyleCnt="0"/>
      <dgm:spPr/>
    </dgm:pt>
    <dgm:pt modelId="{57A31E9C-8756-4E9D-B696-066A2FF4F0BC}" type="pres">
      <dgm:prSet presAssocID="{7F99E1AE-7768-4913-83B4-96DA451ACC08}" presName="bgRect" presStyleLbl="bgShp" presStyleIdx="0" presStyleCnt="4"/>
      <dgm:spPr/>
    </dgm:pt>
    <dgm:pt modelId="{76E5E5E2-7458-4560-A1F4-3E3BB7424CA6}" type="pres">
      <dgm:prSet presAssocID="{7F99E1AE-7768-4913-83B4-96DA451ACC08}"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Classroom"/>
        </a:ext>
      </dgm:extLst>
    </dgm:pt>
    <dgm:pt modelId="{67820A7B-D283-4252-8FCC-7EEAAB8327DF}" type="pres">
      <dgm:prSet presAssocID="{7F99E1AE-7768-4913-83B4-96DA451ACC08}" presName="spaceRect" presStyleCnt="0"/>
      <dgm:spPr/>
    </dgm:pt>
    <dgm:pt modelId="{76EA8CC0-8875-40FF-96AD-802DE28EB2A1}" type="pres">
      <dgm:prSet presAssocID="{7F99E1AE-7768-4913-83B4-96DA451ACC08}" presName="parTx" presStyleLbl="revTx" presStyleIdx="0" presStyleCnt="4">
        <dgm:presLayoutVars>
          <dgm:chMax val="0"/>
          <dgm:chPref val="0"/>
        </dgm:presLayoutVars>
      </dgm:prSet>
      <dgm:spPr/>
    </dgm:pt>
    <dgm:pt modelId="{B3D4DE04-9A02-4878-8A5F-CE56CFBF2126}" type="pres">
      <dgm:prSet presAssocID="{84AC8EE1-0477-4D1E-A3E7-FCBB0FE4A5D7}" presName="sibTrans" presStyleCnt="0"/>
      <dgm:spPr/>
    </dgm:pt>
    <dgm:pt modelId="{EF05B02D-C4FF-4802-92AF-52633F4FDCA7}" type="pres">
      <dgm:prSet presAssocID="{DF087969-A1FF-4270-98F9-F3F6B0EC4947}" presName="compNode" presStyleCnt="0"/>
      <dgm:spPr/>
    </dgm:pt>
    <dgm:pt modelId="{0608E566-FC0C-4F08-AFCC-3B06E23ACAB3}" type="pres">
      <dgm:prSet presAssocID="{DF087969-A1FF-4270-98F9-F3F6B0EC4947}" presName="bgRect" presStyleLbl="bgShp" presStyleIdx="1" presStyleCnt="4"/>
      <dgm:spPr/>
    </dgm:pt>
    <dgm:pt modelId="{655288C8-4B32-4DE9-BE06-668BDC97A730}" type="pres">
      <dgm:prSet presAssocID="{DF087969-A1FF-4270-98F9-F3F6B0EC4947}"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riefcase"/>
        </a:ext>
      </dgm:extLst>
    </dgm:pt>
    <dgm:pt modelId="{516E3078-B864-4F3B-8048-D4CB89555324}" type="pres">
      <dgm:prSet presAssocID="{DF087969-A1FF-4270-98F9-F3F6B0EC4947}" presName="spaceRect" presStyleCnt="0"/>
      <dgm:spPr/>
    </dgm:pt>
    <dgm:pt modelId="{BD684133-EF99-4C26-A5AE-9FCC41466747}" type="pres">
      <dgm:prSet presAssocID="{DF087969-A1FF-4270-98F9-F3F6B0EC4947}" presName="parTx" presStyleLbl="revTx" presStyleIdx="1" presStyleCnt="4">
        <dgm:presLayoutVars>
          <dgm:chMax val="0"/>
          <dgm:chPref val="0"/>
        </dgm:presLayoutVars>
      </dgm:prSet>
      <dgm:spPr/>
    </dgm:pt>
    <dgm:pt modelId="{43187FF6-E53E-4A0D-B279-CD3F143DA896}" type="pres">
      <dgm:prSet presAssocID="{71590048-DCA7-4EEC-B88E-BE6E5C3CCCCB}" presName="sibTrans" presStyleCnt="0"/>
      <dgm:spPr/>
    </dgm:pt>
    <dgm:pt modelId="{87AAB94E-7744-4E81-9CB0-4CC06AE60CA9}" type="pres">
      <dgm:prSet presAssocID="{CFA478D6-81D0-4485-8C58-B3F2616AC8F6}" presName="compNode" presStyleCnt="0"/>
      <dgm:spPr/>
    </dgm:pt>
    <dgm:pt modelId="{40783CF3-5FE6-4097-B55B-ED37046C22A7}" type="pres">
      <dgm:prSet presAssocID="{CFA478D6-81D0-4485-8C58-B3F2616AC8F6}" presName="bgRect" presStyleLbl="bgShp" presStyleIdx="2" presStyleCnt="4"/>
      <dgm:spPr/>
    </dgm:pt>
    <dgm:pt modelId="{7A240520-9393-47BD-9C5C-8543FC9D206A}" type="pres">
      <dgm:prSet presAssocID="{CFA478D6-81D0-4485-8C58-B3F2616AC8F6}"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Tick"/>
        </a:ext>
      </dgm:extLst>
    </dgm:pt>
    <dgm:pt modelId="{78BC186C-467D-413D-840D-51034FB63141}" type="pres">
      <dgm:prSet presAssocID="{CFA478D6-81D0-4485-8C58-B3F2616AC8F6}" presName="spaceRect" presStyleCnt="0"/>
      <dgm:spPr/>
    </dgm:pt>
    <dgm:pt modelId="{C9A0B145-E86B-481F-ACBC-FC335ACC1302}" type="pres">
      <dgm:prSet presAssocID="{CFA478D6-81D0-4485-8C58-B3F2616AC8F6}" presName="parTx" presStyleLbl="revTx" presStyleIdx="2" presStyleCnt="4">
        <dgm:presLayoutVars>
          <dgm:chMax val="0"/>
          <dgm:chPref val="0"/>
        </dgm:presLayoutVars>
      </dgm:prSet>
      <dgm:spPr/>
    </dgm:pt>
    <dgm:pt modelId="{C40FF6ED-39F5-41E6-9933-25278FC90AF5}" type="pres">
      <dgm:prSet presAssocID="{A06A4ACB-95AB-45F0-85B7-E5BCCEC5E8C8}" presName="sibTrans" presStyleCnt="0"/>
      <dgm:spPr/>
    </dgm:pt>
    <dgm:pt modelId="{424873C7-61E3-40E1-8F9C-AD52F35802C5}" type="pres">
      <dgm:prSet presAssocID="{0899FB9A-0031-414B-AB42-F47029A8B8D7}" presName="compNode" presStyleCnt="0"/>
      <dgm:spPr/>
    </dgm:pt>
    <dgm:pt modelId="{21EF3BC5-CB80-4176-9AE9-A6984E953FFE}" type="pres">
      <dgm:prSet presAssocID="{0899FB9A-0031-414B-AB42-F47029A8B8D7}" presName="bgRect" presStyleLbl="bgShp" presStyleIdx="3" presStyleCnt="4"/>
      <dgm:spPr/>
    </dgm:pt>
    <dgm:pt modelId="{8876EC5A-AFC9-4DCA-863D-4CC95786840E}" type="pres">
      <dgm:prSet presAssocID="{0899FB9A-0031-414B-AB42-F47029A8B8D7}"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C364FB39-EF5B-454E-8F8F-912BC51CDE7C}" type="pres">
      <dgm:prSet presAssocID="{0899FB9A-0031-414B-AB42-F47029A8B8D7}" presName="spaceRect" presStyleCnt="0"/>
      <dgm:spPr/>
    </dgm:pt>
    <dgm:pt modelId="{7097D5F9-4F23-439F-BE78-9ED6A6D9C8C4}" type="pres">
      <dgm:prSet presAssocID="{0899FB9A-0031-414B-AB42-F47029A8B8D7}" presName="parTx" presStyleLbl="revTx" presStyleIdx="3" presStyleCnt="4">
        <dgm:presLayoutVars>
          <dgm:chMax val="0"/>
          <dgm:chPref val="0"/>
        </dgm:presLayoutVars>
      </dgm:prSet>
      <dgm:spPr/>
    </dgm:pt>
  </dgm:ptLst>
  <dgm:cxnLst>
    <dgm:cxn modelId="{BB395B18-54E6-47C4-AAF0-880F1ABFAD5D}" srcId="{49F45A43-2117-48B2-9ABE-1184CE5234E5}" destId="{CFA478D6-81D0-4485-8C58-B3F2616AC8F6}" srcOrd="2" destOrd="0" parTransId="{497E42FF-F2D9-4EFF-BDE4-5230862DF6CB}" sibTransId="{A06A4ACB-95AB-45F0-85B7-E5BCCEC5E8C8}"/>
    <dgm:cxn modelId="{FDAFCC5F-4523-412E-9FFD-1DCC186AE70D}" type="presOf" srcId="{DF087969-A1FF-4270-98F9-F3F6B0EC4947}" destId="{BD684133-EF99-4C26-A5AE-9FCC41466747}" srcOrd="0" destOrd="0" presId="urn:microsoft.com/office/officeart/2018/2/layout/IconVerticalSolidList"/>
    <dgm:cxn modelId="{990E6660-4407-440F-A0FB-55F415DAE851}" type="presOf" srcId="{0899FB9A-0031-414B-AB42-F47029A8B8D7}" destId="{7097D5F9-4F23-439F-BE78-9ED6A6D9C8C4}" srcOrd="0" destOrd="0" presId="urn:microsoft.com/office/officeart/2018/2/layout/IconVerticalSolidList"/>
    <dgm:cxn modelId="{4A6B0A8D-3B0D-487B-997E-B5607A0708BD}" type="presOf" srcId="{49F45A43-2117-48B2-9ABE-1184CE5234E5}" destId="{4FB31683-4A94-4D40-AF8B-2E96AC2EC2F4}" srcOrd="0" destOrd="0" presId="urn:microsoft.com/office/officeart/2018/2/layout/IconVerticalSolidList"/>
    <dgm:cxn modelId="{68117BAC-609F-47EF-BDC4-76E182C7648E}" type="presOf" srcId="{7F99E1AE-7768-4913-83B4-96DA451ACC08}" destId="{76EA8CC0-8875-40FF-96AD-802DE28EB2A1}" srcOrd="0" destOrd="0" presId="urn:microsoft.com/office/officeart/2018/2/layout/IconVerticalSolidList"/>
    <dgm:cxn modelId="{572B46BE-F1BF-496C-94A0-798DA9B150C3}" type="presOf" srcId="{CFA478D6-81D0-4485-8C58-B3F2616AC8F6}" destId="{C9A0B145-E86B-481F-ACBC-FC335ACC1302}" srcOrd="0" destOrd="0" presId="urn:microsoft.com/office/officeart/2018/2/layout/IconVerticalSolidList"/>
    <dgm:cxn modelId="{02D23AEC-451E-407A-A6EB-A8DDB916E525}" srcId="{49F45A43-2117-48B2-9ABE-1184CE5234E5}" destId="{0899FB9A-0031-414B-AB42-F47029A8B8D7}" srcOrd="3" destOrd="0" parTransId="{1D468190-E5A3-44FB-A085-DE514C9396AB}" sibTransId="{FF13F931-23B7-4521-8B48-1E3EEE0A82D7}"/>
    <dgm:cxn modelId="{DDA7EFF6-8D72-4005-A1C0-A216CC78D689}" srcId="{49F45A43-2117-48B2-9ABE-1184CE5234E5}" destId="{DF087969-A1FF-4270-98F9-F3F6B0EC4947}" srcOrd="1" destOrd="0" parTransId="{D84B6DBC-0D1B-4B99-A1CE-737527056ED5}" sibTransId="{71590048-DCA7-4EEC-B88E-BE6E5C3CCCCB}"/>
    <dgm:cxn modelId="{758C84FC-614F-497B-9DB1-2DF1CCBDC1D5}" srcId="{49F45A43-2117-48B2-9ABE-1184CE5234E5}" destId="{7F99E1AE-7768-4913-83B4-96DA451ACC08}" srcOrd="0" destOrd="0" parTransId="{DEC6FC4A-1641-4334-97B5-831E507D9252}" sibTransId="{84AC8EE1-0477-4D1E-A3E7-FCBB0FE4A5D7}"/>
    <dgm:cxn modelId="{D5D6B14F-0C71-49A6-83EB-43EFA9E9CC39}" type="presParOf" srcId="{4FB31683-4A94-4D40-AF8B-2E96AC2EC2F4}" destId="{A00EBADB-E774-4EEE-A962-EC3A9141BCE4}" srcOrd="0" destOrd="0" presId="urn:microsoft.com/office/officeart/2018/2/layout/IconVerticalSolidList"/>
    <dgm:cxn modelId="{7AFEA27C-661F-4A5A-8841-E73E6D80CBFA}" type="presParOf" srcId="{A00EBADB-E774-4EEE-A962-EC3A9141BCE4}" destId="{57A31E9C-8756-4E9D-B696-066A2FF4F0BC}" srcOrd="0" destOrd="0" presId="urn:microsoft.com/office/officeart/2018/2/layout/IconVerticalSolidList"/>
    <dgm:cxn modelId="{74D51B47-D523-4C08-80F4-D266AA3813B1}" type="presParOf" srcId="{A00EBADB-E774-4EEE-A962-EC3A9141BCE4}" destId="{76E5E5E2-7458-4560-A1F4-3E3BB7424CA6}" srcOrd="1" destOrd="0" presId="urn:microsoft.com/office/officeart/2018/2/layout/IconVerticalSolidList"/>
    <dgm:cxn modelId="{049156B2-3655-4D29-BDA9-6F625B672C2F}" type="presParOf" srcId="{A00EBADB-E774-4EEE-A962-EC3A9141BCE4}" destId="{67820A7B-D283-4252-8FCC-7EEAAB8327DF}" srcOrd="2" destOrd="0" presId="urn:microsoft.com/office/officeart/2018/2/layout/IconVerticalSolidList"/>
    <dgm:cxn modelId="{D1FD196E-10A7-419C-8E1D-FABB0E931EB9}" type="presParOf" srcId="{A00EBADB-E774-4EEE-A962-EC3A9141BCE4}" destId="{76EA8CC0-8875-40FF-96AD-802DE28EB2A1}" srcOrd="3" destOrd="0" presId="urn:microsoft.com/office/officeart/2018/2/layout/IconVerticalSolidList"/>
    <dgm:cxn modelId="{6DBE37AB-2925-476F-B715-C67B5EAC06D8}" type="presParOf" srcId="{4FB31683-4A94-4D40-AF8B-2E96AC2EC2F4}" destId="{B3D4DE04-9A02-4878-8A5F-CE56CFBF2126}" srcOrd="1" destOrd="0" presId="urn:microsoft.com/office/officeart/2018/2/layout/IconVerticalSolidList"/>
    <dgm:cxn modelId="{2D91DDDE-4FE6-4BB5-8711-11920053CEE3}" type="presParOf" srcId="{4FB31683-4A94-4D40-AF8B-2E96AC2EC2F4}" destId="{EF05B02D-C4FF-4802-92AF-52633F4FDCA7}" srcOrd="2" destOrd="0" presId="urn:microsoft.com/office/officeart/2018/2/layout/IconVerticalSolidList"/>
    <dgm:cxn modelId="{1C12174A-C2F0-4974-9130-9F99DA6876DE}" type="presParOf" srcId="{EF05B02D-C4FF-4802-92AF-52633F4FDCA7}" destId="{0608E566-FC0C-4F08-AFCC-3B06E23ACAB3}" srcOrd="0" destOrd="0" presId="urn:microsoft.com/office/officeart/2018/2/layout/IconVerticalSolidList"/>
    <dgm:cxn modelId="{774900B5-8CDC-4463-9AD6-8C114CD7818E}" type="presParOf" srcId="{EF05B02D-C4FF-4802-92AF-52633F4FDCA7}" destId="{655288C8-4B32-4DE9-BE06-668BDC97A730}" srcOrd="1" destOrd="0" presId="urn:microsoft.com/office/officeart/2018/2/layout/IconVerticalSolidList"/>
    <dgm:cxn modelId="{10CFEEFA-0727-45BD-A4AF-E493305535FF}" type="presParOf" srcId="{EF05B02D-C4FF-4802-92AF-52633F4FDCA7}" destId="{516E3078-B864-4F3B-8048-D4CB89555324}" srcOrd="2" destOrd="0" presId="urn:microsoft.com/office/officeart/2018/2/layout/IconVerticalSolidList"/>
    <dgm:cxn modelId="{3C8D06D3-F663-4210-9560-86473CCD1EF4}" type="presParOf" srcId="{EF05B02D-C4FF-4802-92AF-52633F4FDCA7}" destId="{BD684133-EF99-4C26-A5AE-9FCC41466747}" srcOrd="3" destOrd="0" presId="urn:microsoft.com/office/officeart/2018/2/layout/IconVerticalSolidList"/>
    <dgm:cxn modelId="{8D454864-3DB2-4461-AA82-3D1102F50E6A}" type="presParOf" srcId="{4FB31683-4A94-4D40-AF8B-2E96AC2EC2F4}" destId="{43187FF6-E53E-4A0D-B279-CD3F143DA896}" srcOrd="3" destOrd="0" presId="urn:microsoft.com/office/officeart/2018/2/layout/IconVerticalSolidList"/>
    <dgm:cxn modelId="{3E7E5892-EE45-49F2-93DD-175848D4D433}" type="presParOf" srcId="{4FB31683-4A94-4D40-AF8B-2E96AC2EC2F4}" destId="{87AAB94E-7744-4E81-9CB0-4CC06AE60CA9}" srcOrd="4" destOrd="0" presId="urn:microsoft.com/office/officeart/2018/2/layout/IconVerticalSolidList"/>
    <dgm:cxn modelId="{BF136CCE-C1BA-48BE-A1F0-88378B189B4B}" type="presParOf" srcId="{87AAB94E-7744-4E81-9CB0-4CC06AE60CA9}" destId="{40783CF3-5FE6-4097-B55B-ED37046C22A7}" srcOrd="0" destOrd="0" presId="urn:microsoft.com/office/officeart/2018/2/layout/IconVerticalSolidList"/>
    <dgm:cxn modelId="{53CE938A-A491-4C54-9D1C-27F4BE7F7713}" type="presParOf" srcId="{87AAB94E-7744-4E81-9CB0-4CC06AE60CA9}" destId="{7A240520-9393-47BD-9C5C-8543FC9D206A}" srcOrd="1" destOrd="0" presId="urn:microsoft.com/office/officeart/2018/2/layout/IconVerticalSolidList"/>
    <dgm:cxn modelId="{9501F850-4779-4A0F-8409-530E29B374F9}" type="presParOf" srcId="{87AAB94E-7744-4E81-9CB0-4CC06AE60CA9}" destId="{78BC186C-467D-413D-840D-51034FB63141}" srcOrd="2" destOrd="0" presId="urn:microsoft.com/office/officeart/2018/2/layout/IconVerticalSolidList"/>
    <dgm:cxn modelId="{CF977B5F-F88B-4847-B997-54B65C7D5DEA}" type="presParOf" srcId="{87AAB94E-7744-4E81-9CB0-4CC06AE60CA9}" destId="{C9A0B145-E86B-481F-ACBC-FC335ACC1302}" srcOrd="3" destOrd="0" presId="urn:microsoft.com/office/officeart/2018/2/layout/IconVerticalSolidList"/>
    <dgm:cxn modelId="{010BE87A-09CB-42CA-9F62-CFC77A2C65D2}" type="presParOf" srcId="{4FB31683-4A94-4D40-AF8B-2E96AC2EC2F4}" destId="{C40FF6ED-39F5-41E6-9933-25278FC90AF5}" srcOrd="5" destOrd="0" presId="urn:microsoft.com/office/officeart/2018/2/layout/IconVerticalSolidList"/>
    <dgm:cxn modelId="{C4FACC85-D656-45C3-88E0-A585708E3C4A}" type="presParOf" srcId="{4FB31683-4A94-4D40-AF8B-2E96AC2EC2F4}" destId="{424873C7-61E3-40E1-8F9C-AD52F35802C5}" srcOrd="6" destOrd="0" presId="urn:microsoft.com/office/officeart/2018/2/layout/IconVerticalSolidList"/>
    <dgm:cxn modelId="{DCD1781A-FBE6-47F8-9BC3-3FB616D2EE1D}" type="presParOf" srcId="{424873C7-61E3-40E1-8F9C-AD52F35802C5}" destId="{21EF3BC5-CB80-4176-9AE9-A6984E953FFE}" srcOrd="0" destOrd="0" presId="urn:microsoft.com/office/officeart/2018/2/layout/IconVerticalSolidList"/>
    <dgm:cxn modelId="{791C9E9D-4BC8-4517-81E5-39465BA9B15E}" type="presParOf" srcId="{424873C7-61E3-40E1-8F9C-AD52F35802C5}" destId="{8876EC5A-AFC9-4DCA-863D-4CC95786840E}" srcOrd="1" destOrd="0" presId="urn:microsoft.com/office/officeart/2018/2/layout/IconVerticalSolidList"/>
    <dgm:cxn modelId="{A8FD505D-1D1E-4C00-994A-3A6FD2CD7E76}" type="presParOf" srcId="{424873C7-61E3-40E1-8F9C-AD52F35802C5}" destId="{C364FB39-EF5B-454E-8F8F-912BC51CDE7C}" srcOrd="2" destOrd="0" presId="urn:microsoft.com/office/officeart/2018/2/layout/IconVerticalSolidList"/>
    <dgm:cxn modelId="{F39D9BFA-5AF1-42F9-976D-7F45C72E5B4D}" type="presParOf" srcId="{424873C7-61E3-40E1-8F9C-AD52F35802C5}" destId="{7097D5F9-4F23-439F-BE78-9ED6A6D9C8C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1395CDB-F11B-4A2D-AA9B-5B89C0734F21}"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AFCC1B3-4602-4BE6-84B9-A31196FFA978}">
      <dgm:prSet custT="1"/>
      <dgm:spPr/>
      <dgm:t>
        <a:bodyPr/>
        <a:lstStyle/>
        <a:p>
          <a:pPr>
            <a:lnSpc>
              <a:spcPct val="100000"/>
            </a:lnSpc>
          </a:pPr>
          <a:r>
            <a:rPr lang="en-GB" sz="1600" dirty="0"/>
            <a:t>At the start of the module, I was less confident using digital tools for academic and professional tasks. I could use basic functions. Completing the </a:t>
          </a:r>
          <a:r>
            <a:rPr lang="en-GB" sz="1600" b="1" dirty="0"/>
            <a:t>JISC Digital Capability assessment</a:t>
          </a:r>
          <a:r>
            <a:rPr lang="en-GB" sz="1600" dirty="0"/>
            <a:t> helped me recognise my strengths and weaknesses more clearly. It showed me that I needed to improve my confidence with digital organisation, professional communication and data-handling.</a:t>
          </a:r>
          <a:endParaRPr lang="en-US" sz="1600" dirty="0"/>
        </a:p>
      </dgm:t>
    </dgm:pt>
    <dgm:pt modelId="{C2515935-3175-43EA-B038-DC6A15F09EDD}" type="parTrans" cxnId="{CF69F20F-29CD-4F92-BA37-54CAFC4145CF}">
      <dgm:prSet/>
      <dgm:spPr/>
      <dgm:t>
        <a:bodyPr/>
        <a:lstStyle/>
        <a:p>
          <a:endParaRPr lang="en-US"/>
        </a:p>
      </dgm:t>
    </dgm:pt>
    <dgm:pt modelId="{18CE4E0B-2D20-4081-BAAD-4C66166F7431}" type="sibTrans" cxnId="{CF69F20F-29CD-4F92-BA37-54CAFC4145CF}">
      <dgm:prSet/>
      <dgm:spPr/>
      <dgm:t>
        <a:bodyPr/>
        <a:lstStyle/>
        <a:p>
          <a:endParaRPr lang="en-US"/>
        </a:p>
      </dgm:t>
    </dgm:pt>
    <dgm:pt modelId="{42AA9C38-BF22-4960-A7FE-AB3EEC51E889}">
      <dgm:prSet/>
      <dgm:spPr/>
      <dgm:t>
        <a:bodyPr/>
        <a:lstStyle/>
        <a:p>
          <a:pPr>
            <a:lnSpc>
              <a:spcPct val="100000"/>
            </a:lnSpc>
          </a:pPr>
          <a:r>
            <a:rPr lang="en-GB" dirty="0"/>
            <a:t>One of my main strengths is that I am willing to learn and practise new digital skills. I improved my ability to use </a:t>
          </a:r>
          <a:r>
            <a:rPr lang="en-GB" b="1" dirty="0"/>
            <a:t>Word</a:t>
          </a:r>
          <a:r>
            <a:rPr lang="en-GB" dirty="0"/>
            <a:t> for academic work, </a:t>
          </a:r>
          <a:r>
            <a:rPr lang="en-GB" b="1" dirty="0"/>
            <a:t>PowerPoint</a:t>
          </a:r>
          <a:r>
            <a:rPr lang="en-GB" dirty="0"/>
            <a:t> for clear presentations, and </a:t>
          </a:r>
          <a:r>
            <a:rPr lang="en-GB" b="1" dirty="0"/>
            <a:t>Excel</a:t>
          </a:r>
          <a:r>
            <a:rPr lang="en-GB" dirty="0"/>
            <a:t> for analysing information. My Excel spreadsheet was an important part of my development because it helped me move from simply entering data to using formulas, sorting, filtering and charts to understand what the data was showing.</a:t>
          </a:r>
          <a:endParaRPr lang="en-US" dirty="0"/>
        </a:p>
      </dgm:t>
    </dgm:pt>
    <dgm:pt modelId="{51A73034-7227-47D9-B39E-A26C8A31ED28}" type="parTrans" cxnId="{74540947-59A0-4342-B586-C5C52A1CFF0F}">
      <dgm:prSet/>
      <dgm:spPr/>
      <dgm:t>
        <a:bodyPr/>
        <a:lstStyle/>
        <a:p>
          <a:endParaRPr lang="en-US"/>
        </a:p>
      </dgm:t>
    </dgm:pt>
    <dgm:pt modelId="{E77D3E8E-4988-483C-BFE5-A2DBC5A4BC34}" type="sibTrans" cxnId="{74540947-59A0-4342-B586-C5C52A1CFF0F}">
      <dgm:prSet/>
      <dgm:spPr/>
      <dgm:t>
        <a:bodyPr/>
        <a:lstStyle/>
        <a:p>
          <a:endParaRPr lang="en-US"/>
        </a:p>
      </dgm:t>
    </dgm:pt>
    <dgm:pt modelId="{C14FDB59-2646-49C3-A148-030EAAAF1631}">
      <dgm:prSet/>
      <dgm:spPr/>
      <dgm:t>
        <a:bodyPr/>
        <a:lstStyle/>
        <a:p>
          <a:pPr>
            <a:lnSpc>
              <a:spcPct val="100000"/>
            </a:lnSpc>
          </a:pPr>
          <a:r>
            <a:rPr lang="en-GB"/>
            <a:t>I also developed my employability skills through </a:t>
          </a:r>
          <a:r>
            <a:rPr lang="en-GB" b="1"/>
            <a:t>LinkedIn Learning Office 365 certificates</a:t>
          </a:r>
          <a:r>
            <a:rPr lang="en-GB"/>
            <a:t>. These certificates gave me evidence of my learning and helped me build a stronger personal brand</a:t>
          </a:r>
          <a:endParaRPr lang="en-US"/>
        </a:p>
      </dgm:t>
    </dgm:pt>
    <dgm:pt modelId="{B261BF57-65C0-4168-A704-F533A16EA180}" type="parTrans" cxnId="{2BC8858D-95C8-4A16-BF6A-83A4ACD7156D}">
      <dgm:prSet/>
      <dgm:spPr/>
      <dgm:t>
        <a:bodyPr/>
        <a:lstStyle/>
        <a:p>
          <a:endParaRPr lang="en-US"/>
        </a:p>
      </dgm:t>
    </dgm:pt>
    <dgm:pt modelId="{A1C5810A-4C19-448C-970D-0A1EE680E90A}" type="sibTrans" cxnId="{2BC8858D-95C8-4A16-BF6A-83A4ACD7156D}">
      <dgm:prSet/>
      <dgm:spPr/>
      <dgm:t>
        <a:bodyPr/>
        <a:lstStyle/>
        <a:p>
          <a:endParaRPr lang="en-US"/>
        </a:p>
      </dgm:t>
    </dgm:pt>
    <dgm:pt modelId="{1B4A9C27-E725-4D5B-977D-BAFA42CB604B}">
      <dgm:prSet/>
      <dgm:spPr/>
      <dgm:t>
        <a:bodyPr/>
        <a:lstStyle/>
        <a:p>
          <a:pPr>
            <a:lnSpc>
              <a:spcPct val="100000"/>
            </a:lnSpc>
          </a:pPr>
          <a:r>
            <a:rPr lang="en-GB" dirty="0"/>
            <a:t>However, I still have areas for improvement. I need to keep practising Excel so I can use more advanced functions confidently. I also want to improve my presentation delivery by speaking more confidently and managing my timing better. Going forward, I will continue using </a:t>
          </a:r>
          <a:r>
            <a:rPr lang="en-GB"/>
            <a:t>my </a:t>
          </a:r>
          <a:r>
            <a:rPr lang="en-GB" b="1"/>
            <a:t> </a:t>
          </a:r>
          <a:r>
            <a:rPr lang="en-GB" b="1" dirty="0"/>
            <a:t>action plan</a:t>
          </a:r>
          <a:r>
            <a:rPr lang="en-GB" dirty="0"/>
            <a:t> to track my progress and complete more </a:t>
          </a:r>
          <a:r>
            <a:rPr lang="en-GB" b="1" dirty="0"/>
            <a:t>LinkedIn Learning</a:t>
          </a:r>
          <a:r>
            <a:rPr lang="en-GB" dirty="0"/>
            <a:t> courses. This will help me keep developing my digital capability for university work and future employment.</a:t>
          </a:r>
          <a:endParaRPr lang="en-US" dirty="0"/>
        </a:p>
      </dgm:t>
    </dgm:pt>
    <dgm:pt modelId="{8504BD29-5FDD-4A0B-A201-D1549FBEBA4F}" type="parTrans" cxnId="{BDB3BF60-3B0F-4829-91F9-36CD944D6E2C}">
      <dgm:prSet/>
      <dgm:spPr/>
      <dgm:t>
        <a:bodyPr/>
        <a:lstStyle/>
        <a:p>
          <a:endParaRPr lang="en-US"/>
        </a:p>
      </dgm:t>
    </dgm:pt>
    <dgm:pt modelId="{9DAF5967-C30F-4BDF-8B85-75C1E40E23C0}" type="sibTrans" cxnId="{BDB3BF60-3B0F-4829-91F9-36CD944D6E2C}">
      <dgm:prSet/>
      <dgm:spPr/>
      <dgm:t>
        <a:bodyPr/>
        <a:lstStyle/>
        <a:p>
          <a:endParaRPr lang="en-US"/>
        </a:p>
      </dgm:t>
    </dgm:pt>
    <dgm:pt modelId="{D0541B66-D5DF-4F52-BFEF-D0C1DFD8D318}" type="pres">
      <dgm:prSet presAssocID="{91395CDB-F11B-4A2D-AA9B-5B89C0734F21}" presName="root" presStyleCnt="0">
        <dgm:presLayoutVars>
          <dgm:dir/>
          <dgm:resizeHandles val="exact"/>
        </dgm:presLayoutVars>
      </dgm:prSet>
      <dgm:spPr/>
    </dgm:pt>
    <dgm:pt modelId="{A1F2D2EC-9798-422A-9F34-73957F4B9B93}" type="pres">
      <dgm:prSet presAssocID="{9AFCC1B3-4602-4BE6-84B9-A31196FFA978}" presName="compNode" presStyleCnt="0"/>
      <dgm:spPr/>
    </dgm:pt>
    <dgm:pt modelId="{0FC0F387-11DE-42EF-8485-F00E88DD1753}" type="pres">
      <dgm:prSet presAssocID="{9AFCC1B3-4602-4BE6-84B9-A31196FFA978}" presName="bgRect" presStyleLbl="bgShp" presStyleIdx="0" presStyleCnt="4"/>
      <dgm:spPr/>
    </dgm:pt>
    <dgm:pt modelId="{FBDA3275-9C3D-4CC0-9B43-6A84413946DA}" type="pres">
      <dgm:prSet presAssocID="{9AFCC1B3-4602-4BE6-84B9-A31196FFA978}"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Blackboard"/>
        </a:ext>
      </dgm:extLst>
    </dgm:pt>
    <dgm:pt modelId="{81889DFF-09B6-4997-A920-A226688B10A1}" type="pres">
      <dgm:prSet presAssocID="{9AFCC1B3-4602-4BE6-84B9-A31196FFA978}" presName="spaceRect" presStyleCnt="0"/>
      <dgm:spPr/>
    </dgm:pt>
    <dgm:pt modelId="{F9D46BCD-4BB1-49B2-BF6A-37BE73C2901B}" type="pres">
      <dgm:prSet presAssocID="{9AFCC1B3-4602-4BE6-84B9-A31196FFA978}" presName="parTx" presStyleLbl="revTx" presStyleIdx="0" presStyleCnt="4">
        <dgm:presLayoutVars>
          <dgm:chMax val="0"/>
          <dgm:chPref val="0"/>
        </dgm:presLayoutVars>
      </dgm:prSet>
      <dgm:spPr/>
    </dgm:pt>
    <dgm:pt modelId="{014845C4-D0B9-49D4-AA83-5F13DEEE7716}" type="pres">
      <dgm:prSet presAssocID="{18CE4E0B-2D20-4081-BAAD-4C66166F7431}" presName="sibTrans" presStyleCnt="0"/>
      <dgm:spPr/>
    </dgm:pt>
    <dgm:pt modelId="{318E93D6-5F3A-47B6-B3C0-F2BA61245EEA}" type="pres">
      <dgm:prSet presAssocID="{42AA9C38-BF22-4960-A7FE-AB3EEC51E889}" presName="compNode" presStyleCnt="0"/>
      <dgm:spPr/>
    </dgm:pt>
    <dgm:pt modelId="{DD6DE9B9-9103-4F8F-B087-6F53941D5E67}" type="pres">
      <dgm:prSet presAssocID="{42AA9C38-BF22-4960-A7FE-AB3EEC51E889}" presName="bgRect" presStyleLbl="bgShp" presStyleIdx="1" presStyleCnt="4"/>
      <dgm:spPr/>
    </dgm:pt>
    <dgm:pt modelId="{CCF41864-0AEF-4049-B7FD-2BA930976FB1}" type="pres">
      <dgm:prSet presAssocID="{42AA9C38-BF22-4960-A7FE-AB3EEC51E889}"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A0501D4E-5248-4A9D-BC58-9A048FF895D8}" type="pres">
      <dgm:prSet presAssocID="{42AA9C38-BF22-4960-A7FE-AB3EEC51E889}" presName="spaceRect" presStyleCnt="0"/>
      <dgm:spPr/>
    </dgm:pt>
    <dgm:pt modelId="{32810AD1-5E1D-43EC-824B-FE030DE567F8}" type="pres">
      <dgm:prSet presAssocID="{42AA9C38-BF22-4960-A7FE-AB3EEC51E889}" presName="parTx" presStyleLbl="revTx" presStyleIdx="1" presStyleCnt="4">
        <dgm:presLayoutVars>
          <dgm:chMax val="0"/>
          <dgm:chPref val="0"/>
        </dgm:presLayoutVars>
      </dgm:prSet>
      <dgm:spPr/>
    </dgm:pt>
    <dgm:pt modelId="{26FD0DFA-8C7F-4851-B4F7-C72D8D12FCFB}" type="pres">
      <dgm:prSet presAssocID="{E77D3E8E-4988-483C-BFE5-A2DBC5A4BC34}" presName="sibTrans" presStyleCnt="0"/>
      <dgm:spPr/>
    </dgm:pt>
    <dgm:pt modelId="{9947BC41-397A-4537-BC2C-FE6205F67EEB}" type="pres">
      <dgm:prSet presAssocID="{C14FDB59-2646-49C3-A148-030EAAAF1631}" presName="compNode" presStyleCnt="0"/>
      <dgm:spPr/>
    </dgm:pt>
    <dgm:pt modelId="{E608FDAB-255F-42F7-914A-42F8A3CFD27F}" type="pres">
      <dgm:prSet presAssocID="{C14FDB59-2646-49C3-A148-030EAAAF1631}" presName="bgRect" presStyleLbl="bgShp" presStyleIdx="2" presStyleCnt="4"/>
      <dgm:spPr/>
    </dgm:pt>
    <dgm:pt modelId="{E9BAFF05-1E9F-4FF3-B6EA-A2F3E66E6D84}" type="pres">
      <dgm:prSet presAssocID="{C14FDB59-2646-49C3-A148-030EAAAF1631}"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Books"/>
        </a:ext>
      </dgm:extLst>
    </dgm:pt>
    <dgm:pt modelId="{E916D9EA-3C28-43E2-B962-A5138D2C799B}" type="pres">
      <dgm:prSet presAssocID="{C14FDB59-2646-49C3-A148-030EAAAF1631}" presName="spaceRect" presStyleCnt="0"/>
      <dgm:spPr/>
    </dgm:pt>
    <dgm:pt modelId="{F2690324-882C-4277-8B84-A5CBB57F4BEC}" type="pres">
      <dgm:prSet presAssocID="{C14FDB59-2646-49C3-A148-030EAAAF1631}" presName="parTx" presStyleLbl="revTx" presStyleIdx="2" presStyleCnt="4">
        <dgm:presLayoutVars>
          <dgm:chMax val="0"/>
          <dgm:chPref val="0"/>
        </dgm:presLayoutVars>
      </dgm:prSet>
      <dgm:spPr/>
    </dgm:pt>
    <dgm:pt modelId="{3018783D-F85F-4CEC-94CF-E612B9718CEA}" type="pres">
      <dgm:prSet presAssocID="{A1C5810A-4C19-448C-970D-0A1EE680E90A}" presName="sibTrans" presStyleCnt="0"/>
      <dgm:spPr/>
    </dgm:pt>
    <dgm:pt modelId="{BFBCC63D-8FC9-4A7A-B5DA-5ABBB644989E}" type="pres">
      <dgm:prSet presAssocID="{1B4A9C27-E725-4D5B-977D-BAFA42CB604B}" presName="compNode" presStyleCnt="0"/>
      <dgm:spPr/>
    </dgm:pt>
    <dgm:pt modelId="{86018D35-BD40-4C33-AFEB-DC7D12D8932E}" type="pres">
      <dgm:prSet presAssocID="{1B4A9C27-E725-4D5B-977D-BAFA42CB604B}" presName="bgRect" presStyleLbl="bgShp" presStyleIdx="3" presStyleCnt="4"/>
      <dgm:spPr/>
    </dgm:pt>
    <dgm:pt modelId="{018B31F2-AA9D-4585-96C5-13DE6E886342}" type="pres">
      <dgm:prSet presAssocID="{1B4A9C27-E725-4D5B-977D-BAFA42CB604B}"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alculator"/>
        </a:ext>
      </dgm:extLst>
    </dgm:pt>
    <dgm:pt modelId="{D7B9E037-7A51-4932-86E0-E66E9AB22242}" type="pres">
      <dgm:prSet presAssocID="{1B4A9C27-E725-4D5B-977D-BAFA42CB604B}" presName="spaceRect" presStyleCnt="0"/>
      <dgm:spPr/>
    </dgm:pt>
    <dgm:pt modelId="{56C9F717-04D0-49B1-9627-F4229C88CF3B}" type="pres">
      <dgm:prSet presAssocID="{1B4A9C27-E725-4D5B-977D-BAFA42CB604B}" presName="parTx" presStyleLbl="revTx" presStyleIdx="3" presStyleCnt="4">
        <dgm:presLayoutVars>
          <dgm:chMax val="0"/>
          <dgm:chPref val="0"/>
        </dgm:presLayoutVars>
      </dgm:prSet>
      <dgm:spPr/>
    </dgm:pt>
  </dgm:ptLst>
  <dgm:cxnLst>
    <dgm:cxn modelId="{CF69F20F-29CD-4F92-BA37-54CAFC4145CF}" srcId="{91395CDB-F11B-4A2D-AA9B-5B89C0734F21}" destId="{9AFCC1B3-4602-4BE6-84B9-A31196FFA978}" srcOrd="0" destOrd="0" parTransId="{C2515935-3175-43EA-B038-DC6A15F09EDD}" sibTransId="{18CE4E0B-2D20-4081-BAAD-4C66166F7431}"/>
    <dgm:cxn modelId="{156B8215-D460-4BF2-8508-71BDACB55D06}" type="presOf" srcId="{C14FDB59-2646-49C3-A148-030EAAAF1631}" destId="{F2690324-882C-4277-8B84-A5CBB57F4BEC}" srcOrd="0" destOrd="0" presId="urn:microsoft.com/office/officeart/2018/2/layout/IconVerticalSolidList"/>
    <dgm:cxn modelId="{BDB3BF60-3B0F-4829-91F9-36CD944D6E2C}" srcId="{91395CDB-F11B-4A2D-AA9B-5B89C0734F21}" destId="{1B4A9C27-E725-4D5B-977D-BAFA42CB604B}" srcOrd="3" destOrd="0" parTransId="{8504BD29-5FDD-4A0B-A201-D1549FBEBA4F}" sibTransId="{9DAF5967-C30F-4BDF-8B85-75C1E40E23C0}"/>
    <dgm:cxn modelId="{87D5E641-E9CD-4012-A436-5E3961B8AFAB}" type="presOf" srcId="{91395CDB-F11B-4A2D-AA9B-5B89C0734F21}" destId="{D0541B66-D5DF-4F52-BFEF-D0C1DFD8D318}" srcOrd="0" destOrd="0" presId="urn:microsoft.com/office/officeart/2018/2/layout/IconVerticalSolidList"/>
    <dgm:cxn modelId="{74540947-59A0-4342-B586-C5C52A1CFF0F}" srcId="{91395CDB-F11B-4A2D-AA9B-5B89C0734F21}" destId="{42AA9C38-BF22-4960-A7FE-AB3EEC51E889}" srcOrd="1" destOrd="0" parTransId="{51A73034-7227-47D9-B39E-A26C8A31ED28}" sibTransId="{E77D3E8E-4988-483C-BFE5-A2DBC5A4BC34}"/>
    <dgm:cxn modelId="{2BC8858D-95C8-4A16-BF6A-83A4ACD7156D}" srcId="{91395CDB-F11B-4A2D-AA9B-5B89C0734F21}" destId="{C14FDB59-2646-49C3-A148-030EAAAF1631}" srcOrd="2" destOrd="0" parTransId="{B261BF57-65C0-4168-A704-F533A16EA180}" sibTransId="{A1C5810A-4C19-448C-970D-0A1EE680E90A}"/>
    <dgm:cxn modelId="{36BA478E-5D2D-4DFA-8A8C-3A8F43176F29}" type="presOf" srcId="{1B4A9C27-E725-4D5B-977D-BAFA42CB604B}" destId="{56C9F717-04D0-49B1-9627-F4229C88CF3B}" srcOrd="0" destOrd="0" presId="urn:microsoft.com/office/officeart/2018/2/layout/IconVerticalSolidList"/>
    <dgm:cxn modelId="{2A115CD3-F4E6-4D04-A3F5-8C416273918E}" type="presOf" srcId="{9AFCC1B3-4602-4BE6-84B9-A31196FFA978}" destId="{F9D46BCD-4BB1-49B2-BF6A-37BE73C2901B}" srcOrd="0" destOrd="0" presId="urn:microsoft.com/office/officeart/2018/2/layout/IconVerticalSolidList"/>
    <dgm:cxn modelId="{CB6D78FB-B3F1-49D4-B6D1-2990AFA70C6A}" type="presOf" srcId="{42AA9C38-BF22-4960-A7FE-AB3EEC51E889}" destId="{32810AD1-5E1D-43EC-824B-FE030DE567F8}" srcOrd="0" destOrd="0" presId="urn:microsoft.com/office/officeart/2018/2/layout/IconVerticalSolidList"/>
    <dgm:cxn modelId="{71B6FD5F-D2B8-4698-AA67-9C27A91B12AB}" type="presParOf" srcId="{D0541B66-D5DF-4F52-BFEF-D0C1DFD8D318}" destId="{A1F2D2EC-9798-422A-9F34-73957F4B9B93}" srcOrd="0" destOrd="0" presId="urn:microsoft.com/office/officeart/2018/2/layout/IconVerticalSolidList"/>
    <dgm:cxn modelId="{448122AA-431E-44D4-90BF-B730F41B1FE4}" type="presParOf" srcId="{A1F2D2EC-9798-422A-9F34-73957F4B9B93}" destId="{0FC0F387-11DE-42EF-8485-F00E88DD1753}" srcOrd="0" destOrd="0" presId="urn:microsoft.com/office/officeart/2018/2/layout/IconVerticalSolidList"/>
    <dgm:cxn modelId="{7ACF10C7-8422-4255-A770-864E8734D17F}" type="presParOf" srcId="{A1F2D2EC-9798-422A-9F34-73957F4B9B93}" destId="{FBDA3275-9C3D-4CC0-9B43-6A84413946DA}" srcOrd="1" destOrd="0" presId="urn:microsoft.com/office/officeart/2018/2/layout/IconVerticalSolidList"/>
    <dgm:cxn modelId="{B1E68A69-022B-4BF0-A276-1EE1FAF3DFF2}" type="presParOf" srcId="{A1F2D2EC-9798-422A-9F34-73957F4B9B93}" destId="{81889DFF-09B6-4997-A920-A226688B10A1}" srcOrd="2" destOrd="0" presId="urn:microsoft.com/office/officeart/2018/2/layout/IconVerticalSolidList"/>
    <dgm:cxn modelId="{7C9B9CE2-EB17-4BC7-93B5-ADF0AE50AEBD}" type="presParOf" srcId="{A1F2D2EC-9798-422A-9F34-73957F4B9B93}" destId="{F9D46BCD-4BB1-49B2-BF6A-37BE73C2901B}" srcOrd="3" destOrd="0" presId="urn:microsoft.com/office/officeart/2018/2/layout/IconVerticalSolidList"/>
    <dgm:cxn modelId="{A3E7CE35-B34C-499E-BE52-EEB9C2400A9C}" type="presParOf" srcId="{D0541B66-D5DF-4F52-BFEF-D0C1DFD8D318}" destId="{014845C4-D0B9-49D4-AA83-5F13DEEE7716}" srcOrd="1" destOrd="0" presId="urn:microsoft.com/office/officeart/2018/2/layout/IconVerticalSolidList"/>
    <dgm:cxn modelId="{3A172F9C-C62E-4046-8836-B7266031859B}" type="presParOf" srcId="{D0541B66-D5DF-4F52-BFEF-D0C1DFD8D318}" destId="{318E93D6-5F3A-47B6-B3C0-F2BA61245EEA}" srcOrd="2" destOrd="0" presId="urn:microsoft.com/office/officeart/2018/2/layout/IconVerticalSolidList"/>
    <dgm:cxn modelId="{F73763F9-4805-40B7-ADF0-BCA860DA5129}" type="presParOf" srcId="{318E93D6-5F3A-47B6-B3C0-F2BA61245EEA}" destId="{DD6DE9B9-9103-4F8F-B087-6F53941D5E67}" srcOrd="0" destOrd="0" presId="urn:microsoft.com/office/officeart/2018/2/layout/IconVerticalSolidList"/>
    <dgm:cxn modelId="{59AD8EBF-2A4A-43CD-A826-610174D24266}" type="presParOf" srcId="{318E93D6-5F3A-47B6-B3C0-F2BA61245EEA}" destId="{CCF41864-0AEF-4049-B7FD-2BA930976FB1}" srcOrd="1" destOrd="0" presId="urn:microsoft.com/office/officeart/2018/2/layout/IconVerticalSolidList"/>
    <dgm:cxn modelId="{AC2E6CB0-D070-4D54-AD98-3A0CA7811C33}" type="presParOf" srcId="{318E93D6-5F3A-47B6-B3C0-F2BA61245EEA}" destId="{A0501D4E-5248-4A9D-BC58-9A048FF895D8}" srcOrd="2" destOrd="0" presId="urn:microsoft.com/office/officeart/2018/2/layout/IconVerticalSolidList"/>
    <dgm:cxn modelId="{1F51342C-80AE-4372-AC75-B01A324C9D7A}" type="presParOf" srcId="{318E93D6-5F3A-47B6-B3C0-F2BA61245EEA}" destId="{32810AD1-5E1D-43EC-824B-FE030DE567F8}" srcOrd="3" destOrd="0" presId="urn:microsoft.com/office/officeart/2018/2/layout/IconVerticalSolidList"/>
    <dgm:cxn modelId="{7838C6EC-C261-476A-8EFD-BB0A959416EF}" type="presParOf" srcId="{D0541B66-D5DF-4F52-BFEF-D0C1DFD8D318}" destId="{26FD0DFA-8C7F-4851-B4F7-C72D8D12FCFB}" srcOrd="3" destOrd="0" presId="urn:microsoft.com/office/officeart/2018/2/layout/IconVerticalSolidList"/>
    <dgm:cxn modelId="{29CADD4A-4E0F-49A1-B00E-0FBB114803CA}" type="presParOf" srcId="{D0541B66-D5DF-4F52-BFEF-D0C1DFD8D318}" destId="{9947BC41-397A-4537-BC2C-FE6205F67EEB}" srcOrd="4" destOrd="0" presId="urn:microsoft.com/office/officeart/2018/2/layout/IconVerticalSolidList"/>
    <dgm:cxn modelId="{82E28120-ADC4-4E5B-83CB-85D2D45F7DA7}" type="presParOf" srcId="{9947BC41-397A-4537-BC2C-FE6205F67EEB}" destId="{E608FDAB-255F-42F7-914A-42F8A3CFD27F}" srcOrd="0" destOrd="0" presId="urn:microsoft.com/office/officeart/2018/2/layout/IconVerticalSolidList"/>
    <dgm:cxn modelId="{279C9EF5-EA7C-4E14-B152-693B2181DA87}" type="presParOf" srcId="{9947BC41-397A-4537-BC2C-FE6205F67EEB}" destId="{E9BAFF05-1E9F-4FF3-B6EA-A2F3E66E6D84}" srcOrd="1" destOrd="0" presId="urn:microsoft.com/office/officeart/2018/2/layout/IconVerticalSolidList"/>
    <dgm:cxn modelId="{016AFE48-8DC7-46A2-8DB2-5759207E8EDF}" type="presParOf" srcId="{9947BC41-397A-4537-BC2C-FE6205F67EEB}" destId="{E916D9EA-3C28-43E2-B962-A5138D2C799B}" srcOrd="2" destOrd="0" presId="urn:microsoft.com/office/officeart/2018/2/layout/IconVerticalSolidList"/>
    <dgm:cxn modelId="{8D1E6AC9-4DCD-47D1-A1D7-FFC97D240565}" type="presParOf" srcId="{9947BC41-397A-4537-BC2C-FE6205F67EEB}" destId="{F2690324-882C-4277-8B84-A5CBB57F4BEC}" srcOrd="3" destOrd="0" presId="urn:microsoft.com/office/officeart/2018/2/layout/IconVerticalSolidList"/>
    <dgm:cxn modelId="{716F5FC7-917A-40F3-8E8B-A610A494BC91}" type="presParOf" srcId="{D0541B66-D5DF-4F52-BFEF-D0C1DFD8D318}" destId="{3018783D-F85F-4CEC-94CF-E612B9718CEA}" srcOrd="5" destOrd="0" presId="urn:microsoft.com/office/officeart/2018/2/layout/IconVerticalSolidList"/>
    <dgm:cxn modelId="{456F8EBA-3FC9-4926-A45A-8403E57E95C4}" type="presParOf" srcId="{D0541B66-D5DF-4F52-BFEF-D0C1DFD8D318}" destId="{BFBCC63D-8FC9-4A7A-B5DA-5ABBB644989E}" srcOrd="6" destOrd="0" presId="urn:microsoft.com/office/officeart/2018/2/layout/IconVerticalSolidList"/>
    <dgm:cxn modelId="{ECF261C0-A0B2-419C-A4BA-8E997F79BD49}" type="presParOf" srcId="{BFBCC63D-8FC9-4A7A-B5DA-5ABBB644989E}" destId="{86018D35-BD40-4C33-AFEB-DC7D12D8932E}" srcOrd="0" destOrd="0" presId="urn:microsoft.com/office/officeart/2018/2/layout/IconVerticalSolidList"/>
    <dgm:cxn modelId="{22871E03-BAA7-4C2C-A114-CF6AAD8CBC53}" type="presParOf" srcId="{BFBCC63D-8FC9-4A7A-B5DA-5ABBB644989E}" destId="{018B31F2-AA9D-4585-96C5-13DE6E886342}" srcOrd="1" destOrd="0" presId="urn:microsoft.com/office/officeart/2018/2/layout/IconVerticalSolidList"/>
    <dgm:cxn modelId="{50A0A807-BEBD-4E6C-8D05-F741F699E90E}" type="presParOf" srcId="{BFBCC63D-8FC9-4A7A-B5DA-5ABBB644989E}" destId="{D7B9E037-7A51-4932-86E0-E66E9AB22242}" srcOrd="2" destOrd="0" presId="urn:microsoft.com/office/officeart/2018/2/layout/IconVerticalSolidList"/>
    <dgm:cxn modelId="{7AA5F87E-7EF0-4A40-9D88-FBBDE8AAA4C9}" type="presParOf" srcId="{BFBCC63D-8FC9-4A7A-B5DA-5ABBB644989E}" destId="{56C9F717-04D0-49B1-9627-F4229C88CF3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84758E-F64C-46FC-880C-9195809F3929}">
      <dsp:nvSpPr>
        <dsp:cNvPr id="0" name=""/>
        <dsp:cNvSpPr/>
      </dsp:nvSpPr>
      <dsp:spPr>
        <a:xfrm>
          <a:off x="0" y="2655"/>
          <a:ext cx="10515600" cy="120409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F5B465-2349-417C-B55B-186CEC863040}">
      <dsp:nvSpPr>
        <dsp:cNvPr id="0" name=""/>
        <dsp:cNvSpPr/>
      </dsp:nvSpPr>
      <dsp:spPr>
        <a:xfrm>
          <a:off x="364238" y="273576"/>
          <a:ext cx="662899" cy="66225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2DEAEE-E837-4D07-AF3B-D1D418F6FFB7}">
      <dsp:nvSpPr>
        <dsp:cNvPr id="0" name=""/>
        <dsp:cNvSpPr/>
      </dsp:nvSpPr>
      <dsp:spPr>
        <a:xfrm>
          <a:off x="1391376" y="2655"/>
          <a:ext cx="9102796" cy="12417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416" tIns="131416" rIns="131416" bIns="131416" numCol="1" spcCol="1270" anchor="ctr" anchorCtr="0">
          <a:noAutofit/>
        </a:bodyPr>
        <a:lstStyle/>
        <a:p>
          <a:pPr marL="0" lvl="0" indent="0" algn="l" defTabSz="711200">
            <a:lnSpc>
              <a:spcPct val="100000"/>
            </a:lnSpc>
            <a:spcBef>
              <a:spcPct val="0"/>
            </a:spcBef>
            <a:spcAft>
              <a:spcPct val="35000"/>
            </a:spcAft>
            <a:buNone/>
          </a:pPr>
          <a:r>
            <a:rPr lang="en-GB" sz="1600" kern="1200" dirty="0"/>
            <a:t>In this presentation, I will reflect on how my digital skills have developed throughout the module. I will explain what I learned, how I used these skills in practical tasks, and how I plan to apply them in my academic studies and future career.</a:t>
          </a:r>
          <a:endParaRPr lang="en-US" sz="1600" kern="1200" dirty="0"/>
        </a:p>
      </dsp:txBody>
      <dsp:txXfrm>
        <a:off x="1391376" y="2655"/>
        <a:ext cx="9102796" cy="1241722"/>
      </dsp:txXfrm>
    </dsp:sp>
    <dsp:sp modelId="{E6F63462-54C0-4882-B305-3EDF0CEDA4F2}">
      <dsp:nvSpPr>
        <dsp:cNvPr id="0" name=""/>
        <dsp:cNvSpPr/>
      </dsp:nvSpPr>
      <dsp:spPr>
        <a:xfrm>
          <a:off x="0" y="1602441"/>
          <a:ext cx="10515600" cy="120409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CC4A24-EECD-4001-8794-F51921DA8841}">
      <dsp:nvSpPr>
        <dsp:cNvPr id="0" name=""/>
        <dsp:cNvSpPr/>
      </dsp:nvSpPr>
      <dsp:spPr>
        <a:xfrm>
          <a:off x="364238" y="1825729"/>
          <a:ext cx="662899" cy="66225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D31024-914B-4648-BEDF-86CD39D5E095}">
      <dsp:nvSpPr>
        <dsp:cNvPr id="0" name=""/>
        <dsp:cNvSpPr/>
      </dsp:nvSpPr>
      <dsp:spPr>
        <a:xfrm>
          <a:off x="1391376" y="1554807"/>
          <a:ext cx="9102796" cy="12417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416" tIns="131416" rIns="131416" bIns="131416" numCol="1" spcCol="1270" anchor="ctr" anchorCtr="0">
          <a:noAutofit/>
        </a:bodyPr>
        <a:lstStyle/>
        <a:p>
          <a:pPr marL="0" lvl="0" indent="0" algn="l" defTabSz="711200">
            <a:lnSpc>
              <a:spcPct val="100000"/>
            </a:lnSpc>
            <a:spcBef>
              <a:spcPct val="0"/>
            </a:spcBef>
            <a:spcAft>
              <a:spcPct val="35000"/>
            </a:spcAft>
            <a:buNone/>
          </a:pPr>
          <a:r>
            <a:rPr lang="en-GB" sz="1600" kern="1200" dirty="0"/>
            <a:t>At the beginning of the module, I completed the JISC Digital Capability assessment (Jisc, 2017). This helped me understand my starting point and identify which areas of digital capability I needed to improve. My action plan gave me clear goals, such as becoming more confident with Microsoft 365 tools (Microsoft, 2024), improving my organisation, and developing my data-handling skills.</a:t>
          </a:r>
          <a:endParaRPr lang="en-US" sz="1600" kern="1200" dirty="0"/>
        </a:p>
      </dsp:txBody>
      <dsp:txXfrm>
        <a:off x="1391376" y="1554807"/>
        <a:ext cx="9102796" cy="1241722"/>
      </dsp:txXfrm>
    </dsp:sp>
    <dsp:sp modelId="{E4C6B34F-380B-4DF2-A0F1-08BEE866F9A5}">
      <dsp:nvSpPr>
        <dsp:cNvPr id="0" name=""/>
        <dsp:cNvSpPr/>
      </dsp:nvSpPr>
      <dsp:spPr>
        <a:xfrm>
          <a:off x="0" y="3015521"/>
          <a:ext cx="10515600" cy="120409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9A712D-DBF4-4295-A850-06BC786BDD8E}">
      <dsp:nvSpPr>
        <dsp:cNvPr id="0" name=""/>
        <dsp:cNvSpPr/>
      </dsp:nvSpPr>
      <dsp:spPr>
        <a:xfrm>
          <a:off x="364238" y="3377881"/>
          <a:ext cx="662899" cy="66225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BA29D3-20C4-423E-8CA1-0A1371F1ADFA}">
      <dsp:nvSpPr>
        <dsp:cNvPr id="0" name=""/>
        <dsp:cNvSpPr/>
      </dsp:nvSpPr>
      <dsp:spPr>
        <a:xfrm>
          <a:off x="1391376" y="3106960"/>
          <a:ext cx="9102796" cy="12417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416" tIns="131416" rIns="131416" bIns="131416" numCol="1" spcCol="1270" anchor="ctr" anchorCtr="0">
          <a:noAutofit/>
        </a:bodyPr>
        <a:lstStyle/>
        <a:p>
          <a:pPr marL="0" lvl="0" indent="0" algn="l" defTabSz="711200">
            <a:lnSpc>
              <a:spcPct val="100000"/>
            </a:lnSpc>
            <a:spcBef>
              <a:spcPct val="0"/>
            </a:spcBef>
            <a:spcAft>
              <a:spcPct val="35000"/>
            </a:spcAft>
            <a:buNone/>
          </a:pPr>
          <a:r>
            <a:rPr lang="en-GB" sz="1600" kern="1200" dirty="0"/>
            <a:t>Using Outlook helped me understand how calendars, reminders and tasks can improve time management. These skills are useful because they help me work more efficiently and meet study deadlines.</a:t>
          </a:r>
          <a:endParaRPr lang="en-US" sz="1600" kern="1200" dirty="0"/>
        </a:p>
      </dsp:txBody>
      <dsp:txXfrm>
        <a:off x="1391376" y="3106960"/>
        <a:ext cx="9102796" cy="12417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871E40-089F-4163-90ED-3EA2DEF87177}">
      <dsp:nvSpPr>
        <dsp:cNvPr id="0" name=""/>
        <dsp:cNvSpPr/>
      </dsp:nvSpPr>
      <dsp:spPr>
        <a:xfrm>
          <a:off x="0" y="2013"/>
          <a:ext cx="10515600" cy="10204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58A056-85BD-44C2-BEA1-38775D6EF40A}">
      <dsp:nvSpPr>
        <dsp:cNvPr id="0" name=""/>
        <dsp:cNvSpPr/>
      </dsp:nvSpPr>
      <dsp:spPr>
        <a:xfrm>
          <a:off x="308680" y="231610"/>
          <a:ext cx="561238" cy="56123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0444D4-D670-49A2-BB6B-2C36F6202C0F}">
      <dsp:nvSpPr>
        <dsp:cNvPr id="0" name=""/>
        <dsp:cNvSpPr/>
      </dsp:nvSpPr>
      <dsp:spPr>
        <a:xfrm>
          <a:off x="1178599" y="2013"/>
          <a:ext cx="9337000" cy="1020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996" tIns="107996" rIns="107996" bIns="107996" numCol="1" spcCol="1270" anchor="ctr" anchorCtr="0">
          <a:noAutofit/>
        </a:bodyPr>
        <a:lstStyle/>
        <a:p>
          <a:pPr marL="0" lvl="0" indent="0" algn="l" defTabSz="933450">
            <a:lnSpc>
              <a:spcPct val="100000"/>
            </a:lnSpc>
            <a:spcBef>
              <a:spcPct val="0"/>
            </a:spcBef>
            <a:spcAft>
              <a:spcPct val="35000"/>
            </a:spcAft>
            <a:buNone/>
          </a:pPr>
          <a:r>
            <a:rPr lang="en-GB" sz="2100" kern="1200" dirty="0"/>
            <a:t>Completed LinkedIn Learning Office 365 certificates helped me to build my digital skills development.</a:t>
          </a:r>
          <a:endParaRPr lang="en-US" sz="2100" kern="1200" dirty="0"/>
        </a:p>
      </dsp:txBody>
      <dsp:txXfrm>
        <a:off x="1178599" y="2013"/>
        <a:ext cx="9337000" cy="1020432"/>
      </dsp:txXfrm>
    </dsp:sp>
    <dsp:sp modelId="{886B88A5-870C-455D-9893-812EDB23B8DA}">
      <dsp:nvSpPr>
        <dsp:cNvPr id="0" name=""/>
        <dsp:cNvSpPr/>
      </dsp:nvSpPr>
      <dsp:spPr>
        <a:xfrm>
          <a:off x="0" y="1277554"/>
          <a:ext cx="10515600" cy="10204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E45AC0-11DE-4410-9652-14CF5688AEB2}">
      <dsp:nvSpPr>
        <dsp:cNvPr id="0" name=""/>
        <dsp:cNvSpPr/>
      </dsp:nvSpPr>
      <dsp:spPr>
        <a:xfrm>
          <a:off x="308680" y="1507151"/>
          <a:ext cx="561238" cy="56123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572FEA-91AC-48F7-AEFF-8C3522A3DC10}">
      <dsp:nvSpPr>
        <dsp:cNvPr id="0" name=""/>
        <dsp:cNvSpPr/>
      </dsp:nvSpPr>
      <dsp:spPr>
        <a:xfrm>
          <a:off x="1178599" y="1277554"/>
          <a:ext cx="9337000" cy="1020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996" tIns="107996" rIns="107996" bIns="107996" numCol="1" spcCol="1270" anchor="ctr" anchorCtr="0">
          <a:noAutofit/>
        </a:bodyPr>
        <a:lstStyle/>
        <a:p>
          <a:pPr marL="0" lvl="0" indent="0" algn="l" defTabSz="933450">
            <a:lnSpc>
              <a:spcPct val="100000"/>
            </a:lnSpc>
            <a:spcBef>
              <a:spcPct val="0"/>
            </a:spcBef>
            <a:spcAft>
              <a:spcPct val="35000"/>
            </a:spcAft>
            <a:buNone/>
          </a:pPr>
          <a:r>
            <a:rPr lang="en-GB" sz="2100" kern="1200" dirty="0"/>
            <a:t>They also supported my  evidence of professional development Improving my LinkedIn profile and showing to future employers that I am willing to learn. </a:t>
          </a:r>
          <a:endParaRPr lang="en-US" sz="2100" kern="1200" dirty="0"/>
        </a:p>
      </dsp:txBody>
      <dsp:txXfrm>
        <a:off x="1178599" y="1277554"/>
        <a:ext cx="9337000" cy="1020432"/>
      </dsp:txXfrm>
    </dsp:sp>
    <dsp:sp modelId="{7EA8C01C-A306-4E03-89B1-52D1AF2FDE34}">
      <dsp:nvSpPr>
        <dsp:cNvPr id="0" name=""/>
        <dsp:cNvSpPr/>
      </dsp:nvSpPr>
      <dsp:spPr>
        <a:xfrm>
          <a:off x="0" y="2553095"/>
          <a:ext cx="10515600" cy="10204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955343-FBA0-47C8-91A1-42C77E99F241}">
      <dsp:nvSpPr>
        <dsp:cNvPr id="0" name=""/>
        <dsp:cNvSpPr/>
      </dsp:nvSpPr>
      <dsp:spPr>
        <a:xfrm>
          <a:off x="308680" y="2782693"/>
          <a:ext cx="561238" cy="56123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96013A-DFFD-4F78-A3C6-991EE075A209}">
      <dsp:nvSpPr>
        <dsp:cNvPr id="0" name=""/>
        <dsp:cNvSpPr/>
      </dsp:nvSpPr>
      <dsp:spPr>
        <a:xfrm>
          <a:off x="1178599" y="2553095"/>
          <a:ext cx="9337000" cy="1020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996" tIns="107996" rIns="107996" bIns="107996" numCol="1" spcCol="1270" anchor="ctr" anchorCtr="0">
          <a:noAutofit/>
        </a:bodyPr>
        <a:lstStyle/>
        <a:p>
          <a:pPr marL="0" lvl="0" indent="0" algn="l" defTabSz="933450">
            <a:lnSpc>
              <a:spcPct val="100000"/>
            </a:lnSpc>
            <a:spcBef>
              <a:spcPct val="0"/>
            </a:spcBef>
            <a:spcAft>
              <a:spcPct val="35000"/>
            </a:spcAft>
            <a:buNone/>
          </a:pPr>
          <a:r>
            <a:rPr lang="en-GB" sz="2100" kern="1200" dirty="0"/>
            <a:t>It also helped me to understand how digital technology and platforms can be used to present myself professionally.</a:t>
          </a:r>
          <a:endParaRPr lang="en-US" sz="2100" kern="1200" dirty="0"/>
        </a:p>
      </dsp:txBody>
      <dsp:txXfrm>
        <a:off x="1178599" y="2553095"/>
        <a:ext cx="9337000" cy="1020432"/>
      </dsp:txXfrm>
    </dsp:sp>
    <dsp:sp modelId="{9DB9C9DE-44C7-4143-A71F-240C6550E61E}">
      <dsp:nvSpPr>
        <dsp:cNvPr id="0" name=""/>
        <dsp:cNvSpPr/>
      </dsp:nvSpPr>
      <dsp:spPr>
        <a:xfrm>
          <a:off x="0" y="3828636"/>
          <a:ext cx="10515600" cy="10204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647C95-9E71-4987-8A92-6EEBE73DBBE9}">
      <dsp:nvSpPr>
        <dsp:cNvPr id="0" name=""/>
        <dsp:cNvSpPr/>
      </dsp:nvSpPr>
      <dsp:spPr>
        <a:xfrm>
          <a:off x="308680" y="4058234"/>
          <a:ext cx="561238" cy="56123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6E279E-9B94-4C8B-AEAA-98C140151A67}">
      <dsp:nvSpPr>
        <dsp:cNvPr id="0" name=""/>
        <dsp:cNvSpPr/>
      </dsp:nvSpPr>
      <dsp:spPr>
        <a:xfrm>
          <a:off x="1178599" y="3828636"/>
          <a:ext cx="9337000" cy="1020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996" tIns="107996" rIns="107996" bIns="107996" numCol="1" spcCol="1270" anchor="ctr" anchorCtr="0">
          <a:noAutofit/>
        </a:bodyPr>
        <a:lstStyle/>
        <a:p>
          <a:pPr marL="0" lvl="0" indent="0" algn="l" defTabSz="933450">
            <a:lnSpc>
              <a:spcPct val="100000"/>
            </a:lnSpc>
            <a:spcBef>
              <a:spcPct val="0"/>
            </a:spcBef>
            <a:spcAft>
              <a:spcPct val="35000"/>
            </a:spcAft>
            <a:buNone/>
          </a:pPr>
          <a:r>
            <a:rPr lang="en-GB" sz="2100" kern="1200" dirty="0"/>
            <a:t>Enhanced my employability skills</a:t>
          </a:r>
          <a:endParaRPr lang="en-US" sz="2100" kern="1200" dirty="0"/>
        </a:p>
      </dsp:txBody>
      <dsp:txXfrm>
        <a:off x="1178599" y="3828636"/>
        <a:ext cx="9337000" cy="10204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CA3BC2-0BDF-49FB-9BBD-13137A0F4438}">
      <dsp:nvSpPr>
        <dsp:cNvPr id="0" name=""/>
        <dsp:cNvSpPr/>
      </dsp:nvSpPr>
      <dsp:spPr>
        <a:xfrm>
          <a:off x="0" y="0"/>
          <a:ext cx="9288654" cy="1257841"/>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dirty="0"/>
            <a:t>What I learned: </a:t>
          </a:r>
          <a:r>
            <a:rPr lang="en-GB" sz="2100" kern="1200" dirty="0"/>
            <a:t>I developed the data-handling skills moving from simple data entry to analysing and presenting information with confidence. </a:t>
          </a:r>
          <a:endParaRPr lang="en-US" sz="2100" kern="1200" dirty="0"/>
        </a:p>
      </dsp:txBody>
      <dsp:txXfrm>
        <a:off x="36841" y="36841"/>
        <a:ext cx="7931345" cy="1184159"/>
      </dsp:txXfrm>
    </dsp:sp>
    <dsp:sp modelId="{806E039E-F565-44B4-BED0-59A41E9AA6BD}">
      <dsp:nvSpPr>
        <dsp:cNvPr id="0" name=""/>
        <dsp:cNvSpPr/>
      </dsp:nvSpPr>
      <dsp:spPr>
        <a:xfrm>
          <a:off x="819587" y="1467481"/>
          <a:ext cx="9288654" cy="1257841"/>
        </a:xfrm>
        <a:prstGeom prst="roundRect">
          <a:avLst>
            <a:gd name="adj" fmla="val 10000"/>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dirty="0"/>
            <a:t>How I used it: </a:t>
          </a:r>
          <a:r>
            <a:rPr lang="en-GB" sz="2100" kern="1200" dirty="0"/>
            <a:t>I organised data in clear tables and used formulas and functions such as SUM, AVERAGE. I summarised and turned figures into charts to show trends clearly.</a:t>
          </a:r>
          <a:endParaRPr lang="en-US" sz="2100" kern="1200" dirty="0"/>
        </a:p>
      </dsp:txBody>
      <dsp:txXfrm>
        <a:off x="856428" y="1504322"/>
        <a:ext cx="7577788" cy="1184159"/>
      </dsp:txXfrm>
    </dsp:sp>
    <dsp:sp modelId="{964D3075-B308-43AA-953F-24A0EBDD35A2}">
      <dsp:nvSpPr>
        <dsp:cNvPr id="0" name=""/>
        <dsp:cNvSpPr/>
      </dsp:nvSpPr>
      <dsp:spPr>
        <a:xfrm>
          <a:off x="1639174" y="2934963"/>
          <a:ext cx="9288654" cy="1257841"/>
        </a:xfrm>
        <a:prstGeom prst="roundRect">
          <a:avLst>
            <a:gd name="adj" fmla="val 10000"/>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dirty="0"/>
            <a:t>How I will apply it: </a:t>
          </a:r>
          <a:r>
            <a:rPr lang="en-GB" sz="2100" kern="1200" dirty="0"/>
            <a:t>I can interpret data for my assignments and, in the workplace, track performance, and present insights that support business decisions (Microsoft, 2024).</a:t>
          </a:r>
          <a:endParaRPr lang="en-US" sz="2100" kern="1200" dirty="0"/>
        </a:p>
      </dsp:txBody>
      <dsp:txXfrm>
        <a:off x="1676015" y="2971804"/>
        <a:ext cx="7577788" cy="1184159"/>
      </dsp:txXfrm>
    </dsp:sp>
    <dsp:sp modelId="{29FDA77B-4DD7-45AA-839B-4DC04A89EAA7}">
      <dsp:nvSpPr>
        <dsp:cNvPr id="0" name=""/>
        <dsp:cNvSpPr/>
      </dsp:nvSpPr>
      <dsp:spPr>
        <a:xfrm>
          <a:off x="8471057" y="953863"/>
          <a:ext cx="817596" cy="817596"/>
        </a:xfrm>
        <a:prstGeom prst="downArrow">
          <a:avLst>
            <a:gd name="adj1" fmla="val 55000"/>
            <a:gd name="adj2" fmla="val 45000"/>
          </a:avLst>
        </a:prstGeom>
        <a:solidFill>
          <a:schemeClr val="accent5">
            <a:tint val="40000"/>
            <a:alpha val="90000"/>
            <a:hueOff val="0"/>
            <a:satOff val="0"/>
            <a:lumOff val="0"/>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dirty="0"/>
        </a:p>
      </dsp:txBody>
      <dsp:txXfrm>
        <a:off x="8655016" y="953863"/>
        <a:ext cx="449678" cy="615241"/>
      </dsp:txXfrm>
    </dsp:sp>
    <dsp:sp modelId="{383DE388-65FA-4D1E-B02E-0BCE97412890}">
      <dsp:nvSpPr>
        <dsp:cNvPr id="0" name=""/>
        <dsp:cNvSpPr/>
      </dsp:nvSpPr>
      <dsp:spPr>
        <a:xfrm>
          <a:off x="9290644" y="2412959"/>
          <a:ext cx="817596" cy="817596"/>
        </a:xfrm>
        <a:prstGeom prst="downArrow">
          <a:avLst>
            <a:gd name="adj1" fmla="val 55000"/>
            <a:gd name="adj2" fmla="val 45000"/>
          </a:avLst>
        </a:prstGeom>
        <a:solidFill>
          <a:schemeClr val="accent5">
            <a:tint val="40000"/>
            <a:alpha val="90000"/>
            <a:hueOff val="-11944666"/>
            <a:satOff val="2667"/>
            <a:lumOff val="401"/>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dirty="0"/>
        </a:p>
      </dsp:txBody>
      <dsp:txXfrm>
        <a:off x="9474603" y="2412959"/>
        <a:ext cx="449678" cy="61524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BC4AFA-2388-42EA-A14D-C733EC1264FB}">
      <dsp:nvSpPr>
        <dsp:cNvPr id="0" name=""/>
        <dsp:cNvSpPr/>
      </dsp:nvSpPr>
      <dsp:spPr>
        <a:xfrm>
          <a:off x="0" y="531"/>
          <a:ext cx="105156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A74C04-2771-4450-AAA0-A662BC6A1A7A}">
      <dsp:nvSpPr>
        <dsp:cNvPr id="0" name=""/>
        <dsp:cNvSpPr/>
      </dsp:nvSpPr>
      <dsp:spPr>
        <a:xfrm>
          <a:off x="376522" y="280590"/>
          <a:ext cx="684586" cy="68458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21311C-F6E2-4A82-92B9-1A0FC8EAC9FF}">
      <dsp:nvSpPr>
        <dsp:cNvPr id="0" name=""/>
        <dsp:cNvSpPr/>
      </dsp:nvSpPr>
      <dsp:spPr>
        <a:xfrm>
          <a:off x="1437631" y="531"/>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r>
            <a:rPr lang="en-GB" sz="2300" b="1" kern="1200" dirty="0"/>
            <a:t>What I learned: </a:t>
          </a:r>
          <a:r>
            <a:rPr lang="en-GB" sz="2300" kern="1200" dirty="0"/>
            <a:t>I improved my skills to plan and deliver my individual presentation, designed with slides,  focusing on clear structure, consistent design, and engaging my audience.</a:t>
          </a:r>
          <a:endParaRPr lang="en-US" sz="2300" kern="1200" dirty="0"/>
        </a:p>
      </dsp:txBody>
      <dsp:txXfrm>
        <a:off x="1437631" y="531"/>
        <a:ext cx="9077968" cy="1244702"/>
      </dsp:txXfrm>
    </dsp:sp>
    <dsp:sp modelId="{20546976-A367-41FC-951E-0FD9A118D2B4}">
      <dsp:nvSpPr>
        <dsp:cNvPr id="0" name=""/>
        <dsp:cNvSpPr/>
      </dsp:nvSpPr>
      <dsp:spPr>
        <a:xfrm>
          <a:off x="0" y="1556410"/>
          <a:ext cx="105156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331A40-2B53-49AC-B208-663913147826}">
      <dsp:nvSpPr>
        <dsp:cNvPr id="0" name=""/>
        <dsp:cNvSpPr/>
      </dsp:nvSpPr>
      <dsp:spPr>
        <a:xfrm>
          <a:off x="376522" y="1836468"/>
          <a:ext cx="684586" cy="68458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7DE7B0-904C-43C0-9D8A-597B92535C4C}">
      <dsp:nvSpPr>
        <dsp:cNvPr id="0" name=""/>
        <dsp:cNvSpPr/>
      </dsp:nvSpPr>
      <dsp:spPr>
        <a:xfrm>
          <a:off x="1437631" y="1556410"/>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r>
            <a:rPr lang="en-GB" sz="2300" b="1" kern="1200" dirty="0"/>
            <a:t>How I used it: </a:t>
          </a:r>
          <a:r>
            <a:rPr lang="en-GB" sz="2300" kern="1200" dirty="0"/>
            <a:t>I built this presentation using  slides, designed purposefully</a:t>
          </a:r>
          <a:endParaRPr lang="en-US" sz="2300" kern="1200" dirty="0"/>
        </a:p>
      </dsp:txBody>
      <dsp:txXfrm>
        <a:off x="1437631" y="1556410"/>
        <a:ext cx="9077968" cy="1244702"/>
      </dsp:txXfrm>
    </dsp:sp>
    <dsp:sp modelId="{453FBED2-1D68-42E3-84F4-38C3F06A600E}">
      <dsp:nvSpPr>
        <dsp:cNvPr id="0" name=""/>
        <dsp:cNvSpPr/>
      </dsp:nvSpPr>
      <dsp:spPr>
        <a:xfrm>
          <a:off x="0" y="3112289"/>
          <a:ext cx="105156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DDB0EA-B6AE-4759-9002-8421F9708DB3}">
      <dsp:nvSpPr>
        <dsp:cNvPr id="0" name=""/>
        <dsp:cNvSpPr/>
      </dsp:nvSpPr>
      <dsp:spPr>
        <a:xfrm>
          <a:off x="376522" y="3392347"/>
          <a:ext cx="684586" cy="68458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E0A1B5A-BCB0-4167-9A85-55E43B5EBD3B}">
      <dsp:nvSpPr>
        <dsp:cNvPr id="0" name=""/>
        <dsp:cNvSpPr/>
      </dsp:nvSpPr>
      <dsp:spPr>
        <a:xfrm>
          <a:off x="1437631" y="3112289"/>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r>
            <a:rPr lang="en-GB" sz="2300" b="1" kern="1200" dirty="0"/>
            <a:t>How I will apply it: </a:t>
          </a:r>
          <a:r>
            <a:rPr lang="en-GB" sz="2300" kern="1200" dirty="0"/>
            <a:t>I can present academic work confidently and, in business, communicate ideas to clients and colleagues in a clear, professional, and visual way (Microsoft, 2024).</a:t>
          </a:r>
          <a:endParaRPr lang="en-US" sz="2300" kern="1200" dirty="0"/>
        </a:p>
      </dsp:txBody>
      <dsp:txXfrm>
        <a:off x="1437631" y="3112289"/>
        <a:ext cx="9077968" cy="12447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70CAAD-8A18-4486-A1FF-AF6911A42651}">
      <dsp:nvSpPr>
        <dsp:cNvPr id="0" name=""/>
        <dsp:cNvSpPr/>
      </dsp:nvSpPr>
      <dsp:spPr>
        <a:xfrm>
          <a:off x="0" y="0"/>
          <a:ext cx="8938260" cy="1305401"/>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dirty="0"/>
            <a:t>What I learned: </a:t>
          </a:r>
          <a:r>
            <a:rPr lang="en-GB" sz="2300" kern="1200" dirty="0"/>
            <a:t>I learned how AI assistants such as Microsoft Copilot can support  my efficiency and why it is important to use them ethically .</a:t>
          </a:r>
          <a:endParaRPr lang="en-US" sz="2300" kern="1200" dirty="0"/>
        </a:p>
      </dsp:txBody>
      <dsp:txXfrm>
        <a:off x="38234" y="38234"/>
        <a:ext cx="7529629" cy="1228933"/>
      </dsp:txXfrm>
    </dsp:sp>
    <dsp:sp modelId="{83D29684-3BA1-4214-B149-B835E06DDAE3}">
      <dsp:nvSpPr>
        <dsp:cNvPr id="0" name=""/>
        <dsp:cNvSpPr/>
      </dsp:nvSpPr>
      <dsp:spPr>
        <a:xfrm>
          <a:off x="788669" y="1522968"/>
          <a:ext cx="8938260" cy="1305401"/>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dirty="0"/>
            <a:t>How I used it: </a:t>
          </a:r>
          <a:r>
            <a:rPr lang="en-GB" sz="2300" kern="1200" dirty="0"/>
            <a:t>I used AI tools to brainstorm ideas, summarise information, and refine my writing, so the work remained my own and academically honest.</a:t>
          </a:r>
          <a:endParaRPr lang="en-US" sz="2300" kern="1200" dirty="0"/>
        </a:p>
      </dsp:txBody>
      <dsp:txXfrm>
        <a:off x="826903" y="1561202"/>
        <a:ext cx="7224611" cy="1228933"/>
      </dsp:txXfrm>
    </dsp:sp>
    <dsp:sp modelId="{241A6C57-0C8A-468C-BE46-6FA908764BD9}">
      <dsp:nvSpPr>
        <dsp:cNvPr id="0" name=""/>
        <dsp:cNvSpPr/>
      </dsp:nvSpPr>
      <dsp:spPr>
        <a:xfrm>
          <a:off x="1577339" y="3045936"/>
          <a:ext cx="8938260" cy="1305401"/>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dirty="0"/>
            <a:t>How I will apply it: </a:t>
          </a:r>
          <a:r>
            <a:rPr lang="en-GB" sz="2300" kern="1200" dirty="0"/>
            <a:t>AI can speed up research and drafting in my studies and used responsibly, supported my  tasks such as writing, analysis (Microsoft, 2024).</a:t>
          </a:r>
          <a:endParaRPr lang="en-US" sz="2300" kern="1200" dirty="0"/>
        </a:p>
      </dsp:txBody>
      <dsp:txXfrm>
        <a:off x="1615573" y="3084170"/>
        <a:ext cx="7224611" cy="1228933"/>
      </dsp:txXfrm>
    </dsp:sp>
    <dsp:sp modelId="{D19C5D2B-1A1D-4D10-BD36-9BC85BFB82C8}">
      <dsp:nvSpPr>
        <dsp:cNvPr id="0" name=""/>
        <dsp:cNvSpPr/>
      </dsp:nvSpPr>
      <dsp:spPr>
        <a:xfrm>
          <a:off x="8089749" y="989929"/>
          <a:ext cx="848510" cy="848510"/>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dirty="0"/>
        </a:p>
      </dsp:txBody>
      <dsp:txXfrm>
        <a:off x="8280664" y="989929"/>
        <a:ext cx="466680" cy="638504"/>
      </dsp:txXfrm>
    </dsp:sp>
    <dsp:sp modelId="{8EAC5171-0678-4FDE-A1B7-4DC6E92E6939}">
      <dsp:nvSpPr>
        <dsp:cNvPr id="0" name=""/>
        <dsp:cNvSpPr/>
      </dsp:nvSpPr>
      <dsp:spPr>
        <a:xfrm>
          <a:off x="8878419" y="2504195"/>
          <a:ext cx="848510" cy="848510"/>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dirty="0"/>
        </a:p>
      </dsp:txBody>
      <dsp:txXfrm>
        <a:off x="9069334" y="2504195"/>
        <a:ext cx="466680" cy="63850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A31E9C-8756-4E9D-B696-066A2FF4F0BC}">
      <dsp:nvSpPr>
        <dsp:cNvPr id="0" name=""/>
        <dsp:cNvSpPr/>
      </dsp:nvSpPr>
      <dsp:spPr>
        <a:xfrm>
          <a:off x="0" y="1805"/>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E5E5E2-7458-4560-A1F4-3E3BB7424CA6}">
      <dsp:nvSpPr>
        <dsp:cNvPr id="0" name=""/>
        <dsp:cNvSpPr/>
      </dsp:nvSpPr>
      <dsp:spPr>
        <a:xfrm>
          <a:off x="276881" y="207750"/>
          <a:ext cx="503420" cy="5034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EA8CC0-8875-40FF-96AD-802DE28EB2A1}">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711200">
            <a:lnSpc>
              <a:spcPct val="100000"/>
            </a:lnSpc>
            <a:spcBef>
              <a:spcPct val="0"/>
            </a:spcBef>
            <a:spcAft>
              <a:spcPct val="35000"/>
            </a:spcAft>
            <a:buNone/>
          </a:pPr>
          <a:r>
            <a:rPr lang="en-GB" sz="1600" kern="1200" dirty="0"/>
            <a:t>Compared with my starting point, these skills helped me research, reference accurately , analyse and present my work to a different level</a:t>
          </a:r>
          <a:endParaRPr lang="en-US" sz="1600" kern="1200" dirty="0"/>
        </a:p>
      </dsp:txBody>
      <dsp:txXfrm>
        <a:off x="1057183" y="1805"/>
        <a:ext cx="9458416" cy="915310"/>
      </dsp:txXfrm>
    </dsp:sp>
    <dsp:sp modelId="{0608E566-FC0C-4F08-AFCC-3B06E23ACAB3}">
      <dsp:nvSpPr>
        <dsp:cNvPr id="0" name=""/>
        <dsp:cNvSpPr/>
      </dsp:nvSpPr>
      <dsp:spPr>
        <a:xfrm>
          <a:off x="0" y="1145944"/>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5288C8-4B32-4DE9-BE06-668BDC97A730}">
      <dsp:nvSpPr>
        <dsp:cNvPr id="0" name=""/>
        <dsp:cNvSpPr/>
      </dsp:nvSpPr>
      <dsp:spPr>
        <a:xfrm>
          <a:off x="276881" y="1351889"/>
          <a:ext cx="503420" cy="5034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684133-EF99-4C26-A5AE-9FCC41466747}">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711200">
            <a:lnSpc>
              <a:spcPct val="100000"/>
            </a:lnSpc>
            <a:spcBef>
              <a:spcPct val="0"/>
            </a:spcBef>
            <a:spcAft>
              <a:spcPct val="35000"/>
            </a:spcAft>
            <a:buNone/>
          </a:pPr>
          <a:r>
            <a:rPr lang="en-GB" sz="1600" kern="1200" dirty="0"/>
            <a:t>The digital skills enhanced my employability , and enhanced my ability  to communicate professionally , work with data </a:t>
          </a:r>
          <a:endParaRPr lang="en-US" sz="1600" kern="1200" dirty="0"/>
        </a:p>
      </dsp:txBody>
      <dsp:txXfrm>
        <a:off x="1057183" y="1145944"/>
        <a:ext cx="9458416" cy="915310"/>
      </dsp:txXfrm>
    </dsp:sp>
    <dsp:sp modelId="{40783CF3-5FE6-4097-B55B-ED37046C22A7}">
      <dsp:nvSpPr>
        <dsp:cNvPr id="0" name=""/>
        <dsp:cNvSpPr/>
      </dsp:nvSpPr>
      <dsp:spPr>
        <a:xfrm>
          <a:off x="0" y="2290082"/>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240520-9393-47BD-9C5C-8543FC9D206A}">
      <dsp:nvSpPr>
        <dsp:cNvPr id="0" name=""/>
        <dsp:cNvSpPr/>
      </dsp:nvSpPr>
      <dsp:spPr>
        <a:xfrm>
          <a:off x="276881" y="2496027"/>
          <a:ext cx="503420" cy="5034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A0B145-E86B-481F-ACBC-FC335ACC1302}">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711200">
            <a:lnSpc>
              <a:spcPct val="100000"/>
            </a:lnSpc>
            <a:spcBef>
              <a:spcPct val="0"/>
            </a:spcBef>
            <a:spcAft>
              <a:spcPct val="35000"/>
            </a:spcAft>
            <a:buNone/>
          </a:pPr>
          <a:r>
            <a:rPr lang="en-GB" sz="1600" kern="1200" dirty="0"/>
            <a:t>I will keep building on my action plan through regular  practice and LinkedIn Learning.</a:t>
          </a:r>
          <a:endParaRPr lang="en-US" sz="1600" kern="1200" dirty="0"/>
        </a:p>
      </dsp:txBody>
      <dsp:txXfrm>
        <a:off x="1057183" y="2290082"/>
        <a:ext cx="9458416" cy="915310"/>
      </dsp:txXfrm>
    </dsp:sp>
    <dsp:sp modelId="{21EF3BC5-CB80-4176-9AE9-A6984E953FFE}">
      <dsp:nvSpPr>
        <dsp:cNvPr id="0" name=""/>
        <dsp:cNvSpPr/>
      </dsp:nvSpPr>
      <dsp:spPr>
        <a:xfrm>
          <a:off x="0" y="3434221"/>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76EC5A-AFC9-4DCA-863D-4CC95786840E}">
      <dsp:nvSpPr>
        <dsp:cNvPr id="0" name=""/>
        <dsp:cNvSpPr/>
      </dsp:nvSpPr>
      <dsp:spPr>
        <a:xfrm>
          <a:off x="276881" y="3640166"/>
          <a:ext cx="503420" cy="5034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97D5F9-4F23-439F-BE78-9ED6A6D9C8C4}">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711200">
            <a:lnSpc>
              <a:spcPct val="100000"/>
            </a:lnSpc>
            <a:spcBef>
              <a:spcPct val="0"/>
            </a:spcBef>
            <a:spcAft>
              <a:spcPct val="35000"/>
            </a:spcAft>
            <a:buNone/>
          </a:pPr>
          <a:r>
            <a:rPr lang="en-GB" sz="1600" kern="1200" dirty="0"/>
            <a:t>Overall, I will apply these skills by working more efficiently, communicating more professionally, managing tasks more effectively and using data more confidently in academic and workplace environments.</a:t>
          </a:r>
          <a:endParaRPr lang="en-US" sz="1600" kern="1200" dirty="0"/>
        </a:p>
      </dsp:txBody>
      <dsp:txXfrm>
        <a:off x="1057183" y="3434221"/>
        <a:ext cx="9458416" cy="91531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C0F387-11DE-42EF-8485-F00E88DD1753}">
      <dsp:nvSpPr>
        <dsp:cNvPr id="0" name=""/>
        <dsp:cNvSpPr/>
      </dsp:nvSpPr>
      <dsp:spPr>
        <a:xfrm>
          <a:off x="0" y="4442"/>
          <a:ext cx="10515600" cy="84828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DA3275-9C3D-4CC0-9B43-6A84413946DA}">
      <dsp:nvSpPr>
        <dsp:cNvPr id="0" name=""/>
        <dsp:cNvSpPr/>
      </dsp:nvSpPr>
      <dsp:spPr>
        <a:xfrm>
          <a:off x="256606" y="195306"/>
          <a:ext cx="467013" cy="4665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D46BCD-4BB1-49B2-BF6A-37BE73C2901B}">
      <dsp:nvSpPr>
        <dsp:cNvPr id="0" name=""/>
        <dsp:cNvSpPr/>
      </dsp:nvSpPr>
      <dsp:spPr>
        <a:xfrm>
          <a:off x="980226" y="4442"/>
          <a:ext cx="9432713" cy="1033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416" tIns="109416" rIns="109416" bIns="109416" numCol="1" spcCol="1270" anchor="ctr" anchorCtr="0">
          <a:noAutofit/>
        </a:bodyPr>
        <a:lstStyle/>
        <a:p>
          <a:pPr marL="0" lvl="0" indent="0" algn="l" defTabSz="711200">
            <a:lnSpc>
              <a:spcPct val="100000"/>
            </a:lnSpc>
            <a:spcBef>
              <a:spcPct val="0"/>
            </a:spcBef>
            <a:spcAft>
              <a:spcPct val="35000"/>
            </a:spcAft>
            <a:buNone/>
          </a:pPr>
          <a:r>
            <a:rPr lang="en-GB" sz="1600" kern="1200" dirty="0"/>
            <a:t>At the start of the module, I was less confident using digital tools for academic and professional tasks. I could use basic functions. Completing the </a:t>
          </a:r>
          <a:r>
            <a:rPr lang="en-GB" sz="1600" b="1" kern="1200" dirty="0"/>
            <a:t>JISC Digital Capability assessment</a:t>
          </a:r>
          <a:r>
            <a:rPr lang="en-GB" sz="1600" kern="1200" dirty="0"/>
            <a:t> helped me recognise my strengths and weaknesses more clearly. It showed me that I needed to improve my confidence with digital organisation, professional communication and data-handling.</a:t>
          </a:r>
          <a:endParaRPr lang="en-US" sz="1600" kern="1200" dirty="0"/>
        </a:p>
      </dsp:txBody>
      <dsp:txXfrm>
        <a:off x="980226" y="4442"/>
        <a:ext cx="9432713" cy="1033848"/>
      </dsp:txXfrm>
    </dsp:sp>
    <dsp:sp modelId="{DD6DE9B9-9103-4F8F-B087-6F53941D5E67}">
      <dsp:nvSpPr>
        <dsp:cNvPr id="0" name=""/>
        <dsp:cNvSpPr/>
      </dsp:nvSpPr>
      <dsp:spPr>
        <a:xfrm>
          <a:off x="0" y="1296752"/>
          <a:ext cx="10515600" cy="84828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F41864-0AEF-4049-B7FD-2BA930976FB1}">
      <dsp:nvSpPr>
        <dsp:cNvPr id="0" name=""/>
        <dsp:cNvSpPr/>
      </dsp:nvSpPr>
      <dsp:spPr>
        <a:xfrm>
          <a:off x="256606" y="1487616"/>
          <a:ext cx="467013" cy="4665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810AD1-5E1D-43EC-824B-FE030DE567F8}">
      <dsp:nvSpPr>
        <dsp:cNvPr id="0" name=""/>
        <dsp:cNvSpPr/>
      </dsp:nvSpPr>
      <dsp:spPr>
        <a:xfrm>
          <a:off x="980226" y="1296752"/>
          <a:ext cx="9432713" cy="1033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416" tIns="109416" rIns="109416" bIns="109416" numCol="1" spcCol="1270" anchor="ctr" anchorCtr="0">
          <a:noAutofit/>
        </a:bodyPr>
        <a:lstStyle/>
        <a:p>
          <a:pPr marL="0" lvl="0" indent="0" algn="l" defTabSz="622300">
            <a:lnSpc>
              <a:spcPct val="100000"/>
            </a:lnSpc>
            <a:spcBef>
              <a:spcPct val="0"/>
            </a:spcBef>
            <a:spcAft>
              <a:spcPct val="35000"/>
            </a:spcAft>
            <a:buNone/>
          </a:pPr>
          <a:r>
            <a:rPr lang="en-GB" sz="1400" kern="1200" dirty="0"/>
            <a:t>One of my main strengths is that I am willing to learn and practise new digital skills. I improved my ability to use </a:t>
          </a:r>
          <a:r>
            <a:rPr lang="en-GB" sz="1400" b="1" kern="1200" dirty="0"/>
            <a:t>Word</a:t>
          </a:r>
          <a:r>
            <a:rPr lang="en-GB" sz="1400" kern="1200" dirty="0"/>
            <a:t> for academic work, </a:t>
          </a:r>
          <a:r>
            <a:rPr lang="en-GB" sz="1400" b="1" kern="1200" dirty="0"/>
            <a:t>PowerPoint</a:t>
          </a:r>
          <a:r>
            <a:rPr lang="en-GB" sz="1400" kern="1200" dirty="0"/>
            <a:t> for clear presentations, and </a:t>
          </a:r>
          <a:r>
            <a:rPr lang="en-GB" sz="1400" b="1" kern="1200" dirty="0"/>
            <a:t>Excel</a:t>
          </a:r>
          <a:r>
            <a:rPr lang="en-GB" sz="1400" kern="1200" dirty="0"/>
            <a:t> for analysing information. My Excel spreadsheet was an important part of my development because it helped me move from simply entering data to using formulas, sorting, filtering and charts to understand what the data was showing.</a:t>
          </a:r>
          <a:endParaRPr lang="en-US" sz="1400" kern="1200" dirty="0"/>
        </a:p>
      </dsp:txBody>
      <dsp:txXfrm>
        <a:off x="980226" y="1296752"/>
        <a:ext cx="9432713" cy="1033848"/>
      </dsp:txXfrm>
    </dsp:sp>
    <dsp:sp modelId="{E608FDAB-255F-42F7-914A-42F8A3CFD27F}">
      <dsp:nvSpPr>
        <dsp:cNvPr id="0" name=""/>
        <dsp:cNvSpPr/>
      </dsp:nvSpPr>
      <dsp:spPr>
        <a:xfrm>
          <a:off x="0" y="2589062"/>
          <a:ext cx="10515600" cy="84828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BAFF05-1E9F-4FF3-B6EA-A2F3E66E6D84}">
      <dsp:nvSpPr>
        <dsp:cNvPr id="0" name=""/>
        <dsp:cNvSpPr/>
      </dsp:nvSpPr>
      <dsp:spPr>
        <a:xfrm>
          <a:off x="256606" y="2779926"/>
          <a:ext cx="467013" cy="4665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690324-882C-4277-8B84-A5CBB57F4BEC}">
      <dsp:nvSpPr>
        <dsp:cNvPr id="0" name=""/>
        <dsp:cNvSpPr/>
      </dsp:nvSpPr>
      <dsp:spPr>
        <a:xfrm>
          <a:off x="980226" y="2589062"/>
          <a:ext cx="9432713" cy="1033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416" tIns="109416" rIns="109416" bIns="109416" numCol="1" spcCol="1270" anchor="ctr" anchorCtr="0">
          <a:noAutofit/>
        </a:bodyPr>
        <a:lstStyle/>
        <a:p>
          <a:pPr marL="0" lvl="0" indent="0" algn="l" defTabSz="622300">
            <a:lnSpc>
              <a:spcPct val="100000"/>
            </a:lnSpc>
            <a:spcBef>
              <a:spcPct val="0"/>
            </a:spcBef>
            <a:spcAft>
              <a:spcPct val="35000"/>
            </a:spcAft>
            <a:buNone/>
          </a:pPr>
          <a:r>
            <a:rPr lang="en-GB" sz="1400" kern="1200"/>
            <a:t>I also developed my employability skills through </a:t>
          </a:r>
          <a:r>
            <a:rPr lang="en-GB" sz="1400" b="1" kern="1200"/>
            <a:t>LinkedIn Learning Office 365 certificates</a:t>
          </a:r>
          <a:r>
            <a:rPr lang="en-GB" sz="1400" kern="1200"/>
            <a:t>. These certificates gave me evidence of my learning and helped me build a stronger personal brand</a:t>
          </a:r>
          <a:endParaRPr lang="en-US" sz="1400" kern="1200"/>
        </a:p>
      </dsp:txBody>
      <dsp:txXfrm>
        <a:off x="980226" y="2589062"/>
        <a:ext cx="9432713" cy="1033848"/>
      </dsp:txXfrm>
    </dsp:sp>
    <dsp:sp modelId="{86018D35-BD40-4C33-AFEB-DC7D12D8932E}">
      <dsp:nvSpPr>
        <dsp:cNvPr id="0" name=""/>
        <dsp:cNvSpPr/>
      </dsp:nvSpPr>
      <dsp:spPr>
        <a:xfrm>
          <a:off x="0" y="3881372"/>
          <a:ext cx="10515600" cy="84828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8B31F2-AA9D-4585-96C5-13DE6E886342}">
      <dsp:nvSpPr>
        <dsp:cNvPr id="0" name=""/>
        <dsp:cNvSpPr/>
      </dsp:nvSpPr>
      <dsp:spPr>
        <a:xfrm>
          <a:off x="256606" y="4072237"/>
          <a:ext cx="467013" cy="46655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C9F717-04D0-49B1-9627-F4229C88CF3B}">
      <dsp:nvSpPr>
        <dsp:cNvPr id="0" name=""/>
        <dsp:cNvSpPr/>
      </dsp:nvSpPr>
      <dsp:spPr>
        <a:xfrm>
          <a:off x="980226" y="3881372"/>
          <a:ext cx="9432713" cy="1033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416" tIns="109416" rIns="109416" bIns="109416" numCol="1" spcCol="1270" anchor="ctr" anchorCtr="0">
          <a:noAutofit/>
        </a:bodyPr>
        <a:lstStyle/>
        <a:p>
          <a:pPr marL="0" lvl="0" indent="0" algn="l" defTabSz="622300">
            <a:lnSpc>
              <a:spcPct val="100000"/>
            </a:lnSpc>
            <a:spcBef>
              <a:spcPct val="0"/>
            </a:spcBef>
            <a:spcAft>
              <a:spcPct val="35000"/>
            </a:spcAft>
            <a:buNone/>
          </a:pPr>
          <a:r>
            <a:rPr lang="en-GB" sz="1400" kern="1200" dirty="0"/>
            <a:t>However, I still have areas for improvement. I need to keep practising Excel so I can use more advanced functions confidently. I also want to improve my presentation delivery by speaking more confidently and managing my timing better. Going forward, I will continue using </a:t>
          </a:r>
          <a:r>
            <a:rPr lang="en-GB" sz="1400" kern="1200"/>
            <a:t>my </a:t>
          </a:r>
          <a:r>
            <a:rPr lang="en-GB" sz="1400" b="1" kern="1200"/>
            <a:t> </a:t>
          </a:r>
          <a:r>
            <a:rPr lang="en-GB" sz="1400" b="1" kern="1200" dirty="0"/>
            <a:t>action plan</a:t>
          </a:r>
          <a:r>
            <a:rPr lang="en-GB" sz="1400" kern="1200" dirty="0"/>
            <a:t> to track my progress and complete more </a:t>
          </a:r>
          <a:r>
            <a:rPr lang="en-GB" sz="1400" b="1" kern="1200" dirty="0"/>
            <a:t>LinkedIn Learning</a:t>
          </a:r>
          <a:r>
            <a:rPr lang="en-GB" sz="1400" kern="1200" dirty="0"/>
            <a:t> courses. This will help me keep developing my digital capability for university work and future employment.</a:t>
          </a:r>
          <a:endParaRPr lang="en-US" sz="1400" kern="1200" dirty="0"/>
        </a:p>
      </dsp:txBody>
      <dsp:txXfrm>
        <a:off x="980226" y="3881372"/>
        <a:ext cx="9432713" cy="103384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AF782-BBD9-E5EE-414C-BC997F79876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B7F08502-3EF5-674A-4D09-390D10F6BC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A811C0E-B4D9-E126-ECD0-B263574C4712}"/>
              </a:ext>
            </a:extLst>
          </p:cNvPr>
          <p:cNvSpPr>
            <a:spLocks noGrp="1"/>
          </p:cNvSpPr>
          <p:nvPr>
            <p:ph type="dt" sz="half" idx="10"/>
          </p:nvPr>
        </p:nvSpPr>
        <p:spPr/>
        <p:txBody>
          <a:bodyPr/>
          <a:lstStyle/>
          <a:p>
            <a:fld id="{431D0D8A-48C5-4E83-8355-F8374B176665}" type="datetimeFigureOut">
              <a:rPr lang="en-GB" smtClean="0"/>
              <a:t>22/06/2026</a:t>
            </a:fld>
            <a:endParaRPr lang="en-GB" dirty="0"/>
          </a:p>
        </p:txBody>
      </p:sp>
      <p:sp>
        <p:nvSpPr>
          <p:cNvPr id="5" name="Footer Placeholder 4">
            <a:extLst>
              <a:ext uri="{FF2B5EF4-FFF2-40B4-BE49-F238E27FC236}">
                <a16:creationId xmlns:a16="http://schemas.microsoft.com/office/drawing/2014/main" id="{BB61EEC7-E9B0-B376-E0AA-A4CEAB33F47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E977E3A-5A3B-CD99-88A1-0A2CE710E876}"/>
              </a:ext>
            </a:extLst>
          </p:cNvPr>
          <p:cNvSpPr>
            <a:spLocks noGrp="1"/>
          </p:cNvSpPr>
          <p:nvPr>
            <p:ph type="sldNum" sz="quarter" idx="12"/>
          </p:nvPr>
        </p:nvSpPr>
        <p:spPr/>
        <p:txBody>
          <a:bodyPr/>
          <a:lstStyle/>
          <a:p>
            <a:fld id="{A977D728-2545-4BCF-9F39-67F81351F2F1}" type="slidenum">
              <a:rPr lang="en-GB" smtClean="0"/>
              <a:t>‹#›</a:t>
            </a:fld>
            <a:endParaRPr lang="en-GB" dirty="0"/>
          </a:p>
        </p:txBody>
      </p:sp>
    </p:spTree>
    <p:extLst>
      <p:ext uri="{BB962C8B-B14F-4D97-AF65-F5344CB8AC3E}">
        <p14:creationId xmlns:p14="http://schemas.microsoft.com/office/powerpoint/2010/main" val="2822896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636CF-73EE-8C80-2B1B-222355F1FA2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9E07672-0421-3181-1A27-A47FBF4AA26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A1692B8-55AC-66F3-ED4F-376BFBE8746A}"/>
              </a:ext>
            </a:extLst>
          </p:cNvPr>
          <p:cNvSpPr>
            <a:spLocks noGrp="1"/>
          </p:cNvSpPr>
          <p:nvPr>
            <p:ph type="dt" sz="half" idx="10"/>
          </p:nvPr>
        </p:nvSpPr>
        <p:spPr/>
        <p:txBody>
          <a:bodyPr/>
          <a:lstStyle/>
          <a:p>
            <a:fld id="{431D0D8A-48C5-4E83-8355-F8374B176665}" type="datetimeFigureOut">
              <a:rPr lang="en-GB" smtClean="0"/>
              <a:t>22/06/2026</a:t>
            </a:fld>
            <a:endParaRPr lang="en-GB" dirty="0"/>
          </a:p>
        </p:txBody>
      </p:sp>
      <p:sp>
        <p:nvSpPr>
          <p:cNvPr id="5" name="Footer Placeholder 4">
            <a:extLst>
              <a:ext uri="{FF2B5EF4-FFF2-40B4-BE49-F238E27FC236}">
                <a16:creationId xmlns:a16="http://schemas.microsoft.com/office/drawing/2014/main" id="{EF62B401-2407-43C2-0523-E2AC5E2F560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2F83066-183D-6516-ACCC-7EA98BA10E6E}"/>
              </a:ext>
            </a:extLst>
          </p:cNvPr>
          <p:cNvSpPr>
            <a:spLocks noGrp="1"/>
          </p:cNvSpPr>
          <p:nvPr>
            <p:ph type="sldNum" sz="quarter" idx="12"/>
          </p:nvPr>
        </p:nvSpPr>
        <p:spPr/>
        <p:txBody>
          <a:bodyPr/>
          <a:lstStyle/>
          <a:p>
            <a:fld id="{A977D728-2545-4BCF-9F39-67F81351F2F1}" type="slidenum">
              <a:rPr lang="en-GB" smtClean="0"/>
              <a:t>‹#›</a:t>
            </a:fld>
            <a:endParaRPr lang="en-GB" dirty="0"/>
          </a:p>
        </p:txBody>
      </p:sp>
    </p:spTree>
    <p:extLst>
      <p:ext uri="{BB962C8B-B14F-4D97-AF65-F5344CB8AC3E}">
        <p14:creationId xmlns:p14="http://schemas.microsoft.com/office/powerpoint/2010/main" val="25142782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94026-42AA-E3DF-8C6D-38527A58E01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B42B04C-753E-542D-12CF-8824978B13B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2F2A7CC-E9F0-2A3D-273B-2BF9B2293232}"/>
              </a:ext>
            </a:extLst>
          </p:cNvPr>
          <p:cNvSpPr>
            <a:spLocks noGrp="1"/>
          </p:cNvSpPr>
          <p:nvPr>
            <p:ph type="dt" sz="half" idx="10"/>
          </p:nvPr>
        </p:nvSpPr>
        <p:spPr/>
        <p:txBody>
          <a:bodyPr/>
          <a:lstStyle/>
          <a:p>
            <a:fld id="{431D0D8A-48C5-4E83-8355-F8374B176665}" type="datetimeFigureOut">
              <a:rPr lang="en-GB" smtClean="0"/>
              <a:t>22/06/2026</a:t>
            </a:fld>
            <a:endParaRPr lang="en-GB" dirty="0"/>
          </a:p>
        </p:txBody>
      </p:sp>
      <p:sp>
        <p:nvSpPr>
          <p:cNvPr id="5" name="Footer Placeholder 4">
            <a:extLst>
              <a:ext uri="{FF2B5EF4-FFF2-40B4-BE49-F238E27FC236}">
                <a16:creationId xmlns:a16="http://schemas.microsoft.com/office/drawing/2014/main" id="{21EC971A-864C-90BC-C4D9-AD40602BE86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B460EB2-5CE3-9939-4527-85AA1E200C45}"/>
              </a:ext>
            </a:extLst>
          </p:cNvPr>
          <p:cNvSpPr>
            <a:spLocks noGrp="1"/>
          </p:cNvSpPr>
          <p:nvPr>
            <p:ph type="sldNum" sz="quarter" idx="12"/>
          </p:nvPr>
        </p:nvSpPr>
        <p:spPr/>
        <p:txBody>
          <a:bodyPr/>
          <a:lstStyle/>
          <a:p>
            <a:fld id="{A977D728-2545-4BCF-9F39-67F81351F2F1}" type="slidenum">
              <a:rPr lang="en-GB" smtClean="0"/>
              <a:t>‹#›</a:t>
            </a:fld>
            <a:endParaRPr lang="en-GB" dirty="0"/>
          </a:p>
        </p:txBody>
      </p:sp>
    </p:spTree>
    <p:extLst>
      <p:ext uri="{BB962C8B-B14F-4D97-AF65-F5344CB8AC3E}">
        <p14:creationId xmlns:p14="http://schemas.microsoft.com/office/powerpoint/2010/main" val="1733046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6372B-22FB-FD4A-7278-63859507023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8B9C96F-6151-3F64-7B66-B2FD80F00C4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B3421D88-FBE0-1366-517A-117502341E5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32EF2FB8-431B-F234-41DC-D944ADD8068E}"/>
              </a:ext>
            </a:extLst>
          </p:cNvPr>
          <p:cNvSpPr>
            <a:spLocks noGrp="1"/>
          </p:cNvSpPr>
          <p:nvPr>
            <p:ph type="dt" sz="half" idx="10"/>
          </p:nvPr>
        </p:nvSpPr>
        <p:spPr/>
        <p:txBody>
          <a:bodyPr/>
          <a:lstStyle/>
          <a:p>
            <a:fld id="{431D0D8A-48C5-4E83-8355-F8374B176665}" type="datetimeFigureOut">
              <a:rPr lang="en-GB" smtClean="0"/>
              <a:t>22/06/2026</a:t>
            </a:fld>
            <a:endParaRPr lang="en-GB" dirty="0"/>
          </a:p>
        </p:txBody>
      </p:sp>
      <p:sp>
        <p:nvSpPr>
          <p:cNvPr id="6" name="Footer Placeholder 5">
            <a:extLst>
              <a:ext uri="{FF2B5EF4-FFF2-40B4-BE49-F238E27FC236}">
                <a16:creationId xmlns:a16="http://schemas.microsoft.com/office/drawing/2014/main" id="{50C54F8D-B2FB-D3A9-AD6C-EE46EE79FB42}"/>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38321C5-208D-B4C5-99FA-D1B85711AB3E}"/>
              </a:ext>
            </a:extLst>
          </p:cNvPr>
          <p:cNvSpPr>
            <a:spLocks noGrp="1"/>
          </p:cNvSpPr>
          <p:nvPr>
            <p:ph type="sldNum" sz="quarter" idx="12"/>
          </p:nvPr>
        </p:nvSpPr>
        <p:spPr/>
        <p:txBody>
          <a:bodyPr/>
          <a:lstStyle/>
          <a:p>
            <a:fld id="{A977D728-2545-4BCF-9F39-67F81351F2F1}" type="slidenum">
              <a:rPr lang="en-GB" smtClean="0"/>
              <a:t>‹#›</a:t>
            </a:fld>
            <a:endParaRPr lang="en-GB" dirty="0"/>
          </a:p>
        </p:txBody>
      </p:sp>
    </p:spTree>
    <p:extLst>
      <p:ext uri="{BB962C8B-B14F-4D97-AF65-F5344CB8AC3E}">
        <p14:creationId xmlns:p14="http://schemas.microsoft.com/office/powerpoint/2010/main" val="1440545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9E1C2-4717-41E4-34B2-FCD2ED6E3FCD}"/>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2EF38EE-BC1B-81D5-261B-20B51E25DD0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DFF348C-C743-D70B-D395-92F8E65A124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D10A212-1DE5-D27D-B722-31BD188441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A35FE2C-F2CF-9BBF-9AC0-F19C62F5F6A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6A8AC58D-7D0E-4D82-5C09-FD8641CB13F7}"/>
              </a:ext>
            </a:extLst>
          </p:cNvPr>
          <p:cNvSpPr>
            <a:spLocks noGrp="1"/>
          </p:cNvSpPr>
          <p:nvPr>
            <p:ph type="dt" sz="half" idx="10"/>
          </p:nvPr>
        </p:nvSpPr>
        <p:spPr/>
        <p:txBody>
          <a:bodyPr/>
          <a:lstStyle/>
          <a:p>
            <a:fld id="{431D0D8A-48C5-4E83-8355-F8374B176665}" type="datetimeFigureOut">
              <a:rPr lang="en-GB" smtClean="0"/>
              <a:t>22/06/2026</a:t>
            </a:fld>
            <a:endParaRPr lang="en-GB" dirty="0"/>
          </a:p>
        </p:txBody>
      </p:sp>
      <p:sp>
        <p:nvSpPr>
          <p:cNvPr id="8" name="Footer Placeholder 7">
            <a:extLst>
              <a:ext uri="{FF2B5EF4-FFF2-40B4-BE49-F238E27FC236}">
                <a16:creationId xmlns:a16="http://schemas.microsoft.com/office/drawing/2014/main" id="{D2940B09-11C8-99FC-F1FF-DF3C5DF565FF}"/>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2F956610-E344-47F5-37BE-D445686D147C}"/>
              </a:ext>
            </a:extLst>
          </p:cNvPr>
          <p:cNvSpPr>
            <a:spLocks noGrp="1"/>
          </p:cNvSpPr>
          <p:nvPr>
            <p:ph type="sldNum" sz="quarter" idx="12"/>
          </p:nvPr>
        </p:nvSpPr>
        <p:spPr/>
        <p:txBody>
          <a:bodyPr/>
          <a:lstStyle/>
          <a:p>
            <a:fld id="{A977D728-2545-4BCF-9F39-67F81351F2F1}" type="slidenum">
              <a:rPr lang="en-GB" smtClean="0"/>
              <a:t>‹#›</a:t>
            </a:fld>
            <a:endParaRPr lang="en-GB" dirty="0"/>
          </a:p>
        </p:txBody>
      </p:sp>
    </p:spTree>
    <p:extLst>
      <p:ext uri="{BB962C8B-B14F-4D97-AF65-F5344CB8AC3E}">
        <p14:creationId xmlns:p14="http://schemas.microsoft.com/office/powerpoint/2010/main" val="934606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2078E-FA13-E83B-84A3-404D35183FA8}"/>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5E908483-7C7A-0856-42F5-A54EABD480F7}"/>
              </a:ext>
            </a:extLst>
          </p:cNvPr>
          <p:cNvSpPr>
            <a:spLocks noGrp="1"/>
          </p:cNvSpPr>
          <p:nvPr>
            <p:ph type="dt" sz="half" idx="10"/>
          </p:nvPr>
        </p:nvSpPr>
        <p:spPr/>
        <p:txBody>
          <a:bodyPr/>
          <a:lstStyle/>
          <a:p>
            <a:fld id="{431D0D8A-48C5-4E83-8355-F8374B176665}" type="datetimeFigureOut">
              <a:rPr lang="en-GB" smtClean="0"/>
              <a:t>22/06/2026</a:t>
            </a:fld>
            <a:endParaRPr lang="en-GB" dirty="0"/>
          </a:p>
        </p:txBody>
      </p:sp>
      <p:sp>
        <p:nvSpPr>
          <p:cNvPr id="4" name="Footer Placeholder 3">
            <a:extLst>
              <a:ext uri="{FF2B5EF4-FFF2-40B4-BE49-F238E27FC236}">
                <a16:creationId xmlns:a16="http://schemas.microsoft.com/office/drawing/2014/main" id="{681C394D-331E-54A7-06B1-F78DE3892BC7}"/>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E49C3505-4D61-2AEF-16EC-78CF8DFD9739}"/>
              </a:ext>
            </a:extLst>
          </p:cNvPr>
          <p:cNvSpPr>
            <a:spLocks noGrp="1"/>
          </p:cNvSpPr>
          <p:nvPr>
            <p:ph type="sldNum" sz="quarter" idx="12"/>
          </p:nvPr>
        </p:nvSpPr>
        <p:spPr/>
        <p:txBody>
          <a:bodyPr/>
          <a:lstStyle/>
          <a:p>
            <a:fld id="{A977D728-2545-4BCF-9F39-67F81351F2F1}" type="slidenum">
              <a:rPr lang="en-GB" smtClean="0"/>
              <a:t>‹#›</a:t>
            </a:fld>
            <a:endParaRPr lang="en-GB" dirty="0"/>
          </a:p>
        </p:txBody>
      </p:sp>
    </p:spTree>
    <p:extLst>
      <p:ext uri="{BB962C8B-B14F-4D97-AF65-F5344CB8AC3E}">
        <p14:creationId xmlns:p14="http://schemas.microsoft.com/office/powerpoint/2010/main" val="936127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8D2C90-1ED1-D97D-6611-BEA5A501C7A8}"/>
              </a:ext>
            </a:extLst>
          </p:cNvPr>
          <p:cNvSpPr>
            <a:spLocks noGrp="1"/>
          </p:cNvSpPr>
          <p:nvPr>
            <p:ph type="dt" sz="half" idx="10"/>
          </p:nvPr>
        </p:nvSpPr>
        <p:spPr/>
        <p:txBody>
          <a:bodyPr/>
          <a:lstStyle/>
          <a:p>
            <a:fld id="{431D0D8A-48C5-4E83-8355-F8374B176665}" type="datetimeFigureOut">
              <a:rPr lang="en-GB" smtClean="0"/>
              <a:t>22/06/2026</a:t>
            </a:fld>
            <a:endParaRPr lang="en-GB" dirty="0"/>
          </a:p>
        </p:txBody>
      </p:sp>
      <p:sp>
        <p:nvSpPr>
          <p:cNvPr id="3" name="Footer Placeholder 2">
            <a:extLst>
              <a:ext uri="{FF2B5EF4-FFF2-40B4-BE49-F238E27FC236}">
                <a16:creationId xmlns:a16="http://schemas.microsoft.com/office/drawing/2014/main" id="{03D224E0-3F2D-9075-D89F-48625FCE518A}"/>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370E3010-B493-EF45-FE49-4D5F0CD1F954}"/>
              </a:ext>
            </a:extLst>
          </p:cNvPr>
          <p:cNvSpPr>
            <a:spLocks noGrp="1"/>
          </p:cNvSpPr>
          <p:nvPr>
            <p:ph type="sldNum" sz="quarter" idx="12"/>
          </p:nvPr>
        </p:nvSpPr>
        <p:spPr/>
        <p:txBody>
          <a:bodyPr/>
          <a:lstStyle/>
          <a:p>
            <a:fld id="{A977D728-2545-4BCF-9F39-67F81351F2F1}" type="slidenum">
              <a:rPr lang="en-GB" smtClean="0"/>
              <a:t>‹#›</a:t>
            </a:fld>
            <a:endParaRPr lang="en-GB" dirty="0"/>
          </a:p>
        </p:txBody>
      </p:sp>
    </p:spTree>
    <p:extLst>
      <p:ext uri="{BB962C8B-B14F-4D97-AF65-F5344CB8AC3E}">
        <p14:creationId xmlns:p14="http://schemas.microsoft.com/office/powerpoint/2010/main" val="1260643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7D28F-92A9-5F05-CE41-BDC8E0A1E97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9D18055-A1BC-2736-8B2D-A5734773A0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D89860C5-9651-49BB-6845-03FB7A78DB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7FB8C58-EE2F-F62F-CBE2-EBC7B1E25DA5}"/>
              </a:ext>
            </a:extLst>
          </p:cNvPr>
          <p:cNvSpPr>
            <a:spLocks noGrp="1"/>
          </p:cNvSpPr>
          <p:nvPr>
            <p:ph type="dt" sz="half" idx="10"/>
          </p:nvPr>
        </p:nvSpPr>
        <p:spPr/>
        <p:txBody>
          <a:bodyPr/>
          <a:lstStyle/>
          <a:p>
            <a:fld id="{431D0D8A-48C5-4E83-8355-F8374B176665}" type="datetimeFigureOut">
              <a:rPr lang="en-GB" smtClean="0"/>
              <a:t>22/06/2026</a:t>
            </a:fld>
            <a:endParaRPr lang="en-GB" dirty="0"/>
          </a:p>
        </p:txBody>
      </p:sp>
      <p:sp>
        <p:nvSpPr>
          <p:cNvPr id="6" name="Footer Placeholder 5">
            <a:extLst>
              <a:ext uri="{FF2B5EF4-FFF2-40B4-BE49-F238E27FC236}">
                <a16:creationId xmlns:a16="http://schemas.microsoft.com/office/drawing/2014/main" id="{05B23AA2-3140-EDDC-CF11-15D25138725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E605C5A-8DEE-563A-8121-5027F7AAF648}"/>
              </a:ext>
            </a:extLst>
          </p:cNvPr>
          <p:cNvSpPr>
            <a:spLocks noGrp="1"/>
          </p:cNvSpPr>
          <p:nvPr>
            <p:ph type="sldNum" sz="quarter" idx="12"/>
          </p:nvPr>
        </p:nvSpPr>
        <p:spPr/>
        <p:txBody>
          <a:bodyPr/>
          <a:lstStyle/>
          <a:p>
            <a:fld id="{A977D728-2545-4BCF-9F39-67F81351F2F1}" type="slidenum">
              <a:rPr lang="en-GB" smtClean="0"/>
              <a:t>‹#›</a:t>
            </a:fld>
            <a:endParaRPr lang="en-GB" dirty="0"/>
          </a:p>
        </p:txBody>
      </p:sp>
    </p:spTree>
    <p:extLst>
      <p:ext uri="{BB962C8B-B14F-4D97-AF65-F5344CB8AC3E}">
        <p14:creationId xmlns:p14="http://schemas.microsoft.com/office/powerpoint/2010/main" val="551874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556A2-D41B-69F5-81CA-9C78036CC5B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81D7661-29E1-5DE0-839E-4746961AE21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759F93ED-3A9A-6DF5-D317-9235714B07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82CFF5C-503F-FF60-518E-D9890E4CDC70}"/>
              </a:ext>
            </a:extLst>
          </p:cNvPr>
          <p:cNvSpPr>
            <a:spLocks noGrp="1"/>
          </p:cNvSpPr>
          <p:nvPr>
            <p:ph type="dt" sz="half" idx="10"/>
          </p:nvPr>
        </p:nvSpPr>
        <p:spPr/>
        <p:txBody>
          <a:bodyPr/>
          <a:lstStyle/>
          <a:p>
            <a:fld id="{431D0D8A-48C5-4E83-8355-F8374B176665}" type="datetimeFigureOut">
              <a:rPr lang="en-GB" smtClean="0"/>
              <a:t>22/06/2026</a:t>
            </a:fld>
            <a:endParaRPr lang="en-GB" dirty="0"/>
          </a:p>
        </p:txBody>
      </p:sp>
      <p:sp>
        <p:nvSpPr>
          <p:cNvPr id="6" name="Footer Placeholder 5">
            <a:extLst>
              <a:ext uri="{FF2B5EF4-FFF2-40B4-BE49-F238E27FC236}">
                <a16:creationId xmlns:a16="http://schemas.microsoft.com/office/drawing/2014/main" id="{EDB5E027-2217-B82C-BCB3-C23ECFE7D94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FF0697EF-B4D9-2433-5C86-AFEC37AA7CE2}"/>
              </a:ext>
            </a:extLst>
          </p:cNvPr>
          <p:cNvSpPr>
            <a:spLocks noGrp="1"/>
          </p:cNvSpPr>
          <p:nvPr>
            <p:ph type="sldNum" sz="quarter" idx="12"/>
          </p:nvPr>
        </p:nvSpPr>
        <p:spPr/>
        <p:txBody>
          <a:bodyPr/>
          <a:lstStyle/>
          <a:p>
            <a:fld id="{A977D728-2545-4BCF-9F39-67F81351F2F1}" type="slidenum">
              <a:rPr lang="en-GB" smtClean="0"/>
              <a:t>‹#›</a:t>
            </a:fld>
            <a:endParaRPr lang="en-GB" dirty="0"/>
          </a:p>
        </p:txBody>
      </p:sp>
    </p:spTree>
    <p:extLst>
      <p:ext uri="{BB962C8B-B14F-4D97-AF65-F5344CB8AC3E}">
        <p14:creationId xmlns:p14="http://schemas.microsoft.com/office/powerpoint/2010/main" val="389823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5FBA-2D8E-2DE2-0578-A7EF4439396A}"/>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B80A40CF-AF78-4BCA-5FCD-DC631EF0C3F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311980-52DB-764D-2672-0333B2F455A3}"/>
              </a:ext>
            </a:extLst>
          </p:cNvPr>
          <p:cNvSpPr>
            <a:spLocks noGrp="1"/>
          </p:cNvSpPr>
          <p:nvPr>
            <p:ph type="dt" sz="half" idx="10"/>
          </p:nvPr>
        </p:nvSpPr>
        <p:spPr/>
        <p:txBody>
          <a:bodyPr/>
          <a:lstStyle/>
          <a:p>
            <a:fld id="{431D0D8A-48C5-4E83-8355-F8374B176665}" type="datetimeFigureOut">
              <a:rPr lang="en-GB" smtClean="0"/>
              <a:t>22/06/2026</a:t>
            </a:fld>
            <a:endParaRPr lang="en-GB" dirty="0"/>
          </a:p>
        </p:txBody>
      </p:sp>
      <p:sp>
        <p:nvSpPr>
          <p:cNvPr id="5" name="Footer Placeholder 4">
            <a:extLst>
              <a:ext uri="{FF2B5EF4-FFF2-40B4-BE49-F238E27FC236}">
                <a16:creationId xmlns:a16="http://schemas.microsoft.com/office/drawing/2014/main" id="{D6A4B335-553E-B624-1E35-EDD61370D96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5AAAF23-A938-2B5A-60ED-628D688F0541}"/>
              </a:ext>
            </a:extLst>
          </p:cNvPr>
          <p:cNvSpPr>
            <a:spLocks noGrp="1"/>
          </p:cNvSpPr>
          <p:nvPr>
            <p:ph type="sldNum" sz="quarter" idx="12"/>
          </p:nvPr>
        </p:nvSpPr>
        <p:spPr/>
        <p:txBody>
          <a:bodyPr/>
          <a:lstStyle/>
          <a:p>
            <a:fld id="{A977D728-2545-4BCF-9F39-67F81351F2F1}" type="slidenum">
              <a:rPr lang="en-GB" smtClean="0"/>
              <a:t>‹#›</a:t>
            </a:fld>
            <a:endParaRPr lang="en-GB" dirty="0"/>
          </a:p>
        </p:txBody>
      </p:sp>
    </p:spTree>
    <p:extLst>
      <p:ext uri="{BB962C8B-B14F-4D97-AF65-F5344CB8AC3E}">
        <p14:creationId xmlns:p14="http://schemas.microsoft.com/office/powerpoint/2010/main" val="4267814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4D8737B-A910-6FC1-B4BA-A3FE0510230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41C983B-666B-246F-76C1-803E5FF0EB8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2006EA6-A4C5-CB9C-A2C4-15B240FEE13C}"/>
              </a:ext>
            </a:extLst>
          </p:cNvPr>
          <p:cNvSpPr>
            <a:spLocks noGrp="1"/>
          </p:cNvSpPr>
          <p:nvPr>
            <p:ph type="dt" sz="half" idx="10"/>
          </p:nvPr>
        </p:nvSpPr>
        <p:spPr/>
        <p:txBody>
          <a:bodyPr/>
          <a:lstStyle/>
          <a:p>
            <a:fld id="{431D0D8A-48C5-4E83-8355-F8374B176665}" type="datetimeFigureOut">
              <a:rPr lang="en-GB" smtClean="0"/>
              <a:t>22/06/2026</a:t>
            </a:fld>
            <a:endParaRPr lang="en-GB" dirty="0"/>
          </a:p>
        </p:txBody>
      </p:sp>
      <p:sp>
        <p:nvSpPr>
          <p:cNvPr id="5" name="Footer Placeholder 4">
            <a:extLst>
              <a:ext uri="{FF2B5EF4-FFF2-40B4-BE49-F238E27FC236}">
                <a16:creationId xmlns:a16="http://schemas.microsoft.com/office/drawing/2014/main" id="{CD3B1EF0-F04C-1E27-A9F1-7CE49E5239E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7EC6960-E1E3-900A-F885-B28882B4000A}"/>
              </a:ext>
            </a:extLst>
          </p:cNvPr>
          <p:cNvSpPr>
            <a:spLocks noGrp="1"/>
          </p:cNvSpPr>
          <p:nvPr>
            <p:ph type="sldNum" sz="quarter" idx="12"/>
          </p:nvPr>
        </p:nvSpPr>
        <p:spPr/>
        <p:txBody>
          <a:bodyPr/>
          <a:lstStyle/>
          <a:p>
            <a:fld id="{A977D728-2545-4BCF-9F39-67F81351F2F1}" type="slidenum">
              <a:rPr lang="en-GB" smtClean="0"/>
              <a:t>‹#›</a:t>
            </a:fld>
            <a:endParaRPr lang="en-GB" dirty="0"/>
          </a:p>
        </p:txBody>
      </p:sp>
    </p:spTree>
    <p:extLst>
      <p:ext uri="{BB962C8B-B14F-4D97-AF65-F5344CB8AC3E}">
        <p14:creationId xmlns:p14="http://schemas.microsoft.com/office/powerpoint/2010/main" val="74223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21B746-C60D-598F-9FE2-DBCC2E6688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BE7003E4-2D55-C3C3-166F-492CE915ED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2B6C668-20F1-5C6F-C552-615E0D5AF3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31D0D8A-48C5-4E83-8355-F8374B176665}" type="datetimeFigureOut">
              <a:rPr lang="en-GB" smtClean="0"/>
              <a:t>22/06/2026</a:t>
            </a:fld>
            <a:endParaRPr lang="en-GB" dirty="0"/>
          </a:p>
        </p:txBody>
      </p:sp>
      <p:sp>
        <p:nvSpPr>
          <p:cNvPr id="5" name="Footer Placeholder 4">
            <a:extLst>
              <a:ext uri="{FF2B5EF4-FFF2-40B4-BE49-F238E27FC236}">
                <a16:creationId xmlns:a16="http://schemas.microsoft.com/office/drawing/2014/main" id="{56AD4B7F-7106-0AA7-ACC0-0C6A01DC32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dirty="0"/>
          </a:p>
        </p:txBody>
      </p:sp>
      <p:sp>
        <p:nvSpPr>
          <p:cNvPr id="6" name="Slide Number Placeholder 5">
            <a:extLst>
              <a:ext uri="{FF2B5EF4-FFF2-40B4-BE49-F238E27FC236}">
                <a16:creationId xmlns:a16="http://schemas.microsoft.com/office/drawing/2014/main" id="{A4428C41-64DB-B4BB-A30F-513785EAFE8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977D728-2545-4BCF-9F39-67F81351F2F1}" type="slidenum">
              <a:rPr lang="en-GB" smtClean="0"/>
              <a:t>‹#›</a:t>
            </a:fld>
            <a:endParaRPr lang="en-GB" dirty="0"/>
          </a:p>
        </p:txBody>
      </p:sp>
    </p:spTree>
    <p:extLst>
      <p:ext uri="{BB962C8B-B14F-4D97-AF65-F5344CB8AC3E}">
        <p14:creationId xmlns:p14="http://schemas.microsoft.com/office/powerpoint/2010/main" val="37765718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22B21E-B2B9-4C72-9A71-C87EFD137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64D8AC-CF76-0142-D543-63F1BCCA0A30}"/>
              </a:ext>
            </a:extLst>
          </p:cNvPr>
          <p:cNvSpPr>
            <a:spLocks noGrp="1"/>
          </p:cNvSpPr>
          <p:nvPr>
            <p:ph type="ctrTitle"/>
          </p:nvPr>
        </p:nvSpPr>
        <p:spPr>
          <a:xfrm>
            <a:off x="1524000" y="1293338"/>
            <a:ext cx="9144000" cy="3274592"/>
          </a:xfrm>
        </p:spPr>
        <p:txBody>
          <a:bodyPr anchor="ctr">
            <a:normAutofit/>
          </a:bodyPr>
          <a:lstStyle/>
          <a:p>
            <a:r>
              <a:rPr lang="en-GB" sz="2300" b="1" dirty="0"/>
              <a:t>Certificate of Higher Education in Employability Skills</a:t>
            </a:r>
            <a:br>
              <a:rPr lang="en-GB" sz="2300" dirty="0"/>
            </a:br>
            <a:br>
              <a:rPr lang="en-GB" sz="2300" dirty="0"/>
            </a:br>
            <a:r>
              <a:rPr lang="en-GB" sz="2300" b="1" dirty="0"/>
              <a:t>Module : Digital skills for business</a:t>
            </a:r>
            <a:br>
              <a:rPr lang="en-GB" sz="2300" b="1" dirty="0"/>
            </a:br>
            <a:br>
              <a:rPr lang="en-GB" sz="2300" b="1" dirty="0"/>
            </a:br>
            <a:r>
              <a:rPr lang="en-GB" sz="2300" b="1" dirty="0"/>
              <a:t>Module code: BMBS4003</a:t>
            </a:r>
            <a:br>
              <a:rPr lang="en-GB" sz="2300" b="1" dirty="0"/>
            </a:br>
            <a:br>
              <a:rPr lang="en-GB" sz="2300" dirty="0"/>
            </a:br>
            <a:r>
              <a:rPr lang="en-GB" sz="2300" dirty="0"/>
              <a:t>            </a:t>
            </a:r>
            <a:r>
              <a:rPr lang="en-GB" sz="2300" b="1" dirty="0"/>
              <a:t>STUDENT ID NUMBER :2543571 </a:t>
            </a:r>
            <a:br>
              <a:rPr lang="en-GB" sz="2300" dirty="0"/>
            </a:br>
            <a:r>
              <a:rPr lang="en-GB" sz="2300" b="1" dirty="0"/>
              <a:t>STUDENT NAME: Miltiadis Tsamantotis</a:t>
            </a:r>
            <a:br>
              <a:rPr lang="en-GB" sz="2300" dirty="0"/>
            </a:br>
            <a:endParaRPr lang="en-GB" sz="2300" dirty="0"/>
          </a:p>
        </p:txBody>
      </p:sp>
      <p:cxnSp>
        <p:nvCxnSpPr>
          <p:cNvPr id="14" name="Straight Connector 13">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9453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2E1CA74-F5C8-580A-FDAF-BB5D26400982}"/>
              </a:ext>
            </a:extLst>
          </p:cNvPr>
          <p:cNvSpPr>
            <a:spLocks noGrp="1"/>
          </p:cNvSpPr>
          <p:nvPr>
            <p:ph type="title"/>
          </p:nvPr>
        </p:nvSpPr>
        <p:spPr>
          <a:xfrm>
            <a:off x="6094105" y="802955"/>
            <a:ext cx="4977976" cy="1454051"/>
          </a:xfrm>
        </p:spPr>
        <p:txBody>
          <a:bodyPr>
            <a:normAutofit/>
          </a:bodyPr>
          <a:lstStyle/>
          <a:p>
            <a:r>
              <a:rPr lang="en-GB" sz="3600" b="1" dirty="0">
                <a:solidFill>
                  <a:schemeClr val="tx2"/>
                </a:solidFill>
              </a:rPr>
              <a:t>Introduction – Learning outcomes</a:t>
            </a:r>
          </a:p>
        </p:txBody>
      </p:sp>
      <p:pic>
        <p:nvPicPr>
          <p:cNvPr id="7" name="Graphic 6" descr="Head with Gears">
            <a:extLst>
              <a:ext uri="{FF2B5EF4-FFF2-40B4-BE49-F238E27FC236}">
                <a16:creationId xmlns:a16="http://schemas.microsoft.com/office/drawing/2014/main" id="{F5390DF6-9FE4-BA9C-19A7-C032AAEF894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36535B94-D570-F182-279D-F9E91C739B32}"/>
              </a:ext>
            </a:extLst>
          </p:cNvPr>
          <p:cNvSpPr>
            <a:spLocks noGrp="1"/>
          </p:cNvSpPr>
          <p:nvPr>
            <p:ph idx="1"/>
          </p:nvPr>
        </p:nvSpPr>
        <p:spPr>
          <a:xfrm>
            <a:off x="6090574" y="1920240"/>
            <a:ext cx="4977578" cy="4937760"/>
          </a:xfrm>
        </p:spPr>
        <p:txBody>
          <a:bodyPr anchor="ctr">
            <a:normAutofit/>
          </a:bodyPr>
          <a:lstStyle/>
          <a:p>
            <a:pPr fontAlgn="t"/>
            <a:r>
              <a:rPr lang="en-GB" sz="1600" dirty="0">
                <a:solidFill>
                  <a:schemeClr val="tx2"/>
                </a:solidFill>
              </a:rPr>
              <a:t>This presentation for the module, </a:t>
            </a:r>
            <a:r>
              <a:rPr lang="en-GB" sz="1600" b="1" i="1" dirty="0">
                <a:solidFill>
                  <a:schemeClr val="tx2"/>
                </a:solidFill>
              </a:rPr>
              <a:t>Digital Skills for Business</a:t>
            </a:r>
            <a:r>
              <a:rPr lang="en-GB" sz="1600" dirty="0">
                <a:solidFill>
                  <a:schemeClr val="tx2"/>
                </a:solidFill>
              </a:rPr>
              <a:t>, is designed to help me improve  the digital confidence and practical skills needed for study, employment, and the future workplace. </a:t>
            </a:r>
          </a:p>
          <a:p>
            <a:pPr fontAlgn="t"/>
            <a:r>
              <a:rPr lang="en-GB" sz="1400" dirty="0">
                <a:solidFill>
                  <a:schemeClr val="tx2"/>
                </a:solidFill>
              </a:rPr>
              <a:t> It presents how modern technologies can efficiency, support communication, and strengthen employability. I will also develop my understanding of how digital tools can be used to build a professional and personal brand, including the use of platforms such as LinkedIn and LinkedIn Learning.</a:t>
            </a:r>
          </a:p>
          <a:p>
            <a:pPr fontAlgn="t"/>
            <a:r>
              <a:rPr lang="en-GB" sz="1400" dirty="0">
                <a:solidFill>
                  <a:schemeClr val="tx2"/>
                </a:solidFill>
              </a:rPr>
              <a:t>I will improve my skills through tools such as Outlook, Excel, Power Point and Microsoft 365.</a:t>
            </a:r>
          </a:p>
          <a:p>
            <a:pPr fontAlgn="t"/>
            <a:r>
              <a:rPr lang="en-GB" sz="1400" dirty="0">
                <a:solidFill>
                  <a:schemeClr val="tx2"/>
                </a:solidFill>
              </a:rPr>
              <a:t>By the end of the module , I will be able to reflect on my progress, demonstrate practical digital skills, and show how these skills can be applied in academic, professional, and future career contexts.</a:t>
            </a:r>
          </a:p>
          <a:p>
            <a:endParaRPr lang="en-GB" sz="1300" dirty="0">
              <a:solidFill>
                <a:schemeClr val="tx2"/>
              </a:solidFill>
            </a:endParaRPr>
          </a:p>
        </p:txBody>
      </p:sp>
      <p:grpSp>
        <p:nvGrpSpPr>
          <p:cNvPr id="9" name="Group 8">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5" name="Freeform: Shape 14">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5">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524998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8CEC1-54C3-9C74-E162-28179C96B6EE}"/>
              </a:ext>
            </a:extLst>
          </p:cNvPr>
          <p:cNvSpPr>
            <a:spLocks noGrp="1"/>
          </p:cNvSpPr>
          <p:nvPr>
            <p:ph type="title"/>
          </p:nvPr>
        </p:nvSpPr>
        <p:spPr/>
        <p:txBody>
          <a:bodyPr/>
          <a:lstStyle/>
          <a:p>
            <a:r>
              <a:rPr lang="en-GB" dirty="0"/>
              <a:t>Digital skills development </a:t>
            </a:r>
          </a:p>
        </p:txBody>
      </p:sp>
      <p:graphicFrame>
        <p:nvGraphicFramePr>
          <p:cNvPr id="7" name="Content Placeholder 2">
            <a:extLst>
              <a:ext uri="{FF2B5EF4-FFF2-40B4-BE49-F238E27FC236}">
                <a16:creationId xmlns:a16="http://schemas.microsoft.com/office/drawing/2014/main" id="{D801E0B4-81AC-AF24-5221-FDFA929970B8}"/>
              </a:ext>
            </a:extLst>
          </p:cNvPr>
          <p:cNvGraphicFramePr>
            <a:graphicFrameLocks noGrp="1"/>
          </p:cNvGraphicFramePr>
          <p:nvPr>
            <p:ph idx="1"/>
            <p:extLst>
              <p:ext uri="{D42A27DB-BD31-4B8C-83A1-F6EECF244321}">
                <p14:modId xmlns:p14="http://schemas.microsoft.com/office/powerpoint/2010/main" val="404442301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32528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83C5D-994D-7210-9A76-ECADC0251952}"/>
              </a:ext>
            </a:extLst>
          </p:cNvPr>
          <p:cNvSpPr>
            <a:spLocks noGrp="1"/>
          </p:cNvSpPr>
          <p:nvPr>
            <p:ph type="title"/>
          </p:nvPr>
        </p:nvSpPr>
        <p:spPr/>
        <p:txBody>
          <a:bodyPr/>
          <a:lstStyle/>
          <a:p>
            <a:r>
              <a:rPr lang="en-GB" dirty="0"/>
              <a:t>LinkedIn Learning </a:t>
            </a:r>
          </a:p>
        </p:txBody>
      </p:sp>
      <p:graphicFrame>
        <p:nvGraphicFramePr>
          <p:cNvPr id="5" name="Content Placeholder 2">
            <a:extLst>
              <a:ext uri="{FF2B5EF4-FFF2-40B4-BE49-F238E27FC236}">
                <a16:creationId xmlns:a16="http://schemas.microsoft.com/office/drawing/2014/main" id="{F423BC62-1DAF-EF5F-AC4A-7B348FC1E058}"/>
              </a:ext>
            </a:extLst>
          </p:cNvPr>
          <p:cNvGraphicFramePr>
            <a:graphicFrameLocks noGrp="1"/>
          </p:cNvGraphicFramePr>
          <p:nvPr>
            <p:ph idx="1"/>
          </p:nvPr>
        </p:nvGraphicFramePr>
        <p:xfrm>
          <a:off x="838200" y="1325880"/>
          <a:ext cx="10515600" cy="48510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60074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4E83C5D-994D-7210-9A76-ECADC0251952}"/>
              </a:ext>
            </a:extLst>
          </p:cNvPr>
          <p:cNvSpPr>
            <a:spLocks noGrp="1"/>
          </p:cNvSpPr>
          <p:nvPr>
            <p:ph type="title"/>
          </p:nvPr>
        </p:nvSpPr>
        <p:spPr>
          <a:xfrm>
            <a:off x="1371597" y="348865"/>
            <a:ext cx="10044023" cy="877729"/>
          </a:xfrm>
        </p:spPr>
        <p:txBody>
          <a:bodyPr anchor="ctr">
            <a:normAutofit/>
          </a:bodyPr>
          <a:lstStyle/>
          <a:p>
            <a:r>
              <a:rPr lang="en-GB" sz="4000" dirty="0">
                <a:solidFill>
                  <a:srgbClr val="FFFFFF"/>
                </a:solidFill>
              </a:rPr>
              <a:t>Microsoft Excel</a:t>
            </a:r>
          </a:p>
        </p:txBody>
      </p:sp>
      <p:graphicFrame>
        <p:nvGraphicFramePr>
          <p:cNvPr id="5" name="Content Placeholder 2">
            <a:extLst>
              <a:ext uri="{FF2B5EF4-FFF2-40B4-BE49-F238E27FC236}">
                <a16:creationId xmlns:a16="http://schemas.microsoft.com/office/drawing/2014/main" id="{69E151D3-29A8-931E-CFE8-A1151952F90E}"/>
              </a:ext>
            </a:extLst>
          </p:cNvPr>
          <p:cNvGraphicFramePr>
            <a:graphicFrameLocks noGrp="1"/>
          </p:cNvGraphicFramePr>
          <p:nvPr>
            <p:ph idx="1"/>
            <p:extLst>
              <p:ext uri="{D42A27DB-BD31-4B8C-83A1-F6EECF244321}">
                <p14:modId xmlns:p14="http://schemas.microsoft.com/office/powerpoint/2010/main" val="1633026225"/>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6007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4E83C5D-994D-7210-9A76-ECADC0251952}"/>
              </a:ext>
            </a:extLst>
          </p:cNvPr>
          <p:cNvSpPr>
            <a:spLocks noGrp="1"/>
          </p:cNvSpPr>
          <p:nvPr>
            <p:ph type="title"/>
          </p:nvPr>
        </p:nvSpPr>
        <p:spPr>
          <a:xfrm>
            <a:off x="841248" y="256032"/>
            <a:ext cx="10506456" cy="1014984"/>
          </a:xfrm>
        </p:spPr>
        <p:txBody>
          <a:bodyPr anchor="b">
            <a:normAutofit/>
          </a:bodyPr>
          <a:lstStyle/>
          <a:p>
            <a:r>
              <a:rPr lang="en-GB" dirty="0"/>
              <a:t>Microsoft PowerPoint</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2A372959-C87D-B188-D7A0-32ADE3F16A58}"/>
              </a:ext>
            </a:extLst>
          </p:cNvPr>
          <p:cNvGraphicFramePr>
            <a:graphicFrameLocks noGrp="1"/>
          </p:cNvGraphicFramePr>
          <p:nvPr>
            <p:ph idx="1"/>
            <p:extLst>
              <p:ext uri="{D42A27DB-BD31-4B8C-83A1-F6EECF244321}">
                <p14:modId xmlns:p14="http://schemas.microsoft.com/office/powerpoint/2010/main" val="768641412"/>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60074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EBA52D0-F3A4-08E9-A163-384AC479491A}"/>
              </a:ext>
            </a:extLst>
          </p:cNvPr>
          <p:cNvPicPr>
            <a:picLocks noChangeAspect="1"/>
          </p:cNvPicPr>
          <p:nvPr/>
        </p:nvPicPr>
        <p:blipFill>
          <a:blip r:embed="rId2">
            <a:duotone>
              <a:schemeClr val="bg2">
                <a:shade val="45000"/>
                <a:satMod val="135000"/>
              </a:schemeClr>
              <a:prstClr val="white"/>
            </a:duotone>
          </a:blip>
          <a:srcRect t="12420" b="3310"/>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4E83C5D-994D-7210-9A76-ECADC0251952}"/>
              </a:ext>
            </a:extLst>
          </p:cNvPr>
          <p:cNvSpPr>
            <a:spLocks noGrp="1"/>
          </p:cNvSpPr>
          <p:nvPr>
            <p:ph type="title"/>
          </p:nvPr>
        </p:nvSpPr>
        <p:spPr>
          <a:xfrm>
            <a:off x="838200" y="365125"/>
            <a:ext cx="10515600" cy="1325563"/>
          </a:xfrm>
        </p:spPr>
        <p:txBody>
          <a:bodyPr>
            <a:normAutofit/>
          </a:bodyPr>
          <a:lstStyle/>
          <a:p>
            <a:r>
              <a:rPr lang="en-GB" dirty="0"/>
              <a:t>Artificial intelligence (AI) tools</a:t>
            </a:r>
          </a:p>
        </p:txBody>
      </p:sp>
      <p:graphicFrame>
        <p:nvGraphicFramePr>
          <p:cNvPr id="5" name="Content Placeholder 2">
            <a:extLst>
              <a:ext uri="{FF2B5EF4-FFF2-40B4-BE49-F238E27FC236}">
                <a16:creationId xmlns:a16="http://schemas.microsoft.com/office/drawing/2014/main" id="{19F23660-F6B3-244C-EF17-CF2A8906E1ED}"/>
              </a:ext>
            </a:extLst>
          </p:cNvPr>
          <p:cNvGraphicFramePr>
            <a:graphicFrameLocks noGrp="1"/>
          </p:cNvGraphicFramePr>
          <p:nvPr>
            <p:ph idx="1"/>
            <p:extLst>
              <p:ext uri="{D42A27DB-BD31-4B8C-83A1-F6EECF244321}">
                <p14:modId xmlns:p14="http://schemas.microsoft.com/office/powerpoint/2010/main" val="84727474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06007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83C5D-994D-7210-9A76-ECADC0251952}"/>
              </a:ext>
            </a:extLst>
          </p:cNvPr>
          <p:cNvSpPr>
            <a:spLocks noGrp="1"/>
          </p:cNvSpPr>
          <p:nvPr>
            <p:ph type="title"/>
          </p:nvPr>
        </p:nvSpPr>
        <p:spPr/>
        <p:txBody>
          <a:bodyPr/>
          <a:lstStyle/>
          <a:p>
            <a:r>
              <a:rPr lang="en-GB" dirty="0"/>
              <a:t>Applying my digital skills</a:t>
            </a:r>
          </a:p>
        </p:txBody>
      </p:sp>
      <p:graphicFrame>
        <p:nvGraphicFramePr>
          <p:cNvPr id="5" name="Content Placeholder 2">
            <a:extLst>
              <a:ext uri="{FF2B5EF4-FFF2-40B4-BE49-F238E27FC236}">
                <a16:creationId xmlns:a16="http://schemas.microsoft.com/office/drawing/2014/main" id="{E8EEF41E-226D-7110-F5FF-058252FC0181}"/>
              </a:ext>
            </a:extLst>
          </p:cNvPr>
          <p:cNvGraphicFramePr>
            <a:graphicFrameLocks noGrp="1"/>
          </p:cNvGraphicFramePr>
          <p:nvPr>
            <p:ph idx="1"/>
            <p:extLst>
              <p:ext uri="{D42A27DB-BD31-4B8C-83A1-F6EECF244321}">
                <p14:modId xmlns:p14="http://schemas.microsoft.com/office/powerpoint/2010/main" val="230262463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6007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4C75A-F914-A82F-2DCE-29FE93C822C8}"/>
              </a:ext>
            </a:extLst>
          </p:cNvPr>
          <p:cNvSpPr>
            <a:spLocks noGrp="1"/>
          </p:cNvSpPr>
          <p:nvPr>
            <p:ph type="title"/>
          </p:nvPr>
        </p:nvSpPr>
        <p:spPr/>
        <p:txBody>
          <a:bodyPr/>
          <a:lstStyle/>
          <a:p>
            <a:r>
              <a:rPr lang="en-GB" dirty="0"/>
              <a:t>Reflective thinking </a:t>
            </a:r>
          </a:p>
        </p:txBody>
      </p:sp>
      <p:graphicFrame>
        <p:nvGraphicFramePr>
          <p:cNvPr id="5" name="Content Placeholder 2">
            <a:extLst>
              <a:ext uri="{FF2B5EF4-FFF2-40B4-BE49-F238E27FC236}">
                <a16:creationId xmlns:a16="http://schemas.microsoft.com/office/drawing/2014/main" id="{81E269CE-DE2B-38A7-F254-DBB2F6C3FDE4}"/>
              </a:ext>
            </a:extLst>
          </p:cNvPr>
          <p:cNvGraphicFramePr>
            <a:graphicFrameLocks noGrp="1"/>
          </p:cNvGraphicFramePr>
          <p:nvPr>
            <p:ph idx="1"/>
            <p:extLst>
              <p:ext uri="{D42A27DB-BD31-4B8C-83A1-F6EECF244321}">
                <p14:modId xmlns:p14="http://schemas.microsoft.com/office/powerpoint/2010/main" val="2629528060"/>
              </p:ext>
            </p:extLst>
          </p:nvPr>
        </p:nvGraphicFramePr>
        <p:xfrm>
          <a:off x="838200" y="1257300"/>
          <a:ext cx="10515600" cy="49196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85083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C1890-13B9-0A03-4EBA-D70DFE2E20A2}"/>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DC8C6E7B-24A5-8302-385B-D8A9B6CD8A85}"/>
              </a:ext>
            </a:extLst>
          </p:cNvPr>
          <p:cNvSpPr>
            <a:spLocks noGrp="1"/>
          </p:cNvSpPr>
          <p:nvPr>
            <p:ph idx="1"/>
          </p:nvPr>
        </p:nvSpPr>
        <p:spPr>
          <a:xfrm>
            <a:off x="838200" y="1863089"/>
            <a:ext cx="10515600" cy="4313873"/>
          </a:xfrm>
        </p:spPr>
        <p:txBody>
          <a:bodyPr/>
          <a:lstStyle/>
          <a:p>
            <a:pPr marL="457200" indent="-457200">
              <a:buNone/>
            </a:pPr>
            <a:r>
              <a:rPr lang="en-GB" sz="1600" dirty="0"/>
              <a:t>Jisc (2017) </a:t>
            </a:r>
            <a:r>
              <a:rPr lang="en-GB" sz="1600" i="1" dirty="0"/>
              <a:t>Building digital capabilities: the six elements defined</a:t>
            </a:r>
            <a:r>
              <a:rPr lang="en-GB" sz="1600" dirty="0"/>
              <a:t>. Bristol: Jisc. Available at: https://digitalcapability.jisc.ac.uk (Accessed: 20 June 2026).</a:t>
            </a:r>
          </a:p>
          <a:p>
            <a:pPr marL="457200" indent="-457200">
              <a:buNone/>
            </a:pPr>
            <a:endParaRPr lang="en-GB" sz="1600" dirty="0"/>
          </a:p>
          <a:p>
            <a:pPr marL="457200" indent="-457200">
              <a:buNone/>
            </a:pPr>
            <a:r>
              <a:rPr lang="en-GB" sz="1600" dirty="0"/>
              <a:t>LinkedIn Learning (2024) </a:t>
            </a:r>
            <a:r>
              <a:rPr lang="en-GB" sz="1600" i="1" dirty="0"/>
              <a:t>LinkedIn Learning</a:t>
            </a:r>
            <a:r>
              <a:rPr lang="en-GB" sz="1600" dirty="0"/>
              <a:t>. Available at: https://www.linkedin.com/learning (Accessed: 20 June 2026).</a:t>
            </a:r>
          </a:p>
          <a:p>
            <a:pPr marL="457200" indent="-457200">
              <a:buNone/>
            </a:pPr>
            <a:endParaRPr lang="en-GB" sz="1600" dirty="0"/>
          </a:p>
          <a:p>
            <a:pPr marL="457200" indent="-457200">
              <a:buNone/>
            </a:pPr>
            <a:r>
              <a:rPr lang="en-GB" sz="1600" dirty="0"/>
              <a:t>Microsoft (2024a) </a:t>
            </a:r>
            <a:r>
              <a:rPr lang="en-GB" sz="1600" i="1" dirty="0"/>
              <a:t>Microsoft 365</a:t>
            </a:r>
            <a:r>
              <a:rPr lang="en-GB" sz="1600" dirty="0"/>
              <a:t> [Computer program]. Available at: https://www.microsoft.com/microsoft-365 (Accessed: 20 June 2026).</a:t>
            </a:r>
          </a:p>
          <a:p>
            <a:pPr marL="457200" indent="-457200">
              <a:buNone/>
            </a:pPr>
            <a:endParaRPr lang="en-GB" sz="1600" dirty="0"/>
          </a:p>
          <a:p>
            <a:pPr marL="457200" indent="-457200">
              <a:buNone/>
            </a:pPr>
            <a:r>
              <a:rPr lang="en-GB" sz="1600" dirty="0"/>
              <a:t>Microsoft (2024b) </a:t>
            </a:r>
            <a:r>
              <a:rPr lang="en-GB" sz="1600" i="1" dirty="0"/>
              <a:t>Microsoft Copilot</a:t>
            </a:r>
            <a:r>
              <a:rPr lang="en-GB" sz="1600" dirty="0"/>
              <a:t> [Computer program]. Available at: https://copilot.microsoft.com (Accessed: 20 June 2026).</a:t>
            </a:r>
          </a:p>
        </p:txBody>
      </p:sp>
    </p:spTree>
    <p:extLst>
      <p:ext uri="{BB962C8B-B14F-4D97-AF65-F5344CB8AC3E}">
        <p14:creationId xmlns:p14="http://schemas.microsoft.com/office/powerpoint/2010/main" val="6952245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120</TotalTime>
  <Words>1134</Words>
  <Application>Microsoft Office PowerPoint</Application>
  <PresentationFormat>Widescreen</PresentationFormat>
  <Paragraphs>45</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Aptos Display</vt:lpstr>
      <vt:lpstr>Arial</vt:lpstr>
      <vt:lpstr>Calibri</vt:lpstr>
      <vt:lpstr>Office Theme</vt:lpstr>
      <vt:lpstr>Certificate of Higher Education in Employability Skills  Module : Digital skills for business  Module code: BMBS4003              STUDENT ID NUMBER :2543571  STUDENT NAME: Miltiadis Tsamantotis </vt:lpstr>
      <vt:lpstr>Introduction – Learning outcomes</vt:lpstr>
      <vt:lpstr>Digital skills development </vt:lpstr>
      <vt:lpstr>LinkedIn Learning </vt:lpstr>
      <vt:lpstr>Microsoft Excel</vt:lpstr>
      <vt:lpstr>Microsoft PowerPoint</vt:lpstr>
      <vt:lpstr>Artificial intelligence (AI) tools</vt:lpstr>
      <vt:lpstr>Applying my digital skills</vt:lpstr>
      <vt:lpstr>Reflective thinking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Miltiadis Tsamantotis</dc:creator>
  <cp:lastModifiedBy>Miltiadis Tsamantotis</cp:lastModifiedBy>
  <cp:revision>1</cp:revision>
  <dcterms:created xsi:type="dcterms:W3CDTF">2026-06-20T18:35:12Z</dcterms:created>
  <dcterms:modified xsi:type="dcterms:W3CDTF">2026-06-22T13:47:08Z</dcterms:modified>
</cp:coreProperties>
</file>