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1D7503-2630-17C2-2315-3A3051D1D71C}" v="2200" dt="2023-03-03T22:32:07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1D8B175-55B7-8674-CFB5-9942C5B3E3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>
                <a:latin typeface="Times New Roman"/>
                <a:cs typeface="Calibri Light"/>
              </a:rPr>
              <a:t>BREAKFAST BOARD </a:t>
            </a:r>
            <a:br>
              <a:rPr lang="en-GB" sz="2400" dirty="0">
                <a:latin typeface="Times New Roman"/>
                <a:cs typeface="Calibri Light"/>
              </a:rPr>
            </a:br>
            <a:br>
              <a:rPr lang="en-GB" sz="2400" dirty="0">
                <a:latin typeface="Times New Roman"/>
                <a:cs typeface="Calibri Light"/>
              </a:rPr>
            </a:br>
            <a:br>
              <a:rPr lang="en-GB" sz="2400" dirty="0">
                <a:latin typeface="Times New Roman"/>
                <a:cs typeface="Calibri Light"/>
              </a:rPr>
            </a:br>
            <a:br>
              <a:rPr lang="en-GB" sz="2400" dirty="0">
                <a:latin typeface="Times New Roman"/>
                <a:cs typeface="Calibri Light"/>
              </a:rPr>
            </a:br>
            <a:r>
              <a:rPr lang="en-GB" sz="2400" dirty="0">
                <a:latin typeface="Times New Roman"/>
                <a:cs typeface="Calibri Light"/>
              </a:rPr>
              <a:t>Student name : Oana Mihaela </a:t>
            </a:r>
            <a:r>
              <a:rPr lang="en-GB" sz="2400" dirty="0" err="1">
                <a:latin typeface="Times New Roman"/>
                <a:cs typeface="Calibri Light"/>
              </a:rPr>
              <a:t>Mirauta</a:t>
            </a:r>
            <a:br>
              <a:rPr lang="en-GB" sz="2400" dirty="0">
                <a:latin typeface="Times New Roman"/>
                <a:cs typeface="Calibri Light"/>
              </a:rPr>
            </a:br>
            <a:r>
              <a:rPr lang="en-GB" sz="2400" dirty="0">
                <a:latin typeface="Times New Roman"/>
                <a:cs typeface="Calibri Light"/>
              </a:rPr>
              <a:t>Student number : 2124122</a:t>
            </a:r>
            <a:br>
              <a:rPr lang="en-GB" sz="2400" dirty="0">
                <a:latin typeface="Times New Roman"/>
                <a:cs typeface="Calibri Light"/>
              </a:rPr>
            </a:br>
            <a:endParaRPr lang="en-GB" sz="2400" dirty="0">
              <a:latin typeface="Times New Roman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3B8F3121-3B62-6BF2-ED83-118018CAD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6796" y="-4249"/>
            <a:ext cx="1835256" cy="17878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89043A-61C8-C449-6857-59B958E851D5}"/>
              </a:ext>
            </a:extLst>
          </p:cNvPr>
          <p:cNvSpPr txBox="1"/>
          <p:nvPr/>
        </p:nvSpPr>
        <p:spPr>
          <a:xfrm>
            <a:off x="75154" y="-5557"/>
            <a:ext cx="323457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i="1" dirty="0">
                <a:latin typeface="Verdana Pro Cond Black"/>
                <a:cs typeface="Calibri"/>
              </a:rPr>
              <a:t>    HORARIO :       </a:t>
            </a:r>
            <a:endParaRPr lang="en-US"/>
          </a:p>
          <a:p>
            <a:r>
              <a:rPr lang="en-GB" sz="2000" i="1" dirty="0">
                <a:latin typeface="Verdana Pro Cond Black"/>
                <a:cs typeface="Calibri"/>
              </a:rPr>
              <a:t>  DE LUNES A VIERNES </a:t>
            </a:r>
            <a:endParaRPr lang="en-GB"/>
          </a:p>
          <a:p>
            <a:r>
              <a:rPr lang="en-GB" sz="2000" i="1" dirty="0">
                <a:latin typeface="Verdana Pro Cond Black"/>
                <a:cs typeface="Calibri"/>
              </a:rPr>
              <a:t>     DE 6,30 A 11,30</a:t>
            </a:r>
          </a:p>
          <a:p>
            <a:r>
              <a:rPr lang="en-GB" sz="2000" i="1" dirty="0">
                <a:latin typeface="Verdana Pro Cond Black"/>
                <a:cs typeface="Calibri"/>
              </a:rPr>
              <a:t>  SABADO Y DOMINGO</a:t>
            </a:r>
          </a:p>
          <a:p>
            <a:r>
              <a:rPr lang="en-GB" sz="2000" i="1" dirty="0">
                <a:latin typeface="Verdana Pro Cond Black"/>
                <a:cs typeface="Calibri"/>
              </a:rPr>
              <a:t>     DE 7,00 A  10,00</a:t>
            </a:r>
          </a:p>
          <a:p>
            <a:endParaRPr lang="en-GB" sz="2000" i="1" dirty="0">
              <a:latin typeface="Verdana Pro Cond Black"/>
              <a:cs typeface="Calibri"/>
            </a:endParaRPr>
          </a:p>
        </p:txBody>
      </p:sp>
      <p:pic>
        <p:nvPicPr>
          <p:cNvPr id="5" name="Picture 5" descr="A picture containing food, table, cup, coffee&#10;&#10;Description automatically generated">
            <a:extLst>
              <a:ext uri="{FF2B5EF4-FFF2-40B4-BE49-F238E27FC236}">
                <a16:creationId xmlns:a16="http://schemas.microsoft.com/office/drawing/2014/main" id="{C6652D14-5E2F-12BB-F918-80B132ABC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9004" y="5317739"/>
            <a:ext cx="2096219" cy="1398373"/>
          </a:xfrm>
          <a:prstGeom prst="rect">
            <a:avLst/>
          </a:prstGeom>
        </p:spPr>
      </p:pic>
      <p:pic>
        <p:nvPicPr>
          <p:cNvPr id="6" name="Picture 7" descr="A picture containing food, plate, breakfast, snack food&#10;&#10;Description automatically generated">
            <a:extLst>
              <a:ext uri="{FF2B5EF4-FFF2-40B4-BE49-F238E27FC236}">
                <a16:creationId xmlns:a16="http://schemas.microsoft.com/office/drawing/2014/main" id="{632E7CAF-2898-591F-BA59-E50E7797F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4211" y="2528976"/>
            <a:ext cx="1564257" cy="10524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8A417A-944A-061E-F336-F042765B06C3}"/>
              </a:ext>
            </a:extLst>
          </p:cNvPr>
          <p:cNvSpPr txBox="1"/>
          <p:nvPr/>
        </p:nvSpPr>
        <p:spPr>
          <a:xfrm>
            <a:off x="2342528" y="225136"/>
            <a:ext cx="600940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               </a:t>
            </a:r>
            <a:r>
              <a:rPr lang="en-GB" sz="2400" i="1" dirty="0">
                <a:latin typeface="Sitka Text Semibold"/>
                <a:cs typeface="Calibri"/>
              </a:rPr>
              <a:t> DESAYUNO / BREAKFAST</a:t>
            </a:r>
          </a:p>
          <a:p>
            <a:r>
              <a:rPr lang="en-GB" sz="2400" i="1" dirty="0">
                <a:latin typeface="Sitka Text Semibold"/>
                <a:cs typeface="Calibri"/>
              </a:rPr>
              <a:t>                  ESPECIAL DE DESAYUNO    </a:t>
            </a:r>
          </a:p>
          <a:p>
            <a:r>
              <a:rPr lang="en-GB" sz="2400" i="1" dirty="0">
                <a:latin typeface="Sitka Text Semibold"/>
                <a:cs typeface="Calibri"/>
              </a:rPr>
              <a:t>                  SPECIAL BREAKFAST</a:t>
            </a:r>
          </a:p>
          <a:p>
            <a:endParaRPr lang="en-GB" sz="2400" i="1" dirty="0">
              <a:latin typeface="Sitka Text Semibold"/>
              <a:cs typeface="Calibri"/>
            </a:endParaRPr>
          </a:p>
          <a:p>
            <a:endParaRPr lang="en-GB" sz="2400" i="1" dirty="0">
              <a:latin typeface="Sitka Text Semibold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51000C-935F-CDDB-CBF5-74E3DC557983}"/>
              </a:ext>
            </a:extLst>
          </p:cNvPr>
          <p:cNvSpPr txBox="1"/>
          <p:nvPr/>
        </p:nvSpPr>
        <p:spPr>
          <a:xfrm>
            <a:off x="6535" y="1579876"/>
            <a:ext cx="6009736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Baguet Script"/>
                <a:cs typeface="Calibri"/>
              </a:rPr>
              <a:t>DULCES DE LA MAÑANA / MORNING SWEETS</a:t>
            </a:r>
          </a:p>
          <a:p>
            <a:r>
              <a:rPr lang="en-GB" dirty="0">
                <a:latin typeface="Baguet Script"/>
                <a:cs typeface="Calibri"/>
              </a:rPr>
              <a:t>      CHURROS CON CHOCOLATE …...£2.70</a:t>
            </a:r>
          </a:p>
          <a:p>
            <a:r>
              <a:rPr lang="en-GB" dirty="0">
                <a:latin typeface="Baguet Script"/>
                <a:cs typeface="Calibri"/>
              </a:rPr>
              <a:t>  SPANISH CURROS WITH HOT CHOCOLATE ….£2.70</a:t>
            </a:r>
          </a:p>
          <a:p>
            <a:r>
              <a:rPr lang="en-GB" dirty="0">
                <a:latin typeface="Baguet Script"/>
                <a:cs typeface="Calibri"/>
              </a:rPr>
              <a:t>     BIZOCHO …..£2.50</a:t>
            </a:r>
          </a:p>
          <a:p>
            <a:r>
              <a:rPr lang="en-GB" dirty="0">
                <a:latin typeface="Baguet Script"/>
                <a:cs typeface="Calibri"/>
              </a:rPr>
              <a:t>SPANISH SPONGE CAKE …..£2.50</a:t>
            </a:r>
          </a:p>
          <a:p>
            <a:r>
              <a:rPr lang="en-GB" dirty="0">
                <a:latin typeface="Baguet Script"/>
                <a:cs typeface="Calibri"/>
              </a:rPr>
              <a:t>      MAGDALENAS …..£2.20</a:t>
            </a:r>
          </a:p>
          <a:p>
            <a:r>
              <a:rPr lang="en-GB" dirty="0">
                <a:latin typeface="Baguet Script"/>
                <a:cs typeface="Calibri"/>
              </a:rPr>
              <a:t>MUFFINS …..£2.20</a:t>
            </a:r>
          </a:p>
          <a:p>
            <a:r>
              <a:rPr lang="en-GB" dirty="0">
                <a:latin typeface="Baguet Script"/>
                <a:cs typeface="Calibri"/>
              </a:rPr>
              <a:t>NAPOLITANAS DE CHOCOLATE …..£2.20</a:t>
            </a:r>
          </a:p>
          <a:p>
            <a:r>
              <a:rPr lang="en-GB" dirty="0">
                <a:latin typeface="Baguet Script"/>
                <a:cs typeface="Calibri"/>
              </a:rPr>
              <a:t>PAIN AU CHOCOLATE …..</a:t>
            </a:r>
            <a:r>
              <a:rPr lang="en-GB" dirty="0">
                <a:cs typeface="Calibri"/>
              </a:rPr>
              <a:t>£2.20</a:t>
            </a:r>
            <a:endParaRPr lang="en-GB" dirty="0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219DCD-6CC5-F771-D1F4-11B51F3F390F}"/>
              </a:ext>
            </a:extLst>
          </p:cNvPr>
          <p:cNvSpPr txBox="1"/>
          <p:nvPr/>
        </p:nvSpPr>
        <p:spPr>
          <a:xfrm>
            <a:off x="166216" y="4028817"/>
            <a:ext cx="5855442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Baguet Script"/>
                <a:cs typeface="Calibri"/>
              </a:rPr>
              <a:t>BEBER / TO DRINK </a:t>
            </a:r>
            <a:endParaRPr lang="en-GB" sz="2000" b="1">
              <a:latin typeface="Baguet Script"/>
              <a:cs typeface="Calibri"/>
            </a:endParaRPr>
          </a:p>
          <a:p>
            <a:r>
              <a:rPr lang="en-GB" dirty="0">
                <a:latin typeface="Baguet Script"/>
                <a:cs typeface="Calibri"/>
              </a:rPr>
              <a:t>ZUMO  DE NARANJA  / ORANGE JUICE ….£1</a:t>
            </a:r>
          </a:p>
          <a:p>
            <a:r>
              <a:rPr lang="en-GB" dirty="0">
                <a:latin typeface="Baguet Script"/>
                <a:cs typeface="Calibri"/>
              </a:rPr>
              <a:t>CHOCOLATE CALIENTE / HOT CHOCOLATE …..£1.20</a:t>
            </a:r>
          </a:p>
          <a:p>
            <a:r>
              <a:rPr lang="en-GB" dirty="0">
                <a:latin typeface="Baguet Script"/>
                <a:cs typeface="Calibri"/>
              </a:rPr>
              <a:t>CAFÉ SOLO /SHORT ESPRESSO …..£1.50</a:t>
            </a:r>
          </a:p>
          <a:p>
            <a:r>
              <a:rPr lang="en-GB" dirty="0">
                <a:latin typeface="Baguet Script"/>
                <a:cs typeface="Calibri"/>
              </a:rPr>
              <a:t>CAFÉ CORTADO / COFFEE WITH A SPLASH OF MILK …..£1.50</a:t>
            </a:r>
          </a:p>
          <a:p>
            <a:r>
              <a:rPr lang="en-GB" dirty="0">
                <a:latin typeface="Baguet Script"/>
                <a:cs typeface="Calibri"/>
              </a:rPr>
              <a:t>CAFÉ CON LECHE / COFFEE WITH MILK …..£1.50</a:t>
            </a:r>
          </a:p>
          <a:p>
            <a:r>
              <a:rPr lang="en-GB" dirty="0">
                <a:latin typeface="Baguet Script"/>
                <a:cs typeface="Calibri"/>
              </a:rPr>
              <a:t>CAFÉ BOMBON / COFFEE WITH CONDENSED MILK …..1.50</a:t>
            </a:r>
          </a:p>
          <a:p>
            <a:r>
              <a:rPr lang="en-GB" dirty="0">
                <a:latin typeface="Baguet Script"/>
                <a:cs typeface="Calibri"/>
              </a:rPr>
              <a:t>AGUA …..GRATIS</a:t>
            </a:r>
            <a:endParaRPr lang="en-GB" dirty="0">
              <a:latin typeface="Baguet Scrip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E806B-E9B2-E6D2-44B3-FD237B89AA96}"/>
              </a:ext>
            </a:extLst>
          </p:cNvPr>
          <p:cNvSpPr txBox="1"/>
          <p:nvPr/>
        </p:nvSpPr>
        <p:spPr>
          <a:xfrm>
            <a:off x="5901730" y="2315806"/>
            <a:ext cx="6105118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 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latin typeface="Baguet Script"/>
                <a:cs typeface="Calibri"/>
              </a:rPr>
              <a:t> </a:t>
            </a:r>
            <a:r>
              <a:rPr lang="en-GB" b="1" dirty="0">
                <a:latin typeface="Baguet Script"/>
                <a:cs typeface="Calibri"/>
              </a:rPr>
              <a:t> </a:t>
            </a:r>
            <a:r>
              <a:rPr lang="en-GB" sz="2000" b="1" dirty="0">
                <a:latin typeface="Baguet Script"/>
                <a:cs typeface="Calibri"/>
              </a:rPr>
              <a:t>TOSTADA Y SÁNDWICHES</a:t>
            </a:r>
          </a:p>
          <a:p>
            <a:r>
              <a:rPr lang="en-GB" sz="2000" b="1" dirty="0">
                <a:latin typeface="Baguet Script"/>
                <a:cs typeface="Calibri"/>
              </a:rPr>
              <a:t> TOAST AND SANDWICH </a:t>
            </a:r>
          </a:p>
          <a:p>
            <a:r>
              <a:rPr lang="en-GB" dirty="0">
                <a:latin typeface="Baguet Script"/>
                <a:cs typeface="Calibri"/>
              </a:rPr>
              <a:t>TOSTADA CON TOMATE ….£2.00</a:t>
            </a:r>
          </a:p>
          <a:p>
            <a:r>
              <a:rPr lang="en-GB" dirty="0">
                <a:latin typeface="Baguet Script"/>
                <a:cs typeface="Calibri"/>
              </a:rPr>
              <a:t> CRUSHED TOMATOES ON TOAST DRENCHED IN OLIVE OIL.....£2.00</a:t>
            </a:r>
          </a:p>
          <a:p>
            <a:r>
              <a:rPr lang="en-GB" dirty="0">
                <a:latin typeface="Baguet Script"/>
                <a:cs typeface="Calibri"/>
              </a:rPr>
              <a:t>PAN CON TOMATE Y JAMON IBERICO …..£2.50</a:t>
            </a:r>
          </a:p>
          <a:p>
            <a:r>
              <a:rPr lang="en-GB" dirty="0">
                <a:latin typeface="Baguet Script"/>
                <a:cs typeface="Calibri"/>
              </a:rPr>
              <a:t>   BREAD WITH TOMATOES AND BACON.....£".50</a:t>
            </a:r>
          </a:p>
          <a:p>
            <a:r>
              <a:rPr lang="en-GB" dirty="0">
                <a:latin typeface="Baguet Script"/>
                <a:cs typeface="Calibri"/>
              </a:rPr>
              <a:t>BOCADILLOS ….....£3.00</a:t>
            </a:r>
          </a:p>
          <a:p>
            <a:r>
              <a:rPr lang="en-GB" dirty="0">
                <a:latin typeface="Baguet Script"/>
                <a:cs typeface="Calibri"/>
              </a:rPr>
              <a:t>   CHORIZO SANDWICH.....£3.00</a:t>
            </a:r>
            <a:endParaRPr lang="en-GB">
              <a:latin typeface="Baguet Script"/>
            </a:endParaRPr>
          </a:p>
          <a:p>
            <a:r>
              <a:rPr lang="en-GB" dirty="0">
                <a:latin typeface="Baguet Script"/>
                <a:cs typeface="Calibri"/>
              </a:rPr>
              <a:t>CUBANO.....£3.00</a:t>
            </a:r>
          </a:p>
          <a:p>
            <a:r>
              <a:rPr lang="en-GB" dirty="0">
                <a:latin typeface="Baguet Script"/>
                <a:cs typeface="Calibri"/>
              </a:rPr>
              <a:t>    CUBAN SANDWICH ….£3.00</a:t>
            </a:r>
          </a:p>
          <a:p>
            <a:r>
              <a:rPr lang="en-GB" dirty="0">
                <a:latin typeface="Baguet Script"/>
                <a:cs typeface="Calibri"/>
              </a:rPr>
              <a:t>JAMON Y QUESO.....£3.00</a:t>
            </a:r>
          </a:p>
          <a:p>
            <a:r>
              <a:rPr lang="en-GB" dirty="0">
                <a:latin typeface="Baguet Script"/>
                <a:cs typeface="Calibri"/>
              </a:rPr>
              <a:t>BACON AND CHESSE SANDWICH ….£3.00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52437B-CE8A-96F0-9D89-E84FE512E0EA}"/>
              </a:ext>
            </a:extLst>
          </p:cNvPr>
          <p:cNvSpPr txBox="1"/>
          <p:nvPr/>
        </p:nvSpPr>
        <p:spPr>
          <a:xfrm>
            <a:off x="6023251" y="1202235"/>
            <a:ext cx="4218604" cy="2080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dirty="0">
                <a:latin typeface="Baguet Script"/>
                <a:ea typeface="Segoe UI"/>
                <a:cs typeface="Segoe UI"/>
              </a:rPr>
              <a:t> ESPECIAL / SPECIAL</a:t>
            </a:r>
            <a:r>
              <a:rPr lang="en-US" sz="2000" b="1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TORTILLA ESPAÑOLA.......£3.0</a:t>
            </a:r>
            <a:r>
              <a:rPr lang="en-US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 SPANISH TORTILLA …..£3.0</a:t>
            </a:r>
            <a:r>
              <a:rPr lang="en-US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EMPANADAS …..£2.50</a:t>
            </a:r>
            <a:r>
              <a:rPr lang="en-US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 SPANISH PIE …..£2.50</a:t>
            </a:r>
            <a:r>
              <a:rPr lang="en-US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HUEVOS ROTOS …..£3.00</a:t>
            </a:r>
            <a:r>
              <a:rPr lang="en-US" dirty="0">
                <a:latin typeface="Baguet Script"/>
                <a:ea typeface="Segoe UI"/>
                <a:cs typeface="Segoe UI"/>
              </a:rPr>
              <a:t>​</a:t>
            </a:r>
          </a:p>
          <a:p>
            <a:pPr rtl="0"/>
            <a:r>
              <a:rPr lang="en-GB" dirty="0">
                <a:latin typeface="Baguet Script"/>
                <a:ea typeface="Segoe UI"/>
                <a:cs typeface="Segoe UI"/>
              </a:rPr>
              <a:t> BROKEN EGGS ….£3.00</a:t>
            </a:r>
            <a:endParaRPr lang="en-GB" dirty="0">
              <a:latin typeface="Baguet Script"/>
            </a:endParaRPr>
          </a:p>
        </p:txBody>
      </p:sp>
    </p:spTree>
    <p:extLst>
      <p:ext uri="{BB962C8B-B14F-4D97-AF65-F5344CB8AC3E}">
        <p14:creationId xmlns:p14="http://schemas.microsoft.com/office/powerpoint/2010/main" val="836606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BREAKFAST BOARD     Student name : Oana Mihaela Mirauta Student number : 2124122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456</cp:revision>
  <dcterms:created xsi:type="dcterms:W3CDTF">2023-03-03T18:08:19Z</dcterms:created>
  <dcterms:modified xsi:type="dcterms:W3CDTF">2023-03-03T22:38:46Z</dcterms:modified>
</cp:coreProperties>
</file>