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29F75-71DA-334D-BAC7-B568A739D729}" v="57" dt="2023-10-21T19:20:25.732"/>
    <p1510:client id="{1A4F559F-63A0-CA6A-FFB4-017EB578110D}" v="71" dt="2023-10-22T22:24:58.439"/>
    <p1510:client id="{3A1496A3-31D4-1245-94AB-05757E69A37A}" v="257" dt="2023-10-22T18:32:50.267"/>
    <p1510:client id="{73ED67C2-F9A2-7B46-7151-F884BE92326F}" v="236" dt="2023-10-22T22:04:49.539"/>
    <p1510:client id="{A3EC572F-DA3F-F897-3166-460F5D74C901}" v="815" dt="2023-10-22T15:21:46.520"/>
    <p1510:client id="{C98F481F-70E3-4DB9-AF70-CECBA1043040}" v="401" dt="2023-10-22T17:50:40.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la Perry" userId="149aa202-0811-4a39-a8fe-65162fac22c6" providerId="ADAL" clId="{3A1496A3-31D4-1245-94AB-05757E69A37A}"/>
    <pc:docChg chg="undo custSel addSld modSld sldOrd">
      <pc:chgData name="Iola Perry" userId="149aa202-0811-4a39-a8fe-65162fac22c6" providerId="ADAL" clId="{3A1496A3-31D4-1245-94AB-05757E69A37A}" dt="2023-10-22T18:32:50.267" v="466" actId="1076"/>
      <pc:docMkLst>
        <pc:docMk/>
      </pc:docMkLst>
      <pc:sldChg chg="modSp">
        <pc:chgData name="Iola Perry" userId="149aa202-0811-4a39-a8fe-65162fac22c6" providerId="ADAL" clId="{3A1496A3-31D4-1245-94AB-05757E69A37A}" dt="2023-10-21T18:59:18.796" v="15" actId="20577"/>
        <pc:sldMkLst>
          <pc:docMk/>
          <pc:sldMk cId="511420599" sldId="257"/>
        </pc:sldMkLst>
        <pc:spChg chg="mod">
          <ac:chgData name="Iola Perry" userId="149aa202-0811-4a39-a8fe-65162fac22c6" providerId="ADAL" clId="{3A1496A3-31D4-1245-94AB-05757E69A37A}" dt="2023-10-21T18:59:18.796" v="15" actId="20577"/>
          <ac:spMkLst>
            <pc:docMk/>
            <pc:sldMk cId="511420599" sldId="257"/>
            <ac:spMk id="2" creationId="{48D170A6-B83D-8B1A-A447-0A00EF3BB824}"/>
          </ac:spMkLst>
        </pc:spChg>
      </pc:sldChg>
      <pc:sldChg chg="modSp new ord">
        <pc:chgData name="Iola Perry" userId="149aa202-0811-4a39-a8fe-65162fac22c6" providerId="ADAL" clId="{3A1496A3-31D4-1245-94AB-05757E69A37A}" dt="2023-10-21T19:00:02.308" v="39" actId="20577"/>
        <pc:sldMkLst>
          <pc:docMk/>
          <pc:sldMk cId="3683996609" sldId="258"/>
        </pc:sldMkLst>
        <pc:spChg chg="mod">
          <ac:chgData name="Iola Perry" userId="149aa202-0811-4a39-a8fe-65162fac22c6" providerId="ADAL" clId="{3A1496A3-31D4-1245-94AB-05757E69A37A}" dt="2023-10-21T19:00:02.308" v="39" actId="20577"/>
          <ac:spMkLst>
            <pc:docMk/>
            <pc:sldMk cId="3683996609" sldId="258"/>
            <ac:spMk id="2" creationId="{2616D6FC-5E7E-D00E-DDE3-8386873AD97E}"/>
          </ac:spMkLst>
        </pc:spChg>
      </pc:sldChg>
      <pc:sldChg chg="modSp new">
        <pc:chgData name="Iola Perry" userId="149aa202-0811-4a39-a8fe-65162fac22c6" providerId="ADAL" clId="{3A1496A3-31D4-1245-94AB-05757E69A37A}" dt="2023-10-21T19:01:30.904" v="79" actId="20577"/>
        <pc:sldMkLst>
          <pc:docMk/>
          <pc:sldMk cId="1116285731" sldId="259"/>
        </pc:sldMkLst>
        <pc:spChg chg="mod">
          <ac:chgData name="Iola Perry" userId="149aa202-0811-4a39-a8fe-65162fac22c6" providerId="ADAL" clId="{3A1496A3-31D4-1245-94AB-05757E69A37A}" dt="2023-10-21T19:00:24.187" v="48" actId="20577"/>
          <ac:spMkLst>
            <pc:docMk/>
            <pc:sldMk cId="1116285731" sldId="259"/>
            <ac:spMk id="2" creationId="{1E58F5EA-41CC-E003-B947-5522E140E033}"/>
          </ac:spMkLst>
        </pc:spChg>
        <pc:spChg chg="mod">
          <ac:chgData name="Iola Perry" userId="149aa202-0811-4a39-a8fe-65162fac22c6" providerId="ADAL" clId="{3A1496A3-31D4-1245-94AB-05757E69A37A}" dt="2023-10-21T19:01:30.904" v="79" actId="20577"/>
          <ac:spMkLst>
            <pc:docMk/>
            <pc:sldMk cId="1116285731" sldId="259"/>
            <ac:spMk id="3" creationId="{75CE80CA-E8CC-976A-22F0-243934E33D81}"/>
          </ac:spMkLst>
        </pc:spChg>
      </pc:sldChg>
      <pc:sldChg chg="modSp new">
        <pc:chgData name="Iola Perry" userId="149aa202-0811-4a39-a8fe-65162fac22c6" providerId="ADAL" clId="{3A1496A3-31D4-1245-94AB-05757E69A37A}" dt="2023-10-22T18:32:50.267" v="466" actId="1076"/>
        <pc:sldMkLst>
          <pc:docMk/>
          <pc:sldMk cId="3330516564" sldId="260"/>
        </pc:sldMkLst>
        <pc:spChg chg="mod">
          <ac:chgData name="Iola Perry" userId="149aa202-0811-4a39-a8fe-65162fac22c6" providerId="ADAL" clId="{3A1496A3-31D4-1245-94AB-05757E69A37A}" dt="2023-10-21T19:03:13.647" v="99" actId="20577"/>
          <ac:spMkLst>
            <pc:docMk/>
            <pc:sldMk cId="3330516564" sldId="260"/>
            <ac:spMk id="2" creationId="{4400C31F-D760-6FC9-94EA-C0F897D68B47}"/>
          </ac:spMkLst>
        </pc:spChg>
        <pc:spChg chg="mod">
          <ac:chgData name="Iola Perry" userId="149aa202-0811-4a39-a8fe-65162fac22c6" providerId="ADAL" clId="{3A1496A3-31D4-1245-94AB-05757E69A37A}" dt="2023-10-22T18:32:50.267" v="466" actId="1076"/>
          <ac:spMkLst>
            <pc:docMk/>
            <pc:sldMk cId="3330516564" sldId="260"/>
            <ac:spMk id="3" creationId="{0730D483-665E-46B1-A388-9B6A5D679721}"/>
          </ac:spMkLst>
        </pc:spChg>
      </pc:sldChg>
      <pc:sldChg chg="new">
        <pc:chgData name="Iola Perry" userId="149aa202-0811-4a39-a8fe-65162fac22c6" providerId="ADAL" clId="{3A1496A3-31D4-1245-94AB-05757E69A37A}" dt="2023-10-21T18:59:23.344" v="19" actId="680"/>
        <pc:sldMkLst>
          <pc:docMk/>
          <pc:sldMk cId="3630332629" sldId="261"/>
        </pc:sldMkLst>
      </pc:sldChg>
      <pc:sldChg chg="modSp">
        <pc:chgData name="Iola Perry" userId="149aa202-0811-4a39-a8fe-65162fac22c6" providerId="ADAL" clId="{3A1496A3-31D4-1245-94AB-05757E69A37A}" dt="2023-10-22T18:32:25.244" v="463" actId="20577"/>
        <pc:sldMkLst>
          <pc:docMk/>
          <pc:sldMk cId="3619956417" sldId="262"/>
        </pc:sldMkLst>
        <pc:spChg chg="mod">
          <ac:chgData name="Iola Perry" userId="149aa202-0811-4a39-a8fe-65162fac22c6" providerId="ADAL" clId="{3A1496A3-31D4-1245-94AB-05757E69A37A}" dt="2023-10-22T17:59:51.620" v="123" actId="20577"/>
          <ac:spMkLst>
            <pc:docMk/>
            <pc:sldMk cId="3619956417" sldId="262"/>
            <ac:spMk id="2" creationId="{5A265083-B247-CFA1-0365-FEFB95DB15EF}"/>
          </ac:spMkLst>
        </pc:spChg>
        <pc:spChg chg="mod">
          <ac:chgData name="Iola Perry" userId="149aa202-0811-4a39-a8fe-65162fac22c6" providerId="ADAL" clId="{3A1496A3-31D4-1245-94AB-05757E69A37A}" dt="2023-10-22T18:32:25.244" v="463" actId="20577"/>
          <ac:spMkLst>
            <pc:docMk/>
            <pc:sldMk cId="3619956417" sldId="262"/>
            <ac:spMk id="3" creationId="{621C37D6-F00F-F84F-C19C-CED73E679CD3}"/>
          </ac:spMkLst>
        </pc:spChg>
      </pc:sldChg>
    </pc:docChg>
  </pc:docChgLst>
  <pc:docChgLst>
    <pc:chgData name="Iola Perry (2304027)" userId="S::2304027@student.uwtsd.ac.uk::149aa202-0811-4a39-a8fe-65162fac22c6" providerId="AD" clId="Web-{1A4F559F-63A0-CA6A-FFB4-017EB578110D}"/>
    <pc:docChg chg="addSld modSld">
      <pc:chgData name="Iola Perry (2304027)" userId="S::2304027@student.uwtsd.ac.uk::149aa202-0811-4a39-a8fe-65162fac22c6" providerId="AD" clId="Web-{1A4F559F-63A0-CA6A-FFB4-017EB578110D}" dt="2023-10-22T22:24:58.439" v="67" actId="20577"/>
      <pc:docMkLst>
        <pc:docMk/>
      </pc:docMkLst>
      <pc:sldChg chg="addSp modSp">
        <pc:chgData name="Iola Perry (2304027)" userId="S::2304027@student.uwtsd.ac.uk::149aa202-0811-4a39-a8fe-65162fac22c6" providerId="AD" clId="Web-{1A4F559F-63A0-CA6A-FFB4-017EB578110D}" dt="2023-10-22T22:21:29.322" v="42" actId="1076"/>
        <pc:sldMkLst>
          <pc:docMk/>
          <pc:sldMk cId="3683996609" sldId="258"/>
        </pc:sldMkLst>
        <pc:spChg chg="mod">
          <ac:chgData name="Iola Perry (2304027)" userId="S::2304027@student.uwtsd.ac.uk::149aa202-0811-4a39-a8fe-65162fac22c6" providerId="AD" clId="Web-{1A4F559F-63A0-CA6A-FFB4-017EB578110D}" dt="2023-10-22T22:21:13.821" v="38" actId="14100"/>
          <ac:spMkLst>
            <pc:docMk/>
            <pc:sldMk cId="3683996609" sldId="258"/>
            <ac:spMk id="2" creationId="{2616D6FC-5E7E-D00E-DDE3-8386873AD97E}"/>
          </ac:spMkLst>
        </pc:spChg>
        <pc:spChg chg="mod">
          <ac:chgData name="Iola Perry (2304027)" userId="S::2304027@student.uwtsd.ac.uk::149aa202-0811-4a39-a8fe-65162fac22c6" providerId="AD" clId="Web-{1A4F559F-63A0-CA6A-FFB4-017EB578110D}" dt="2023-10-22T22:21:23.900" v="41" actId="1076"/>
          <ac:spMkLst>
            <pc:docMk/>
            <pc:sldMk cId="3683996609" sldId="258"/>
            <ac:spMk id="3" creationId="{6AFABB93-9C46-13DA-F81F-DD1E38745884}"/>
          </ac:spMkLst>
        </pc:spChg>
        <pc:spChg chg="mod">
          <ac:chgData name="Iola Perry (2304027)" userId="S::2304027@student.uwtsd.ac.uk::149aa202-0811-4a39-a8fe-65162fac22c6" providerId="AD" clId="Web-{1A4F559F-63A0-CA6A-FFB4-017EB578110D}" dt="2023-10-22T22:20:52.930" v="29" actId="1076"/>
          <ac:spMkLst>
            <pc:docMk/>
            <pc:sldMk cId="3683996609" sldId="258"/>
            <ac:spMk id="4" creationId="{DF16E380-2F65-CA36-D00F-1C0363C128E1}"/>
          </ac:spMkLst>
        </pc:spChg>
        <pc:spChg chg="add">
          <ac:chgData name="Iola Perry (2304027)" userId="S::2304027@student.uwtsd.ac.uk::149aa202-0811-4a39-a8fe-65162fac22c6" providerId="AD" clId="Web-{1A4F559F-63A0-CA6A-FFB4-017EB578110D}" dt="2023-10-22T22:17:19.775" v="17"/>
          <ac:spMkLst>
            <pc:docMk/>
            <pc:sldMk cId="3683996609" sldId="258"/>
            <ac:spMk id="6" creationId="{460320B1-6EEA-8C0F-5D1A-39CB84815116}"/>
          </ac:spMkLst>
        </pc:spChg>
        <pc:spChg chg="add mod">
          <ac:chgData name="Iola Perry (2304027)" userId="S::2304027@student.uwtsd.ac.uk::149aa202-0811-4a39-a8fe-65162fac22c6" providerId="AD" clId="Web-{1A4F559F-63A0-CA6A-FFB4-017EB578110D}" dt="2023-10-22T22:20:25.445" v="25" actId="1076"/>
          <ac:spMkLst>
            <pc:docMk/>
            <pc:sldMk cId="3683996609" sldId="258"/>
            <ac:spMk id="7" creationId="{8FA8A632-BB2D-D3CF-E2D7-F9E38A7B1829}"/>
          </ac:spMkLst>
        </pc:spChg>
        <pc:picChg chg="mod">
          <ac:chgData name="Iola Perry (2304027)" userId="S::2304027@student.uwtsd.ac.uk::149aa202-0811-4a39-a8fe-65162fac22c6" providerId="AD" clId="Web-{1A4F559F-63A0-CA6A-FFB4-017EB578110D}" dt="2023-10-22T22:21:29.322" v="42" actId="1076"/>
          <ac:picMkLst>
            <pc:docMk/>
            <pc:sldMk cId="3683996609" sldId="258"/>
            <ac:picMk id="5" creationId="{FB54F00A-DF06-D12F-6CEA-1728F399A4BB}"/>
          </ac:picMkLst>
        </pc:picChg>
      </pc:sldChg>
      <pc:sldChg chg="modSp new">
        <pc:chgData name="Iola Perry (2304027)" userId="S::2304027@student.uwtsd.ac.uk::149aa202-0811-4a39-a8fe-65162fac22c6" providerId="AD" clId="Web-{1A4F559F-63A0-CA6A-FFB4-017EB578110D}" dt="2023-10-22T22:24:58.439" v="67" actId="20577"/>
        <pc:sldMkLst>
          <pc:docMk/>
          <pc:sldMk cId="1930932838" sldId="263"/>
        </pc:sldMkLst>
        <pc:spChg chg="mod">
          <ac:chgData name="Iola Perry (2304027)" userId="S::2304027@student.uwtsd.ac.uk::149aa202-0811-4a39-a8fe-65162fac22c6" providerId="AD" clId="Web-{1A4F559F-63A0-CA6A-FFB4-017EB578110D}" dt="2023-10-22T22:24:11.156" v="66" actId="20577"/>
          <ac:spMkLst>
            <pc:docMk/>
            <pc:sldMk cId="1930932838" sldId="263"/>
            <ac:spMk id="2" creationId="{CA6AD444-DAF0-3C09-5CB4-195BF09D9C98}"/>
          </ac:spMkLst>
        </pc:spChg>
        <pc:spChg chg="mod">
          <ac:chgData name="Iola Perry (2304027)" userId="S::2304027@student.uwtsd.ac.uk::149aa202-0811-4a39-a8fe-65162fac22c6" providerId="AD" clId="Web-{1A4F559F-63A0-CA6A-FFB4-017EB578110D}" dt="2023-10-22T22:24:58.439" v="67" actId="20577"/>
          <ac:spMkLst>
            <pc:docMk/>
            <pc:sldMk cId="1930932838" sldId="263"/>
            <ac:spMk id="3" creationId="{C8BF8BD0-6616-6923-113D-4420ABB661EF}"/>
          </ac:spMkLst>
        </pc:spChg>
      </pc:sldChg>
    </pc:docChg>
  </pc:docChgLst>
  <pc:docChgLst>
    <pc:chgData name="Iola Perry (2304027)" userId="S::2304027@student.uwtsd.ac.uk::149aa202-0811-4a39-a8fe-65162fac22c6" providerId="AD" clId="Web-{A3EC572F-DA3F-F897-3166-460F5D74C901}"/>
    <pc:docChg chg="addSld modSld">
      <pc:chgData name="Iola Perry (2304027)" userId="S::2304027@student.uwtsd.ac.uk::149aa202-0811-4a39-a8fe-65162fac22c6" providerId="AD" clId="Web-{A3EC572F-DA3F-F897-3166-460F5D74C901}" dt="2023-10-22T15:21:46.520" v="495" actId="20577"/>
      <pc:docMkLst>
        <pc:docMk/>
      </pc:docMkLst>
      <pc:sldChg chg="addSp modSp mod setBg">
        <pc:chgData name="Iola Perry (2304027)" userId="S::2304027@student.uwtsd.ac.uk::149aa202-0811-4a39-a8fe-65162fac22c6" providerId="AD" clId="Web-{A3EC572F-DA3F-F897-3166-460F5D74C901}" dt="2023-10-22T10:53:47.450" v="51"/>
        <pc:sldMkLst>
          <pc:docMk/>
          <pc:sldMk cId="109857222" sldId="256"/>
        </pc:sldMkLst>
        <pc:spChg chg="mod">
          <ac:chgData name="Iola Perry (2304027)" userId="S::2304027@student.uwtsd.ac.uk::149aa202-0811-4a39-a8fe-65162fac22c6" providerId="AD" clId="Web-{A3EC572F-DA3F-F897-3166-460F5D74C901}" dt="2023-10-22T10:53:47.450" v="51"/>
          <ac:spMkLst>
            <pc:docMk/>
            <pc:sldMk cId="109857222" sldId="256"/>
            <ac:spMk id="2" creationId="{00000000-0000-0000-0000-000000000000}"/>
          </ac:spMkLst>
        </pc:spChg>
        <pc:spChg chg="mod">
          <ac:chgData name="Iola Perry (2304027)" userId="S::2304027@student.uwtsd.ac.uk::149aa202-0811-4a39-a8fe-65162fac22c6" providerId="AD" clId="Web-{A3EC572F-DA3F-F897-3166-460F5D74C901}" dt="2023-10-22T10:53:47.450" v="51"/>
          <ac:spMkLst>
            <pc:docMk/>
            <pc:sldMk cId="109857222" sldId="256"/>
            <ac:spMk id="3" creationId="{00000000-0000-0000-0000-000000000000}"/>
          </ac:spMkLst>
        </pc:spChg>
        <pc:spChg chg="add">
          <ac:chgData name="Iola Perry (2304027)" userId="S::2304027@student.uwtsd.ac.uk::149aa202-0811-4a39-a8fe-65162fac22c6" providerId="AD" clId="Web-{A3EC572F-DA3F-F897-3166-460F5D74C901}" dt="2023-10-22T10:53:47.450" v="51"/>
          <ac:spMkLst>
            <pc:docMk/>
            <pc:sldMk cId="109857222" sldId="256"/>
            <ac:spMk id="9" creationId="{9B7AD9F6-8CE7-4299-8FC6-328F4DCD3FF9}"/>
          </ac:spMkLst>
        </pc:spChg>
        <pc:spChg chg="add">
          <ac:chgData name="Iola Perry (2304027)" userId="S::2304027@student.uwtsd.ac.uk::149aa202-0811-4a39-a8fe-65162fac22c6" providerId="AD" clId="Web-{A3EC572F-DA3F-F897-3166-460F5D74C901}" dt="2023-10-22T10:53:47.450" v="51"/>
          <ac:spMkLst>
            <pc:docMk/>
            <pc:sldMk cId="109857222" sldId="256"/>
            <ac:spMk id="11" creationId="{F49775AF-8896-43EE-92C6-83497D6DC56F}"/>
          </ac:spMkLst>
        </pc:spChg>
        <pc:picChg chg="add mod">
          <ac:chgData name="Iola Perry (2304027)" userId="S::2304027@student.uwtsd.ac.uk::149aa202-0811-4a39-a8fe-65162fac22c6" providerId="AD" clId="Web-{A3EC572F-DA3F-F897-3166-460F5D74C901}" dt="2023-10-22T10:53:47.450" v="51"/>
          <ac:picMkLst>
            <pc:docMk/>
            <pc:sldMk cId="109857222" sldId="256"/>
            <ac:picMk id="4" creationId="{DD559B8B-1139-08D6-A551-081FA7787E6B}"/>
          </ac:picMkLst>
        </pc:picChg>
      </pc:sldChg>
      <pc:sldChg chg="addSp delSp modSp mod setBg">
        <pc:chgData name="Iola Perry (2304027)" userId="S::2304027@student.uwtsd.ac.uk::149aa202-0811-4a39-a8fe-65162fac22c6" providerId="AD" clId="Web-{A3EC572F-DA3F-F897-3166-460F5D74C901}" dt="2023-10-22T15:15:35.826" v="399" actId="20577"/>
        <pc:sldMkLst>
          <pc:docMk/>
          <pc:sldMk cId="3630332629" sldId="261"/>
        </pc:sldMkLst>
        <pc:spChg chg="mod">
          <ac:chgData name="Iola Perry (2304027)" userId="S::2304027@student.uwtsd.ac.uk::149aa202-0811-4a39-a8fe-65162fac22c6" providerId="AD" clId="Web-{A3EC572F-DA3F-F897-3166-460F5D74C901}" dt="2023-10-22T10:54:47.764" v="56" actId="1076"/>
          <ac:spMkLst>
            <pc:docMk/>
            <pc:sldMk cId="3630332629" sldId="261"/>
            <ac:spMk id="2" creationId="{7EF8DA04-6DEA-2F06-766C-914993307191}"/>
          </ac:spMkLst>
        </pc:spChg>
        <pc:spChg chg="del">
          <ac:chgData name="Iola Perry (2304027)" userId="S::2304027@student.uwtsd.ac.uk::149aa202-0811-4a39-a8fe-65162fac22c6" providerId="AD" clId="Web-{A3EC572F-DA3F-F897-3166-460F5D74C901}" dt="2023-10-22T10:46:19.987" v="48"/>
          <ac:spMkLst>
            <pc:docMk/>
            <pc:sldMk cId="3630332629" sldId="261"/>
            <ac:spMk id="3" creationId="{98366747-DFEA-7DA6-94F6-395240B47F7F}"/>
          </ac:spMkLst>
        </pc:spChg>
        <pc:spChg chg="add mod">
          <ac:chgData name="Iola Perry (2304027)" userId="S::2304027@student.uwtsd.ac.uk::149aa202-0811-4a39-a8fe-65162fac22c6" providerId="AD" clId="Web-{A3EC572F-DA3F-F897-3166-460F5D74C901}" dt="2023-10-22T15:15:35.826" v="399" actId="20577"/>
          <ac:spMkLst>
            <pc:docMk/>
            <pc:sldMk cId="3630332629" sldId="261"/>
            <ac:spMk id="5" creationId="{E9CE329B-804F-597A-5EC0-7B9B9A060FDF}"/>
          </ac:spMkLst>
        </pc:spChg>
        <pc:spChg chg="add">
          <ac:chgData name="Iola Perry (2304027)" userId="S::2304027@student.uwtsd.ac.uk::149aa202-0811-4a39-a8fe-65162fac22c6" providerId="AD" clId="Web-{A3EC572F-DA3F-F897-3166-460F5D74C901}" dt="2023-10-22T10:46:32.800" v="49"/>
          <ac:spMkLst>
            <pc:docMk/>
            <pc:sldMk cId="3630332629" sldId="261"/>
            <ac:spMk id="9" creationId="{9B7AD9F6-8CE7-4299-8FC6-328F4DCD3FF9}"/>
          </ac:spMkLst>
        </pc:spChg>
        <pc:spChg chg="add del">
          <ac:chgData name="Iola Perry (2304027)" userId="S::2304027@student.uwtsd.ac.uk::149aa202-0811-4a39-a8fe-65162fac22c6" providerId="AD" clId="Web-{A3EC572F-DA3F-F897-3166-460F5D74C901}" dt="2023-10-22T10:54:37.139" v="55"/>
          <ac:spMkLst>
            <pc:docMk/>
            <pc:sldMk cId="3630332629" sldId="261"/>
            <ac:spMk id="11" creationId="{F49775AF-8896-43EE-92C6-83497D6DC56F}"/>
          </ac:spMkLst>
        </pc:spChg>
        <pc:picChg chg="add mod ord">
          <ac:chgData name="Iola Perry (2304027)" userId="S::2304027@student.uwtsd.ac.uk::149aa202-0811-4a39-a8fe-65162fac22c6" providerId="AD" clId="Web-{A3EC572F-DA3F-F897-3166-460F5D74C901}" dt="2023-10-22T10:46:32.800" v="49"/>
          <ac:picMkLst>
            <pc:docMk/>
            <pc:sldMk cId="3630332629" sldId="261"/>
            <ac:picMk id="4" creationId="{49CFA798-7273-D6D6-B448-C405F5C405E5}"/>
          </ac:picMkLst>
        </pc:picChg>
      </pc:sldChg>
      <pc:sldChg chg="modSp new">
        <pc:chgData name="Iola Perry (2304027)" userId="S::2304027@student.uwtsd.ac.uk::149aa202-0811-4a39-a8fe-65162fac22c6" providerId="AD" clId="Web-{A3EC572F-DA3F-F897-3166-460F5D74C901}" dt="2023-10-22T15:21:46.520" v="495" actId="20577"/>
        <pc:sldMkLst>
          <pc:docMk/>
          <pc:sldMk cId="3619956417" sldId="262"/>
        </pc:sldMkLst>
        <pc:spChg chg="mod">
          <ac:chgData name="Iola Perry (2304027)" userId="S::2304027@student.uwtsd.ac.uk::149aa202-0811-4a39-a8fe-65162fac22c6" providerId="AD" clId="Web-{A3EC572F-DA3F-F897-3166-460F5D74C901}" dt="2023-10-22T15:21:46.520" v="495" actId="20577"/>
          <ac:spMkLst>
            <pc:docMk/>
            <pc:sldMk cId="3619956417" sldId="262"/>
            <ac:spMk id="3" creationId="{621C37D6-F00F-F84F-C19C-CED73E679CD3}"/>
          </ac:spMkLst>
        </pc:spChg>
      </pc:sldChg>
    </pc:docChg>
  </pc:docChgLst>
  <pc:docChgLst>
    <pc:chgData name="Iola Perry (2304027)" userId="149aa202-0811-4a39-a8fe-65162fac22c6" providerId="ADAL" clId="{3A1496A3-31D4-1245-94AB-05757E69A37A}"/>
    <pc:docChg chg="modSld">
      <pc:chgData name="Iola Perry (2304027)" userId="149aa202-0811-4a39-a8fe-65162fac22c6" providerId="ADAL" clId="{3A1496A3-31D4-1245-94AB-05757E69A37A}" dt="2023-10-19T20:13:34.923" v="3" actId="20577"/>
      <pc:docMkLst>
        <pc:docMk/>
      </pc:docMkLst>
      <pc:sldChg chg="modSp">
        <pc:chgData name="Iola Perry (2304027)" userId="149aa202-0811-4a39-a8fe-65162fac22c6" providerId="ADAL" clId="{3A1496A3-31D4-1245-94AB-05757E69A37A}" dt="2023-10-19T20:13:34.923" v="3" actId="20577"/>
        <pc:sldMkLst>
          <pc:docMk/>
          <pc:sldMk cId="109857222" sldId="256"/>
        </pc:sldMkLst>
        <pc:spChg chg="mod">
          <ac:chgData name="Iola Perry (2304027)" userId="149aa202-0811-4a39-a8fe-65162fac22c6" providerId="ADAL" clId="{3A1496A3-31D4-1245-94AB-05757E69A37A}" dt="2023-10-19T20:13:04.213" v="0" actId="20577"/>
          <ac:spMkLst>
            <pc:docMk/>
            <pc:sldMk cId="109857222" sldId="256"/>
            <ac:spMk id="2" creationId="{00000000-0000-0000-0000-000000000000}"/>
          </ac:spMkLst>
        </pc:spChg>
        <pc:spChg chg="mod">
          <ac:chgData name="Iola Perry (2304027)" userId="149aa202-0811-4a39-a8fe-65162fac22c6" providerId="ADAL" clId="{3A1496A3-31D4-1245-94AB-05757E69A37A}" dt="2023-10-19T20:13:34.923" v="3" actId="20577"/>
          <ac:spMkLst>
            <pc:docMk/>
            <pc:sldMk cId="109857222" sldId="256"/>
            <ac:spMk id="3" creationId="{00000000-0000-0000-0000-000000000000}"/>
          </ac:spMkLst>
        </pc:spChg>
      </pc:sldChg>
    </pc:docChg>
  </pc:docChgLst>
  <pc:docChgLst>
    <pc:chgData name="Iola Perry (2304027)" userId="S::2304027@student.uwtsd.ac.uk::149aa202-0811-4a39-a8fe-65162fac22c6" providerId="AD" clId="Web-{73ED67C2-F9A2-7B46-7151-F884BE92326F}"/>
    <pc:docChg chg="delSld modSld sldOrd">
      <pc:chgData name="Iola Perry (2304027)" userId="S::2304027@student.uwtsd.ac.uk::149aa202-0811-4a39-a8fe-65162fac22c6" providerId="AD" clId="Web-{73ED67C2-F9A2-7B46-7151-F884BE92326F}" dt="2023-10-22T22:04:49.539" v="226" actId="1076"/>
      <pc:docMkLst>
        <pc:docMk/>
      </pc:docMkLst>
      <pc:sldChg chg="del ord">
        <pc:chgData name="Iola Perry (2304027)" userId="S::2304027@student.uwtsd.ac.uk::149aa202-0811-4a39-a8fe-65162fac22c6" providerId="AD" clId="Web-{73ED67C2-F9A2-7B46-7151-F884BE92326F}" dt="2023-10-22T21:59:45" v="209"/>
        <pc:sldMkLst>
          <pc:docMk/>
          <pc:sldMk cId="511420599" sldId="257"/>
        </pc:sldMkLst>
      </pc:sldChg>
      <pc:sldChg chg="addSp delSp modSp mod setBg">
        <pc:chgData name="Iola Perry (2304027)" userId="S::2304027@student.uwtsd.ac.uk::149aa202-0811-4a39-a8fe-65162fac22c6" providerId="AD" clId="Web-{73ED67C2-F9A2-7B46-7151-F884BE92326F}" dt="2023-10-22T22:04:49.539" v="226" actId="1076"/>
        <pc:sldMkLst>
          <pc:docMk/>
          <pc:sldMk cId="3683996609" sldId="258"/>
        </pc:sldMkLst>
        <pc:spChg chg="mod">
          <ac:chgData name="Iola Perry (2304027)" userId="S::2304027@student.uwtsd.ac.uk::149aa202-0811-4a39-a8fe-65162fac22c6" providerId="AD" clId="Web-{73ED67C2-F9A2-7B46-7151-F884BE92326F}" dt="2023-10-22T22:02:43.958" v="220"/>
          <ac:spMkLst>
            <pc:docMk/>
            <pc:sldMk cId="3683996609" sldId="258"/>
            <ac:spMk id="2" creationId="{2616D6FC-5E7E-D00E-DDE3-8386873AD97E}"/>
          </ac:spMkLst>
        </pc:spChg>
        <pc:spChg chg="mod">
          <ac:chgData name="Iola Perry (2304027)" userId="S::2304027@student.uwtsd.ac.uk::149aa202-0811-4a39-a8fe-65162fac22c6" providerId="AD" clId="Web-{73ED67C2-F9A2-7B46-7151-F884BE92326F}" dt="2023-10-22T22:02:43.958" v="220"/>
          <ac:spMkLst>
            <pc:docMk/>
            <pc:sldMk cId="3683996609" sldId="258"/>
            <ac:spMk id="3" creationId="{6AFABB93-9C46-13DA-F81F-DD1E38745884}"/>
          </ac:spMkLst>
        </pc:spChg>
        <pc:spChg chg="add mod">
          <ac:chgData name="Iola Perry (2304027)" userId="S::2304027@student.uwtsd.ac.uk::149aa202-0811-4a39-a8fe-65162fac22c6" providerId="AD" clId="Web-{73ED67C2-F9A2-7B46-7151-F884BE92326F}" dt="2023-10-22T22:00:54.314" v="218" actId="20577"/>
          <ac:spMkLst>
            <pc:docMk/>
            <pc:sldMk cId="3683996609" sldId="258"/>
            <ac:spMk id="4" creationId="{DF16E380-2F65-CA36-D00F-1C0363C128E1}"/>
          </ac:spMkLst>
        </pc:spChg>
        <pc:spChg chg="add">
          <ac:chgData name="Iola Perry (2304027)" userId="S::2304027@student.uwtsd.ac.uk::149aa202-0811-4a39-a8fe-65162fac22c6" providerId="AD" clId="Web-{73ED67C2-F9A2-7B46-7151-F884BE92326F}" dt="2023-10-22T22:02:43.958" v="220"/>
          <ac:spMkLst>
            <pc:docMk/>
            <pc:sldMk cId="3683996609" sldId="258"/>
            <ac:spMk id="10" creationId="{F13C74B1-5B17-4795-BED0-7140497B445A}"/>
          </ac:spMkLst>
        </pc:spChg>
        <pc:spChg chg="add">
          <ac:chgData name="Iola Perry (2304027)" userId="S::2304027@student.uwtsd.ac.uk::149aa202-0811-4a39-a8fe-65162fac22c6" providerId="AD" clId="Web-{73ED67C2-F9A2-7B46-7151-F884BE92326F}" dt="2023-10-22T22:02:43.958" v="220"/>
          <ac:spMkLst>
            <pc:docMk/>
            <pc:sldMk cId="3683996609" sldId="258"/>
            <ac:spMk id="12" creationId="{D4974D33-8DC5-464E-8C6D-BE58F0669C17}"/>
          </ac:spMkLst>
        </pc:spChg>
        <pc:picChg chg="add mod">
          <ac:chgData name="Iola Perry (2304027)" userId="S::2304027@student.uwtsd.ac.uk::149aa202-0811-4a39-a8fe-65162fac22c6" providerId="AD" clId="Web-{73ED67C2-F9A2-7B46-7151-F884BE92326F}" dt="2023-10-22T22:04:49.539" v="226" actId="1076"/>
          <ac:picMkLst>
            <pc:docMk/>
            <pc:sldMk cId="3683996609" sldId="258"/>
            <ac:picMk id="5" creationId="{FB54F00A-DF06-D12F-6CEA-1728F399A4BB}"/>
          </ac:picMkLst>
        </pc:picChg>
        <pc:picChg chg="add del">
          <ac:chgData name="Iola Perry (2304027)" userId="S::2304027@student.uwtsd.ac.uk::149aa202-0811-4a39-a8fe-65162fac22c6" providerId="AD" clId="Web-{73ED67C2-F9A2-7B46-7151-F884BE92326F}" dt="2023-10-22T22:03:14.615" v="221"/>
          <ac:picMkLst>
            <pc:docMk/>
            <pc:sldMk cId="3683996609" sldId="258"/>
            <ac:picMk id="6" creationId="{278F10C5-BE62-CB3F-6E01-B8EECC2D2677}"/>
          </ac:picMkLst>
        </pc:picChg>
      </pc:sldChg>
      <pc:sldChg chg="modSp">
        <pc:chgData name="Iola Perry (2304027)" userId="S::2304027@student.uwtsd.ac.uk::149aa202-0811-4a39-a8fe-65162fac22c6" providerId="AD" clId="Web-{73ED67C2-F9A2-7B46-7151-F884BE92326F}" dt="2023-10-22T21:55:21.431" v="123" actId="20577"/>
        <pc:sldMkLst>
          <pc:docMk/>
          <pc:sldMk cId="1116285731" sldId="259"/>
        </pc:sldMkLst>
        <pc:spChg chg="mod">
          <ac:chgData name="Iola Perry (2304027)" userId="S::2304027@student.uwtsd.ac.uk::149aa202-0811-4a39-a8fe-65162fac22c6" providerId="AD" clId="Web-{73ED67C2-F9A2-7B46-7151-F884BE92326F}" dt="2023-10-22T21:55:01.430" v="120" actId="20577"/>
          <ac:spMkLst>
            <pc:docMk/>
            <pc:sldMk cId="1116285731" sldId="259"/>
            <ac:spMk id="2" creationId="{1E58F5EA-41CC-E003-B947-5522E140E033}"/>
          </ac:spMkLst>
        </pc:spChg>
        <pc:spChg chg="mod">
          <ac:chgData name="Iola Perry (2304027)" userId="S::2304027@student.uwtsd.ac.uk::149aa202-0811-4a39-a8fe-65162fac22c6" providerId="AD" clId="Web-{73ED67C2-F9A2-7B46-7151-F884BE92326F}" dt="2023-10-22T21:55:21.431" v="123" actId="20577"/>
          <ac:spMkLst>
            <pc:docMk/>
            <pc:sldMk cId="1116285731" sldId="259"/>
            <ac:spMk id="3" creationId="{75CE80CA-E8CC-976A-22F0-243934E33D81}"/>
          </ac:spMkLst>
        </pc:spChg>
      </pc:sldChg>
      <pc:sldChg chg="modSp">
        <pc:chgData name="Iola Perry (2304027)" userId="S::2304027@student.uwtsd.ac.uk::149aa202-0811-4a39-a8fe-65162fac22c6" providerId="AD" clId="Web-{73ED67C2-F9A2-7B46-7151-F884BE92326F}" dt="2023-10-22T21:58:33.389" v="208" actId="20577"/>
        <pc:sldMkLst>
          <pc:docMk/>
          <pc:sldMk cId="3330516564" sldId="260"/>
        </pc:sldMkLst>
        <pc:spChg chg="mod">
          <ac:chgData name="Iola Perry (2304027)" userId="S::2304027@student.uwtsd.ac.uk::149aa202-0811-4a39-a8fe-65162fac22c6" providerId="AD" clId="Web-{73ED67C2-F9A2-7B46-7151-F884BE92326F}" dt="2023-10-22T21:58:33.389" v="208" actId="20577"/>
          <ac:spMkLst>
            <pc:docMk/>
            <pc:sldMk cId="3330516564" sldId="260"/>
            <ac:spMk id="3" creationId="{0730D483-665E-46B1-A388-9B6A5D679721}"/>
          </ac:spMkLst>
        </pc:spChg>
      </pc:sldChg>
    </pc:docChg>
  </pc:docChgLst>
  <pc:docChgLst>
    <pc:chgData name="Iola Perry" userId="149aa202-0811-4a39-a8fe-65162fac22c6" providerId="ADAL" clId="{09A29F75-71DA-334D-BAC7-B568A739D729}"/>
    <pc:docChg chg="custSel addSld modSld">
      <pc:chgData name="Iola Perry" userId="149aa202-0811-4a39-a8fe-65162fac22c6" providerId="ADAL" clId="{09A29F75-71DA-334D-BAC7-B568A739D729}" dt="2023-10-22T17:06:07.667" v="301" actId="20577"/>
      <pc:docMkLst>
        <pc:docMk/>
      </pc:docMkLst>
      <pc:sldChg chg="new">
        <pc:chgData name="Iola Perry" userId="149aa202-0811-4a39-a8fe-65162fac22c6" providerId="ADAL" clId="{09A29F75-71DA-334D-BAC7-B568A739D729}" dt="2023-10-21T18:57:50.646" v="0" actId="680"/>
        <pc:sldMkLst>
          <pc:docMk/>
          <pc:sldMk cId="511420599" sldId="257"/>
        </pc:sldMkLst>
      </pc:sldChg>
      <pc:sldChg chg="modSp">
        <pc:chgData name="Iola Perry" userId="149aa202-0811-4a39-a8fe-65162fac22c6" providerId="ADAL" clId="{09A29F75-71DA-334D-BAC7-B568A739D729}" dt="2023-10-21T19:10:31.429" v="49" actId="20577"/>
        <pc:sldMkLst>
          <pc:docMk/>
          <pc:sldMk cId="3683996609" sldId="258"/>
        </pc:sldMkLst>
        <pc:spChg chg="mod">
          <ac:chgData name="Iola Perry" userId="149aa202-0811-4a39-a8fe-65162fac22c6" providerId="ADAL" clId="{09A29F75-71DA-334D-BAC7-B568A739D729}" dt="2023-10-21T19:10:31.429" v="49" actId="20577"/>
          <ac:spMkLst>
            <pc:docMk/>
            <pc:sldMk cId="3683996609" sldId="258"/>
            <ac:spMk id="3" creationId="{6AFABB93-9C46-13DA-F81F-DD1E38745884}"/>
          </ac:spMkLst>
        </pc:spChg>
      </pc:sldChg>
      <pc:sldChg chg="modSp">
        <pc:chgData name="Iola Perry" userId="149aa202-0811-4a39-a8fe-65162fac22c6" providerId="ADAL" clId="{09A29F75-71DA-334D-BAC7-B568A739D729}" dt="2023-10-22T17:04:38.786" v="253" actId="25668"/>
        <pc:sldMkLst>
          <pc:docMk/>
          <pc:sldMk cId="3630332629" sldId="261"/>
        </pc:sldMkLst>
        <pc:spChg chg="mod">
          <ac:chgData name="Iola Perry" userId="149aa202-0811-4a39-a8fe-65162fac22c6" providerId="ADAL" clId="{09A29F75-71DA-334D-BAC7-B568A739D729}" dt="2023-10-21T19:20:25.732" v="57" actId="20577"/>
          <ac:spMkLst>
            <pc:docMk/>
            <pc:sldMk cId="3630332629" sldId="261"/>
            <ac:spMk id="2" creationId="{7EF8DA04-6DEA-2F06-766C-914993307191}"/>
          </ac:spMkLst>
        </pc:spChg>
        <pc:spChg chg="mod">
          <ac:chgData name="Iola Perry" userId="149aa202-0811-4a39-a8fe-65162fac22c6" providerId="ADAL" clId="{09A29F75-71DA-334D-BAC7-B568A739D729}" dt="2023-10-22T17:04:38.786" v="253" actId="25668"/>
          <ac:spMkLst>
            <pc:docMk/>
            <pc:sldMk cId="3630332629" sldId="261"/>
            <ac:spMk id="5" creationId="{E9CE329B-804F-597A-5EC0-7B9B9A060FDF}"/>
          </ac:spMkLst>
        </pc:spChg>
      </pc:sldChg>
      <pc:sldChg chg="modSp">
        <pc:chgData name="Iola Perry" userId="149aa202-0811-4a39-a8fe-65162fac22c6" providerId="ADAL" clId="{09A29F75-71DA-334D-BAC7-B568A739D729}" dt="2023-10-22T17:06:07.667" v="301" actId="20577"/>
        <pc:sldMkLst>
          <pc:docMk/>
          <pc:sldMk cId="3619956417" sldId="262"/>
        </pc:sldMkLst>
        <pc:spChg chg="mod">
          <ac:chgData name="Iola Perry" userId="149aa202-0811-4a39-a8fe-65162fac22c6" providerId="ADAL" clId="{09A29F75-71DA-334D-BAC7-B568A739D729}" dt="2023-10-22T17:06:07.667" v="301" actId="20577"/>
          <ac:spMkLst>
            <pc:docMk/>
            <pc:sldMk cId="3619956417" sldId="262"/>
            <ac:spMk id="3" creationId="{621C37D6-F00F-F84F-C19C-CED73E679CD3}"/>
          </ac:spMkLst>
        </pc:spChg>
      </pc:sldChg>
    </pc:docChg>
  </pc:docChgLst>
  <pc:docChgLst>
    <pc:chgData name="Iola Perry (2304027)" userId="S::2304027@student.uwtsd.ac.uk::149aa202-0811-4a39-a8fe-65162fac22c6" providerId="AD" clId="Web-{C98F481F-70E3-4DB9-AF70-CECBA1043040}"/>
    <pc:docChg chg="modSld">
      <pc:chgData name="Iola Perry (2304027)" userId="S::2304027@student.uwtsd.ac.uk::149aa202-0811-4a39-a8fe-65162fac22c6" providerId="AD" clId="Web-{C98F481F-70E3-4DB9-AF70-CECBA1043040}" dt="2023-10-22T17:49:52.270" v="399" actId="20577"/>
      <pc:docMkLst>
        <pc:docMk/>
      </pc:docMkLst>
      <pc:sldChg chg="modSp">
        <pc:chgData name="Iola Perry (2304027)" userId="S::2304027@student.uwtsd.ac.uk::149aa202-0811-4a39-a8fe-65162fac22c6" providerId="AD" clId="Web-{C98F481F-70E3-4DB9-AF70-CECBA1043040}" dt="2023-10-22T17:49:52.270" v="399" actId="20577"/>
        <pc:sldMkLst>
          <pc:docMk/>
          <pc:sldMk cId="3619956417" sldId="262"/>
        </pc:sldMkLst>
        <pc:spChg chg="mod">
          <ac:chgData name="Iola Perry (2304027)" userId="S::2304027@student.uwtsd.ac.uk::149aa202-0811-4a39-a8fe-65162fac22c6" providerId="AD" clId="Web-{C98F481F-70E3-4DB9-AF70-CECBA1043040}" dt="2023-10-22T17:49:52.270" v="399" actId="20577"/>
          <ac:spMkLst>
            <pc:docMk/>
            <pc:sldMk cId="3619956417" sldId="262"/>
            <ac:spMk id="3" creationId="{621C37D6-F00F-F84F-C19C-CED73E679C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dependent.co.uk/arts-entertainment/museums-saving-the-poor-man-s-bible-tony-kelly-visits-the-country-s-leading-collection-of-stained-glass-spanning-750-years-5431555.html" TargetMode="External"/><Relationship Id="rId7" Type="http://schemas.openxmlformats.org/officeDocument/2006/relationships/hyperlink" Target="https://www.nationalgallery.org.uk/paintings/glossary/fresco" TargetMode="External"/><Relationship Id="rId2" Type="http://schemas.openxmlformats.org/officeDocument/2006/relationships/hyperlink" Target="http://news.bbc.co.uk/local/southwestwales/low/people_and_places/religion_and_ethics/newsid_8284000/8284511.stm" TargetMode="External"/><Relationship Id="rId1" Type="http://schemas.openxmlformats.org/officeDocument/2006/relationships/slideLayout" Target="../slideLayouts/slideLayout2.xml"/><Relationship Id="rId6" Type="http://schemas.openxmlformats.org/officeDocument/2006/relationships/hyperlink" Target="https://museum.wales/stfagans/buildings/st_teilos_church/" TargetMode="External"/><Relationship Id="rId5" Type="http://schemas.openxmlformats.org/officeDocument/2006/relationships/hyperlink" Target="https://museum.wales/articles/1257/Catherine-of-the-Wheel" TargetMode="External"/><Relationship Id="rId4" Type="http://schemas.openxmlformats.org/officeDocument/2006/relationships/hyperlink" Target="https://museum.wales/articles/1399/A-medieval-church-moves-to-the-Muse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400"/>
              <a:t>Trip to St Fagans</a:t>
            </a:r>
            <a:endParaRPr lang="en-US" sz="5400"/>
          </a:p>
        </p:txBody>
      </p:sp>
      <p:sp>
        <p:nvSpPr>
          <p:cNvPr id="3" name="Subtitle 2"/>
          <p:cNvSpPr>
            <a:spLocks noGrp="1"/>
          </p:cNvSpPr>
          <p:nvPr>
            <p:ph type="subTitle" idx="1"/>
          </p:nvPr>
        </p:nvSpPr>
        <p:spPr>
          <a:xfrm>
            <a:off x="890339" y="4636008"/>
            <a:ext cx="3734014" cy="1572768"/>
          </a:xfrm>
        </p:spPr>
        <p:txBody>
          <a:bodyPr>
            <a:normAutofit/>
          </a:bodyPr>
          <a:lstStyle/>
          <a:p>
            <a:pPr algn="l"/>
            <a:r>
              <a:rPr lang="en-GB"/>
              <a:t>From a philosophical point of view</a:t>
            </a:r>
            <a:endParaRPr lang="en-US"/>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 Teilo's church">
            <a:extLst>
              <a:ext uri="{FF2B5EF4-FFF2-40B4-BE49-F238E27FC236}">
                <a16:creationId xmlns:a16="http://schemas.microsoft.com/office/drawing/2014/main" id="{DD559B8B-1139-08D6-A551-081FA7787E6B}"/>
              </a:ext>
            </a:extLst>
          </p:cNvPr>
          <p:cNvPicPr>
            <a:picLocks noChangeAspect="1"/>
          </p:cNvPicPr>
          <p:nvPr/>
        </p:nvPicPr>
        <p:blipFill rotWithShape="1">
          <a:blip r:embed="rId2"/>
          <a:srcRect l="15146" r="2893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6D6FC-5E7E-D00E-DDE3-8386873AD97E}"/>
              </a:ext>
            </a:extLst>
          </p:cNvPr>
          <p:cNvSpPr>
            <a:spLocks noGrp="1"/>
          </p:cNvSpPr>
          <p:nvPr>
            <p:ph type="title"/>
          </p:nvPr>
        </p:nvSpPr>
        <p:spPr>
          <a:xfrm>
            <a:off x="151250" y="138463"/>
            <a:ext cx="7172186" cy="1137332"/>
          </a:xfrm>
        </p:spPr>
        <p:txBody>
          <a:bodyPr anchor="b">
            <a:noAutofit/>
          </a:bodyPr>
          <a:lstStyle/>
          <a:p>
            <a:r>
              <a:rPr lang="en-GB" sz="7200"/>
              <a:t>Historical context </a:t>
            </a:r>
            <a:endParaRPr lang="en-US" sz="7200">
              <a:cs typeface="Calibri Light" panose="020F0302020204030204"/>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FABB93-9C46-13DA-F81F-DD1E38745884}"/>
              </a:ext>
            </a:extLst>
          </p:cNvPr>
          <p:cNvSpPr>
            <a:spLocks noGrp="1"/>
          </p:cNvSpPr>
          <p:nvPr>
            <p:ph idx="1"/>
          </p:nvPr>
        </p:nvSpPr>
        <p:spPr>
          <a:xfrm>
            <a:off x="7311174" y="1880861"/>
            <a:ext cx="4128571" cy="3291914"/>
          </a:xfrm>
        </p:spPr>
        <p:txBody>
          <a:bodyPr vert="horz" lIns="91440" tIns="45720" rIns="91440" bIns="45720" rtlCol="0" anchor="t">
            <a:normAutofit/>
          </a:bodyPr>
          <a:lstStyle/>
          <a:p>
            <a:r>
              <a:rPr lang="en-GB" sz="2400"/>
              <a:t>St Fagans is a museum, with a particular focus on domestic history. For example, the houses are designed to show a snapshot of a random individual's life and all visitors the chance to experience a room of the past.</a:t>
            </a:r>
            <a:endParaRPr lang="en-GB" sz="2400">
              <a:cs typeface="Calibri"/>
            </a:endParaRPr>
          </a:p>
        </p:txBody>
      </p:sp>
      <p:sp>
        <p:nvSpPr>
          <p:cNvPr id="4" name="TextBox 3">
            <a:extLst>
              <a:ext uri="{FF2B5EF4-FFF2-40B4-BE49-F238E27FC236}">
                <a16:creationId xmlns:a16="http://schemas.microsoft.com/office/drawing/2014/main" id="{DF16E380-2F65-CA36-D00F-1C0363C128E1}"/>
              </a:ext>
            </a:extLst>
          </p:cNvPr>
          <p:cNvSpPr txBox="1"/>
          <p:nvPr/>
        </p:nvSpPr>
        <p:spPr>
          <a:xfrm>
            <a:off x="8925534" y="2087171"/>
            <a:ext cx="43489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5" name="Picture 4">
            <a:extLst>
              <a:ext uri="{FF2B5EF4-FFF2-40B4-BE49-F238E27FC236}">
                <a16:creationId xmlns:a16="http://schemas.microsoft.com/office/drawing/2014/main" id="{FB54F00A-DF06-D12F-6CEA-1728F399A4BB}"/>
              </a:ext>
            </a:extLst>
          </p:cNvPr>
          <p:cNvPicPr>
            <a:picLocks noChangeAspect="1"/>
          </p:cNvPicPr>
          <p:nvPr/>
        </p:nvPicPr>
        <p:blipFill>
          <a:blip r:embed="rId2"/>
          <a:stretch>
            <a:fillRect/>
          </a:stretch>
        </p:blipFill>
        <p:spPr>
          <a:xfrm>
            <a:off x="152400" y="1523282"/>
            <a:ext cx="6941387" cy="5242958"/>
          </a:xfrm>
          <a:prstGeom prst="rect">
            <a:avLst/>
          </a:prstGeom>
        </p:spPr>
      </p:pic>
      <p:sp>
        <p:nvSpPr>
          <p:cNvPr id="6" name="TextBox 5">
            <a:extLst>
              <a:ext uri="{FF2B5EF4-FFF2-40B4-BE49-F238E27FC236}">
                <a16:creationId xmlns:a16="http://schemas.microsoft.com/office/drawing/2014/main" id="{460320B1-6EEA-8C0F-5D1A-39CB84815116}"/>
              </a:ext>
            </a:extLst>
          </p:cNvPr>
          <p:cNvSpPr txBox="1"/>
          <p:nvPr/>
        </p:nvSpPr>
        <p:spPr>
          <a:xfrm>
            <a:off x="966438" y="5352585"/>
            <a:ext cx="1356731" cy="7062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8FA8A632-BB2D-D3CF-E2D7-F9E38A7B1829}"/>
              </a:ext>
            </a:extLst>
          </p:cNvPr>
          <p:cNvSpPr txBox="1"/>
          <p:nvPr/>
        </p:nvSpPr>
        <p:spPr>
          <a:xfrm>
            <a:off x="7311413" y="579021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(St Fagans Museum Kitchen by Iola Perry, 2023)</a:t>
            </a:r>
            <a:endParaRPr lang="en-US"/>
          </a:p>
        </p:txBody>
      </p:sp>
    </p:spTree>
    <p:extLst>
      <p:ext uri="{BB962C8B-B14F-4D97-AF65-F5344CB8AC3E}">
        <p14:creationId xmlns:p14="http://schemas.microsoft.com/office/powerpoint/2010/main" val="3683996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8F5EA-41CC-E003-B947-5522E140E033}"/>
              </a:ext>
            </a:extLst>
          </p:cNvPr>
          <p:cNvSpPr>
            <a:spLocks noGrp="1"/>
          </p:cNvSpPr>
          <p:nvPr>
            <p:ph type="title"/>
          </p:nvPr>
        </p:nvSpPr>
        <p:spPr/>
        <p:txBody>
          <a:bodyPr/>
          <a:lstStyle/>
          <a:p>
            <a:r>
              <a:rPr lang="en-GB"/>
              <a:t>St Teilo's</a:t>
            </a:r>
            <a:endParaRPr lang="en-US"/>
          </a:p>
        </p:txBody>
      </p:sp>
      <p:sp>
        <p:nvSpPr>
          <p:cNvPr id="3" name="Content Placeholder 2">
            <a:extLst>
              <a:ext uri="{FF2B5EF4-FFF2-40B4-BE49-F238E27FC236}">
                <a16:creationId xmlns:a16="http://schemas.microsoft.com/office/drawing/2014/main" id="{75CE80CA-E8CC-976A-22F0-243934E33D81}"/>
              </a:ext>
            </a:extLst>
          </p:cNvPr>
          <p:cNvSpPr>
            <a:spLocks noGrp="1"/>
          </p:cNvSpPr>
          <p:nvPr>
            <p:ph idx="1"/>
          </p:nvPr>
        </p:nvSpPr>
        <p:spPr/>
        <p:txBody>
          <a:bodyPr vert="horz" lIns="91440" tIns="45720" rIns="91440" bIns="45720" rtlCol="0" anchor="t">
            <a:normAutofit/>
          </a:bodyPr>
          <a:lstStyle/>
          <a:p>
            <a:r>
              <a:rPr lang="en-GB" sz="1800">
                <a:latin typeface="Arial"/>
                <a:cs typeface="Arial"/>
              </a:rPr>
              <a:t>St Teilo’s is a church built in the 12th or 13th century, however, has been refurbished significantly over time, with only the nave and chancel as evidence of the original structure. During the 14th century two small chapels were added to the church and the capacity was increased and through the coming centuries the roof was constructed in a way typical of early fifteenth century design and the windows were replaced by ‘Georgian gothic’ lancet shaped windows(Museum Wales, n.d.). In 1530 the church was refurbished and decorated with a rood screen and loft, altars and brightly coloured paintings, all typical of late mediaeval Catholic churches. St Teilo's was an uncharacteristically large and well-funded church considering the small size of its parish, explained by the fact that it was a likely stop for Mediaeval pilgrims (Museum Wales, n.d.). St Teilo's was chosen to be moved to St Fagans because: St Teilo’s was built pre reformation and therefore contains rare surviving evidence of late mediaeval Catholicism in Britain and; because it was no longer being maintained in such a way as to retain its rich history (Museum Wales, n.d.).</a:t>
            </a:r>
            <a:endParaRPr lang="en-GB" sz="1800">
              <a:cs typeface="Calibri"/>
            </a:endParaRPr>
          </a:p>
        </p:txBody>
      </p:sp>
    </p:spTree>
    <p:extLst>
      <p:ext uri="{BB962C8B-B14F-4D97-AF65-F5344CB8AC3E}">
        <p14:creationId xmlns:p14="http://schemas.microsoft.com/office/powerpoint/2010/main" val="1116285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0C31F-D760-6FC9-94EA-C0F897D68B47}"/>
              </a:ext>
            </a:extLst>
          </p:cNvPr>
          <p:cNvSpPr>
            <a:spLocks noGrp="1"/>
          </p:cNvSpPr>
          <p:nvPr>
            <p:ph type="title"/>
          </p:nvPr>
        </p:nvSpPr>
        <p:spPr/>
        <p:txBody>
          <a:bodyPr/>
          <a:lstStyle/>
          <a:p>
            <a:r>
              <a:rPr lang="en-GB"/>
              <a:t>St Catherine – Historic and philosophical context</a:t>
            </a:r>
            <a:endParaRPr lang="en-US"/>
          </a:p>
        </p:txBody>
      </p:sp>
      <p:sp>
        <p:nvSpPr>
          <p:cNvPr id="3" name="Content Placeholder 2">
            <a:extLst>
              <a:ext uri="{FF2B5EF4-FFF2-40B4-BE49-F238E27FC236}">
                <a16:creationId xmlns:a16="http://schemas.microsoft.com/office/drawing/2014/main" id="{0730D483-665E-46B1-A388-9B6A5D679721}"/>
              </a:ext>
            </a:extLst>
          </p:cNvPr>
          <p:cNvSpPr>
            <a:spLocks noGrp="1"/>
          </p:cNvSpPr>
          <p:nvPr>
            <p:ph idx="1"/>
          </p:nvPr>
        </p:nvSpPr>
        <p:spPr>
          <a:xfrm>
            <a:off x="823663" y="1825625"/>
            <a:ext cx="10515600" cy="4351338"/>
          </a:xfrm>
        </p:spPr>
        <p:txBody>
          <a:bodyPr vert="horz" lIns="91440" tIns="45720" rIns="91440" bIns="45720" rtlCol="0" anchor="t">
            <a:normAutofit/>
          </a:bodyPr>
          <a:lstStyle/>
          <a:p>
            <a:r>
              <a:rPr lang="en-GB"/>
              <a:t>A.	The most obvious reason to focus on the St Catherine of the wheel fresco, rather than another saint or a better restored fresco, is because she is the Catholic patron of philosophers and scholars , it is also the most well painted despite not being the latest painting, showing that the evolution of art and creativity are not as linear as thought. Another reason to choose the St Catherine of the wheel in because it was covered with lime wash meaning that it was protected from events that may have led to its destruction, for example the reformation and natural reactions such as sun-bleaching.</a:t>
            </a:r>
            <a:endParaRPr lang="en-US"/>
          </a:p>
        </p:txBody>
      </p:sp>
    </p:spTree>
    <p:extLst>
      <p:ext uri="{BB962C8B-B14F-4D97-AF65-F5344CB8AC3E}">
        <p14:creationId xmlns:p14="http://schemas.microsoft.com/office/powerpoint/2010/main" val="3330516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8DA04-6DEA-2F06-766C-914993307191}"/>
              </a:ext>
            </a:extLst>
          </p:cNvPr>
          <p:cNvSpPr>
            <a:spLocks noGrp="1"/>
          </p:cNvSpPr>
          <p:nvPr>
            <p:ph type="title"/>
          </p:nvPr>
        </p:nvSpPr>
        <p:spPr>
          <a:xfrm>
            <a:off x="5297761" y="582571"/>
            <a:ext cx="6251110" cy="1136387"/>
          </a:xfrm>
        </p:spPr>
        <p:txBody>
          <a:bodyPr vert="horz" lIns="91440" tIns="45720" rIns="91440" bIns="45720" rtlCol="0" anchor="b">
            <a:normAutofit fontScale="90000"/>
          </a:bodyPr>
          <a:lstStyle/>
          <a:p>
            <a:r>
              <a:rPr lang="en-US" sz="5400"/>
              <a:t>Catherine of the Wheel wall painting.</a:t>
            </a:r>
          </a:p>
        </p:txBody>
      </p:sp>
      <p:pic>
        <p:nvPicPr>
          <p:cNvPr id="4" name="Content Placeholder 3" descr="A painting of a person on a wheel&#10;&#10;Description automatically generated">
            <a:extLst>
              <a:ext uri="{FF2B5EF4-FFF2-40B4-BE49-F238E27FC236}">
                <a16:creationId xmlns:a16="http://schemas.microsoft.com/office/drawing/2014/main" id="{49CFA798-7273-D6D6-B448-C405F5C405E5}"/>
              </a:ext>
            </a:extLst>
          </p:cNvPr>
          <p:cNvPicPr>
            <a:picLocks noGrp="1" noChangeAspect="1"/>
          </p:cNvPicPr>
          <p:nvPr>
            <p:ph idx="1"/>
          </p:nvPr>
        </p:nvPicPr>
        <p:blipFill rotWithShape="1">
          <a:blip r:embed="rId2"/>
          <a:srcRect r="1" b="42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E9CE329B-804F-597A-5EC0-7B9B9A060FDF}"/>
              </a:ext>
            </a:extLst>
          </p:cNvPr>
          <p:cNvSpPr txBox="1"/>
          <p:nvPr/>
        </p:nvSpPr>
        <p:spPr>
          <a:xfrm>
            <a:off x="5073804" y="1821365"/>
            <a:ext cx="68022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The wall paintings within St Telios use traditional fresco techniques, defined by the National Gallery(2023) as a 'type of wall painting' usually categorized depending on the state of the plaster or limewash at the point the pigment(paint) was applied: whether on a wet (</a:t>
            </a:r>
            <a:r>
              <a:rPr lang="en-US" err="1">
                <a:cs typeface="Calibri"/>
              </a:rPr>
              <a:t>buon</a:t>
            </a:r>
            <a:r>
              <a:rPr lang="en-US">
                <a:cs typeface="Calibri"/>
              </a:rPr>
              <a:t> fresco), or a dry base (fresco a secco). These categories also correlate to pre and post renaissance times. </a:t>
            </a:r>
          </a:p>
          <a:p>
            <a:r>
              <a:rPr lang="en-US">
                <a:cs typeface="Calibri"/>
              </a:rPr>
              <a:t>The wall painting is dated between 1400-1430 and was hidden amongst years of repeated painting and lime washing </a:t>
            </a:r>
            <a:r>
              <a:rPr lang="en-GB">
                <a:cs typeface="Calibri"/>
              </a:rPr>
              <a:t>but was uncovered during 1998 conservation efforts from the Museum of Wales who manage St. Fagan’s. She’s depicted in a 14th – 15th Century contemporary dress, supporting the supposed dates.</a:t>
            </a:r>
            <a:endParaRPr lang="en-US">
              <a:cs typeface="Calibri"/>
            </a:endParaRPr>
          </a:p>
          <a:p>
            <a:endParaRPr lang="en-US">
              <a:cs typeface="Calibri"/>
            </a:endParaRPr>
          </a:p>
        </p:txBody>
      </p:sp>
    </p:spTree>
    <p:extLst>
      <p:ext uri="{BB962C8B-B14F-4D97-AF65-F5344CB8AC3E}">
        <p14:creationId xmlns:p14="http://schemas.microsoft.com/office/powerpoint/2010/main" val="3630332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5083-B247-CFA1-0365-FEFB95DB15EF}"/>
              </a:ext>
            </a:extLst>
          </p:cNvPr>
          <p:cNvSpPr>
            <a:spLocks noGrp="1"/>
          </p:cNvSpPr>
          <p:nvPr>
            <p:ph type="title"/>
          </p:nvPr>
        </p:nvSpPr>
        <p:spPr/>
        <p:txBody>
          <a:bodyPr/>
          <a:lstStyle/>
          <a:p>
            <a:r>
              <a:rPr lang="en-GB"/>
              <a:t>Religion, philosophy and art</a:t>
            </a:r>
            <a:endParaRPr lang="en-US"/>
          </a:p>
        </p:txBody>
      </p:sp>
      <p:sp>
        <p:nvSpPr>
          <p:cNvPr id="3" name="Content Placeholder 2">
            <a:extLst>
              <a:ext uri="{FF2B5EF4-FFF2-40B4-BE49-F238E27FC236}">
                <a16:creationId xmlns:a16="http://schemas.microsoft.com/office/drawing/2014/main" id="{621C37D6-F00F-F84F-C19C-CED73E679CD3}"/>
              </a:ext>
            </a:extLst>
          </p:cNvPr>
          <p:cNvSpPr>
            <a:spLocks noGrp="1"/>
          </p:cNvSpPr>
          <p:nvPr>
            <p:ph idx="1"/>
          </p:nvPr>
        </p:nvSpPr>
        <p:spPr>
          <a:xfrm>
            <a:off x="838199" y="1825625"/>
            <a:ext cx="10755345" cy="4351338"/>
          </a:xfrm>
        </p:spPr>
        <p:txBody>
          <a:bodyPr vert="horz" lIns="91440" tIns="45720" rIns="91440" bIns="45720" rtlCol="0" anchor="t">
            <a:normAutofit/>
          </a:bodyPr>
          <a:lstStyle/>
          <a:p>
            <a:r>
              <a:rPr lang="en-US" sz="1800">
                <a:cs typeface="Calibri"/>
              </a:rPr>
              <a:t>Art </a:t>
            </a:r>
            <a:r>
              <a:rPr lang="en-GB" sz="1800">
                <a:cs typeface="Calibri"/>
              </a:rPr>
              <a:t>is</a:t>
            </a:r>
            <a:r>
              <a:rPr lang="en-US" sz="1800">
                <a:cs typeface="Calibri"/>
              </a:rPr>
              <a:t> used throughout recorded history to portray and persuade people of spectrums of morality, and philosophical viewpoints</a:t>
            </a:r>
            <a:r>
              <a:rPr lang="en-GB" sz="1800">
                <a:cs typeface="Calibri"/>
              </a:rPr>
              <a:t>. </a:t>
            </a:r>
          </a:p>
          <a:p>
            <a:r>
              <a:rPr lang="en-GB" sz="1800">
                <a:cs typeface="Calibri"/>
              </a:rPr>
              <a:t>Art used and created for or by Members of a certain religion are full of underlying meaning,</a:t>
            </a:r>
          </a:p>
          <a:p>
            <a:pPr lvl="1"/>
            <a:r>
              <a:rPr lang="en-GB" sz="1800">
                <a:cs typeface="Calibri"/>
              </a:rPr>
              <a:t> for example Catherine of the wheel was granted sainthood after her martyrdom making her important in Catholic Christianity. </a:t>
            </a:r>
          </a:p>
          <a:p>
            <a:r>
              <a:rPr lang="en-GB" sz="1800">
                <a:cs typeface="Calibri"/>
              </a:rPr>
              <a:t>The myth of Saint Catherine inspired hope for those who were persecuted and spread the idea that righteousness and faith would be divinely rewarded against the Christian idea of ‘evil’. </a:t>
            </a:r>
          </a:p>
          <a:p>
            <a:r>
              <a:rPr lang="en-GB" sz="1800">
                <a:cs typeface="Calibri"/>
              </a:rPr>
              <a:t>Religion + depictions of </a:t>
            </a:r>
            <a:r>
              <a:rPr lang="en-GB" sz="1800" err="1">
                <a:cs typeface="Calibri"/>
              </a:rPr>
              <a:t>holyness</a:t>
            </a:r>
            <a:r>
              <a:rPr lang="en-GB" sz="1800">
                <a:cs typeface="Calibri"/>
              </a:rPr>
              <a:t> Due to the nature of Catholicism as opposed to other Abrahamic religions and branches of Christianity in that they are generally in favour of holy art and ornamental objects in order to show religious devotion meaning that the depiction of a saint as decoration as well as the fact the church continues to contain </a:t>
            </a:r>
          </a:p>
          <a:p>
            <a:endParaRPr lang="en-GB" sz="1800">
              <a:cs typeface="Calibri"/>
            </a:endParaRPr>
          </a:p>
        </p:txBody>
      </p:sp>
    </p:spTree>
    <p:extLst>
      <p:ext uri="{BB962C8B-B14F-4D97-AF65-F5344CB8AC3E}">
        <p14:creationId xmlns:p14="http://schemas.microsoft.com/office/powerpoint/2010/main" val="3619956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D444-DAF0-3C09-5CB4-195BF09D9C98}"/>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C8BF8BD0-6616-6923-113D-4420ABB661EF}"/>
              </a:ext>
            </a:extLst>
          </p:cNvPr>
          <p:cNvSpPr>
            <a:spLocks noGrp="1"/>
          </p:cNvSpPr>
          <p:nvPr>
            <p:ph idx="1"/>
          </p:nvPr>
        </p:nvSpPr>
        <p:spPr>
          <a:xfrm>
            <a:off x="838200" y="1825625"/>
            <a:ext cx="10515600" cy="4653262"/>
          </a:xfrm>
        </p:spPr>
        <p:txBody>
          <a:bodyPr vert="horz" lIns="91440" tIns="45720" rIns="91440" bIns="45720" rtlCol="0" anchor="t">
            <a:noAutofit/>
          </a:bodyPr>
          <a:lstStyle/>
          <a:p>
            <a:pPr marL="0" indent="0">
              <a:buNone/>
            </a:pPr>
            <a:r>
              <a:rPr lang="en-US" sz="1600">
                <a:latin typeface="Calibri"/>
                <a:cs typeface="Times New Roman"/>
              </a:rPr>
              <a:t>BBC Local (2009). Medieval paint, people and prayer. </a:t>
            </a:r>
            <a:r>
              <a:rPr lang="en-US" sz="1600" i="1">
                <a:latin typeface="Calibri"/>
                <a:cs typeface="Times New Roman"/>
              </a:rPr>
              <a:t>news.bbc.co.uk</a:t>
            </a:r>
            <a:r>
              <a:rPr lang="en-US" sz="1600">
                <a:latin typeface="Calibri"/>
                <a:cs typeface="Times New Roman"/>
              </a:rPr>
              <a:t>. [online] 2 Oct. Available at: </a:t>
            </a:r>
            <a:r>
              <a:rPr lang="en-US" sz="1600">
                <a:latin typeface="Calibri"/>
                <a:cs typeface="Times New Roman"/>
                <a:hlinkClick r:id="rId2"/>
              </a:rPr>
              <a:t>http://news.bbc.co.uk/local/southwestwales/low/people_and_places/religion_and_ethics/newsid_8284000/8284511.stm</a:t>
            </a:r>
            <a:r>
              <a:rPr lang="en-US" sz="1600">
                <a:latin typeface="Calibri"/>
                <a:cs typeface="Times New Roman"/>
              </a:rPr>
              <a:t> [Accessed 22 Oct. 2023].</a:t>
            </a:r>
            <a:endParaRPr lang="en-US">
              <a:latin typeface="Calibri"/>
              <a:cs typeface="Calibri" panose="020F0502020204030204"/>
            </a:endParaRPr>
          </a:p>
          <a:p>
            <a:pPr marL="0" indent="0">
              <a:buNone/>
            </a:pPr>
            <a:r>
              <a:rPr lang="en-US" sz="1600">
                <a:latin typeface="Calibri"/>
                <a:cs typeface="Times New Roman"/>
              </a:rPr>
              <a:t>Kelly, T. (1994). </a:t>
            </a:r>
            <a:r>
              <a:rPr lang="en-US" sz="1600" i="1">
                <a:latin typeface="Calibri"/>
                <a:cs typeface="Times New Roman"/>
              </a:rPr>
              <a:t>Museums: Saving the poor man’s bible: Tony Kelly visits the country’s</a:t>
            </a:r>
            <a:r>
              <a:rPr lang="en-US" sz="1600">
                <a:latin typeface="Calibri"/>
                <a:cs typeface="Times New Roman"/>
              </a:rPr>
              <a:t>. [online] The Independent. Available at: </a:t>
            </a:r>
            <a:r>
              <a:rPr lang="en-US" sz="1600">
                <a:latin typeface="Calibri"/>
                <a:cs typeface="Times New Roman"/>
                <a:hlinkClick r:id="rId3"/>
              </a:rPr>
              <a:t>https://www.independent.co.uk/arts-entertainment/museums-saving-the-poor-man-s-bible-tony-kelly-visits-the-country-s-leading-collection-of-stained-glass-spanning-750-years-5431555.html</a:t>
            </a:r>
            <a:r>
              <a:rPr lang="en-US" sz="1600">
                <a:latin typeface="Calibri"/>
                <a:cs typeface="Times New Roman"/>
              </a:rPr>
              <a:t> [Accessed 22 Oct. 2023].</a:t>
            </a:r>
            <a:endParaRPr lang="en-US" sz="1600">
              <a:latin typeface="Calibri"/>
              <a:cs typeface="Calibri"/>
            </a:endParaRPr>
          </a:p>
          <a:p>
            <a:pPr marL="0" indent="0">
              <a:buNone/>
            </a:pPr>
            <a:r>
              <a:rPr lang="en-US" sz="1600">
                <a:latin typeface="Calibri"/>
                <a:cs typeface="Times New Roman"/>
              </a:rPr>
              <a:t>Museum Wales (n.d.). </a:t>
            </a:r>
            <a:r>
              <a:rPr lang="en-US" sz="1600" i="1">
                <a:latin typeface="Calibri"/>
                <a:cs typeface="Times New Roman"/>
              </a:rPr>
              <a:t>A medieval church moves to the Museum</a:t>
            </a:r>
            <a:r>
              <a:rPr lang="en-US" sz="1600">
                <a:latin typeface="Calibri"/>
                <a:cs typeface="Times New Roman"/>
              </a:rPr>
              <a:t>. [online] Museum Wales. Available at: </a:t>
            </a:r>
            <a:r>
              <a:rPr lang="en-US" sz="1600">
                <a:latin typeface="Calibri"/>
                <a:cs typeface="Times New Roman"/>
                <a:hlinkClick r:id="rId4"/>
              </a:rPr>
              <a:t>https://museum.wales/articles/1399/A-medieval-church-moves-to-the-Museum/</a:t>
            </a:r>
            <a:r>
              <a:rPr lang="en-US" sz="1600">
                <a:latin typeface="Calibri"/>
                <a:cs typeface="Times New Roman"/>
              </a:rPr>
              <a:t>.</a:t>
            </a:r>
            <a:endParaRPr lang="en-US" sz="1600">
              <a:latin typeface="Calibri"/>
              <a:cs typeface="Calibri"/>
            </a:endParaRPr>
          </a:p>
          <a:p>
            <a:pPr marL="0" indent="0">
              <a:buNone/>
            </a:pPr>
            <a:r>
              <a:rPr lang="en-US" sz="1600">
                <a:latin typeface="Calibri"/>
                <a:cs typeface="Times New Roman"/>
              </a:rPr>
              <a:t>Museum Wales (2007). </a:t>
            </a:r>
            <a:r>
              <a:rPr lang="en-US" sz="1600" i="1">
                <a:latin typeface="Calibri"/>
                <a:cs typeface="Times New Roman"/>
              </a:rPr>
              <a:t>Catherine of the Wheel</a:t>
            </a:r>
            <a:r>
              <a:rPr lang="en-US" sz="1600">
                <a:latin typeface="Calibri"/>
                <a:cs typeface="Times New Roman"/>
              </a:rPr>
              <a:t>. [online] Museum Wales. Available at: </a:t>
            </a:r>
            <a:r>
              <a:rPr lang="en-US" sz="1600">
                <a:latin typeface="Calibri"/>
                <a:cs typeface="Times New Roman"/>
                <a:hlinkClick r:id="rId5"/>
              </a:rPr>
              <a:t>https://museum.wales/articles/1257/Catherine-of-the-Wheel</a:t>
            </a:r>
            <a:r>
              <a:rPr lang="en-US" sz="1600">
                <a:latin typeface="Calibri"/>
                <a:cs typeface="Times New Roman"/>
              </a:rPr>
              <a:t> [Accessed 22 Oct. 2023].</a:t>
            </a:r>
            <a:endParaRPr lang="en-US" sz="1600">
              <a:latin typeface="Calibri"/>
              <a:cs typeface="Calibri"/>
            </a:endParaRPr>
          </a:p>
          <a:p>
            <a:pPr marL="0" indent="0">
              <a:buNone/>
            </a:pPr>
            <a:r>
              <a:rPr lang="en-US" sz="1600">
                <a:latin typeface="Calibri"/>
                <a:cs typeface="Times New Roman"/>
              </a:rPr>
              <a:t>Museum Wales. (n.d.). </a:t>
            </a:r>
            <a:r>
              <a:rPr lang="en-US" sz="1600" i="1">
                <a:latin typeface="Calibri"/>
                <a:cs typeface="Times New Roman"/>
              </a:rPr>
              <a:t>St Teilo’s Church</a:t>
            </a:r>
            <a:r>
              <a:rPr lang="en-US" sz="1600">
                <a:latin typeface="Calibri"/>
                <a:cs typeface="Times New Roman"/>
              </a:rPr>
              <a:t>. [online] Available at: </a:t>
            </a:r>
            <a:r>
              <a:rPr lang="en-US" sz="1600">
                <a:latin typeface="Calibri"/>
                <a:cs typeface="Times New Roman"/>
                <a:hlinkClick r:id="rId6"/>
              </a:rPr>
              <a:t>https://museum.wales/stfagans/buildings/st_teilos_church/</a:t>
            </a:r>
            <a:r>
              <a:rPr lang="en-US" sz="1600">
                <a:latin typeface="Calibri"/>
                <a:cs typeface="Times New Roman"/>
              </a:rPr>
              <a:t> [Accessed 22 Oct. 2023].</a:t>
            </a:r>
            <a:endParaRPr lang="en-US" sz="1600">
              <a:latin typeface="Calibri"/>
              <a:cs typeface="Calibri"/>
            </a:endParaRPr>
          </a:p>
          <a:p>
            <a:pPr marL="0" indent="0">
              <a:buNone/>
            </a:pPr>
            <a:r>
              <a:rPr lang="en-US" sz="1600">
                <a:latin typeface="Calibri"/>
                <a:cs typeface="Times New Roman"/>
              </a:rPr>
              <a:t>St Fagans Museum Kitchen by Iola Perry. (2023). [Photography].</a:t>
            </a:r>
            <a:endParaRPr lang="en-US" sz="1600">
              <a:latin typeface="Calibri"/>
              <a:cs typeface="Calibri"/>
            </a:endParaRPr>
          </a:p>
          <a:p>
            <a:pPr marL="0" indent="0">
              <a:buNone/>
            </a:pPr>
            <a:r>
              <a:rPr lang="en-US" sz="1600">
                <a:latin typeface="Calibri"/>
                <a:cs typeface="Times New Roman"/>
              </a:rPr>
              <a:t>The National Gallery, London (2016). </a:t>
            </a:r>
            <a:r>
              <a:rPr lang="en-US" sz="1600" i="1">
                <a:latin typeface="Calibri"/>
                <a:cs typeface="Times New Roman"/>
              </a:rPr>
              <a:t>Fresco | Glossary | National Gallery, London</a:t>
            </a:r>
            <a:r>
              <a:rPr lang="en-US" sz="1600">
                <a:latin typeface="Calibri"/>
                <a:cs typeface="Times New Roman"/>
              </a:rPr>
              <a:t>. [online] Nationalgallery.org.uk. Available at: </a:t>
            </a:r>
            <a:r>
              <a:rPr lang="en-US" sz="1600">
                <a:latin typeface="Calibri"/>
                <a:cs typeface="Times New Roman"/>
                <a:hlinkClick r:id="rId7"/>
              </a:rPr>
              <a:t>https://www.nationalgallery.org.uk/paintings/glossary/fresco</a:t>
            </a:r>
            <a:r>
              <a:rPr lang="en-US" sz="1600">
                <a:latin typeface="Calibri"/>
                <a:cs typeface="Times New Roman"/>
              </a:rPr>
              <a:t>.</a:t>
            </a:r>
            <a:endParaRPr lang="en-US" sz="1600">
              <a:latin typeface="Calibri"/>
              <a:cs typeface="Calibri"/>
            </a:endParaRPr>
          </a:p>
          <a:p>
            <a:endParaRPr lang="en-US">
              <a:cs typeface="Calibri"/>
            </a:endParaRPr>
          </a:p>
        </p:txBody>
      </p:sp>
    </p:spTree>
    <p:extLst>
      <p:ext uri="{BB962C8B-B14F-4D97-AF65-F5344CB8AC3E}">
        <p14:creationId xmlns:p14="http://schemas.microsoft.com/office/powerpoint/2010/main" val="19309328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Trip to St Fagans</vt:lpstr>
      <vt:lpstr>Historical context </vt:lpstr>
      <vt:lpstr>St Teilo's</vt:lpstr>
      <vt:lpstr>St Catherine – Historic and philosophical context</vt:lpstr>
      <vt:lpstr>Catherine of the Wheel wall painting.</vt:lpstr>
      <vt:lpstr>Religion, philosophy and art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2023-10-12T18:06:58Z</dcterms:created>
  <dcterms:modified xsi:type="dcterms:W3CDTF">2023-10-22T22:25:08Z</dcterms:modified>
</cp:coreProperties>
</file>