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2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57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092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5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47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01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167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303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253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722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85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432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636007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746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66646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4983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449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684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7162B-C0F0-4F2B-B4AB-56DA8218181E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68DAC07-58FD-4785-BA43-0C2F0DC17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7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limited-company-formation" TargetMode="External"/><Relationship Id="rId7" Type="http://schemas.openxmlformats.org/officeDocument/2006/relationships/hyperlink" Target="https://www.entrepreneur.com/growing-a-business/hiring-flexibility-the-key-to-scaling-your-small-business/441178" TargetMode="External"/><Relationship Id="rId2" Type="http://schemas.openxmlformats.org/officeDocument/2006/relationships/hyperlink" Target="https://reports.mintel.com/display/1096659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balancesmb.com/building-a-successful-management-team-for-your-small-business-4047478" TargetMode="External"/><Relationship Id="rId5" Type="http://schemas.openxmlformats.org/officeDocument/2006/relationships/hyperlink" Target="https://www.gov.uk/food-business-registration" TargetMode="External"/><Relationship Id="rId4" Type="http://schemas.openxmlformats.org/officeDocument/2006/relationships/hyperlink" Target="https://www.food.gov.uk/safety-hygiene/food-hygiene-rating-scheme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CBF3D-53C6-4862-799A-6F5E9C2F7D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2387600"/>
          </a:xfrm>
        </p:spPr>
        <p:txBody>
          <a:bodyPr/>
          <a:lstStyle/>
          <a:p>
            <a:r>
              <a:rPr lang="en-GB" dirty="0"/>
              <a:t>Business Plan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638109-46A7-B048-1CEC-3961AE395A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103563"/>
            <a:ext cx="9144000" cy="1655762"/>
          </a:xfrm>
        </p:spPr>
        <p:txBody>
          <a:bodyPr>
            <a:no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Aptos Display" panose="020B0004020202020204" pitchFamily="34" charset="0"/>
              </a:rPr>
              <a:t> 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Aptos Display" panose="020B0004020202020204" pitchFamily="34" charset="0"/>
              </a:rPr>
              <a:t>Name: Kristian Nash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Aptos Display" panose="020B0004020202020204" pitchFamily="34" charset="0"/>
              </a:rPr>
              <a:t>Student ID: 2130196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Aptos Display" panose="020B0004020202020204" pitchFamily="34" charset="0"/>
              </a:rPr>
              <a:t>Module: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Entrepreneurship</a:t>
            </a: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Aptos Display" panose="020B0004020202020204" pitchFamily="34" charset="0"/>
              </a:rPr>
              <a:t>Module Code: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LCBB5001</a:t>
            </a: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Lecturer: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 Said Usman Amer Kareem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68667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8B815-7F20-A86E-FEFF-4944B28DA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5249EEA-CE05-0A8F-BA71-A55EB7426F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7561" y="2090172"/>
            <a:ext cx="10846239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Innovative pizza delivery business focusing on family-sized meals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Specializing in 18-inch pizzas priced at £18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Targeting busy UK families seeking convenient, affordable dining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Delivery-only model using Deliveroo and Uber Eats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Addressing market need for high-quality, shared meal solutions </a:t>
            </a:r>
          </a:p>
        </p:txBody>
      </p:sp>
    </p:spTree>
    <p:extLst>
      <p:ext uri="{BB962C8B-B14F-4D97-AF65-F5344CB8AC3E}">
        <p14:creationId xmlns:p14="http://schemas.microsoft.com/office/powerpoint/2010/main" val="1511679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6D71D-5E4A-A605-2595-0391FA85D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9898"/>
            <a:ext cx="10515600" cy="760790"/>
          </a:xfrm>
        </p:spPr>
        <p:txBody>
          <a:bodyPr>
            <a:noAutofit/>
          </a:bodyPr>
          <a:lstStyle/>
          <a:p>
            <a:r>
              <a:rPr lang="en-GB" sz="4800" dirty="0"/>
              <a:t>Business Idea, Product &amp; Service</a:t>
            </a:r>
            <a:br>
              <a:rPr lang="en-GB" sz="4800" dirty="0"/>
            </a:b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AD35E-D127-E401-16FC-5DAF8AF920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800" b="1" dirty="0"/>
              <a:t>Sebastian's Pizza Offering</a:t>
            </a:r>
          </a:p>
          <a:p>
            <a:pPr marL="0" indent="0">
              <a:buNone/>
            </a:pPr>
            <a:r>
              <a:rPr lang="en-GB" b="1" dirty="0"/>
              <a:t>Unique Product Features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Single 18-inch pizza size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Fixed price point of £18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Variety of toppings: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Classic Margherita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Pepperoni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Vegetarian options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Seasonal specials</a:t>
            </a:r>
          </a:p>
          <a:p>
            <a:pPr marL="0" indent="0">
              <a:buNone/>
            </a:pPr>
            <a:r>
              <a:rPr lang="en-GB" b="1" dirty="0"/>
              <a:t>Key Difference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Designed for family sharing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Convenient delivery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Affordable pricing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High-quality ingredients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865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05651-F239-ACCD-DAF4-7ED6B263D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Ownership &amp; Legal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88F6A-4E43-9B53-E7E5-93466EBDA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Business Structure</a:t>
            </a:r>
          </a:p>
          <a:p>
            <a:pPr marL="0" indent="0">
              <a:buNone/>
            </a:pPr>
            <a:r>
              <a:rPr lang="en-GB" dirty="0"/>
              <a:t>Private Limited Company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Registered with Companies House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Sole ownership by founder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Limited liability protection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Professional business image</a:t>
            </a:r>
          </a:p>
          <a:p>
            <a:pPr marL="0" indent="0">
              <a:buNone/>
            </a:pPr>
            <a:r>
              <a:rPr lang="en-GB" dirty="0"/>
              <a:t>Key Legal Considerations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Compliance with food safety regulations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Food hygiene certifications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Adherence to UK business registration requirements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Tax-efficient business structure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3969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9DFCA-0D11-9E90-154B-DC8DA21B4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Management of the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221A7-A04E-6600-15D8-4920C1AE4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Organizational Structure</a:t>
            </a:r>
          </a:p>
          <a:p>
            <a:pPr marL="0" indent="0">
              <a:buNone/>
            </a:pPr>
            <a:r>
              <a:rPr lang="en-GB" dirty="0"/>
              <a:t>Leadership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Founder: Experienced chef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Hands-on kitchen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Responsible for: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Food quality control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Budget management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Social media promotion</a:t>
            </a:r>
          </a:p>
          <a:p>
            <a:pPr marL="0" indent="0">
              <a:buNone/>
            </a:pPr>
            <a:r>
              <a:rPr lang="en-GB" b="1" dirty="0"/>
              <a:t>Team Structure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1 Additional Chef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Kitchen Assistants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Flexible staffing model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Reliance on delivery platform drivers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016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D2AB5-8A30-839B-B6C0-1C9D3224E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F8747-BE5C-F64D-1FE2-A5AE4CF6B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028" y="1825625"/>
            <a:ext cx="341448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Strengths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Unique large pizza concept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Chef-owned quality control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Delivery platform reach</a:t>
            </a:r>
          </a:p>
          <a:p>
            <a:pPr marL="0" indent="0">
              <a:buNone/>
            </a:pPr>
            <a:r>
              <a:rPr lang="en-GB" b="1" dirty="0"/>
              <a:t>Weaknesses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New brand recognition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Dependence on delivery platforms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F67F0FA-002F-C959-DC22-4471D60FAD8C}"/>
              </a:ext>
            </a:extLst>
          </p:cNvPr>
          <p:cNvSpPr txBox="1">
            <a:spLocks/>
          </p:cNvSpPr>
          <p:nvPr/>
        </p:nvSpPr>
        <p:spPr>
          <a:xfrm>
            <a:off x="6096000" y="1825625"/>
            <a:ext cx="3414486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Opportunities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Growing food delivery market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Potential for unique offerings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Community engagement</a:t>
            </a:r>
          </a:p>
          <a:p>
            <a:pPr marL="0" indent="0">
              <a:buNone/>
            </a:pPr>
            <a:r>
              <a:rPr lang="en-GB" b="1" dirty="0"/>
              <a:t>Threats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Established competition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Economic changes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Delivery platform fee changes</a:t>
            </a:r>
          </a:p>
        </p:txBody>
      </p:sp>
    </p:spTree>
    <p:extLst>
      <p:ext uri="{BB962C8B-B14F-4D97-AF65-F5344CB8AC3E}">
        <p14:creationId xmlns:p14="http://schemas.microsoft.com/office/powerpoint/2010/main" val="3744156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DE7F1-32A2-C99C-1571-E0A98D0F5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Cash Flow Forecast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E6039-82D7-5CA6-7853-D35C3742A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0633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b="1" dirty="0"/>
              <a:t>Financial Projections (First 12 Months)</a:t>
            </a:r>
          </a:p>
          <a:p>
            <a:pPr marL="0" indent="0">
              <a:buNone/>
            </a:pPr>
            <a:r>
              <a:rPr lang="en-GB" sz="4800" dirty="0"/>
              <a:t>Revenue Breakdown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Monthly Revenue: £16,200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Annual Revenue: £194,400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Delivery Platform Fees: £4,860/month</a:t>
            </a:r>
          </a:p>
          <a:p>
            <a:pPr marL="0" indent="0">
              <a:buNone/>
            </a:pPr>
            <a:r>
              <a:rPr lang="en-GB" sz="4800" dirty="0"/>
              <a:t>Expense Summary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Total Annual Expenses: £84,000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Projected Net Profit: £52,080/year</a:t>
            </a:r>
          </a:p>
          <a:p>
            <a:pPr marL="0" indent="0">
              <a:buNone/>
            </a:pPr>
            <a:r>
              <a:rPr lang="en-GB" sz="4800" dirty="0"/>
              <a:t>Initial Funding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Total Funding: £35,000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4800" dirty="0"/>
              <a:t>£25,000 External Funding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4800" dirty="0"/>
              <a:t>£10,000 Personal Funds</a:t>
            </a:r>
          </a:p>
          <a:p>
            <a:pPr marL="0" indent="0">
              <a:buNone/>
            </a:pPr>
            <a:r>
              <a:rPr lang="en-GB" sz="4800" dirty="0"/>
              <a:t>Key Allocation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Kitchen Setup: £12,000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Marketing: £4,000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Licensing: £3,000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Initial Inventory: £4,000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/>
              <a:t>Cash Reserve: £10,000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560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42B7F-F366-7DF3-512E-020EF6FB6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8FCC0-2BD7-8605-FFFA-FF3A7A81A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indent="0">
              <a:lnSpc>
                <a:spcPct val="107000"/>
              </a:lnSpc>
              <a:buNone/>
            </a:pP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Kotler, P. and Armstrong, G. (TEXTBOOK) Principles of Marketing. 17th </a:t>
            </a:r>
            <a:r>
              <a:rPr lang="en-GB" sz="4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edn</a:t>
            </a: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Pearson.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Vargo, S.L. and </a:t>
            </a:r>
            <a:r>
              <a:rPr lang="en-GB" sz="4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Lusch</a:t>
            </a: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R.F. (TEXTBOOK) 'Evolving to a New Dominant Logic for Marketing', Journal of Marketing, 68(1), pp. 1-17. </a:t>
            </a:r>
            <a:r>
              <a:rPr lang="en-GB" sz="4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</a:t>
            </a: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10.1509/jmkg.68.1.1.24036.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Jaakkola</a:t>
            </a: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E. and </a:t>
            </a:r>
            <a:r>
              <a:rPr lang="en-GB" sz="4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Hakanen</a:t>
            </a: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 (TEXTBOOK) 'Value co-creation in solution networks', Industrial Marketing Management, 42(1), pp. 47-58. </a:t>
            </a:r>
            <a:r>
              <a:rPr lang="en-GB" sz="4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</a:t>
            </a: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10.1016/j.indmarman.2012.11.005.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Payne, A.F., </a:t>
            </a:r>
            <a:r>
              <a:rPr lang="en-GB" sz="4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Storbacka</a:t>
            </a: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K. and Frow, P. (TEXTBOOK) 'Managing the co-creation of value', Journal of the Academy of Marketing Science, 36(1), pp. 83-96. </a:t>
            </a:r>
            <a:r>
              <a:rPr lang="en-GB" sz="4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</a:t>
            </a: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10.1007/s11747-007-0070-0.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Ashley, C. and Tuten, T 2022. Creative strategies in social media marketing: An exploratory study of branded social content and consumer engagement. Psychology &amp; </a:t>
            </a:r>
            <a:r>
              <a:rPr lang="en-GB" sz="4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MarketingMintel</a:t>
            </a: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(2021) 'Online Food Delivery UK - May 2021'. Available at: </a:t>
            </a:r>
            <a:r>
              <a:rPr lang="en-GB" sz="4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https://reports.mintel.com/display/1096659/</a:t>
            </a: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Companies House. (2023) 'Set up a private limited company'. Available at: </a:t>
            </a:r>
            <a:r>
              <a:rPr lang="en-GB" sz="4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https://www.gov.uk/limited-company-formation</a:t>
            </a:r>
            <a:endParaRPr lang="en-GB" sz="4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Food Standards Agency. (2022) 'Food hygiene ratings'. Available at: </a:t>
            </a:r>
            <a:r>
              <a:rPr lang="en-GB" sz="4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https://www.food.gov.uk/safety-hygiene/food-hygiene-rating-scheme</a:t>
            </a:r>
            <a:endParaRPr lang="en-GB" sz="4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GOV.UK. (2023) 'Become a food business operator'. Available at: </a:t>
            </a:r>
            <a:r>
              <a:rPr lang="en-GB" sz="4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https://www.gov.uk/food-business-registration</a:t>
            </a:r>
            <a:endParaRPr lang="en-GB" sz="4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Small Business. (2022) 'Building a Successful Management Team for Your Small Business'. Available at: </a:t>
            </a:r>
            <a:r>
              <a:rPr lang="en-GB" sz="4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https://www.thebalancesmb.com/building-a-successful-management-team-for-your-small-business-4047478</a:t>
            </a:r>
            <a:endParaRPr lang="en-GB" sz="4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Entrepreneur. (2023) 'Hiring Flexibility: The Key to Scaling Your Small Business'. Available at: </a:t>
            </a:r>
            <a:r>
              <a:rPr lang="en-GB" sz="4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https://www.entrepreneur.com/growing-a-business/hiring-flexibility-the-key-to-scaling-your-small-business/441178</a:t>
            </a:r>
            <a:br>
              <a:rPr lang="en-GB" sz="4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4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4540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97FC6-9705-41BC-7C99-4539F4E16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68096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Thank you for your time.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Any questions? </a:t>
            </a:r>
            <a:br>
              <a:rPr lang="en-GB" b="1" dirty="0"/>
            </a:b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2154522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11" ma:contentTypeDescription="Create a new document." ma:contentTypeScope="" ma:versionID="b3a5d672928daae77f23e8da6ae1391c">
  <xsd:schema xmlns:xsd="http://www.w3.org/2001/XMLSchema" xmlns:xs="http://www.w3.org/2001/XMLSchema" xmlns:p="http://schemas.microsoft.com/office/2006/metadata/properties" xmlns:ns3="ec64fcab-bbc9-4804-8cc6-0a77e40cec50" xmlns:ns4="ab0404f2-73f1-4c8b-8b8f-e15f0c5ca697" targetNamespace="http://schemas.microsoft.com/office/2006/metadata/properties" ma:root="true" ma:fieldsID="11a6e9a2cdf3dcbda5e30e9d2071a9ad" ns3:_="" ns4:_="">
    <xsd:import namespace="ec64fcab-bbc9-4804-8cc6-0a77e40cec50"/>
    <xsd:import namespace="ab0404f2-73f1-4c8b-8b8f-e15f0c5ca69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c64fcab-bbc9-4804-8cc6-0a77e40cec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0404f2-73f1-4c8b-8b8f-e15f0c5ca697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c64fcab-bbc9-4804-8cc6-0a77e40cec50" xsi:nil="true"/>
  </documentManagement>
</p:properties>
</file>

<file path=customXml/itemProps1.xml><?xml version="1.0" encoding="utf-8"?>
<ds:datastoreItem xmlns:ds="http://schemas.openxmlformats.org/officeDocument/2006/customXml" ds:itemID="{2F3BA652-4BF5-4F63-AD18-C22A9BAA0C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c64fcab-bbc9-4804-8cc6-0a77e40cec50"/>
    <ds:schemaRef ds:uri="ab0404f2-73f1-4c8b-8b8f-e15f0c5ca69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1D1A608-0292-4A22-B555-D9DB3222AE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8A860C-8526-4327-AA37-ECCB00A6A114}">
  <ds:schemaRefs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purl.org/dc/dcmitype/"/>
    <ds:schemaRef ds:uri="ec64fcab-bbc9-4804-8cc6-0a77e40cec50"/>
    <ds:schemaRef ds:uri="http://www.w3.org/XML/1998/namespace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ab0404f2-73f1-4c8b-8b8f-e15f0c5ca69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64</TotalTime>
  <Words>680</Words>
  <Application>Microsoft Office PowerPoint</Application>
  <PresentationFormat>Widescreen</PresentationFormat>
  <Paragraphs>102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Facet</vt:lpstr>
      <vt:lpstr>Business Plan Presentation</vt:lpstr>
      <vt:lpstr>Introduction</vt:lpstr>
      <vt:lpstr>Business Idea, Product &amp; Service </vt:lpstr>
      <vt:lpstr>Ownership &amp; Legal Format</vt:lpstr>
      <vt:lpstr>Management of the Company</vt:lpstr>
      <vt:lpstr>SWOT Analysis</vt:lpstr>
      <vt:lpstr>Cash Flow Forecast</vt:lpstr>
      <vt:lpstr>References</vt:lpstr>
      <vt:lpstr>Thank you for your time.   Any questions?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Kristian Nash (2130196)</dc:creator>
  <cp:lastModifiedBy>Kristian Nash (2130196)</cp:lastModifiedBy>
  <cp:revision>2</cp:revision>
  <dcterms:created xsi:type="dcterms:W3CDTF">2024-12-08T09:30:27Z</dcterms:created>
  <dcterms:modified xsi:type="dcterms:W3CDTF">2024-12-12T18:57:29Z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0x0101003E2F794267AB9149A1F1026143A8FACF</vt:lpwstr>
  </property>
</Properties>
</file>