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4478" r:id="rId4"/>
  </p:sldMasterIdLst>
  <p:notesMasterIdLst>
    <p:notesMasterId r:id="rId21"/>
  </p:notesMasterIdLst>
  <p:sldIdLst>
    <p:sldId id="256" r:id="rId5"/>
    <p:sldId id="260" r:id="rId6"/>
    <p:sldId id="270" r:id="rId7"/>
    <p:sldId id="266" r:id="rId8"/>
    <p:sldId id="263" r:id="rId9"/>
    <p:sldId id="272" r:id="rId10"/>
    <p:sldId id="274" r:id="rId11"/>
    <p:sldId id="271" r:id="rId12"/>
    <p:sldId id="273" r:id="rId13"/>
    <p:sldId id="276" r:id="rId14"/>
    <p:sldId id="277" r:id="rId15"/>
    <p:sldId id="278" r:id="rId16"/>
    <p:sldId id="279" r:id="rId17"/>
    <p:sldId id="280" r:id="rId18"/>
    <p:sldId id="281" r:id="rId19"/>
    <p:sldId id="275"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6357" autoAdjust="0"/>
  </p:normalViewPr>
  <p:slideViewPr>
    <p:cSldViewPr snapToGrid="0">
      <p:cViewPr varScale="1">
        <p:scale>
          <a:sx n="54" d="100"/>
          <a:sy n="54" d="100"/>
        </p:scale>
        <p:origin x="682" y="58"/>
      </p:cViewPr>
      <p:guideLst/>
    </p:cSldViewPr>
  </p:slideViewPr>
  <p:outlineViewPr>
    <p:cViewPr>
      <p:scale>
        <a:sx n="33" d="100"/>
        <a:sy n="33" d="100"/>
      </p:scale>
      <p:origin x="0" y="-47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08BA36-A16A-4C16-8F63-9AEE3FB76278}" type="doc">
      <dgm:prSet loTypeId="urn:microsoft.com/office/officeart/2016/7/layout/HexagonTimeline" loCatId="process" qsTypeId="urn:microsoft.com/office/officeart/2005/8/quickstyle/simple5" qsCatId="simple" csTypeId="urn:microsoft.com/office/officeart/2005/8/colors/accent5_2" csCatId="accent5" phldr="1"/>
      <dgm:spPr/>
      <dgm:t>
        <a:bodyPr/>
        <a:lstStyle/>
        <a:p>
          <a:endParaRPr lang="en-US"/>
        </a:p>
      </dgm:t>
    </dgm:pt>
    <dgm:pt modelId="{79D5E37C-6EE5-46B4-B136-E5E388C14C15}">
      <dgm:prSet custT="1"/>
      <dgm:spPr>
        <a:solidFill>
          <a:schemeClr val="accent1">
            <a:lumMod val="50000"/>
          </a:schemeClr>
        </a:solidFill>
        <a:ln>
          <a:noFill/>
        </a:ln>
        <a:effectLst/>
      </dgm:spPr>
      <dgm:t>
        <a:bodyPr/>
        <a:lstStyle/>
        <a:p>
          <a:r>
            <a:rPr lang="en-US" sz="3600" dirty="0"/>
            <a:t>One</a:t>
          </a:r>
        </a:p>
      </dgm:t>
    </dgm:pt>
    <dgm:pt modelId="{BE57F84A-B207-4C0D-8E09-A4D38A4F8E76}" type="parTrans" cxnId="{BCE39BB1-C22E-497B-987C-BCBDA5A4375D}">
      <dgm:prSet/>
      <dgm:spPr/>
      <dgm:t>
        <a:bodyPr/>
        <a:lstStyle/>
        <a:p>
          <a:endParaRPr lang="en-US"/>
        </a:p>
      </dgm:t>
    </dgm:pt>
    <dgm:pt modelId="{5D7642E4-C295-4232-A0B9-FFB60ECA314A}" type="sibTrans" cxnId="{BCE39BB1-C22E-497B-987C-BCBDA5A4375D}">
      <dgm:prSet/>
      <dgm:spPr/>
      <dgm:t>
        <a:bodyPr/>
        <a:lstStyle/>
        <a:p>
          <a:endParaRPr lang="en-US"/>
        </a:p>
      </dgm:t>
    </dgm:pt>
    <dgm:pt modelId="{3E75349A-CDC7-4946-94A4-E34887B449BA}">
      <dgm:prSet custT="1"/>
      <dgm:spPr/>
      <dgm:t>
        <a:bodyPr/>
        <a:lstStyle/>
        <a:p>
          <a:r>
            <a:rPr lang="en-US" sz="3600" dirty="0"/>
            <a:t>The Author (s) Surname (s) </a:t>
          </a:r>
        </a:p>
      </dgm:t>
    </dgm:pt>
    <dgm:pt modelId="{6A082C22-5B54-4131-AEF5-F8B4CD621D35}" type="parTrans" cxnId="{87C2CCCD-2503-438C-8922-672436A9A51E}">
      <dgm:prSet/>
      <dgm:spPr/>
      <dgm:t>
        <a:bodyPr/>
        <a:lstStyle/>
        <a:p>
          <a:endParaRPr lang="en-US"/>
        </a:p>
      </dgm:t>
    </dgm:pt>
    <dgm:pt modelId="{18BA5848-4D28-4878-98D0-6627678AB161}" type="sibTrans" cxnId="{87C2CCCD-2503-438C-8922-672436A9A51E}">
      <dgm:prSet/>
      <dgm:spPr/>
      <dgm:t>
        <a:bodyPr/>
        <a:lstStyle/>
        <a:p>
          <a:endParaRPr lang="en-US"/>
        </a:p>
      </dgm:t>
    </dgm:pt>
    <dgm:pt modelId="{5A7CD7F9-CA4B-4E8F-A1BF-F25860D96E9D}">
      <dgm:prSet custT="1"/>
      <dgm:spPr>
        <a:solidFill>
          <a:schemeClr val="tx1">
            <a:lumMod val="85000"/>
            <a:lumOff val="15000"/>
          </a:schemeClr>
        </a:solidFill>
        <a:ln>
          <a:noFill/>
        </a:ln>
        <a:effectLst/>
      </dgm:spPr>
      <dgm:t>
        <a:bodyPr/>
        <a:lstStyle/>
        <a:p>
          <a:r>
            <a:rPr lang="en-US" sz="2800" dirty="0"/>
            <a:t>Two</a:t>
          </a:r>
        </a:p>
      </dgm:t>
    </dgm:pt>
    <dgm:pt modelId="{D4EECE8E-3013-448B-9DF7-8C096854C02A}" type="parTrans" cxnId="{8668B309-818E-4D64-A43A-A3D51BDFF9E4}">
      <dgm:prSet/>
      <dgm:spPr/>
      <dgm:t>
        <a:bodyPr/>
        <a:lstStyle/>
        <a:p>
          <a:endParaRPr lang="en-US"/>
        </a:p>
      </dgm:t>
    </dgm:pt>
    <dgm:pt modelId="{22778933-56E6-4E89-B68E-F8578CFE0734}" type="sibTrans" cxnId="{8668B309-818E-4D64-A43A-A3D51BDFF9E4}">
      <dgm:prSet/>
      <dgm:spPr/>
      <dgm:t>
        <a:bodyPr/>
        <a:lstStyle/>
        <a:p>
          <a:endParaRPr lang="en-US"/>
        </a:p>
      </dgm:t>
    </dgm:pt>
    <dgm:pt modelId="{721865A7-48DF-48AF-B013-2706AB04AECB}">
      <dgm:prSet custT="1"/>
      <dgm:spPr/>
      <dgm:t>
        <a:bodyPr/>
        <a:lstStyle/>
        <a:p>
          <a:r>
            <a:rPr lang="en-US" sz="4000" noProof="0" dirty="0"/>
            <a:t>The Date</a:t>
          </a:r>
        </a:p>
      </dgm:t>
    </dgm:pt>
    <dgm:pt modelId="{9867F13E-F6DE-45B4-9F66-F9748662E707}" type="parTrans" cxnId="{CD5F7384-F42E-47EB-A5DD-AC4847277DA6}">
      <dgm:prSet/>
      <dgm:spPr/>
      <dgm:t>
        <a:bodyPr/>
        <a:lstStyle/>
        <a:p>
          <a:endParaRPr lang="en-US"/>
        </a:p>
      </dgm:t>
    </dgm:pt>
    <dgm:pt modelId="{C10D6369-C1DA-4ABD-A9C2-1793F41241FC}" type="sibTrans" cxnId="{CD5F7384-F42E-47EB-A5DD-AC4847277DA6}">
      <dgm:prSet/>
      <dgm:spPr/>
      <dgm:t>
        <a:bodyPr/>
        <a:lstStyle/>
        <a:p>
          <a:endParaRPr lang="en-US"/>
        </a:p>
      </dgm:t>
    </dgm:pt>
    <dgm:pt modelId="{6EC236B8-3DCD-4D3B-BA1A-4DDB2D1D0501}">
      <dgm:prSet custT="1"/>
      <dgm:spPr>
        <a:solidFill>
          <a:schemeClr val="bg1">
            <a:lumMod val="85000"/>
          </a:schemeClr>
        </a:solidFill>
        <a:ln>
          <a:noFill/>
        </a:ln>
        <a:effectLst/>
      </dgm:spPr>
      <dgm:t>
        <a:bodyPr/>
        <a:lstStyle/>
        <a:p>
          <a:r>
            <a:rPr lang="en-US" sz="2800" dirty="0">
              <a:solidFill>
                <a:schemeClr val="tx1"/>
              </a:solidFill>
            </a:rPr>
            <a:t>Three</a:t>
          </a:r>
        </a:p>
      </dgm:t>
    </dgm:pt>
    <dgm:pt modelId="{A089C88B-5621-431F-9218-EEAA3DB4532B}" type="parTrans" cxnId="{DEBF011F-DBF0-41C7-AD96-98CB1261F1E6}">
      <dgm:prSet/>
      <dgm:spPr/>
      <dgm:t>
        <a:bodyPr/>
        <a:lstStyle/>
        <a:p>
          <a:endParaRPr lang="en-US"/>
        </a:p>
      </dgm:t>
    </dgm:pt>
    <dgm:pt modelId="{0392B523-7A12-4227-AFCC-1ECAFEDF80F5}" type="sibTrans" cxnId="{DEBF011F-DBF0-41C7-AD96-98CB1261F1E6}">
      <dgm:prSet/>
      <dgm:spPr/>
      <dgm:t>
        <a:bodyPr/>
        <a:lstStyle/>
        <a:p>
          <a:endParaRPr lang="en-US"/>
        </a:p>
      </dgm:t>
    </dgm:pt>
    <dgm:pt modelId="{77CFE12A-47BC-4C5B-8B19-9A3624B335DE}">
      <dgm:prSet custT="1"/>
      <dgm:spPr/>
      <dgm:t>
        <a:bodyPr/>
        <a:lstStyle/>
        <a:p>
          <a:r>
            <a:rPr lang="en-US" sz="3600" dirty="0"/>
            <a:t>Page Number </a:t>
          </a:r>
        </a:p>
      </dgm:t>
    </dgm:pt>
    <dgm:pt modelId="{EA77DA41-DCDA-4F52-8093-032D4584C46B}" type="parTrans" cxnId="{E619F6D2-AB4E-4568-AA0D-DD5B723984E4}">
      <dgm:prSet/>
      <dgm:spPr/>
      <dgm:t>
        <a:bodyPr/>
        <a:lstStyle/>
        <a:p>
          <a:endParaRPr lang="en-US"/>
        </a:p>
      </dgm:t>
    </dgm:pt>
    <dgm:pt modelId="{2063576C-C2E8-4611-9778-BA81802BB256}" type="sibTrans" cxnId="{E619F6D2-AB4E-4568-AA0D-DD5B723984E4}">
      <dgm:prSet/>
      <dgm:spPr/>
      <dgm:t>
        <a:bodyPr/>
        <a:lstStyle/>
        <a:p>
          <a:endParaRPr lang="en-US"/>
        </a:p>
      </dgm:t>
    </dgm:pt>
    <dgm:pt modelId="{BA270F43-0C36-4246-8BB8-6065D927DFD3}" type="pres">
      <dgm:prSet presAssocID="{AB08BA36-A16A-4C16-8F63-9AEE3FB76278}" presName="Name0" presStyleCnt="0">
        <dgm:presLayoutVars>
          <dgm:chMax/>
          <dgm:chPref/>
          <dgm:animLvl val="lvl"/>
        </dgm:presLayoutVars>
      </dgm:prSet>
      <dgm:spPr/>
    </dgm:pt>
    <dgm:pt modelId="{DB77968F-28AC-402A-ADE0-64611B01B33F}" type="pres">
      <dgm:prSet presAssocID="{79D5E37C-6EE5-46B4-B136-E5E388C14C15}" presName="composite" presStyleCnt="0"/>
      <dgm:spPr/>
    </dgm:pt>
    <dgm:pt modelId="{87197975-52CC-4703-B090-3C0D7101D171}" type="pres">
      <dgm:prSet presAssocID="{79D5E37C-6EE5-46B4-B136-E5E388C14C15}" presName="Parent1" presStyleLbl="alignNode1" presStyleIdx="0" presStyleCnt="3">
        <dgm:presLayoutVars>
          <dgm:chMax val="1"/>
          <dgm:chPref val="1"/>
          <dgm:bulletEnabled val="1"/>
        </dgm:presLayoutVars>
      </dgm:prSet>
      <dgm:spPr/>
    </dgm:pt>
    <dgm:pt modelId="{95FCF055-303A-4445-9813-7E8E825042F7}" type="pres">
      <dgm:prSet presAssocID="{79D5E37C-6EE5-46B4-B136-E5E388C14C15}" presName="Childtext1" presStyleLbl="revTx" presStyleIdx="0" presStyleCnt="3">
        <dgm:presLayoutVars>
          <dgm:chMax val="0"/>
          <dgm:chPref val="0"/>
          <dgm:bulletEnabled/>
        </dgm:presLayoutVars>
      </dgm:prSet>
      <dgm:spPr/>
    </dgm:pt>
    <dgm:pt modelId="{D01E2BCD-A874-4A1C-89AC-5538E4157620}" type="pres">
      <dgm:prSet presAssocID="{79D5E37C-6EE5-46B4-B136-E5E388C14C15}" presName="ConnectLine" presStyleLbl="sibTrans1D1" presStyleIdx="0" presStyleCnt="3"/>
      <dgm:spPr>
        <a:noFill/>
        <a:ln w="12700" cap="flat" cmpd="sng" algn="in">
          <a:solidFill>
            <a:schemeClr val="accent5">
              <a:hueOff val="0"/>
              <a:satOff val="0"/>
              <a:lumOff val="0"/>
              <a:alphaOff val="0"/>
            </a:schemeClr>
          </a:solidFill>
          <a:prstDash val="dash"/>
        </a:ln>
        <a:effectLst/>
      </dgm:spPr>
    </dgm:pt>
    <dgm:pt modelId="{42FDB9A9-E4A8-41C4-8D31-90A173B96E5C}" type="pres">
      <dgm:prSet presAssocID="{79D5E37C-6EE5-46B4-B136-E5E388C14C15}" presName="ConnectLineEnd" presStyleLbl="node1" presStyleIdx="0" presStyleCnt="3"/>
      <dgm:spPr>
        <a:solidFill>
          <a:schemeClr val="accent1">
            <a:lumMod val="50000"/>
          </a:schemeClr>
        </a:solidFill>
        <a:effectLst/>
      </dgm:spPr>
    </dgm:pt>
    <dgm:pt modelId="{3D54F6D0-2057-4B25-8365-ED10A3FE5FAC}" type="pres">
      <dgm:prSet presAssocID="{79D5E37C-6EE5-46B4-B136-E5E388C14C15}" presName="EmptyPane" presStyleCnt="0"/>
      <dgm:spPr/>
    </dgm:pt>
    <dgm:pt modelId="{9B8552CD-49EF-4C0D-A1E0-14E2B93937C6}" type="pres">
      <dgm:prSet presAssocID="{5D7642E4-C295-4232-A0B9-FFB60ECA314A}" presName="spaceBetweenRectangles" presStyleLbl="fgAcc1" presStyleIdx="0" presStyleCnt="2"/>
      <dgm:spPr/>
    </dgm:pt>
    <dgm:pt modelId="{B9613699-D389-47DE-94A2-9874595052A1}" type="pres">
      <dgm:prSet presAssocID="{5A7CD7F9-CA4B-4E8F-A1BF-F25860D96E9D}" presName="composite" presStyleCnt="0"/>
      <dgm:spPr/>
    </dgm:pt>
    <dgm:pt modelId="{26B4BD2F-FDF2-43F2-B16B-BEB2D2725732}" type="pres">
      <dgm:prSet presAssocID="{5A7CD7F9-CA4B-4E8F-A1BF-F25860D96E9D}" presName="Parent1" presStyleLbl="alignNode1" presStyleIdx="1" presStyleCnt="3">
        <dgm:presLayoutVars>
          <dgm:chMax val="1"/>
          <dgm:chPref val="1"/>
          <dgm:bulletEnabled val="1"/>
        </dgm:presLayoutVars>
      </dgm:prSet>
      <dgm:spPr/>
    </dgm:pt>
    <dgm:pt modelId="{6C70F55F-492B-43E5-837C-20655AECEE3D}" type="pres">
      <dgm:prSet presAssocID="{5A7CD7F9-CA4B-4E8F-A1BF-F25860D96E9D}" presName="Childtext1" presStyleLbl="revTx" presStyleIdx="1" presStyleCnt="3">
        <dgm:presLayoutVars>
          <dgm:chMax val="0"/>
          <dgm:chPref val="0"/>
          <dgm:bulletEnabled/>
        </dgm:presLayoutVars>
      </dgm:prSet>
      <dgm:spPr/>
    </dgm:pt>
    <dgm:pt modelId="{EFE2D3E2-1871-4306-945A-082E4C6DFF62}" type="pres">
      <dgm:prSet presAssocID="{5A7CD7F9-CA4B-4E8F-A1BF-F25860D96E9D}" presName="ConnectLine" presStyleLbl="sibTrans1D1" presStyleIdx="1" presStyleCnt="3"/>
      <dgm:spPr>
        <a:noFill/>
        <a:ln w="12700" cap="flat" cmpd="sng" algn="in">
          <a:solidFill>
            <a:schemeClr val="accent5">
              <a:hueOff val="0"/>
              <a:satOff val="0"/>
              <a:lumOff val="0"/>
              <a:alphaOff val="0"/>
            </a:schemeClr>
          </a:solidFill>
          <a:prstDash val="dash"/>
        </a:ln>
        <a:effectLst/>
      </dgm:spPr>
    </dgm:pt>
    <dgm:pt modelId="{1FA22CC1-F421-42D7-B327-A0748A5CA8CA}" type="pres">
      <dgm:prSet presAssocID="{5A7CD7F9-CA4B-4E8F-A1BF-F25860D96E9D}" presName="ConnectLineEnd" presStyleLbl="node1" presStyleIdx="1" presStyleCnt="3"/>
      <dgm:spPr>
        <a:solidFill>
          <a:schemeClr val="tx1">
            <a:lumMod val="85000"/>
            <a:lumOff val="15000"/>
          </a:schemeClr>
        </a:solidFill>
        <a:effectLst/>
      </dgm:spPr>
    </dgm:pt>
    <dgm:pt modelId="{B9AAF34C-316B-4600-BE86-CE8E2DB2A167}" type="pres">
      <dgm:prSet presAssocID="{5A7CD7F9-CA4B-4E8F-A1BF-F25860D96E9D}" presName="EmptyPane" presStyleCnt="0"/>
      <dgm:spPr/>
    </dgm:pt>
    <dgm:pt modelId="{237EB574-03EA-4B5E-A071-20BFF7A94025}" type="pres">
      <dgm:prSet presAssocID="{22778933-56E6-4E89-B68E-F8578CFE0734}" presName="spaceBetweenRectangles" presStyleLbl="fgAcc1" presStyleIdx="1" presStyleCnt="2"/>
      <dgm:spPr/>
    </dgm:pt>
    <dgm:pt modelId="{8713FAAE-A94E-4C45-80CC-D0CADC2C45F5}" type="pres">
      <dgm:prSet presAssocID="{6EC236B8-3DCD-4D3B-BA1A-4DDB2D1D0501}" presName="composite" presStyleCnt="0"/>
      <dgm:spPr/>
    </dgm:pt>
    <dgm:pt modelId="{42647E7A-7F8D-43C5-B7AA-DB1A84D62562}" type="pres">
      <dgm:prSet presAssocID="{6EC236B8-3DCD-4D3B-BA1A-4DDB2D1D0501}" presName="Parent1" presStyleLbl="alignNode1" presStyleIdx="2" presStyleCnt="3">
        <dgm:presLayoutVars>
          <dgm:chMax val="1"/>
          <dgm:chPref val="1"/>
          <dgm:bulletEnabled val="1"/>
        </dgm:presLayoutVars>
      </dgm:prSet>
      <dgm:spPr/>
    </dgm:pt>
    <dgm:pt modelId="{6459495F-68A2-4439-A9B3-5DDACF24ECD9}" type="pres">
      <dgm:prSet presAssocID="{6EC236B8-3DCD-4D3B-BA1A-4DDB2D1D0501}" presName="Childtext1" presStyleLbl="revTx" presStyleIdx="2" presStyleCnt="3">
        <dgm:presLayoutVars>
          <dgm:chMax val="0"/>
          <dgm:chPref val="0"/>
          <dgm:bulletEnabled/>
        </dgm:presLayoutVars>
      </dgm:prSet>
      <dgm:spPr/>
    </dgm:pt>
    <dgm:pt modelId="{DA9415BC-5F5D-427A-8E4A-15DE1DCD00EC}" type="pres">
      <dgm:prSet presAssocID="{6EC236B8-3DCD-4D3B-BA1A-4DDB2D1D0501}" presName="ConnectLine" presStyleLbl="sibTrans1D1" presStyleIdx="2" presStyleCnt="3"/>
      <dgm:spPr>
        <a:noFill/>
        <a:ln w="12700" cap="flat" cmpd="sng" algn="in">
          <a:solidFill>
            <a:schemeClr val="accent5">
              <a:hueOff val="0"/>
              <a:satOff val="0"/>
              <a:lumOff val="0"/>
              <a:alphaOff val="0"/>
            </a:schemeClr>
          </a:solidFill>
          <a:prstDash val="dash"/>
        </a:ln>
        <a:effectLst/>
      </dgm:spPr>
    </dgm:pt>
    <dgm:pt modelId="{66283014-8366-4F80-A66F-FA0C7794F36F}" type="pres">
      <dgm:prSet presAssocID="{6EC236B8-3DCD-4D3B-BA1A-4DDB2D1D0501}" presName="ConnectLineEnd" presStyleLbl="node1" presStyleIdx="2" presStyleCnt="3"/>
      <dgm:spPr>
        <a:solidFill>
          <a:schemeClr val="bg1">
            <a:lumMod val="75000"/>
          </a:schemeClr>
        </a:solidFill>
        <a:effectLst/>
      </dgm:spPr>
    </dgm:pt>
    <dgm:pt modelId="{AF0F2ED6-BC80-4E40-B2CD-6C12B31151D5}" type="pres">
      <dgm:prSet presAssocID="{6EC236B8-3DCD-4D3B-BA1A-4DDB2D1D0501}" presName="EmptyPane" presStyleCnt="0"/>
      <dgm:spPr/>
    </dgm:pt>
  </dgm:ptLst>
  <dgm:cxnLst>
    <dgm:cxn modelId="{8668B309-818E-4D64-A43A-A3D51BDFF9E4}" srcId="{AB08BA36-A16A-4C16-8F63-9AEE3FB76278}" destId="{5A7CD7F9-CA4B-4E8F-A1BF-F25860D96E9D}" srcOrd="1" destOrd="0" parTransId="{D4EECE8E-3013-448B-9DF7-8C096854C02A}" sibTransId="{22778933-56E6-4E89-B68E-F8578CFE0734}"/>
    <dgm:cxn modelId="{DEBF011F-DBF0-41C7-AD96-98CB1261F1E6}" srcId="{AB08BA36-A16A-4C16-8F63-9AEE3FB76278}" destId="{6EC236B8-3DCD-4D3B-BA1A-4DDB2D1D0501}" srcOrd="2" destOrd="0" parTransId="{A089C88B-5621-431F-9218-EEAA3DB4532B}" sibTransId="{0392B523-7A12-4227-AFCC-1ECAFEDF80F5}"/>
    <dgm:cxn modelId="{56BFC82A-B3C7-4D8B-B364-019866A43DF2}" type="presOf" srcId="{79D5E37C-6EE5-46B4-B136-E5E388C14C15}" destId="{87197975-52CC-4703-B090-3C0D7101D171}" srcOrd="0" destOrd="0" presId="urn:microsoft.com/office/officeart/2016/7/layout/HexagonTimeline"/>
    <dgm:cxn modelId="{37D9742D-B407-42C5-B0AF-29F531C5FE4B}" type="presOf" srcId="{77CFE12A-47BC-4C5B-8B19-9A3624B335DE}" destId="{6459495F-68A2-4439-A9B3-5DDACF24ECD9}" srcOrd="0" destOrd="0" presId="urn:microsoft.com/office/officeart/2016/7/layout/HexagonTimeline"/>
    <dgm:cxn modelId="{EBDB614A-5533-4D48-BD82-CD12634648C8}" type="presOf" srcId="{3E75349A-CDC7-4946-94A4-E34887B449BA}" destId="{95FCF055-303A-4445-9813-7E8E825042F7}" srcOrd="0" destOrd="0" presId="urn:microsoft.com/office/officeart/2016/7/layout/HexagonTimeline"/>
    <dgm:cxn modelId="{F8DCE64F-0CDA-4F47-A51D-A37BFD6B9D59}" type="presOf" srcId="{AB08BA36-A16A-4C16-8F63-9AEE3FB76278}" destId="{BA270F43-0C36-4246-8BB8-6065D927DFD3}" srcOrd="0" destOrd="0" presId="urn:microsoft.com/office/officeart/2016/7/layout/HexagonTimeline"/>
    <dgm:cxn modelId="{CD5F7384-F42E-47EB-A5DD-AC4847277DA6}" srcId="{5A7CD7F9-CA4B-4E8F-A1BF-F25860D96E9D}" destId="{721865A7-48DF-48AF-B013-2706AB04AECB}" srcOrd="0" destOrd="0" parTransId="{9867F13E-F6DE-45B4-9F66-F9748662E707}" sibTransId="{C10D6369-C1DA-4ABD-A9C2-1793F41241FC}"/>
    <dgm:cxn modelId="{BBC024AB-6643-4926-91A5-93900D44CDD9}" type="presOf" srcId="{721865A7-48DF-48AF-B013-2706AB04AECB}" destId="{6C70F55F-492B-43E5-837C-20655AECEE3D}" srcOrd="0" destOrd="0" presId="urn:microsoft.com/office/officeart/2016/7/layout/HexagonTimeline"/>
    <dgm:cxn modelId="{BCE39BB1-C22E-497B-987C-BCBDA5A4375D}" srcId="{AB08BA36-A16A-4C16-8F63-9AEE3FB76278}" destId="{79D5E37C-6EE5-46B4-B136-E5E388C14C15}" srcOrd="0" destOrd="0" parTransId="{BE57F84A-B207-4C0D-8E09-A4D38A4F8E76}" sibTransId="{5D7642E4-C295-4232-A0B9-FFB60ECA314A}"/>
    <dgm:cxn modelId="{87C2CCCD-2503-438C-8922-672436A9A51E}" srcId="{79D5E37C-6EE5-46B4-B136-E5E388C14C15}" destId="{3E75349A-CDC7-4946-94A4-E34887B449BA}" srcOrd="0" destOrd="0" parTransId="{6A082C22-5B54-4131-AEF5-F8B4CD621D35}" sibTransId="{18BA5848-4D28-4878-98D0-6627678AB161}"/>
    <dgm:cxn modelId="{E619F6D2-AB4E-4568-AA0D-DD5B723984E4}" srcId="{6EC236B8-3DCD-4D3B-BA1A-4DDB2D1D0501}" destId="{77CFE12A-47BC-4C5B-8B19-9A3624B335DE}" srcOrd="0" destOrd="0" parTransId="{EA77DA41-DCDA-4F52-8093-032D4584C46B}" sibTransId="{2063576C-C2E8-4611-9778-BA81802BB256}"/>
    <dgm:cxn modelId="{5F68CEE0-D8AC-420D-A3D8-E0DBA8791EB8}" type="presOf" srcId="{5A7CD7F9-CA4B-4E8F-A1BF-F25860D96E9D}" destId="{26B4BD2F-FDF2-43F2-B16B-BEB2D2725732}" srcOrd="0" destOrd="0" presId="urn:microsoft.com/office/officeart/2016/7/layout/HexagonTimeline"/>
    <dgm:cxn modelId="{AD80E6F2-38FF-45B8-94E2-E6E589FE6739}" type="presOf" srcId="{6EC236B8-3DCD-4D3B-BA1A-4DDB2D1D0501}" destId="{42647E7A-7F8D-43C5-B7AA-DB1A84D62562}" srcOrd="0" destOrd="0" presId="urn:microsoft.com/office/officeart/2016/7/layout/HexagonTimeline"/>
    <dgm:cxn modelId="{B88E1EBD-801F-4C31-BE75-DBBD8A06DC99}" type="presParOf" srcId="{BA270F43-0C36-4246-8BB8-6065D927DFD3}" destId="{DB77968F-28AC-402A-ADE0-64611B01B33F}" srcOrd="0" destOrd="0" presId="urn:microsoft.com/office/officeart/2016/7/layout/HexagonTimeline"/>
    <dgm:cxn modelId="{D2B6F50D-D050-47D7-87AB-B741677EF213}" type="presParOf" srcId="{DB77968F-28AC-402A-ADE0-64611B01B33F}" destId="{87197975-52CC-4703-B090-3C0D7101D171}" srcOrd="0" destOrd="0" presId="urn:microsoft.com/office/officeart/2016/7/layout/HexagonTimeline"/>
    <dgm:cxn modelId="{E7B89C9F-BC39-4F7E-B9F4-FCD18352F6D1}" type="presParOf" srcId="{DB77968F-28AC-402A-ADE0-64611B01B33F}" destId="{95FCF055-303A-4445-9813-7E8E825042F7}" srcOrd="1" destOrd="0" presId="urn:microsoft.com/office/officeart/2016/7/layout/HexagonTimeline"/>
    <dgm:cxn modelId="{B66F869E-BCF8-434A-977B-F92DEBD2D74E}" type="presParOf" srcId="{DB77968F-28AC-402A-ADE0-64611B01B33F}" destId="{D01E2BCD-A874-4A1C-89AC-5538E4157620}" srcOrd="2" destOrd="0" presId="urn:microsoft.com/office/officeart/2016/7/layout/HexagonTimeline"/>
    <dgm:cxn modelId="{DEA4149D-1D31-4367-AAA4-C3A793C12B52}" type="presParOf" srcId="{DB77968F-28AC-402A-ADE0-64611B01B33F}" destId="{42FDB9A9-E4A8-41C4-8D31-90A173B96E5C}" srcOrd="3" destOrd="0" presId="urn:microsoft.com/office/officeart/2016/7/layout/HexagonTimeline"/>
    <dgm:cxn modelId="{02E1726A-92D2-42E5-B2C8-D25A44469517}" type="presParOf" srcId="{DB77968F-28AC-402A-ADE0-64611B01B33F}" destId="{3D54F6D0-2057-4B25-8365-ED10A3FE5FAC}" srcOrd="4" destOrd="0" presId="urn:microsoft.com/office/officeart/2016/7/layout/HexagonTimeline"/>
    <dgm:cxn modelId="{49F734AF-39AD-4CCA-B2FA-9633454D1D8D}" type="presParOf" srcId="{BA270F43-0C36-4246-8BB8-6065D927DFD3}" destId="{9B8552CD-49EF-4C0D-A1E0-14E2B93937C6}" srcOrd="1" destOrd="0" presId="urn:microsoft.com/office/officeart/2016/7/layout/HexagonTimeline"/>
    <dgm:cxn modelId="{E0AE7E7D-B690-4553-A347-052F2D67E1C7}" type="presParOf" srcId="{BA270F43-0C36-4246-8BB8-6065D927DFD3}" destId="{B9613699-D389-47DE-94A2-9874595052A1}" srcOrd="2" destOrd="0" presId="urn:microsoft.com/office/officeart/2016/7/layout/HexagonTimeline"/>
    <dgm:cxn modelId="{549A0D3D-F32A-4EB0-B8A9-B6A9E9177C3A}" type="presParOf" srcId="{B9613699-D389-47DE-94A2-9874595052A1}" destId="{26B4BD2F-FDF2-43F2-B16B-BEB2D2725732}" srcOrd="0" destOrd="0" presId="urn:microsoft.com/office/officeart/2016/7/layout/HexagonTimeline"/>
    <dgm:cxn modelId="{2BF5E4F5-C1B7-457A-AAE7-8385CAD99FC1}" type="presParOf" srcId="{B9613699-D389-47DE-94A2-9874595052A1}" destId="{6C70F55F-492B-43E5-837C-20655AECEE3D}" srcOrd="1" destOrd="0" presId="urn:microsoft.com/office/officeart/2016/7/layout/HexagonTimeline"/>
    <dgm:cxn modelId="{63C06404-3690-4964-B886-10BBA95BCCEC}" type="presParOf" srcId="{B9613699-D389-47DE-94A2-9874595052A1}" destId="{EFE2D3E2-1871-4306-945A-082E4C6DFF62}" srcOrd="2" destOrd="0" presId="urn:microsoft.com/office/officeart/2016/7/layout/HexagonTimeline"/>
    <dgm:cxn modelId="{2F2DDBDE-F1FC-41A5-905E-531E19AA631B}" type="presParOf" srcId="{B9613699-D389-47DE-94A2-9874595052A1}" destId="{1FA22CC1-F421-42D7-B327-A0748A5CA8CA}" srcOrd="3" destOrd="0" presId="urn:microsoft.com/office/officeart/2016/7/layout/HexagonTimeline"/>
    <dgm:cxn modelId="{D20EFF5F-B5DA-452C-A36F-6CA0A783032E}" type="presParOf" srcId="{B9613699-D389-47DE-94A2-9874595052A1}" destId="{B9AAF34C-316B-4600-BE86-CE8E2DB2A167}" srcOrd="4" destOrd="0" presId="urn:microsoft.com/office/officeart/2016/7/layout/HexagonTimeline"/>
    <dgm:cxn modelId="{58A13DBD-6EE7-46A3-93A2-57A7073EC670}" type="presParOf" srcId="{BA270F43-0C36-4246-8BB8-6065D927DFD3}" destId="{237EB574-03EA-4B5E-A071-20BFF7A94025}" srcOrd="3" destOrd="0" presId="urn:microsoft.com/office/officeart/2016/7/layout/HexagonTimeline"/>
    <dgm:cxn modelId="{5CFE21CE-9216-4262-88DE-8E74347B84A1}" type="presParOf" srcId="{BA270F43-0C36-4246-8BB8-6065D927DFD3}" destId="{8713FAAE-A94E-4C45-80CC-D0CADC2C45F5}" srcOrd="4" destOrd="0" presId="urn:microsoft.com/office/officeart/2016/7/layout/HexagonTimeline"/>
    <dgm:cxn modelId="{9767D93C-1927-4E18-9B06-9C9922515002}" type="presParOf" srcId="{8713FAAE-A94E-4C45-80CC-D0CADC2C45F5}" destId="{42647E7A-7F8D-43C5-B7AA-DB1A84D62562}" srcOrd="0" destOrd="0" presId="urn:microsoft.com/office/officeart/2016/7/layout/HexagonTimeline"/>
    <dgm:cxn modelId="{A0BC8C4E-9631-4C4D-B1B5-67F3D8039D9D}" type="presParOf" srcId="{8713FAAE-A94E-4C45-80CC-D0CADC2C45F5}" destId="{6459495F-68A2-4439-A9B3-5DDACF24ECD9}" srcOrd="1" destOrd="0" presId="urn:microsoft.com/office/officeart/2016/7/layout/HexagonTimeline"/>
    <dgm:cxn modelId="{2AC3F135-61F4-4121-93E8-68BCF3AE7F1F}" type="presParOf" srcId="{8713FAAE-A94E-4C45-80CC-D0CADC2C45F5}" destId="{DA9415BC-5F5D-427A-8E4A-15DE1DCD00EC}" srcOrd="2" destOrd="0" presId="urn:microsoft.com/office/officeart/2016/7/layout/HexagonTimeline"/>
    <dgm:cxn modelId="{2B07FAA7-1259-4427-830E-DC787E62C767}" type="presParOf" srcId="{8713FAAE-A94E-4C45-80CC-D0CADC2C45F5}" destId="{66283014-8366-4F80-A66F-FA0C7794F36F}" srcOrd="3" destOrd="0" presId="urn:microsoft.com/office/officeart/2016/7/layout/HexagonTimeline"/>
    <dgm:cxn modelId="{3CACEA81-F876-4956-86AA-EB1B446D4EE8}" type="presParOf" srcId="{8713FAAE-A94E-4C45-80CC-D0CADC2C45F5}" destId="{AF0F2ED6-BC80-4E40-B2CD-6C12B31151D5}" srcOrd="4" destOrd="0" presId="urn:microsoft.com/office/officeart/2016/7/layout/Hexago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B08BA36-A16A-4C16-8F63-9AEE3FB76278}" type="doc">
      <dgm:prSet loTypeId="urn:microsoft.com/office/officeart/2016/7/layout/HexagonTimeline" loCatId="process" qsTypeId="urn:microsoft.com/office/officeart/2005/8/quickstyle/simple5" qsCatId="simple" csTypeId="urn:microsoft.com/office/officeart/2005/8/colors/accent5_2" csCatId="accent5" phldr="1"/>
      <dgm:spPr/>
      <dgm:t>
        <a:bodyPr/>
        <a:lstStyle/>
        <a:p>
          <a:endParaRPr lang="en-US"/>
        </a:p>
      </dgm:t>
    </dgm:pt>
    <dgm:pt modelId="{79D5E37C-6EE5-46B4-B136-E5E388C14C15}">
      <dgm:prSet custT="1"/>
      <dgm:spPr>
        <a:solidFill>
          <a:schemeClr val="accent1">
            <a:lumMod val="50000"/>
          </a:schemeClr>
        </a:solidFill>
        <a:ln>
          <a:noFill/>
        </a:ln>
        <a:effectLst/>
      </dgm:spPr>
      <dgm:t>
        <a:bodyPr/>
        <a:lstStyle/>
        <a:p>
          <a:r>
            <a:rPr lang="en-US" sz="3600" dirty="0"/>
            <a:t>One</a:t>
          </a:r>
        </a:p>
      </dgm:t>
    </dgm:pt>
    <dgm:pt modelId="{BE57F84A-B207-4C0D-8E09-A4D38A4F8E76}" type="parTrans" cxnId="{BCE39BB1-C22E-497B-987C-BCBDA5A4375D}">
      <dgm:prSet/>
      <dgm:spPr/>
      <dgm:t>
        <a:bodyPr/>
        <a:lstStyle/>
        <a:p>
          <a:endParaRPr lang="en-US"/>
        </a:p>
      </dgm:t>
    </dgm:pt>
    <dgm:pt modelId="{5D7642E4-C295-4232-A0B9-FFB60ECA314A}" type="sibTrans" cxnId="{BCE39BB1-C22E-497B-987C-BCBDA5A4375D}">
      <dgm:prSet/>
      <dgm:spPr/>
      <dgm:t>
        <a:bodyPr/>
        <a:lstStyle/>
        <a:p>
          <a:endParaRPr lang="en-US"/>
        </a:p>
      </dgm:t>
    </dgm:pt>
    <dgm:pt modelId="{3E75349A-CDC7-4946-94A4-E34887B449BA}">
      <dgm:prSet custT="1"/>
      <dgm:spPr/>
      <dgm:t>
        <a:bodyPr/>
        <a:lstStyle/>
        <a:p>
          <a:r>
            <a:rPr lang="en-US" sz="3200" dirty="0"/>
            <a:t>The Author (s) Surname (s), Initials and Date</a:t>
          </a:r>
        </a:p>
      </dgm:t>
    </dgm:pt>
    <dgm:pt modelId="{6A082C22-5B54-4131-AEF5-F8B4CD621D35}" type="parTrans" cxnId="{87C2CCCD-2503-438C-8922-672436A9A51E}">
      <dgm:prSet/>
      <dgm:spPr/>
      <dgm:t>
        <a:bodyPr/>
        <a:lstStyle/>
        <a:p>
          <a:endParaRPr lang="en-US"/>
        </a:p>
      </dgm:t>
    </dgm:pt>
    <dgm:pt modelId="{18BA5848-4D28-4878-98D0-6627678AB161}" type="sibTrans" cxnId="{87C2CCCD-2503-438C-8922-672436A9A51E}">
      <dgm:prSet/>
      <dgm:spPr/>
      <dgm:t>
        <a:bodyPr/>
        <a:lstStyle/>
        <a:p>
          <a:endParaRPr lang="en-US"/>
        </a:p>
      </dgm:t>
    </dgm:pt>
    <dgm:pt modelId="{5A7CD7F9-CA4B-4E8F-A1BF-F25860D96E9D}">
      <dgm:prSet custT="1"/>
      <dgm:spPr>
        <a:solidFill>
          <a:schemeClr val="tx1">
            <a:lumMod val="85000"/>
            <a:lumOff val="15000"/>
          </a:schemeClr>
        </a:solidFill>
        <a:ln>
          <a:noFill/>
        </a:ln>
        <a:effectLst/>
      </dgm:spPr>
      <dgm:t>
        <a:bodyPr/>
        <a:lstStyle/>
        <a:p>
          <a:r>
            <a:rPr lang="en-US" sz="2800" dirty="0"/>
            <a:t>Two</a:t>
          </a:r>
        </a:p>
      </dgm:t>
    </dgm:pt>
    <dgm:pt modelId="{D4EECE8E-3013-448B-9DF7-8C096854C02A}" type="parTrans" cxnId="{8668B309-818E-4D64-A43A-A3D51BDFF9E4}">
      <dgm:prSet/>
      <dgm:spPr/>
      <dgm:t>
        <a:bodyPr/>
        <a:lstStyle/>
        <a:p>
          <a:endParaRPr lang="en-US"/>
        </a:p>
      </dgm:t>
    </dgm:pt>
    <dgm:pt modelId="{22778933-56E6-4E89-B68E-F8578CFE0734}" type="sibTrans" cxnId="{8668B309-818E-4D64-A43A-A3D51BDFF9E4}">
      <dgm:prSet/>
      <dgm:spPr/>
      <dgm:t>
        <a:bodyPr/>
        <a:lstStyle/>
        <a:p>
          <a:endParaRPr lang="en-US"/>
        </a:p>
      </dgm:t>
    </dgm:pt>
    <dgm:pt modelId="{721865A7-48DF-48AF-B013-2706AB04AECB}">
      <dgm:prSet custT="1"/>
      <dgm:spPr/>
      <dgm:t>
        <a:bodyPr/>
        <a:lstStyle/>
        <a:p>
          <a:r>
            <a:rPr lang="en-US" sz="4000" noProof="0" dirty="0"/>
            <a:t>Book Title</a:t>
          </a:r>
        </a:p>
        <a:p>
          <a:r>
            <a:rPr lang="en-US" sz="4000" noProof="0" dirty="0"/>
            <a:t>In Italics</a:t>
          </a:r>
        </a:p>
      </dgm:t>
    </dgm:pt>
    <dgm:pt modelId="{9867F13E-F6DE-45B4-9F66-F9748662E707}" type="parTrans" cxnId="{CD5F7384-F42E-47EB-A5DD-AC4847277DA6}">
      <dgm:prSet/>
      <dgm:spPr/>
      <dgm:t>
        <a:bodyPr/>
        <a:lstStyle/>
        <a:p>
          <a:endParaRPr lang="en-US"/>
        </a:p>
      </dgm:t>
    </dgm:pt>
    <dgm:pt modelId="{C10D6369-C1DA-4ABD-A9C2-1793F41241FC}" type="sibTrans" cxnId="{CD5F7384-F42E-47EB-A5DD-AC4847277DA6}">
      <dgm:prSet/>
      <dgm:spPr/>
      <dgm:t>
        <a:bodyPr/>
        <a:lstStyle/>
        <a:p>
          <a:endParaRPr lang="en-US"/>
        </a:p>
      </dgm:t>
    </dgm:pt>
    <dgm:pt modelId="{6EC236B8-3DCD-4D3B-BA1A-4DDB2D1D0501}">
      <dgm:prSet custT="1"/>
      <dgm:spPr>
        <a:solidFill>
          <a:schemeClr val="bg1">
            <a:lumMod val="85000"/>
          </a:schemeClr>
        </a:solidFill>
        <a:ln>
          <a:noFill/>
        </a:ln>
        <a:effectLst/>
      </dgm:spPr>
      <dgm:t>
        <a:bodyPr/>
        <a:lstStyle/>
        <a:p>
          <a:r>
            <a:rPr lang="en-US" sz="2800" dirty="0">
              <a:solidFill>
                <a:schemeClr val="tx1"/>
              </a:solidFill>
            </a:rPr>
            <a:t>Three</a:t>
          </a:r>
        </a:p>
      </dgm:t>
    </dgm:pt>
    <dgm:pt modelId="{A089C88B-5621-431F-9218-EEAA3DB4532B}" type="parTrans" cxnId="{DEBF011F-DBF0-41C7-AD96-98CB1261F1E6}">
      <dgm:prSet/>
      <dgm:spPr/>
      <dgm:t>
        <a:bodyPr/>
        <a:lstStyle/>
        <a:p>
          <a:endParaRPr lang="en-US"/>
        </a:p>
      </dgm:t>
    </dgm:pt>
    <dgm:pt modelId="{0392B523-7A12-4227-AFCC-1ECAFEDF80F5}" type="sibTrans" cxnId="{DEBF011F-DBF0-41C7-AD96-98CB1261F1E6}">
      <dgm:prSet/>
      <dgm:spPr/>
      <dgm:t>
        <a:bodyPr/>
        <a:lstStyle/>
        <a:p>
          <a:endParaRPr lang="en-US"/>
        </a:p>
      </dgm:t>
    </dgm:pt>
    <dgm:pt modelId="{77CFE12A-47BC-4C5B-8B19-9A3624B335DE}">
      <dgm:prSet custT="1"/>
      <dgm:spPr/>
      <dgm:t>
        <a:bodyPr/>
        <a:lstStyle/>
        <a:p>
          <a:r>
            <a:rPr lang="en-US" sz="3600" dirty="0"/>
            <a:t>Publisher and Place</a:t>
          </a:r>
        </a:p>
      </dgm:t>
    </dgm:pt>
    <dgm:pt modelId="{EA77DA41-DCDA-4F52-8093-032D4584C46B}" type="parTrans" cxnId="{E619F6D2-AB4E-4568-AA0D-DD5B723984E4}">
      <dgm:prSet/>
      <dgm:spPr/>
      <dgm:t>
        <a:bodyPr/>
        <a:lstStyle/>
        <a:p>
          <a:endParaRPr lang="en-US"/>
        </a:p>
      </dgm:t>
    </dgm:pt>
    <dgm:pt modelId="{2063576C-C2E8-4611-9778-BA81802BB256}" type="sibTrans" cxnId="{E619F6D2-AB4E-4568-AA0D-DD5B723984E4}">
      <dgm:prSet/>
      <dgm:spPr/>
      <dgm:t>
        <a:bodyPr/>
        <a:lstStyle/>
        <a:p>
          <a:endParaRPr lang="en-US"/>
        </a:p>
      </dgm:t>
    </dgm:pt>
    <dgm:pt modelId="{BA270F43-0C36-4246-8BB8-6065D927DFD3}" type="pres">
      <dgm:prSet presAssocID="{AB08BA36-A16A-4C16-8F63-9AEE3FB76278}" presName="Name0" presStyleCnt="0">
        <dgm:presLayoutVars>
          <dgm:chMax/>
          <dgm:chPref/>
          <dgm:animLvl val="lvl"/>
        </dgm:presLayoutVars>
      </dgm:prSet>
      <dgm:spPr/>
    </dgm:pt>
    <dgm:pt modelId="{DB77968F-28AC-402A-ADE0-64611B01B33F}" type="pres">
      <dgm:prSet presAssocID="{79D5E37C-6EE5-46B4-B136-E5E388C14C15}" presName="composite" presStyleCnt="0"/>
      <dgm:spPr/>
    </dgm:pt>
    <dgm:pt modelId="{87197975-52CC-4703-B090-3C0D7101D171}" type="pres">
      <dgm:prSet presAssocID="{79D5E37C-6EE5-46B4-B136-E5E388C14C15}" presName="Parent1" presStyleLbl="alignNode1" presStyleIdx="0" presStyleCnt="3" custScaleX="203048" custScaleY="84026" custLinFactNeighborX="3391" custLinFactNeighborY="-1496">
        <dgm:presLayoutVars>
          <dgm:chMax val="1"/>
          <dgm:chPref val="1"/>
          <dgm:bulletEnabled val="1"/>
        </dgm:presLayoutVars>
      </dgm:prSet>
      <dgm:spPr/>
    </dgm:pt>
    <dgm:pt modelId="{95FCF055-303A-4445-9813-7E8E825042F7}" type="pres">
      <dgm:prSet presAssocID="{79D5E37C-6EE5-46B4-B136-E5E388C14C15}" presName="Childtext1" presStyleLbl="revTx" presStyleIdx="0" presStyleCnt="3">
        <dgm:presLayoutVars>
          <dgm:chMax val="0"/>
          <dgm:chPref val="0"/>
          <dgm:bulletEnabled/>
        </dgm:presLayoutVars>
      </dgm:prSet>
      <dgm:spPr/>
    </dgm:pt>
    <dgm:pt modelId="{D01E2BCD-A874-4A1C-89AC-5538E4157620}" type="pres">
      <dgm:prSet presAssocID="{79D5E37C-6EE5-46B4-B136-E5E388C14C15}" presName="ConnectLine" presStyleLbl="sibTrans1D1" presStyleIdx="0" presStyleCnt="3"/>
      <dgm:spPr>
        <a:noFill/>
        <a:ln w="12700" cap="flat" cmpd="sng" algn="in">
          <a:solidFill>
            <a:schemeClr val="accent5">
              <a:hueOff val="0"/>
              <a:satOff val="0"/>
              <a:lumOff val="0"/>
              <a:alphaOff val="0"/>
            </a:schemeClr>
          </a:solidFill>
          <a:prstDash val="dash"/>
        </a:ln>
        <a:effectLst/>
      </dgm:spPr>
    </dgm:pt>
    <dgm:pt modelId="{42FDB9A9-E4A8-41C4-8D31-90A173B96E5C}" type="pres">
      <dgm:prSet presAssocID="{79D5E37C-6EE5-46B4-B136-E5E388C14C15}" presName="ConnectLineEnd" presStyleLbl="node1" presStyleIdx="0" presStyleCnt="3"/>
      <dgm:spPr>
        <a:solidFill>
          <a:schemeClr val="accent1">
            <a:lumMod val="50000"/>
          </a:schemeClr>
        </a:solidFill>
        <a:effectLst/>
      </dgm:spPr>
    </dgm:pt>
    <dgm:pt modelId="{3D54F6D0-2057-4B25-8365-ED10A3FE5FAC}" type="pres">
      <dgm:prSet presAssocID="{79D5E37C-6EE5-46B4-B136-E5E388C14C15}" presName="EmptyPane" presStyleCnt="0"/>
      <dgm:spPr/>
    </dgm:pt>
    <dgm:pt modelId="{9B8552CD-49EF-4C0D-A1E0-14E2B93937C6}" type="pres">
      <dgm:prSet presAssocID="{5D7642E4-C295-4232-A0B9-FFB60ECA314A}" presName="spaceBetweenRectangles" presStyleLbl="fgAcc1" presStyleIdx="0" presStyleCnt="2"/>
      <dgm:spPr/>
    </dgm:pt>
    <dgm:pt modelId="{B9613699-D389-47DE-94A2-9874595052A1}" type="pres">
      <dgm:prSet presAssocID="{5A7CD7F9-CA4B-4E8F-A1BF-F25860D96E9D}" presName="composite" presStyleCnt="0"/>
      <dgm:spPr/>
    </dgm:pt>
    <dgm:pt modelId="{26B4BD2F-FDF2-43F2-B16B-BEB2D2725732}" type="pres">
      <dgm:prSet presAssocID="{5A7CD7F9-CA4B-4E8F-A1BF-F25860D96E9D}" presName="Parent1" presStyleLbl="alignNode1" presStyleIdx="1" presStyleCnt="3" custScaleX="144025" custLinFactNeighborX="-2378" custLinFactNeighborY="-64005">
        <dgm:presLayoutVars>
          <dgm:chMax val="1"/>
          <dgm:chPref val="1"/>
          <dgm:bulletEnabled val="1"/>
        </dgm:presLayoutVars>
      </dgm:prSet>
      <dgm:spPr/>
    </dgm:pt>
    <dgm:pt modelId="{6C70F55F-492B-43E5-837C-20655AECEE3D}" type="pres">
      <dgm:prSet presAssocID="{5A7CD7F9-CA4B-4E8F-A1BF-F25860D96E9D}" presName="Childtext1" presStyleLbl="revTx" presStyleIdx="1" presStyleCnt="3">
        <dgm:presLayoutVars>
          <dgm:chMax val="0"/>
          <dgm:chPref val="0"/>
          <dgm:bulletEnabled/>
        </dgm:presLayoutVars>
      </dgm:prSet>
      <dgm:spPr/>
    </dgm:pt>
    <dgm:pt modelId="{EFE2D3E2-1871-4306-945A-082E4C6DFF62}" type="pres">
      <dgm:prSet presAssocID="{5A7CD7F9-CA4B-4E8F-A1BF-F25860D96E9D}" presName="ConnectLine" presStyleLbl="sibTrans1D1" presStyleIdx="1" presStyleCnt="3"/>
      <dgm:spPr>
        <a:noFill/>
        <a:ln w="12700" cap="flat" cmpd="sng" algn="in">
          <a:solidFill>
            <a:schemeClr val="accent5">
              <a:hueOff val="0"/>
              <a:satOff val="0"/>
              <a:lumOff val="0"/>
              <a:alphaOff val="0"/>
            </a:schemeClr>
          </a:solidFill>
          <a:prstDash val="dash"/>
        </a:ln>
        <a:effectLst/>
      </dgm:spPr>
    </dgm:pt>
    <dgm:pt modelId="{1FA22CC1-F421-42D7-B327-A0748A5CA8CA}" type="pres">
      <dgm:prSet presAssocID="{5A7CD7F9-CA4B-4E8F-A1BF-F25860D96E9D}" presName="ConnectLineEnd" presStyleLbl="node1" presStyleIdx="1" presStyleCnt="3"/>
      <dgm:spPr>
        <a:solidFill>
          <a:schemeClr val="tx1">
            <a:lumMod val="85000"/>
            <a:lumOff val="15000"/>
          </a:schemeClr>
        </a:solidFill>
        <a:effectLst/>
      </dgm:spPr>
    </dgm:pt>
    <dgm:pt modelId="{B9AAF34C-316B-4600-BE86-CE8E2DB2A167}" type="pres">
      <dgm:prSet presAssocID="{5A7CD7F9-CA4B-4E8F-A1BF-F25860D96E9D}" presName="EmptyPane" presStyleCnt="0"/>
      <dgm:spPr/>
    </dgm:pt>
    <dgm:pt modelId="{237EB574-03EA-4B5E-A071-20BFF7A94025}" type="pres">
      <dgm:prSet presAssocID="{22778933-56E6-4E89-B68E-F8578CFE0734}" presName="spaceBetweenRectangles" presStyleLbl="fgAcc1" presStyleIdx="1" presStyleCnt="2"/>
      <dgm:spPr/>
    </dgm:pt>
    <dgm:pt modelId="{8713FAAE-A94E-4C45-80CC-D0CADC2C45F5}" type="pres">
      <dgm:prSet presAssocID="{6EC236B8-3DCD-4D3B-BA1A-4DDB2D1D0501}" presName="composite" presStyleCnt="0"/>
      <dgm:spPr/>
    </dgm:pt>
    <dgm:pt modelId="{42647E7A-7F8D-43C5-B7AA-DB1A84D62562}" type="pres">
      <dgm:prSet presAssocID="{6EC236B8-3DCD-4D3B-BA1A-4DDB2D1D0501}" presName="Parent1" presStyleLbl="alignNode1" presStyleIdx="2" presStyleCnt="3" custScaleX="148491">
        <dgm:presLayoutVars>
          <dgm:chMax val="1"/>
          <dgm:chPref val="1"/>
          <dgm:bulletEnabled val="1"/>
        </dgm:presLayoutVars>
      </dgm:prSet>
      <dgm:spPr/>
    </dgm:pt>
    <dgm:pt modelId="{6459495F-68A2-4439-A9B3-5DDACF24ECD9}" type="pres">
      <dgm:prSet presAssocID="{6EC236B8-3DCD-4D3B-BA1A-4DDB2D1D0501}" presName="Childtext1" presStyleLbl="revTx" presStyleIdx="2" presStyleCnt="3">
        <dgm:presLayoutVars>
          <dgm:chMax val="0"/>
          <dgm:chPref val="0"/>
          <dgm:bulletEnabled/>
        </dgm:presLayoutVars>
      </dgm:prSet>
      <dgm:spPr/>
    </dgm:pt>
    <dgm:pt modelId="{DA9415BC-5F5D-427A-8E4A-15DE1DCD00EC}" type="pres">
      <dgm:prSet presAssocID="{6EC236B8-3DCD-4D3B-BA1A-4DDB2D1D0501}" presName="ConnectLine" presStyleLbl="sibTrans1D1" presStyleIdx="2" presStyleCnt="3"/>
      <dgm:spPr>
        <a:noFill/>
        <a:ln w="12700" cap="flat" cmpd="sng" algn="in">
          <a:solidFill>
            <a:schemeClr val="accent5">
              <a:hueOff val="0"/>
              <a:satOff val="0"/>
              <a:lumOff val="0"/>
              <a:alphaOff val="0"/>
            </a:schemeClr>
          </a:solidFill>
          <a:prstDash val="dash"/>
        </a:ln>
        <a:effectLst/>
      </dgm:spPr>
    </dgm:pt>
    <dgm:pt modelId="{66283014-8366-4F80-A66F-FA0C7794F36F}" type="pres">
      <dgm:prSet presAssocID="{6EC236B8-3DCD-4D3B-BA1A-4DDB2D1D0501}" presName="ConnectLineEnd" presStyleLbl="node1" presStyleIdx="2" presStyleCnt="3"/>
      <dgm:spPr>
        <a:solidFill>
          <a:schemeClr val="bg1">
            <a:lumMod val="75000"/>
          </a:schemeClr>
        </a:solidFill>
        <a:effectLst/>
      </dgm:spPr>
    </dgm:pt>
    <dgm:pt modelId="{AF0F2ED6-BC80-4E40-B2CD-6C12B31151D5}" type="pres">
      <dgm:prSet presAssocID="{6EC236B8-3DCD-4D3B-BA1A-4DDB2D1D0501}" presName="EmptyPane" presStyleCnt="0"/>
      <dgm:spPr/>
    </dgm:pt>
  </dgm:ptLst>
  <dgm:cxnLst>
    <dgm:cxn modelId="{8668B309-818E-4D64-A43A-A3D51BDFF9E4}" srcId="{AB08BA36-A16A-4C16-8F63-9AEE3FB76278}" destId="{5A7CD7F9-CA4B-4E8F-A1BF-F25860D96E9D}" srcOrd="1" destOrd="0" parTransId="{D4EECE8E-3013-448B-9DF7-8C096854C02A}" sibTransId="{22778933-56E6-4E89-B68E-F8578CFE0734}"/>
    <dgm:cxn modelId="{DEBF011F-DBF0-41C7-AD96-98CB1261F1E6}" srcId="{AB08BA36-A16A-4C16-8F63-9AEE3FB76278}" destId="{6EC236B8-3DCD-4D3B-BA1A-4DDB2D1D0501}" srcOrd="2" destOrd="0" parTransId="{A089C88B-5621-431F-9218-EEAA3DB4532B}" sibTransId="{0392B523-7A12-4227-AFCC-1ECAFEDF80F5}"/>
    <dgm:cxn modelId="{56BFC82A-B3C7-4D8B-B364-019866A43DF2}" type="presOf" srcId="{79D5E37C-6EE5-46B4-B136-E5E388C14C15}" destId="{87197975-52CC-4703-B090-3C0D7101D171}" srcOrd="0" destOrd="0" presId="urn:microsoft.com/office/officeart/2016/7/layout/HexagonTimeline"/>
    <dgm:cxn modelId="{37D9742D-B407-42C5-B0AF-29F531C5FE4B}" type="presOf" srcId="{77CFE12A-47BC-4C5B-8B19-9A3624B335DE}" destId="{6459495F-68A2-4439-A9B3-5DDACF24ECD9}" srcOrd="0" destOrd="0" presId="urn:microsoft.com/office/officeart/2016/7/layout/HexagonTimeline"/>
    <dgm:cxn modelId="{EBDB614A-5533-4D48-BD82-CD12634648C8}" type="presOf" srcId="{3E75349A-CDC7-4946-94A4-E34887B449BA}" destId="{95FCF055-303A-4445-9813-7E8E825042F7}" srcOrd="0" destOrd="0" presId="urn:microsoft.com/office/officeart/2016/7/layout/HexagonTimeline"/>
    <dgm:cxn modelId="{F8DCE64F-0CDA-4F47-A51D-A37BFD6B9D59}" type="presOf" srcId="{AB08BA36-A16A-4C16-8F63-9AEE3FB76278}" destId="{BA270F43-0C36-4246-8BB8-6065D927DFD3}" srcOrd="0" destOrd="0" presId="urn:microsoft.com/office/officeart/2016/7/layout/HexagonTimeline"/>
    <dgm:cxn modelId="{CD5F7384-F42E-47EB-A5DD-AC4847277DA6}" srcId="{5A7CD7F9-CA4B-4E8F-A1BF-F25860D96E9D}" destId="{721865A7-48DF-48AF-B013-2706AB04AECB}" srcOrd="0" destOrd="0" parTransId="{9867F13E-F6DE-45B4-9F66-F9748662E707}" sibTransId="{C10D6369-C1DA-4ABD-A9C2-1793F41241FC}"/>
    <dgm:cxn modelId="{BBC024AB-6643-4926-91A5-93900D44CDD9}" type="presOf" srcId="{721865A7-48DF-48AF-B013-2706AB04AECB}" destId="{6C70F55F-492B-43E5-837C-20655AECEE3D}" srcOrd="0" destOrd="0" presId="urn:microsoft.com/office/officeart/2016/7/layout/HexagonTimeline"/>
    <dgm:cxn modelId="{BCE39BB1-C22E-497B-987C-BCBDA5A4375D}" srcId="{AB08BA36-A16A-4C16-8F63-9AEE3FB76278}" destId="{79D5E37C-6EE5-46B4-B136-E5E388C14C15}" srcOrd="0" destOrd="0" parTransId="{BE57F84A-B207-4C0D-8E09-A4D38A4F8E76}" sibTransId="{5D7642E4-C295-4232-A0B9-FFB60ECA314A}"/>
    <dgm:cxn modelId="{87C2CCCD-2503-438C-8922-672436A9A51E}" srcId="{79D5E37C-6EE5-46B4-B136-E5E388C14C15}" destId="{3E75349A-CDC7-4946-94A4-E34887B449BA}" srcOrd="0" destOrd="0" parTransId="{6A082C22-5B54-4131-AEF5-F8B4CD621D35}" sibTransId="{18BA5848-4D28-4878-98D0-6627678AB161}"/>
    <dgm:cxn modelId="{E619F6D2-AB4E-4568-AA0D-DD5B723984E4}" srcId="{6EC236B8-3DCD-4D3B-BA1A-4DDB2D1D0501}" destId="{77CFE12A-47BC-4C5B-8B19-9A3624B335DE}" srcOrd="0" destOrd="0" parTransId="{EA77DA41-DCDA-4F52-8093-032D4584C46B}" sibTransId="{2063576C-C2E8-4611-9778-BA81802BB256}"/>
    <dgm:cxn modelId="{5F68CEE0-D8AC-420D-A3D8-E0DBA8791EB8}" type="presOf" srcId="{5A7CD7F9-CA4B-4E8F-A1BF-F25860D96E9D}" destId="{26B4BD2F-FDF2-43F2-B16B-BEB2D2725732}" srcOrd="0" destOrd="0" presId="urn:microsoft.com/office/officeart/2016/7/layout/HexagonTimeline"/>
    <dgm:cxn modelId="{AD80E6F2-38FF-45B8-94E2-E6E589FE6739}" type="presOf" srcId="{6EC236B8-3DCD-4D3B-BA1A-4DDB2D1D0501}" destId="{42647E7A-7F8D-43C5-B7AA-DB1A84D62562}" srcOrd="0" destOrd="0" presId="urn:microsoft.com/office/officeart/2016/7/layout/HexagonTimeline"/>
    <dgm:cxn modelId="{B88E1EBD-801F-4C31-BE75-DBBD8A06DC99}" type="presParOf" srcId="{BA270F43-0C36-4246-8BB8-6065D927DFD3}" destId="{DB77968F-28AC-402A-ADE0-64611B01B33F}" srcOrd="0" destOrd="0" presId="urn:microsoft.com/office/officeart/2016/7/layout/HexagonTimeline"/>
    <dgm:cxn modelId="{D2B6F50D-D050-47D7-87AB-B741677EF213}" type="presParOf" srcId="{DB77968F-28AC-402A-ADE0-64611B01B33F}" destId="{87197975-52CC-4703-B090-3C0D7101D171}" srcOrd="0" destOrd="0" presId="urn:microsoft.com/office/officeart/2016/7/layout/HexagonTimeline"/>
    <dgm:cxn modelId="{E7B89C9F-BC39-4F7E-B9F4-FCD18352F6D1}" type="presParOf" srcId="{DB77968F-28AC-402A-ADE0-64611B01B33F}" destId="{95FCF055-303A-4445-9813-7E8E825042F7}" srcOrd="1" destOrd="0" presId="urn:microsoft.com/office/officeart/2016/7/layout/HexagonTimeline"/>
    <dgm:cxn modelId="{B66F869E-BCF8-434A-977B-F92DEBD2D74E}" type="presParOf" srcId="{DB77968F-28AC-402A-ADE0-64611B01B33F}" destId="{D01E2BCD-A874-4A1C-89AC-5538E4157620}" srcOrd="2" destOrd="0" presId="urn:microsoft.com/office/officeart/2016/7/layout/HexagonTimeline"/>
    <dgm:cxn modelId="{DEA4149D-1D31-4367-AAA4-C3A793C12B52}" type="presParOf" srcId="{DB77968F-28AC-402A-ADE0-64611B01B33F}" destId="{42FDB9A9-E4A8-41C4-8D31-90A173B96E5C}" srcOrd="3" destOrd="0" presId="urn:microsoft.com/office/officeart/2016/7/layout/HexagonTimeline"/>
    <dgm:cxn modelId="{02E1726A-92D2-42E5-B2C8-D25A44469517}" type="presParOf" srcId="{DB77968F-28AC-402A-ADE0-64611B01B33F}" destId="{3D54F6D0-2057-4B25-8365-ED10A3FE5FAC}" srcOrd="4" destOrd="0" presId="urn:microsoft.com/office/officeart/2016/7/layout/HexagonTimeline"/>
    <dgm:cxn modelId="{49F734AF-39AD-4CCA-B2FA-9633454D1D8D}" type="presParOf" srcId="{BA270F43-0C36-4246-8BB8-6065D927DFD3}" destId="{9B8552CD-49EF-4C0D-A1E0-14E2B93937C6}" srcOrd="1" destOrd="0" presId="urn:microsoft.com/office/officeart/2016/7/layout/HexagonTimeline"/>
    <dgm:cxn modelId="{E0AE7E7D-B690-4553-A347-052F2D67E1C7}" type="presParOf" srcId="{BA270F43-0C36-4246-8BB8-6065D927DFD3}" destId="{B9613699-D389-47DE-94A2-9874595052A1}" srcOrd="2" destOrd="0" presId="urn:microsoft.com/office/officeart/2016/7/layout/HexagonTimeline"/>
    <dgm:cxn modelId="{549A0D3D-F32A-4EB0-B8A9-B6A9E9177C3A}" type="presParOf" srcId="{B9613699-D389-47DE-94A2-9874595052A1}" destId="{26B4BD2F-FDF2-43F2-B16B-BEB2D2725732}" srcOrd="0" destOrd="0" presId="urn:microsoft.com/office/officeart/2016/7/layout/HexagonTimeline"/>
    <dgm:cxn modelId="{2BF5E4F5-C1B7-457A-AAE7-8385CAD99FC1}" type="presParOf" srcId="{B9613699-D389-47DE-94A2-9874595052A1}" destId="{6C70F55F-492B-43E5-837C-20655AECEE3D}" srcOrd="1" destOrd="0" presId="urn:microsoft.com/office/officeart/2016/7/layout/HexagonTimeline"/>
    <dgm:cxn modelId="{63C06404-3690-4964-B886-10BBA95BCCEC}" type="presParOf" srcId="{B9613699-D389-47DE-94A2-9874595052A1}" destId="{EFE2D3E2-1871-4306-945A-082E4C6DFF62}" srcOrd="2" destOrd="0" presId="urn:microsoft.com/office/officeart/2016/7/layout/HexagonTimeline"/>
    <dgm:cxn modelId="{2F2DDBDE-F1FC-41A5-905E-531E19AA631B}" type="presParOf" srcId="{B9613699-D389-47DE-94A2-9874595052A1}" destId="{1FA22CC1-F421-42D7-B327-A0748A5CA8CA}" srcOrd="3" destOrd="0" presId="urn:microsoft.com/office/officeart/2016/7/layout/HexagonTimeline"/>
    <dgm:cxn modelId="{D20EFF5F-B5DA-452C-A36F-6CA0A783032E}" type="presParOf" srcId="{B9613699-D389-47DE-94A2-9874595052A1}" destId="{B9AAF34C-316B-4600-BE86-CE8E2DB2A167}" srcOrd="4" destOrd="0" presId="urn:microsoft.com/office/officeart/2016/7/layout/HexagonTimeline"/>
    <dgm:cxn modelId="{58A13DBD-6EE7-46A3-93A2-57A7073EC670}" type="presParOf" srcId="{BA270F43-0C36-4246-8BB8-6065D927DFD3}" destId="{237EB574-03EA-4B5E-A071-20BFF7A94025}" srcOrd="3" destOrd="0" presId="urn:microsoft.com/office/officeart/2016/7/layout/HexagonTimeline"/>
    <dgm:cxn modelId="{5CFE21CE-9216-4262-88DE-8E74347B84A1}" type="presParOf" srcId="{BA270F43-0C36-4246-8BB8-6065D927DFD3}" destId="{8713FAAE-A94E-4C45-80CC-D0CADC2C45F5}" srcOrd="4" destOrd="0" presId="urn:microsoft.com/office/officeart/2016/7/layout/HexagonTimeline"/>
    <dgm:cxn modelId="{9767D93C-1927-4E18-9B06-9C9922515002}" type="presParOf" srcId="{8713FAAE-A94E-4C45-80CC-D0CADC2C45F5}" destId="{42647E7A-7F8D-43C5-B7AA-DB1A84D62562}" srcOrd="0" destOrd="0" presId="urn:microsoft.com/office/officeart/2016/7/layout/HexagonTimeline"/>
    <dgm:cxn modelId="{A0BC8C4E-9631-4C4D-B1B5-67F3D8039D9D}" type="presParOf" srcId="{8713FAAE-A94E-4C45-80CC-D0CADC2C45F5}" destId="{6459495F-68A2-4439-A9B3-5DDACF24ECD9}" srcOrd="1" destOrd="0" presId="urn:microsoft.com/office/officeart/2016/7/layout/HexagonTimeline"/>
    <dgm:cxn modelId="{2AC3F135-61F4-4121-93E8-68BCF3AE7F1F}" type="presParOf" srcId="{8713FAAE-A94E-4C45-80CC-D0CADC2C45F5}" destId="{DA9415BC-5F5D-427A-8E4A-15DE1DCD00EC}" srcOrd="2" destOrd="0" presId="urn:microsoft.com/office/officeart/2016/7/layout/HexagonTimeline"/>
    <dgm:cxn modelId="{2B07FAA7-1259-4427-830E-DC787E62C767}" type="presParOf" srcId="{8713FAAE-A94E-4C45-80CC-D0CADC2C45F5}" destId="{66283014-8366-4F80-A66F-FA0C7794F36F}" srcOrd="3" destOrd="0" presId="urn:microsoft.com/office/officeart/2016/7/layout/HexagonTimeline"/>
    <dgm:cxn modelId="{3CACEA81-F876-4956-86AA-EB1B446D4EE8}" type="presParOf" srcId="{8713FAAE-A94E-4C45-80CC-D0CADC2C45F5}" destId="{AF0F2ED6-BC80-4E40-B2CD-6C12B31151D5}" srcOrd="4" destOrd="0" presId="urn:microsoft.com/office/officeart/2016/7/layout/Hexago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B08BA36-A16A-4C16-8F63-9AEE3FB76278}" type="doc">
      <dgm:prSet loTypeId="urn:microsoft.com/office/officeart/2016/7/layout/HexagonTimeline" loCatId="process" qsTypeId="urn:microsoft.com/office/officeart/2005/8/quickstyle/simple5" qsCatId="simple" csTypeId="urn:microsoft.com/office/officeart/2005/8/colors/accent5_2" csCatId="accent5" phldr="1"/>
      <dgm:spPr/>
      <dgm:t>
        <a:bodyPr/>
        <a:lstStyle/>
        <a:p>
          <a:endParaRPr lang="en-US"/>
        </a:p>
      </dgm:t>
    </dgm:pt>
    <dgm:pt modelId="{79D5E37C-6EE5-46B4-B136-E5E388C14C15}">
      <dgm:prSet custT="1"/>
      <dgm:spPr>
        <a:solidFill>
          <a:schemeClr val="accent1">
            <a:lumMod val="50000"/>
          </a:schemeClr>
        </a:solidFill>
        <a:ln>
          <a:noFill/>
        </a:ln>
        <a:effectLst/>
      </dgm:spPr>
      <dgm:t>
        <a:bodyPr/>
        <a:lstStyle/>
        <a:p>
          <a:r>
            <a:rPr lang="en-US" sz="3600" dirty="0"/>
            <a:t>One</a:t>
          </a:r>
        </a:p>
      </dgm:t>
    </dgm:pt>
    <dgm:pt modelId="{BE57F84A-B207-4C0D-8E09-A4D38A4F8E76}" type="parTrans" cxnId="{BCE39BB1-C22E-497B-987C-BCBDA5A4375D}">
      <dgm:prSet/>
      <dgm:spPr/>
      <dgm:t>
        <a:bodyPr/>
        <a:lstStyle/>
        <a:p>
          <a:endParaRPr lang="en-US"/>
        </a:p>
      </dgm:t>
    </dgm:pt>
    <dgm:pt modelId="{5D7642E4-C295-4232-A0B9-FFB60ECA314A}" type="sibTrans" cxnId="{BCE39BB1-C22E-497B-987C-BCBDA5A4375D}">
      <dgm:prSet/>
      <dgm:spPr/>
      <dgm:t>
        <a:bodyPr/>
        <a:lstStyle/>
        <a:p>
          <a:endParaRPr lang="en-US"/>
        </a:p>
      </dgm:t>
    </dgm:pt>
    <dgm:pt modelId="{3E75349A-CDC7-4946-94A4-E34887B449BA}">
      <dgm:prSet custT="1"/>
      <dgm:spPr/>
      <dgm:t>
        <a:bodyPr/>
        <a:lstStyle/>
        <a:p>
          <a:r>
            <a:rPr lang="en-US" sz="3600" dirty="0"/>
            <a:t>Title of the Act </a:t>
          </a:r>
        </a:p>
      </dgm:t>
    </dgm:pt>
    <dgm:pt modelId="{6A082C22-5B54-4131-AEF5-F8B4CD621D35}" type="parTrans" cxnId="{87C2CCCD-2503-438C-8922-672436A9A51E}">
      <dgm:prSet/>
      <dgm:spPr/>
      <dgm:t>
        <a:bodyPr/>
        <a:lstStyle/>
        <a:p>
          <a:endParaRPr lang="en-US"/>
        </a:p>
      </dgm:t>
    </dgm:pt>
    <dgm:pt modelId="{18BA5848-4D28-4878-98D0-6627678AB161}" type="sibTrans" cxnId="{87C2CCCD-2503-438C-8922-672436A9A51E}">
      <dgm:prSet/>
      <dgm:spPr/>
      <dgm:t>
        <a:bodyPr/>
        <a:lstStyle/>
        <a:p>
          <a:endParaRPr lang="en-US"/>
        </a:p>
      </dgm:t>
    </dgm:pt>
    <dgm:pt modelId="{5A7CD7F9-CA4B-4E8F-A1BF-F25860D96E9D}">
      <dgm:prSet custT="1"/>
      <dgm:spPr>
        <a:solidFill>
          <a:schemeClr val="tx1">
            <a:lumMod val="85000"/>
            <a:lumOff val="15000"/>
          </a:schemeClr>
        </a:solidFill>
        <a:ln>
          <a:noFill/>
        </a:ln>
        <a:effectLst/>
      </dgm:spPr>
      <dgm:t>
        <a:bodyPr/>
        <a:lstStyle/>
        <a:p>
          <a:r>
            <a:rPr lang="en-US" sz="2800" dirty="0"/>
            <a:t>Two</a:t>
          </a:r>
        </a:p>
      </dgm:t>
    </dgm:pt>
    <dgm:pt modelId="{D4EECE8E-3013-448B-9DF7-8C096854C02A}" type="parTrans" cxnId="{8668B309-818E-4D64-A43A-A3D51BDFF9E4}">
      <dgm:prSet/>
      <dgm:spPr/>
      <dgm:t>
        <a:bodyPr/>
        <a:lstStyle/>
        <a:p>
          <a:endParaRPr lang="en-US"/>
        </a:p>
      </dgm:t>
    </dgm:pt>
    <dgm:pt modelId="{22778933-56E6-4E89-B68E-F8578CFE0734}" type="sibTrans" cxnId="{8668B309-818E-4D64-A43A-A3D51BDFF9E4}">
      <dgm:prSet/>
      <dgm:spPr/>
      <dgm:t>
        <a:bodyPr/>
        <a:lstStyle/>
        <a:p>
          <a:endParaRPr lang="en-US"/>
        </a:p>
      </dgm:t>
    </dgm:pt>
    <dgm:pt modelId="{721865A7-48DF-48AF-B013-2706AB04AECB}">
      <dgm:prSet custT="1"/>
      <dgm:spPr/>
      <dgm:t>
        <a:bodyPr/>
        <a:lstStyle/>
        <a:p>
          <a:r>
            <a:rPr lang="en-US" sz="4000" noProof="0" dirty="0"/>
            <a:t>Year</a:t>
          </a:r>
        </a:p>
      </dgm:t>
    </dgm:pt>
    <dgm:pt modelId="{9867F13E-F6DE-45B4-9F66-F9748662E707}" type="parTrans" cxnId="{CD5F7384-F42E-47EB-A5DD-AC4847277DA6}">
      <dgm:prSet/>
      <dgm:spPr/>
      <dgm:t>
        <a:bodyPr/>
        <a:lstStyle/>
        <a:p>
          <a:endParaRPr lang="en-US"/>
        </a:p>
      </dgm:t>
    </dgm:pt>
    <dgm:pt modelId="{C10D6369-C1DA-4ABD-A9C2-1793F41241FC}" type="sibTrans" cxnId="{CD5F7384-F42E-47EB-A5DD-AC4847277DA6}">
      <dgm:prSet/>
      <dgm:spPr/>
      <dgm:t>
        <a:bodyPr/>
        <a:lstStyle/>
        <a:p>
          <a:endParaRPr lang="en-US"/>
        </a:p>
      </dgm:t>
    </dgm:pt>
    <dgm:pt modelId="{6EC236B8-3DCD-4D3B-BA1A-4DDB2D1D0501}">
      <dgm:prSet custT="1"/>
      <dgm:spPr>
        <a:solidFill>
          <a:schemeClr val="bg1">
            <a:lumMod val="85000"/>
          </a:schemeClr>
        </a:solidFill>
        <a:ln>
          <a:noFill/>
        </a:ln>
        <a:effectLst/>
      </dgm:spPr>
      <dgm:t>
        <a:bodyPr/>
        <a:lstStyle/>
        <a:p>
          <a:r>
            <a:rPr lang="en-US" sz="2800" dirty="0">
              <a:solidFill>
                <a:schemeClr val="tx1"/>
              </a:solidFill>
            </a:rPr>
            <a:t>Three</a:t>
          </a:r>
        </a:p>
      </dgm:t>
    </dgm:pt>
    <dgm:pt modelId="{A089C88B-5621-431F-9218-EEAA3DB4532B}" type="parTrans" cxnId="{DEBF011F-DBF0-41C7-AD96-98CB1261F1E6}">
      <dgm:prSet/>
      <dgm:spPr/>
      <dgm:t>
        <a:bodyPr/>
        <a:lstStyle/>
        <a:p>
          <a:endParaRPr lang="en-US"/>
        </a:p>
      </dgm:t>
    </dgm:pt>
    <dgm:pt modelId="{0392B523-7A12-4227-AFCC-1ECAFEDF80F5}" type="sibTrans" cxnId="{DEBF011F-DBF0-41C7-AD96-98CB1261F1E6}">
      <dgm:prSet/>
      <dgm:spPr/>
      <dgm:t>
        <a:bodyPr/>
        <a:lstStyle/>
        <a:p>
          <a:endParaRPr lang="en-US"/>
        </a:p>
      </dgm:t>
    </dgm:pt>
    <dgm:pt modelId="{77CFE12A-47BC-4C5B-8B19-9A3624B335DE}">
      <dgm:prSet custT="1"/>
      <dgm:spPr/>
      <dgm:t>
        <a:bodyPr/>
        <a:lstStyle/>
        <a:p>
          <a:r>
            <a:rPr lang="en-US" sz="3600" dirty="0"/>
            <a:t>Act Section</a:t>
          </a:r>
        </a:p>
      </dgm:t>
    </dgm:pt>
    <dgm:pt modelId="{EA77DA41-DCDA-4F52-8093-032D4584C46B}" type="parTrans" cxnId="{E619F6D2-AB4E-4568-AA0D-DD5B723984E4}">
      <dgm:prSet/>
      <dgm:spPr/>
      <dgm:t>
        <a:bodyPr/>
        <a:lstStyle/>
        <a:p>
          <a:endParaRPr lang="en-US"/>
        </a:p>
      </dgm:t>
    </dgm:pt>
    <dgm:pt modelId="{2063576C-C2E8-4611-9778-BA81802BB256}" type="sibTrans" cxnId="{E619F6D2-AB4E-4568-AA0D-DD5B723984E4}">
      <dgm:prSet/>
      <dgm:spPr/>
      <dgm:t>
        <a:bodyPr/>
        <a:lstStyle/>
        <a:p>
          <a:endParaRPr lang="en-US"/>
        </a:p>
      </dgm:t>
    </dgm:pt>
    <dgm:pt modelId="{BA270F43-0C36-4246-8BB8-6065D927DFD3}" type="pres">
      <dgm:prSet presAssocID="{AB08BA36-A16A-4C16-8F63-9AEE3FB76278}" presName="Name0" presStyleCnt="0">
        <dgm:presLayoutVars>
          <dgm:chMax/>
          <dgm:chPref/>
          <dgm:animLvl val="lvl"/>
        </dgm:presLayoutVars>
      </dgm:prSet>
      <dgm:spPr/>
    </dgm:pt>
    <dgm:pt modelId="{DB77968F-28AC-402A-ADE0-64611B01B33F}" type="pres">
      <dgm:prSet presAssocID="{79D5E37C-6EE5-46B4-B136-E5E388C14C15}" presName="composite" presStyleCnt="0"/>
      <dgm:spPr/>
    </dgm:pt>
    <dgm:pt modelId="{87197975-52CC-4703-B090-3C0D7101D171}" type="pres">
      <dgm:prSet presAssocID="{79D5E37C-6EE5-46B4-B136-E5E388C14C15}" presName="Parent1" presStyleLbl="alignNode1" presStyleIdx="0" presStyleCnt="3">
        <dgm:presLayoutVars>
          <dgm:chMax val="1"/>
          <dgm:chPref val="1"/>
          <dgm:bulletEnabled val="1"/>
        </dgm:presLayoutVars>
      </dgm:prSet>
      <dgm:spPr/>
    </dgm:pt>
    <dgm:pt modelId="{95FCF055-303A-4445-9813-7E8E825042F7}" type="pres">
      <dgm:prSet presAssocID="{79D5E37C-6EE5-46B4-B136-E5E388C14C15}" presName="Childtext1" presStyleLbl="revTx" presStyleIdx="0" presStyleCnt="3">
        <dgm:presLayoutVars>
          <dgm:chMax val="0"/>
          <dgm:chPref val="0"/>
          <dgm:bulletEnabled/>
        </dgm:presLayoutVars>
      </dgm:prSet>
      <dgm:spPr/>
    </dgm:pt>
    <dgm:pt modelId="{D01E2BCD-A874-4A1C-89AC-5538E4157620}" type="pres">
      <dgm:prSet presAssocID="{79D5E37C-6EE5-46B4-B136-E5E388C14C15}" presName="ConnectLine" presStyleLbl="sibTrans1D1" presStyleIdx="0" presStyleCnt="3"/>
      <dgm:spPr>
        <a:noFill/>
        <a:ln w="12700" cap="flat" cmpd="sng" algn="in">
          <a:solidFill>
            <a:schemeClr val="accent5">
              <a:hueOff val="0"/>
              <a:satOff val="0"/>
              <a:lumOff val="0"/>
              <a:alphaOff val="0"/>
            </a:schemeClr>
          </a:solidFill>
          <a:prstDash val="dash"/>
        </a:ln>
        <a:effectLst/>
      </dgm:spPr>
    </dgm:pt>
    <dgm:pt modelId="{42FDB9A9-E4A8-41C4-8D31-90A173B96E5C}" type="pres">
      <dgm:prSet presAssocID="{79D5E37C-6EE5-46B4-B136-E5E388C14C15}" presName="ConnectLineEnd" presStyleLbl="node1" presStyleIdx="0" presStyleCnt="3"/>
      <dgm:spPr>
        <a:solidFill>
          <a:schemeClr val="accent1">
            <a:lumMod val="50000"/>
          </a:schemeClr>
        </a:solidFill>
        <a:effectLst/>
      </dgm:spPr>
    </dgm:pt>
    <dgm:pt modelId="{3D54F6D0-2057-4B25-8365-ED10A3FE5FAC}" type="pres">
      <dgm:prSet presAssocID="{79D5E37C-6EE5-46B4-B136-E5E388C14C15}" presName="EmptyPane" presStyleCnt="0"/>
      <dgm:spPr/>
    </dgm:pt>
    <dgm:pt modelId="{9B8552CD-49EF-4C0D-A1E0-14E2B93937C6}" type="pres">
      <dgm:prSet presAssocID="{5D7642E4-C295-4232-A0B9-FFB60ECA314A}" presName="spaceBetweenRectangles" presStyleLbl="fgAcc1" presStyleIdx="0" presStyleCnt="2"/>
      <dgm:spPr/>
    </dgm:pt>
    <dgm:pt modelId="{B9613699-D389-47DE-94A2-9874595052A1}" type="pres">
      <dgm:prSet presAssocID="{5A7CD7F9-CA4B-4E8F-A1BF-F25860D96E9D}" presName="composite" presStyleCnt="0"/>
      <dgm:spPr/>
    </dgm:pt>
    <dgm:pt modelId="{26B4BD2F-FDF2-43F2-B16B-BEB2D2725732}" type="pres">
      <dgm:prSet presAssocID="{5A7CD7F9-CA4B-4E8F-A1BF-F25860D96E9D}" presName="Parent1" presStyleLbl="alignNode1" presStyleIdx="1" presStyleCnt="3">
        <dgm:presLayoutVars>
          <dgm:chMax val="1"/>
          <dgm:chPref val="1"/>
          <dgm:bulletEnabled val="1"/>
        </dgm:presLayoutVars>
      </dgm:prSet>
      <dgm:spPr/>
    </dgm:pt>
    <dgm:pt modelId="{6C70F55F-492B-43E5-837C-20655AECEE3D}" type="pres">
      <dgm:prSet presAssocID="{5A7CD7F9-CA4B-4E8F-A1BF-F25860D96E9D}" presName="Childtext1" presStyleLbl="revTx" presStyleIdx="1" presStyleCnt="3">
        <dgm:presLayoutVars>
          <dgm:chMax val="0"/>
          <dgm:chPref val="0"/>
          <dgm:bulletEnabled/>
        </dgm:presLayoutVars>
      </dgm:prSet>
      <dgm:spPr/>
    </dgm:pt>
    <dgm:pt modelId="{EFE2D3E2-1871-4306-945A-082E4C6DFF62}" type="pres">
      <dgm:prSet presAssocID="{5A7CD7F9-CA4B-4E8F-A1BF-F25860D96E9D}" presName="ConnectLine" presStyleLbl="sibTrans1D1" presStyleIdx="1" presStyleCnt="3"/>
      <dgm:spPr>
        <a:noFill/>
        <a:ln w="12700" cap="flat" cmpd="sng" algn="in">
          <a:solidFill>
            <a:schemeClr val="accent5">
              <a:hueOff val="0"/>
              <a:satOff val="0"/>
              <a:lumOff val="0"/>
              <a:alphaOff val="0"/>
            </a:schemeClr>
          </a:solidFill>
          <a:prstDash val="dash"/>
        </a:ln>
        <a:effectLst/>
      </dgm:spPr>
    </dgm:pt>
    <dgm:pt modelId="{1FA22CC1-F421-42D7-B327-A0748A5CA8CA}" type="pres">
      <dgm:prSet presAssocID="{5A7CD7F9-CA4B-4E8F-A1BF-F25860D96E9D}" presName="ConnectLineEnd" presStyleLbl="node1" presStyleIdx="1" presStyleCnt="3"/>
      <dgm:spPr>
        <a:solidFill>
          <a:schemeClr val="tx1">
            <a:lumMod val="85000"/>
            <a:lumOff val="15000"/>
          </a:schemeClr>
        </a:solidFill>
        <a:effectLst/>
      </dgm:spPr>
    </dgm:pt>
    <dgm:pt modelId="{B9AAF34C-316B-4600-BE86-CE8E2DB2A167}" type="pres">
      <dgm:prSet presAssocID="{5A7CD7F9-CA4B-4E8F-A1BF-F25860D96E9D}" presName="EmptyPane" presStyleCnt="0"/>
      <dgm:spPr/>
    </dgm:pt>
    <dgm:pt modelId="{237EB574-03EA-4B5E-A071-20BFF7A94025}" type="pres">
      <dgm:prSet presAssocID="{22778933-56E6-4E89-B68E-F8578CFE0734}" presName="spaceBetweenRectangles" presStyleLbl="fgAcc1" presStyleIdx="1" presStyleCnt="2"/>
      <dgm:spPr/>
    </dgm:pt>
    <dgm:pt modelId="{8713FAAE-A94E-4C45-80CC-D0CADC2C45F5}" type="pres">
      <dgm:prSet presAssocID="{6EC236B8-3DCD-4D3B-BA1A-4DDB2D1D0501}" presName="composite" presStyleCnt="0"/>
      <dgm:spPr/>
    </dgm:pt>
    <dgm:pt modelId="{42647E7A-7F8D-43C5-B7AA-DB1A84D62562}" type="pres">
      <dgm:prSet presAssocID="{6EC236B8-3DCD-4D3B-BA1A-4DDB2D1D0501}" presName="Parent1" presStyleLbl="alignNode1" presStyleIdx="2" presStyleCnt="3">
        <dgm:presLayoutVars>
          <dgm:chMax val="1"/>
          <dgm:chPref val="1"/>
          <dgm:bulletEnabled val="1"/>
        </dgm:presLayoutVars>
      </dgm:prSet>
      <dgm:spPr/>
    </dgm:pt>
    <dgm:pt modelId="{6459495F-68A2-4439-A9B3-5DDACF24ECD9}" type="pres">
      <dgm:prSet presAssocID="{6EC236B8-3DCD-4D3B-BA1A-4DDB2D1D0501}" presName="Childtext1" presStyleLbl="revTx" presStyleIdx="2" presStyleCnt="3">
        <dgm:presLayoutVars>
          <dgm:chMax val="0"/>
          <dgm:chPref val="0"/>
          <dgm:bulletEnabled/>
        </dgm:presLayoutVars>
      </dgm:prSet>
      <dgm:spPr/>
    </dgm:pt>
    <dgm:pt modelId="{DA9415BC-5F5D-427A-8E4A-15DE1DCD00EC}" type="pres">
      <dgm:prSet presAssocID="{6EC236B8-3DCD-4D3B-BA1A-4DDB2D1D0501}" presName="ConnectLine" presStyleLbl="sibTrans1D1" presStyleIdx="2" presStyleCnt="3"/>
      <dgm:spPr>
        <a:noFill/>
        <a:ln w="12700" cap="flat" cmpd="sng" algn="in">
          <a:solidFill>
            <a:schemeClr val="accent5">
              <a:hueOff val="0"/>
              <a:satOff val="0"/>
              <a:lumOff val="0"/>
              <a:alphaOff val="0"/>
            </a:schemeClr>
          </a:solidFill>
          <a:prstDash val="dash"/>
        </a:ln>
        <a:effectLst/>
      </dgm:spPr>
    </dgm:pt>
    <dgm:pt modelId="{66283014-8366-4F80-A66F-FA0C7794F36F}" type="pres">
      <dgm:prSet presAssocID="{6EC236B8-3DCD-4D3B-BA1A-4DDB2D1D0501}" presName="ConnectLineEnd" presStyleLbl="node1" presStyleIdx="2" presStyleCnt="3"/>
      <dgm:spPr>
        <a:solidFill>
          <a:schemeClr val="bg1">
            <a:lumMod val="75000"/>
          </a:schemeClr>
        </a:solidFill>
        <a:effectLst/>
      </dgm:spPr>
    </dgm:pt>
    <dgm:pt modelId="{AF0F2ED6-BC80-4E40-B2CD-6C12B31151D5}" type="pres">
      <dgm:prSet presAssocID="{6EC236B8-3DCD-4D3B-BA1A-4DDB2D1D0501}" presName="EmptyPane" presStyleCnt="0"/>
      <dgm:spPr/>
    </dgm:pt>
  </dgm:ptLst>
  <dgm:cxnLst>
    <dgm:cxn modelId="{8668B309-818E-4D64-A43A-A3D51BDFF9E4}" srcId="{AB08BA36-A16A-4C16-8F63-9AEE3FB76278}" destId="{5A7CD7F9-CA4B-4E8F-A1BF-F25860D96E9D}" srcOrd="1" destOrd="0" parTransId="{D4EECE8E-3013-448B-9DF7-8C096854C02A}" sibTransId="{22778933-56E6-4E89-B68E-F8578CFE0734}"/>
    <dgm:cxn modelId="{DEBF011F-DBF0-41C7-AD96-98CB1261F1E6}" srcId="{AB08BA36-A16A-4C16-8F63-9AEE3FB76278}" destId="{6EC236B8-3DCD-4D3B-BA1A-4DDB2D1D0501}" srcOrd="2" destOrd="0" parTransId="{A089C88B-5621-431F-9218-EEAA3DB4532B}" sibTransId="{0392B523-7A12-4227-AFCC-1ECAFEDF80F5}"/>
    <dgm:cxn modelId="{56BFC82A-B3C7-4D8B-B364-019866A43DF2}" type="presOf" srcId="{79D5E37C-6EE5-46B4-B136-E5E388C14C15}" destId="{87197975-52CC-4703-B090-3C0D7101D171}" srcOrd="0" destOrd="0" presId="urn:microsoft.com/office/officeart/2016/7/layout/HexagonTimeline"/>
    <dgm:cxn modelId="{37D9742D-B407-42C5-B0AF-29F531C5FE4B}" type="presOf" srcId="{77CFE12A-47BC-4C5B-8B19-9A3624B335DE}" destId="{6459495F-68A2-4439-A9B3-5DDACF24ECD9}" srcOrd="0" destOrd="0" presId="urn:microsoft.com/office/officeart/2016/7/layout/HexagonTimeline"/>
    <dgm:cxn modelId="{EBDB614A-5533-4D48-BD82-CD12634648C8}" type="presOf" srcId="{3E75349A-CDC7-4946-94A4-E34887B449BA}" destId="{95FCF055-303A-4445-9813-7E8E825042F7}" srcOrd="0" destOrd="0" presId="urn:microsoft.com/office/officeart/2016/7/layout/HexagonTimeline"/>
    <dgm:cxn modelId="{F8DCE64F-0CDA-4F47-A51D-A37BFD6B9D59}" type="presOf" srcId="{AB08BA36-A16A-4C16-8F63-9AEE3FB76278}" destId="{BA270F43-0C36-4246-8BB8-6065D927DFD3}" srcOrd="0" destOrd="0" presId="urn:microsoft.com/office/officeart/2016/7/layout/HexagonTimeline"/>
    <dgm:cxn modelId="{CD5F7384-F42E-47EB-A5DD-AC4847277DA6}" srcId="{5A7CD7F9-CA4B-4E8F-A1BF-F25860D96E9D}" destId="{721865A7-48DF-48AF-B013-2706AB04AECB}" srcOrd="0" destOrd="0" parTransId="{9867F13E-F6DE-45B4-9F66-F9748662E707}" sibTransId="{C10D6369-C1DA-4ABD-A9C2-1793F41241FC}"/>
    <dgm:cxn modelId="{BBC024AB-6643-4926-91A5-93900D44CDD9}" type="presOf" srcId="{721865A7-48DF-48AF-B013-2706AB04AECB}" destId="{6C70F55F-492B-43E5-837C-20655AECEE3D}" srcOrd="0" destOrd="0" presId="urn:microsoft.com/office/officeart/2016/7/layout/HexagonTimeline"/>
    <dgm:cxn modelId="{BCE39BB1-C22E-497B-987C-BCBDA5A4375D}" srcId="{AB08BA36-A16A-4C16-8F63-9AEE3FB76278}" destId="{79D5E37C-6EE5-46B4-B136-E5E388C14C15}" srcOrd="0" destOrd="0" parTransId="{BE57F84A-B207-4C0D-8E09-A4D38A4F8E76}" sibTransId="{5D7642E4-C295-4232-A0B9-FFB60ECA314A}"/>
    <dgm:cxn modelId="{87C2CCCD-2503-438C-8922-672436A9A51E}" srcId="{79D5E37C-6EE5-46B4-B136-E5E388C14C15}" destId="{3E75349A-CDC7-4946-94A4-E34887B449BA}" srcOrd="0" destOrd="0" parTransId="{6A082C22-5B54-4131-AEF5-F8B4CD621D35}" sibTransId="{18BA5848-4D28-4878-98D0-6627678AB161}"/>
    <dgm:cxn modelId="{E619F6D2-AB4E-4568-AA0D-DD5B723984E4}" srcId="{6EC236B8-3DCD-4D3B-BA1A-4DDB2D1D0501}" destId="{77CFE12A-47BC-4C5B-8B19-9A3624B335DE}" srcOrd="0" destOrd="0" parTransId="{EA77DA41-DCDA-4F52-8093-032D4584C46B}" sibTransId="{2063576C-C2E8-4611-9778-BA81802BB256}"/>
    <dgm:cxn modelId="{5F68CEE0-D8AC-420D-A3D8-E0DBA8791EB8}" type="presOf" srcId="{5A7CD7F9-CA4B-4E8F-A1BF-F25860D96E9D}" destId="{26B4BD2F-FDF2-43F2-B16B-BEB2D2725732}" srcOrd="0" destOrd="0" presId="urn:microsoft.com/office/officeart/2016/7/layout/HexagonTimeline"/>
    <dgm:cxn modelId="{AD80E6F2-38FF-45B8-94E2-E6E589FE6739}" type="presOf" srcId="{6EC236B8-3DCD-4D3B-BA1A-4DDB2D1D0501}" destId="{42647E7A-7F8D-43C5-B7AA-DB1A84D62562}" srcOrd="0" destOrd="0" presId="urn:microsoft.com/office/officeart/2016/7/layout/HexagonTimeline"/>
    <dgm:cxn modelId="{B88E1EBD-801F-4C31-BE75-DBBD8A06DC99}" type="presParOf" srcId="{BA270F43-0C36-4246-8BB8-6065D927DFD3}" destId="{DB77968F-28AC-402A-ADE0-64611B01B33F}" srcOrd="0" destOrd="0" presId="urn:microsoft.com/office/officeart/2016/7/layout/HexagonTimeline"/>
    <dgm:cxn modelId="{D2B6F50D-D050-47D7-87AB-B741677EF213}" type="presParOf" srcId="{DB77968F-28AC-402A-ADE0-64611B01B33F}" destId="{87197975-52CC-4703-B090-3C0D7101D171}" srcOrd="0" destOrd="0" presId="urn:microsoft.com/office/officeart/2016/7/layout/HexagonTimeline"/>
    <dgm:cxn modelId="{E7B89C9F-BC39-4F7E-B9F4-FCD18352F6D1}" type="presParOf" srcId="{DB77968F-28AC-402A-ADE0-64611B01B33F}" destId="{95FCF055-303A-4445-9813-7E8E825042F7}" srcOrd="1" destOrd="0" presId="urn:microsoft.com/office/officeart/2016/7/layout/HexagonTimeline"/>
    <dgm:cxn modelId="{B66F869E-BCF8-434A-977B-F92DEBD2D74E}" type="presParOf" srcId="{DB77968F-28AC-402A-ADE0-64611B01B33F}" destId="{D01E2BCD-A874-4A1C-89AC-5538E4157620}" srcOrd="2" destOrd="0" presId="urn:microsoft.com/office/officeart/2016/7/layout/HexagonTimeline"/>
    <dgm:cxn modelId="{DEA4149D-1D31-4367-AAA4-C3A793C12B52}" type="presParOf" srcId="{DB77968F-28AC-402A-ADE0-64611B01B33F}" destId="{42FDB9A9-E4A8-41C4-8D31-90A173B96E5C}" srcOrd="3" destOrd="0" presId="urn:microsoft.com/office/officeart/2016/7/layout/HexagonTimeline"/>
    <dgm:cxn modelId="{02E1726A-92D2-42E5-B2C8-D25A44469517}" type="presParOf" srcId="{DB77968F-28AC-402A-ADE0-64611B01B33F}" destId="{3D54F6D0-2057-4B25-8365-ED10A3FE5FAC}" srcOrd="4" destOrd="0" presId="urn:microsoft.com/office/officeart/2016/7/layout/HexagonTimeline"/>
    <dgm:cxn modelId="{49F734AF-39AD-4CCA-B2FA-9633454D1D8D}" type="presParOf" srcId="{BA270F43-0C36-4246-8BB8-6065D927DFD3}" destId="{9B8552CD-49EF-4C0D-A1E0-14E2B93937C6}" srcOrd="1" destOrd="0" presId="urn:microsoft.com/office/officeart/2016/7/layout/HexagonTimeline"/>
    <dgm:cxn modelId="{E0AE7E7D-B690-4553-A347-052F2D67E1C7}" type="presParOf" srcId="{BA270F43-0C36-4246-8BB8-6065D927DFD3}" destId="{B9613699-D389-47DE-94A2-9874595052A1}" srcOrd="2" destOrd="0" presId="urn:microsoft.com/office/officeart/2016/7/layout/HexagonTimeline"/>
    <dgm:cxn modelId="{549A0D3D-F32A-4EB0-B8A9-B6A9E9177C3A}" type="presParOf" srcId="{B9613699-D389-47DE-94A2-9874595052A1}" destId="{26B4BD2F-FDF2-43F2-B16B-BEB2D2725732}" srcOrd="0" destOrd="0" presId="urn:microsoft.com/office/officeart/2016/7/layout/HexagonTimeline"/>
    <dgm:cxn modelId="{2BF5E4F5-C1B7-457A-AAE7-8385CAD99FC1}" type="presParOf" srcId="{B9613699-D389-47DE-94A2-9874595052A1}" destId="{6C70F55F-492B-43E5-837C-20655AECEE3D}" srcOrd="1" destOrd="0" presId="urn:microsoft.com/office/officeart/2016/7/layout/HexagonTimeline"/>
    <dgm:cxn modelId="{63C06404-3690-4964-B886-10BBA95BCCEC}" type="presParOf" srcId="{B9613699-D389-47DE-94A2-9874595052A1}" destId="{EFE2D3E2-1871-4306-945A-082E4C6DFF62}" srcOrd="2" destOrd="0" presId="urn:microsoft.com/office/officeart/2016/7/layout/HexagonTimeline"/>
    <dgm:cxn modelId="{2F2DDBDE-F1FC-41A5-905E-531E19AA631B}" type="presParOf" srcId="{B9613699-D389-47DE-94A2-9874595052A1}" destId="{1FA22CC1-F421-42D7-B327-A0748A5CA8CA}" srcOrd="3" destOrd="0" presId="urn:microsoft.com/office/officeart/2016/7/layout/HexagonTimeline"/>
    <dgm:cxn modelId="{D20EFF5F-B5DA-452C-A36F-6CA0A783032E}" type="presParOf" srcId="{B9613699-D389-47DE-94A2-9874595052A1}" destId="{B9AAF34C-316B-4600-BE86-CE8E2DB2A167}" srcOrd="4" destOrd="0" presId="urn:microsoft.com/office/officeart/2016/7/layout/HexagonTimeline"/>
    <dgm:cxn modelId="{58A13DBD-6EE7-46A3-93A2-57A7073EC670}" type="presParOf" srcId="{BA270F43-0C36-4246-8BB8-6065D927DFD3}" destId="{237EB574-03EA-4B5E-A071-20BFF7A94025}" srcOrd="3" destOrd="0" presId="urn:microsoft.com/office/officeart/2016/7/layout/HexagonTimeline"/>
    <dgm:cxn modelId="{5CFE21CE-9216-4262-88DE-8E74347B84A1}" type="presParOf" srcId="{BA270F43-0C36-4246-8BB8-6065D927DFD3}" destId="{8713FAAE-A94E-4C45-80CC-D0CADC2C45F5}" srcOrd="4" destOrd="0" presId="urn:microsoft.com/office/officeart/2016/7/layout/HexagonTimeline"/>
    <dgm:cxn modelId="{9767D93C-1927-4E18-9B06-9C9922515002}" type="presParOf" srcId="{8713FAAE-A94E-4C45-80CC-D0CADC2C45F5}" destId="{42647E7A-7F8D-43C5-B7AA-DB1A84D62562}" srcOrd="0" destOrd="0" presId="urn:microsoft.com/office/officeart/2016/7/layout/HexagonTimeline"/>
    <dgm:cxn modelId="{A0BC8C4E-9631-4C4D-B1B5-67F3D8039D9D}" type="presParOf" srcId="{8713FAAE-A94E-4C45-80CC-D0CADC2C45F5}" destId="{6459495F-68A2-4439-A9B3-5DDACF24ECD9}" srcOrd="1" destOrd="0" presId="urn:microsoft.com/office/officeart/2016/7/layout/HexagonTimeline"/>
    <dgm:cxn modelId="{2AC3F135-61F4-4121-93E8-68BCF3AE7F1F}" type="presParOf" srcId="{8713FAAE-A94E-4C45-80CC-D0CADC2C45F5}" destId="{DA9415BC-5F5D-427A-8E4A-15DE1DCD00EC}" srcOrd="2" destOrd="0" presId="urn:microsoft.com/office/officeart/2016/7/layout/HexagonTimeline"/>
    <dgm:cxn modelId="{2B07FAA7-1259-4427-830E-DC787E62C767}" type="presParOf" srcId="{8713FAAE-A94E-4C45-80CC-D0CADC2C45F5}" destId="{66283014-8366-4F80-A66F-FA0C7794F36F}" srcOrd="3" destOrd="0" presId="urn:microsoft.com/office/officeart/2016/7/layout/HexagonTimeline"/>
    <dgm:cxn modelId="{3CACEA81-F876-4956-86AA-EB1B446D4EE8}" type="presParOf" srcId="{8713FAAE-A94E-4C45-80CC-D0CADC2C45F5}" destId="{AF0F2ED6-BC80-4E40-B2CD-6C12B31151D5}" srcOrd="4" destOrd="0" presId="urn:microsoft.com/office/officeart/2016/7/layout/Hexago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B08BA36-A16A-4C16-8F63-9AEE3FB76278}" type="doc">
      <dgm:prSet loTypeId="urn:microsoft.com/office/officeart/2016/7/layout/HexagonTimeline" loCatId="process" qsTypeId="urn:microsoft.com/office/officeart/2005/8/quickstyle/simple5" qsCatId="simple" csTypeId="urn:microsoft.com/office/officeart/2005/8/colors/accent5_2" csCatId="accent5" phldr="1"/>
      <dgm:spPr/>
      <dgm:t>
        <a:bodyPr/>
        <a:lstStyle/>
        <a:p>
          <a:endParaRPr lang="en-US"/>
        </a:p>
      </dgm:t>
    </dgm:pt>
    <dgm:pt modelId="{79D5E37C-6EE5-46B4-B136-E5E388C14C15}">
      <dgm:prSet custT="1"/>
      <dgm:spPr>
        <a:solidFill>
          <a:schemeClr val="accent1">
            <a:lumMod val="50000"/>
          </a:schemeClr>
        </a:solidFill>
        <a:ln>
          <a:noFill/>
        </a:ln>
        <a:effectLst/>
      </dgm:spPr>
      <dgm:t>
        <a:bodyPr/>
        <a:lstStyle/>
        <a:p>
          <a:r>
            <a:rPr lang="en-US" sz="3600" dirty="0"/>
            <a:t>One</a:t>
          </a:r>
        </a:p>
      </dgm:t>
    </dgm:pt>
    <dgm:pt modelId="{BE57F84A-B207-4C0D-8E09-A4D38A4F8E76}" type="parTrans" cxnId="{BCE39BB1-C22E-497B-987C-BCBDA5A4375D}">
      <dgm:prSet/>
      <dgm:spPr/>
      <dgm:t>
        <a:bodyPr/>
        <a:lstStyle/>
        <a:p>
          <a:endParaRPr lang="en-US"/>
        </a:p>
      </dgm:t>
    </dgm:pt>
    <dgm:pt modelId="{5D7642E4-C295-4232-A0B9-FFB60ECA314A}" type="sibTrans" cxnId="{BCE39BB1-C22E-497B-987C-BCBDA5A4375D}">
      <dgm:prSet/>
      <dgm:spPr/>
      <dgm:t>
        <a:bodyPr/>
        <a:lstStyle/>
        <a:p>
          <a:endParaRPr lang="en-US"/>
        </a:p>
      </dgm:t>
    </dgm:pt>
    <dgm:pt modelId="{3E75349A-CDC7-4946-94A4-E34887B449BA}">
      <dgm:prSet custT="1"/>
      <dgm:spPr/>
      <dgm:t>
        <a:bodyPr/>
        <a:lstStyle/>
        <a:p>
          <a:r>
            <a:rPr lang="en-US" sz="3600" dirty="0"/>
            <a:t>Act Title and Date in Italics</a:t>
          </a:r>
        </a:p>
      </dgm:t>
    </dgm:pt>
    <dgm:pt modelId="{6A082C22-5B54-4131-AEF5-F8B4CD621D35}" type="parTrans" cxnId="{87C2CCCD-2503-438C-8922-672436A9A51E}">
      <dgm:prSet/>
      <dgm:spPr/>
      <dgm:t>
        <a:bodyPr/>
        <a:lstStyle/>
        <a:p>
          <a:endParaRPr lang="en-US"/>
        </a:p>
      </dgm:t>
    </dgm:pt>
    <dgm:pt modelId="{18BA5848-4D28-4878-98D0-6627678AB161}" type="sibTrans" cxnId="{87C2CCCD-2503-438C-8922-672436A9A51E}">
      <dgm:prSet/>
      <dgm:spPr/>
      <dgm:t>
        <a:bodyPr/>
        <a:lstStyle/>
        <a:p>
          <a:endParaRPr lang="en-US"/>
        </a:p>
      </dgm:t>
    </dgm:pt>
    <dgm:pt modelId="{5A7CD7F9-CA4B-4E8F-A1BF-F25860D96E9D}">
      <dgm:prSet custT="1"/>
      <dgm:spPr>
        <a:solidFill>
          <a:schemeClr val="tx1">
            <a:lumMod val="85000"/>
            <a:lumOff val="15000"/>
          </a:schemeClr>
        </a:solidFill>
        <a:ln>
          <a:noFill/>
        </a:ln>
        <a:effectLst/>
      </dgm:spPr>
      <dgm:t>
        <a:bodyPr/>
        <a:lstStyle/>
        <a:p>
          <a:r>
            <a:rPr lang="en-US" sz="2800" dirty="0"/>
            <a:t>Two</a:t>
          </a:r>
        </a:p>
      </dgm:t>
    </dgm:pt>
    <dgm:pt modelId="{D4EECE8E-3013-448B-9DF7-8C096854C02A}" type="parTrans" cxnId="{8668B309-818E-4D64-A43A-A3D51BDFF9E4}">
      <dgm:prSet/>
      <dgm:spPr/>
      <dgm:t>
        <a:bodyPr/>
        <a:lstStyle/>
        <a:p>
          <a:endParaRPr lang="en-US"/>
        </a:p>
      </dgm:t>
    </dgm:pt>
    <dgm:pt modelId="{22778933-56E6-4E89-B68E-F8578CFE0734}" type="sibTrans" cxnId="{8668B309-818E-4D64-A43A-A3D51BDFF9E4}">
      <dgm:prSet/>
      <dgm:spPr/>
      <dgm:t>
        <a:bodyPr/>
        <a:lstStyle/>
        <a:p>
          <a:endParaRPr lang="en-US"/>
        </a:p>
      </dgm:t>
    </dgm:pt>
    <dgm:pt modelId="{721865A7-48DF-48AF-B013-2706AB04AECB}">
      <dgm:prSet custT="1"/>
      <dgm:spPr/>
      <dgm:t>
        <a:bodyPr/>
        <a:lstStyle/>
        <a:p>
          <a:r>
            <a:rPr lang="en-US" sz="4000" noProof="0" dirty="0"/>
            <a:t>Chapter</a:t>
          </a:r>
        </a:p>
      </dgm:t>
    </dgm:pt>
    <dgm:pt modelId="{9867F13E-F6DE-45B4-9F66-F9748662E707}" type="parTrans" cxnId="{CD5F7384-F42E-47EB-A5DD-AC4847277DA6}">
      <dgm:prSet/>
      <dgm:spPr/>
      <dgm:t>
        <a:bodyPr/>
        <a:lstStyle/>
        <a:p>
          <a:endParaRPr lang="en-US"/>
        </a:p>
      </dgm:t>
    </dgm:pt>
    <dgm:pt modelId="{C10D6369-C1DA-4ABD-A9C2-1793F41241FC}" type="sibTrans" cxnId="{CD5F7384-F42E-47EB-A5DD-AC4847277DA6}">
      <dgm:prSet/>
      <dgm:spPr/>
      <dgm:t>
        <a:bodyPr/>
        <a:lstStyle/>
        <a:p>
          <a:endParaRPr lang="en-US"/>
        </a:p>
      </dgm:t>
    </dgm:pt>
    <dgm:pt modelId="{6EC236B8-3DCD-4D3B-BA1A-4DDB2D1D0501}">
      <dgm:prSet custT="1"/>
      <dgm:spPr>
        <a:solidFill>
          <a:schemeClr val="bg1">
            <a:lumMod val="85000"/>
          </a:schemeClr>
        </a:solidFill>
        <a:ln>
          <a:noFill/>
        </a:ln>
        <a:effectLst/>
      </dgm:spPr>
      <dgm:t>
        <a:bodyPr/>
        <a:lstStyle/>
        <a:p>
          <a:r>
            <a:rPr lang="en-US" sz="2800" dirty="0">
              <a:solidFill>
                <a:schemeClr val="tx1"/>
              </a:solidFill>
            </a:rPr>
            <a:t>Three</a:t>
          </a:r>
        </a:p>
      </dgm:t>
    </dgm:pt>
    <dgm:pt modelId="{A089C88B-5621-431F-9218-EEAA3DB4532B}" type="parTrans" cxnId="{DEBF011F-DBF0-41C7-AD96-98CB1261F1E6}">
      <dgm:prSet/>
      <dgm:spPr/>
      <dgm:t>
        <a:bodyPr/>
        <a:lstStyle/>
        <a:p>
          <a:endParaRPr lang="en-US"/>
        </a:p>
      </dgm:t>
    </dgm:pt>
    <dgm:pt modelId="{0392B523-7A12-4227-AFCC-1ECAFEDF80F5}" type="sibTrans" cxnId="{DEBF011F-DBF0-41C7-AD96-98CB1261F1E6}">
      <dgm:prSet/>
      <dgm:spPr/>
      <dgm:t>
        <a:bodyPr/>
        <a:lstStyle/>
        <a:p>
          <a:endParaRPr lang="en-US"/>
        </a:p>
      </dgm:t>
    </dgm:pt>
    <dgm:pt modelId="{77CFE12A-47BC-4C5B-8B19-9A3624B335DE}">
      <dgm:prSet custT="1"/>
      <dgm:spPr/>
      <dgm:t>
        <a:bodyPr/>
        <a:lstStyle/>
        <a:p>
          <a:r>
            <a:rPr lang="en-US" sz="3600" dirty="0"/>
            <a:t>Available At &amp; Accessed On</a:t>
          </a:r>
        </a:p>
      </dgm:t>
    </dgm:pt>
    <dgm:pt modelId="{EA77DA41-DCDA-4F52-8093-032D4584C46B}" type="parTrans" cxnId="{E619F6D2-AB4E-4568-AA0D-DD5B723984E4}">
      <dgm:prSet/>
      <dgm:spPr/>
      <dgm:t>
        <a:bodyPr/>
        <a:lstStyle/>
        <a:p>
          <a:endParaRPr lang="en-US"/>
        </a:p>
      </dgm:t>
    </dgm:pt>
    <dgm:pt modelId="{2063576C-C2E8-4611-9778-BA81802BB256}" type="sibTrans" cxnId="{E619F6D2-AB4E-4568-AA0D-DD5B723984E4}">
      <dgm:prSet/>
      <dgm:spPr/>
      <dgm:t>
        <a:bodyPr/>
        <a:lstStyle/>
        <a:p>
          <a:endParaRPr lang="en-US"/>
        </a:p>
      </dgm:t>
    </dgm:pt>
    <dgm:pt modelId="{BA270F43-0C36-4246-8BB8-6065D927DFD3}" type="pres">
      <dgm:prSet presAssocID="{AB08BA36-A16A-4C16-8F63-9AEE3FB76278}" presName="Name0" presStyleCnt="0">
        <dgm:presLayoutVars>
          <dgm:chMax/>
          <dgm:chPref/>
          <dgm:animLvl val="lvl"/>
        </dgm:presLayoutVars>
      </dgm:prSet>
      <dgm:spPr/>
    </dgm:pt>
    <dgm:pt modelId="{DB77968F-28AC-402A-ADE0-64611B01B33F}" type="pres">
      <dgm:prSet presAssocID="{79D5E37C-6EE5-46B4-B136-E5E388C14C15}" presName="composite" presStyleCnt="0"/>
      <dgm:spPr/>
    </dgm:pt>
    <dgm:pt modelId="{87197975-52CC-4703-B090-3C0D7101D171}" type="pres">
      <dgm:prSet presAssocID="{79D5E37C-6EE5-46B4-B136-E5E388C14C15}" presName="Parent1" presStyleLbl="alignNode1" presStyleIdx="0" presStyleCnt="3">
        <dgm:presLayoutVars>
          <dgm:chMax val="1"/>
          <dgm:chPref val="1"/>
          <dgm:bulletEnabled val="1"/>
        </dgm:presLayoutVars>
      </dgm:prSet>
      <dgm:spPr/>
    </dgm:pt>
    <dgm:pt modelId="{95FCF055-303A-4445-9813-7E8E825042F7}" type="pres">
      <dgm:prSet presAssocID="{79D5E37C-6EE5-46B4-B136-E5E388C14C15}" presName="Childtext1" presStyleLbl="revTx" presStyleIdx="0" presStyleCnt="3">
        <dgm:presLayoutVars>
          <dgm:chMax val="0"/>
          <dgm:chPref val="0"/>
          <dgm:bulletEnabled/>
        </dgm:presLayoutVars>
      </dgm:prSet>
      <dgm:spPr/>
    </dgm:pt>
    <dgm:pt modelId="{D01E2BCD-A874-4A1C-89AC-5538E4157620}" type="pres">
      <dgm:prSet presAssocID="{79D5E37C-6EE5-46B4-B136-E5E388C14C15}" presName="ConnectLine" presStyleLbl="sibTrans1D1" presStyleIdx="0" presStyleCnt="3"/>
      <dgm:spPr>
        <a:noFill/>
        <a:ln w="12700" cap="flat" cmpd="sng" algn="in">
          <a:solidFill>
            <a:schemeClr val="accent5">
              <a:hueOff val="0"/>
              <a:satOff val="0"/>
              <a:lumOff val="0"/>
              <a:alphaOff val="0"/>
            </a:schemeClr>
          </a:solidFill>
          <a:prstDash val="dash"/>
        </a:ln>
        <a:effectLst/>
      </dgm:spPr>
    </dgm:pt>
    <dgm:pt modelId="{42FDB9A9-E4A8-41C4-8D31-90A173B96E5C}" type="pres">
      <dgm:prSet presAssocID="{79D5E37C-6EE5-46B4-B136-E5E388C14C15}" presName="ConnectLineEnd" presStyleLbl="node1" presStyleIdx="0" presStyleCnt="3"/>
      <dgm:spPr>
        <a:solidFill>
          <a:schemeClr val="accent1">
            <a:lumMod val="50000"/>
          </a:schemeClr>
        </a:solidFill>
        <a:effectLst/>
      </dgm:spPr>
    </dgm:pt>
    <dgm:pt modelId="{3D54F6D0-2057-4B25-8365-ED10A3FE5FAC}" type="pres">
      <dgm:prSet presAssocID="{79D5E37C-6EE5-46B4-B136-E5E388C14C15}" presName="EmptyPane" presStyleCnt="0"/>
      <dgm:spPr/>
    </dgm:pt>
    <dgm:pt modelId="{9B8552CD-49EF-4C0D-A1E0-14E2B93937C6}" type="pres">
      <dgm:prSet presAssocID="{5D7642E4-C295-4232-A0B9-FFB60ECA314A}" presName="spaceBetweenRectangles" presStyleLbl="fgAcc1" presStyleIdx="0" presStyleCnt="2"/>
      <dgm:spPr/>
    </dgm:pt>
    <dgm:pt modelId="{B9613699-D389-47DE-94A2-9874595052A1}" type="pres">
      <dgm:prSet presAssocID="{5A7CD7F9-CA4B-4E8F-A1BF-F25860D96E9D}" presName="composite" presStyleCnt="0"/>
      <dgm:spPr/>
    </dgm:pt>
    <dgm:pt modelId="{26B4BD2F-FDF2-43F2-B16B-BEB2D2725732}" type="pres">
      <dgm:prSet presAssocID="{5A7CD7F9-CA4B-4E8F-A1BF-F25860D96E9D}" presName="Parent1" presStyleLbl="alignNode1" presStyleIdx="1" presStyleCnt="3" custLinFactNeighborX="-2378" custLinFactNeighborY="-64005">
        <dgm:presLayoutVars>
          <dgm:chMax val="1"/>
          <dgm:chPref val="1"/>
          <dgm:bulletEnabled val="1"/>
        </dgm:presLayoutVars>
      </dgm:prSet>
      <dgm:spPr/>
    </dgm:pt>
    <dgm:pt modelId="{6C70F55F-492B-43E5-837C-20655AECEE3D}" type="pres">
      <dgm:prSet presAssocID="{5A7CD7F9-CA4B-4E8F-A1BF-F25860D96E9D}" presName="Childtext1" presStyleLbl="revTx" presStyleIdx="1" presStyleCnt="3">
        <dgm:presLayoutVars>
          <dgm:chMax val="0"/>
          <dgm:chPref val="0"/>
          <dgm:bulletEnabled/>
        </dgm:presLayoutVars>
      </dgm:prSet>
      <dgm:spPr/>
    </dgm:pt>
    <dgm:pt modelId="{EFE2D3E2-1871-4306-945A-082E4C6DFF62}" type="pres">
      <dgm:prSet presAssocID="{5A7CD7F9-CA4B-4E8F-A1BF-F25860D96E9D}" presName="ConnectLine" presStyleLbl="sibTrans1D1" presStyleIdx="1" presStyleCnt="3"/>
      <dgm:spPr>
        <a:noFill/>
        <a:ln w="12700" cap="flat" cmpd="sng" algn="in">
          <a:solidFill>
            <a:schemeClr val="accent5">
              <a:hueOff val="0"/>
              <a:satOff val="0"/>
              <a:lumOff val="0"/>
              <a:alphaOff val="0"/>
            </a:schemeClr>
          </a:solidFill>
          <a:prstDash val="dash"/>
        </a:ln>
        <a:effectLst/>
      </dgm:spPr>
    </dgm:pt>
    <dgm:pt modelId="{1FA22CC1-F421-42D7-B327-A0748A5CA8CA}" type="pres">
      <dgm:prSet presAssocID="{5A7CD7F9-CA4B-4E8F-A1BF-F25860D96E9D}" presName="ConnectLineEnd" presStyleLbl="node1" presStyleIdx="1" presStyleCnt="3"/>
      <dgm:spPr>
        <a:solidFill>
          <a:schemeClr val="tx1">
            <a:lumMod val="85000"/>
            <a:lumOff val="15000"/>
          </a:schemeClr>
        </a:solidFill>
        <a:effectLst/>
      </dgm:spPr>
    </dgm:pt>
    <dgm:pt modelId="{B9AAF34C-316B-4600-BE86-CE8E2DB2A167}" type="pres">
      <dgm:prSet presAssocID="{5A7CD7F9-CA4B-4E8F-A1BF-F25860D96E9D}" presName="EmptyPane" presStyleCnt="0"/>
      <dgm:spPr/>
    </dgm:pt>
    <dgm:pt modelId="{237EB574-03EA-4B5E-A071-20BFF7A94025}" type="pres">
      <dgm:prSet presAssocID="{22778933-56E6-4E89-B68E-F8578CFE0734}" presName="spaceBetweenRectangles" presStyleLbl="fgAcc1" presStyleIdx="1" presStyleCnt="2"/>
      <dgm:spPr/>
    </dgm:pt>
    <dgm:pt modelId="{8713FAAE-A94E-4C45-80CC-D0CADC2C45F5}" type="pres">
      <dgm:prSet presAssocID="{6EC236B8-3DCD-4D3B-BA1A-4DDB2D1D0501}" presName="composite" presStyleCnt="0"/>
      <dgm:spPr/>
    </dgm:pt>
    <dgm:pt modelId="{42647E7A-7F8D-43C5-B7AA-DB1A84D62562}" type="pres">
      <dgm:prSet presAssocID="{6EC236B8-3DCD-4D3B-BA1A-4DDB2D1D0501}" presName="Parent1" presStyleLbl="alignNode1" presStyleIdx="2" presStyleCnt="3">
        <dgm:presLayoutVars>
          <dgm:chMax val="1"/>
          <dgm:chPref val="1"/>
          <dgm:bulletEnabled val="1"/>
        </dgm:presLayoutVars>
      </dgm:prSet>
      <dgm:spPr/>
    </dgm:pt>
    <dgm:pt modelId="{6459495F-68A2-4439-A9B3-5DDACF24ECD9}" type="pres">
      <dgm:prSet presAssocID="{6EC236B8-3DCD-4D3B-BA1A-4DDB2D1D0501}" presName="Childtext1" presStyleLbl="revTx" presStyleIdx="2" presStyleCnt="3">
        <dgm:presLayoutVars>
          <dgm:chMax val="0"/>
          <dgm:chPref val="0"/>
          <dgm:bulletEnabled/>
        </dgm:presLayoutVars>
      </dgm:prSet>
      <dgm:spPr/>
    </dgm:pt>
    <dgm:pt modelId="{DA9415BC-5F5D-427A-8E4A-15DE1DCD00EC}" type="pres">
      <dgm:prSet presAssocID="{6EC236B8-3DCD-4D3B-BA1A-4DDB2D1D0501}" presName="ConnectLine" presStyleLbl="sibTrans1D1" presStyleIdx="2" presStyleCnt="3"/>
      <dgm:spPr>
        <a:noFill/>
        <a:ln w="12700" cap="flat" cmpd="sng" algn="in">
          <a:solidFill>
            <a:schemeClr val="accent5">
              <a:hueOff val="0"/>
              <a:satOff val="0"/>
              <a:lumOff val="0"/>
              <a:alphaOff val="0"/>
            </a:schemeClr>
          </a:solidFill>
          <a:prstDash val="dash"/>
        </a:ln>
        <a:effectLst/>
      </dgm:spPr>
    </dgm:pt>
    <dgm:pt modelId="{66283014-8366-4F80-A66F-FA0C7794F36F}" type="pres">
      <dgm:prSet presAssocID="{6EC236B8-3DCD-4D3B-BA1A-4DDB2D1D0501}" presName="ConnectLineEnd" presStyleLbl="node1" presStyleIdx="2" presStyleCnt="3"/>
      <dgm:spPr>
        <a:solidFill>
          <a:schemeClr val="bg1">
            <a:lumMod val="75000"/>
          </a:schemeClr>
        </a:solidFill>
        <a:effectLst/>
      </dgm:spPr>
    </dgm:pt>
    <dgm:pt modelId="{AF0F2ED6-BC80-4E40-B2CD-6C12B31151D5}" type="pres">
      <dgm:prSet presAssocID="{6EC236B8-3DCD-4D3B-BA1A-4DDB2D1D0501}" presName="EmptyPane" presStyleCnt="0"/>
      <dgm:spPr/>
    </dgm:pt>
  </dgm:ptLst>
  <dgm:cxnLst>
    <dgm:cxn modelId="{8668B309-818E-4D64-A43A-A3D51BDFF9E4}" srcId="{AB08BA36-A16A-4C16-8F63-9AEE3FB76278}" destId="{5A7CD7F9-CA4B-4E8F-A1BF-F25860D96E9D}" srcOrd="1" destOrd="0" parTransId="{D4EECE8E-3013-448B-9DF7-8C096854C02A}" sibTransId="{22778933-56E6-4E89-B68E-F8578CFE0734}"/>
    <dgm:cxn modelId="{DEBF011F-DBF0-41C7-AD96-98CB1261F1E6}" srcId="{AB08BA36-A16A-4C16-8F63-9AEE3FB76278}" destId="{6EC236B8-3DCD-4D3B-BA1A-4DDB2D1D0501}" srcOrd="2" destOrd="0" parTransId="{A089C88B-5621-431F-9218-EEAA3DB4532B}" sibTransId="{0392B523-7A12-4227-AFCC-1ECAFEDF80F5}"/>
    <dgm:cxn modelId="{56BFC82A-B3C7-4D8B-B364-019866A43DF2}" type="presOf" srcId="{79D5E37C-6EE5-46B4-B136-E5E388C14C15}" destId="{87197975-52CC-4703-B090-3C0D7101D171}" srcOrd="0" destOrd="0" presId="urn:microsoft.com/office/officeart/2016/7/layout/HexagonTimeline"/>
    <dgm:cxn modelId="{37D9742D-B407-42C5-B0AF-29F531C5FE4B}" type="presOf" srcId="{77CFE12A-47BC-4C5B-8B19-9A3624B335DE}" destId="{6459495F-68A2-4439-A9B3-5DDACF24ECD9}" srcOrd="0" destOrd="0" presId="urn:microsoft.com/office/officeart/2016/7/layout/HexagonTimeline"/>
    <dgm:cxn modelId="{EBDB614A-5533-4D48-BD82-CD12634648C8}" type="presOf" srcId="{3E75349A-CDC7-4946-94A4-E34887B449BA}" destId="{95FCF055-303A-4445-9813-7E8E825042F7}" srcOrd="0" destOrd="0" presId="urn:microsoft.com/office/officeart/2016/7/layout/HexagonTimeline"/>
    <dgm:cxn modelId="{F8DCE64F-0CDA-4F47-A51D-A37BFD6B9D59}" type="presOf" srcId="{AB08BA36-A16A-4C16-8F63-9AEE3FB76278}" destId="{BA270F43-0C36-4246-8BB8-6065D927DFD3}" srcOrd="0" destOrd="0" presId="urn:microsoft.com/office/officeart/2016/7/layout/HexagonTimeline"/>
    <dgm:cxn modelId="{CD5F7384-F42E-47EB-A5DD-AC4847277DA6}" srcId="{5A7CD7F9-CA4B-4E8F-A1BF-F25860D96E9D}" destId="{721865A7-48DF-48AF-B013-2706AB04AECB}" srcOrd="0" destOrd="0" parTransId="{9867F13E-F6DE-45B4-9F66-F9748662E707}" sibTransId="{C10D6369-C1DA-4ABD-A9C2-1793F41241FC}"/>
    <dgm:cxn modelId="{BBC024AB-6643-4926-91A5-93900D44CDD9}" type="presOf" srcId="{721865A7-48DF-48AF-B013-2706AB04AECB}" destId="{6C70F55F-492B-43E5-837C-20655AECEE3D}" srcOrd="0" destOrd="0" presId="urn:microsoft.com/office/officeart/2016/7/layout/HexagonTimeline"/>
    <dgm:cxn modelId="{BCE39BB1-C22E-497B-987C-BCBDA5A4375D}" srcId="{AB08BA36-A16A-4C16-8F63-9AEE3FB76278}" destId="{79D5E37C-6EE5-46B4-B136-E5E388C14C15}" srcOrd="0" destOrd="0" parTransId="{BE57F84A-B207-4C0D-8E09-A4D38A4F8E76}" sibTransId="{5D7642E4-C295-4232-A0B9-FFB60ECA314A}"/>
    <dgm:cxn modelId="{87C2CCCD-2503-438C-8922-672436A9A51E}" srcId="{79D5E37C-6EE5-46B4-B136-E5E388C14C15}" destId="{3E75349A-CDC7-4946-94A4-E34887B449BA}" srcOrd="0" destOrd="0" parTransId="{6A082C22-5B54-4131-AEF5-F8B4CD621D35}" sibTransId="{18BA5848-4D28-4878-98D0-6627678AB161}"/>
    <dgm:cxn modelId="{E619F6D2-AB4E-4568-AA0D-DD5B723984E4}" srcId="{6EC236B8-3DCD-4D3B-BA1A-4DDB2D1D0501}" destId="{77CFE12A-47BC-4C5B-8B19-9A3624B335DE}" srcOrd="0" destOrd="0" parTransId="{EA77DA41-DCDA-4F52-8093-032D4584C46B}" sibTransId="{2063576C-C2E8-4611-9778-BA81802BB256}"/>
    <dgm:cxn modelId="{5F68CEE0-D8AC-420D-A3D8-E0DBA8791EB8}" type="presOf" srcId="{5A7CD7F9-CA4B-4E8F-A1BF-F25860D96E9D}" destId="{26B4BD2F-FDF2-43F2-B16B-BEB2D2725732}" srcOrd="0" destOrd="0" presId="urn:microsoft.com/office/officeart/2016/7/layout/HexagonTimeline"/>
    <dgm:cxn modelId="{AD80E6F2-38FF-45B8-94E2-E6E589FE6739}" type="presOf" srcId="{6EC236B8-3DCD-4D3B-BA1A-4DDB2D1D0501}" destId="{42647E7A-7F8D-43C5-B7AA-DB1A84D62562}" srcOrd="0" destOrd="0" presId="urn:microsoft.com/office/officeart/2016/7/layout/HexagonTimeline"/>
    <dgm:cxn modelId="{B88E1EBD-801F-4C31-BE75-DBBD8A06DC99}" type="presParOf" srcId="{BA270F43-0C36-4246-8BB8-6065D927DFD3}" destId="{DB77968F-28AC-402A-ADE0-64611B01B33F}" srcOrd="0" destOrd="0" presId="urn:microsoft.com/office/officeart/2016/7/layout/HexagonTimeline"/>
    <dgm:cxn modelId="{D2B6F50D-D050-47D7-87AB-B741677EF213}" type="presParOf" srcId="{DB77968F-28AC-402A-ADE0-64611B01B33F}" destId="{87197975-52CC-4703-B090-3C0D7101D171}" srcOrd="0" destOrd="0" presId="urn:microsoft.com/office/officeart/2016/7/layout/HexagonTimeline"/>
    <dgm:cxn modelId="{E7B89C9F-BC39-4F7E-B9F4-FCD18352F6D1}" type="presParOf" srcId="{DB77968F-28AC-402A-ADE0-64611B01B33F}" destId="{95FCF055-303A-4445-9813-7E8E825042F7}" srcOrd="1" destOrd="0" presId="urn:microsoft.com/office/officeart/2016/7/layout/HexagonTimeline"/>
    <dgm:cxn modelId="{B66F869E-BCF8-434A-977B-F92DEBD2D74E}" type="presParOf" srcId="{DB77968F-28AC-402A-ADE0-64611B01B33F}" destId="{D01E2BCD-A874-4A1C-89AC-5538E4157620}" srcOrd="2" destOrd="0" presId="urn:microsoft.com/office/officeart/2016/7/layout/HexagonTimeline"/>
    <dgm:cxn modelId="{DEA4149D-1D31-4367-AAA4-C3A793C12B52}" type="presParOf" srcId="{DB77968F-28AC-402A-ADE0-64611B01B33F}" destId="{42FDB9A9-E4A8-41C4-8D31-90A173B96E5C}" srcOrd="3" destOrd="0" presId="urn:microsoft.com/office/officeart/2016/7/layout/HexagonTimeline"/>
    <dgm:cxn modelId="{02E1726A-92D2-42E5-B2C8-D25A44469517}" type="presParOf" srcId="{DB77968F-28AC-402A-ADE0-64611B01B33F}" destId="{3D54F6D0-2057-4B25-8365-ED10A3FE5FAC}" srcOrd="4" destOrd="0" presId="urn:microsoft.com/office/officeart/2016/7/layout/HexagonTimeline"/>
    <dgm:cxn modelId="{49F734AF-39AD-4CCA-B2FA-9633454D1D8D}" type="presParOf" srcId="{BA270F43-0C36-4246-8BB8-6065D927DFD3}" destId="{9B8552CD-49EF-4C0D-A1E0-14E2B93937C6}" srcOrd="1" destOrd="0" presId="urn:microsoft.com/office/officeart/2016/7/layout/HexagonTimeline"/>
    <dgm:cxn modelId="{E0AE7E7D-B690-4553-A347-052F2D67E1C7}" type="presParOf" srcId="{BA270F43-0C36-4246-8BB8-6065D927DFD3}" destId="{B9613699-D389-47DE-94A2-9874595052A1}" srcOrd="2" destOrd="0" presId="urn:microsoft.com/office/officeart/2016/7/layout/HexagonTimeline"/>
    <dgm:cxn modelId="{549A0D3D-F32A-4EB0-B8A9-B6A9E9177C3A}" type="presParOf" srcId="{B9613699-D389-47DE-94A2-9874595052A1}" destId="{26B4BD2F-FDF2-43F2-B16B-BEB2D2725732}" srcOrd="0" destOrd="0" presId="urn:microsoft.com/office/officeart/2016/7/layout/HexagonTimeline"/>
    <dgm:cxn modelId="{2BF5E4F5-C1B7-457A-AAE7-8385CAD99FC1}" type="presParOf" srcId="{B9613699-D389-47DE-94A2-9874595052A1}" destId="{6C70F55F-492B-43E5-837C-20655AECEE3D}" srcOrd="1" destOrd="0" presId="urn:microsoft.com/office/officeart/2016/7/layout/HexagonTimeline"/>
    <dgm:cxn modelId="{63C06404-3690-4964-B886-10BBA95BCCEC}" type="presParOf" srcId="{B9613699-D389-47DE-94A2-9874595052A1}" destId="{EFE2D3E2-1871-4306-945A-082E4C6DFF62}" srcOrd="2" destOrd="0" presId="urn:microsoft.com/office/officeart/2016/7/layout/HexagonTimeline"/>
    <dgm:cxn modelId="{2F2DDBDE-F1FC-41A5-905E-531E19AA631B}" type="presParOf" srcId="{B9613699-D389-47DE-94A2-9874595052A1}" destId="{1FA22CC1-F421-42D7-B327-A0748A5CA8CA}" srcOrd="3" destOrd="0" presId="urn:microsoft.com/office/officeart/2016/7/layout/HexagonTimeline"/>
    <dgm:cxn modelId="{D20EFF5F-B5DA-452C-A36F-6CA0A783032E}" type="presParOf" srcId="{B9613699-D389-47DE-94A2-9874595052A1}" destId="{B9AAF34C-316B-4600-BE86-CE8E2DB2A167}" srcOrd="4" destOrd="0" presId="urn:microsoft.com/office/officeart/2016/7/layout/HexagonTimeline"/>
    <dgm:cxn modelId="{58A13DBD-6EE7-46A3-93A2-57A7073EC670}" type="presParOf" srcId="{BA270F43-0C36-4246-8BB8-6065D927DFD3}" destId="{237EB574-03EA-4B5E-A071-20BFF7A94025}" srcOrd="3" destOrd="0" presId="urn:microsoft.com/office/officeart/2016/7/layout/HexagonTimeline"/>
    <dgm:cxn modelId="{5CFE21CE-9216-4262-88DE-8E74347B84A1}" type="presParOf" srcId="{BA270F43-0C36-4246-8BB8-6065D927DFD3}" destId="{8713FAAE-A94E-4C45-80CC-D0CADC2C45F5}" srcOrd="4" destOrd="0" presId="urn:microsoft.com/office/officeart/2016/7/layout/HexagonTimeline"/>
    <dgm:cxn modelId="{9767D93C-1927-4E18-9B06-9C9922515002}" type="presParOf" srcId="{8713FAAE-A94E-4C45-80CC-D0CADC2C45F5}" destId="{42647E7A-7F8D-43C5-B7AA-DB1A84D62562}" srcOrd="0" destOrd="0" presId="urn:microsoft.com/office/officeart/2016/7/layout/HexagonTimeline"/>
    <dgm:cxn modelId="{A0BC8C4E-9631-4C4D-B1B5-67F3D8039D9D}" type="presParOf" srcId="{8713FAAE-A94E-4C45-80CC-D0CADC2C45F5}" destId="{6459495F-68A2-4439-A9B3-5DDACF24ECD9}" srcOrd="1" destOrd="0" presId="urn:microsoft.com/office/officeart/2016/7/layout/HexagonTimeline"/>
    <dgm:cxn modelId="{2AC3F135-61F4-4121-93E8-68BCF3AE7F1F}" type="presParOf" srcId="{8713FAAE-A94E-4C45-80CC-D0CADC2C45F5}" destId="{DA9415BC-5F5D-427A-8E4A-15DE1DCD00EC}" srcOrd="2" destOrd="0" presId="urn:microsoft.com/office/officeart/2016/7/layout/HexagonTimeline"/>
    <dgm:cxn modelId="{2B07FAA7-1259-4427-830E-DC787E62C767}" type="presParOf" srcId="{8713FAAE-A94E-4C45-80CC-D0CADC2C45F5}" destId="{66283014-8366-4F80-A66F-FA0C7794F36F}" srcOrd="3" destOrd="0" presId="urn:microsoft.com/office/officeart/2016/7/layout/HexagonTimeline"/>
    <dgm:cxn modelId="{3CACEA81-F876-4956-86AA-EB1B446D4EE8}" type="presParOf" srcId="{8713FAAE-A94E-4C45-80CC-D0CADC2C45F5}" destId="{AF0F2ED6-BC80-4E40-B2CD-6C12B31151D5}" srcOrd="4" destOrd="0" presId="urn:microsoft.com/office/officeart/2016/7/layout/Hexago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197975-52CC-4703-B090-3C0D7101D171}">
      <dsp:nvSpPr>
        <dsp:cNvPr id="0" name=""/>
        <dsp:cNvSpPr/>
      </dsp:nvSpPr>
      <dsp:spPr>
        <a:xfrm>
          <a:off x="294358" y="2488755"/>
          <a:ext cx="1498151" cy="678751"/>
        </a:xfrm>
        <a:prstGeom prst="homePlate">
          <a:avLst>
            <a:gd name="adj" fmla="val 40000"/>
          </a:avLst>
        </a:prstGeom>
        <a:solidFill>
          <a:schemeClr val="accent1">
            <a:lumMod val="50000"/>
          </a:schemeClr>
        </a:solidFill>
        <a:ln w="6350" cap="flat" cmpd="sng" algn="in">
          <a:noFill/>
          <a:prstDash val="solid"/>
        </a:ln>
        <a:effectLst/>
      </dsp:spPr>
      <dsp:style>
        <a:lnRef idx="1">
          <a:scrgbClr r="0" g="0" b="0"/>
        </a:lnRef>
        <a:fillRef idx="3">
          <a:scrgbClr r="0" g="0" b="0"/>
        </a:fillRef>
        <a:effectRef idx="3">
          <a:scrgbClr r="0" g="0" b="0"/>
        </a:effectRef>
        <a:fontRef idx="minor">
          <a:schemeClr val="lt1"/>
        </a:fontRef>
      </dsp:style>
      <dsp:txBody>
        <a:bodyPr spcFirstLastPara="0" vert="horz" wrap="square" lIns="274320" tIns="274320" rIns="274320" bIns="274320" numCol="1" spcCol="1270" anchor="ctr" anchorCtr="0">
          <a:noAutofit/>
        </a:bodyPr>
        <a:lstStyle/>
        <a:p>
          <a:pPr marL="0" lvl="0" indent="0" algn="ctr" defTabSz="1600200">
            <a:lnSpc>
              <a:spcPct val="90000"/>
            </a:lnSpc>
            <a:spcBef>
              <a:spcPct val="0"/>
            </a:spcBef>
            <a:spcAft>
              <a:spcPct val="35000"/>
            </a:spcAft>
            <a:buNone/>
          </a:pPr>
          <a:r>
            <a:rPr lang="en-US" sz="3600" kern="1200" dirty="0"/>
            <a:t>One</a:t>
          </a:r>
        </a:p>
      </dsp:txBody>
      <dsp:txXfrm>
        <a:off x="294358" y="2488755"/>
        <a:ext cx="1362401" cy="678751"/>
      </dsp:txXfrm>
    </dsp:sp>
    <dsp:sp modelId="{95FCF055-303A-4445-9813-7E8E825042F7}">
      <dsp:nvSpPr>
        <dsp:cNvPr id="0" name=""/>
        <dsp:cNvSpPr/>
      </dsp:nvSpPr>
      <dsp:spPr>
        <a:xfrm>
          <a:off x="3050" y="0"/>
          <a:ext cx="2080766" cy="1810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320040" rIns="0" bIns="320040" numCol="1" spcCol="1270" anchor="b" anchorCtr="1">
          <a:noAutofit/>
        </a:bodyPr>
        <a:lstStyle/>
        <a:p>
          <a:pPr marL="0" lvl="0" indent="0" algn="ctr" defTabSz="1600200">
            <a:lnSpc>
              <a:spcPct val="90000"/>
            </a:lnSpc>
            <a:spcBef>
              <a:spcPct val="0"/>
            </a:spcBef>
            <a:spcAft>
              <a:spcPct val="35000"/>
            </a:spcAft>
            <a:buNone/>
          </a:pPr>
          <a:r>
            <a:rPr lang="en-US" sz="3600" kern="1200" dirty="0"/>
            <a:t>The Author (s) Surname (s) </a:t>
          </a:r>
        </a:p>
      </dsp:txBody>
      <dsp:txXfrm>
        <a:off x="3050" y="0"/>
        <a:ext cx="2080766" cy="1810004"/>
      </dsp:txXfrm>
    </dsp:sp>
    <dsp:sp modelId="{9B8552CD-49EF-4C0D-A1E0-14E2B93937C6}">
      <dsp:nvSpPr>
        <dsp:cNvPr id="0" name=""/>
        <dsp:cNvSpPr/>
      </dsp:nvSpPr>
      <dsp:spPr>
        <a:xfrm>
          <a:off x="1792509" y="2828131"/>
          <a:ext cx="582614" cy="0"/>
        </a:xfrm>
        <a:custGeom>
          <a:avLst/>
          <a:gdLst/>
          <a:ahLst/>
          <a:cxnLst/>
          <a:rect l="0" t="0" r="0" b="0"/>
          <a:pathLst>
            <a:path>
              <a:moveTo>
                <a:pt x="0" y="0"/>
              </a:moveTo>
              <a:lnTo>
                <a:pt x="582614" y="0"/>
              </a:lnTo>
            </a:path>
          </a:pathLst>
        </a:custGeom>
        <a:noFill/>
        <a:ln w="6350" cap="flat" cmpd="sng" algn="in">
          <a:solidFill>
            <a:schemeClr val="accent5">
              <a:hueOff val="0"/>
              <a:satOff val="0"/>
              <a:lumOff val="0"/>
              <a:alphaOff val="0"/>
            </a:schemeClr>
          </a:solidFill>
          <a:prstDash val="solid"/>
        </a:ln>
        <a:effectLst/>
      </dsp:spPr>
      <dsp:style>
        <a:lnRef idx="1">
          <a:scrgbClr r="0" g="0" b="0"/>
        </a:lnRef>
        <a:fillRef idx="1">
          <a:scrgbClr r="0" g="0" b="0"/>
        </a:fillRef>
        <a:effectRef idx="2">
          <a:scrgbClr r="0" g="0" b="0"/>
        </a:effectRef>
        <a:fontRef idx="minor"/>
      </dsp:style>
    </dsp:sp>
    <dsp:sp modelId="{D01E2BCD-A874-4A1C-89AC-5538E4157620}">
      <dsp:nvSpPr>
        <dsp:cNvPr id="0" name=""/>
        <dsp:cNvSpPr/>
      </dsp:nvSpPr>
      <dsp:spPr>
        <a:xfrm>
          <a:off x="1043433" y="1923129"/>
          <a:ext cx="0" cy="565626"/>
        </a:xfrm>
        <a:prstGeom prst="line">
          <a:avLst/>
        </a:prstGeom>
        <a:noFill/>
        <a:ln w="12700" cap="flat" cmpd="sng" algn="in">
          <a:solidFill>
            <a:schemeClr val="accent5">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42FDB9A9-E4A8-41C4-8D31-90A173B96E5C}">
      <dsp:nvSpPr>
        <dsp:cNvPr id="0" name=""/>
        <dsp:cNvSpPr/>
      </dsp:nvSpPr>
      <dsp:spPr>
        <a:xfrm>
          <a:off x="986871" y="1810004"/>
          <a:ext cx="113125" cy="113125"/>
        </a:xfrm>
        <a:prstGeom prst="rect">
          <a:avLst/>
        </a:prstGeom>
        <a:solidFill>
          <a:schemeClr val="accent1">
            <a:lumMod val="50000"/>
          </a:schemeClr>
        </a:solidFill>
        <a:ln>
          <a:noFill/>
        </a:ln>
        <a:effectLst/>
      </dsp:spPr>
      <dsp:style>
        <a:lnRef idx="0">
          <a:scrgbClr r="0" g="0" b="0"/>
        </a:lnRef>
        <a:fillRef idx="3">
          <a:scrgbClr r="0" g="0" b="0"/>
        </a:fillRef>
        <a:effectRef idx="3">
          <a:scrgbClr r="0" g="0" b="0"/>
        </a:effectRef>
        <a:fontRef idx="minor">
          <a:schemeClr val="lt1"/>
        </a:fontRef>
      </dsp:style>
    </dsp:sp>
    <dsp:sp modelId="{26B4BD2F-FDF2-43F2-B16B-BEB2D2725732}">
      <dsp:nvSpPr>
        <dsp:cNvPr id="0" name=""/>
        <dsp:cNvSpPr/>
      </dsp:nvSpPr>
      <dsp:spPr>
        <a:xfrm>
          <a:off x="2375124" y="2488755"/>
          <a:ext cx="1498151" cy="678751"/>
        </a:xfrm>
        <a:prstGeom prst="hexagon">
          <a:avLst>
            <a:gd name="adj" fmla="val 40000"/>
            <a:gd name="vf" fmla="val 115470"/>
          </a:avLst>
        </a:prstGeom>
        <a:solidFill>
          <a:schemeClr val="tx1">
            <a:lumMod val="85000"/>
            <a:lumOff val="15000"/>
          </a:schemeClr>
        </a:solidFill>
        <a:ln w="6350" cap="flat" cmpd="sng" algn="in">
          <a:noFill/>
          <a:prstDash val="solid"/>
        </a:ln>
        <a:effectLst/>
      </dsp:spPr>
      <dsp:style>
        <a:lnRef idx="1">
          <a:scrgbClr r="0" g="0" b="0"/>
        </a:lnRef>
        <a:fillRef idx="3">
          <a:scrgbClr r="0" g="0" b="0"/>
        </a:fillRef>
        <a:effectRef idx="3">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244600">
            <a:lnSpc>
              <a:spcPct val="90000"/>
            </a:lnSpc>
            <a:spcBef>
              <a:spcPct val="0"/>
            </a:spcBef>
            <a:spcAft>
              <a:spcPct val="35000"/>
            </a:spcAft>
            <a:buNone/>
          </a:pPr>
          <a:r>
            <a:rPr lang="en-US" sz="2800" kern="1200" dirty="0"/>
            <a:t>Two</a:t>
          </a:r>
        </a:p>
      </dsp:txBody>
      <dsp:txXfrm>
        <a:off x="2590470" y="2586319"/>
        <a:ext cx="1067459" cy="483623"/>
      </dsp:txXfrm>
    </dsp:sp>
    <dsp:sp modelId="{6C70F55F-492B-43E5-837C-20655AECEE3D}">
      <dsp:nvSpPr>
        <dsp:cNvPr id="0" name=""/>
        <dsp:cNvSpPr/>
      </dsp:nvSpPr>
      <dsp:spPr>
        <a:xfrm>
          <a:off x="2083816" y="3846258"/>
          <a:ext cx="2080766" cy="1810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355600" rIns="0" bIns="355600" numCol="1" spcCol="1270" anchor="t" anchorCtr="1">
          <a:noAutofit/>
        </a:bodyPr>
        <a:lstStyle/>
        <a:p>
          <a:pPr marL="0" lvl="0" indent="0" algn="ctr" defTabSz="1778000">
            <a:lnSpc>
              <a:spcPct val="90000"/>
            </a:lnSpc>
            <a:spcBef>
              <a:spcPct val="0"/>
            </a:spcBef>
            <a:spcAft>
              <a:spcPct val="35000"/>
            </a:spcAft>
            <a:buNone/>
          </a:pPr>
          <a:r>
            <a:rPr lang="en-US" sz="4000" kern="1200" noProof="0" dirty="0"/>
            <a:t>The Date</a:t>
          </a:r>
        </a:p>
      </dsp:txBody>
      <dsp:txXfrm>
        <a:off x="2083816" y="3846258"/>
        <a:ext cx="2080766" cy="1810004"/>
      </dsp:txXfrm>
    </dsp:sp>
    <dsp:sp modelId="{237EB574-03EA-4B5E-A071-20BFF7A94025}">
      <dsp:nvSpPr>
        <dsp:cNvPr id="0" name=""/>
        <dsp:cNvSpPr/>
      </dsp:nvSpPr>
      <dsp:spPr>
        <a:xfrm>
          <a:off x="3873275" y="2828131"/>
          <a:ext cx="582614" cy="0"/>
        </a:xfrm>
        <a:custGeom>
          <a:avLst/>
          <a:gdLst/>
          <a:ahLst/>
          <a:cxnLst/>
          <a:rect l="0" t="0" r="0" b="0"/>
          <a:pathLst>
            <a:path>
              <a:moveTo>
                <a:pt x="0" y="0"/>
              </a:moveTo>
              <a:lnTo>
                <a:pt x="582614" y="0"/>
              </a:lnTo>
            </a:path>
          </a:pathLst>
        </a:custGeom>
        <a:noFill/>
        <a:ln w="6350" cap="flat" cmpd="sng" algn="in">
          <a:solidFill>
            <a:schemeClr val="accent5">
              <a:hueOff val="0"/>
              <a:satOff val="0"/>
              <a:lumOff val="0"/>
              <a:alphaOff val="0"/>
            </a:schemeClr>
          </a:solidFill>
          <a:prstDash val="solid"/>
        </a:ln>
        <a:effectLst/>
      </dsp:spPr>
      <dsp:style>
        <a:lnRef idx="1">
          <a:scrgbClr r="0" g="0" b="0"/>
        </a:lnRef>
        <a:fillRef idx="1">
          <a:scrgbClr r="0" g="0" b="0"/>
        </a:fillRef>
        <a:effectRef idx="2">
          <a:scrgbClr r="0" g="0" b="0"/>
        </a:effectRef>
        <a:fontRef idx="minor"/>
      </dsp:style>
    </dsp:sp>
    <dsp:sp modelId="{EFE2D3E2-1871-4306-945A-082E4C6DFF62}">
      <dsp:nvSpPr>
        <dsp:cNvPr id="0" name=""/>
        <dsp:cNvSpPr/>
      </dsp:nvSpPr>
      <dsp:spPr>
        <a:xfrm>
          <a:off x="3124200" y="3167507"/>
          <a:ext cx="0" cy="565626"/>
        </a:xfrm>
        <a:prstGeom prst="line">
          <a:avLst/>
        </a:prstGeom>
        <a:noFill/>
        <a:ln w="12700" cap="flat" cmpd="sng" algn="in">
          <a:solidFill>
            <a:schemeClr val="accent5">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1FA22CC1-F421-42D7-B327-A0748A5CA8CA}">
      <dsp:nvSpPr>
        <dsp:cNvPr id="0" name=""/>
        <dsp:cNvSpPr/>
      </dsp:nvSpPr>
      <dsp:spPr>
        <a:xfrm>
          <a:off x="3067637" y="3733133"/>
          <a:ext cx="113125" cy="113125"/>
        </a:xfrm>
        <a:prstGeom prst="rect">
          <a:avLst/>
        </a:prstGeom>
        <a:solidFill>
          <a:schemeClr val="tx1">
            <a:lumMod val="85000"/>
            <a:lumOff val="15000"/>
          </a:schemeClr>
        </a:solidFill>
        <a:ln>
          <a:noFill/>
        </a:ln>
        <a:effectLst/>
      </dsp:spPr>
      <dsp:style>
        <a:lnRef idx="0">
          <a:scrgbClr r="0" g="0" b="0"/>
        </a:lnRef>
        <a:fillRef idx="3">
          <a:scrgbClr r="0" g="0" b="0"/>
        </a:fillRef>
        <a:effectRef idx="3">
          <a:scrgbClr r="0" g="0" b="0"/>
        </a:effectRef>
        <a:fontRef idx="minor">
          <a:schemeClr val="lt1"/>
        </a:fontRef>
      </dsp:style>
    </dsp:sp>
    <dsp:sp modelId="{42647E7A-7F8D-43C5-B7AA-DB1A84D62562}">
      <dsp:nvSpPr>
        <dsp:cNvPr id="0" name=""/>
        <dsp:cNvSpPr/>
      </dsp:nvSpPr>
      <dsp:spPr>
        <a:xfrm rot="10800000">
          <a:off x="4455890" y="2488755"/>
          <a:ext cx="1498151" cy="678751"/>
        </a:xfrm>
        <a:prstGeom prst="homePlate">
          <a:avLst>
            <a:gd name="adj" fmla="val 40000"/>
          </a:avLst>
        </a:prstGeom>
        <a:solidFill>
          <a:schemeClr val="bg1">
            <a:lumMod val="85000"/>
          </a:schemeClr>
        </a:solidFill>
        <a:ln w="6350" cap="flat" cmpd="sng" algn="in">
          <a:noFill/>
          <a:prstDash val="solid"/>
        </a:ln>
        <a:effectLst/>
      </dsp:spPr>
      <dsp:style>
        <a:lnRef idx="1">
          <a:scrgbClr r="0" g="0" b="0"/>
        </a:lnRef>
        <a:fillRef idx="3">
          <a:scrgbClr r="0" g="0" b="0"/>
        </a:fillRef>
        <a:effectRef idx="3">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tx1"/>
              </a:solidFill>
            </a:rPr>
            <a:t>Three</a:t>
          </a:r>
        </a:p>
      </dsp:txBody>
      <dsp:txXfrm rot="10800000">
        <a:off x="4591640" y="2488755"/>
        <a:ext cx="1362401" cy="678751"/>
      </dsp:txXfrm>
    </dsp:sp>
    <dsp:sp modelId="{6459495F-68A2-4439-A9B3-5DDACF24ECD9}">
      <dsp:nvSpPr>
        <dsp:cNvPr id="0" name=""/>
        <dsp:cNvSpPr/>
      </dsp:nvSpPr>
      <dsp:spPr>
        <a:xfrm>
          <a:off x="4164583" y="0"/>
          <a:ext cx="2080766" cy="1810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320040" rIns="0" bIns="320040" numCol="1" spcCol="1270" anchor="b" anchorCtr="1">
          <a:noAutofit/>
        </a:bodyPr>
        <a:lstStyle/>
        <a:p>
          <a:pPr marL="0" lvl="0" indent="0" algn="ctr" defTabSz="1600200">
            <a:lnSpc>
              <a:spcPct val="90000"/>
            </a:lnSpc>
            <a:spcBef>
              <a:spcPct val="0"/>
            </a:spcBef>
            <a:spcAft>
              <a:spcPct val="35000"/>
            </a:spcAft>
            <a:buNone/>
          </a:pPr>
          <a:r>
            <a:rPr lang="en-US" sz="3600" kern="1200" dirty="0"/>
            <a:t>Page Number </a:t>
          </a:r>
        </a:p>
      </dsp:txBody>
      <dsp:txXfrm>
        <a:off x="4164583" y="0"/>
        <a:ext cx="2080766" cy="1810004"/>
      </dsp:txXfrm>
    </dsp:sp>
    <dsp:sp modelId="{DA9415BC-5F5D-427A-8E4A-15DE1DCD00EC}">
      <dsp:nvSpPr>
        <dsp:cNvPr id="0" name=""/>
        <dsp:cNvSpPr/>
      </dsp:nvSpPr>
      <dsp:spPr>
        <a:xfrm>
          <a:off x="5204966" y="1923129"/>
          <a:ext cx="0" cy="565626"/>
        </a:xfrm>
        <a:prstGeom prst="line">
          <a:avLst/>
        </a:prstGeom>
        <a:noFill/>
        <a:ln w="12700" cap="flat" cmpd="sng" algn="in">
          <a:solidFill>
            <a:schemeClr val="accent5">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66283014-8366-4F80-A66F-FA0C7794F36F}">
      <dsp:nvSpPr>
        <dsp:cNvPr id="0" name=""/>
        <dsp:cNvSpPr/>
      </dsp:nvSpPr>
      <dsp:spPr>
        <a:xfrm>
          <a:off x="5148403" y="1810004"/>
          <a:ext cx="113125" cy="113125"/>
        </a:xfrm>
        <a:prstGeom prst="rect">
          <a:avLst/>
        </a:prstGeom>
        <a:solidFill>
          <a:schemeClr val="bg1">
            <a:lumMod val="75000"/>
          </a:schemeClr>
        </a:solidFill>
        <a:ln>
          <a:noFill/>
        </a:ln>
        <a:effectLst/>
      </dsp:spPr>
      <dsp:style>
        <a:lnRef idx="0">
          <a:scrgbClr r="0" g="0" b="0"/>
        </a:lnRef>
        <a:fillRef idx="3">
          <a:scrgbClr r="0" g="0" b="0"/>
        </a:fillRef>
        <a:effectRef idx="3">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197975-52CC-4703-B090-3C0D7101D171}">
      <dsp:nvSpPr>
        <dsp:cNvPr id="0" name=""/>
        <dsp:cNvSpPr/>
      </dsp:nvSpPr>
      <dsp:spPr>
        <a:xfrm>
          <a:off x="447001" y="2559919"/>
          <a:ext cx="2106129" cy="570327"/>
        </a:xfrm>
        <a:prstGeom prst="homePlate">
          <a:avLst>
            <a:gd name="adj" fmla="val 40000"/>
          </a:avLst>
        </a:prstGeom>
        <a:solidFill>
          <a:schemeClr val="accent1">
            <a:lumMod val="50000"/>
          </a:schemeClr>
        </a:solidFill>
        <a:ln w="6350" cap="flat" cmpd="sng" algn="in">
          <a:noFill/>
          <a:prstDash val="solid"/>
        </a:ln>
        <a:effectLst/>
      </dsp:spPr>
      <dsp:style>
        <a:lnRef idx="1">
          <a:scrgbClr r="0" g="0" b="0"/>
        </a:lnRef>
        <a:fillRef idx="3">
          <a:scrgbClr r="0" g="0" b="0"/>
        </a:fillRef>
        <a:effectRef idx="3">
          <a:scrgbClr r="0" g="0" b="0"/>
        </a:effectRef>
        <a:fontRef idx="minor">
          <a:schemeClr val="lt1"/>
        </a:fontRef>
      </dsp:style>
      <dsp:txBody>
        <a:bodyPr spcFirstLastPara="0" vert="horz" wrap="square" lIns="274320" tIns="274320" rIns="274320" bIns="274320" numCol="1" spcCol="1270" anchor="ctr" anchorCtr="0">
          <a:noAutofit/>
        </a:bodyPr>
        <a:lstStyle/>
        <a:p>
          <a:pPr marL="0" lvl="0" indent="0" algn="ctr" defTabSz="1600200">
            <a:lnSpc>
              <a:spcPct val="90000"/>
            </a:lnSpc>
            <a:spcBef>
              <a:spcPct val="0"/>
            </a:spcBef>
            <a:spcAft>
              <a:spcPct val="35000"/>
            </a:spcAft>
            <a:buNone/>
          </a:pPr>
          <a:r>
            <a:rPr lang="en-US" sz="3600" kern="1200" dirty="0"/>
            <a:t>One</a:t>
          </a:r>
        </a:p>
      </dsp:txBody>
      <dsp:txXfrm>
        <a:off x="447001" y="2559919"/>
        <a:ext cx="1992064" cy="570327"/>
      </dsp:txXfrm>
    </dsp:sp>
    <dsp:sp modelId="{95FCF055-303A-4445-9813-7E8E825042F7}">
      <dsp:nvSpPr>
        <dsp:cNvPr id="0" name=""/>
        <dsp:cNvSpPr/>
      </dsp:nvSpPr>
      <dsp:spPr>
        <a:xfrm>
          <a:off x="37476" y="161516"/>
          <a:ext cx="2925179" cy="15208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84480" rIns="0" bIns="284480" numCol="1" spcCol="1270" anchor="b" anchorCtr="1">
          <a:noAutofit/>
        </a:bodyPr>
        <a:lstStyle/>
        <a:p>
          <a:pPr marL="0" lvl="0" indent="0" algn="ctr" defTabSz="1422400">
            <a:lnSpc>
              <a:spcPct val="90000"/>
            </a:lnSpc>
            <a:spcBef>
              <a:spcPct val="0"/>
            </a:spcBef>
            <a:spcAft>
              <a:spcPct val="35000"/>
            </a:spcAft>
            <a:buNone/>
          </a:pPr>
          <a:r>
            <a:rPr lang="en-US" sz="3200" kern="1200" dirty="0"/>
            <a:t>The Author (s) Surname (s), Initials and Date</a:t>
          </a:r>
        </a:p>
      </dsp:txBody>
      <dsp:txXfrm>
        <a:off x="37476" y="161516"/>
        <a:ext cx="2925179" cy="1520874"/>
      </dsp:txXfrm>
    </dsp:sp>
    <dsp:sp modelId="{9B8552CD-49EF-4C0D-A1E0-14E2B93937C6}">
      <dsp:nvSpPr>
        <dsp:cNvPr id="0" name=""/>
        <dsp:cNvSpPr/>
      </dsp:nvSpPr>
      <dsp:spPr>
        <a:xfrm rot="19488725">
          <a:off x="2481562" y="2619389"/>
          <a:ext cx="783303" cy="0"/>
        </a:xfrm>
        <a:custGeom>
          <a:avLst/>
          <a:gdLst/>
          <a:ahLst/>
          <a:cxnLst/>
          <a:rect l="0" t="0" r="0" b="0"/>
          <a:pathLst>
            <a:path>
              <a:moveTo>
                <a:pt x="0" y="0"/>
              </a:moveTo>
              <a:lnTo>
                <a:pt x="783303" y="0"/>
              </a:lnTo>
            </a:path>
          </a:pathLst>
        </a:custGeom>
        <a:noFill/>
        <a:ln w="6350" cap="flat" cmpd="sng" algn="in">
          <a:solidFill>
            <a:schemeClr val="accent5">
              <a:hueOff val="0"/>
              <a:satOff val="0"/>
              <a:lumOff val="0"/>
              <a:alphaOff val="0"/>
            </a:schemeClr>
          </a:solidFill>
          <a:prstDash val="solid"/>
        </a:ln>
        <a:effectLst/>
      </dsp:spPr>
      <dsp:style>
        <a:lnRef idx="1">
          <a:scrgbClr r="0" g="0" b="0"/>
        </a:lnRef>
        <a:fillRef idx="1">
          <a:scrgbClr r="0" g="0" b="0"/>
        </a:fillRef>
        <a:effectRef idx="2">
          <a:scrgbClr r="0" g="0" b="0"/>
        </a:effectRef>
        <a:fontRef idx="minor"/>
      </dsp:style>
    </dsp:sp>
    <dsp:sp modelId="{D01E2BCD-A874-4A1C-89AC-5538E4157620}">
      <dsp:nvSpPr>
        <dsp:cNvPr id="0" name=""/>
        <dsp:cNvSpPr/>
      </dsp:nvSpPr>
      <dsp:spPr>
        <a:xfrm>
          <a:off x="1500066" y="1985257"/>
          <a:ext cx="0" cy="475273"/>
        </a:xfrm>
        <a:prstGeom prst="line">
          <a:avLst/>
        </a:prstGeom>
        <a:noFill/>
        <a:ln w="12700" cap="flat" cmpd="sng" algn="in">
          <a:solidFill>
            <a:schemeClr val="accent5">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42FDB9A9-E4A8-41C4-8D31-90A173B96E5C}">
      <dsp:nvSpPr>
        <dsp:cNvPr id="0" name=""/>
        <dsp:cNvSpPr/>
      </dsp:nvSpPr>
      <dsp:spPr>
        <a:xfrm>
          <a:off x="1385217" y="1835991"/>
          <a:ext cx="229698" cy="95054"/>
        </a:xfrm>
        <a:prstGeom prst="rect">
          <a:avLst/>
        </a:prstGeom>
        <a:solidFill>
          <a:schemeClr val="accent1">
            <a:lumMod val="50000"/>
          </a:schemeClr>
        </a:solidFill>
        <a:ln>
          <a:noFill/>
        </a:ln>
        <a:effectLst/>
      </dsp:spPr>
      <dsp:style>
        <a:lnRef idx="0">
          <a:scrgbClr r="0" g="0" b="0"/>
        </a:lnRef>
        <a:fillRef idx="3">
          <a:scrgbClr r="0" g="0" b="0"/>
        </a:fillRef>
        <a:effectRef idx="3">
          <a:scrgbClr r="0" g="0" b="0"/>
        </a:effectRef>
        <a:fontRef idx="minor">
          <a:schemeClr val="lt1"/>
        </a:fontRef>
      </dsp:style>
    </dsp:sp>
    <dsp:sp modelId="{26B4BD2F-FDF2-43F2-B16B-BEB2D2725732}">
      <dsp:nvSpPr>
        <dsp:cNvPr id="0" name=""/>
        <dsp:cNvSpPr/>
      </dsp:nvSpPr>
      <dsp:spPr>
        <a:xfrm>
          <a:off x="3193298" y="2054320"/>
          <a:ext cx="1493909" cy="678751"/>
        </a:xfrm>
        <a:prstGeom prst="hexagon">
          <a:avLst>
            <a:gd name="adj" fmla="val 40000"/>
            <a:gd name="vf" fmla="val 115470"/>
          </a:avLst>
        </a:prstGeom>
        <a:solidFill>
          <a:schemeClr val="tx1">
            <a:lumMod val="85000"/>
            <a:lumOff val="15000"/>
          </a:schemeClr>
        </a:solidFill>
        <a:ln w="6350" cap="flat" cmpd="sng" algn="in">
          <a:noFill/>
          <a:prstDash val="solid"/>
        </a:ln>
        <a:effectLst/>
      </dsp:spPr>
      <dsp:style>
        <a:lnRef idx="1">
          <a:scrgbClr r="0" g="0" b="0"/>
        </a:lnRef>
        <a:fillRef idx="3">
          <a:scrgbClr r="0" g="0" b="0"/>
        </a:fillRef>
        <a:effectRef idx="3">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244600">
            <a:lnSpc>
              <a:spcPct val="90000"/>
            </a:lnSpc>
            <a:spcBef>
              <a:spcPct val="0"/>
            </a:spcBef>
            <a:spcAft>
              <a:spcPct val="35000"/>
            </a:spcAft>
            <a:buNone/>
          </a:pPr>
          <a:r>
            <a:rPr lang="en-US" sz="2800" kern="1200" dirty="0"/>
            <a:t>Two</a:t>
          </a:r>
        </a:p>
      </dsp:txBody>
      <dsp:txXfrm>
        <a:off x="3408291" y="2152001"/>
        <a:ext cx="1063923" cy="483389"/>
      </dsp:txXfrm>
    </dsp:sp>
    <dsp:sp modelId="{6C70F55F-492B-43E5-837C-20655AECEE3D}">
      <dsp:nvSpPr>
        <dsp:cNvPr id="0" name=""/>
        <dsp:cNvSpPr/>
      </dsp:nvSpPr>
      <dsp:spPr>
        <a:xfrm>
          <a:off x="2902816" y="3411823"/>
          <a:ext cx="2074873" cy="1810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355600" rIns="0" bIns="355600" numCol="1" spcCol="1270" anchor="t" anchorCtr="1">
          <a:noAutofit/>
        </a:bodyPr>
        <a:lstStyle/>
        <a:p>
          <a:pPr marL="0" lvl="0" indent="0" algn="ctr" defTabSz="1778000">
            <a:lnSpc>
              <a:spcPct val="90000"/>
            </a:lnSpc>
            <a:spcBef>
              <a:spcPct val="0"/>
            </a:spcBef>
            <a:spcAft>
              <a:spcPct val="35000"/>
            </a:spcAft>
            <a:buNone/>
          </a:pPr>
          <a:r>
            <a:rPr lang="en-US" sz="4000" kern="1200" noProof="0" dirty="0"/>
            <a:t>Book Title</a:t>
          </a:r>
        </a:p>
        <a:p>
          <a:pPr marL="0" lvl="0" indent="0" algn="ctr" defTabSz="1778000">
            <a:lnSpc>
              <a:spcPct val="90000"/>
            </a:lnSpc>
            <a:spcBef>
              <a:spcPct val="0"/>
            </a:spcBef>
            <a:spcAft>
              <a:spcPct val="35000"/>
            </a:spcAft>
            <a:buNone/>
          </a:pPr>
          <a:r>
            <a:rPr lang="en-US" sz="4000" kern="1200" noProof="0" dirty="0"/>
            <a:t>In Italics</a:t>
          </a:r>
        </a:p>
      </dsp:txBody>
      <dsp:txXfrm>
        <a:off x="2902816" y="3411823"/>
        <a:ext cx="2074873" cy="1810004"/>
      </dsp:txXfrm>
    </dsp:sp>
    <dsp:sp modelId="{237EB574-03EA-4B5E-A071-20BFF7A94025}">
      <dsp:nvSpPr>
        <dsp:cNvPr id="0" name=""/>
        <dsp:cNvSpPr/>
      </dsp:nvSpPr>
      <dsp:spPr>
        <a:xfrm rot="2115193">
          <a:off x="4618191" y="2610914"/>
          <a:ext cx="752670" cy="0"/>
        </a:xfrm>
        <a:custGeom>
          <a:avLst/>
          <a:gdLst/>
          <a:ahLst/>
          <a:cxnLst/>
          <a:rect l="0" t="0" r="0" b="0"/>
          <a:pathLst>
            <a:path>
              <a:moveTo>
                <a:pt x="0" y="0"/>
              </a:moveTo>
              <a:lnTo>
                <a:pt x="752670" y="0"/>
              </a:lnTo>
            </a:path>
          </a:pathLst>
        </a:custGeom>
        <a:noFill/>
        <a:ln w="6350" cap="flat" cmpd="sng" algn="in">
          <a:solidFill>
            <a:schemeClr val="accent5">
              <a:hueOff val="0"/>
              <a:satOff val="0"/>
              <a:lumOff val="0"/>
              <a:alphaOff val="0"/>
            </a:schemeClr>
          </a:solidFill>
          <a:prstDash val="solid"/>
        </a:ln>
        <a:effectLst/>
      </dsp:spPr>
      <dsp:style>
        <a:lnRef idx="1">
          <a:scrgbClr r="0" g="0" b="0"/>
        </a:lnRef>
        <a:fillRef idx="1">
          <a:scrgbClr r="0" g="0" b="0"/>
        </a:fillRef>
        <a:effectRef idx="2">
          <a:scrgbClr r="0" g="0" b="0"/>
        </a:effectRef>
        <a:fontRef idx="minor"/>
      </dsp:style>
    </dsp:sp>
    <dsp:sp modelId="{EFE2D3E2-1871-4306-945A-082E4C6DFF62}">
      <dsp:nvSpPr>
        <dsp:cNvPr id="0" name=""/>
        <dsp:cNvSpPr/>
      </dsp:nvSpPr>
      <dsp:spPr>
        <a:xfrm>
          <a:off x="3940253" y="2733072"/>
          <a:ext cx="0" cy="565626"/>
        </a:xfrm>
        <a:prstGeom prst="line">
          <a:avLst/>
        </a:prstGeom>
        <a:noFill/>
        <a:ln w="12700" cap="flat" cmpd="sng" algn="in">
          <a:solidFill>
            <a:schemeClr val="accent5">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1FA22CC1-F421-42D7-B327-A0748A5CA8CA}">
      <dsp:nvSpPr>
        <dsp:cNvPr id="0" name=""/>
        <dsp:cNvSpPr/>
      </dsp:nvSpPr>
      <dsp:spPr>
        <a:xfrm>
          <a:off x="3858789" y="3298698"/>
          <a:ext cx="162928" cy="113125"/>
        </a:xfrm>
        <a:prstGeom prst="rect">
          <a:avLst/>
        </a:prstGeom>
        <a:solidFill>
          <a:schemeClr val="tx1">
            <a:lumMod val="85000"/>
            <a:lumOff val="15000"/>
          </a:schemeClr>
        </a:solidFill>
        <a:ln>
          <a:noFill/>
        </a:ln>
        <a:effectLst/>
      </dsp:spPr>
      <dsp:style>
        <a:lnRef idx="0">
          <a:scrgbClr r="0" g="0" b="0"/>
        </a:lnRef>
        <a:fillRef idx="3">
          <a:scrgbClr r="0" g="0" b="0"/>
        </a:fillRef>
        <a:effectRef idx="3">
          <a:scrgbClr r="0" g="0" b="0"/>
        </a:effectRef>
        <a:fontRef idx="minor">
          <a:schemeClr val="lt1"/>
        </a:fontRef>
      </dsp:style>
    </dsp:sp>
    <dsp:sp modelId="{42647E7A-7F8D-43C5-B7AA-DB1A84D62562}">
      <dsp:nvSpPr>
        <dsp:cNvPr id="0" name=""/>
        <dsp:cNvSpPr/>
      </dsp:nvSpPr>
      <dsp:spPr>
        <a:xfrm rot="10800000">
          <a:off x="5301845" y="2488755"/>
          <a:ext cx="1540232" cy="678751"/>
        </a:xfrm>
        <a:prstGeom prst="homePlate">
          <a:avLst>
            <a:gd name="adj" fmla="val 40000"/>
          </a:avLst>
        </a:prstGeom>
        <a:solidFill>
          <a:schemeClr val="bg1">
            <a:lumMod val="85000"/>
          </a:schemeClr>
        </a:solidFill>
        <a:ln w="6350" cap="flat" cmpd="sng" algn="in">
          <a:noFill/>
          <a:prstDash val="solid"/>
        </a:ln>
        <a:effectLst/>
      </dsp:spPr>
      <dsp:style>
        <a:lnRef idx="1">
          <a:scrgbClr r="0" g="0" b="0"/>
        </a:lnRef>
        <a:fillRef idx="3">
          <a:scrgbClr r="0" g="0" b="0"/>
        </a:fillRef>
        <a:effectRef idx="3">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tx1"/>
              </a:solidFill>
            </a:rPr>
            <a:t>Three</a:t>
          </a:r>
        </a:p>
      </dsp:txBody>
      <dsp:txXfrm rot="10800000">
        <a:off x="5437595" y="2488755"/>
        <a:ext cx="1404482" cy="678751"/>
      </dsp:txXfrm>
    </dsp:sp>
    <dsp:sp modelId="{6459495F-68A2-4439-A9B3-5DDACF24ECD9}">
      <dsp:nvSpPr>
        <dsp:cNvPr id="0" name=""/>
        <dsp:cNvSpPr/>
      </dsp:nvSpPr>
      <dsp:spPr>
        <a:xfrm>
          <a:off x="5002356" y="0"/>
          <a:ext cx="2139212" cy="1810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320040" rIns="0" bIns="320040" numCol="1" spcCol="1270" anchor="b" anchorCtr="1">
          <a:noAutofit/>
        </a:bodyPr>
        <a:lstStyle/>
        <a:p>
          <a:pPr marL="0" lvl="0" indent="0" algn="ctr" defTabSz="1600200">
            <a:lnSpc>
              <a:spcPct val="90000"/>
            </a:lnSpc>
            <a:spcBef>
              <a:spcPct val="0"/>
            </a:spcBef>
            <a:spcAft>
              <a:spcPct val="35000"/>
            </a:spcAft>
            <a:buNone/>
          </a:pPr>
          <a:r>
            <a:rPr lang="en-US" sz="3600" kern="1200" dirty="0"/>
            <a:t>Publisher and Place</a:t>
          </a:r>
        </a:p>
      </dsp:txBody>
      <dsp:txXfrm>
        <a:off x="5002356" y="0"/>
        <a:ext cx="2139212" cy="1810004"/>
      </dsp:txXfrm>
    </dsp:sp>
    <dsp:sp modelId="{DA9415BC-5F5D-427A-8E4A-15DE1DCD00EC}">
      <dsp:nvSpPr>
        <dsp:cNvPr id="0" name=""/>
        <dsp:cNvSpPr/>
      </dsp:nvSpPr>
      <dsp:spPr>
        <a:xfrm>
          <a:off x="6071962" y="1923129"/>
          <a:ext cx="0" cy="565626"/>
        </a:xfrm>
        <a:prstGeom prst="line">
          <a:avLst/>
        </a:prstGeom>
        <a:noFill/>
        <a:ln w="12700" cap="flat" cmpd="sng" algn="in">
          <a:solidFill>
            <a:schemeClr val="accent5">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66283014-8366-4F80-A66F-FA0C7794F36F}">
      <dsp:nvSpPr>
        <dsp:cNvPr id="0" name=""/>
        <dsp:cNvSpPr/>
      </dsp:nvSpPr>
      <dsp:spPr>
        <a:xfrm>
          <a:off x="5987972" y="1810004"/>
          <a:ext cx="167980" cy="113125"/>
        </a:xfrm>
        <a:prstGeom prst="rect">
          <a:avLst/>
        </a:prstGeom>
        <a:solidFill>
          <a:schemeClr val="bg1">
            <a:lumMod val="75000"/>
          </a:schemeClr>
        </a:solidFill>
        <a:ln>
          <a:noFill/>
        </a:ln>
        <a:effectLst/>
      </dsp:spPr>
      <dsp:style>
        <a:lnRef idx="0">
          <a:scrgbClr r="0" g="0" b="0"/>
        </a:lnRef>
        <a:fillRef idx="3">
          <a:scrgbClr r="0" g="0" b="0"/>
        </a:fillRef>
        <a:effectRef idx="3">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197975-52CC-4703-B090-3C0D7101D171}">
      <dsp:nvSpPr>
        <dsp:cNvPr id="0" name=""/>
        <dsp:cNvSpPr/>
      </dsp:nvSpPr>
      <dsp:spPr>
        <a:xfrm>
          <a:off x="294358" y="2488755"/>
          <a:ext cx="1498151" cy="678751"/>
        </a:xfrm>
        <a:prstGeom prst="homePlate">
          <a:avLst>
            <a:gd name="adj" fmla="val 40000"/>
          </a:avLst>
        </a:prstGeom>
        <a:solidFill>
          <a:schemeClr val="accent1">
            <a:lumMod val="50000"/>
          </a:schemeClr>
        </a:solidFill>
        <a:ln w="6350" cap="flat" cmpd="sng" algn="in">
          <a:noFill/>
          <a:prstDash val="solid"/>
        </a:ln>
        <a:effectLst/>
      </dsp:spPr>
      <dsp:style>
        <a:lnRef idx="1">
          <a:scrgbClr r="0" g="0" b="0"/>
        </a:lnRef>
        <a:fillRef idx="3">
          <a:scrgbClr r="0" g="0" b="0"/>
        </a:fillRef>
        <a:effectRef idx="3">
          <a:scrgbClr r="0" g="0" b="0"/>
        </a:effectRef>
        <a:fontRef idx="minor">
          <a:schemeClr val="lt1"/>
        </a:fontRef>
      </dsp:style>
      <dsp:txBody>
        <a:bodyPr spcFirstLastPara="0" vert="horz" wrap="square" lIns="274320" tIns="274320" rIns="274320" bIns="274320" numCol="1" spcCol="1270" anchor="ctr" anchorCtr="0">
          <a:noAutofit/>
        </a:bodyPr>
        <a:lstStyle/>
        <a:p>
          <a:pPr marL="0" lvl="0" indent="0" algn="ctr" defTabSz="1600200">
            <a:lnSpc>
              <a:spcPct val="90000"/>
            </a:lnSpc>
            <a:spcBef>
              <a:spcPct val="0"/>
            </a:spcBef>
            <a:spcAft>
              <a:spcPct val="35000"/>
            </a:spcAft>
            <a:buNone/>
          </a:pPr>
          <a:r>
            <a:rPr lang="en-US" sz="3600" kern="1200" dirty="0"/>
            <a:t>One</a:t>
          </a:r>
        </a:p>
      </dsp:txBody>
      <dsp:txXfrm>
        <a:off x="294358" y="2488755"/>
        <a:ext cx="1362401" cy="678751"/>
      </dsp:txXfrm>
    </dsp:sp>
    <dsp:sp modelId="{95FCF055-303A-4445-9813-7E8E825042F7}">
      <dsp:nvSpPr>
        <dsp:cNvPr id="0" name=""/>
        <dsp:cNvSpPr/>
      </dsp:nvSpPr>
      <dsp:spPr>
        <a:xfrm>
          <a:off x="3050" y="0"/>
          <a:ext cx="2080766" cy="1810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320040" rIns="0" bIns="320040" numCol="1" spcCol="1270" anchor="b" anchorCtr="1">
          <a:noAutofit/>
        </a:bodyPr>
        <a:lstStyle/>
        <a:p>
          <a:pPr marL="0" lvl="0" indent="0" algn="ctr" defTabSz="1600200">
            <a:lnSpc>
              <a:spcPct val="90000"/>
            </a:lnSpc>
            <a:spcBef>
              <a:spcPct val="0"/>
            </a:spcBef>
            <a:spcAft>
              <a:spcPct val="35000"/>
            </a:spcAft>
            <a:buNone/>
          </a:pPr>
          <a:r>
            <a:rPr lang="en-US" sz="3600" kern="1200" dirty="0"/>
            <a:t>Title of the Act </a:t>
          </a:r>
        </a:p>
      </dsp:txBody>
      <dsp:txXfrm>
        <a:off x="3050" y="0"/>
        <a:ext cx="2080766" cy="1810004"/>
      </dsp:txXfrm>
    </dsp:sp>
    <dsp:sp modelId="{9B8552CD-49EF-4C0D-A1E0-14E2B93937C6}">
      <dsp:nvSpPr>
        <dsp:cNvPr id="0" name=""/>
        <dsp:cNvSpPr/>
      </dsp:nvSpPr>
      <dsp:spPr>
        <a:xfrm>
          <a:off x="1792509" y="2828131"/>
          <a:ext cx="582614" cy="0"/>
        </a:xfrm>
        <a:custGeom>
          <a:avLst/>
          <a:gdLst/>
          <a:ahLst/>
          <a:cxnLst/>
          <a:rect l="0" t="0" r="0" b="0"/>
          <a:pathLst>
            <a:path>
              <a:moveTo>
                <a:pt x="0" y="0"/>
              </a:moveTo>
              <a:lnTo>
                <a:pt x="582614" y="0"/>
              </a:lnTo>
            </a:path>
          </a:pathLst>
        </a:custGeom>
        <a:noFill/>
        <a:ln w="6350" cap="flat" cmpd="sng" algn="in">
          <a:solidFill>
            <a:schemeClr val="accent5">
              <a:hueOff val="0"/>
              <a:satOff val="0"/>
              <a:lumOff val="0"/>
              <a:alphaOff val="0"/>
            </a:schemeClr>
          </a:solidFill>
          <a:prstDash val="solid"/>
        </a:ln>
        <a:effectLst/>
      </dsp:spPr>
      <dsp:style>
        <a:lnRef idx="1">
          <a:scrgbClr r="0" g="0" b="0"/>
        </a:lnRef>
        <a:fillRef idx="1">
          <a:scrgbClr r="0" g="0" b="0"/>
        </a:fillRef>
        <a:effectRef idx="2">
          <a:scrgbClr r="0" g="0" b="0"/>
        </a:effectRef>
        <a:fontRef idx="minor"/>
      </dsp:style>
    </dsp:sp>
    <dsp:sp modelId="{D01E2BCD-A874-4A1C-89AC-5538E4157620}">
      <dsp:nvSpPr>
        <dsp:cNvPr id="0" name=""/>
        <dsp:cNvSpPr/>
      </dsp:nvSpPr>
      <dsp:spPr>
        <a:xfrm>
          <a:off x="1043433" y="1923129"/>
          <a:ext cx="0" cy="565626"/>
        </a:xfrm>
        <a:prstGeom prst="line">
          <a:avLst/>
        </a:prstGeom>
        <a:noFill/>
        <a:ln w="12700" cap="flat" cmpd="sng" algn="in">
          <a:solidFill>
            <a:schemeClr val="accent5">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42FDB9A9-E4A8-41C4-8D31-90A173B96E5C}">
      <dsp:nvSpPr>
        <dsp:cNvPr id="0" name=""/>
        <dsp:cNvSpPr/>
      </dsp:nvSpPr>
      <dsp:spPr>
        <a:xfrm>
          <a:off x="986871" y="1810004"/>
          <a:ext cx="113125" cy="113125"/>
        </a:xfrm>
        <a:prstGeom prst="rect">
          <a:avLst/>
        </a:prstGeom>
        <a:solidFill>
          <a:schemeClr val="accent1">
            <a:lumMod val="50000"/>
          </a:schemeClr>
        </a:solidFill>
        <a:ln>
          <a:noFill/>
        </a:ln>
        <a:effectLst/>
      </dsp:spPr>
      <dsp:style>
        <a:lnRef idx="0">
          <a:scrgbClr r="0" g="0" b="0"/>
        </a:lnRef>
        <a:fillRef idx="3">
          <a:scrgbClr r="0" g="0" b="0"/>
        </a:fillRef>
        <a:effectRef idx="3">
          <a:scrgbClr r="0" g="0" b="0"/>
        </a:effectRef>
        <a:fontRef idx="minor">
          <a:schemeClr val="lt1"/>
        </a:fontRef>
      </dsp:style>
    </dsp:sp>
    <dsp:sp modelId="{26B4BD2F-FDF2-43F2-B16B-BEB2D2725732}">
      <dsp:nvSpPr>
        <dsp:cNvPr id="0" name=""/>
        <dsp:cNvSpPr/>
      </dsp:nvSpPr>
      <dsp:spPr>
        <a:xfrm>
          <a:off x="2375124" y="2488755"/>
          <a:ext cx="1498151" cy="678751"/>
        </a:xfrm>
        <a:prstGeom prst="hexagon">
          <a:avLst>
            <a:gd name="adj" fmla="val 40000"/>
            <a:gd name="vf" fmla="val 115470"/>
          </a:avLst>
        </a:prstGeom>
        <a:solidFill>
          <a:schemeClr val="tx1">
            <a:lumMod val="85000"/>
            <a:lumOff val="15000"/>
          </a:schemeClr>
        </a:solidFill>
        <a:ln w="6350" cap="flat" cmpd="sng" algn="in">
          <a:noFill/>
          <a:prstDash val="solid"/>
        </a:ln>
        <a:effectLst/>
      </dsp:spPr>
      <dsp:style>
        <a:lnRef idx="1">
          <a:scrgbClr r="0" g="0" b="0"/>
        </a:lnRef>
        <a:fillRef idx="3">
          <a:scrgbClr r="0" g="0" b="0"/>
        </a:fillRef>
        <a:effectRef idx="3">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244600">
            <a:lnSpc>
              <a:spcPct val="90000"/>
            </a:lnSpc>
            <a:spcBef>
              <a:spcPct val="0"/>
            </a:spcBef>
            <a:spcAft>
              <a:spcPct val="35000"/>
            </a:spcAft>
            <a:buNone/>
          </a:pPr>
          <a:r>
            <a:rPr lang="en-US" sz="2800" kern="1200" dirty="0"/>
            <a:t>Two</a:t>
          </a:r>
        </a:p>
      </dsp:txBody>
      <dsp:txXfrm>
        <a:off x="2590470" y="2586319"/>
        <a:ext cx="1067459" cy="483623"/>
      </dsp:txXfrm>
    </dsp:sp>
    <dsp:sp modelId="{6C70F55F-492B-43E5-837C-20655AECEE3D}">
      <dsp:nvSpPr>
        <dsp:cNvPr id="0" name=""/>
        <dsp:cNvSpPr/>
      </dsp:nvSpPr>
      <dsp:spPr>
        <a:xfrm>
          <a:off x="2083816" y="3846258"/>
          <a:ext cx="2080766" cy="1810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355600" rIns="0" bIns="355600" numCol="1" spcCol="1270" anchor="t" anchorCtr="1">
          <a:noAutofit/>
        </a:bodyPr>
        <a:lstStyle/>
        <a:p>
          <a:pPr marL="0" lvl="0" indent="0" algn="ctr" defTabSz="1778000">
            <a:lnSpc>
              <a:spcPct val="90000"/>
            </a:lnSpc>
            <a:spcBef>
              <a:spcPct val="0"/>
            </a:spcBef>
            <a:spcAft>
              <a:spcPct val="35000"/>
            </a:spcAft>
            <a:buNone/>
          </a:pPr>
          <a:r>
            <a:rPr lang="en-US" sz="4000" kern="1200" noProof="0" dirty="0"/>
            <a:t>Year</a:t>
          </a:r>
        </a:p>
      </dsp:txBody>
      <dsp:txXfrm>
        <a:off x="2083816" y="3846258"/>
        <a:ext cx="2080766" cy="1810004"/>
      </dsp:txXfrm>
    </dsp:sp>
    <dsp:sp modelId="{237EB574-03EA-4B5E-A071-20BFF7A94025}">
      <dsp:nvSpPr>
        <dsp:cNvPr id="0" name=""/>
        <dsp:cNvSpPr/>
      </dsp:nvSpPr>
      <dsp:spPr>
        <a:xfrm>
          <a:off x="3873275" y="2828131"/>
          <a:ext cx="582614" cy="0"/>
        </a:xfrm>
        <a:custGeom>
          <a:avLst/>
          <a:gdLst/>
          <a:ahLst/>
          <a:cxnLst/>
          <a:rect l="0" t="0" r="0" b="0"/>
          <a:pathLst>
            <a:path>
              <a:moveTo>
                <a:pt x="0" y="0"/>
              </a:moveTo>
              <a:lnTo>
                <a:pt x="582614" y="0"/>
              </a:lnTo>
            </a:path>
          </a:pathLst>
        </a:custGeom>
        <a:noFill/>
        <a:ln w="6350" cap="flat" cmpd="sng" algn="in">
          <a:solidFill>
            <a:schemeClr val="accent5">
              <a:hueOff val="0"/>
              <a:satOff val="0"/>
              <a:lumOff val="0"/>
              <a:alphaOff val="0"/>
            </a:schemeClr>
          </a:solidFill>
          <a:prstDash val="solid"/>
        </a:ln>
        <a:effectLst/>
      </dsp:spPr>
      <dsp:style>
        <a:lnRef idx="1">
          <a:scrgbClr r="0" g="0" b="0"/>
        </a:lnRef>
        <a:fillRef idx="1">
          <a:scrgbClr r="0" g="0" b="0"/>
        </a:fillRef>
        <a:effectRef idx="2">
          <a:scrgbClr r="0" g="0" b="0"/>
        </a:effectRef>
        <a:fontRef idx="minor"/>
      </dsp:style>
    </dsp:sp>
    <dsp:sp modelId="{EFE2D3E2-1871-4306-945A-082E4C6DFF62}">
      <dsp:nvSpPr>
        <dsp:cNvPr id="0" name=""/>
        <dsp:cNvSpPr/>
      </dsp:nvSpPr>
      <dsp:spPr>
        <a:xfrm>
          <a:off x="3124200" y="3167507"/>
          <a:ext cx="0" cy="565626"/>
        </a:xfrm>
        <a:prstGeom prst="line">
          <a:avLst/>
        </a:prstGeom>
        <a:noFill/>
        <a:ln w="12700" cap="flat" cmpd="sng" algn="in">
          <a:solidFill>
            <a:schemeClr val="accent5">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1FA22CC1-F421-42D7-B327-A0748A5CA8CA}">
      <dsp:nvSpPr>
        <dsp:cNvPr id="0" name=""/>
        <dsp:cNvSpPr/>
      </dsp:nvSpPr>
      <dsp:spPr>
        <a:xfrm>
          <a:off x="3067637" y="3733133"/>
          <a:ext cx="113125" cy="113125"/>
        </a:xfrm>
        <a:prstGeom prst="rect">
          <a:avLst/>
        </a:prstGeom>
        <a:solidFill>
          <a:schemeClr val="tx1">
            <a:lumMod val="85000"/>
            <a:lumOff val="15000"/>
          </a:schemeClr>
        </a:solidFill>
        <a:ln>
          <a:noFill/>
        </a:ln>
        <a:effectLst/>
      </dsp:spPr>
      <dsp:style>
        <a:lnRef idx="0">
          <a:scrgbClr r="0" g="0" b="0"/>
        </a:lnRef>
        <a:fillRef idx="3">
          <a:scrgbClr r="0" g="0" b="0"/>
        </a:fillRef>
        <a:effectRef idx="3">
          <a:scrgbClr r="0" g="0" b="0"/>
        </a:effectRef>
        <a:fontRef idx="minor">
          <a:schemeClr val="lt1"/>
        </a:fontRef>
      </dsp:style>
    </dsp:sp>
    <dsp:sp modelId="{42647E7A-7F8D-43C5-B7AA-DB1A84D62562}">
      <dsp:nvSpPr>
        <dsp:cNvPr id="0" name=""/>
        <dsp:cNvSpPr/>
      </dsp:nvSpPr>
      <dsp:spPr>
        <a:xfrm rot="10800000">
          <a:off x="4455890" y="2488755"/>
          <a:ext cx="1498151" cy="678751"/>
        </a:xfrm>
        <a:prstGeom prst="homePlate">
          <a:avLst>
            <a:gd name="adj" fmla="val 40000"/>
          </a:avLst>
        </a:prstGeom>
        <a:solidFill>
          <a:schemeClr val="bg1">
            <a:lumMod val="85000"/>
          </a:schemeClr>
        </a:solidFill>
        <a:ln w="6350" cap="flat" cmpd="sng" algn="in">
          <a:noFill/>
          <a:prstDash val="solid"/>
        </a:ln>
        <a:effectLst/>
      </dsp:spPr>
      <dsp:style>
        <a:lnRef idx="1">
          <a:scrgbClr r="0" g="0" b="0"/>
        </a:lnRef>
        <a:fillRef idx="3">
          <a:scrgbClr r="0" g="0" b="0"/>
        </a:fillRef>
        <a:effectRef idx="3">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tx1"/>
              </a:solidFill>
            </a:rPr>
            <a:t>Three</a:t>
          </a:r>
        </a:p>
      </dsp:txBody>
      <dsp:txXfrm rot="10800000">
        <a:off x="4591640" y="2488755"/>
        <a:ext cx="1362401" cy="678751"/>
      </dsp:txXfrm>
    </dsp:sp>
    <dsp:sp modelId="{6459495F-68A2-4439-A9B3-5DDACF24ECD9}">
      <dsp:nvSpPr>
        <dsp:cNvPr id="0" name=""/>
        <dsp:cNvSpPr/>
      </dsp:nvSpPr>
      <dsp:spPr>
        <a:xfrm>
          <a:off x="4164583" y="0"/>
          <a:ext cx="2080766" cy="1810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320040" rIns="0" bIns="320040" numCol="1" spcCol="1270" anchor="b" anchorCtr="1">
          <a:noAutofit/>
        </a:bodyPr>
        <a:lstStyle/>
        <a:p>
          <a:pPr marL="0" lvl="0" indent="0" algn="ctr" defTabSz="1600200">
            <a:lnSpc>
              <a:spcPct val="90000"/>
            </a:lnSpc>
            <a:spcBef>
              <a:spcPct val="0"/>
            </a:spcBef>
            <a:spcAft>
              <a:spcPct val="35000"/>
            </a:spcAft>
            <a:buNone/>
          </a:pPr>
          <a:r>
            <a:rPr lang="en-US" sz="3600" kern="1200" dirty="0"/>
            <a:t>Act Section</a:t>
          </a:r>
        </a:p>
      </dsp:txBody>
      <dsp:txXfrm>
        <a:off x="4164583" y="0"/>
        <a:ext cx="2080766" cy="1810004"/>
      </dsp:txXfrm>
    </dsp:sp>
    <dsp:sp modelId="{DA9415BC-5F5D-427A-8E4A-15DE1DCD00EC}">
      <dsp:nvSpPr>
        <dsp:cNvPr id="0" name=""/>
        <dsp:cNvSpPr/>
      </dsp:nvSpPr>
      <dsp:spPr>
        <a:xfrm>
          <a:off x="5204966" y="1923129"/>
          <a:ext cx="0" cy="565626"/>
        </a:xfrm>
        <a:prstGeom prst="line">
          <a:avLst/>
        </a:prstGeom>
        <a:noFill/>
        <a:ln w="12700" cap="flat" cmpd="sng" algn="in">
          <a:solidFill>
            <a:schemeClr val="accent5">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66283014-8366-4F80-A66F-FA0C7794F36F}">
      <dsp:nvSpPr>
        <dsp:cNvPr id="0" name=""/>
        <dsp:cNvSpPr/>
      </dsp:nvSpPr>
      <dsp:spPr>
        <a:xfrm>
          <a:off x="5148403" y="1810004"/>
          <a:ext cx="113125" cy="113125"/>
        </a:xfrm>
        <a:prstGeom prst="rect">
          <a:avLst/>
        </a:prstGeom>
        <a:solidFill>
          <a:schemeClr val="bg1">
            <a:lumMod val="75000"/>
          </a:schemeClr>
        </a:solidFill>
        <a:ln>
          <a:noFill/>
        </a:ln>
        <a:effectLst/>
      </dsp:spPr>
      <dsp:style>
        <a:lnRef idx="0">
          <a:scrgbClr r="0" g="0" b="0"/>
        </a:lnRef>
        <a:fillRef idx="3">
          <a:scrgbClr r="0" g="0" b="0"/>
        </a:fillRef>
        <a:effectRef idx="3">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197975-52CC-4703-B090-3C0D7101D171}">
      <dsp:nvSpPr>
        <dsp:cNvPr id="0" name=""/>
        <dsp:cNvSpPr/>
      </dsp:nvSpPr>
      <dsp:spPr>
        <a:xfrm>
          <a:off x="294358" y="2488755"/>
          <a:ext cx="1498151" cy="678751"/>
        </a:xfrm>
        <a:prstGeom prst="homePlate">
          <a:avLst>
            <a:gd name="adj" fmla="val 40000"/>
          </a:avLst>
        </a:prstGeom>
        <a:solidFill>
          <a:schemeClr val="accent1">
            <a:lumMod val="50000"/>
          </a:schemeClr>
        </a:solidFill>
        <a:ln w="6350" cap="flat" cmpd="sng" algn="in">
          <a:noFill/>
          <a:prstDash val="solid"/>
        </a:ln>
        <a:effectLst/>
      </dsp:spPr>
      <dsp:style>
        <a:lnRef idx="1">
          <a:scrgbClr r="0" g="0" b="0"/>
        </a:lnRef>
        <a:fillRef idx="3">
          <a:scrgbClr r="0" g="0" b="0"/>
        </a:fillRef>
        <a:effectRef idx="3">
          <a:scrgbClr r="0" g="0" b="0"/>
        </a:effectRef>
        <a:fontRef idx="minor">
          <a:schemeClr val="lt1"/>
        </a:fontRef>
      </dsp:style>
      <dsp:txBody>
        <a:bodyPr spcFirstLastPara="0" vert="horz" wrap="square" lIns="274320" tIns="274320" rIns="274320" bIns="274320" numCol="1" spcCol="1270" anchor="ctr" anchorCtr="0">
          <a:noAutofit/>
        </a:bodyPr>
        <a:lstStyle/>
        <a:p>
          <a:pPr marL="0" lvl="0" indent="0" algn="ctr" defTabSz="1600200">
            <a:lnSpc>
              <a:spcPct val="90000"/>
            </a:lnSpc>
            <a:spcBef>
              <a:spcPct val="0"/>
            </a:spcBef>
            <a:spcAft>
              <a:spcPct val="35000"/>
            </a:spcAft>
            <a:buNone/>
          </a:pPr>
          <a:r>
            <a:rPr lang="en-US" sz="3600" kern="1200" dirty="0"/>
            <a:t>One</a:t>
          </a:r>
        </a:p>
      </dsp:txBody>
      <dsp:txXfrm>
        <a:off x="294358" y="2488755"/>
        <a:ext cx="1362401" cy="678751"/>
      </dsp:txXfrm>
    </dsp:sp>
    <dsp:sp modelId="{95FCF055-303A-4445-9813-7E8E825042F7}">
      <dsp:nvSpPr>
        <dsp:cNvPr id="0" name=""/>
        <dsp:cNvSpPr/>
      </dsp:nvSpPr>
      <dsp:spPr>
        <a:xfrm>
          <a:off x="3050" y="0"/>
          <a:ext cx="2080766" cy="1810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320040" rIns="0" bIns="320040" numCol="1" spcCol="1270" anchor="b" anchorCtr="1">
          <a:noAutofit/>
        </a:bodyPr>
        <a:lstStyle/>
        <a:p>
          <a:pPr marL="0" lvl="0" indent="0" algn="ctr" defTabSz="1600200">
            <a:lnSpc>
              <a:spcPct val="90000"/>
            </a:lnSpc>
            <a:spcBef>
              <a:spcPct val="0"/>
            </a:spcBef>
            <a:spcAft>
              <a:spcPct val="35000"/>
            </a:spcAft>
            <a:buNone/>
          </a:pPr>
          <a:r>
            <a:rPr lang="en-US" sz="3600" kern="1200" dirty="0"/>
            <a:t>Act Title and Date in Italics</a:t>
          </a:r>
        </a:p>
      </dsp:txBody>
      <dsp:txXfrm>
        <a:off x="3050" y="0"/>
        <a:ext cx="2080766" cy="1810004"/>
      </dsp:txXfrm>
    </dsp:sp>
    <dsp:sp modelId="{9B8552CD-49EF-4C0D-A1E0-14E2B93937C6}">
      <dsp:nvSpPr>
        <dsp:cNvPr id="0" name=""/>
        <dsp:cNvSpPr/>
      </dsp:nvSpPr>
      <dsp:spPr>
        <a:xfrm rot="19292539">
          <a:off x="1716744" y="2610914"/>
          <a:ext cx="698519" cy="0"/>
        </a:xfrm>
        <a:custGeom>
          <a:avLst/>
          <a:gdLst/>
          <a:ahLst/>
          <a:cxnLst/>
          <a:rect l="0" t="0" r="0" b="0"/>
          <a:pathLst>
            <a:path>
              <a:moveTo>
                <a:pt x="0" y="0"/>
              </a:moveTo>
              <a:lnTo>
                <a:pt x="698519" y="0"/>
              </a:lnTo>
            </a:path>
          </a:pathLst>
        </a:custGeom>
        <a:noFill/>
        <a:ln w="6350" cap="flat" cmpd="sng" algn="in">
          <a:solidFill>
            <a:schemeClr val="accent5">
              <a:hueOff val="0"/>
              <a:satOff val="0"/>
              <a:lumOff val="0"/>
              <a:alphaOff val="0"/>
            </a:schemeClr>
          </a:solidFill>
          <a:prstDash val="solid"/>
        </a:ln>
        <a:effectLst/>
      </dsp:spPr>
      <dsp:style>
        <a:lnRef idx="1">
          <a:scrgbClr r="0" g="0" b="0"/>
        </a:lnRef>
        <a:fillRef idx="1">
          <a:scrgbClr r="0" g="0" b="0"/>
        </a:fillRef>
        <a:effectRef idx="2">
          <a:scrgbClr r="0" g="0" b="0"/>
        </a:effectRef>
        <a:fontRef idx="minor"/>
      </dsp:style>
    </dsp:sp>
    <dsp:sp modelId="{D01E2BCD-A874-4A1C-89AC-5538E4157620}">
      <dsp:nvSpPr>
        <dsp:cNvPr id="0" name=""/>
        <dsp:cNvSpPr/>
      </dsp:nvSpPr>
      <dsp:spPr>
        <a:xfrm>
          <a:off x="1043433" y="1923129"/>
          <a:ext cx="0" cy="565626"/>
        </a:xfrm>
        <a:prstGeom prst="line">
          <a:avLst/>
        </a:prstGeom>
        <a:noFill/>
        <a:ln w="12700" cap="flat" cmpd="sng" algn="in">
          <a:solidFill>
            <a:schemeClr val="accent5">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42FDB9A9-E4A8-41C4-8D31-90A173B96E5C}">
      <dsp:nvSpPr>
        <dsp:cNvPr id="0" name=""/>
        <dsp:cNvSpPr/>
      </dsp:nvSpPr>
      <dsp:spPr>
        <a:xfrm>
          <a:off x="986871" y="1810004"/>
          <a:ext cx="113125" cy="113125"/>
        </a:xfrm>
        <a:prstGeom prst="rect">
          <a:avLst/>
        </a:prstGeom>
        <a:solidFill>
          <a:schemeClr val="accent1">
            <a:lumMod val="50000"/>
          </a:schemeClr>
        </a:solidFill>
        <a:ln>
          <a:noFill/>
        </a:ln>
        <a:effectLst/>
      </dsp:spPr>
      <dsp:style>
        <a:lnRef idx="0">
          <a:scrgbClr r="0" g="0" b="0"/>
        </a:lnRef>
        <a:fillRef idx="3">
          <a:scrgbClr r="0" g="0" b="0"/>
        </a:fillRef>
        <a:effectRef idx="3">
          <a:scrgbClr r="0" g="0" b="0"/>
        </a:effectRef>
        <a:fontRef idx="minor">
          <a:schemeClr val="lt1"/>
        </a:fontRef>
      </dsp:style>
    </dsp:sp>
    <dsp:sp modelId="{26B4BD2F-FDF2-43F2-B16B-BEB2D2725732}">
      <dsp:nvSpPr>
        <dsp:cNvPr id="0" name=""/>
        <dsp:cNvSpPr/>
      </dsp:nvSpPr>
      <dsp:spPr>
        <a:xfrm>
          <a:off x="2339498" y="2054320"/>
          <a:ext cx="1498151" cy="678751"/>
        </a:xfrm>
        <a:prstGeom prst="hexagon">
          <a:avLst>
            <a:gd name="adj" fmla="val 40000"/>
            <a:gd name="vf" fmla="val 115470"/>
          </a:avLst>
        </a:prstGeom>
        <a:solidFill>
          <a:schemeClr val="tx1">
            <a:lumMod val="85000"/>
            <a:lumOff val="15000"/>
          </a:schemeClr>
        </a:solidFill>
        <a:ln w="6350" cap="flat" cmpd="sng" algn="in">
          <a:noFill/>
          <a:prstDash val="solid"/>
        </a:ln>
        <a:effectLst/>
      </dsp:spPr>
      <dsp:style>
        <a:lnRef idx="1">
          <a:scrgbClr r="0" g="0" b="0"/>
        </a:lnRef>
        <a:fillRef idx="3">
          <a:scrgbClr r="0" g="0" b="0"/>
        </a:fillRef>
        <a:effectRef idx="3">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244600">
            <a:lnSpc>
              <a:spcPct val="90000"/>
            </a:lnSpc>
            <a:spcBef>
              <a:spcPct val="0"/>
            </a:spcBef>
            <a:spcAft>
              <a:spcPct val="35000"/>
            </a:spcAft>
            <a:buNone/>
          </a:pPr>
          <a:r>
            <a:rPr lang="en-US" sz="2800" kern="1200" dirty="0"/>
            <a:t>Two</a:t>
          </a:r>
        </a:p>
      </dsp:txBody>
      <dsp:txXfrm>
        <a:off x="2554844" y="2151884"/>
        <a:ext cx="1067459" cy="483623"/>
      </dsp:txXfrm>
    </dsp:sp>
    <dsp:sp modelId="{6C70F55F-492B-43E5-837C-20655AECEE3D}">
      <dsp:nvSpPr>
        <dsp:cNvPr id="0" name=""/>
        <dsp:cNvSpPr/>
      </dsp:nvSpPr>
      <dsp:spPr>
        <a:xfrm>
          <a:off x="2048190" y="3411823"/>
          <a:ext cx="2080766" cy="1810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355600" rIns="0" bIns="355600" numCol="1" spcCol="1270" anchor="t" anchorCtr="1">
          <a:noAutofit/>
        </a:bodyPr>
        <a:lstStyle/>
        <a:p>
          <a:pPr marL="0" lvl="0" indent="0" algn="ctr" defTabSz="1778000">
            <a:lnSpc>
              <a:spcPct val="90000"/>
            </a:lnSpc>
            <a:spcBef>
              <a:spcPct val="0"/>
            </a:spcBef>
            <a:spcAft>
              <a:spcPct val="35000"/>
            </a:spcAft>
            <a:buNone/>
          </a:pPr>
          <a:r>
            <a:rPr lang="en-US" sz="4000" kern="1200" noProof="0" dirty="0"/>
            <a:t>Chapter</a:t>
          </a:r>
        </a:p>
      </dsp:txBody>
      <dsp:txXfrm>
        <a:off x="2048190" y="3411823"/>
        <a:ext cx="2080766" cy="1810004"/>
      </dsp:txXfrm>
    </dsp:sp>
    <dsp:sp modelId="{237EB574-03EA-4B5E-A071-20BFF7A94025}">
      <dsp:nvSpPr>
        <dsp:cNvPr id="0" name=""/>
        <dsp:cNvSpPr/>
      </dsp:nvSpPr>
      <dsp:spPr>
        <a:xfrm rot="2105733">
          <a:off x="3768962" y="2610914"/>
          <a:ext cx="755615" cy="0"/>
        </a:xfrm>
        <a:custGeom>
          <a:avLst/>
          <a:gdLst/>
          <a:ahLst/>
          <a:cxnLst/>
          <a:rect l="0" t="0" r="0" b="0"/>
          <a:pathLst>
            <a:path>
              <a:moveTo>
                <a:pt x="0" y="0"/>
              </a:moveTo>
              <a:lnTo>
                <a:pt x="755615" y="0"/>
              </a:lnTo>
            </a:path>
          </a:pathLst>
        </a:custGeom>
        <a:noFill/>
        <a:ln w="6350" cap="flat" cmpd="sng" algn="in">
          <a:solidFill>
            <a:schemeClr val="accent5">
              <a:hueOff val="0"/>
              <a:satOff val="0"/>
              <a:lumOff val="0"/>
              <a:alphaOff val="0"/>
            </a:schemeClr>
          </a:solidFill>
          <a:prstDash val="solid"/>
        </a:ln>
        <a:effectLst/>
      </dsp:spPr>
      <dsp:style>
        <a:lnRef idx="1">
          <a:scrgbClr r="0" g="0" b="0"/>
        </a:lnRef>
        <a:fillRef idx="1">
          <a:scrgbClr r="0" g="0" b="0"/>
        </a:fillRef>
        <a:effectRef idx="2">
          <a:scrgbClr r="0" g="0" b="0"/>
        </a:effectRef>
        <a:fontRef idx="minor"/>
      </dsp:style>
    </dsp:sp>
    <dsp:sp modelId="{EFE2D3E2-1871-4306-945A-082E4C6DFF62}">
      <dsp:nvSpPr>
        <dsp:cNvPr id="0" name=""/>
        <dsp:cNvSpPr/>
      </dsp:nvSpPr>
      <dsp:spPr>
        <a:xfrm>
          <a:off x="3088573" y="2733072"/>
          <a:ext cx="0" cy="565626"/>
        </a:xfrm>
        <a:prstGeom prst="line">
          <a:avLst/>
        </a:prstGeom>
        <a:noFill/>
        <a:ln w="12700" cap="flat" cmpd="sng" algn="in">
          <a:solidFill>
            <a:schemeClr val="accent5">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1FA22CC1-F421-42D7-B327-A0748A5CA8CA}">
      <dsp:nvSpPr>
        <dsp:cNvPr id="0" name=""/>
        <dsp:cNvSpPr/>
      </dsp:nvSpPr>
      <dsp:spPr>
        <a:xfrm>
          <a:off x="3032011" y="3298698"/>
          <a:ext cx="113125" cy="113125"/>
        </a:xfrm>
        <a:prstGeom prst="rect">
          <a:avLst/>
        </a:prstGeom>
        <a:solidFill>
          <a:schemeClr val="tx1">
            <a:lumMod val="85000"/>
            <a:lumOff val="15000"/>
          </a:schemeClr>
        </a:solidFill>
        <a:ln>
          <a:noFill/>
        </a:ln>
        <a:effectLst/>
      </dsp:spPr>
      <dsp:style>
        <a:lnRef idx="0">
          <a:scrgbClr r="0" g="0" b="0"/>
        </a:lnRef>
        <a:fillRef idx="3">
          <a:scrgbClr r="0" g="0" b="0"/>
        </a:fillRef>
        <a:effectRef idx="3">
          <a:scrgbClr r="0" g="0" b="0"/>
        </a:effectRef>
        <a:fontRef idx="minor">
          <a:schemeClr val="lt1"/>
        </a:fontRef>
      </dsp:style>
    </dsp:sp>
    <dsp:sp modelId="{42647E7A-7F8D-43C5-B7AA-DB1A84D62562}">
      <dsp:nvSpPr>
        <dsp:cNvPr id="0" name=""/>
        <dsp:cNvSpPr/>
      </dsp:nvSpPr>
      <dsp:spPr>
        <a:xfrm rot="10800000">
          <a:off x="4455890" y="2488755"/>
          <a:ext cx="1498151" cy="678751"/>
        </a:xfrm>
        <a:prstGeom prst="homePlate">
          <a:avLst>
            <a:gd name="adj" fmla="val 40000"/>
          </a:avLst>
        </a:prstGeom>
        <a:solidFill>
          <a:schemeClr val="bg1">
            <a:lumMod val="85000"/>
          </a:schemeClr>
        </a:solidFill>
        <a:ln w="6350" cap="flat" cmpd="sng" algn="in">
          <a:noFill/>
          <a:prstDash val="solid"/>
        </a:ln>
        <a:effectLst/>
      </dsp:spPr>
      <dsp:style>
        <a:lnRef idx="1">
          <a:scrgbClr r="0" g="0" b="0"/>
        </a:lnRef>
        <a:fillRef idx="3">
          <a:scrgbClr r="0" g="0" b="0"/>
        </a:fillRef>
        <a:effectRef idx="3">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tx1"/>
              </a:solidFill>
            </a:rPr>
            <a:t>Three</a:t>
          </a:r>
        </a:p>
      </dsp:txBody>
      <dsp:txXfrm rot="10800000">
        <a:off x="4591640" y="2488755"/>
        <a:ext cx="1362401" cy="678751"/>
      </dsp:txXfrm>
    </dsp:sp>
    <dsp:sp modelId="{6459495F-68A2-4439-A9B3-5DDACF24ECD9}">
      <dsp:nvSpPr>
        <dsp:cNvPr id="0" name=""/>
        <dsp:cNvSpPr/>
      </dsp:nvSpPr>
      <dsp:spPr>
        <a:xfrm>
          <a:off x="4164583" y="0"/>
          <a:ext cx="2080766" cy="1810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320040" rIns="0" bIns="320040" numCol="1" spcCol="1270" anchor="b" anchorCtr="1">
          <a:noAutofit/>
        </a:bodyPr>
        <a:lstStyle/>
        <a:p>
          <a:pPr marL="0" lvl="0" indent="0" algn="ctr" defTabSz="1600200">
            <a:lnSpc>
              <a:spcPct val="90000"/>
            </a:lnSpc>
            <a:spcBef>
              <a:spcPct val="0"/>
            </a:spcBef>
            <a:spcAft>
              <a:spcPct val="35000"/>
            </a:spcAft>
            <a:buNone/>
          </a:pPr>
          <a:r>
            <a:rPr lang="en-US" sz="3600" kern="1200" dirty="0"/>
            <a:t>Available At &amp; Accessed On</a:t>
          </a:r>
        </a:p>
      </dsp:txBody>
      <dsp:txXfrm>
        <a:off x="4164583" y="0"/>
        <a:ext cx="2080766" cy="1810004"/>
      </dsp:txXfrm>
    </dsp:sp>
    <dsp:sp modelId="{DA9415BC-5F5D-427A-8E4A-15DE1DCD00EC}">
      <dsp:nvSpPr>
        <dsp:cNvPr id="0" name=""/>
        <dsp:cNvSpPr/>
      </dsp:nvSpPr>
      <dsp:spPr>
        <a:xfrm>
          <a:off x="5204966" y="1923129"/>
          <a:ext cx="0" cy="565626"/>
        </a:xfrm>
        <a:prstGeom prst="line">
          <a:avLst/>
        </a:prstGeom>
        <a:noFill/>
        <a:ln w="12700" cap="flat" cmpd="sng" algn="in">
          <a:solidFill>
            <a:schemeClr val="accent5">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66283014-8366-4F80-A66F-FA0C7794F36F}">
      <dsp:nvSpPr>
        <dsp:cNvPr id="0" name=""/>
        <dsp:cNvSpPr/>
      </dsp:nvSpPr>
      <dsp:spPr>
        <a:xfrm>
          <a:off x="5148403" y="1810004"/>
          <a:ext cx="113125" cy="113125"/>
        </a:xfrm>
        <a:prstGeom prst="rect">
          <a:avLst/>
        </a:prstGeom>
        <a:solidFill>
          <a:schemeClr val="bg1">
            <a:lumMod val="75000"/>
          </a:schemeClr>
        </a:solidFill>
        <a:ln>
          <a:noFill/>
        </a:ln>
        <a:effectLst/>
      </dsp:spPr>
      <dsp:style>
        <a:lnRef idx="0">
          <a:scrgbClr r="0" g="0" b="0"/>
        </a:lnRef>
        <a:fillRef idx="3">
          <a:scrgbClr r="0" g="0" b="0"/>
        </a:fillRef>
        <a:effectRef idx="3">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HexagonTimeline">
  <dgm:title val="Hexagon Timeline"/>
  <dgm:desc val="Use to show a list of events in chronological order. An invisible box contains the description while the date is shown in hexagons, except for the first and last node where the date is shown in a home shape. It can display large amount of text with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1" val="20"/>
      <dgm:constr type="primFontSz" for="des" forName="Childtext1" val="20"/>
      <dgm:constr type="primFontSz" for="des" forName="Childtext1" refType="primFontSz" refFor="des" refForName="Parent1" op="lte"/>
      <dgm:constr type="w" for="ch" forName="composite" refType="w"/>
      <dgm:constr type="h" for="ch" forName="composite" refType="h"/>
      <dgm:constr type="w" for="ch" forName="spaceBetweenRectangles" refType="w" fact="0"/>
      <dgm:constr type="h" for="ch" forName="spaceBetweenRectangles" refType="h" fact="0"/>
      <dgm:constr type="primFontSz" for="des" forName="Parent1" op="equ"/>
      <dgm:constr type="primFontSz" for="des" forName="Childtext1" op="equ"/>
    </dgm:constrLst>
    <dgm:forEach name="nodesForEach" axis="ch" ptType="node">
      <dgm:layoutNode name="composite">
        <dgm:alg type="composite"/>
        <dgm:shape xmlns:r="http://schemas.openxmlformats.org/officeDocument/2006/relationships" r:blip="">
          <dgm:adjLst/>
        </dgm:shape>
        <dgm:choose name="casesForSnakingLogic">
          <dgm:if name="Name7" axis="self" ptType="node" func="posOdd" op="equ" val="1">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t" for="ch" forName="Childtext1" refType="h" fact="0"/>
              <dgm:constr type="w" for="ch" forName="ConnectLine"/>
              <dgm:constr type="h" for="ch" forName="ConnectLine" refType="h" fact="0.1"/>
              <dgm:constr type="b" for="ch" forName="ConnectLine" refType="t" refFor="ch" refForName="Parent1"/>
              <dgm:constr type="ctrX" for="ch" forName="ConnectLine" refType="w" fact="0.5"/>
              <dgm:constr type="w" for="ch" forName="ConnectLineEnd" refType="h" fact="0.02"/>
              <dgm:constr type="h" for="ch" forName="ConnectLineEnd" refType="h" fact="0.02"/>
              <dgm:constr type="b" for="ch" forName="ConnectLineEnd" refType="t" refFor="ch" refForName="ConnectLine"/>
              <dgm:constr type="ctrX" for="ch" forName="ConnectLineEnd" refType="ctrX" refFor="ch" refForName="ConnectLine"/>
              <dgm:constr type="w" for="ch" forName="EmptyPane" refType="w"/>
              <dgm:constr type="b" for="ch" forName="EmptyPane" refType="h"/>
              <dgm:constr type="h" for="ch" forName="EmptyPane" refType="h" fact="0.44"/>
            </dgm:constrLst>
          </dgm:if>
          <dgm:else name="Name8">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b" for="ch" forName="Childtext1" refType="h"/>
              <dgm:constr type="w" for="ch" forName="ConnectLine"/>
              <dgm:constr type="h" for="ch" forName="ConnectLine" refType="h" fact="0.1"/>
              <dgm:constr type="t" for="ch" forName="ConnectLine" refType="b" refFor="ch" refForName="Parent1"/>
              <dgm:constr type="ctrX" for="ch" forName="ConnectLine" refType="w" fact="0.5"/>
              <dgm:constr type="w" for="ch" forName="ConnectLineEnd" refType="h" fact="0.02"/>
              <dgm:constr type="h" for="ch" forName="ConnectLineEnd" refType="h" fact="0.02"/>
              <dgm:constr type="t" for="ch" forName="ConnectLineEnd" refType="b" refFor="ch" refForName="ConnectLine"/>
              <dgm:constr type="ctrX" for="ch" forName="ConnectLineEnd" refType="ctrX" refFor="ch" refForName="ConnectLine"/>
              <dgm:constr type="w" for="ch" forName="EmptyPane" refType="w"/>
              <dgm:constr type="h" for="ch" forName="EmptyPane" refType="h" fact="0.44"/>
            </dgm:constrLst>
          </dgm:else>
        </dgm:choose>
        <dgm:layoutNode name="Parent1" styleLbl="alignNode1">
          <dgm:varLst>
            <dgm:chMax val="1"/>
            <dgm:chPref val="1"/>
            <dgm:bulletEnabled val="1"/>
          </dgm:varLst>
          <dgm:alg type="tx"/>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ect" r:blip="">
                    <dgm:adjLst/>
                  </dgm:shape>
                </dgm:if>
                <dgm:else name="ifMoreThanOneNode">
                  <dgm:choose name="Name18">
                    <dgm:if name="Name19" func="var" arg="dir" op="equ" val="norm">
                      <dgm:shape xmlns:r="http://schemas.openxmlformats.org/officeDocument/2006/relationships" type="homePlate" r:blip="">
                        <dgm:adjLst>
                          <dgm:adj idx="1" val="0.4"/>
                        </dgm:adjLst>
                      </dgm:shape>
                    </dgm:if>
                    <dgm:else name="Name20">
                      <dgm:shape xmlns:r="http://schemas.openxmlformats.org/officeDocument/2006/relationships" rot="180" type="homePlate" r:blip="">
                        <dgm:adjLst>
                          <dgm:adj idx="1" val="0.4"/>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180" type="homePlate" r:blip="">
                        <dgm:adjLst>
                          <dgm:adj idx="1" val="0.4"/>
                        </dgm:adjLst>
                      </dgm:shape>
                    </dgm:if>
                    <dgm:else name="Name26">
                      <dgm:shape xmlns:r="http://schemas.openxmlformats.org/officeDocument/2006/relationships" type="homePlate" r:blip="">
                        <dgm:adjLst>
                          <dgm:adj idx="1" val="0.4"/>
                        </dgm:adjLst>
                      </dgm:shape>
                    </dgm:else>
                  </dgm:choose>
                </dgm:if>
                <dgm:else name="Name27">
                  <dgm:shape xmlns:r="http://schemas.openxmlformats.org/officeDocument/2006/relationships" type="hexagon" r:blip="">
                    <dgm:adjLst>
                      <dgm:adj idx="1" val="0.4"/>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moveWith="Parent1">
          <dgm:varLst>
            <dgm:chMax val="0"/>
            <dgm:chPref val="0"/>
            <dgm:bulletEnabled/>
          </dgm:varLst>
          <dgm:choose name="casesForTxtDirLogic1">
            <dgm:if name="Name77" axis="self" ptType="node" func="posOdd" op="equ" val="1">
              <dgm:alg type="tx">
                <dgm:param type="txAnchorVert" val="b"/>
                <dgm:param type="txAnchorHorz" val="ctr"/>
                <dgm:param type="parTxRTLAlign" val="ctr"/>
                <dgm:param type="parTxLTRAlign" val="ctr"/>
              </dgm:alg>
            </dgm:if>
            <dgm:else name="Name88">
              <dgm:alg type="tx">
                <dgm:param type="txAnchorVert" val="t"/>
                <dgm:param type="txAnchorHorz" val="ctr"/>
                <dgm:param type="parTxRTLAlign" val="ctr"/>
                <dgm:param type="parTxLTRAlign" val="ctr"/>
              </dgm:alg>
            </dgm:else>
          </dgm:choose>
          <dgm:shape xmlns:r="http://schemas.openxmlformats.org/officeDocument/2006/relationships" type="rect" r:blip="">
            <dgm:adjLst/>
          </dgm:shape>
          <dgm:constrLst>
            <dgm:constr type="lMarg"/>
            <dgm:constr type="rMarg"/>
            <dgm:constr type="tMarg" refType="primFontSz" fact="0.7"/>
            <dgm:constr type="bMarg" refType="primFontSz" fact="0.7"/>
          </dgm:constrLst>
          <dgm:presOf axis="ch" ptType="node"/>
          <dgm:ruleLst>
            <dgm:rule type="primFontSz" val="11" fact="NaN" max="NaN"/>
          </dgm:ruleLst>
        </dgm:layoutNode>
        <dgm:layoutNode name="ConnectLine" styleLbl="sibTrans1D1" moveWith="Parent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ConnectLineEnd" styleLbl="node1" moveWith="Parent1">
          <dgm:alg type="sp"/>
          <dgm:shape xmlns:r="http://schemas.openxmlformats.org/officeDocument/2006/relationships" type="rect" r:blip="">
            <dgm:adjLst/>
          </dgm:shape>
          <dgm:presOf/>
          <dgm:constrLst/>
        </dgm:layoutNode>
        <dgm:layoutNode name="EmptyPane" moveWith="Parent1">
          <dgm:alg type="sp"/>
          <dgm:shape xmlns:r="http://schemas.openxmlformats.org/officeDocument/2006/relationships" r:blip="">
            <dgm:adjLst/>
          </dgm:shape>
          <dgm:presOf/>
          <dgm:constrLst/>
        </dgm:layoutNode>
      </dgm:layoutNode>
      <dgm:forEach name="Name28" axis="followSib" ptType="sibTrans" cnt="1">
        <dgm:layoutNode name="spaceBetweenRectangles" styleLbl="fgAcc1">
          <dgm:alg type="conn">
            <dgm:param type="dim" val="1D"/>
            <dgm:param type="srcNode" val="Parent1"/>
            <dgm:param type="dstNode" val="Parent1"/>
            <dgm:param type="begPts" val="midR"/>
            <dgm:param type="endPts" val="midL"/>
            <dgm:param type="endSty" val="noArr"/>
          </dgm:alg>
          <dgm:shape xmlns:r="http://schemas.openxmlformats.org/officeDocument/2006/relationships" type="conn" r:blip="" zOrderOff="-2">
            <dgm:adjLst/>
          </dgm:shape>
          <dgm:presOf/>
          <dgm:constrLst>
            <dgm:constr type="connDist"/>
            <dgm:constr type="begPad"/>
            <dgm:constr type="endPad"/>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HexagonTimeline">
  <dgm:title val="Hexagon Timeline"/>
  <dgm:desc val="Use to show a list of events in chronological order. An invisible box contains the description while the date is shown in hexagons, except for the first and last node where the date is shown in a home shape. It can display large amount of text with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1" val="20"/>
      <dgm:constr type="primFontSz" for="des" forName="Childtext1" val="20"/>
      <dgm:constr type="primFontSz" for="des" forName="Childtext1" refType="primFontSz" refFor="des" refForName="Parent1" op="lte"/>
      <dgm:constr type="w" for="ch" forName="composite" refType="w"/>
      <dgm:constr type="h" for="ch" forName="composite" refType="h"/>
      <dgm:constr type="w" for="ch" forName="spaceBetweenRectangles" refType="w" fact="0"/>
      <dgm:constr type="h" for="ch" forName="spaceBetweenRectangles" refType="h" fact="0"/>
      <dgm:constr type="primFontSz" for="des" forName="Parent1" op="equ"/>
      <dgm:constr type="primFontSz" for="des" forName="Childtext1" op="equ"/>
    </dgm:constrLst>
    <dgm:forEach name="nodesForEach" axis="ch" ptType="node">
      <dgm:layoutNode name="composite">
        <dgm:alg type="composite"/>
        <dgm:shape xmlns:r="http://schemas.openxmlformats.org/officeDocument/2006/relationships" r:blip="">
          <dgm:adjLst/>
        </dgm:shape>
        <dgm:choose name="casesForSnakingLogic">
          <dgm:if name="Name7" axis="self" ptType="node" func="posOdd" op="equ" val="1">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t" for="ch" forName="Childtext1" refType="h" fact="0"/>
              <dgm:constr type="w" for="ch" forName="ConnectLine"/>
              <dgm:constr type="h" for="ch" forName="ConnectLine" refType="h" fact="0.1"/>
              <dgm:constr type="b" for="ch" forName="ConnectLine" refType="t" refFor="ch" refForName="Parent1"/>
              <dgm:constr type="ctrX" for="ch" forName="ConnectLine" refType="w" fact="0.5"/>
              <dgm:constr type="w" for="ch" forName="ConnectLineEnd" refType="h" fact="0.02"/>
              <dgm:constr type="h" for="ch" forName="ConnectLineEnd" refType="h" fact="0.02"/>
              <dgm:constr type="b" for="ch" forName="ConnectLineEnd" refType="t" refFor="ch" refForName="ConnectLine"/>
              <dgm:constr type="ctrX" for="ch" forName="ConnectLineEnd" refType="ctrX" refFor="ch" refForName="ConnectLine"/>
              <dgm:constr type="w" for="ch" forName="EmptyPane" refType="w"/>
              <dgm:constr type="b" for="ch" forName="EmptyPane" refType="h"/>
              <dgm:constr type="h" for="ch" forName="EmptyPane" refType="h" fact="0.44"/>
            </dgm:constrLst>
          </dgm:if>
          <dgm:else name="Name8">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b" for="ch" forName="Childtext1" refType="h"/>
              <dgm:constr type="w" for="ch" forName="ConnectLine"/>
              <dgm:constr type="h" for="ch" forName="ConnectLine" refType="h" fact="0.1"/>
              <dgm:constr type="t" for="ch" forName="ConnectLine" refType="b" refFor="ch" refForName="Parent1"/>
              <dgm:constr type="ctrX" for="ch" forName="ConnectLine" refType="w" fact="0.5"/>
              <dgm:constr type="w" for="ch" forName="ConnectLineEnd" refType="h" fact="0.02"/>
              <dgm:constr type="h" for="ch" forName="ConnectLineEnd" refType="h" fact="0.02"/>
              <dgm:constr type="t" for="ch" forName="ConnectLineEnd" refType="b" refFor="ch" refForName="ConnectLine"/>
              <dgm:constr type="ctrX" for="ch" forName="ConnectLineEnd" refType="ctrX" refFor="ch" refForName="ConnectLine"/>
              <dgm:constr type="w" for="ch" forName="EmptyPane" refType="w"/>
              <dgm:constr type="h" for="ch" forName="EmptyPane" refType="h" fact="0.44"/>
            </dgm:constrLst>
          </dgm:else>
        </dgm:choose>
        <dgm:layoutNode name="Parent1" styleLbl="alignNode1">
          <dgm:varLst>
            <dgm:chMax val="1"/>
            <dgm:chPref val="1"/>
            <dgm:bulletEnabled val="1"/>
          </dgm:varLst>
          <dgm:alg type="tx"/>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ect" r:blip="">
                    <dgm:adjLst/>
                  </dgm:shape>
                </dgm:if>
                <dgm:else name="ifMoreThanOneNode">
                  <dgm:choose name="Name18">
                    <dgm:if name="Name19" func="var" arg="dir" op="equ" val="norm">
                      <dgm:shape xmlns:r="http://schemas.openxmlformats.org/officeDocument/2006/relationships" type="homePlate" r:blip="">
                        <dgm:adjLst>
                          <dgm:adj idx="1" val="0.4"/>
                        </dgm:adjLst>
                      </dgm:shape>
                    </dgm:if>
                    <dgm:else name="Name20">
                      <dgm:shape xmlns:r="http://schemas.openxmlformats.org/officeDocument/2006/relationships" rot="180" type="homePlate" r:blip="">
                        <dgm:adjLst>
                          <dgm:adj idx="1" val="0.4"/>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180" type="homePlate" r:blip="">
                        <dgm:adjLst>
                          <dgm:adj idx="1" val="0.4"/>
                        </dgm:adjLst>
                      </dgm:shape>
                    </dgm:if>
                    <dgm:else name="Name26">
                      <dgm:shape xmlns:r="http://schemas.openxmlformats.org/officeDocument/2006/relationships" type="homePlate" r:blip="">
                        <dgm:adjLst>
                          <dgm:adj idx="1" val="0.4"/>
                        </dgm:adjLst>
                      </dgm:shape>
                    </dgm:else>
                  </dgm:choose>
                </dgm:if>
                <dgm:else name="Name27">
                  <dgm:shape xmlns:r="http://schemas.openxmlformats.org/officeDocument/2006/relationships" type="hexagon" r:blip="">
                    <dgm:adjLst>
                      <dgm:adj idx="1" val="0.4"/>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moveWith="Parent1">
          <dgm:varLst>
            <dgm:chMax val="0"/>
            <dgm:chPref val="0"/>
            <dgm:bulletEnabled/>
          </dgm:varLst>
          <dgm:choose name="casesForTxtDirLogic1">
            <dgm:if name="Name77" axis="self" ptType="node" func="posOdd" op="equ" val="1">
              <dgm:alg type="tx">
                <dgm:param type="txAnchorVert" val="b"/>
                <dgm:param type="txAnchorHorz" val="ctr"/>
                <dgm:param type="parTxRTLAlign" val="ctr"/>
                <dgm:param type="parTxLTRAlign" val="ctr"/>
              </dgm:alg>
            </dgm:if>
            <dgm:else name="Name88">
              <dgm:alg type="tx">
                <dgm:param type="txAnchorVert" val="t"/>
                <dgm:param type="txAnchorHorz" val="ctr"/>
                <dgm:param type="parTxRTLAlign" val="ctr"/>
                <dgm:param type="parTxLTRAlign" val="ctr"/>
              </dgm:alg>
            </dgm:else>
          </dgm:choose>
          <dgm:shape xmlns:r="http://schemas.openxmlformats.org/officeDocument/2006/relationships" type="rect" r:blip="">
            <dgm:adjLst/>
          </dgm:shape>
          <dgm:constrLst>
            <dgm:constr type="lMarg"/>
            <dgm:constr type="rMarg"/>
            <dgm:constr type="tMarg" refType="primFontSz" fact="0.7"/>
            <dgm:constr type="bMarg" refType="primFontSz" fact="0.7"/>
          </dgm:constrLst>
          <dgm:presOf axis="ch" ptType="node"/>
          <dgm:ruleLst>
            <dgm:rule type="primFontSz" val="11" fact="NaN" max="NaN"/>
          </dgm:ruleLst>
        </dgm:layoutNode>
        <dgm:layoutNode name="ConnectLine" styleLbl="sibTrans1D1" moveWith="Parent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ConnectLineEnd" styleLbl="node1" moveWith="Parent1">
          <dgm:alg type="sp"/>
          <dgm:shape xmlns:r="http://schemas.openxmlformats.org/officeDocument/2006/relationships" type="rect" r:blip="">
            <dgm:adjLst/>
          </dgm:shape>
          <dgm:presOf/>
          <dgm:constrLst/>
        </dgm:layoutNode>
        <dgm:layoutNode name="EmptyPane" moveWith="Parent1">
          <dgm:alg type="sp"/>
          <dgm:shape xmlns:r="http://schemas.openxmlformats.org/officeDocument/2006/relationships" r:blip="">
            <dgm:adjLst/>
          </dgm:shape>
          <dgm:presOf/>
          <dgm:constrLst/>
        </dgm:layoutNode>
      </dgm:layoutNode>
      <dgm:forEach name="Name28" axis="followSib" ptType="sibTrans" cnt="1">
        <dgm:layoutNode name="spaceBetweenRectangles" styleLbl="fgAcc1">
          <dgm:alg type="conn">
            <dgm:param type="dim" val="1D"/>
            <dgm:param type="srcNode" val="Parent1"/>
            <dgm:param type="dstNode" val="Parent1"/>
            <dgm:param type="begPts" val="midR"/>
            <dgm:param type="endPts" val="midL"/>
            <dgm:param type="endSty" val="noArr"/>
          </dgm:alg>
          <dgm:shape xmlns:r="http://schemas.openxmlformats.org/officeDocument/2006/relationships" type="conn" r:blip="" zOrderOff="-2">
            <dgm:adjLst/>
          </dgm:shape>
          <dgm:presOf/>
          <dgm:constrLst>
            <dgm:constr type="connDist"/>
            <dgm:constr type="begPad"/>
            <dgm:constr type="endPad"/>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6/7/layout/HexagonTimeline">
  <dgm:title val="Hexagon Timeline"/>
  <dgm:desc val="Use to show a list of events in chronological order. An invisible box contains the description while the date is shown in hexagons, except for the first and last node where the date is shown in a home shape. It can display large amount of text with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1" val="20"/>
      <dgm:constr type="primFontSz" for="des" forName="Childtext1" val="20"/>
      <dgm:constr type="primFontSz" for="des" forName="Childtext1" refType="primFontSz" refFor="des" refForName="Parent1" op="lte"/>
      <dgm:constr type="w" for="ch" forName="composite" refType="w"/>
      <dgm:constr type="h" for="ch" forName="composite" refType="h"/>
      <dgm:constr type="w" for="ch" forName="spaceBetweenRectangles" refType="w" fact="0"/>
      <dgm:constr type="h" for="ch" forName="spaceBetweenRectangles" refType="h" fact="0"/>
      <dgm:constr type="primFontSz" for="des" forName="Parent1" op="equ"/>
      <dgm:constr type="primFontSz" for="des" forName="Childtext1" op="equ"/>
    </dgm:constrLst>
    <dgm:forEach name="nodesForEach" axis="ch" ptType="node">
      <dgm:layoutNode name="composite">
        <dgm:alg type="composite"/>
        <dgm:shape xmlns:r="http://schemas.openxmlformats.org/officeDocument/2006/relationships" r:blip="">
          <dgm:adjLst/>
        </dgm:shape>
        <dgm:choose name="casesForSnakingLogic">
          <dgm:if name="Name7" axis="self" ptType="node" func="posOdd" op="equ" val="1">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t" for="ch" forName="Childtext1" refType="h" fact="0"/>
              <dgm:constr type="w" for="ch" forName="ConnectLine"/>
              <dgm:constr type="h" for="ch" forName="ConnectLine" refType="h" fact="0.1"/>
              <dgm:constr type="b" for="ch" forName="ConnectLine" refType="t" refFor="ch" refForName="Parent1"/>
              <dgm:constr type="ctrX" for="ch" forName="ConnectLine" refType="w" fact="0.5"/>
              <dgm:constr type="w" for="ch" forName="ConnectLineEnd" refType="h" fact="0.02"/>
              <dgm:constr type="h" for="ch" forName="ConnectLineEnd" refType="h" fact="0.02"/>
              <dgm:constr type="b" for="ch" forName="ConnectLineEnd" refType="t" refFor="ch" refForName="ConnectLine"/>
              <dgm:constr type="ctrX" for="ch" forName="ConnectLineEnd" refType="ctrX" refFor="ch" refForName="ConnectLine"/>
              <dgm:constr type="w" for="ch" forName="EmptyPane" refType="w"/>
              <dgm:constr type="b" for="ch" forName="EmptyPane" refType="h"/>
              <dgm:constr type="h" for="ch" forName="EmptyPane" refType="h" fact="0.44"/>
            </dgm:constrLst>
          </dgm:if>
          <dgm:else name="Name8">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b" for="ch" forName="Childtext1" refType="h"/>
              <dgm:constr type="w" for="ch" forName="ConnectLine"/>
              <dgm:constr type="h" for="ch" forName="ConnectLine" refType="h" fact="0.1"/>
              <dgm:constr type="t" for="ch" forName="ConnectLine" refType="b" refFor="ch" refForName="Parent1"/>
              <dgm:constr type="ctrX" for="ch" forName="ConnectLine" refType="w" fact="0.5"/>
              <dgm:constr type="w" for="ch" forName="ConnectLineEnd" refType="h" fact="0.02"/>
              <dgm:constr type="h" for="ch" forName="ConnectLineEnd" refType="h" fact="0.02"/>
              <dgm:constr type="t" for="ch" forName="ConnectLineEnd" refType="b" refFor="ch" refForName="ConnectLine"/>
              <dgm:constr type="ctrX" for="ch" forName="ConnectLineEnd" refType="ctrX" refFor="ch" refForName="ConnectLine"/>
              <dgm:constr type="w" for="ch" forName="EmptyPane" refType="w"/>
              <dgm:constr type="h" for="ch" forName="EmptyPane" refType="h" fact="0.44"/>
            </dgm:constrLst>
          </dgm:else>
        </dgm:choose>
        <dgm:layoutNode name="Parent1" styleLbl="alignNode1">
          <dgm:varLst>
            <dgm:chMax val="1"/>
            <dgm:chPref val="1"/>
            <dgm:bulletEnabled val="1"/>
          </dgm:varLst>
          <dgm:alg type="tx"/>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ect" r:blip="">
                    <dgm:adjLst/>
                  </dgm:shape>
                </dgm:if>
                <dgm:else name="ifMoreThanOneNode">
                  <dgm:choose name="Name18">
                    <dgm:if name="Name19" func="var" arg="dir" op="equ" val="norm">
                      <dgm:shape xmlns:r="http://schemas.openxmlformats.org/officeDocument/2006/relationships" type="homePlate" r:blip="">
                        <dgm:adjLst>
                          <dgm:adj idx="1" val="0.4"/>
                        </dgm:adjLst>
                      </dgm:shape>
                    </dgm:if>
                    <dgm:else name="Name20">
                      <dgm:shape xmlns:r="http://schemas.openxmlformats.org/officeDocument/2006/relationships" rot="180" type="homePlate" r:blip="">
                        <dgm:adjLst>
                          <dgm:adj idx="1" val="0.4"/>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180" type="homePlate" r:blip="">
                        <dgm:adjLst>
                          <dgm:adj idx="1" val="0.4"/>
                        </dgm:adjLst>
                      </dgm:shape>
                    </dgm:if>
                    <dgm:else name="Name26">
                      <dgm:shape xmlns:r="http://schemas.openxmlformats.org/officeDocument/2006/relationships" type="homePlate" r:blip="">
                        <dgm:adjLst>
                          <dgm:adj idx="1" val="0.4"/>
                        </dgm:adjLst>
                      </dgm:shape>
                    </dgm:else>
                  </dgm:choose>
                </dgm:if>
                <dgm:else name="Name27">
                  <dgm:shape xmlns:r="http://schemas.openxmlformats.org/officeDocument/2006/relationships" type="hexagon" r:blip="">
                    <dgm:adjLst>
                      <dgm:adj idx="1" val="0.4"/>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moveWith="Parent1">
          <dgm:varLst>
            <dgm:chMax val="0"/>
            <dgm:chPref val="0"/>
            <dgm:bulletEnabled/>
          </dgm:varLst>
          <dgm:choose name="casesForTxtDirLogic1">
            <dgm:if name="Name77" axis="self" ptType="node" func="posOdd" op="equ" val="1">
              <dgm:alg type="tx">
                <dgm:param type="txAnchorVert" val="b"/>
                <dgm:param type="txAnchorHorz" val="ctr"/>
                <dgm:param type="parTxRTLAlign" val="ctr"/>
                <dgm:param type="parTxLTRAlign" val="ctr"/>
              </dgm:alg>
            </dgm:if>
            <dgm:else name="Name88">
              <dgm:alg type="tx">
                <dgm:param type="txAnchorVert" val="t"/>
                <dgm:param type="txAnchorHorz" val="ctr"/>
                <dgm:param type="parTxRTLAlign" val="ctr"/>
                <dgm:param type="parTxLTRAlign" val="ctr"/>
              </dgm:alg>
            </dgm:else>
          </dgm:choose>
          <dgm:shape xmlns:r="http://schemas.openxmlformats.org/officeDocument/2006/relationships" type="rect" r:blip="">
            <dgm:adjLst/>
          </dgm:shape>
          <dgm:constrLst>
            <dgm:constr type="lMarg"/>
            <dgm:constr type="rMarg"/>
            <dgm:constr type="tMarg" refType="primFontSz" fact="0.7"/>
            <dgm:constr type="bMarg" refType="primFontSz" fact="0.7"/>
          </dgm:constrLst>
          <dgm:presOf axis="ch" ptType="node"/>
          <dgm:ruleLst>
            <dgm:rule type="primFontSz" val="11" fact="NaN" max="NaN"/>
          </dgm:ruleLst>
        </dgm:layoutNode>
        <dgm:layoutNode name="ConnectLine" styleLbl="sibTrans1D1" moveWith="Parent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ConnectLineEnd" styleLbl="node1" moveWith="Parent1">
          <dgm:alg type="sp"/>
          <dgm:shape xmlns:r="http://schemas.openxmlformats.org/officeDocument/2006/relationships" type="rect" r:blip="">
            <dgm:adjLst/>
          </dgm:shape>
          <dgm:presOf/>
          <dgm:constrLst/>
        </dgm:layoutNode>
        <dgm:layoutNode name="EmptyPane" moveWith="Parent1">
          <dgm:alg type="sp"/>
          <dgm:shape xmlns:r="http://schemas.openxmlformats.org/officeDocument/2006/relationships" r:blip="">
            <dgm:adjLst/>
          </dgm:shape>
          <dgm:presOf/>
          <dgm:constrLst/>
        </dgm:layoutNode>
      </dgm:layoutNode>
      <dgm:forEach name="Name28" axis="followSib" ptType="sibTrans" cnt="1">
        <dgm:layoutNode name="spaceBetweenRectangles" styleLbl="fgAcc1">
          <dgm:alg type="conn">
            <dgm:param type="dim" val="1D"/>
            <dgm:param type="srcNode" val="Parent1"/>
            <dgm:param type="dstNode" val="Parent1"/>
            <dgm:param type="begPts" val="midR"/>
            <dgm:param type="endPts" val="midL"/>
            <dgm:param type="endSty" val="noArr"/>
          </dgm:alg>
          <dgm:shape xmlns:r="http://schemas.openxmlformats.org/officeDocument/2006/relationships" type="conn" r:blip="" zOrderOff="-2">
            <dgm:adjLst/>
          </dgm:shape>
          <dgm:presOf/>
          <dgm:constrLst>
            <dgm:constr type="connDist"/>
            <dgm:constr type="begPad"/>
            <dgm:constr type="endPad"/>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6/7/layout/HexagonTimeline">
  <dgm:title val="Hexagon Timeline"/>
  <dgm:desc val="Use to show a list of events in chronological order. An invisible box contains the description while the date is shown in hexagons, except for the first and last node where the date is shown in a home shape. It can display large amount of text with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1" val="20"/>
      <dgm:constr type="primFontSz" for="des" forName="Childtext1" val="20"/>
      <dgm:constr type="primFontSz" for="des" forName="Childtext1" refType="primFontSz" refFor="des" refForName="Parent1" op="lte"/>
      <dgm:constr type="w" for="ch" forName="composite" refType="w"/>
      <dgm:constr type="h" for="ch" forName="composite" refType="h"/>
      <dgm:constr type="w" for="ch" forName="spaceBetweenRectangles" refType="w" fact="0"/>
      <dgm:constr type="h" for="ch" forName="spaceBetweenRectangles" refType="h" fact="0"/>
      <dgm:constr type="primFontSz" for="des" forName="Parent1" op="equ"/>
      <dgm:constr type="primFontSz" for="des" forName="Childtext1" op="equ"/>
    </dgm:constrLst>
    <dgm:forEach name="nodesForEach" axis="ch" ptType="node">
      <dgm:layoutNode name="composite">
        <dgm:alg type="composite"/>
        <dgm:shape xmlns:r="http://schemas.openxmlformats.org/officeDocument/2006/relationships" r:blip="">
          <dgm:adjLst/>
        </dgm:shape>
        <dgm:choose name="casesForSnakingLogic">
          <dgm:if name="Name7" axis="self" ptType="node" func="posOdd" op="equ" val="1">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t" for="ch" forName="Childtext1" refType="h" fact="0"/>
              <dgm:constr type="w" for="ch" forName="ConnectLine"/>
              <dgm:constr type="h" for="ch" forName="ConnectLine" refType="h" fact="0.1"/>
              <dgm:constr type="b" for="ch" forName="ConnectLine" refType="t" refFor="ch" refForName="Parent1"/>
              <dgm:constr type="ctrX" for="ch" forName="ConnectLine" refType="w" fact="0.5"/>
              <dgm:constr type="w" for="ch" forName="ConnectLineEnd" refType="h" fact="0.02"/>
              <dgm:constr type="h" for="ch" forName="ConnectLineEnd" refType="h" fact="0.02"/>
              <dgm:constr type="b" for="ch" forName="ConnectLineEnd" refType="t" refFor="ch" refForName="ConnectLine"/>
              <dgm:constr type="ctrX" for="ch" forName="ConnectLineEnd" refType="ctrX" refFor="ch" refForName="ConnectLine"/>
              <dgm:constr type="w" for="ch" forName="EmptyPane" refType="w"/>
              <dgm:constr type="b" for="ch" forName="EmptyPane" refType="h"/>
              <dgm:constr type="h" for="ch" forName="EmptyPane" refType="h" fact="0.44"/>
            </dgm:constrLst>
          </dgm:if>
          <dgm:else name="Name8">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b" for="ch" forName="Childtext1" refType="h"/>
              <dgm:constr type="w" for="ch" forName="ConnectLine"/>
              <dgm:constr type="h" for="ch" forName="ConnectLine" refType="h" fact="0.1"/>
              <dgm:constr type="t" for="ch" forName="ConnectLine" refType="b" refFor="ch" refForName="Parent1"/>
              <dgm:constr type="ctrX" for="ch" forName="ConnectLine" refType="w" fact="0.5"/>
              <dgm:constr type="w" for="ch" forName="ConnectLineEnd" refType="h" fact="0.02"/>
              <dgm:constr type="h" for="ch" forName="ConnectLineEnd" refType="h" fact="0.02"/>
              <dgm:constr type="t" for="ch" forName="ConnectLineEnd" refType="b" refFor="ch" refForName="ConnectLine"/>
              <dgm:constr type="ctrX" for="ch" forName="ConnectLineEnd" refType="ctrX" refFor="ch" refForName="ConnectLine"/>
              <dgm:constr type="w" for="ch" forName="EmptyPane" refType="w"/>
              <dgm:constr type="h" for="ch" forName="EmptyPane" refType="h" fact="0.44"/>
            </dgm:constrLst>
          </dgm:else>
        </dgm:choose>
        <dgm:layoutNode name="Parent1" styleLbl="alignNode1">
          <dgm:varLst>
            <dgm:chMax val="1"/>
            <dgm:chPref val="1"/>
            <dgm:bulletEnabled val="1"/>
          </dgm:varLst>
          <dgm:alg type="tx"/>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ect" r:blip="">
                    <dgm:adjLst/>
                  </dgm:shape>
                </dgm:if>
                <dgm:else name="ifMoreThanOneNode">
                  <dgm:choose name="Name18">
                    <dgm:if name="Name19" func="var" arg="dir" op="equ" val="norm">
                      <dgm:shape xmlns:r="http://schemas.openxmlformats.org/officeDocument/2006/relationships" type="homePlate" r:blip="">
                        <dgm:adjLst>
                          <dgm:adj idx="1" val="0.4"/>
                        </dgm:adjLst>
                      </dgm:shape>
                    </dgm:if>
                    <dgm:else name="Name20">
                      <dgm:shape xmlns:r="http://schemas.openxmlformats.org/officeDocument/2006/relationships" rot="180" type="homePlate" r:blip="">
                        <dgm:adjLst>
                          <dgm:adj idx="1" val="0.4"/>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180" type="homePlate" r:blip="">
                        <dgm:adjLst>
                          <dgm:adj idx="1" val="0.4"/>
                        </dgm:adjLst>
                      </dgm:shape>
                    </dgm:if>
                    <dgm:else name="Name26">
                      <dgm:shape xmlns:r="http://schemas.openxmlformats.org/officeDocument/2006/relationships" type="homePlate" r:blip="">
                        <dgm:adjLst>
                          <dgm:adj idx="1" val="0.4"/>
                        </dgm:adjLst>
                      </dgm:shape>
                    </dgm:else>
                  </dgm:choose>
                </dgm:if>
                <dgm:else name="Name27">
                  <dgm:shape xmlns:r="http://schemas.openxmlformats.org/officeDocument/2006/relationships" type="hexagon" r:blip="">
                    <dgm:adjLst>
                      <dgm:adj idx="1" val="0.4"/>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moveWith="Parent1">
          <dgm:varLst>
            <dgm:chMax val="0"/>
            <dgm:chPref val="0"/>
            <dgm:bulletEnabled/>
          </dgm:varLst>
          <dgm:choose name="casesForTxtDirLogic1">
            <dgm:if name="Name77" axis="self" ptType="node" func="posOdd" op="equ" val="1">
              <dgm:alg type="tx">
                <dgm:param type="txAnchorVert" val="b"/>
                <dgm:param type="txAnchorHorz" val="ctr"/>
                <dgm:param type="parTxRTLAlign" val="ctr"/>
                <dgm:param type="parTxLTRAlign" val="ctr"/>
              </dgm:alg>
            </dgm:if>
            <dgm:else name="Name88">
              <dgm:alg type="tx">
                <dgm:param type="txAnchorVert" val="t"/>
                <dgm:param type="txAnchorHorz" val="ctr"/>
                <dgm:param type="parTxRTLAlign" val="ctr"/>
                <dgm:param type="parTxLTRAlign" val="ctr"/>
              </dgm:alg>
            </dgm:else>
          </dgm:choose>
          <dgm:shape xmlns:r="http://schemas.openxmlformats.org/officeDocument/2006/relationships" type="rect" r:blip="">
            <dgm:adjLst/>
          </dgm:shape>
          <dgm:constrLst>
            <dgm:constr type="lMarg"/>
            <dgm:constr type="rMarg"/>
            <dgm:constr type="tMarg" refType="primFontSz" fact="0.7"/>
            <dgm:constr type="bMarg" refType="primFontSz" fact="0.7"/>
          </dgm:constrLst>
          <dgm:presOf axis="ch" ptType="node"/>
          <dgm:ruleLst>
            <dgm:rule type="primFontSz" val="11" fact="NaN" max="NaN"/>
          </dgm:ruleLst>
        </dgm:layoutNode>
        <dgm:layoutNode name="ConnectLine" styleLbl="sibTrans1D1" moveWith="Parent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ConnectLineEnd" styleLbl="node1" moveWith="Parent1">
          <dgm:alg type="sp"/>
          <dgm:shape xmlns:r="http://schemas.openxmlformats.org/officeDocument/2006/relationships" type="rect" r:blip="">
            <dgm:adjLst/>
          </dgm:shape>
          <dgm:presOf/>
          <dgm:constrLst/>
        </dgm:layoutNode>
        <dgm:layoutNode name="EmptyPane" moveWith="Parent1">
          <dgm:alg type="sp"/>
          <dgm:shape xmlns:r="http://schemas.openxmlformats.org/officeDocument/2006/relationships" r:blip="">
            <dgm:adjLst/>
          </dgm:shape>
          <dgm:presOf/>
          <dgm:constrLst/>
        </dgm:layoutNode>
      </dgm:layoutNode>
      <dgm:forEach name="Name28" axis="followSib" ptType="sibTrans" cnt="1">
        <dgm:layoutNode name="spaceBetweenRectangles" styleLbl="fgAcc1">
          <dgm:alg type="conn">
            <dgm:param type="dim" val="1D"/>
            <dgm:param type="srcNode" val="Parent1"/>
            <dgm:param type="dstNode" val="Parent1"/>
            <dgm:param type="begPts" val="midR"/>
            <dgm:param type="endPts" val="midL"/>
            <dgm:param type="endSty" val="noArr"/>
          </dgm:alg>
          <dgm:shape xmlns:r="http://schemas.openxmlformats.org/officeDocument/2006/relationships" type="conn" r:blip="" zOrderOff="-2">
            <dgm:adjLst/>
          </dgm:shape>
          <dgm:presOf/>
          <dgm:constrLst>
            <dgm:constr type="connDi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F07771-3FAA-4D43-A059-9A7D838C2880}" type="datetimeFigureOut">
              <a:rPr lang="en-US" smtClean="0"/>
              <a:t>1/20/2020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B68C18-1BF1-F447-95ED-60EAAE35426E}" type="slidenum">
              <a:rPr lang="en-US" smtClean="0"/>
              <a:t>‹#›</a:t>
            </a:fld>
            <a:endParaRPr lang="en-US"/>
          </a:p>
        </p:txBody>
      </p:sp>
    </p:spTree>
    <p:extLst>
      <p:ext uri="{BB962C8B-B14F-4D97-AF65-F5344CB8AC3E}">
        <p14:creationId xmlns:p14="http://schemas.microsoft.com/office/powerpoint/2010/main" val="13917592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p:bg>
      <p:bgRef idx="1001">
        <a:schemeClr val="bg2"/>
      </p:bgRef>
    </p:bg>
    <p:spTree>
      <p:nvGrpSpPr>
        <p:cNvPr id="1" name=""/>
        <p:cNvGrpSpPr/>
        <p:nvPr/>
      </p:nvGrpSpPr>
      <p:grpSpPr>
        <a:xfrm>
          <a:off x="0" y="0"/>
          <a:ext cx="0" cy="0"/>
          <a:chOff x="0" y="0"/>
          <a:chExt cx="0" cy="0"/>
        </a:xfrm>
      </p:grpSpPr>
      <p:sp>
        <p:nvSpPr>
          <p:cNvPr id="12" name="Freeform 6" title="Page Number Shape"/>
          <p:cNvSpPr/>
          <p:nvPr/>
        </p:nvSpPr>
        <p:spPr bwMode="auto">
          <a:xfrm>
            <a:off x="11784011" y="-1"/>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accent1"/>
          </a:solidFill>
          <a:ln w="0">
            <a:noFill/>
            <a:prstDash val="solid"/>
            <a:round/>
            <a:headEnd/>
            <a:tailEnd/>
          </a:ln>
        </p:spPr>
      </p:sp>
      <p:sp>
        <p:nvSpPr>
          <p:cNvPr id="2" name="Title 1"/>
          <p:cNvSpPr>
            <a:spLocks noGrp="1"/>
          </p:cNvSpPr>
          <p:nvPr>
            <p:ph type="ctrTitle"/>
          </p:nvPr>
        </p:nvSpPr>
        <p:spPr>
          <a:xfrm>
            <a:off x="5747656" y="1264197"/>
            <a:ext cx="5670487" cy="4268965"/>
          </a:xfrm>
        </p:spPr>
        <p:txBody>
          <a:bodyPr anchor="ctr">
            <a:normAutofit/>
          </a:bodyPr>
          <a:lstStyle>
            <a:lvl1pPr algn="l">
              <a:lnSpc>
                <a:spcPct val="85000"/>
              </a:lnSpc>
              <a:defRPr sz="6000" cap="none" baseline="0">
                <a:solidFill>
                  <a:schemeClr val="tx2"/>
                </a:solidFill>
              </a:defRPr>
            </a:lvl1pPr>
          </a:lstStyle>
          <a:p>
            <a:r>
              <a:rPr lang="en-US" noProof="0"/>
              <a:t>Click to edit Master title style</a:t>
            </a:r>
          </a:p>
        </p:txBody>
      </p:sp>
      <p:sp>
        <p:nvSpPr>
          <p:cNvPr id="3" name="Subtitle 2"/>
          <p:cNvSpPr>
            <a:spLocks noGrp="1"/>
          </p:cNvSpPr>
          <p:nvPr>
            <p:ph type="subTitle" idx="1"/>
          </p:nvPr>
        </p:nvSpPr>
        <p:spPr>
          <a:xfrm>
            <a:off x="667666" y="4151085"/>
            <a:ext cx="4633806" cy="1591181"/>
          </a:xfrm>
        </p:spPr>
        <p:txBody>
          <a:bodyPr anchor="b">
            <a:noAutofit/>
          </a:bodyPr>
          <a:lstStyle>
            <a:lvl1pPr marL="0" indent="0" algn="r">
              <a:lnSpc>
                <a:spcPct val="100000"/>
              </a:lnSpc>
              <a:spcBef>
                <a:spcPts val="0"/>
              </a:spcBef>
              <a:buNone/>
              <a:defRPr sz="2300" b="0" i="1"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cxnSp>
        <p:nvCxnSpPr>
          <p:cNvPr id="9" name="Straight Connector 8" title="Verticle Rule Line"/>
          <p:cNvCxnSpPr>
            <a:cxnSpLocks/>
          </p:cNvCxnSpPr>
          <p:nvPr/>
        </p:nvCxnSpPr>
        <p:spPr>
          <a:xfrm>
            <a:off x="5524563" y="1115733"/>
            <a:ext cx="0" cy="4626534"/>
          </a:xfrm>
          <a:prstGeom prst="line">
            <a:avLst/>
          </a:prstGeom>
          <a:ln w="63500">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Picture Placeholder 10">
            <a:extLst>
              <a:ext uri="{FF2B5EF4-FFF2-40B4-BE49-F238E27FC236}">
                <a16:creationId xmlns:a16="http://schemas.microsoft.com/office/drawing/2014/main" id="{137A75DA-C6FF-4420-94B9-E3338D1F9A04}"/>
              </a:ext>
            </a:extLst>
          </p:cNvPr>
          <p:cNvSpPr>
            <a:spLocks noGrp="1"/>
          </p:cNvSpPr>
          <p:nvPr>
            <p:ph type="pic" sz="quarter" idx="10" hasCustomPrompt="1"/>
          </p:nvPr>
        </p:nvSpPr>
        <p:spPr>
          <a:xfrm>
            <a:off x="2743615" y="1367500"/>
            <a:ext cx="2397795" cy="2397795"/>
          </a:xfrm>
          <a:prstGeom prst="ellipse">
            <a:avLst/>
          </a:prstGeom>
          <a:solidFill>
            <a:schemeClr val="bg1"/>
          </a:solidFill>
        </p:spPr>
        <p:txBody>
          <a:bodyPr anchor="ctr"/>
          <a:lstStyle>
            <a:lvl1pPr marL="0" indent="0" algn="ctr">
              <a:buNone/>
              <a:defRPr i="1"/>
            </a:lvl1pPr>
          </a:lstStyle>
          <a:p>
            <a:r>
              <a:rPr lang="en-US" noProof="0"/>
              <a:t>Insert Portrait Photo</a:t>
            </a:r>
          </a:p>
        </p:txBody>
      </p:sp>
    </p:spTree>
    <p:extLst>
      <p:ext uri="{BB962C8B-B14F-4D97-AF65-F5344CB8AC3E}">
        <p14:creationId xmlns:p14="http://schemas.microsoft.com/office/powerpoint/2010/main" val="182742633"/>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792">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E2565D1-06D8-4141-9B5F-95C29313C16C}"/>
              </a:ext>
            </a:extLst>
          </p:cNvPr>
          <p:cNvSpPr/>
          <p:nvPr userDrawn="1"/>
        </p:nvSpPr>
        <p:spPr>
          <a:xfrm>
            <a:off x="0" y="0"/>
            <a:ext cx="48961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0" name="Text Placeholder 19">
            <a:extLst>
              <a:ext uri="{FF2B5EF4-FFF2-40B4-BE49-F238E27FC236}">
                <a16:creationId xmlns:a16="http://schemas.microsoft.com/office/drawing/2014/main" id="{04FBD4F5-432F-4C2D-A734-6CC48615FF21}"/>
              </a:ext>
            </a:extLst>
          </p:cNvPr>
          <p:cNvSpPr>
            <a:spLocks noGrp="1"/>
          </p:cNvSpPr>
          <p:nvPr>
            <p:ph type="body" sz="quarter" idx="18" hasCustomPrompt="1"/>
          </p:nvPr>
        </p:nvSpPr>
        <p:spPr>
          <a:xfrm>
            <a:off x="762000" y="2895600"/>
            <a:ext cx="3842550" cy="2855913"/>
          </a:xfrm>
        </p:spPr>
        <p:txBody>
          <a:bodyPr/>
          <a:lstStyle>
            <a:lvl1pPr marL="0" indent="0" algn="r">
              <a:buNone/>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noProof="0"/>
              <a:t>Place your subtitle here</a:t>
            </a:r>
          </a:p>
        </p:txBody>
      </p:sp>
      <p:sp>
        <p:nvSpPr>
          <p:cNvPr id="3" name="Content Placeholder 2"/>
          <p:cNvSpPr>
            <a:spLocks noGrp="1"/>
          </p:cNvSpPr>
          <p:nvPr>
            <p:ph idx="1"/>
          </p:nvPr>
        </p:nvSpPr>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C3BDDDD7-72ED-FC4E-8075-0107060235C5}" type="datetime1">
              <a:rPr lang="en-US" noProof="0" smtClean="0"/>
              <a:t>1/20/2020</a:t>
            </a:fld>
            <a:endParaRPr lang="en-US" noProof="0"/>
          </a:p>
        </p:txBody>
      </p:sp>
      <p:sp>
        <p:nvSpPr>
          <p:cNvPr id="5" name="Footer Placeholder 4"/>
          <p:cNvSpPr>
            <a:spLocks noGrp="1"/>
          </p:cNvSpPr>
          <p:nvPr>
            <p:ph type="ftr" sz="quarter" idx="11"/>
          </p:nvPr>
        </p:nvSpPr>
        <p:spPr/>
        <p:txBody>
          <a:bodyPr/>
          <a:lstStyle/>
          <a:p>
            <a:endParaRPr lang="en-US" noProof="0"/>
          </a:p>
        </p:txBody>
      </p:sp>
      <p:sp>
        <p:nvSpPr>
          <p:cNvPr id="6" name="Slide Number Placeholder 5"/>
          <p:cNvSpPr>
            <a:spLocks noGrp="1"/>
          </p:cNvSpPr>
          <p:nvPr>
            <p:ph type="sldNum" sz="quarter" idx="12"/>
          </p:nvPr>
        </p:nvSpPr>
        <p:spPr/>
        <p:txBody>
          <a:bodyPr/>
          <a:lstStyle/>
          <a:p>
            <a:fld id="{13D2E340-0663-474B-992C-9192B5C45E57}" type="slidenum">
              <a:rPr lang="en-US" noProof="0" smtClean="0"/>
              <a:t>‹#›</a:t>
            </a:fld>
            <a:endParaRPr lang="en-US" noProof="0"/>
          </a:p>
        </p:txBody>
      </p:sp>
      <p:sp>
        <p:nvSpPr>
          <p:cNvPr id="11" name="Title 1">
            <a:extLst>
              <a:ext uri="{FF2B5EF4-FFF2-40B4-BE49-F238E27FC236}">
                <a16:creationId xmlns:a16="http://schemas.microsoft.com/office/drawing/2014/main" id="{3837580B-9009-4524-B820-7ACB27BCBEB4}"/>
              </a:ext>
            </a:extLst>
          </p:cNvPr>
          <p:cNvSpPr>
            <a:spLocks noGrp="1"/>
          </p:cNvSpPr>
          <p:nvPr>
            <p:ph type="title"/>
          </p:nvPr>
        </p:nvSpPr>
        <p:spPr>
          <a:xfrm>
            <a:off x="762000" y="559678"/>
            <a:ext cx="3833906" cy="2221622"/>
          </a:xfrm>
        </p:spPr>
        <p:txBody>
          <a:bodyPr anchor="b"/>
          <a:lstStyle/>
          <a:p>
            <a:r>
              <a:rPr lang="en-US" noProof="0"/>
              <a:t>Click to edit Master title style</a:t>
            </a:r>
          </a:p>
        </p:txBody>
      </p:sp>
      <p:cxnSp>
        <p:nvCxnSpPr>
          <p:cNvPr id="12" name="Straight Connector 11" title="Horizontal Rule Line">
            <a:extLst>
              <a:ext uri="{FF2B5EF4-FFF2-40B4-BE49-F238E27FC236}">
                <a16:creationId xmlns:a16="http://schemas.microsoft.com/office/drawing/2014/main" id="{54F1A406-73A8-450C-B21C-AA9616F476CE}"/>
              </a:ext>
            </a:extLst>
          </p:cNvPr>
          <p:cNvCxnSpPr/>
          <p:nvPr userDrawn="1"/>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7954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6 Image / Icon Bullets Light">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p:cNvSpPr>
            <a:spLocks noGrp="1"/>
          </p:cNvSpPr>
          <p:nvPr>
            <p:ph type="title"/>
          </p:nvPr>
        </p:nvSpPr>
        <p:spPr>
          <a:xfrm>
            <a:off x="762000" y="559678"/>
            <a:ext cx="3833906" cy="2221622"/>
          </a:xfrm>
        </p:spPr>
        <p:txBody>
          <a:bodyPr anchor="b"/>
          <a:lstStyle/>
          <a:p>
            <a:r>
              <a:rPr lang="en-US" noProof="0"/>
              <a:t>Click to edit Master title style</a:t>
            </a:r>
          </a:p>
        </p:txBody>
      </p:sp>
      <p:sp>
        <p:nvSpPr>
          <p:cNvPr id="4" name="Date Placeholder 3"/>
          <p:cNvSpPr>
            <a:spLocks noGrp="1"/>
          </p:cNvSpPr>
          <p:nvPr>
            <p:ph type="dt" sz="half" idx="10"/>
          </p:nvPr>
        </p:nvSpPr>
        <p:spPr/>
        <p:txBody>
          <a:bodyPr/>
          <a:lstStyle/>
          <a:p>
            <a:fld id="{26B3D9D9-8B30-6A45-929D-0A0366E2E953}" type="datetime1">
              <a:rPr lang="en-US" noProof="0" smtClean="0"/>
              <a:t>1/20/2020</a:t>
            </a:fld>
            <a:endParaRPr lang="en-US" noProof="0"/>
          </a:p>
        </p:txBody>
      </p:sp>
      <p:sp>
        <p:nvSpPr>
          <p:cNvPr id="5" name="Footer Placeholder 4"/>
          <p:cNvSpPr>
            <a:spLocks noGrp="1"/>
          </p:cNvSpPr>
          <p:nvPr>
            <p:ph type="ftr" sz="quarter" idx="11"/>
          </p:nvPr>
        </p:nvSpPr>
        <p:spPr/>
        <p:txBody>
          <a:bodyPr/>
          <a:lstStyle/>
          <a:p>
            <a:endParaRPr lang="en-US" noProof="0"/>
          </a:p>
        </p:txBody>
      </p:sp>
      <p:sp>
        <p:nvSpPr>
          <p:cNvPr id="6" name="Slide Number Placeholder 5"/>
          <p:cNvSpPr>
            <a:spLocks noGrp="1"/>
          </p:cNvSpPr>
          <p:nvPr>
            <p:ph type="sldNum" sz="quarter" idx="12"/>
          </p:nvPr>
        </p:nvSpPr>
        <p:spPr/>
        <p:txBody>
          <a:bodyPr/>
          <a:lstStyle/>
          <a:p>
            <a:fld id="{13D2E340-0663-474B-992C-9192B5C45E57}" type="slidenum">
              <a:rPr lang="en-US" noProof="0" smtClean="0"/>
              <a:t>‹#›</a:t>
            </a:fld>
            <a:endParaRPr lang="en-US" noProof="0"/>
          </a:p>
        </p:txBody>
      </p:sp>
      <p:sp>
        <p:nvSpPr>
          <p:cNvPr id="20" name="Text Placeholder 19">
            <a:extLst>
              <a:ext uri="{FF2B5EF4-FFF2-40B4-BE49-F238E27FC236}">
                <a16:creationId xmlns:a16="http://schemas.microsoft.com/office/drawing/2014/main" id="{66A1A72B-59FA-4D91-8267-669EAAD44565}"/>
              </a:ext>
            </a:extLst>
          </p:cNvPr>
          <p:cNvSpPr>
            <a:spLocks noGrp="1"/>
          </p:cNvSpPr>
          <p:nvPr>
            <p:ph type="body" sz="quarter" idx="18" hasCustomPrompt="1"/>
          </p:nvPr>
        </p:nvSpPr>
        <p:spPr>
          <a:xfrm>
            <a:off x="762000" y="2895600"/>
            <a:ext cx="3842550" cy="2855913"/>
          </a:xfrm>
        </p:spPr>
        <p:txBody>
          <a:bodyPr/>
          <a:lstStyle>
            <a:lvl1pPr marL="0" indent="0" algn="r">
              <a:buNone/>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noProof="0"/>
              <a:t>Place your subtitle here</a:t>
            </a:r>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6" name="Content Placeholder 2">
            <a:extLst>
              <a:ext uri="{FF2B5EF4-FFF2-40B4-BE49-F238E27FC236}">
                <a16:creationId xmlns:a16="http://schemas.microsoft.com/office/drawing/2014/main" id="{0CF91DE7-F23F-444D-B56E-B059EC98D983}"/>
              </a:ext>
            </a:extLst>
          </p:cNvPr>
          <p:cNvSpPr>
            <a:spLocks noGrp="1"/>
          </p:cNvSpPr>
          <p:nvPr>
            <p:ph idx="1" hasCustomPrompt="1"/>
          </p:nvPr>
        </p:nvSpPr>
        <p:spPr>
          <a:xfrm>
            <a:off x="5162550" y="559678"/>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19" name="Text Placeholder 8">
            <a:extLst>
              <a:ext uri="{FF2B5EF4-FFF2-40B4-BE49-F238E27FC236}">
                <a16:creationId xmlns:a16="http://schemas.microsoft.com/office/drawing/2014/main" id="{DD8B7AFB-040F-4222-BF21-649EEB9B7663}"/>
              </a:ext>
            </a:extLst>
          </p:cNvPr>
          <p:cNvSpPr>
            <a:spLocks noGrp="1"/>
          </p:cNvSpPr>
          <p:nvPr>
            <p:ph type="body" sz="quarter" idx="13" hasCustomPrompt="1"/>
          </p:nvPr>
        </p:nvSpPr>
        <p:spPr>
          <a:xfrm>
            <a:off x="7295581" y="559678"/>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22" name="Text Placeholder 10">
            <a:extLst>
              <a:ext uri="{FF2B5EF4-FFF2-40B4-BE49-F238E27FC236}">
                <a16:creationId xmlns:a16="http://schemas.microsoft.com/office/drawing/2014/main" id="{36C44B50-DCD8-4661-AE20-1744F5052F2B}"/>
              </a:ext>
            </a:extLst>
          </p:cNvPr>
          <p:cNvSpPr>
            <a:spLocks noGrp="1"/>
          </p:cNvSpPr>
          <p:nvPr>
            <p:ph type="body" sz="quarter" idx="14" hasCustomPrompt="1"/>
          </p:nvPr>
        </p:nvSpPr>
        <p:spPr>
          <a:xfrm>
            <a:off x="9428613" y="559678"/>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23" name="Text Placeholder 6">
            <a:extLst>
              <a:ext uri="{FF2B5EF4-FFF2-40B4-BE49-F238E27FC236}">
                <a16:creationId xmlns:a16="http://schemas.microsoft.com/office/drawing/2014/main" id="{C0107EA4-5D36-4C90-97D0-F9F14116BDE7}"/>
              </a:ext>
            </a:extLst>
          </p:cNvPr>
          <p:cNvSpPr>
            <a:spLocks noGrp="1"/>
          </p:cNvSpPr>
          <p:nvPr>
            <p:ph type="body" sz="quarter" idx="19" hasCustomPrompt="1"/>
          </p:nvPr>
        </p:nvSpPr>
        <p:spPr>
          <a:xfrm>
            <a:off x="5162550" y="3429000"/>
            <a:ext cx="1944000" cy="2700000"/>
          </a:xfrm>
          <a:solidFill>
            <a:schemeClr val="bg1"/>
          </a:solidFill>
        </p:spPr>
        <p:txBody>
          <a:bodyPr lIns="0" tIns="1332000" rIns="0" bIns="0"/>
          <a:lstStyle>
            <a:lvl1pPr marL="0" indent="0" algn="ctr">
              <a:buNone/>
              <a:defRPr sz="1600">
                <a:solidFill>
                  <a:schemeClr val="tx1">
                    <a:lumMod val="85000"/>
                    <a:lumOff val="15000"/>
                  </a:schemeClr>
                </a:solidFill>
              </a:defRPr>
            </a:lvl1pPr>
          </a:lstStyle>
          <a:p>
            <a:pPr lvl="0"/>
            <a:r>
              <a:rPr lang="en-US" noProof="0"/>
              <a:t>Item Description</a:t>
            </a:r>
          </a:p>
        </p:txBody>
      </p:sp>
      <p:sp>
        <p:nvSpPr>
          <p:cNvPr id="24" name="Text Placeholder 15">
            <a:extLst>
              <a:ext uri="{FF2B5EF4-FFF2-40B4-BE49-F238E27FC236}">
                <a16:creationId xmlns:a16="http://schemas.microsoft.com/office/drawing/2014/main" id="{CB22D40E-097C-4007-9190-A37498065321}"/>
              </a:ext>
            </a:extLst>
          </p:cNvPr>
          <p:cNvSpPr>
            <a:spLocks noGrp="1"/>
          </p:cNvSpPr>
          <p:nvPr>
            <p:ph type="body" sz="quarter" idx="20" hasCustomPrompt="1"/>
          </p:nvPr>
        </p:nvSpPr>
        <p:spPr>
          <a:xfrm>
            <a:off x="7295356" y="3429000"/>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25" name="Text Placeholder 18">
            <a:extLst>
              <a:ext uri="{FF2B5EF4-FFF2-40B4-BE49-F238E27FC236}">
                <a16:creationId xmlns:a16="http://schemas.microsoft.com/office/drawing/2014/main" id="{D385A57E-D5E6-4E0A-BE4C-C1B40196AB2B}"/>
              </a:ext>
            </a:extLst>
          </p:cNvPr>
          <p:cNvSpPr>
            <a:spLocks noGrp="1"/>
          </p:cNvSpPr>
          <p:nvPr>
            <p:ph type="body" sz="quarter" idx="21" hasCustomPrompt="1"/>
          </p:nvPr>
        </p:nvSpPr>
        <p:spPr>
          <a:xfrm>
            <a:off x="9428163" y="3429000"/>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26" name="Picture Placeholder 22">
            <a:extLst>
              <a:ext uri="{FF2B5EF4-FFF2-40B4-BE49-F238E27FC236}">
                <a16:creationId xmlns:a16="http://schemas.microsoft.com/office/drawing/2014/main" id="{3D1BBD84-BA1A-4F7F-BD78-6D42162E33D5}"/>
              </a:ext>
            </a:extLst>
          </p:cNvPr>
          <p:cNvSpPr>
            <a:spLocks noGrp="1"/>
          </p:cNvSpPr>
          <p:nvPr>
            <p:ph type="pic" sz="quarter" idx="22" hasCustomPrompt="1"/>
          </p:nvPr>
        </p:nvSpPr>
        <p:spPr>
          <a:xfrm>
            <a:off x="5648550" y="729000"/>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27" name="Picture Placeholder 24">
            <a:extLst>
              <a:ext uri="{FF2B5EF4-FFF2-40B4-BE49-F238E27FC236}">
                <a16:creationId xmlns:a16="http://schemas.microsoft.com/office/drawing/2014/main" id="{75DDD589-ADD5-491E-B180-F1FCDF9ED6A1}"/>
              </a:ext>
            </a:extLst>
          </p:cNvPr>
          <p:cNvSpPr>
            <a:spLocks noGrp="1"/>
          </p:cNvSpPr>
          <p:nvPr>
            <p:ph type="pic" sz="quarter" idx="23" hasCustomPrompt="1"/>
          </p:nvPr>
        </p:nvSpPr>
        <p:spPr>
          <a:xfrm>
            <a:off x="7781581" y="729000"/>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28" name="Picture Placeholder 26">
            <a:extLst>
              <a:ext uri="{FF2B5EF4-FFF2-40B4-BE49-F238E27FC236}">
                <a16:creationId xmlns:a16="http://schemas.microsoft.com/office/drawing/2014/main" id="{BFFFDD99-5C1A-4C7C-8FA2-BEA3DB4BA884}"/>
              </a:ext>
            </a:extLst>
          </p:cNvPr>
          <p:cNvSpPr>
            <a:spLocks noGrp="1"/>
          </p:cNvSpPr>
          <p:nvPr>
            <p:ph type="pic" sz="quarter" idx="24" hasCustomPrompt="1"/>
          </p:nvPr>
        </p:nvSpPr>
        <p:spPr>
          <a:xfrm>
            <a:off x="9914613" y="729000"/>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29" name="Picture Placeholder 30">
            <a:extLst>
              <a:ext uri="{FF2B5EF4-FFF2-40B4-BE49-F238E27FC236}">
                <a16:creationId xmlns:a16="http://schemas.microsoft.com/office/drawing/2014/main" id="{23C5456C-A352-4CF6-8671-B2572BAD518D}"/>
              </a:ext>
            </a:extLst>
          </p:cNvPr>
          <p:cNvSpPr>
            <a:spLocks noGrp="1"/>
          </p:cNvSpPr>
          <p:nvPr>
            <p:ph type="pic" sz="quarter" idx="25" hasCustomPrompt="1"/>
          </p:nvPr>
        </p:nvSpPr>
        <p:spPr>
          <a:xfrm>
            <a:off x="5648550" y="3598323"/>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30" name="Picture Placeholder 32">
            <a:extLst>
              <a:ext uri="{FF2B5EF4-FFF2-40B4-BE49-F238E27FC236}">
                <a16:creationId xmlns:a16="http://schemas.microsoft.com/office/drawing/2014/main" id="{C7C33AAD-B12F-4AA1-80BD-D7D3D1304B98}"/>
              </a:ext>
            </a:extLst>
          </p:cNvPr>
          <p:cNvSpPr>
            <a:spLocks noGrp="1"/>
          </p:cNvSpPr>
          <p:nvPr>
            <p:ph type="pic" sz="quarter" idx="26" hasCustomPrompt="1"/>
          </p:nvPr>
        </p:nvSpPr>
        <p:spPr>
          <a:xfrm>
            <a:off x="7781581" y="3598323"/>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31" name="Picture Placeholder 34">
            <a:extLst>
              <a:ext uri="{FF2B5EF4-FFF2-40B4-BE49-F238E27FC236}">
                <a16:creationId xmlns:a16="http://schemas.microsoft.com/office/drawing/2014/main" id="{E2951AF1-2CE3-48B5-9CF3-7488DCDF3299}"/>
              </a:ext>
            </a:extLst>
          </p:cNvPr>
          <p:cNvSpPr>
            <a:spLocks noGrp="1"/>
          </p:cNvSpPr>
          <p:nvPr>
            <p:ph type="pic" sz="quarter" idx="27" hasCustomPrompt="1"/>
          </p:nvPr>
        </p:nvSpPr>
        <p:spPr>
          <a:xfrm>
            <a:off x="9914613" y="3598323"/>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Tree>
    <p:extLst>
      <p:ext uri="{BB962C8B-B14F-4D97-AF65-F5344CB8AC3E}">
        <p14:creationId xmlns:p14="http://schemas.microsoft.com/office/powerpoint/2010/main" val="4187982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Numbered Bullets in a row">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p:cNvSpPr>
            <a:spLocks noGrp="1"/>
          </p:cNvSpPr>
          <p:nvPr>
            <p:ph type="title"/>
          </p:nvPr>
        </p:nvSpPr>
        <p:spPr>
          <a:xfrm>
            <a:off x="762000" y="559678"/>
            <a:ext cx="3833906" cy="2221622"/>
          </a:xfrm>
        </p:spPr>
        <p:txBody>
          <a:bodyPr anchor="b"/>
          <a:lstStyle/>
          <a:p>
            <a:r>
              <a:rPr lang="en-US" noProof="0"/>
              <a:t>Click to edit Master title style</a:t>
            </a:r>
          </a:p>
        </p:txBody>
      </p:sp>
      <p:sp>
        <p:nvSpPr>
          <p:cNvPr id="3" name="Content Placeholder 2"/>
          <p:cNvSpPr>
            <a:spLocks noGrp="1"/>
          </p:cNvSpPr>
          <p:nvPr>
            <p:ph idx="1" hasCustomPrompt="1"/>
          </p:nvPr>
        </p:nvSpPr>
        <p:spPr>
          <a:xfrm>
            <a:off x="5162550" y="2019300"/>
            <a:ext cx="1944000" cy="2700000"/>
          </a:xfrm>
          <a:gradFill>
            <a:gsLst>
              <a:gs pos="0">
                <a:schemeClr val="accent1">
                  <a:lumMod val="20000"/>
                  <a:lumOff val="80000"/>
                </a:schemeClr>
              </a:gs>
              <a:gs pos="99000">
                <a:schemeClr val="accent1">
                  <a:lumMod val="20000"/>
                  <a:lumOff val="80000"/>
                </a:schemeClr>
              </a:gs>
              <a:gs pos="100000">
                <a:schemeClr val="accent1"/>
              </a:gs>
            </a:gsLst>
            <a:lin ang="5400000" scaled="1"/>
          </a:gradFill>
        </p:spPr>
        <p:txBody>
          <a:bodyPr lIns="0" tIns="1332000" rIns="0" bIns="0">
            <a:noAutofit/>
          </a:bodyPr>
          <a:lstStyle>
            <a:lvl1pPr marL="0" indent="0" algn="ctr">
              <a:buNone/>
              <a:defRPr sz="1600"/>
            </a:lvl1pPr>
          </a:lstStyle>
          <a:p>
            <a:pPr lvl="0"/>
            <a:r>
              <a:rPr lang="en-US" noProof="0"/>
              <a:t>Event Description</a:t>
            </a:r>
          </a:p>
        </p:txBody>
      </p:sp>
      <p:sp>
        <p:nvSpPr>
          <p:cNvPr id="4" name="Date Placeholder 3"/>
          <p:cNvSpPr>
            <a:spLocks noGrp="1"/>
          </p:cNvSpPr>
          <p:nvPr>
            <p:ph type="dt" sz="half" idx="10"/>
          </p:nvPr>
        </p:nvSpPr>
        <p:spPr/>
        <p:txBody>
          <a:bodyPr/>
          <a:lstStyle/>
          <a:p>
            <a:fld id="{54919B67-2563-3544-8019-B2D766585AE6}" type="datetime1">
              <a:rPr lang="en-US" noProof="0" smtClean="0"/>
              <a:t>1/20/2020</a:t>
            </a:fld>
            <a:endParaRPr lang="en-US" noProof="0"/>
          </a:p>
        </p:txBody>
      </p:sp>
      <p:sp>
        <p:nvSpPr>
          <p:cNvPr id="5" name="Footer Placeholder 4"/>
          <p:cNvSpPr>
            <a:spLocks noGrp="1"/>
          </p:cNvSpPr>
          <p:nvPr>
            <p:ph type="ftr" sz="quarter" idx="11"/>
          </p:nvPr>
        </p:nvSpPr>
        <p:spPr/>
        <p:txBody>
          <a:bodyPr/>
          <a:lstStyle/>
          <a:p>
            <a:endParaRPr lang="en-US" noProof="0"/>
          </a:p>
        </p:txBody>
      </p:sp>
      <p:sp>
        <p:nvSpPr>
          <p:cNvPr id="6" name="Slide Number Placeholder 5"/>
          <p:cNvSpPr>
            <a:spLocks noGrp="1"/>
          </p:cNvSpPr>
          <p:nvPr>
            <p:ph type="sldNum" sz="quarter" idx="12"/>
          </p:nvPr>
        </p:nvSpPr>
        <p:spPr/>
        <p:txBody>
          <a:bodyPr/>
          <a:lstStyle/>
          <a:p>
            <a:fld id="{13D2E340-0663-474B-992C-9192B5C45E57}" type="slidenum">
              <a:rPr lang="en-US" noProof="0" smtClean="0"/>
              <a:t>‹#›</a:t>
            </a:fld>
            <a:endParaRPr lang="en-US" noProof="0"/>
          </a:p>
        </p:txBody>
      </p:sp>
      <p:sp>
        <p:nvSpPr>
          <p:cNvPr id="9" name="Text Placeholder 8">
            <a:extLst>
              <a:ext uri="{FF2B5EF4-FFF2-40B4-BE49-F238E27FC236}">
                <a16:creationId xmlns:a16="http://schemas.microsoft.com/office/drawing/2014/main" id="{617748B7-E5B4-4481-8BBD-FA336F544D66}"/>
              </a:ext>
            </a:extLst>
          </p:cNvPr>
          <p:cNvSpPr>
            <a:spLocks noGrp="1"/>
          </p:cNvSpPr>
          <p:nvPr>
            <p:ph type="body" sz="quarter" idx="13" hasCustomPrompt="1"/>
          </p:nvPr>
        </p:nvSpPr>
        <p:spPr>
          <a:xfrm>
            <a:off x="7295806" y="2019300"/>
            <a:ext cx="1943100" cy="2700000"/>
          </a:xfrm>
          <a:gradFill>
            <a:gsLst>
              <a:gs pos="0">
                <a:schemeClr val="accent3">
                  <a:lumMod val="20000"/>
                  <a:lumOff val="80000"/>
                </a:schemeClr>
              </a:gs>
              <a:gs pos="99000">
                <a:schemeClr val="accent3">
                  <a:lumMod val="20000"/>
                  <a:lumOff val="80000"/>
                </a:schemeClr>
              </a:gs>
              <a:gs pos="100000">
                <a:schemeClr val="accent3"/>
              </a:gs>
            </a:gsLst>
            <a:lin ang="5400000" scaled="1"/>
          </a:gradFill>
        </p:spPr>
        <p:txBody>
          <a:bodyPr lIns="0" tIns="1332000" rIns="0" bIns="0">
            <a:noAutofit/>
          </a:bodyPr>
          <a:lstStyle>
            <a:lvl1pPr marL="0" indent="0" algn="ctr">
              <a:buNone/>
              <a:defRPr sz="1600"/>
            </a:lvl1pPr>
          </a:lstStyle>
          <a:p>
            <a:pPr lvl="0"/>
            <a:r>
              <a:rPr lang="en-US" noProof="0"/>
              <a:t>Event Description</a:t>
            </a:r>
          </a:p>
        </p:txBody>
      </p:sp>
      <p:sp>
        <p:nvSpPr>
          <p:cNvPr id="11" name="Text Placeholder 10">
            <a:extLst>
              <a:ext uri="{FF2B5EF4-FFF2-40B4-BE49-F238E27FC236}">
                <a16:creationId xmlns:a16="http://schemas.microsoft.com/office/drawing/2014/main" id="{47DBBB1B-8761-455D-AD09-0A48C1ED27E0}"/>
              </a:ext>
            </a:extLst>
          </p:cNvPr>
          <p:cNvSpPr>
            <a:spLocks noGrp="1"/>
          </p:cNvSpPr>
          <p:nvPr>
            <p:ph type="body" sz="quarter" idx="14" hasCustomPrompt="1"/>
          </p:nvPr>
        </p:nvSpPr>
        <p:spPr>
          <a:xfrm>
            <a:off x="9428163" y="2019300"/>
            <a:ext cx="1943100" cy="2700000"/>
          </a:xfrm>
          <a:gradFill>
            <a:gsLst>
              <a:gs pos="0">
                <a:schemeClr val="accent5">
                  <a:lumMod val="20000"/>
                  <a:lumOff val="80000"/>
                </a:schemeClr>
              </a:gs>
              <a:gs pos="99000">
                <a:schemeClr val="accent5">
                  <a:lumMod val="20000"/>
                  <a:lumOff val="80000"/>
                </a:schemeClr>
              </a:gs>
              <a:gs pos="100000">
                <a:schemeClr val="accent5"/>
              </a:gs>
            </a:gsLst>
            <a:lin ang="5400000" scaled="1"/>
          </a:gradFill>
        </p:spPr>
        <p:txBody>
          <a:bodyPr lIns="0" tIns="1332000" rIns="0" bIns="0">
            <a:noAutofit/>
          </a:bodyPr>
          <a:lstStyle>
            <a:lvl1pPr marL="0" indent="0" algn="ctr">
              <a:buNone/>
              <a:defRPr sz="1600"/>
            </a:lvl1pPr>
          </a:lstStyle>
          <a:p>
            <a:pPr lvl="0"/>
            <a:r>
              <a:rPr lang="en-US" noProof="0"/>
              <a:t>Event Description</a:t>
            </a:r>
          </a:p>
        </p:txBody>
      </p:sp>
      <p:sp>
        <p:nvSpPr>
          <p:cNvPr id="13" name="Text Placeholder 12">
            <a:extLst>
              <a:ext uri="{FF2B5EF4-FFF2-40B4-BE49-F238E27FC236}">
                <a16:creationId xmlns:a16="http://schemas.microsoft.com/office/drawing/2014/main" id="{701A7388-8628-470F-82E9-729C86AAFDC5}"/>
              </a:ext>
            </a:extLst>
          </p:cNvPr>
          <p:cNvSpPr>
            <a:spLocks noGrp="1"/>
          </p:cNvSpPr>
          <p:nvPr>
            <p:ph type="body" sz="quarter" idx="15" hasCustomPrompt="1"/>
          </p:nvPr>
        </p:nvSpPr>
        <p:spPr>
          <a:xfrm>
            <a:off x="5720550" y="2324100"/>
            <a:ext cx="828000" cy="828000"/>
          </a:xfrm>
          <a:prstGeom prst="ellipse">
            <a:avLst/>
          </a:prstGeom>
          <a:solidFill>
            <a:schemeClr val="tx1">
              <a:lumMod val="85000"/>
              <a:lumOff val="15000"/>
            </a:schemeClr>
          </a:solidFill>
        </p:spPr>
        <p:txBody>
          <a:bodyPr lIns="0" tIns="0" rIns="0" bIns="0" anchor="ctr">
            <a:noAutofit/>
          </a:bodyPr>
          <a:lstStyle>
            <a:lvl1pPr marL="0" indent="0" algn="ctr">
              <a:lnSpc>
                <a:spcPct val="100000"/>
              </a:lnSpc>
              <a:buNone/>
              <a:defRPr sz="2000" i="1">
                <a:solidFill>
                  <a:schemeClr val="bg1"/>
                </a:solidFill>
                <a:latin typeface="+mj-lt"/>
              </a:defRPr>
            </a:lvl1pPr>
          </a:lstStyle>
          <a:p>
            <a:pPr lvl="0"/>
            <a:r>
              <a:rPr lang="en-US" noProof="0"/>
              <a:t>1</a:t>
            </a:r>
          </a:p>
        </p:txBody>
      </p:sp>
      <p:sp>
        <p:nvSpPr>
          <p:cNvPr id="15" name="Text Placeholder 14">
            <a:extLst>
              <a:ext uri="{FF2B5EF4-FFF2-40B4-BE49-F238E27FC236}">
                <a16:creationId xmlns:a16="http://schemas.microsoft.com/office/drawing/2014/main" id="{CAE5D4FA-2556-4640-8793-063247AA272E}"/>
              </a:ext>
            </a:extLst>
          </p:cNvPr>
          <p:cNvSpPr>
            <a:spLocks noGrp="1"/>
          </p:cNvSpPr>
          <p:nvPr>
            <p:ph type="body" sz="quarter" idx="16" hasCustomPrompt="1"/>
          </p:nvPr>
        </p:nvSpPr>
        <p:spPr>
          <a:xfrm>
            <a:off x="7853356" y="2324100"/>
            <a:ext cx="828000" cy="828000"/>
          </a:xfrm>
          <a:prstGeom prst="ellipse">
            <a:avLst/>
          </a:prstGeom>
          <a:solidFill>
            <a:schemeClr val="tx1">
              <a:lumMod val="85000"/>
              <a:lumOff val="15000"/>
            </a:schemeClr>
          </a:solidFill>
        </p:spPr>
        <p:txBody>
          <a:bodyPr lIns="0" tIns="0" rIns="0" bIns="0" anchor="ctr"/>
          <a:lstStyle>
            <a:lvl1pPr marL="0" indent="0" algn="ctr">
              <a:buNone/>
              <a:defRPr i="1">
                <a:solidFill>
                  <a:schemeClr val="bg1"/>
                </a:solidFill>
                <a:latin typeface="+mj-lt"/>
              </a:defRPr>
            </a:lvl1pPr>
          </a:lstStyle>
          <a:p>
            <a:pPr lvl="0"/>
            <a:r>
              <a:rPr lang="en-US" noProof="0"/>
              <a:t>2</a:t>
            </a:r>
          </a:p>
        </p:txBody>
      </p:sp>
      <p:sp>
        <p:nvSpPr>
          <p:cNvPr id="17" name="Text Placeholder 16">
            <a:extLst>
              <a:ext uri="{FF2B5EF4-FFF2-40B4-BE49-F238E27FC236}">
                <a16:creationId xmlns:a16="http://schemas.microsoft.com/office/drawing/2014/main" id="{8379251E-EDF2-4AC5-AB5B-C1FD66A9D6F3}"/>
              </a:ext>
            </a:extLst>
          </p:cNvPr>
          <p:cNvSpPr>
            <a:spLocks noGrp="1"/>
          </p:cNvSpPr>
          <p:nvPr>
            <p:ph type="body" sz="quarter" idx="17" hasCustomPrompt="1"/>
          </p:nvPr>
        </p:nvSpPr>
        <p:spPr>
          <a:xfrm>
            <a:off x="9985713" y="2324100"/>
            <a:ext cx="828000" cy="828000"/>
          </a:xfrm>
          <a:prstGeom prst="ellipse">
            <a:avLst/>
          </a:prstGeom>
          <a:solidFill>
            <a:schemeClr val="tx1">
              <a:lumMod val="85000"/>
              <a:lumOff val="15000"/>
            </a:schemeClr>
          </a:solidFill>
        </p:spPr>
        <p:txBody>
          <a:bodyPr lIns="0" tIns="0" rIns="0" bIns="0" anchor="ctr"/>
          <a:lstStyle>
            <a:lvl1pPr marL="0" indent="0" algn="ctr">
              <a:buNone/>
              <a:defRPr i="1">
                <a:solidFill>
                  <a:schemeClr val="bg1"/>
                </a:solidFill>
                <a:latin typeface="+mj-lt"/>
              </a:defRPr>
            </a:lvl1pPr>
          </a:lstStyle>
          <a:p>
            <a:pPr lvl="0"/>
            <a:r>
              <a:rPr lang="en-US" noProof="0"/>
              <a:t>3</a:t>
            </a:r>
          </a:p>
        </p:txBody>
      </p:sp>
      <p:sp>
        <p:nvSpPr>
          <p:cNvPr id="20" name="Text Placeholder 19">
            <a:extLst>
              <a:ext uri="{FF2B5EF4-FFF2-40B4-BE49-F238E27FC236}">
                <a16:creationId xmlns:a16="http://schemas.microsoft.com/office/drawing/2014/main" id="{66A1A72B-59FA-4D91-8267-669EAAD44565}"/>
              </a:ext>
            </a:extLst>
          </p:cNvPr>
          <p:cNvSpPr>
            <a:spLocks noGrp="1"/>
          </p:cNvSpPr>
          <p:nvPr>
            <p:ph type="body" sz="quarter" idx="18" hasCustomPrompt="1"/>
          </p:nvPr>
        </p:nvSpPr>
        <p:spPr>
          <a:xfrm>
            <a:off x="762000" y="2895600"/>
            <a:ext cx="3842550" cy="2855913"/>
          </a:xfrm>
        </p:spPr>
        <p:txBody>
          <a:bodyPr/>
          <a:lstStyle>
            <a:lvl1pPr marL="0" indent="0" algn="r">
              <a:buNone/>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noProof="0"/>
              <a:t>Place your subtitle here</a:t>
            </a:r>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1316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Subtitle only">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p:cNvSpPr>
            <a:spLocks noGrp="1"/>
          </p:cNvSpPr>
          <p:nvPr>
            <p:ph type="title"/>
          </p:nvPr>
        </p:nvSpPr>
        <p:spPr>
          <a:xfrm>
            <a:off x="762000" y="559678"/>
            <a:ext cx="3833906" cy="2221622"/>
          </a:xfrm>
        </p:spPr>
        <p:txBody>
          <a:bodyPr anchor="b"/>
          <a:lstStyle>
            <a:lvl1pPr>
              <a:defRPr>
                <a:solidFill>
                  <a:schemeClr val="bg1"/>
                </a:solidFill>
              </a:defRPr>
            </a:lvl1pPr>
          </a:lstStyle>
          <a:p>
            <a:r>
              <a:rPr lang="en-US" noProof="0"/>
              <a:t>Click to edit Master 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471D0754-1959-7F4F-A198-3F4710E170D8}" type="datetime1">
              <a:rPr lang="en-US" noProof="0" smtClean="0"/>
              <a:t>1/20/2020</a:t>
            </a:fld>
            <a:endParaRPr lang="en-US" noProof="0"/>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US" noProof="0"/>
          </a:p>
        </p:txBody>
      </p:sp>
      <p:sp>
        <p:nvSpPr>
          <p:cNvPr id="6" name="Slide Number Placeholder 5"/>
          <p:cNvSpPr>
            <a:spLocks noGrp="1"/>
          </p:cNvSpPr>
          <p:nvPr>
            <p:ph type="sldNum" sz="quarter" idx="12"/>
          </p:nvPr>
        </p:nvSpPr>
        <p:spPr/>
        <p:txBody>
          <a:bodyPr/>
          <a:lstStyle/>
          <a:p>
            <a:fld id="{13D2E340-0663-474B-992C-9192B5C45E57}" type="slidenum">
              <a:rPr lang="en-US" noProof="0" smtClean="0"/>
              <a:t>‹#›</a:t>
            </a:fld>
            <a:endParaRPr lang="en-US" noProof="0"/>
          </a:p>
        </p:txBody>
      </p:sp>
      <p:sp>
        <p:nvSpPr>
          <p:cNvPr id="20" name="Text Placeholder 19">
            <a:extLst>
              <a:ext uri="{FF2B5EF4-FFF2-40B4-BE49-F238E27FC236}">
                <a16:creationId xmlns:a16="http://schemas.microsoft.com/office/drawing/2014/main" id="{66A1A72B-59FA-4D91-8267-669EAAD44565}"/>
              </a:ext>
            </a:extLst>
          </p:cNvPr>
          <p:cNvSpPr>
            <a:spLocks noGrp="1"/>
          </p:cNvSpPr>
          <p:nvPr>
            <p:ph type="body" sz="quarter" idx="18" hasCustomPrompt="1"/>
          </p:nvPr>
        </p:nvSpPr>
        <p:spPr>
          <a:xfrm>
            <a:off x="762000" y="2895600"/>
            <a:ext cx="3842550" cy="2855913"/>
          </a:xfrm>
        </p:spPr>
        <p:txBody>
          <a:bodyPr/>
          <a:lstStyle>
            <a:lvl1pPr marL="0" indent="0" algn="r">
              <a:buNone/>
              <a:defRPr>
                <a:solidFill>
                  <a:schemeClr val="bg1"/>
                </a:solidFill>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noProof="0"/>
              <a:t>Place your subtitle here</a:t>
            </a:r>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3914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6 Image / Icon Bullets">
    <p:bg>
      <p:bgPr>
        <a:solidFill>
          <a:schemeClr val="bg2"/>
        </a:solidFill>
        <a:effectLst/>
      </p:bgPr>
    </p:bg>
    <p:spTree>
      <p:nvGrpSpPr>
        <p:cNvPr id="1" name=""/>
        <p:cNvGrpSpPr/>
        <p:nvPr/>
      </p:nvGrpSpPr>
      <p:grpSpPr>
        <a:xfrm>
          <a:off x="0" y="0"/>
          <a:ext cx="0" cy="0"/>
          <a:chOff x="0" y="0"/>
          <a:chExt cx="0" cy="0"/>
        </a:xfrm>
      </p:grpSpPr>
      <p:sp>
        <p:nvSpPr>
          <p:cNvPr id="9" name="Freeform 6" title="Page Number Shape">
            <a:extLst>
              <a:ext uri="{FF2B5EF4-FFF2-40B4-BE49-F238E27FC236}">
                <a16:creationId xmlns:a16="http://schemas.microsoft.com/office/drawing/2014/main" id="{4C028BF1-8F7F-4E8E-9D47-05D46323E336}"/>
              </a:ext>
            </a:extLst>
          </p:cNvPr>
          <p:cNvSpPr/>
          <p:nvPr userDrawn="1"/>
        </p:nvSpPr>
        <p:spPr bwMode="auto">
          <a:xfrm>
            <a:off x="11784011"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solidFill>
          <a:ln w="0">
            <a:noFill/>
            <a:prstDash val="solid"/>
            <a:round/>
            <a:headEnd/>
            <a:tailEnd/>
          </a:ln>
        </p:spPr>
      </p:sp>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p:cNvSpPr>
            <a:spLocks noGrp="1"/>
          </p:cNvSpPr>
          <p:nvPr>
            <p:ph type="title"/>
          </p:nvPr>
        </p:nvSpPr>
        <p:spPr>
          <a:xfrm>
            <a:off x="762000" y="559678"/>
            <a:ext cx="3833906" cy="2221622"/>
          </a:xfrm>
        </p:spPr>
        <p:txBody>
          <a:bodyPr anchor="b"/>
          <a:lstStyle>
            <a:lvl1pPr>
              <a:defRPr>
                <a:solidFill>
                  <a:schemeClr val="bg1"/>
                </a:solidFill>
              </a:defRPr>
            </a:lvl1pPr>
          </a:lstStyle>
          <a:p>
            <a:r>
              <a:rPr lang="en-US" noProof="0"/>
              <a:t>Click to edit Master 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F8F1C92E-34EF-7443-98EE-55EB64C2F5FD}" type="datetime1">
              <a:rPr lang="en-US" noProof="0" smtClean="0"/>
              <a:t>1/20/2020</a:t>
            </a:fld>
            <a:endParaRPr lang="en-US" noProof="0"/>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US" noProof="0"/>
          </a:p>
        </p:txBody>
      </p:sp>
      <p:sp>
        <p:nvSpPr>
          <p:cNvPr id="6" name="Slide Number Placeholder 5"/>
          <p:cNvSpPr>
            <a:spLocks noGrp="1"/>
          </p:cNvSpPr>
          <p:nvPr>
            <p:ph type="sldNum" sz="quarter" idx="12"/>
          </p:nvPr>
        </p:nvSpPr>
        <p:spPr/>
        <p:txBody>
          <a:bodyPr/>
          <a:lstStyle/>
          <a:p>
            <a:fld id="{13D2E340-0663-474B-992C-9192B5C45E57}" type="slidenum">
              <a:rPr lang="en-US" noProof="0" smtClean="0"/>
              <a:t>‹#›</a:t>
            </a:fld>
            <a:endParaRPr lang="en-US" noProof="0"/>
          </a:p>
        </p:txBody>
      </p:sp>
      <p:sp>
        <p:nvSpPr>
          <p:cNvPr id="20" name="Text Placeholder 19">
            <a:extLst>
              <a:ext uri="{FF2B5EF4-FFF2-40B4-BE49-F238E27FC236}">
                <a16:creationId xmlns:a16="http://schemas.microsoft.com/office/drawing/2014/main" id="{66A1A72B-59FA-4D91-8267-669EAAD44565}"/>
              </a:ext>
            </a:extLst>
          </p:cNvPr>
          <p:cNvSpPr>
            <a:spLocks noGrp="1"/>
          </p:cNvSpPr>
          <p:nvPr>
            <p:ph type="body" sz="quarter" idx="18" hasCustomPrompt="1"/>
          </p:nvPr>
        </p:nvSpPr>
        <p:spPr>
          <a:xfrm>
            <a:off x="762000" y="2895600"/>
            <a:ext cx="3842550" cy="2855913"/>
          </a:xfrm>
        </p:spPr>
        <p:txBody>
          <a:bodyPr/>
          <a:lstStyle>
            <a:lvl1pPr marL="0" indent="0" algn="r">
              <a:buNone/>
              <a:defRPr>
                <a:solidFill>
                  <a:schemeClr val="bg1"/>
                </a:solidFill>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noProof="0"/>
              <a:t>Place your subtitle here</a:t>
            </a:r>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 name="Content Placeholder 2">
            <a:extLst>
              <a:ext uri="{FF2B5EF4-FFF2-40B4-BE49-F238E27FC236}">
                <a16:creationId xmlns:a16="http://schemas.microsoft.com/office/drawing/2014/main" id="{5D7203A2-76F7-4D98-BFEB-C48DDC3E5C6C}"/>
              </a:ext>
            </a:extLst>
          </p:cNvPr>
          <p:cNvSpPr>
            <a:spLocks noGrp="1"/>
          </p:cNvSpPr>
          <p:nvPr>
            <p:ph idx="1" hasCustomPrompt="1"/>
          </p:nvPr>
        </p:nvSpPr>
        <p:spPr>
          <a:xfrm>
            <a:off x="5162550" y="559678"/>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11" name="Text Placeholder 8">
            <a:extLst>
              <a:ext uri="{FF2B5EF4-FFF2-40B4-BE49-F238E27FC236}">
                <a16:creationId xmlns:a16="http://schemas.microsoft.com/office/drawing/2014/main" id="{333FF03C-99D8-472E-A74F-87D3B5A5696D}"/>
              </a:ext>
            </a:extLst>
          </p:cNvPr>
          <p:cNvSpPr>
            <a:spLocks noGrp="1"/>
          </p:cNvSpPr>
          <p:nvPr>
            <p:ph type="body" sz="quarter" idx="13" hasCustomPrompt="1"/>
          </p:nvPr>
        </p:nvSpPr>
        <p:spPr>
          <a:xfrm>
            <a:off x="7295581" y="559678"/>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12" name="Text Placeholder 10">
            <a:extLst>
              <a:ext uri="{FF2B5EF4-FFF2-40B4-BE49-F238E27FC236}">
                <a16:creationId xmlns:a16="http://schemas.microsoft.com/office/drawing/2014/main" id="{982C482D-2EED-4942-A5D4-D8A794C2486A}"/>
              </a:ext>
            </a:extLst>
          </p:cNvPr>
          <p:cNvSpPr>
            <a:spLocks noGrp="1"/>
          </p:cNvSpPr>
          <p:nvPr>
            <p:ph type="body" sz="quarter" idx="14" hasCustomPrompt="1"/>
          </p:nvPr>
        </p:nvSpPr>
        <p:spPr>
          <a:xfrm>
            <a:off x="9428613" y="559678"/>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7" name="Text Placeholder 6">
            <a:extLst>
              <a:ext uri="{FF2B5EF4-FFF2-40B4-BE49-F238E27FC236}">
                <a16:creationId xmlns:a16="http://schemas.microsoft.com/office/drawing/2014/main" id="{51D4C5CB-E26D-42D3-B242-792D37C5074D}"/>
              </a:ext>
            </a:extLst>
          </p:cNvPr>
          <p:cNvSpPr>
            <a:spLocks noGrp="1"/>
          </p:cNvSpPr>
          <p:nvPr>
            <p:ph type="body" sz="quarter" idx="19" hasCustomPrompt="1"/>
          </p:nvPr>
        </p:nvSpPr>
        <p:spPr>
          <a:xfrm>
            <a:off x="5162550" y="3429000"/>
            <a:ext cx="1944000" cy="2700000"/>
          </a:xfrm>
          <a:solidFill>
            <a:schemeClr val="bg1"/>
          </a:solidFill>
        </p:spPr>
        <p:txBody>
          <a:bodyPr lIns="0" tIns="1332000" rIns="0" bIns="0"/>
          <a:lstStyle>
            <a:lvl1pPr marL="0" indent="0" algn="ctr">
              <a:buNone/>
              <a:defRPr sz="1600">
                <a:solidFill>
                  <a:schemeClr val="tx1">
                    <a:lumMod val="85000"/>
                    <a:lumOff val="15000"/>
                  </a:schemeClr>
                </a:solidFill>
              </a:defRPr>
            </a:lvl1pPr>
          </a:lstStyle>
          <a:p>
            <a:pPr lvl="0"/>
            <a:r>
              <a:rPr lang="en-US" noProof="0"/>
              <a:t>Item Description</a:t>
            </a:r>
          </a:p>
        </p:txBody>
      </p:sp>
      <p:sp>
        <p:nvSpPr>
          <p:cNvPr id="16" name="Text Placeholder 15">
            <a:extLst>
              <a:ext uri="{FF2B5EF4-FFF2-40B4-BE49-F238E27FC236}">
                <a16:creationId xmlns:a16="http://schemas.microsoft.com/office/drawing/2014/main" id="{8F1F9D8C-5E2A-414E-9E1D-AB7DF4824DB3}"/>
              </a:ext>
            </a:extLst>
          </p:cNvPr>
          <p:cNvSpPr>
            <a:spLocks noGrp="1"/>
          </p:cNvSpPr>
          <p:nvPr>
            <p:ph type="body" sz="quarter" idx="20" hasCustomPrompt="1"/>
          </p:nvPr>
        </p:nvSpPr>
        <p:spPr>
          <a:xfrm>
            <a:off x="7295356" y="3429000"/>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19" name="Text Placeholder 18">
            <a:extLst>
              <a:ext uri="{FF2B5EF4-FFF2-40B4-BE49-F238E27FC236}">
                <a16:creationId xmlns:a16="http://schemas.microsoft.com/office/drawing/2014/main" id="{571AC612-4E8C-42E2-88EB-DB98E2791D0C}"/>
              </a:ext>
            </a:extLst>
          </p:cNvPr>
          <p:cNvSpPr>
            <a:spLocks noGrp="1"/>
          </p:cNvSpPr>
          <p:nvPr>
            <p:ph type="body" sz="quarter" idx="21" hasCustomPrompt="1"/>
          </p:nvPr>
        </p:nvSpPr>
        <p:spPr>
          <a:xfrm>
            <a:off x="9428163" y="3429000"/>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23" name="Picture Placeholder 22">
            <a:extLst>
              <a:ext uri="{FF2B5EF4-FFF2-40B4-BE49-F238E27FC236}">
                <a16:creationId xmlns:a16="http://schemas.microsoft.com/office/drawing/2014/main" id="{2AA95DF8-549D-4CA3-8E1A-D2DEB8CF4608}"/>
              </a:ext>
            </a:extLst>
          </p:cNvPr>
          <p:cNvSpPr>
            <a:spLocks noGrp="1"/>
          </p:cNvSpPr>
          <p:nvPr>
            <p:ph type="pic" sz="quarter" idx="22" hasCustomPrompt="1"/>
          </p:nvPr>
        </p:nvSpPr>
        <p:spPr>
          <a:xfrm>
            <a:off x="5648550" y="729000"/>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25" name="Picture Placeholder 24">
            <a:extLst>
              <a:ext uri="{FF2B5EF4-FFF2-40B4-BE49-F238E27FC236}">
                <a16:creationId xmlns:a16="http://schemas.microsoft.com/office/drawing/2014/main" id="{AA78BAAC-8764-4AFE-9AC1-DF47930B46EB}"/>
              </a:ext>
            </a:extLst>
          </p:cNvPr>
          <p:cNvSpPr>
            <a:spLocks noGrp="1"/>
          </p:cNvSpPr>
          <p:nvPr>
            <p:ph type="pic" sz="quarter" idx="23" hasCustomPrompt="1"/>
          </p:nvPr>
        </p:nvSpPr>
        <p:spPr>
          <a:xfrm>
            <a:off x="7781581" y="729000"/>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27" name="Picture Placeholder 26">
            <a:extLst>
              <a:ext uri="{FF2B5EF4-FFF2-40B4-BE49-F238E27FC236}">
                <a16:creationId xmlns:a16="http://schemas.microsoft.com/office/drawing/2014/main" id="{88491EA9-E431-4D48-BD30-3BA8FACC97F2}"/>
              </a:ext>
            </a:extLst>
          </p:cNvPr>
          <p:cNvSpPr>
            <a:spLocks noGrp="1"/>
          </p:cNvSpPr>
          <p:nvPr>
            <p:ph type="pic" sz="quarter" idx="24" hasCustomPrompt="1"/>
          </p:nvPr>
        </p:nvSpPr>
        <p:spPr>
          <a:xfrm>
            <a:off x="9914613" y="729000"/>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31" name="Picture Placeholder 30">
            <a:extLst>
              <a:ext uri="{FF2B5EF4-FFF2-40B4-BE49-F238E27FC236}">
                <a16:creationId xmlns:a16="http://schemas.microsoft.com/office/drawing/2014/main" id="{130F713C-752D-4C1A-89AB-638A7DAF60A8}"/>
              </a:ext>
            </a:extLst>
          </p:cNvPr>
          <p:cNvSpPr>
            <a:spLocks noGrp="1"/>
          </p:cNvSpPr>
          <p:nvPr>
            <p:ph type="pic" sz="quarter" idx="25" hasCustomPrompt="1"/>
          </p:nvPr>
        </p:nvSpPr>
        <p:spPr>
          <a:xfrm>
            <a:off x="5648550" y="3598323"/>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33" name="Picture Placeholder 32">
            <a:extLst>
              <a:ext uri="{FF2B5EF4-FFF2-40B4-BE49-F238E27FC236}">
                <a16:creationId xmlns:a16="http://schemas.microsoft.com/office/drawing/2014/main" id="{EDF00299-5001-4927-B344-D4AE0D5F0393}"/>
              </a:ext>
            </a:extLst>
          </p:cNvPr>
          <p:cNvSpPr>
            <a:spLocks noGrp="1"/>
          </p:cNvSpPr>
          <p:nvPr>
            <p:ph type="pic" sz="quarter" idx="26" hasCustomPrompt="1"/>
          </p:nvPr>
        </p:nvSpPr>
        <p:spPr>
          <a:xfrm>
            <a:off x="7781581" y="3598323"/>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35" name="Picture Placeholder 34">
            <a:extLst>
              <a:ext uri="{FF2B5EF4-FFF2-40B4-BE49-F238E27FC236}">
                <a16:creationId xmlns:a16="http://schemas.microsoft.com/office/drawing/2014/main" id="{4CBE51A8-3BCA-490E-93CB-B70BBCCD9671}"/>
              </a:ext>
            </a:extLst>
          </p:cNvPr>
          <p:cNvSpPr>
            <a:spLocks noGrp="1"/>
          </p:cNvSpPr>
          <p:nvPr>
            <p:ph type="pic" sz="quarter" idx="27" hasCustomPrompt="1"/>
          </p:nvPr>
        </p:nvSpPr>
        <p:spPr>
          <a:xfrm>
            <a:off x="9914613" y="3598323"/>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Tree>
    <p:extLst>
      <p:ext uri="{BB962C8B-B14F-4D97-AF65-F5344CB8AC3E}">
        <p14:creationId xmlns:p14="http://schemas.microsoft.com/office/powerpoint/2010/main" val="12325227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6 Medium Photos with Descriptions">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p:cNvSpPr>
            <a:spLocks noGrp="1"/>
          </p:cNvSpPr>
          <p:nvPr>
            <p:ph type="title" hasCustomPrompt="1"/>
          </p:nvPr>
        </p:nvSpPr>
        <p:spPr>
          <a:xfrm>
            <a:off x="762000" y="2831932"/>
            <a:ext cx="3833906" cy="1562638"/>
          </a:xfrm>
        </p:spPr>
        <p:txBody>
          <a:bodyPr anchor="b"/>
          <a:lstStyle>
            <a:lvl1pPr>
              <a:defRPr/>
            </a:lvl1pPr>
          </a:lstStyle>
          <a:p>
            <a:r>
              <a:rPr lang="en-US" noProof="0"/>
              <a:t>Click to edit your title</a:t>
            </a:r>
          </a:p>
        </p:txBody>
      </p:sp>
      <p:sp>
        <p:nvSpPr>
          <p:cNvPr id="4" name="Date Placeholder 3"/>
          <p:cNvSpPr>
            <a:spLocks noGrp="1"/>
          </p:cNvSpPr>
          <p:nvPr>
            <p:ph type="dt" sz="half" idx="10"/>
          </p:nvPr>
        </p:nvSpPr>
        <p:spPr/>
        <p:txBody>
          <a:bodyPr/>
          <a:lstStyle/>
          <a:p>
            <a:fld id="{4176DA4A-63D4-BC43-9B38-53D06F7CC9C4}" type="datetime1">
              <a:rPr lang="en-US" noProof="0" smtClean="0"/>
              <a:t>1/20/2020</a:t>
            </a:fld>
            <a:endParaRPr lang="en-US" noProof="0"/>
          </a:p>
        </p:txBody>
      </p:sp>
      <p:sp>
        <p:nvSpPr>
          <p:cNvPr id="5" name="Footer Placeholder 4"/>
          <p:cNvSpPr>
            <a:spLocks noGrp="1"/>
          </p:cNvSpPr>
          <p:nvPr>
            <p:ph type="ftr" sz="quarter" idx="11"/>
          </p:nvPr>
        </p:nvSpPr>
        <p:spPr/>
        <p:txBody>
          <a:bodyPr/>
          <a:lstStyle/>
          <a:p>
            <a:endParaRPr lang="en-US" noProof="0"/>
          </a:p>
        </p:txBody>
      </p:sp>
      <p:sp>
        <p:nvSpPr>
          <p:cNvPr id="6" name="Slide Number Placeholder 5"/>
          <p:cNvSpPr>
            <a:spLocks noGrp="1"/>
          </p:cNvSpPr>
          <p:nvPr>
            <p:ph type="sldNum" sz="quarter" idx="12"/>
          </p:nvPr>
        </p:nvSpPr>
        <p:spPr/>
        <p:txBody>
          <a:bodyPr/>
          <a:lstStyle/>
          <a:p>
            <a:fld id="{13D2E340-0663-474B-992C-9192B5C45E57}" type="slidenum">
              <a:rPr lang="en-US" noProof="0" smtClean="0"/>
              <a:t>‹#›</a:t>
            </a:fld>
            <a:endParaRPr lang="en-US" noProof="0"/>
          </a:p>
        </p:txBody>
      </p:sp>
      <p:sp>
        <p:nvSpPr>
          <p:cNvPr id="20" name="Text Placeholder 19">
            <a:extLst>
              <a:ext uri="{FF2B5EF4-FFF2-40B4-BE49-F238E27FC236}">
                <a16:creationId xmlns:a16="http://schemas.microsoft.com/office/drawing/2014/main" id="{66A1A72B-59FA-4D91-8267-669EAAD44565}"/>
              </a:ext>
            </a:extLst>
          </p:cNvPr>
          <p:cNvSpPr>
            <a:spLocks noGrp="1"/>
          </p:cNvSpPr>
          <p:nvPr>
            <p:ph type="body" sz="quarter" idx="18" hasCustomPrompt="1"/>
          </p:nvPr>
        </p:nvSpPr>
        <p:spPr>
          <a:xfrm>
            <a:off x="762000" y="4573117"/>
            <a:ext cx="3842550" cy="1178396"/>
          </a:xfrm>
        </p:spPr>
        <p:txBody>
          <a:bodyPr/>
          <a:lstStyle>
            <a:lvl1pPr marL="0" indent="0" algn="r">
              <a:buNone/>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noProof="0"/>
              <a:t>Place your subtitle here</a:t>
            </a:r>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Picture Placeholder 10">
            <a:extLst>
              <a:ext uri="{FF2B5EF4-FFF2-40B4-BE49-F238E27FC236}">
                <a16:creationId xmlns:a16="http://schemas.microsoft.com/office/drawing/2014/main" id="{4EDDE9BC-8D20-403B-A5FE-C277A3515DE4}"/>
              </a:ext>
            </a:extLst>
          </p:cNvPr>
          <p:cNvSpPr>
            <a:spLocks noGrp="1"/>
          </p:cNvSpPr>
          <p:nvPr>
            <p:ph type="pic" sz="quarter" idx="19" hasCustomPrompt="1"/>
          </p:nvPr>
        </p:nvSpPr>
        <p:spPr>
          <a:xfrm>
            <a:off x="2424736" y="482857"/>
            <a:ext cx="2179814" cy="2179814"/>
          </a:xfrm>
          <a:prstGeom prst="ellipse">
            <a:avLst/>
          </a:prstGeom>
          <a:solidFill>
            <a:schemeClr val="bg1">
              <a:lumMod val="95000"/>
            </a:schemeClr>
          </a:solidFill>
        </p:spPr>
        <p:txBody>
          <a:bodyPr anchor="ctr"/>
          <a:lstStyle>
            <a:lvl1pPr marL="0" indent="0" algn="ctr">
              <a:buNone/>
              <a:defRPr i="1"/>
            </a:lvl1pPr>
          </a:lstStyle>
          <a:p>
            <a:r>
              <a:rPr lang="en-US" noProof="0"/>
              <a:t>Insert Portrait Photo</a:t>
            </a:r>
          </a:p>
        </p:txBody>
      </p:sp>
      <p:sp>
        <p:nvSpPr>
          <p:cNvPr id="19" name="Content Placeholder 2">
            <a:extLst>
              <a:ext uri="{FF2B5EF4-FFF2-40B4-BE49-F238E27FC236}">
                <a16:creationId xmlns:a16="http://schemas.microsoft.com/office/drawing/2014/main" id="{2BF5E186-AFA1-42AA-AE51-CF3AC059F0FB}"/>
              </a:ext>
            </a:extLst>
          </p:cNvPr>
          <p:cNvSpPr>
            <a:spLocks noGrp="1"/>
          </p:cNvSpPr>
          <p:nvPr>
            <p:ph idx="1" hasCustomPrompt="1"/>
          </p:nvPr>
        </p:nvSpPr>
        <p:spPr>
          <a:xfrm>
            <a:off x="5162550" y="559678"/>
            <a:ext cx="1944000" cy="2700000"/>
          </a:xfrm>
          <a:solidFill>
            <a:schemeClr val="bg1"/>
          </a:solidFill>
        </p:spPr>
        <p:txBody>
          <a:bodyPr lIns="0" tIns="1944000" rIns="0" bIns="72000" anchor="ctr">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22" name="Text Placeholder 8">
            <a:extLst>
              <a:ext uri="{FF2B5EF4-FFF2-40B4-BE49-F238E27FC236}">
                <a16:creationId xmlns:a16="http://schemas.microsoft.com/office/drawing/2014/main" id="{C860CCD0-F268-4994-9434-F0E0132A4E53}"/>
              </a:ext>
            </a:extLst>
          </p:cNvPr>
          <p:cNvSpPr>
            <a:spLocks noGrp="1"/>
          </p:cNvSpPr>
          <p:nvPr>
            <p:ph type="body" sz="quarter" idx="13" hasCustomPrompt="1"/>
          </p:nvPr>
        </p:nvSpPr>
        <p:spPr>
          <a:xfrm>
            <a:off x="7295581" y="559678"/>
            <a:ext cx="1944000" cy="2700000"/>
          </a:xfrm>
          <a:solidFill>
            <a:schemeClr val="bg1"/>
          </a:solidFill>
        </p:spPr>
        <p:txBody>
          <a:bodyPr lIns="0" tIns="1944000" rIns="0" bIns="72000" anchor="ctr">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23" name="Text Placeholder 10">
            <a:extLst>
              <a:ext uri="{FF2B5EF4-FFF2-40B4-BE49-F238E27FC236}">
                <a16:creationId xmlns:a16="http://schemas.microsoft.com/office/drawing/2014/main" id="{28D5E220-4F6C-4A47-9F47-4CA88EA230DF}"/>
              </a:ext>
            </a:extLst>
          </p:cNvPr>
          <p:cNvSpPr>
            <a:spLocks noGrp="1"/>
          </p:cNvSpPr>
          <p:nvPr>
            <p:ph type="body" sz="quarter" idx="14" hasCustomPrompt="1"/>
          </p:nvPr>
        </p:nvSpPr>
        <p:spPr>
          <a:xfrm>
            <a:off x="9428613" y="559678"/>
            <a:ext cx="1944000" cy="2700000"/>
          </a:xfrm>
          <a:solidFill>
            <a:schemeClr val="bg1"/>
          </a:solidFill>
        </p:spPr>
        <p:txBody>
          <a:bodyPr lIns="0" tIns="1944000" rIns="0" bIns="72000" anchor="ctr">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24" name="Text Placeholder 6">
            <a:extLst>
              <a:ext uri="{FF2B5EF4-FFF2-40B4-BE49-F238E27FC236}">
                <a16:creationId xmlns:a16="http://schemas.microsoft.com/office/drawing/2014/main" id="{1DFEF73A-C0FC-4A4C-8342-991CEFF532E2}"/>
              </a:ext>
            </a:extLst>
          </p:cNvPr>
          <p:cNvSpPr>
            <a:spLocks noGrp="1"/>
          </p:cNvSpPr>
          <p:nvPr>
            <p:ph type="body" sz="quarter" idx="20" hasCustomPrompt="1"/>
          </p:nvPr>
        </p:nvSpPr>
        <p:spPr>
          <a:xfrm>
            <a:off x="5162550" y="3429000"/>
            <a:ext cx="1944000" cy="2700000"/>
          </a:xfrm>
          <a:solidFill>
            <a:schemeClr val="bg1"/>
          </a:solidFill>
        </p:spPr>
        <p:txBody>
          <a:bodyPr lIns="0" tIns="1944000" rIns="0" bIns="72000" anchor="ctr"/>
          <a:lstStyle>
            <a:lvl1pPr marL="0" indent="0" algn="ctr">
              <a:buNone/>
              <a:defRPr sz="1600">
                <a:solidFill>
                  <a:schemeClr val="tx1">
                    <a:lumMod val="85000"/>
                    <a:lumOff val="15000"/>
                  </a:schemeClr>
                </a:solidFill>
              </a:defRPr>
            </a:lvl1pPr>
          </a:lstStyle>
          <a:p>
            <a:pPr lvl="0"/>
            <a:r>
              <a:rPr lang="en-US" noProof="0"/>
              <a:t>Item Description</a:t>
            </a:r>
          </a:p>
        </p:txBody>
      </p:sp>
      <p:sp>
        <p:nvSpPr>
          <p:cNvPr id="25" name="Text Placeholder 15">
            <a:extLst>
              <a:ext uri="{FF2B5EF4-FFF2-40B4-BE49-F238E27FC236}">
                <a16:creationId xmlns:a16="http://schemas.microsoft.com/office/drawing/2014/main" id="{E60572FB-0574-4BE3-9637-7CA7B5ACA8DE}"/>
              </a:ext>
            </a:extLst>
          </p:cNvPr>
          <p:cNvSpPr>
            <a:spLocks noGrp="1"/>
          </p:cNvSpPr>
          <p:nvPr>
            <p:ph type="body" sz="quarter" idx="21" hasCustomPrompt="1"/>
          </p:nvPr>
        </p:nvSpPr>
        <p:spPr>
          <a:xfrm>
            <a:off x="7295356" y="3429000"/>
            <a:ext cx="1944000" cy="2700000"/>
          </a:xfrm>
          <a:solidFill>
            <a:schemeClr val="bg1"/>
          </a:solidFill>
        </p:spPr>
        <p:txBody>
          <a:bodyPr lIns="0" tIns="1944000" rIns="0" bIns="72000" anchor="ctr">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26" name="Text Placeholder 18">
            <a:extLst>
              <a:ext uri="{FF2B5EF4-FFF2-40B4-BE49-F238E27FC236}">
                <a16:creationId xmlns:a16="http://schemas.microsoft.com/office/drawing/2014/main" id="{155E2FBC-2458-49C4-B75C-CAEAC6D9F10F}"/>
              </a:ext>
            </a:extLst>
          </p:cNvPr>
          <p:cNvSpPr>
            <a:spLocks noGrp="1"/>
          </p:cNvSpPr>
          <p:nvPr>
            <p:ph type="body" sz="quarter" idx="22" hasCustomPrompt="1"/>
          </p:nvPr>
        </p:nvSpPr>
        <p:spPr>
          <a:xfrm>
            <a:off x="9428163" y="3429000"/>
            <a:ext cx="1944000" cy="2700000"/>
          </a:xfrm>
          <a:solidFill>
            <a:schemeClr val="bg1"/>
          </a:solidFill>
        </p:spPr>
        <p:txBody>
          <a:bodyPr lIns="0" tIns="1944000" rIns="0" bIns="72000" anchor="ctr">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27" name="Picture Placeholder 22">
            <a:extLst>
              <a:ext uri="{FF2B5EF4-FFF2-40B4-BE49-F238E27FC236}">
                <a16:creationId xmlns:a16="http://schemas.microsoft.com/office/drawing/2014/main" id="{844B1DAB-161E-44A0-9E15-DA816B46A48E}"/>
              </a:ext>
            </a:extLst>
          </p:cNvPr>
          <p:cNvSpPr>
            <a:spLocks noGrp="1"/>
          </p:cNvSpPr>
          <p:nvPr>
            <p:ph type="pic" sz="quarter" idx="23" hasCustomPrompt="1"/>
          </p:nvPr>
        </p:nvSpPr>
        <p:spPr>
          <a:xfrm>
            <a:off x="5234550" y="647388"/>
            <a:ext cx="1800000" cy="1800000"/>
          </a:xfrm>
          <a:prstGeom prst="rect">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28" name="Picture Placeholder 24">
            <a:extLst>
              <a:ext uri="{FF2B5EF4-FFF2-40B4-BE49-F238E27FC236}">
                <a16:creationId xmlns:a16="http://schemas.microsoft.com/office/drawing/2014/main" id="{8811849A-335B-47C0-980E-357EE8C4BCC2}"/>
              </a:ext>
            </a:extLst>
          </p:cNvPr>
          <p:cNvSpPr>
            <a:spLocks noGrp="1"/>
          </p:cNvSpPr>
          <p:nvPr>
            <p:ph type="pic" sz="quarter" idx="24" hasCustomPrompt="1"/>
          </p:nvPr>
        </p:nvSpPr>
        <p:spPr>
          <a:xfrm>
            <a:off x="7367581" y="647388"/>
            <a:ext cx="1800000" cy="1800000"/>
          </a:xfrm>
          <a:prstGeom prst="rect">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29" name="Picture Placeholder 26">
            <a:extLst>
              <a:ext uri="{FF2B5EF4-FFF2-40B4-BE49-F238E27FC236}">
                <a16:creationId xmlns:a16="http://schemas.microsoft.com/office/drawing/2014/main" id="{E1254A81-6A51-429E-91AC-6B4CADA71DC5}"/>
              </a:ext>
            </a:extLst>
          </p:cNvPr>
          <p:cNvSpPr>
            <a:spLocks noGrp="1"/>
          </p:cNvSpPr>
          <p:nvPr>
            <p:ph type="pic" sz="quarter" idx="25" hasCustomPrompt="1"/>
          </p:nvPr>
        </p:nvSpPr>
        <p:spPr>
          <a:xfrm>
            <a:off x="9500613" y="647388"/>
            <a:ext cx="1800000" cy="1800000"/>
          </a:xfrm>
          <a:prstGeom prst="rect">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30" name="Picture Placeholder 30">
            <a:extLst>
              <a:ext uri="{FF2B5EF4-FFF2-40B4-BE49-F238E27FC236}">
                <a16:creationId xmlns:a16="http://schemas.microsoft.com/office/drawing/2014/main" id="{64053090-461C-448F-9705-7FEE78A41337}"/>
              </a:ext>
            </a:extLst>
          </p:cNvPr>
          <p:cNvSpPr>
            <a:spLocks noGrp="1"/>
          </p:cNvSpPr>
          <p:nvPr>
            <p:ph type="pic" sz="quarter" idx="26" hasCustomPrompt="1"/>
          </p:nvPr>
        </p:nvSpPr>
        <p:spPr>
          <a:xfrm>
            <a:off x="5234550" y="3516711"/>
            <a:ext cx="1800000" cy="1800000"/>
          </a:xfrm>
          <a:prstGeom prst="rect">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31" name="Picture Placeholder 32">
            <a:extLst>
              <a:ext uri="{FF2B5EF4-FFF2-40B4-BE49-F238E27FC236}">
                <a16:creationId xmlns:a16="http://schemas.microsoft.com/office/drawing/2014/main" id="{7AD2F7CB-CFE4-4C72-864A-D00C1CEAA23D}"/>
              </a:ext>
            </a:extLst>
          </p:cNvPr>
          <p:cNvSpPr>
            <a:spLocks noGrp="1"/>
          </p:cNvSpPr>
          <p:nvPr>
            <p:ph type="pic" sz="quarter" idx="27" hasCustomPrompt="1"/>
          </p:nvPr>
        </p:nvSpPr>
        <p:spPr>
          <a:xfrm>
            <a:off x="7367581" y="3516711"/>
            <a:ext cx="1800000" cy="1800000"/>
          </a:xfrm>
          <a:prstGeom prst="rect">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32" name="Picture Placeholder 34">
            <a:extLst>
              <a:ext uri="{FF2B5EF4-FFF2-40B4-BE49-F238E27FC236}">
                <a16:creationId xmlns:a16="http://schemas.microsoft.com/office/drawing/2014/main" id="{CCA07CA3-C8D4-41EA-A0FB-74E1A4770398}"/>
              </a:ext>
            </a:extLst>
          </p:cNvPr>
          <p:cNvSpPr>
            <a:spLocks noGrp="1"/>
          </p:cNvSpPr>
          <p:nvPr>
            <p:ph type="pic" sz="quarter" idx="28" hasCustomPrompt="1"/>
          </p:nvPr>
        </p:nvSpPr>
        <p:spPr>
          <a:xfrm>
            <a:off x="9500163" y="3516711"/>
            <a:ext cx="1800000" cy="1800000"/>
          </a:xfrm>
          <a:prstGeom prst="rect">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Tree>
    <p:extLst>
      <p:ext uri="{BB962C8B-B14F-4D97-AF65-F5344CB8AC3E}">
        <p14:creationId xmlns:p14="http://schemas.microsoft.com/office/powerpoint/2010/main" val="11080716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Ref idx="1001">
        <a:schemeClr val="bg2"/>
      </p:bgRef>
    </p:bg>
    <p:spTree>
      <p:nvGrpSpPr>
        <p:cNvPr id="1" name=""/>
        <p:cNvGrpSpPr/>
        <p:nvPr/>
      </p:nvGrpSpPr>
      <p:grpSpPr>
        <a:xfrm>
          <a:off x="0" y="0"/>
          <a:ext cx="0" cy="0"/>
          <a:chOff x="0" y="0"/>
          <a:chExt cx="0" cy="0"/>
        </a:xfrm>
      </p:grpSpPr>
      <p:sp>
        <p:nvSpPr>
          <p:cNvPr id="12" name="Freeform 6" title="Page Number Shape"/>
          <p:cNvSpPr/>
          <p:nvPr/>
        </p:nvSpPr>
        <p:spPr bwMode="auto">
          <a:xfrm>
            <a:off x="11784011" y="-1"/>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accent1"/>
          </a:solidFill>
          <a:ln w="0">
            <a:noFill/>
            <a:prstDash val="solid"/>
            <a:round/>
            <a:headEnd/>
            <a:tailEnd/>
          </a:ln>
        </p:spPr>
      </p:sp>
      <p:sp>
        <p:nvSpPr>
          <p:cNvPr id="2" name="Title 1"/>
          <p:cNvSpPr>
            <a:spLocks noGrp="1"/>
          </p:cNvSpPr>
          <p:nvPr>
            <p:ph type="ctrTitle"/>
          </p:nvPr>
        </p:nvSpPr>
        <p:spPr>
          <a:xfrm>
            <a:off x="5747656" y="1264197"/>
            <a:ext cx="5670487" cy="4268965"/>
          </a:xfrm>
        </p:spPr>
        <p:txBody>
          <a:bodyPr anchor="ctr">
            <a:normAutofit/>
          </a:bodyPr>
          <a:lstStyle>
            <a:lvl1pPr algn="l">
              <a:lnSpc>
                <a:spcPct val="85000"/>
              </a:lnSpc>
              <a:defRPr sz="6000" cap="none" baseline="0">
                <a:solidFill>
                  <a:schemeClr val="tx2"/>
                </a:solidFill>
              </a:defRPr>
            </a:lvl1pPr>
          </a:lstStyle>
          <a:p>
            <a:r>
              <a:rPr lang="en-US" noProof="0"/>
              <a:t>Click to edit Master title style</a:t>
            </a:r>
          </a:p>
        </p:txBody>
      </p:sp>
      <p:sp>
        <p:nvSpPr>
          <p:cNvPr id="3" name="Subtitle 2"/>
          <p:cNvSpPr>
            <a:spLocks noGrp="1"/>
          </p:cNvSpPr>
          <p:nvPr>
            <p:ph type="subTitle" idx="1"/>
          </p:nvPr>
        </p:nvSpPr>
        <p:spPr>
          <a:xfrm>
            <a:off x="667666" y="4151085"/>
            <a:ext cx="4633806" cy="1591181"/>
          </a:xfrm>
        </p:spPr>
        <p:txBody>
          <a:bodyPr anchor="b">
            <a:noAutofit/>
          </a:bodyPr>
          <a:lstStyle>
            <a:lvl1pPr marL="0" indent="0" algn="r">
              <a:lnSpc>
                <a:spcPct val="100000"/>
              </a:lnSpc>
              <a:spcBef>
                <a:spcPts val="0"/>
              </a:spcBef>
              <a:buNone/>
              <a:defRPr sz="2300" b="0" i="1"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cxnSp>
        <p:nvCxnSpPr>
          <p:cNvPr id="9" name="Straight Connector 8" title="Verticle Rule Line"/>
          <p:cNvCxnSpPr>
            <a:cxnSpLocks/>
          </p:cNvCxnSpPr>
          <p:nvPr/>
        </p:nvCxnSpPr>
        <p:spPr>
          <a:xfrm>
            <a:off x="5524563" y="1115733"/>
            <a:ext cx="0" cy="4626534"/>
          </a:xfrm>
          <a:prstGeom prst="line">
            <a:avLst/>
          </a:prstGeom>
          <a:ln w="635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02053122"/>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792">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7" name="Freeform 6" title="Page Number Shape"/>
          <p:cNvSpPr/>
          <p:nvPr/>
        </p:nvSpPr>
        <p:spPr bwMode="auto">
          <a:xfrm>
            <a:off x="11784011" y="1393748"/>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 name="Title 1"/>
          <p:cNvSpPr>
            <a:spLocks noGrp="1"/>
          </p:cNvSpPr>
          <p:nvPr>
            <p:ph type="title"/>
          </p:nvPr>
        </p:nvSpPr>
        <p:spPr>
          <a:xfrm>
            <a:off x="1947673" y="2571722"/>
            <a:ext cx="8296654" cy="3286153"/>
          </a:xfrm>
        </p:spPr>
        <p:txBody>
          <a:bodyPr anchor="t">
            <a:normAutofit/>
          </a:bodyPr>
          <a:lstStyle>
            <a:lvl1pPr>
              <a:lnSpc>
                <a:spcPct val="85000"/>
              </a:lnSpc>
              <a:defRPr sz="7700" cap="none" baseline="0">
                <a:solidFill>
                  <a:schemeClr val="tx1">
                    <a:lumMod val="85000"/>
                    <a:lumOff val="15000"/>
                  </a:schemeClr>
                </a:solidFill>
              </a:defRPr>
            </a:lvl1pPr>
          </a:lstStyle>
          <a:p>
            <a:r>
              <a:rPr lang="en-US" noProof="0"/>
              <a:t>Click to edit Master title style</a:t>
            </a:r>
          </a:p>
        </p:txBody>
      </p:sp>
      <p:sp>
        <p:nvSpPr>
          <p:cNvPr id="3" name="Text Placeholder 2"/>
          <p:cNvSpPr>
            <a:spLocks noGrp="1"/>
          </p:cNvSpPr>
          <p:nvPr>
            <p:ph type="body" idx="1"/>
          </p:nvPr>
        </p:nvSpPr>
        <p:spPr>
          <a:xfrm>
            <a:off x="1947673" y="1393748"/>
            <a:ext cx="8401429" cy="819150"/>
          </a:xfrm>
        </p:spPr>
        <p:txBody>
          <a:bodyPr anchor="ctr">
            <a:normAutofit/>
          </a:bodyPr>
          <a:lstStyle>
            <a:lvl1pPr marL="0" indent="0" algn="r">
              <a:lnSpc>
                <a:spcPct val="113000"/>
              </a:lnSpc>
              <a:spcBef>
                <a:spcPts val="0"/>
              </a:spcBef>
              <a:buNone/>
              <a:defRPr sz="2000" b="0" i="1" baseline="0">
                <a:solidFill>
                  <a:schemeClr val="tx1">
                    <a:lumMod val="85000"/>
                    <a:lumOff val="1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Click to edit Master text styles</a:t>
            </a:r>
          </a:p>
        </p:txBody>
      </p:sp>
      <p:sp>
        <p:nvSpPr>
          <p:cNvPr id="4" name="Date Placeholder 3"/>
          <p:cNvSpPr>
            <a:spLocks noGrp="1"/>
          </p:cNvSpPr>
          <p:nvPr>
            <p:ph type="dt" sz="half" idx="10"/>
          </p:nvPr>
        </p:nvSpPr>
        <p:spPr>
          <a:xfrm>
            <a:off x="8742955" y="6314439"/>
            <a:ext cx="1596622" cy="365125"/>
          </a:xfrm>
        </p:spPr>
        <p:txBody>
          <a:bodyPr/>
          <a:lstStyle>
            <a:lvl1pPr>
              <a:defRPr sz="1200">
                <a:solidFill>
                  <a:schemeClr val="tx1">
                    <a:lumMod val="85000"/>
                    <a:lumOff val="15000"/>
                  </a:schemeClr>
                </a:solidFill>
              </a:defRPr>
            </a:lvl1pPr>
          </a:lstStyle>
          <a:p>
            <a:fld id="{529964A5-3468-3F49-AD7A-0CF5EB762F89}" type="datetime1">
              <a:rPr lang="en-US" noProof="0" smtClean="0"/>
              <a:t>1/20/2020</a:t>
            </a:fld>
            <a:endParaRPr lang="en-US" noProof="0"/>
          </a:p>
        </p:txBody>
      </p:sp>
      <p:sp>
        <p:nvSpPr>
          <p:cNvPr id="5" name="Footer Placeholder 4"/>
          <p:cNvSpPr>
            <a:spLocks noGrp="1"/>
          </p:cNvSpPr>
          <p:nvPr>
            <p:ph type="ftr" sz="quarter" idx="11"/>
          </p:nvPr>
        </p:nvSpPr>
        <p:spPr>
          <a:xfrm>
            <a:off x="1947673" y="6314440"/>
            <a:ext cx="6480226" cy="365125"/>
          </a:xfrm>
        </p:spPr>
        <p:txBody>
          <a:bodyPr/>
          <a:lstStyle>
            <a:lvl1pPr>
              <a:defRPr b="0">
                <a:solidFill>
                  <a:schemeClr val="tx1">
                    <a:lumMod val="85000"/>
                    <a:lumOff val="15000"/>
                  </a:schemeClr>
                </a:solidFill>
              </a:defRPr>
            </a:lvl1pPr>
          </a:lstStyle>
          <a:p>
            <a:endParaRPr lang="en-US" noProof="0"/>
          </a:p>
        </p:txBody>
      </p:sp>
      <p:sp>
        <p:nvSpPr>
          <p:cNvPr id="6" name="Slide Number Placeholder 5"/>
          <p:cNvSpPr>
            <a:spLocks noGrp="1"/>
          </p:cNvSpPr>
          <p:nvPr>
            <p:ph type="sldNum" sz="quarter" idx="12"/>
          </p:nvPr>
        </p:nvSpPr>
        <p:spPr>
          <a:xfrm>
            <a:off x="11784011" y="1620760"/>
            <a:ext cx="407988" cy="365125"/>
          </a:xfrm>
        </p:spPr>
        <p:txBody>
          <a:bodyPr/>
          <a:lstStyle>
            <a:lvl1pPr>
              <a:defRPr>
                <a:solidFill>
                  <a:schemeClr val="bg2"/>
                </a:solidFill>
              </a:defRPr>
            </a:lvl1pPr>
          </a:lstStyle>
          <a:p>
            <a:fld id="{13D2E340-0663-474B-992C-9192B5C45E57}" type="slidenum">
              <a:rPr lang="en-US" noProof="0" smtClean="0"/>
              <a:t>‹#›</a:t>
            </a:fld>
            <a:endParaRPr lang="en-US" noProof="0"/>
          </a:p>
        </p:txBody>
      </p:sp>
      <p:cxnSp>
        <p:nvCxnSpPr>
          <p:cNvPr id="10" name="Straight Connector 9" title="Horizontal Rule Line"/>
          <p:cNvCxnSpPr/>
          <p:nvPr/>
        </p:nvCxnSpPr>
        <p:spPr>
          <a:xfrm flipH="1">
            <a:off x="1" y="6178167"/>
            <a:ext cx="10244326"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8453484"/>
      </p:ext>
    </p:extLst>
  </p:cSld>
  <p:clrMapOvr>
    <a:masterClrMapping/>
  </p:clrMapOvr>
  <p:extLst>
    <p:ext uri="{DCECCB84-F9BA-43D5-87BE-67443E8EF086}">
      <p15:sldGuideLst xmlns:p15="http://schemas.microsoft.com/office/powerpoint/2012/main">
        <p15:guide id="1" pos="6456">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p:cNvSpPr>
            <a:spLocks noGrp="1"/>
          </p:cNvSpPr>
          <p:nvPr>
            <p:ph type="title"/>
          </p:nvPr>
        </p:nvSpPr>
        <p:spPr>
          <a:xfrm>
            <a:off x="762000" y="559678"/>
            <a:ext cx="3833906" cy="2221622"/>
          </a:xfrm>
        </p:spPr>
        <p:txBody>
          <a:bodyPr anchor="b"/>
          <a:lstStyle>
            <a:lvl1pPr>
              <a:defRPr>
                <a:solidFill>
                  <a:schemeClr val="bg1"/>
                </a:solidFill>
              </a:defRPr>
            </a:lvl1pPr>
          </a:lstStyle>
          <a:p>
            <a:r>
              <a:rPr lang="en-US" noProof="0"/>
              <a:t>Click to edit Master 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471D0754-1959-7F4F-A198-3F4710E170D8}" type="datetime1">
              <a:rPr lang="en-US" noProof="0" smtClean="0"/>
              <a:t>1/20/2020</a:t>
            </a:fld>
            <a:endParaRPr lang="en-US" noProof="0"/>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US" noProof="0"/>
          </a:p>
        </p:txBody>
      </p:sp>
      <p:sp>
        <p:nvSpPr>
          <p:cNvPr id="6" name="Slide Number Placeholder 5"/>
          <p:cNvSpPr>
            <a:spLocks noGrp="1"/>
          </p:cNvSpPr>
          <p:nvPr>
            <p:ph type="sldNum" sz="quarter" idx="12"/>
          </p:nvPr>
        </p:nvSpPr>
        <p:spPr/>
        <p:txBody>
          <a:bodyPr/>
          <a:lstStyle/>
          <a:p>
            <a:fld id="{13D2E340-0663-474B-992C-9192B5C45E57}" type="slidenum">
              <a:rPr lang="en-US" noProof="0" smtClean="0"/>
              <a:t>‹#›</a:t>
            </a:fld>
            <a:endParaRPr lang="en-US" noProof="0"/>
          </a:p>
        </p:txBody>
      </p:sp>
      <p:sp>
        <p:nvSpPr>
          <p:cNvPr id="20" name="Text Placeholder 19">
            <a:extLst>
              <a:ext uri="{FF2B5EF4-FFF2-40B4-BE49-F238E27FC236}">
                <a16:creationId xmlns:a16="http://schemas.microsoft.com/office/drawing/2014/main" id="{66A1A72B-59FA-4D91-8267-669EAAD44565}"/>
              </a:ext>
            </a:extLst>
          </p:cNvPr>
          <p:cNvSpPr>
            <a:spLocks noGrp="1"/>
          </p:cNvSpPr>
          <p:nvPr>
            <p:ph type="body" sz="quarter" idx="18" hasCustomPrompt="1"/>
          </p:nvPr>
        </p:nvSpPr>
        <p:spPr>
          <a:xfrm>
            <a:off x="762000" y="2895600"/>
            <a:ext cx="3842550" cy="2855913"/>
          </a:xfrm>
        </p:spPr>
        <p:txBody>
          <a:bodyPr/>
          <a:lstStyle>
            <a:lvl1pPr marL="0" indent="0" algn="r">
              <a:buNone/>
              <a:defRPr>
                <a:solidFill>
                  <a:schemeClr val="bg1"/>
                </a:solidFill>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noProof="0"/>
              <a:t>Place your subtitle here</a:t>
            </a:r>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Content Placeholder 6">
            <a:extLst>
              <a:ext uri="{FF2B5EF4-FFF2-40B4-BE49-F238E27FC236}">
                <a16:creationId xmlns:a16="http://schemas.microsoft.com/office/drawing/2014/main" id="{FBC751F3-ABD6-4995-8494-4932D12ACE1B}"/>
              </a:ext>
            </a:extLst>
          </p:cNvPr>
          <p:cNvSpPr>
            <a:spLocks noGrp="1"/>
          </p:cNvSpPr>
          <p:nvPr>
            <p:ph sz="quarter" idx="19"/>
          </p:nvPr>
        </p:nvSpPr>
        <p:spPr>
          <a:xfrm>
            <a:off x="5326063" y="559678"/>
            <a:ext cx="6103937" cy="519183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8754519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p:cNvSpPr>
            <a:spLocks noGrp="1"/>
          </p:cNvSpPr>
          <p:nvPr>
            <p:ph type="title"/>
          </p:nvPr>
        </p:nvSpPr>
        <p:spPr>
          <a:xfrm>
            <a:off x="762000" y="559678"/>
            <a:ext cx="3833906" cy="2221622"/>
          </a:xfrm>
        </p:spPr>
        <p:txBody>
          <a:bodyPr anchor="b"/>
          <a:lstStyle>
            <a:lvl1pPr>
              <a:defRPr>
                <a:solidFill>
                  <a:schemeClr val="bg1"/>
                </a:solidFill>
              </a:defRPr>
            </a:lvl1pPr>
          </a:lstStyle>
          <a:p>
            <a:r>
              <a:rPr lang="en-US" noProof="0"/>
              <a:t>Click to edit Master 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471D0754-1959-7F4F-A198-3F4710E170D8}" type="datetime1">
              <a:rPr lang="en-US" noProof="0" smtClean="0"/>
              <a:t>1/20/2020</a:t>
            </a:fld>
            <a:endParaRPr lang="en-US" noProof="0"/>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US" noProof="0"/>
          </a:p>
        </p:txBody>
      </p:sp>
      <p:sp>
        <p:nvSpPr>
          <p:cNvPr id="6" name="Slide Number Placeholder 5"/>
          <p:cNvSpPr>
            <a:spLocks noGrp="1"/>
          </p:cNvSpPr>
          <p:nvPr>
            <p:ph type="sldNum" sz="quarter" idx="12"/>
          </p:nvPr>
        </p:nvSpPr>
        <p:spPr/>
        <p:txBody>
          <a:bodyPr/>
          <a:lstStyle/>
          <a:p>
            <a:fld id="{13D2E340-0663-474B-992C-9192B5C45E57}" type="slidenum">
              <a:rPr lang="en-US" noProof="0" smtClean="0"/>
              <a:t>‹#›</a:t>
            </a:fld>
            <a:endParaRPr lang="en-US" noProof="0"/>
          </a:p>
        </p:txBody>
      </p:sp>
      <p:sp>
        <p:nvSpPr>
          <p:cNvPr id="20" name="Text Placeholder 19">
            <a:extLst>
              <a:ext uri="{FF2B5EF4-FFF2-40B4-BE49-F238E27FC236}">
                <a16:creationId xmlns:a16="http://schemas.microsoft.com/office/drawing/2014/main" id="{66A1A72B-59FA-4D91-8267-669EAAD44565}"/>
              </a:ext>
            </a:extLst>
          </p:cNvPr>
          <p:cNvSpPr>
            <a:spLocks noGrp="1"/>
          </p:cNvSpPr>
          <p:nvPr>
            <p:ph type="body" sz="quarter" idx="18" hasCustomPrompt="1"/>
          </p:nvPr>
        </p:nvSpPr>
        <p:spPr>
          <a:xfrm>
            <a:off x="762000" y="2895600"/>
            <a:ext cx="3842550" cy="2855913"/>
          </a:xfrm>
        </p:spPr>
        <p:txBody>
          <a:bodyPr/>
          <a:lstStyle>
            <a:lvl1pPr marL="0" indent="0" algn="r">
              <a:buNone/>
              <a:defRPr>
                <a:solidFill>
                  <a:schemeClr val="bg1"/>
                </a:solidFill>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noProof="0"/>
              <a:t>Place your subtitle here</a:t>
            </a:r>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Picture Placeholder 6">
            <a:extLst>
              <a:ext uri="{FF2B5EF4-FFF2-40B4-BE49-F238E27FC236}">
                <a16:creationId xmlns:a16="http://schemas.microsoft.com/office/drawing/2014/main" id="{1466EC8C-C8BE-4149-A684-18CFF4574C18}"/>
              </a:ext>
            </a:extLst>
          </p:cNvPr>
          <p:cNvSpPr>
            <a:spLocks noGrp="1"/>
          </p:cNvSpPr>
          <p:nvPr>
            <p:ph type="pic" sz="quarter" idx="19"/>
          </p:nvPr>
        </p:nvSpPr>
        <p:spPr>
          <a:xfrm>
            <a:off x="5297488" y="559678"/>
            <a:ext cx="6132512" cy="5191835"/>
          </a:xfrm>
        </p:spPr>
        <p:txBody>
          <a:bodyPr anchor="ctr"/>
          <a:lstStyle>
            <a:lvl1pPr marL="0" indent="0" algn="ctr">
              <a:buNone/>
              <a:defRPr/>
            </a:lvl1pPr>
          </a:lstStyle>
          <a:p>
            <a:r>
              <a:rPr lang="en-US" noProof="0"/>
              <a:t>Click icon to add picture</a:t>
            </a:r>
          </a:p>
        </p:txBody>
      </p:sp>
    </p:spTree>
    <p:extLst>
      <p:ext uri="{BB962C8B-B14F-4D97-AF65-F5344CB8AC3E}">
        <p14:creationId xmlns:p14="http://schemas.microsoft.com/office/powerpoint/2010/main" val="36874912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p:cNvSpPr>
            <a:spLocks noGrp="1"/>
          </p:cNvSpPr>
          <p:nvPr>
            <p:ph type="title"/>
          </p:nvPr>
        </p:nvSpPr>
        <p:spPr>
          <a:xfrm>
            <a:off x="762000" y="559677"/>
            <a:ext cx="3833906" cy="5274923"/>
          </a:xfrm>
        </p:spPr>
        <p:txBody>
          <a:bodyPr anchor="b"/>
          <a:lstStyle>
            <a:lvl1pPr>
              <a:defRPr>
                <a:solidFill>
                  <a:schemeClr val="bg1"/>
                </a:solidFill>
              </a:defRPr>
            </a:lvl1pPr>
          </a:lstStyle>
          <a:p>
            <a:r>
              <a:rPr lang="en-US" noProof="0"/>
              <a:t>Click to edit Master 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471D0754-1959-7F4F-A198-3F4710E170D8}" type="datetime1">
              <a:rPr lang="en-US" noProof="0" smtClean="0"/>
              <a:t>1/20/2020</a:t>
            </a:fld>
            <a:endParaRPr lang="en-US" noProof="0"/>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US" noProof="0"/>
          </a:p>
        </p:txBody>
      </p:sp>
      <p:sp>
        <p:nvSpPr>
          <p:cNvPr id="6" name="Slide Number Placeholder 5"/>
          <p:cNvSpPr>
            <a:spLocks noGrp="1"/>
          </p:cNvSpPr>
          <p:nvPr>
            <p:ph type="sldNum" sz="quarter" idx="12"/>
          </p:nvPr>
        </p:nvSpPr>
        <p:spPr/>
        <p:txBody>
          <a:bodyPr/>
          <a:lstStyle/>
          <a:p>
            <a:fld id="{13D2E340-0663-474B-992C-9192B5C45E57}" type="slidenum">
              <a:rPr lang="en-US" noProof="0" smtClean="0"/>
              <a:t>‹#›</a:t>
            </a:fld>
            <a:endParaRPr lang="en-US" noProof="0"/>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4889D34E-DF9E-41B7-A5EC-B9D63999B3D0}"/>
              </a:ext>
            </a:extLst>
          </p:cNvPr>
          <p:cNvSpPr>
            <a:spLocks noGrp="1"/>
          </p:cNvSpPr>
          <p:nvPr>
            <p:ph idx="1"/>
          </p:nvPr>
        </p:nvSpPr>
        <p:spPr>
          <a:xfrm>
            <a:off x="5181600" y="559678"/>
            <a:ext cx="6172200" cy="561728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2226173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t>Click to edit Master title style</a:t>
            </a:r>
          </a:p>
        </p:txBody>
      </p:sp>
      <p:sp>
        <p:nvSpPr>
          <p:cNvPr id="3" name="Content Placeholder 2"/>
          <p:cNvSpPr>
            <a:spLocks noGrp="1"/>
          </p:cNvSpPr>
          <p:nvPr>
            <p:ph sz="half" idx="1"/>
          </p:nvPr>
        </p:nvSpPr>
        <p:spPr>
          <a:xfrm>
            <a:off x="5181600" y="540628"/>
            <a:ext cx="6248400" cy="2488946"/>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Content Placeholder 3"/>
          <p:cNvSpPr>
            <a:spLocks noGrp="1"/>
          </p:cNvSpPr>
          <p:nvPr>
            <p:ph sz="half" idx="2"/>
          </p:nvPr>
        </p:nvSpPr>
        <p:spPr>
          <a:xfrm>
            <a:off x="5181600" y="3712467"/>
            <a:ext cx="6248400" cy="248222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Date Placeholder 4"/>
          <p:cNvSpPr>
            <a:spLocks noGrp="1"/>
          </p:cNvSpPr>
          <p:nvPr>
            <p:ph type="dt" sz="half" idx="10"/>
          </p:nvPr>
        </p:nvSpPr>
        <p:spPr/>
        <p:txBody>
          <a:bodyPr/>
          <a:lstStyle/>
          <a:p>
            <a:fld id="{F316E73E-FB98-2A42-974A-9CD83D46C100}" type="datetime1">
              <a:rPr lang="en-US" noProof="0" smtClean="0"/>
              <a:t>1/20/2020</a:t>
            </a:fld>
            <a:endParaRPr lang="en-US" noProof="0"/>
          </a:p>
        </p:txBody>
      </p:sp>
      <p:sp>
        <p:nvSpPr>
          <p:cNvPr id="6" name="Footer Placeholder 5"/>
          <p:cNvSpPr>
            <a:spLocks noGrp="1"/>
          </p:cNvSpPr>
          <p:nvPr>
            <p:ph type="ftr" sz="quarter" idx="11"/>
          </p:nvPr>
        </p:nvSpPr>
        <p:spPr/>
        <p:txBody>
          <a:bodyPr/>
          <a:lstStyle/>
          <a:p>
            <a:endParaRPr lang="en-US" noProof="0"/>
          </a:p>
        </p:txBody>
      </p:sp>
      <p:sp>
        <p:nvSpPr>
          <p:cNvPr id="7" name="Slide Number Placeholder 6"/>
          <p:cNvSpPr>
            <a:spLocks noGrp="1"/>
          </p:cNvSpPr>
          <p:nvPr>
            <p:ph type="sldNum" sz="quarter" idx="12"/>
          </p:nvPr>
        </p:nvSpPr>
        <p:spPr/>
        <p:txBody>
          <a:bodyPr/>
          <a:lstStyle/>
          <a:p>
            <a:fld id="{13D2E340-0663-474B-992C-9192B5C45E57}" type="slidenum">
              <a:rPr lang="en-US" noProof="0" smtClean="0"/>
              <a:t>‹#›</a:t>
            </a:fld>
            <a:endParaRPr lang="en-US" noProof="0"/>
          </a:p>
        </p:txBody>
      </p:sp>
    </p:spTree>
    <p:extLst>
      <p:ext uri="{BB962C8B-B14F-4D97-AF65-F5344CB8AC3E}">
        <p14:creationId xmlns:p14="http://schemas.microsoft.com/office/powerpoint/2010/main" val="24543023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62000" y="557784"/>
            <a:ext cx="3831336" cy="4956048"/>
          </a:xfrm>
        </p:spPr>
        <p:txBody>
          <a:bodyPr/>
          <a:lstStyle/>
          <a:p>
            <a:r>
              <a:rPr lang="en-US" noProof="0"/>
              <a:t>Click to edit Master title style</a:t>
            </a:r>
          </a:p>
        </p:txBody>
      </p:sp>
      <p:sp>
        <p:nvSpPr>
          <p:cNvPr id="3" name="Text Placeholder 2"/>
          <p:cNvSpPr>
            <a:spLocks noGrp="1"/>
          </p:cNvSpPr>
          <p:nvPr>
            <p:ph type="body" idx="1"/>
          </p:nvPr>
        </p:nvSpPr>
        <p:spPr>
          <a:xfrm>
            <a:off x="5181600" y="558065"/>
            <a:ext cx="6245352" cy="914400"/>
          </a:xfrm>
        </p:spPr>
        <p:txBody>
          <a:bodyPr anchor="b">
            <a:normAutofit/>
          </a:bodyPr>
          <a:lstStyle>
            <a:lvl1pPr marL="0" indent="0">
              <a:lnSpc>
                <a:spcPct val="113000"/>
              </a:lnSpc>
              <a:spcBef>
                <a:spcPts val="0"/>
              </a:spcBef>
              <a:buNone/>
              <a:defRPr sz="2400" b="0" i="1" baseline="0">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5181600" y="1526671"/>
            <a:ext cx="6245352" cy="175564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p:cNvSpPr>
            <a:spLocks noGrp="1"/>
          </p:cNvSpPr>
          <p:nvPr>
            <p:ph type="body" sz="quarter" idx="3"/>
          </p:nvPr>
        </p:nvSpPr>
        <p:spPr>
          <a:xfrm>
            <a:off x="5181600" y="3700826"/>
            <a:ext cx="6248400" cy="914400"/>
          </a:xfrm>
        </p:spPr>
        <p:txBody>
          <a:bodyPr anchor="b">
            <a:normAutofit/>
          </a:bodyPr>
          <a:lstStyle>
            <a:lvl1pPr marL="0" indent="0">
              <a:buNone/>
              <a:defRPr sz="2400" b="0" i="1" baseline="0">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6" name="Content Placeholder 5"/>
          <p:cNvSpPr>
            <a:spLocks noGrp="1"/>
          </p:cNvSpPr>
          <p:nvPr>
            <p:ph sz="quarter" idx="4"/>
          </p:nvPr>
        </p:nvSpPr>
        <p:spPr>
          <a:xfrm>
            <a:off x="5181600" y="4669432"/>
            <a:ext cx="6245352" cy="175564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Date Placeholder 6"/>
          <p:cNvSpPr>
            <a:spLocks noGrp="1"/>
          </p:cNvSpPr>
          <p:nvPr>
            <p:ph type="dt" sz="half" idx="10"/>
          </p:nvPr>
        </p:nvSpPr>
        <p:spPr/>
        <p:txBody>
          <a:bodyPr/>
          <a:lstStyle/>
          <a:p>
            <a:fld id="{98A115EF-7A83-9842-815E-554E5DEB63CD}" type="datetime1">
              <a:rPr lang="en-US" noProof="0" smtClean="0"/>
              <a:t>1/20/2020</a:t>
            </a:fld>
            <a:endParaRPr lang="en-US" noProof="0"/>
          </a:p>
        </p:txBody>
      </p:sp>
      <p:sp>
        <p:nvSpPr>
          <p:cNvPr id="8" name="Footer Placeholder 7"/>
          <p:cNvSpPr>
            <a:spLocks noGrp="1"/>
          </p:cNvSpPr>
          <p:nvPr>
            <p:ph type="ftr" sz="quarter" idx="11"/>
          </p:nvPr>
        </p:nvSpPr>
        <p:spPr/>
        <p:txBody>
          <a:bodyPr/>
          <a:lstStyle/>
          <a:p>
            <a:endParaRPr lang="en-US" noProof="0"/>
          </a:p>
        </p:txBody>
      </p:sp>
      <p:sp>
        <p:nvSpPr>
          <p:cNvPr id="9" name="Slide Number Placeholder 8"/>
          <p:cNvSpPr>
            <a:spLocks noGrp="1"/>
          </p:cNvSpPr>
          <p:nvPr>
            <p:ph type="sldNum" sz="quarter" idx="12"/>
          </p:nvPr>
        </p:nvSpPr>
        <p:spPr/>
        <p:txBody>
          <a:bodyPr/>
          <a:lstStyle/>
          <a:p>
            <a:fld id="{13D2E340-0663-474B-992C-9192B5C45E57}" type="slidenum">
              <a:rPr lang="en-US" noProof="0" smtClean="0"/>
              <a:t>‹#›</a:t>
            </a:fld>
            <a:endParaRPr lang="en-US" noProof="0"/>
          </a:p>
        </p:txBody>
      </p:sp>
    </p:spTree>
    <p:extLst>
      <p:ext uri="{BB962C8B-B14F-4D97-AF65-F5344CB8AC3E}">
        <p14:creationId xmlns:p14="http://schemas.microsoft.com/office/powerpoint/2010/main" val="4277019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t>Click to edit Master title style</a:t>
            </a:r>
          </a:p>
        </p:txBody>
      </p:sp>
      <p:sp>
        <p:nvSpPr>
          <p:cNvPr id="3" name="Date Placeholder 2"/>
          <p:cNvSpPr>
            <a:spLocks noGrp="1"/>
          </p:cNvSpPr>
          <p:nvPr>
            <p:ph type="dt" sz="half" idx="10"/>
          </p:nvPr>
        </p:nvSpPr>
        <p:spPr/>
        <p:txBody>
          <a:bodyPr/>
          <a:lstStyle/>
          <a:p>
            <a:fld id="{4BE097A0-4000-B744-87D8-18F42A934248}" type="datetime1">
              <a:rPr lang="en-US" noProof="0" smtClean="0"/>
              <a:t>1/20/2020</a:t>
            </a:fld>
            <a:endParaRPr lang="en-US" noProof="0"/>
          </a:p>
        </p:txBody>
      </p:sp>
      <p:sp>
        <p:nvSpPr>
          <p:cNvPr id="4" name="Footer Placeholder 3"/>
          <p:cNvSpPr>
            <a:spLocks noGrp="1"/>
          </p:cNvSpPr>
          <p:nvPr>
            <p:ph type="ftr" sz="quarter" idx="11"/>
          </p:nvPr>
        </p:nvSpPr>
        <p:spPr/>
        <p:txBody>
          <a:bodyPr/>
          <a:lstStyle/>
          <a:p>
            <a:endParaRPr lang="en-US" noProof="0"/>
          </a:p>
        </p:txBody>
      </p:sp>
      <p:sp>
        <p:nvSpPr>
          <p:cNvPr id="5" name="Slide Number Placeholder 4"/>
          <p:cNvSpPr>
            <a:spLocks noGrp="1"/>
          </p:cNvSpPr>
          <p:nvPr>
            <p:ph type="sldNum" sz="quarter" idx="12"/>
          </p:nvPr>
        </p:nvSpPr>
        <p:spPr/>
        <p:txBody>
          <a:bodyPr/>
          <a:lstStyle/>
          <a:p>
            <a:fld id="{13D2E340-0663-474B-992C-9192B5C45E57}" type="slidenum">
              <a:rPr lang="en-US" noProof="0" smtClean="0"/>
              <a:t>‹#›</a:t>
            </a:fld>
            <a:endParaRPr lang="en-US" noProof="0"/>
          </a:p>
        </p:txBody>
      </p:sp>
    </p:spTree>
    <p:extLst>
      <p:ext uri="{BB962C8B-B14F-4D97-AF65-F5344CB8AC3E}">
        <p14:creationId xmlns:p14="http://schemas.microsoft.com/office/powerpoint/2010/main" val="20434470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974EA9-4639-9B48-9E98-70455404EF00}" type="datetime1">
              <a:rPr lang="en-US" noProof="0" smtClean="0"/>
              <a:t>1/20/2020</a:t>
            </a:fld>
            <a:endParaRPr lang="en-US" noProof="0"/>
          </a:p>
        </p:txBody>
      </p:sp>
      <p:sp>
        <p:nvSpPr>
          <p:cNvPr id="3" name="Footer Placeholder 2"/>
          <p:cNvSpPr>
            <a:spLocks noGrp="1"/>
          </p:cNvSpPr>
          <p:nvPr>
            <p:ph type="ftr" sz="quarter" idx="11"/>
          </p:nvPr>
        </p:nvSpPr>
        <p:spPr/>
        <p:txBody>
          <a:bodyPr/>
          <a:lstStyle/>
          <a:p>
            <a:endParaRPr lang="en-US" noProof="0"/>
          </a:p>
        </p:txBody>
      </p:sp>
      <p:sp>
        <p:nvSpPr>
          <p:cNvPr id="4" name="Slide Number Placeholder 3"/>
          <p:cNvSpPr>
            <a:spLocks noGrp="1"/>
          </p:cNvSpPr>
          <p:nvPr>
            <p:ph type="sldNum" sz="quarter" idx="12"/>
          </p:nvPr>
        </p:nvSpPr>
        <p:spPr/>
        <p:txBody>
          <a:bodyPr/>
          <a:lstStyle/>
          <a:p>
            <a:fld id="{13D2E340-0663-474B-992C-9192B5C45E57}" type="slidenum">
              <a:rPr lang="en-US" noProof="0" smtClean="0"/>
              <a:t>‹#›</a:t>
            </a:fld>
            <a:endParaRPr lang="en-US" noProof="0"/>
          </a:p>
        </p:txBody>
      </p:sp>
    </p:spTree>
    <p:extLst>
      <p:ext uri="{BB962C8B-B14F-4D97-AF65-F5344CB8AC3E}">
        <p14:creationId xmlns:p14="http://schemas.microsoft.com/office/powerpoint/2010/main" val="823902382"/>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 name="Freeform 6" title="Page Number Shape"/>
          <p:cNvSpPr/>
          <p:nvPr/>
        </p:nvSpPr>
        <p:spPr bwMode="auto">
          <a:xfrm>
            <a:off x="11784011"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 name="Title Placeholder 1"/>
          <p:cNvSpPr>
            <a:spLocks noGrp="1"/>
          </p:cNvSpPr>
          <p:nvPr>
            <p:ph type="title"/>
          </p:nvPr>
        </p:nvSpPr>
        <p:spPr>
          <a:xfrm>
            <a:off x="762000" y="559678"/>
            <a:ext cx="3833906" cy="4952492"/>
          </a:xfrm>
          <a:prstGeom prst="rect">
            <a:avLst/>
          </a:prstGeom>
        </p:spPr>
        <p:txBody>
          <a:bodyPr vert="horz" lIns="91440" tIns="45720" rIns="91440" bIns="45720" rtlCol="0" anchor="t">
            <a:normAutofit/>
          </a:bodyPr>
          <a:lstStyle/>
          <a:p>
            <a:r>
              <a:rPr lang="en-US" noProof="0"/>
              <a:t>Click to edit Master title style</a:t>
            </a:r>
          </a:p>
        </p:txBody>
      </p:sp>
      <p:sp>
        <p:nvSpPr>
          <p:cNvPr id="3" name="Text Placeholder 2"/>
          <p:cNvSpPr>
            <a:spLocks noGrp="1"/>
          </p:cNvSpPr>
          <p:nvPr>
            <p:ph type="body" idx="1"/>
          </p:nvPr>
        </p:nvSpPr>
        <p:spPr>
          <a:xfrm>
            <a:off x="5181600" y="569066"/>
            <a:ext cx="6248398" cy="5655156"/>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2"/>
          </p:nvPr>
        </p:nvSpPr>
        <p:spPr>
          <a:xfrm>
            <a:off x="762001" y="5930060"/>
            <a:ext cx="3814856" cy="365125"/>
          </a:xfrm>
          <a:prstGeom prst="rect">
            <a:avLst/>
          </a:prstGeom>
        </p:spPr>
        <p:txBody>
          <a:bodyPr vert="horz" lIns="91440" tIns="45720" rIns="91440" bIns="45720" rtlCol="0" anchor="t"/>
          <a:lstStyle>
            <a:lvl1pPr algn="r">
              <a:defRPr sz="1000" b="0" i="1" baseline="0">
                <a:solidFill>
                  <a:schemeClr val="tx1">
                    <a:lumMod val="85000"/>
                    <a:lumOff val="15000"/>
                  </a:schemeClr>
                </a:solidFill>
                <a:latin typeface="+mj-lt"/>
              </a:defRPr>
            </a:lvl1pPr>
          </a:lstStyle>
          <a:p>
            <a:fld id="{A90851AE-F437-A04B-ADE2-D5E346F2089C}" type="datetime1">
              <a:rPr lang="en-US" noProof="0" smtClean="0"/>
              <a:t>1/20/2020</a:t>
            </a:fld>
            <a:endParaRPr lang="en-US" noProof="0"/>
          </a:p>
        </p:txBody>
      </p:sp>
      <p:sp>
        <p:nvSpPr>
          <p:cNvPr id="5" name="Footer Placeholder 4"/>
          <p:cNvSpPr>
            <a:spLocks noGrp="1"/>
          </p:cNvSpPr>
          <p:nvPr>
            <p:ph type="ftr" sz="quarter" idx="3"/>
          </p:nvPr>
        </p:nvSpPr>
        <p:spPr>
          <a:xfrm>
            <a:off x="762001" y="6314440"/>
            <a:ext cx="3814856" cy="365125"/>
          </a:xfrm>
          <a:prstGeom prst="rect">
            <a:avLst/>
          </a:prstGeom>
        </p:spPr>
        <p:txBody>
          <a:bodyPr vert="horz" lIns="91440" tIns="45720" rIns="91440" bIns="45720" rtlCol="0" anchor="t"/>
          <a:lstStyle>
            <a:lvl1pPr algn="r">
              <a:defRPr sz="1200" b="1" i="1" baseline="0">
                <a:solidFill>
                  <a:schemeClr val="tx1">
                    <a:lumMod val="85000"/>
                    <a:lumOff val="15000"/>
                  </a:schemeClr>
                </a:solidFill>
                <a:latin typeface="+mj-lt"/>
              </a:defRPr>
            </a:lvl1pPr>
          </a:lstStyle>
          <a:p>
            <a:endParaRPr lang="en-US" noProof="0"/>
          </a:p>
        </p:txBody>
      </p:sp>
      <p:sp>
        <p:nvSpPr>
          <p:cNvPr id="6" name="Slide Number Placeholder 5"/>
          <p:cNvSpPr>
            <a:spLocks noGrp="1"/>
          </p:cNvSpPr>
          <p:nvPr>
            <p:ph type="sldNum" sz="quarter" idx="4"/>
          </p:nvPr>
        </p:nvSpPr>
        <p:spPr>
          <a:xfrm>
            <a:off x="11784011" y="5607592"/>
            <a:ext cx="407988" cy="365125"/>
          </a:xfrm>
          <a:prstGeom prst="rect">
            <a:avLst/>
          </a:prstGeom>
        </p:spPr>
        <p:txBody>
          <a:bodyPr vert="horz" lIns="91440" tIns="45720" rIns="91440" bIns="45720" rtlCol="0" anchor="ctr"/>
          <a:lstStyle>
            <a:lvl1pPr algn="r">
              <a:defRPr sz="1200" b="0" i="1" baseline="0">
                <a:solidFill>
                  <a:schemeClr val="bg2"/>
                </a:solidFill>
                <a:latin typeface="+mj-lt"/>
              </a:defRPr>
            </a:lvl1pPr>
          </a:lstStyle>
          <a:p>
            <a:fld id="{13D2E340-0663-474B-992C-9192B5C45E57}" type="slidenum">
              <a:rPr lang="en-US" noProof="0" smtClean="0"/>
              <a:t>‹#›</a:t>
            </a:fld>
            <a:endParaRPr lang="en-US" noProof="0"/>
          </a:p>
        </p:txBody>
      </p:sp>
      <p:cxnSp>
        <p:nvCxnSpPr>
          <p:cNvPr id="10" name="Straight Connector 9" title="Horizontal Rule Line"/>
          <p:cNvCxnSpPr/>
          <p:nvPr/>
        </p:nvCxnSpPr>
        <p:spPr>
          <a:xfrm>
            <a:off x="0" y="6199730"/>
            <a:ext cx="4495800"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6093967"/>
      </p:ext>
    </p:extLst>
  </p:cSld>
  <p:clrMap bg1="lt1" tx1="dk1" bg2="lt2" tx2="dk2" accent1="accent1" accent2="accent2" accent3="accent3" accent4="accent4" accent5="accent5" accent6="accent6" hlink="hlink" folHlink="folHlink"/>
  <p:sldLayoutIdLst>
    <p:sldLayoutId id="2147484479" r:id="rId1"/>
    <p:sldLayoutId id="2147484480" r:id="rId2"/>
    <p:sldLayoutId id="2147484495" r:id="rId3"/>
    <p:sldLayoutId id="2147484490" r:id="rId4"/>
    <p:sldLayoutId id="2147484491" r:id="rId5"/>
    <p:sldLayoutId id="2147484492" r:id="rId6"/>
    <p:sldLayoutId id="2147484493" r:id="rId7"/>
    <p:sldLayoutId id="2147484496" r:id="rId8"/>
    <p:sldLayoutId id="2147484481" r:id="rId9"/>
    <p:sldLayoutId id="2147484498" r:id="rId10"/>
    <p:sldLayoutId id="2147484499" r:id="rId11"/>
    <p:sldLayoutId id="2147484500" r:id="rId12"/>
    <p:sldLayoutId id="2147484482" r:id="rId13"/>
    <p:sldLayoutId id="2147484483" r:id="rId14"/>
    <p:sldLayoutId id="2147484484" r:id="rId15"/>
    <p:sldLayoutId id="2147484485" r:id="rId16"/>
  </p:sldLayoutIdLst>
  <p:hf hdr="0" ftr="0" dt="0"/>
  <p:txStyles>
    <p:titleStyle>
      <a:lvl1pPr algn="r" defTabSz="914400" rtl="0" eaLnBrk="1" latinLnBrk="0" hangingPunct="1">
        <a:lnSpc>
          <a:spcPct val="90000"/>
        </a:lnSpc>
        <a:spcBef>
          <a:spcPct val="0"/>
        </a:spcBef>
        <a:buNone/>
        <a:defRPr sz="5000" b="0" i="1" kern="1200" baseline="0">
          <a:solidFill>
            <a:schemeClr val="tx1">
              <a:lumMod val="85000"/>
              <a:lumOff val="15000"/>
            </a:schemeClr>
          </a:solidFill>
          <a:latin typeface="+mj-lt"/>
          <a:ea typeface="+mj-ea"/>
          <a:cs typeface="+mj-cs"/>
        </a:defRPr>
      </a:lvl1pPr>
    </p:titleStyle>
    <p:bodyStyle>
      <a:lvl1pPr marL="283464" indent="-283464" algn="l" defTabSz="914400" rtl="0" eaLnBrk="1" latinLnBrk="0" hangingPunct="1">
        <a:lnSpc>
          <a:spcPct val="112000"/>
        </a:lnSpc>
        <a:spcBef>
          <a:spcPts val="900"/>
        </a:spcBef>
        <a:buFont typeface="Arial" panose="020B0604020202020204" pitchFamily="34" charset="0"/>
        <a:buChar char="•"/>
        <a:defRPr sz="2000" kern="1200" baseline="0">
          <a:solidFill>
            <a:schemeClr val="tx1">
              <a:lumMod val="85000"/>
              <a:lumOff val="15000"/>
            </a:schemeClr>
          </a:solidFill>
          <a:latin typeface="+mn-lt"/>
          <a:ea typeface="+mn-ea"/>
          <a:cs typeface="+mn-cs"/>
        </a:defRPr>
      </a:lvl1pPr>
      <a:lvl2pPr marL="685800" indent="-283464" algn="l" defTabSz="914400" rtl="0" eaLnBrk="1" latinLnBrk="0" hangingPunct="1">
        <a:lnSpc>
          <a:spcPct val="112000"/>
        </a:lnSpc>
        <a:spcBef>
          <a:spcPts val="900"/>
        </a:spcBef>
        <a:buFont typeface="Corbel" panose="020B0503020204020204" pitchFamily="34" charset="0"/>
        <a:buChar char="–"/>
        <a:defRPr sz="1800" kern="1200" baseline="0">
          <a:solidFill>
            <a:schemeClr val="tx1">
              <a:lumMod val="85000"/>
              <a:lumOff val="15000"/>
            </a:schemeClr>
          </a:solidFill>
          <a:latin typeface="+mn-lt"/>
          <a:ea typeface="+mn-ea"/>
          <a:cs typeface="+mn-cs"/>
        </a:defRPr>
      </a:lvl2pPr>
      <a:lvl3pPr marL="1143000" indent="-283464" algn="l" defTabSz="914400"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1600200" indent="-283464" algn="l" defTabSz="914400"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057400" indent="-283464" algn="l" defTabSz="914400"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5146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971800" indent="-283464" algn="l" defTabSz="914400" rtl="0" eaLnBrk="1" latinLnBrk="0" hangingPunct="1">
        <a:lnSpc>
          <a:spcPct val="112000"/>
        </a:lnSpc>
        <a:spcBef>
          <a:spcPts val="1300"/>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34290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3886200" indent="-283464" algn="l" defTabSz="914400" rtl="0" eaLnBrk="1" latinLnBrk="0" hangingPunct="1">
        <a:lnSpc>
          <a:spcPct val="112000"/>
        </a:lnSpc>
        <a:spcBef>
          <a:spcPts val="13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832">
          <p15:clr>
            <a:srgbClr val="F26B43"/>
          </p15:clr>
        </p15:guide>
        <p15:guide id="2" pos="480">
          <p15:clr>
            <a:srgbClr val="F26B43"/>
          </p15:clr>
        </p15:guide>
        <p15:guide id="3" orient="horz" pos="432">
          <p15:clr>
            <a:srgbClr val="F26B43"/>
          </p15:clr>
        </p15:guide>
        <p15:guide id="4" pos="7200">
          <p15:clr>
            <a:srgbClr val="F26B43"/>
          </p15:clr>
        </p15:guide>
        <p15:guide id="5" pos="32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5.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3" Type="http://schemas.openxmlformats.org/officeDocument/2006/relationships/hyperlink" Target="https://www.legislation.gov.uk/anaw/2014/4/part/10" TargetMode="External"/><Relationship Id="rId2" Type="http://schemas.openxmlformats.org/officeDocument/2006/relationships/hyperlink" Target="http://www.legislation.gov.uk/ukpga/2010/15/part/1"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legislation.gov.uk/anaw/2014/4/part/10" TargetMode="External"/><Relationship Id="rId2" Type="http://schemas.openxmlformats.org/officeDocument/2006/relationships/hyperlink" Target="http://www.legislation.gov.uk/ukpga/2010/15/part/1" TargetMode="Externa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679374-8EAE-4873-9BB6-F6C630302DA2}"/>
              </a:ext>
            </a:extLst>
          </p:cNvPr>
          <p:cNvSpPr>
            <a:spLocks noGrp="1"/>
          </p:cNvSpPr>
          <p:nvPr>
            <p:ph type="ctrTitle"/>
          </p:nvPr>
        </p:nvSpPr>
        <p:spPr>
          <a:xfrm>
            <a:off x="6235336" y="1294517"/>
            <a:ext cx="5670487" cy="4268965"/>
          </a:xfrm>
        </p:spPr>
        <p:txBody>
          <a:bodyPr/>
          <a:lstStyle/>
          <a:p>
            <a:pPr>
              <a:lnSpc>
                <a:spcPct val="150000"/>
              </a:lnSpc>
            </a:pPr>
            <a:r>
              <a:rPr lang="en-GB" i="0" dirty="0">
                <a:latin typeface="Arial" panose="020B0604020202020204" pitchFamily="34" charset="0"/>
                <a:cs typeface="Arial" panose="020B0604020202020204" pitchFamily="34" charset="0"/>
              </a:rPr>
              <a:t>Module Code: ECGE4001Q</a:t>
            </a:r>
            <a:endParaRPr lang="en-US" i="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7E42C4E3-AFAF-4630-AF6D-21FB3C29CF71}"/>
              </a:ext>
            </a:extLst>
          </p:cNvPr>
          <p:cNvSpPr>
            <a:spLocks noGrp="1"/>
          </p:cNvSpPr>
          <p:nvPr>
            <p:ph type="subTitle" idx="1"/>
          </p:nvPr>
        </p:nvSpPr>
        <p:spPr>
          <a:xfrm>
            <a:off x="440238" y="2468880"/>
            <a:ext cx="4633806" cy="2272865"/>
          </a:xfrm>
        </p:spPr>
        <p:txBody>
          <a:bodyPr/>
          <a:lstStyle/>
          <a:p>
            <a:pPr algn="ctr">
              <a:lnSpc>
                <a:spcPct val="150000"/>
              </a:lnSpc>
            </a:pPr>
            <a:r>
              <a:rPr lang="en-GB" sz="6000" i="0" dirty="0">
                <a:latin typeface="Arial" panose="020B0604020202020204" pitchFamily="34" charset="0"/>
                <a:cs typeface="Arial" panose="020B0604020202020204" pitchFamily="34" charset="0"/>
              </a:rPr>
              <a:t>Jennifer Davies</a:t>
            </a:r>
            <a:endParaRPr lang="en-US" sz="6000" i="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938868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2769D-B8C8-4982-AE15-C41C3D921D39}"/>
              </a:ext>
            </a:extLst>
          </p:cNvPr>
          <p:cNvSpPr>
            <a:spLocks noGrp="1"/>
          </p:cNvSpPr>
          <p:nvPr>
            <p:ph type="title"/>
          </p:nvPr>
        </p:nvSpPr>
        <p:spPr>
          <a:xfrm>
            <a:off x="400337" y="2382381"/>
            <a:ext cx="4129181" cy="2336800"/>
          </a:xfrm>
        </p:spPr>
        <p:txBody>
          <a:bodyPr>
            <a:noAutofit/>
          </a:bodyPr>
          <a:lstStyle/>
          <a:p>
            <a:pPr algn="ctr">
              <a:lnSpc>
                <a:spcPct val="150000"/>
              </a:lnSpc>
            </a:pPr>
            <a:r>
              <a:rPr lang="en-US" sz="8000" i="0" dirty="0">
                <a:latin typeface="Arial" panose="020B0604020202020204" pitchFamily="34" charset="0"/>
                <a:cs typeface="Arial" panose="020B0604020202020204" pitchFamily="34" charset="0"/>
              </a:rPr>
              <a:t>Todays Topic</a:t>
            </a:r>
          </a:p>
        </p:txBody>
      </p:sp>
      <p:sp>
        <p:nvSpPr>
          <p:cNvPr id="3" name="Content Placeholder 2">
            <a:extLst>
              <a:ext uri="{FF2B5EF4-FFF2-40B4-BE49-F238E27FC236}">
                <a16:creationId xmlns:a16="http://schemas.microsoft.com/office/drawing/2014/main" id="{3AD45E12-8254-4FAB-AF03-3FA92E2DC3BF}"/>
              </a:ext>
            </a:extLst>
          </p:cNvPr>
          <p:cNvSpPr>
            <a:spLocks noGrp="1"/>
          </p:cNvSpPr>
          <p:nvPr>
            <p:ph idx="1"/>
          </p:nvPr>
        </p:nvSpPr>
        <p:spPr>
          <a:xfrm>
            <a:off x="5171440" y="863600"/>
            <a:ext cx="6248398" cy="6400800"/>
          </a:xfrm>
        </p:spPr>
        <p:txBody>
          <a:bodyPr>
            <a:normAutofit fontScale="85000" lnSpcReduction="10000"/>
          </a:bodyPr>
          <a:lstStyle/>
          <a:p>
            <a:pPr algn="ctr">
              <a:lnSpc>
                <a:spcPct val="170000"/>
              </a:lnSpc>
            </a:pPr>
            <a:r>
              <a:rPr lang="en-GB" sz="6700" dirty="0">
                <a:latin typeface="Arial" panose="020B0604020202020204" pitchFamily="34" charset="0"/>
                <a:cs typeface="Arial" panose="020B0604020202020204" pitchFamily="34" charset="0"/>
              </a:rPr>
              <a:t>Explain how to reference within a body of text and a reference list</a:t>
            </a:r>
          </a:p>
          <a:p>
            <a:pPr algn="ctr"/>
            <a:endParaRPr lang="en-US" sz="5400" dirty="0"/>
          </a:p>
        </p:txBody>
      </p:sp>
      <p:sp>
        <p:nvSpPr>
          <p:cNvPr id="4" name="Slide Number Placeholder 3">
            <a:extLst>
              <a:ext uri="{FF2B5EF4-FFF2-40B4-BE49-F238E27FC236}">
                <a16:creationId xmlns:a16="http://schemas.microsoft.com/office/drawing/2014/main" id="{D0C282D6-6FE9-264F-8985-EBC964197BF5}"/>
              </a:ext>
            </a:extLst>
          </p:cNvPr>
          <p:cNvSpPr>
            <a:spLocks noGrp="1"/>
          </p:cNvSpPr>
          <p:nvPr>
            <p:ph type="sldNum" sz="quarter" idx="12"/>
          </p:nvPr>
        </p:nvSpPr>
        <p:spPr/>
        <p:txBody>
          <a:bodyPr/>
          <a:lstStyle/>
          <a:p>
            <a:fld id="{13D2E340-0663-474B-992C-9192B5C45E57}" type="slidenum">
              <a:rPr lang="en-US" smtClean="0"/>
              <a:t>2</a:t>
            </a:fld>
            <a:endParaRPr lang="en-US"/>
          </a:p>
        </p:txBody>
      </p:sp>
    </p:spTree>
    <p:extLst>
      <p:ext uri="{BB962C8B-B14F-4D97-AF65-F5344CB8AC3E}">
        <p14:creationId xmlns:p14="http://schemas.microsoft.com/office/powerpoint/2010/main" val="29773792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2769D-B8C8-4982-AE15-C41C3D921D39}"/>
              </a:ext>
            </a:extLst>
          </p:cNvPr>
          <p:cNvSpPr>
            <a:spLocks noGrp="1"/>
          </p:cNvSpPr>
          <p:nvPr>
            <p:ph type="title"/>
          </p:nvPr>
        </p:nvSpPr>
        <p:spPr>
          <a:xfrm>
            <a:off x="237995" y="1282655"/>
            <a:ext cx="4471792" cy="4690062"/>
          </a:xfrm>
        </p:spPr>
        <p:txBody>
          <a:bodyPr>
            <a:noAutofit/>
          </a:bodyPr>
          <a:lstStyle/>
          <a:p>
            <a:pPr algn="ctr">
              <a:lnSpc>
                <a:spcPct val="150000"/>
              </a:lnSpc>
            </a:pPr>
            <a:r>
              <a:rPr lang="en-US" sz="6000" i="0" dirty="0">
                <a:latin typeface="Arial" panose="020B0604020202020204" pitchFamily="34" charset="0"/>
                <a:cs typeface="Arial" panose="020B0604020202020204" pitchFamily="34" charset="0"/>
              </a:rPr>
              <a:t>What is Referencing and Why is it Important?</a:t>
            </a:r>
          </a:p>
        </p:txBody>
      </p:sp>
      <p:sp>
        <p:nvSpPr>
          <p:cNvPr id="3" name="Content Placeholder 2">
            <a:extLst>
              <a:ext uri="{FF2B5EF4-FFF2-40B4-BE49-F238E27FC236}">
                <a16:creationId xmlns:a16="http://schemas.microsoft.com/office/drawing/2014/main" id="{3AD45E12-8254-4FAB-AF03-3FA92E2DC3BF}"/>
              </a:ext>
            </a:extLst>
          </p:cNvPr>
          <p:cNvSpPr>
            <a:spLocks noGrp="1"/>
          </p:cNvSpPr>
          <p:nvPr>
            <p:ph idx="1"/>
          </p:nvPr>
        </p:nvSpPr>
        <p:spPr>
          <a:xfrm>
            <a:off x="5181600" y="1534160"/>
            <a:ext cx="6248398" cy="4690062"/>
          </a:xfrm>
        </p:spPr>
        <p:txBody>
          <a:bodyPr>
            <a:normAutofit/>
          </a:bodyPr>
          <a:lstStyle/>
          <a:p>
            <a:pPr algn="ctr"/>
            <a:r>
              <a:rPr lang="en-US" sz="5400" dirty="0"/>
              <a:t>Evidence</a:t>
            </a:r>
          </a:p>
          <a:p>
            <a:pPr algn="ctr"/>
            <a:r>
              <a:rPr lang="en-US" sz="5400" dirty="0"/>
              <a:t>Plagiarism</a:t>
            </a:r>
          </a:p>
          <a:p>
            <a:pPr algn="ctr"/>
            <a:r>
              <a:rPr lang="en-US" sz="5400" dirty="0"/>
              <a:t>Knowledge</a:t>
            </a:r>
          </a:p>
          <a:p>
            <a:pPr marL="0" indent="0" algn="r">
              <a:buNone/>
            </a:pPr>
            <a:r>
              <a:rPr lang="en-US" sz="2400" dirty="0">
                <a:latin typeface="Arial" panose="020B0604020202020204" pitchFamily="34" charset="0"/>
                <a:cs typeface="Arial" panose="020B0604020202020204" pitchFamily="34" charset="0"/>
              </a:rPr>
              <a:t>(Pears and </a:t>
            </a:r>
            <a:r>
              <a:rPr lang="en-US" sz="2400" dirty="0" err="1">
                <a:latin typeface="Arial" panose="020B0604020202020204" pitchFamily="34" charset="0"/>
                <a:cs typeface="Arial" panose="020B0604020202020204" pitchFamily="34" charset="0"/>
              </a:rPr>
              <a:t>Sheilds</a:t>
            </a:r>
            <a:r>
              <a:rPr lang="en-US" sz="2400" dirty="0">
                <a:latin typeface="Arial" panose="020B0604020202020204" pitchFamily="34" charset="0"/>
                <a:cs typeface="Arial" panose="020B0604020202020204" pitchFamily="34" charset="0"/>
              </a:rPr>
              <a:t>, 2016)</a:t>
            </a:r>
          </a:p>
        </p:txBody>
      </p:sp>
      <p:sp>
        <p:nvSpPr>
          <p:cNvPr id="4" name="Slide Number Placeholder 3">
            <a:extLst>
              <a:ext uri="{FF2B5EF4-FFF2-40B4-BE49-F238E27FC236}">
                <a16:creationId xmlns:a16="http://schemas.microsoft.com/office/drawing/2014/main" id="{D0C282D6-6FE9-264F-8985-EBC964197BF5}"/>
              </a:ext>
            </a:extLst>
          </p:cNvPr>
          <p:cNvSpPr>
            <a:spLocks noGrp="1"/>
          </p:cNvSpPr>
          <p:nvPr>
            <p:ph type="sldNum" sz="quarter" idx="12"/>
          </p:nvPr>
        </p:nvSpPr>
        <p:spPr/>
        <p:txBody>
          <a:bodyPr/>
          <a:lstStyle/>
          <a:p>
            <a:fld id="{13D2E340-0663-474B-992C-9192B5C45E57}" type="slidenum">
              <a:rPr lang="en-US" smtClean="0"/>
              <a:t>3</a:t>
            </a:fld>
            <a:endParaRPr lang="en-US"/>
          </a:p>
        </p:txBody>
      </p:sp>
    </p:spTree>
    <p:extLst>
      <p:ext uri="{BB962C8B-B14F-4D97-AF65-F5344CB8AC3E}">
        <p14:creationId xmlns:p14="http://schemas.microsoft.com/office/powerpoint/2010/main" val="33471277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35BFF-A889-4B62-BCD4-168715A631DF}"/>
              </a:ext>
            </a:extLst>
          </p:cNvPr>
          <p:cNvSpPr>
            <a:spLocks noGrp="1"/>
          </p:cNvSpPr>
          <p:nvPr>
            <p:ph type="title"/>
          </p:nvPr>
        </p:nvSpPr>
        <p:spPr>
          <a:xfrm>
            <a:off x="507846" y="2527736"/>
            <a:ext cx="3833906" cy="1248727"/>
          </a:xfrm>
        </p:spPr>
        <p:txBody>
          <a:bodyPr>
            <a:noAutofit/>
          </a:bodyPr>
          <a:lstStyle/>
          <a:p>
            <a:pPr algn="ctr"/>
            <a:r>
              <a:rPr lang="en-US" sz="8000" i="0" dirty="0">
                <a:latin typeface="Arial" panose="020B0604020202020204" pitchFamily="34" charset="0"/>
                <a:cs typeface="Arial" panose="020B0604020202020204" pitchFamily="34" charset="0"/>
              </a:rPr>
              <a:t>Books</a:t>
            </a:r>
          </a:p>
        </p:txBody>
      </p:sp>
      <p:sp>
        <p:nvSpPr>
          <p:cNvPr id="19" name="Content Placeholder 18">
            <a:extLst>
              <a:ext uri="{FF2B5EF4-FFF2-40B4-BE49-F238E27FC236}">
                <a16:creationId xmlns:a16="http://schemas.microsoft.com/office/drawing/2014/main" id="{C8822230-E7F6-4AEC-86F1-6874B8C03BA4}"/>
              </a:ext>
            </a:extLst>
          </p:cNvPr>
          <p:cNvSpPr>
            <a:spLocks noGrp="1"/>
          </p:cNvSpPr>
          <p:nvPr>
            <p:ph idx="1"/>
          </p:nvPr>
        </p:nvSpPr>
        <p:spPr>
          <a:xfrm>
            <a:off x="4896195" y="1953240"/>
            <a:ext cx="2171805" cy="4247144"/>
          </a:xfrm>
        </p:spPr>
        <p:txBody>
          <a:bodyPr/>
          <a:lstStyle/>
          <a:p>
            <a:r>
              <a:rPr lang="en-US" sz="3600" dirty="0"/>
              <a:t>One/ Multiple Authors</a:t>
            </a:r>
          </a:p>
        </p:txBody>
      </p:sp>
      <p:sp>
        <p:nvSpPr>
          <p:cNvPr id="20" name="Text Placeholder 19">
            <a:extLst>
              <a:ext uri="{FF2B5EF4-FFF2-40B4-BE49-F238E27FC236}">
                <a16:creationId xmlns:a16="http://schemas.microsoft.com/office/drawing/2014/main" id="{72DB73E6-C510-4010-99CD-13C274B57E5B}"/>
              </a:ext>
            </a:extLst>
          </p:cNvPr>
          <p:cNvSpPr>
            <a:spLocks noGrp="1"/>
          </p:cNvSpPr>
          <p:nvPr>
            <p:ph type="body" sz="quarter" idx="13"/>
          </p:nvPr>
        </p:nvSpPr>
        <p:spPr>
          <a:xfrm>
            <a:off x="7295806" y="2019300"/>
            <a:ext cx="1943100" cy="4181084"/>
          </a:xfrm>
        </p:spPr>
        <p:txBody>
          <a:bodyPr/>
          <a:lstStyle/>
          <a:p>
            <a:r>
              <a:rPr lang="en-US" sz="3200" dirty="0"/>
              <a:t>In Text Citations</a:t>
            </a:r>
          </a:p>
        </p:txBody>
      </p:sp>
      <p:sp>
        <p:nvSpPr>
          <p:cNvPr id="21" name="Text Placeholder 20">
            <a:extLst>
              <a:ext uri="{FF2B5EF4-FFF2-40B4-BE49-F238E27FC236}">
                <a16:creationId xmlns:a16="http://schemas.microsoft.com/office/drawing/2014/main" id="{F544916F-9E82-4943-9F03-05F7811ACC2E}"/>
              </a:ext>
            </a:extLst>
          </p:cNvPr>
          <p:cNvSpPr>
            <a:spLocks noGrp="1"/>
          </p:cNvSpPr>
          <p:nvPr>
            <p:ph type="body" sz="quarter" idx="14"/>
          </p:nvPr>
        </p:nvSpPr>
        <p:spPr>
          <a:xfrm>
            <a:off x="9428163" y="2019299"/>
            <a:ext cx="2355848" cy="4181083"/>
          </a:xfrm>
        </p:spPr>
        <p:txBody>
          <a:bodyPr/>
          <a:lstStyle/>
          <a:p>
            <a:r>
              <a:rPr lang="en-US" sz="4000" dirty="0"/>
              <a:t>Reference List</a:t>
            </a:r>
          </a:p>
        </p:txBody>
      </p:sp>
      <p:sp>
        <p:nvSpPr>
          <p:cNvPr id="22" name="Text Placeholder 21">
            <a:extLst>
              <a:ext uri="{FF2B5EF4-FFF2-40B4-BE49-F238E27FC236}">
                <a16:creationId xmlns:a16="http://schemas.microsoft.com/office/drawing/2014/main" id="{ADB68C1C-48A6-4CB6-AEB1-1B5B9EB9AA30}"/>
              </a:ext>
            </a:extLst>
          </p:cNvPr>
          <p:cNvSpPr>
            <a:spLocks noGrp="1"/>
          </p:cNvSpPr>
          <p:nvPr>
            <p:ph type="body" sz="quarter" idx="15"/>
          </p:nvPr>
        </p:nvSpPr>
        <p:spPr/>
        <p:txBody>
          <a:bodyPr/>
          <a:lstStyle/>
          <a:p>
            <a:r>
              <a:rPr lang="en-US"/>
              <a:t>1</a:t>
            </a:r>
          </a:p>
        </p:txBody>
      </p:sp>
      <p:sp>
        <p:nvSpPr>
          <p:cNvPr id="23" name="Text Placeholder 22">
            <a:extLst>
              <a:ext uri="{FF2B5EF4-FFF2-40B4-BE49-F238E27FC236}">
                <a16:creationId xmlns:a16="http://schemas.microsoft.com/office/drawing/2014/main" id="{3C345EEF-8EE2-4AFF-A515-F49E6FA7CAD4}"/>
              </a:ext>
            </a:extLst>
          </p:cNvPr>
          <p:cNvSpPr>
            <a:spLocks noGrp="1"/>
          </p:cNvSpPr>
          <p:nvPr>
            <p:ph type="body" sz="quarter" idx="16"/>
          </p:nvPr>
        </p:nvSpPr>
        <p:spPr/>
        <p:txBody>
          <a:bodyPr/>
          <a:lstStyle/>
          <a:p>
            <a:r>
              <a:rPr lang="en-US"/>
              <a:t>2</a:t>
            </a:r>
          </a:p>
        </p:txBody>
      </p:sp>
      <p:sp>
        <p:nvSpPr>
          <p:cNvPr id="24" name="Text Placeholder 23">
            <a:extLst>
              <a:ext uri="{FF2B5EF4-FFF2-40B4-BE49-F238E27FC236}">
                <a16:creationId xmlns:a16="http://schemas.microsoft.com/office/drawing/2014/main" id="{C3C9C68B-77C0-41C6-AE3E-6C1B595CDE75}"/>
              </a:ext>
            </a:extLst>
          </p:cNvPr>
          <p:cNvSpPr>
            <a:spLocks noGrp="1"/>
          </p:cNvSpPr>
          <p:nvPr>
            <p:ph type="body" sz="quarter" idx="17"/>
          </p:nvPr>
        </p:nvSpPr>
        <p:spPr/>
        <p:txBody>
          <a:bodyPr/>
          <a:lstStyle/>
          <a:p>
            <a:r>
              <a:rPr lang="en-US" dirty="0"/>
              <a:t>3</a:t>
            </a:r>
          </a:p>
        </p:txBody>
      </p:sp>
      <p:sp>
        <p:nvSpPr>
          <p:cNvPr id="3" name="Slide Number Placeholder 2">
            <a:extLst>
              <a:ext uri="{FF2B5EF4-FFF2-40B4-BE49-F238E27FC236}">
                <a16:creationId xmlns:a16="http://schemas.microsoft.com/office/drawing/2014/main" id="{FC9047CD-1956-7146-971D-D05A280ACB28}"/>
              </a:ext>
            </a:extLst>
          </p:cNvPr>
          <p:cNvSpPr>
            <a:spLocks noGrp="1"/>
          </p:cNvSpPr>
          <p:nvPr>
            <p:ph type="sldNum" sz="quarter" idx="12"/>
          </p:nvPr>
        </p:nvSpPr>
        <p:spPr/>
        <p:txBody>
          <a:bodyPr/>
          <a:lstStyle/>
          <a:p>
            <a:fld id="{13D2E340-0663-474B-992C-9192B5C45E57}" type="slidenum">
              <a:rPr lang="en-US" smtClean="0"/>
              <a:t>4</a:t>
            </a:fld>
            <a:endParaRPr lang="en-US"/>
          </a:p>
        </p:txBody>
      </p:sp>
    </p:spTree>
    <p:extLst>
      <p:ext uri="{BB962C8B-B14F-4D97-AF65-F5344CB8AC3E}">
        <p14:creationId xmlns:p14="http://schemas.microsoft.com/office/powerpoint/2010/main" val="37491185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97F4D-F280-472F-9307-25B3E6BD88B5}"/>
              </a:ext>
            </a:extLst>
          </p:cNvPr>
          <p:cNvSpPr>
            <a:spLocks noGrp="1"/>
          </p:cNvSpPr>
          <p:nvPr>
            <p:ph type="title"/>
          </p:nvPr>
        </p:nvSpPr>
        <p:spPr>
          <a:xfrm>
            <a:off x="293882" y="1731226"/>
            <a:ext cx="4169186" cy="2221622"/>
          </a:xfrm>
        </p:spPr>
        <p:txBody>
          <a:bodyPr>
            <a:noAutofit/>
          </a:bodyPr>
          <a:lstStyle/>
          <a:p>
            <a:pPr algn="ctr"/>
            <a:r>
              <a:rPr lang="en-US" sz="8000" i="0" dirty="0">
                <a:latin typeface="Arial" panose="020B0604020202020204" pitchFamily="34" charset="0"/>
                <a:cs typeface="Arial" panose="020B0604020202020204" pitchFamily="34" charset="0"/>
              </a:rPr>
              <a:t>In Text Citation</a:t>
            </a:r>
          </a:p>
        </p:txBody>
      </p:sp>
      <p:sp>
        <p:nvSpPr>
          <p:cNvPr id="4" name="Text Placeholder 3">
            <a:extLst>
              <a:ext uri="{FF2B5EF4-FFF2-40B4-BE49-F238E27FC236}">
                <a16:creationId xmlns:a16="http://schemas.microsoft.com/office/drawing/2014/main" id="{C1891695-E7DA-48AF-9EEB-86DA1F9BF74F}"/>
              </a:ext>
            </a:extLst>
          </p:cNvPr>
          <p:cNvSpPr>
            <a:spLocks noGrp="1"/>
          </p:cNvSpPr>
          <p:nvPr>
            <p:ph type="body" sz="quarter" idx="18"/>
          </p:nvPr>
        </p:nvSpPr>
        <p:spPr>
          <a:xfrm>
            <a:off x="152400" y="2123440"/>
            <a:ext cx="4452150" cy="4328160"/>
          </a:xfrm>
        </p:spPr>
        <p:txBody>
          <a:bodyPr>
            <a:normAutofit/>
          </a:bodyPr>
          <a:lstStyle/>
          <a:p>
            <a:pPr algn="l"/>
            <a:endParaRPr lang="en-US" sz="4400" dirty="0"/>
          </a:p>
          <a:p>
            <a:pPr marL="571500" indent="-571500" algn="l">
              <a:buFont typeface="Arial" panose="020B0604020202020204" pitchFamily="34" charset="0"/>
              <a:buChar char="•"/>
            </a:pPr>
            <a:endParaRPr lang="en-US" sz="4400" dirty="0"/>
          </a:p>
          <a:p>
            <a:pPr algn="l"/>
            <a:endParaRPr lang="en-US" sz="4400" dirty="0"/>
          </a:p>
        </p:txBody>
      </p:sp>
      <p:graphicFrame>
        <p:nvGraphicFramePr>
          <p:cNvPr id="5" name="Content Placeholder 2" descr="Timeline SmartArt">
            <a:extLst>
              <a:ext uri="{FF2B5EF4-FFF2-40B4-BE49-F238E27FC236}">
                <a16:creationId xmlns:a16="http://schemas.microsoft.com/office/drawing/2014/main" id="{49A92778-1E2C-48F2-99CD-26EF59E3C6C0}"/>
              </a:ext>
            </a:extLst>
          </p:cNvPr>
          <p:cNvGraphicFramePr>
            <a:graphicFrameLocks noGrp="1"/>
          </p:cNvGraphicFramePr>
          <p:nvPr>
            <p:ph idx="4294967295"/>
            <p:extLst>
              <p:ext uri="{D42A27DB-BD31-4B8C-83A1-F6EECF244321}">
                <p14:modId xmlns:p14="http://schemas.microsoft.com/office/powerpoint/2010/main" val="1261019363"/>
              </p:ext>
            </p:extLst>
          </p:nvPr>
        </p:nvGraphicFramePr>
        <p:xfrm>
          <a:off x="5419725" y="568325"/>
          <a:ext cx="6248400" cy="5656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a:extLst>
              <a:ext uri="{FF2B5EF4-FFF2-40B4-BE49-F238E27FC236}">
                <a16:creationId xmlns:a16="http://schemas.microsoft.com/office/drawing/2014/main" id="{EB761CE6-695A-0941-954E-A6BD7E16386F}"/>
              </a:ext>
            </a:extLst>
          </p:cNvPr>
          <p:cNvSpPr>
            <a:spLocks noGrp="1"/>
          </p:cNvSpPr>
          <p:nvPr>
            <p:ph type="sldNum" sz="quarter" idx="12"/>
          </p:nvPr>
        </p:nvSpPr>
        <p:spPr/>
        <p:txBody>
          <a:bodyPr/>
          <a:lstStyle/>
          <a:p>
            <a:fld id="{13D2E340-0663-474B-992C-9192B5C45E57}" type="slidenum">
              <a:rPr lang="en-US" smtClean="0"/>
              <a:t>5</a:t>
            </a:fld>
            <a:endParaRPr lang="en-US" dirty="0"/>
          </a:p>
        </p:txBody>
      </p:sp>
    </p:spTree>
    <p:extLst>
      <p:ext uri="{BB962C8B-B14F-4D97-AF65-F5344CB8AC3E}">
        <p14:creationId xmlns:p14="http://schemas.microsoft.com/office/powerpoint/2010/main" val="2989754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2769D-B8C8-4982-AE15-C41C3D921D39}"/>
              </a:ext>
            </a:extLst>
          </p:cNvPr>
          <p:cNvSpPr>
            <a:spLocks noGrp="1"/>
          </p:cNvSpPr>
          <p:nvPr>
            <p:ph type="title"/>
          </p:nvPr>
        </p:nvSpPr>
        <p:spPr>
          <a:xfrm>
            <a:off x="375286" y="175846"/>
            <a:ext cx="4129181" cy="6012892"/>
          </a:xfrm>
        </p:spPr>
        <p:txBody>
          <a:bodyPr>
            <a:normAutofit fontScale="90000"/>
          </a:bodyPr>
          <a:lstStyle/>
          <a:p>
            <a:pPr algn="ctr">
              <a:lnSpc>
                <a:spcPct val="150000"/>
              </a:lnSpc>
            </a:pPr>
            <a:r>
              <a:rPr lang="en-US" i="0" dirty="0">
                <a:latin typeface="Arial" panose="020B0604020202020204" pitchFamily="34" charset="0"/>
                <a:cs typeface="Arial" panose="020B0604020202020204" pitchFamily="34" charset="0"/>
              </a:rPr>
              <a:t>Book Citation Example, One Author:</a:t>
            </a:r>
            <a:br>
              <a:rPr lang="en-US" i="0" dirty="0">
                <a:latin typeface="Arial" panose="020B0604020202020204" pitchFamily="34" charset="0"/>
                <a:cs typeface="Arial" panose="020B0604020202020204" pitchFamily="34" charset="0"/>
              </a:rPr>
            </a:br>
            <a:br>
              <a:rPr lang="en-US" i="0" dirty="0">
                <a:latin typeface="Arial" panose="020B0604020202020204" pitchFamily="34" charset="0"/>
                <a:cs typeface="Arial" panose="020B0604020202020204" pitchFamily="34" charset="0"/>
              </a:rPr>
            </a:br>
            <a:r>
              <a:rPr lang="en-US" i="0" dirty="0">
                <a:latin typeface="Arial" panose="020B0604020202020204" pitchFamily="34" charset="0"/>
                <a:cs typeface="Arial" panose="020B0604020202020204" pitchFamily="34" charset="0"/>
              </a:rPr>
              <a:t>Loud Citation</a:t>
            </a:r>
            <a:br>
              <a:rPr lang="en-US" i="0" dirty="0">
                <a:latin typeface="Arial" panose="020B0604020202020204" pitchFamily="34" charset="0"/>
                <a:cs typeface="Arial" panose="020B0604020202020204" pitchFamily="34" charset="0"/>
              </a:rPr>
            </a:br>
            <a:r>
              <a:rPr lang="en-US" i="0" dirty="0">
                <a:latin typeface="Arial" panose="020B0604020202020204" pitchFamily="34" charset="0"/>
                <a:cs typeface="Arial" panose="020B0604020202020204" pitchFamily="34" charset="0"/>
              </a:rPr>
              <a:t>Quiet Citation</a:t>
            </a:r>
          </a:p>
        </p:txBody>
      </p:sp>
      <p:sp>
        <p:nvSpPr>
          <p:cNvPr id="3" name="Content Placeholder 2">
            <a:extLst>
              <a:ext uri="{FF2B5EF4-FFF2-40B4-BE49-F238E27FC236}">
                <a16:creationId xmlns:a16="http://schemas.microsoft.com/office/drawing/2014/main" id="{3AD45E12-8254-4FAB-AF03-3FA92E2DC3BF}"/>
              </a:ext>
            </a:extLst>
          </p:cNvPr>
          <p:cNvSpPr>
            <a:spLocks noGrp="1"/>
          </p:cNvSpPr>
          <p:nvPr>
            <p:ph idx="1"/>
          </p:nvPr>
        </p:nvSpPr>
        <p:spPr>
          <a:xfrm>
            <a:off x="4803321" y="164123"/>
            <a:ext cx="7184684" cy="7088554"/>
          </a:xfrm>
        </p:spPr>
        <p:txBody>
          <a:bodyPr>
            <a:normAutofit/>
          </a:bodyPr>
          <a:lstStyle/>
          <a:p>
            <a:pPr algn="ctr"/>
            <a:r>
              <a:rPr lang="en-US" sz="4000" dirty="0">
                <a:latin typeface="Arial" panose="020B0604020202020204" pitchFamily="34" charset="0"/>
                <a:cs typeface="Arial" panose="020B0604020202020204" pitchFamily="34" charset="0"/>
              </a:rPr>
              <a:t>As stated by Jung (1957, p.3) a normal person only possesses a limited amount of self knowledge.</a:t>
            </a:r>
          </a:p>
          <a:p>
            <a:pPr algn="ctr"/>
            <a:endParaRPr lang="en-US" sz="4000" dirty="0"/>
          </a:p>
          <a:p>
            <a:pPr algn="ctr"/>
            <a:r>
              <a:rPr lang="en-US" sz="4000" dirty="0">
                <a:latin typeface="Arial" panose="020B0604020202020204" pitchFamily="34" charset="0"/>
                <a:cs typeface="Arial" panose="020B0604020202020204" pitchFamily="34" charset="0"/>
              </a:rPr>
              <a:t>It is argued that normal people can only have a limited amount of self knowledge (Jung, 1957, p.3)</a:t>
            </a:r>
          </a:p>
        </p:txBody>
      </p:sp>
      <p:sp>
        <p:nvSpPr>
          <p:cNvPr id="4" name="Slide Number Placeholder 3">
            <a:extLst>
              <a:ext uri="{FF2B5EF4-FFF2-40B4-BE49-F238E27FC236}">
                <a16:creationId xmlns:a16="http://schemas.microsoft.com/office/drawing/2014/main" id="{D0C282D6-6FE9-264F-8985-EBC964197BF5}"/>
              </a:ext>
            </a:extLst>
          </p:cNvPr>
          <p:cNvSpPr>
            <a:spLocks noGrp="1"/>
          </p:cNvSpPr>
          <p:nvPr>
            <p:ph type="sldNum" sz="quarter" idx="12"/>
          </p:nvPr>
        </p:nvSpPr>
        <p:spPr/>
        <p:txBody>
          <a:bodyPr/>
          <a:lstStyle/>
          <a:p>
            <a:fld id="{13D2E340-0663-474B-992C-9192B5C45E57}" type="slidenum">
              <a:rPr lang="en-US" smtClean="0"/>
              <a:t>6</a:t>
            </a:fld>
            <a:endParaRPr lang="en-US"/>
          </a:p>
        </p:txBody>
      </p:sp>
    </p:spTree>
    <p:extLst>
      <p:ext uri="{BB962C8B-B14F-4D97-AF65-F5344CB8AC3E}">
        <p14:creationId xmlns:p14="http://schemas.microsoft.com/office/powerpoint/2010/main" val="168723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53AAFFB-9167-44EE-92D5-12559CEC3F12}"/>
              </a:ext>
            </a:extLst>
          </p:cNvPr>
          <p:cNvSpPr>
            <a:spLocks noGrp="1"/>
          </p:cNvSpPr>
          <p:nvPr>
            <p:ph idx="1"/>
          </p:nvPr>
        </p:nvSpPr>
        <p:spPr>
          <a:xfrm>
            <a:off x="5181600" y="569066"/>
            <a:ext cx="7010400" cy="5655156"/>
          </a:xfrm>
        </p:spPr>
        <p:txBody>
          <a:bodyPr>
            <a:normAutofit/>
          </a:bodyPr>
          <a:lstStyle/>
          <a:p>
            <a:r>
              <a:rPr lang="en-GB" sz="4800" dirty="0"/>
              <a:t>Jones and Bradbury (2016) suggested that...</a:t>
            </a:r>
          </a:p>
          <a:p>
            <a:endParaRPr lang="en-GB" sz="4800" dirty="0"/>
          </a:p>
          <a:p>
            <a:r>
              <a:rPr lang="en-GB" sz="4800" dirty="0"/>
              <a:t>It has been proved by Young </a:t>
            </a:r>
            <a:r>
              <a:rPr lang="en-GB" sz="4800" i="1" dirty="0"/>
              <a:t>et al</a:t>
            </a:r>
            <a:r>
              <a:rPr lang="en-GB" sz="4800" dirty="0"/>
              <a:t>. (2015)</a:t>
            </a:r>
          </a:p>
          <a:p>
            <a:pPr marL="0" indent="0" algn="r">
              <a:buNone/>
            </a:pPr>
            <a:r>
              <a:rPr lang="en-US" dirty="0">
                <a:latin typeface="Arial" panose="020B0604020202020204" pitchFamily="34" charset="0"/>
                <a:cs typeface="Arial" panose="020B0604020202020204" pitchFamily="34" charset="0"/>
              </a:rPr>
              <a:t>(Pears &amp; </a:t>
            </a:r>
            <a:r>
              <a:rPr lang="en-US" dirty="0" err="1">
                <a:latin typeface="Arial" panose="020B0604020202020204" pitchFamily="34" charset="0"/>
                <a:cs typeface="Arial" panose="020B0604020202020204" pitchFamily="34" charset="0"/>
              </a:rPr>
              <a:t>Sheilds</a:t>
            </a:r>
            <a:r>
              <a:rPr lang="en-US" dirty="0">
                <a:latin typeface="Arial" panose="020B0604020202020204" pitchFamily="34" charset="0"/>
                <a:cs typeface="Arial" panose="020B0604020202020204" pitchFamily="34" charset="0"/>
              </a:rPr>
              <a:t>, 2016)</a:t>
            </a:r>
          </a:p>
          <a:p>
            <a:endParaRPr lang="en-GB" sz="4800" dirty="0"/>
          </a:p>
          <a:p>
            <a:endParaRPr lang="en-GB" sz="4800" dirty="0"/>
          </a:p>
        </p:txBody>
      </p:sp>
      <p:sp>
        <p:nvSpPr>
          <p:cNvPr id="4" name="Slide Number Placeholder 3">
            <a:extLst>
              <a:ext uri="{FF2B5EF4-FFF2-40B4-BE49-F238E27FC236}">
                <a16:creationId xmlns:a16="http://schemas.microsoft.com/office/drawing/2014/main" id="{621EC78A-0CA5-4C7C-A132-71B36A332FB2}"/>
              </a:ext>
            </a:extLst>
          </p:cNvPr>
          <p:cNvSpPr>
            <a:spLocks noGrp="1"/>
          </p:cNvSpPr>
          <p:nvPr>
            <p:ph type="sldNum" sz="quarter" idx="12"/>
          </p:nvPr>
        </p:nvSpPr>
        <p:spPr/>
        <p:txBody>
          <a:bodyPr/>
          <a:lstStyle/>
          <a:p>
            <a:fld id="{13D2E340-0663-474B-992C-9192B5C45E57}" type="slidenum">
              <a:rPr lang="en-US" noProof="0" smtClean="0"/>
              <a:t>7</a:t>
            </a:fld>
            <a:endParaRPr lang="en-US" noProof="0"/>
          </a:p>
        </p:txBody>
      </p:sp>
      <p:sp>
        <p:nvSpPr>
          <p:cNvPr id="5" name="Title 4">
            <a:extLst>
              <a:ext uri="{FF2B5EF4-FFF2-40B4-BE49-F238E27FC236}">
                <a16:creationId xmlns:a16="http://schemas.microsoft.com/office/drawing/2014/main" id="{C5DC8B1D-96FC-481D-91CC-9331695DE1A1}"/>
              </a:ext>
            </a:extLst>
          </p:cNvPr>
          <p:cNvSpPr>
            <a:spLocks noGrp="1"/>
          </p:cNvSpPr>
          <p:nvPr>
            <p:ph type="title"/>
          </p:nvPr>
        </p:nvSpPr>
        <p:spPr>
          <a:xfrm>
            <a:off x="0" y="-2196934"/>
            <a:ext cx="4975761" cy="6258296"/>
          </a:xfrm>
        </p:spPr>
        <p:txBody>
          <a:bodyPr>
            <a:normAutofit/>
          </a:bodyPr>
          <a:lstStyle/>
          <a:p>
            <a:pPr algn="ctr">
              <a:lnSpc>
                <a:spcPct val="150000"/>
              </a:lnSpc>
            </a:pPr>
            <a:r>
              <a:rPr lang="en-US" sz="4400" i="0" dirty="0">
                <a:latin typeface="Arial" panose="020B0604020202020204" pitchFamily="34" charset="0"/>
                <a:cs typeface="Arial" panose="020B0604020202020204" pitchFamily="34" charset="0"/>
              </a:rPr>
              <a:t>Book Citation Example, Multiple Authors:</a:t>
            </a:r>
            <a:br>
              <a:rPr lang="en-US" sz="4000" i="0" dirty="0">
                <a:latin typeface="Arial" panose="020B0604020202020204" pitchFamily="34" charset="0"/>
                <a:cs typeface="Arial" panose="020B0604020202020204" pitchFamily="34" charset="0"/>
              </a:rPr>
            </a:br>
            <a:endParaRPr lang="en-GB" sz="4000" dirty="0"/>
          </a:p>
        </p:txBody>
      </p:sp>
      <p:sp>
        <p:nvSpPr>
          <p:cNvPr id="6" name="TextBox 5">
            <a:extLst>
              <a:ext uri="{FF2B5EF4-FFF2-40B4-BE49-F238E27FC236}">
                <a16:creationId xmlns:a16="http://schemas.microsoft.com/office/drawing/2014/main" id="{597FF5D3-73ED-456F-B3C6-B804F90B1D82}"/>
              </a:ext>
            </a:extLst>
          </p:cNvPr>
          <p:cNvSpPr txBox="1"/>
          <p:nvPr/>
        </p:nvSpPr>
        <p:spPr>
          <a:xfrm>
            <a:off x="0" y="3771460"/>
            <a:ext cx="4967845" cy="201869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4400" dirty="0"/>
              <a:t>Two/ Three Authors</a:t>
            </a:r>
          </a:p>
          <a:p>
            <a:pPr marL="285750" indent="-285750">
              <a:lnSpc>
                <a:spcPct val="150000"/>
              </a:lnSpc>
              <a:buFont typeface="Arial" panose="020B0604020202020204" pitchFamily="34" charset="0"/>
              <a:buChar char="•"/>
            </a:pPr>
            <a:r>
              <a:rPr lang="en-GB" sz="4400" dirty="0"/>
              <a:t>Four or more</a:t>
            </a:r>
          </a:p>
        </p:txBody>
      </p:sp>
    </p:spTree>
    <p:extLst>
      <p:ext uri="{BB962C8B-B14F-4D97-AF65-F5344CB8AC3E}">
        <p14:creationId xmlns:p14="http://schemas.microsoft.com/office/powerpoint/2010/main" val="521146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97F4D-F280-472F-9307-25B3E6BD88B5}"/>
              </a:ext>
            </a:extLst>
          </p:cNvPr>
          <p:cNvSpPr>
            <a:spLocks noGrp="1"/>
          </p:cNvSpPr>
          <p:nvPr>
            <p:ph type="title"/>
          </p:nvPr>
        </p:nvSpPr>
        <p:spPr>
          <a:xfrm>
            <a:off x="100208" y="3751095"/>
            <a:ext cx="4647156" cy="2221622"/>
          </a:xfrm>
        </p:spPr>
        <p:txBody>
          <a:bodyPr>
            <a:noAutofit/>
          </a:bodyPr>
          <a:lstStyle/>
          <a:p>
            <a:pPr algn="ctr">
              <a:lnSpc>
                <a:spcPct val="150000"/>
              </a:lnSpc>
            </a:pPr>
            <a:r>
              <a:rPr lang="en-US" sz="5400" i="0" dirty="0">
                <a:latin typeface="Arial" panose="020B0604020202020204" pitchFamily="34" charset="0"/>
                <a:cs typeface="Arial" panose="020B0604020202020204" pitchFamily="34" charset="0"/>
              </a:rPr>
              <a:t>Reference List For Books With One or Multiple Authors</a:t>
            </a:r>
          </a:p>
        </p:txBody>
      </p:sp>
      <p:graphicFrame>
        <p:nvGraphicFramePr>
          <p:cNvPr id="5" name="Content Placeholder 2" descr="Timeline SmartArt">
            <a:extLst>
              <a:ext uri="{FF2B5EF4-FFF2-40B4-BE49-F238E27FC236}">
                <a16:creationId xmlns:a16="http://schemas.microsoft.com/office/drawing/2014/main" id="{49A92778-1E2C-48F2-99CD-26EF59E3C6C0}"/>
              </a:ext>
            </a:extLst>
          </p:cNvPr>
          <p:cNvGraphicFramePr>
            <a:graphicFrameLocks noGrp="1"/>
          </p:cNvGraphicFramePr>
          <p:nvPr>
            <p:ph idx="4294967295"/>
            <p:extLst>
              <p:ext uri="{D42A27DB-BD31-4B8C-83A1-F6EECF244321}">
                <p14:modId xmlns:p14="http://schemas.microsoft.com/office/powerpoint/2010/main" val="1789122024"/>
              </p:ext>
            </p:extLst>
          </p:nvPr>
        </p:nvGraphicFramePr>
        <p:xfrm>
          <a:off x="4947920" y="568325"/>
          <a:ext cx="7143872" cy="5656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a:extLst>
              <a:ext uri="{FF2B5EF4-FFF2-40B4-BE49-F238E27FC236}">
                <a16:creationId xmlns:a16="http://schemas.microsoft.com/office/drawing/2014/main" id="{EB761CE6-695A-0941-954E-A6BD7E16386F}"/>
              </a:ext>
            </a:extLst>
          </p:cNvPr>
          <p:cNvSpPr>
            <a:spLocks noGrp="1"/>
          </p:cNvSpPr>
          <p:nvPr>
            <p:ph type="sldNum" sz="quarter" idx="12"/>
          </p:nvPr>
        </p:nvSpPr>
        <p:spPr/>
        <p:txBody>
          <a:bodyPr/>
          <a:lstStyle/>
          <a:p>
            <a:fld id="{13D2E340-0663-474B-992C-9192B5C45E57}" type="slidenum">
              <a:rPr lang="en-US" smtClean="0"/>
              <a:t>8</a:t>
            </a:fld>
            <a:endParaRPr lang="en-US" dirty="0"/>
          </a:p>
        </p:txBody>
      </p:sp>
    </p:spTree>
    <p:extLst>
      <p:ext uri="{BB962C8B-B14F-4D97-AF65-F5344CB8AC3E}">
        <p14:creationId xmlns:p14="http://schemas.microsoft.com/office/powerpoint/2010/main" val="278219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2769D-B8C8-4982-AE15-C41C3D921D39}"/>
              </a:ext>
            </a:extLst>
          </p:cNvPr>
          <p:cNvSpPr>
            <a:spLocks noGrp="1"/>
          </p:cNvSpPr>
          <p:nvPr>
            <p:ph type="title"/>
          </p:nvPr>
        </p:nvSpPr>
        <p:spPr>
          <a:xfrm>
            <a:off x="375285" y="1092200"/>
            <a:ext cx="4129181" cy="3388360"/>
          </a:xfrm>
        </p:spPr>
        <p:txBody>
          <a:bodyPr>
            <a:normAutofit/>
          </a:bodyPr>
          <a:lstStyle/>
          <a:p>
            <a:pPr algn="ctr">
              <a:lnSpc>
                <a:spcPct val="150000"/>
              </a:lnSpc>
            </a:pPr>
            <a:r>
              <a:rPr lang="en-US" i="0" dirty="0">
                <a:latin typeface="Arial" panose="020B0604020202020204" pitchFamily="34" charset="0"/>
                <a:cs typeface="Arial" panose="020B0604020202020204" pitchFamily="34" charset="0"/>
              </a:rPr>
              <a:t>Book Reference Example</a:t>
            </a:r>
          </a:p>
        </p:txBody>
      </p:sp>
      <p:sp>
        <p:nvSpPr>
          <p:cNvPr id="3" name="Content Placeholder 2">
            <a:extLst>
              <a:ext uri="{FF2B5EF4-FFF2-40B4-BE49-F238E27FC236}">
                <a16:creationId xmlns:a16="http://schemas.microsoft.com/office/drawing/2014/main" id="{3AD45E12-8254-4FAB-AF03-3FA92E2DC3BF}"/>
              </a:ext>
            </a:extLst>
          </p:cNvPr>
          <p:cNvSpPr>
            <a:spLocks noGrp="1"/>
          </p:cNvSpPr>
          <p:nvPr>
            <p:ph idx="1"/>
          </p:nvPr>
        </p:nvSpPr>
        <p:spPr>
          <a:xfrm>
            <a:off x="5171439" y="317335"/>
            <a:ext cx="6612571" cy="6400800"/>
          </a:xfrm>
        </p:spPr>
        <p:txBody>
          <a:bodyPr>
            <a:normAutofit/>
          </a:bodyPr>
          <a:lstStyle/>
          <a:p>
            <a:pPr algn="ctr"/>
            <a:r>
              <a:rPr lang="en-US" sz="3200" dirty="0">
                <a:latin typeface="Arial" panose="020B0604020202020204" pitchFamily="34" charset="0"/>
                <a:cs typeface="Arial" panose="020B0604020202020204" pitchFamily="34" charset="0"/>
              </a:rPr>
              <a:t>Jung, C.G. (1957) </a:t>
            </a:r>
            <a:r>
              <a:rPr lang="en-US" sz="3200" i="1" dirty="0">
                <a:latin typeface="Arial" panose="020B0604020202020204" pitchFamily="34" charset="0"/>
                <a:cs typeface="Arial" panose="020B0604020202020204" pitchFamily="34" charset="0"/>
              </a:rPr>
              <a:t>The Undiscovered Self</a:t>
            </a:r>
            <a:r>
              <a:rPr lang="en-US" sz="3200" dirty="0">
                <a:latin typeface="Arial" panose="020B0604020202020204" pitchFamily="34" charset="0"/>
                <a:cs typeface="Arial" panose="020B0604020202020204" pitchFamily="34" charset="0"/>
              </a:rPr>
              <a:t>. London: Routledge.</a:t>
            </a:r>
          </a:p>
          <a:p>
            <a:pPr algn="ctr"/>
            <a:r>
              <a:rPr lang="en-GB" sz="3200" dirty="0">
                <a:latin typeface="Arial" panose="020B0604020202020204" pitchFamily="34" charset="0"/>
                <a:cs typeface="Arial" panose="020B0604020202020204" pitchFamily="34" charset="0"/>
              </a:rPr>
              <a:t>Jones, P. and Bradbury, L. (2018) </a:t>
            </a:r>
            <a:r>
              <a:rPr lang="en-GB" sz="3200" i="1" dirty="0">
                <a:latin typeface="Arial" panose="020B0604020202020204" pitchFamily="34" charset="0"/>
                <a:cs typeface="Arial" panose="020B0604020202020204" pitchFamily="34" charset="0"/>
              </a:rPr>
              <a:t>Introducing Social Theory,</a:t>
            </a:r>
            <a:r>
              <a:rPr lang="en-GB" sz="3200" dirty="0">
                <a:latin typeface="Arial" panose="020B0604020202020204" pitchFamily="34" charset="0"/>
                <a:cs typeface="Arial" panose="020B0604020202020204" pitchFamily="34" charset="0"/>
              </a:rPr>
              <a:t> Cambridge: Polity Press. 3</a:t>
            </a:r>
            <a:r>
              <a:rPr lang="en-GB" sz="3200" baseline="30000" dirty="0">
                <a:latin typeface="Arial" panose="020B0604020202020204" pitchFamily="34" charset="0"/>
                <a:cs typeface="Arial" panose="020B0604020202020204" pitchFamily="34" charset="0"/>
              </a:rPr>
              <a:t>rd</a:t>
            </a:r>
            <a:r>
              <a:rPr lang="en-GB" sz="3200" dirty="0">
                <a:latin typeface="Arial" panose="020B0604020202020204" pitchFamily="34" charset="0"/>
                <a:cs typeface="Arial" panose="020B0604020202020204" pitchFamily="34" charset="0"/>
              </a:rPr>
              <a:t> Ed.</a:t>
            </a:r>
          </a:p>
          <a:p>
            <a:pPr algn="ctr"/>
            <a:r>
              <a:rPr lang="en-GB" sz="3200" dirty="0">
                <a:latin typeface="Arial" panose="020B0604020202020204" pitchFamily="34" charset="0"/>
                <a:cs typeface="Arial" panose="020B0604020202020204" pitchFamily="34" charset="0"/>
              </a:rPr>
              <a:t>Young, H.D. </a:t>
            </a:r>
            <a:r>
              <a:rPr lang="en-GB" sz="3200" i="1" dirty="0">
                <a:latin typeface="Arial" panose="020B0604020202020204" pitchFamily="34" charset="0"/>
                <a:cs typeface="Arial" panose="020B0604020202020204" pitchFamily="34" charset="0"/>
              </a:rPr>
              <a:t>et al. (2015) Sears and </a:t>
            </a:r>
            <a:r>
              <a:rPr lang="en-GB" sz="3200" i="1" dirty="0" err="1">
                <a:latin typeface="Arial" panose="020B0604020202020204" pitchFamily="34" charset="0"/>
                <a:cs typeface="Arial" panose="020B0604020202020204" pitchFamily="34" charset="0"/>
              </a:rPr>
              <a:t>Zemansky’s</a:t>
            </a:r>
            <a:r>
              <a:rPr lang="en-GB" sz="3200" i="1" dirty="0">
                <a:latin typeface="Arial" panose="020B0604020202020204" pitchFamily="34" charset="0"/>
                <a:cs typeface="Arial" panose="020B0604020202020204" pitchFamily="34" charset="0"/>
              </a:rPr>
              <a:t> university physics. </a:t>
            </a:r>
            <a:r>
              <a:rPr lang="en-GB" sz="3200" dirty="0">
                <a:latin typeface="Arial" panose="020B0604020202020204" pitchFamily="34" charset="0"/>
                <a:cs typeface="Arial" panose="020B0604020202020204" pitchFamily="34" charset="0"/>
              </a:rPr>
              <a:t>San Francisco, Calif.: Addison-Wesley</a:t>
            </a:r>
            <a:endParaRPr lang="en-GB" sz="3200" i="1" dirty="0">
              <a:latin typeface="Arial" panose="020B0604020202020204" pitchFamily="34" charset="0"/>
              <a:cs typeface="Arial" panose="020B0604020202020204" pitchFamily="34" charset="0"/>
            </a:endParaRPr>
          </a:p>
          <a:p>
            <a:pPr marL="0" indent="0" algn="r">
              <a:buNone/>
            </a:pPr>
            <a:r>
              <a:rPr lang="en-US" sz="1700" dirty="0">
                <a:latin typeface="Arial" panose="020B0604020202020204" pitchFamily="34" charset="0"/>
                <a:cs typeface="Arial" panose="020B0604020202020204" pitchFamily="34" charset="0"/>
              </a:rPr>
              <a:t>(cited in Pears and </a:t>
            </a:r>
            <a:r>
              <a:rPr lang="en-US" sz="1700" dirty="0" err="1">
                <a:latin typeface="Arial" panose="020B0604020202020204" pitchFamily="34" charset="0"/>
                <a:cs typeface="Arial" panose="020B0604020202020204" pitchFamily="34" charset="0"/>
              </a:rPr>
              <a:t>Sheilds</a:t>
            </a:r>
            <a:r>
              <a:rPr lang="en-US" sz="1700" dirty="0">
                <a:latin typeface="Arial" panose="020B0604020202020204" pitchFamily="34" charset="0"/>
                <a:cs typeface="Arial" panose="020B0604020202020204" pitchFamily="34" charset="0"/>
              </a:rPr>
              <a:t>, 2016, p.22)</a:t>
            </a:r>
          </a:p>
        </p:txBody>
      </p:sp>
      <p:sp>
        <p:nvSpPr>
          <p:cNvPr id="4" name="Slide Number Placeholder 3">
            <a:extLst>
              <a:ext uri="{FF2B5EF4-FFF2-40B4-BE49-F238E27FC236}">
                <a16:creationId xmlns:a16="http://schemas.microsoft.com/office/drawing/2014/main" id="{D0C282D6-6FE9-264F-8985-EBC964197BF5}"/>
              </a:ext>
            </a:extLst>
          </p:cNvPr>
          <p:cNvSpPr>
            <a:spLocks noGrp="1"/>
          </p:cNvSpPr>
          <p:nvPr>
            <p:ph type="sldNum" sz="quarter" idx="12"/>
          </p:nvPr>
        </p:nvSpPr>
        <p:spPr/>
        <p:txBody>
          <a:bodyPr/>
          <a:lstStyle/>
          <a:p>
            <a:fld id="{13D2E340-0663-474B-992C-9192B5C45E57}" type="slidenum">
              <a:rPr lang="en-US" smtClean="0"/>
              <a:t>9</a:t>
            </a:fld>
            <a:endParaRPr lang="en-US"/>
          </a:p>
        </p:txBody>
      </p:sp>
    </p:spTree>
    <p:extLst>
      <p:ext uri="{BB962C8B-B14F-4D97-AF65-F5344CB8AC3E}">
        <p14:creationId xmlns:p14="http://schemas.microsoft.com/office/powerpoint/2010/main" val="2778618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35BFF-A889-4B62-BCD4-168715A631DF}"/>
              </a:ext>
            </a:extLst>
          </p:cNvPr>
          <p:cNvSpPr>
            <a:spLocks noGrp="1"/>
          </p:cNvSpPr>
          <p:nvPr>
            <p:ph type="title"/>
          </p:nvPr>
        </p:nvSpPr>
        <p:spPr>
          <a:xfrm>
            <a:off x="156867" y="839915"/>
            <a:ext cx="4593385" cy="4247144"/>
          </a:xfrm>
        </p:spPr>
        <p:txBody>
          <a:bodyPr>
            <a:noAutofit/>
          </a:bodyPr>
          <a:lstStyle/>
          <a:p>
            <a:pPr algn="ctr"/>
            <a:r>
              <a:rPr lang="en-US" sz="6600" i="0" dirty="0">
                <a:latin typeface="Arial" panose="020B0604020202020204" pitchFamily="34" charset="0"/>
                <a:cs typeface="Arial" panose="020B0604020202020204" pitchFamily="34" charset="0"/>
              </a:rPr>
              <a:t>Uk Statutes (Acts of Parliament)</a:t>
            </a:r>
          </a:p>
        </p:txBody>
      </p:sp>
      <p:sp>
        <p:nvSpPr>
          <p:cNvPr id="19" name="Content Placeholder 18">
            <a:extLst>
              <a:ext uri="{FF2B5EF4-FFF2-40B4-BE49-F238E27FC236}">
                <a16:creationId xmlns:a16="http://schemas.microsoft.com/office/drawing/2014/main" id="{C8822230-E7F6-4AEC-86F1-6874B8C03BA4}"/>
              </a:ext>
            </a:extLst>
          </p:cNvPr>
          <p:cNvSpPr>
            <a:spLocks noGrp="1"/>
          </p:cNvSpPr>
          <p:nvPr>
            <p:ph idx="1"/>
          </p:nvPr>
        </p:nvSpPr>
        <p:spPr>
          <a:xfrm>
            <a:off x="4896195" y="1953238"/>
            <a:ext cx="2171805" cy="4247144"/>
          </a:xfrm>
        </p:spPr>
        <p:txBody>
          <a:bodyPr/>
          <a:lstStyle/>
          <a:p>
            <a:r>
              <a:rPr lang="en-US" sz="3600" dirty="0"/>
              <a:t>Whole Of an Act and A Section of an Act</a:t>
            </a:r>
          </a:p>
        </p:txBody>
      </p:sp>
      <p:sp>
        <p:nvSpPr>
          <p:cNvPr id="20" name="Text Placeholder 19">
            <a:extLst>
              <a:ext uri="{FF2B5EF4-FFF2-40B4-BE49-F238E27FC236}">
                <a16:creationId xmlns:a16="http://schemas.microsoft.com/office/drawing/2014/main" id="{72DB73E6-C510-4010-99CD-13C274B57E5B}"/>
              </a:ext>
            </a:extLst>
          </p:cNvPr>
          <p:cNvSpPr>
            <a:spLocks noGrp="1"/>
          </p:cNvSpPr>
          <p:nvPr>
            <p:ph type="body" sz="quarter" idx="13"/>
          </p:nvPr>
        </p:nvSpPr>
        <p:spPr>
          <a:xfrm>
            <a:off x="7295806" y="2019300"/>
            <a:ext cx="1943100" cy="4181084"/>
          </a:xfrm>
        </p:spPr>
        <p:txBody>
          <a:bodyPr/>
          <a:lstStyle/>
          <a:p>
            <a:r>
              <a:rPr lang="en-US" sz="3200" dirty="0"/>
              <a:t>In Text Citations</a:t>
            </a:r>
          </a:p>
        </p:txBody>
      </p:sp>
      <p:sp>
        <p:nvSpPr>
          <p:cNvPr id="21" name="Text Placeholder 20">
            <a:extLst>
              <a:ext uri="{FF2B5EF4-FFF2-40B4-BE49-F238E27FC236}">
                <a16:creationId xmlns:a16="http://schemas.microsoft.com/office/drawing/2014/main" id="{F544916F-9E82-4943-9F03-05F7811ACC2E}"/>
              </a:ext>
            </a:extLst>
          </p:cNvPr>
          <p:cNvSpPr>
            <a:spLocks noGrp="1"/>
          </p:cNvSpPr>
          <p:nvPr>
            <p:ph type="body" sz="quarter" idx="14"/>
          </p:nvPr>
        </p:nvSpPr>
        <p:spPr>
          <a:xfrm>
            <a:off x="9428163" y="2019299"/>
            <a:ext cx="2355848" cy="4181083"/>
          </a:xfrm>
        </p:spPr>
        <p:txBody>
          <a:bodyPr/>
          <a:lstStyle/>
          <a:p>
            <a:r>
              <a:rPr lang="en-US" sz="4000" dirty="0"/>
              <a:t>Reference List</a:t>
            </a:r>
          </a:p>
        </p:txBody>
      </p:sp>
      <p:sp>
        <p:nvSpPr>
          <p:cNvPr id="22" name="Text Placeholder 21">
            <a:extLst>
              <a:ext uri="{FF2B5EF4-FFF2-40B4-BE49-F238E27FC236}">
                <a16:creationId xmlns:a16="http://schemas.microsoft.com/office/drawing/2014/main" id="{ADB68C1C-48A6-4CB6-AEB1-1B5B9EB9AA30}"/>
              </a:ext>
            </a:extLst>
          </p:cNvPr>
          <p:cNvSpPr>
            <a:spLocks noGrp="1"/>
          </p:cNvSpPr>
          <p:nvPr>
            <p:ph type="body" sz="quarter" idx="15"/>
          </p:nvPr>
        </p:nvSpPr>
        <p:spPr>
          <a:xfrm>
            <a:off x="5516333" y="2324100"/>
            <a:ext cx="828000" cy="828000"/>
          </a:xfrm>
        </p:spPr>
        <p:txBody>
          <a:bodyPr/>
          <a:lstStyle/>
          <a:p>
            <a:r>
              <a:rPr lang="en-US" dirty="0"/>
              <a:t>1</a:t>
            </a:r>
          </a:p>
        </p:txBody>
      </p:sp>
      <p:sp>
        <p:nvSpPr>
          <p:cNvPr id="23" name="Text Placeholder 22">
            <a:extLst>
              <a:ext uri="{FF2B5EF4-FFF2-40B4-BE49-F238E27FC236}">
                <a16:creationId xmlns:a16="http://schemas.microsoft.com/office/drawing/2014/main" id="{3C345EEF-8EE2-4AFF-A515-F49E6FA7CAD4}"/>
              </a:ext>
            </a:extLst>
          </p:cNvPr>
          <p:cNvSpPr>
            <a:spLocks noGrp="1"/>
          </p:cNvSpPr>
          <p:nvPr>
            <p:ph type="body" sz="quarter" idx="16"/>
          </p:nvPr>
        </p:nvSpPr>
        <p:spPr/>
        <p:txBody>
          <a:bodyPr/>
          <a:lstStyle/>
          <a:p>
            <a:r>
              <a:rPr lang="en-US"/>
              <a:t>2</a:t>
            </a:r>
          </a:p>
        </p:txBody>
      </p:sp>
      <p:sp>
        <p:nvSpPr>
          <p:cNvPr id="24" name="Text Placeholder 23">
            <a:extLst>
              <a:ext uri="{FF2B5EF4-FFF2-40B4-BE49-F238E27FC236}">
                <a16:creationId xmlns:a16="http://schemas.microsoft.com/office/drawing/2014/main" id="{C3C9C68B-77C0-41C6-AE3E-6C1B595CDE75}"/>
              </a:ext>
            </a:extLst>
          </p:cNvPr>
          <p:cNvSpPr>
            <a:spLocks noGrp="1"/>
          </p:cNvSpPr>
          <p:nvPr>
            <p:ph type="body" sz="quarter" idx="17"/>
          </p:nvPr>
        </p:nvSpPr>
        <p:spPr/>
        <p:txBody>
          <a:bodyPr/>
          <a:lstStyle/>
          <a:p>
            <a:r>
              <a:rPr lang="en-US" dirty="0"/>
              <a:t>3</a:t>
            </a:r>
          </a:p>
        </p:txBody>
      </p:sp>
      <p:sp>
        <p:nvSpPr>
          <p:cNvPr id="3" name="Slide Number Placeholder 2">
            <a:extLst>
              <a:ext uri="{FF2B5EF4-FFF2-40B4-BE49-F238E27FC236}">
                <a16:creationId xmlns:a16="http://schemas.microsoft.com/office/drawing/2014/main" id="{FC9047CD-1956-7146-971D-D05A280ACB28}"/>
              </a:ext>
            </a:extLst>
          </p:cNvPr>
          <p:cNvSpPr>
            <a:spLocks noGrp="1"/>
          </p:cNvSpPr>
          <p:nvPr>
            <p:ph type="sldNum" sz="quarter" idx="12"/>
          </p:nvPr>
        </p:nvSpPr>
        <p:spPr/>
        <p:txBody>
          <a:bodyPr/>
          <a:lstStyle/>
          <a:p>
            <a:fld id="{13D2E340-0663-474B-992C-9192B5C45E57}" type="slidenum">
              <a:rPr lang="en-US" smtClean="0"/>
              <a:t>10</a:t>
            </a:fld>
            <a:endParaRPr lang="en-US"/>
          </a:p>
        </p:txBody>
      </p:sp>
    </p:spTree>
    <p:extLst>
      <p:ext uri="{BB962C8B-B14F-4D97-AF65-F5344CB8AC3E}">
        <p14:creationId xmlns:p14="http://schemas.microsoft.com/office/powerpoint/2010/main" val="2348675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97F4D-F280-472F-9307-25B3E6BD88B5}"/>
              </a:ext>
            </a:extLst>
          </p:cNvPr>
          <p:cNvSpPr>
            <a:spLocks noGrp="1"/>
          </p:cNvSpPr>
          <p:nvPr>
            <p:ph type="title"/>
          </p:nvPr>
        </p:nvSpPr>
        <p:spPr>
          <a:xfrm>
            <a:off x="293882" y="1731226"/>
            <a:ext cx="4169186" cy="2221622"/>
          </a:xfrm>
        </p:spPr>
        <p:txBody>
          <a:bodyPr>
            <a:noAutofit/>
          </a:bodyPr>
          <a:lstStyle/>
          <a:p>
            <a:pPr algn="ctr"/>
            <a:r>
              <a:rPr lang="en-US" sz="8000" i="0" dirty="0">
                <a:latin typeface="Arial" panose="020B0604020202020204" pitchFamily="34" charset="0"/>
                <a:cs typeface="Arial" panose="020B0604020202020204" pitchFamily="34" charset="0"/>
              </a:rPr>
              <a:t>In Text Citation</a:t>
            </a:r>
          </a:p>
        </p:txBody>
      </p:sp>
      <p:sp>
        <p:nvSpPr>
          <p:cNvPr id="4" name="Text Placeholder 3">
            <a:extLst>
              <a:ext uri="{FF2B5EF4-FFF2-40B4-BE49-F238E27FC236}">
                <a16:creationId xmlns:a16="http://schemas.microsoft.com/office/drawing/2014/main" id="{C1891695-E7DA-48AF-9EEB-86DA1F9BF74F}"/>
              </a:ext>
            </a:extLst>
          </p:cNvPr>
          <p:cNvSpPr>
            <a:spLocks noGrp="1"/>
          </p:cNvSpPr>
          <p:nvPr>
            <p:ph type="body" sz="quarter" idx="18"/>
          </p:nvPr>
        </p:nvSpPr>
        <p:spPr>
          <a:xfrm>
            <a:off x="152400" y="2103120"/>
            <a:ext cx="4452150" cy="4328160"/>
          </a:xfrm>
        </p:spPr>
        <p:txBody>
          <a:bodyPr>
            <a:normAutofit/>
          </a:bodyPr>
          <a:lstStyle/>
          <a:p>
            <a:pPr algn="l"/>
            <a:endParaRPr lang="en-US" sz="4400" dirty="0"/>
          </a:p>
          <a:p>
            <a:pPr marL="571500" indent="-571500" algn="l">
              <a:buFont typeface="Arial" panose="020B0604020202020204" pitchFamily="34" charset="0"/>
              <a:buChar char="•"/>
            </a:pPr>
            <a:endParaRPr lang="en-US" sz="4400" dirty="0"/>
          </a:p>
          <a:p>
            <a:pPr algn="l"/>
            <a:endParaRPr lang="en-US" sz="4400" dirty="0"/>
          </a:p>
        </p:txBody>
      </p:sp>
      <p:graphicFrame>
        <p:nvGraphicFramePr>
          <p:cNvPr id="5" name="Content Placeholder 2" descr="Timeline SmartArt">
            <a:extLst>
              <a:ext uri="{FF2B5EF4-FFF2-40B4-BE49-F238E27FC236}">
                <a16:creationId xmlns:a16="http://schemas.microsoft.com/office/drawing/2014/main" id="{49A92778-1E2C-48F2-99CD-26EF59E3C6C0}"/>
              </a:ext>
            </a:extLst>
          </p:cNvPr>
          <p:cNvGraphicFramePr>
            <a:graphicFrameLocks noGrp="1"/>
          </p:cNvGraphicFramePr>
          <p:nvPr>
            <p:ph idx="4294967295"/>
            <p:extLst>
              <p:ext uri="{D42A27DB-BD31-4B8C-83A1-F6EECF244321}">
                <p14:modId xmlns:p14="http://schemas.microsoft.com/office/powerpoint/2010/main" val="2246079356"/>
              </p:ext>
            </p:extLst>
          </p:nvPr>
        </p:nvGraphicFramePr>
        <p:xfrm>
          <a:off x="5419725" y="568325"/>
          <a:ext cx="6248400" cy="5656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a:extLst>
              <a:ext uri="{FF2B5EF4-FFF2-40B4-BE49-F238E27FC236}">
                <a16:creationId xmlns:a16="http://schemas.microsoft.com/office/drawing/2014/main" id="{EB761CE6-695A-0941-954E-A6BD7E16386F}"/>
              </a:ext>
            </a:extLst>
          </p:cNvPr>
          <p:cNvSpPr>
            <a:spLocks noGrp="1"/>
          </p:cNvSpPr>
          <p:nvPr>
            <p:ph type="sldNum" sz="quarter" idx="12"/>
          </p:nvPr>
        </p:nvSpPr>
        <p:spPr/>
        <p:txBody>
          <a:bodyPr/>
          <a:lstStyle/>
          <a:p>
            <a:fld id="{13D2E340-0663-474B-992C-9192B5C45E57}" type="slidenum">
              <a:rPr lang="en-US" smtClean="0"/>
              <a:t>11</a:t>
            </a:fld>
            <a:endParaRPr lang="en-US" dirty="0"/>
          </a:p>
        </p:txBody>
      </p:sp>
    </p:spTree>
    <p:extLst>
      <p:ext uri="{BB962C8B-B14F-4D97-AF65-F5344CB8AC3E}">
        <p14:creationId xmlns:p14="http://schemas.microsoft.com/office/powerpoint/2010/main" val="3059164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2769D-B8C8-4982-AE15-C41C3D921D39}"/>
              </a:ext>
            </a:extLst>
          </p:cNvPr>
          <p:cNvSpPr>
            <a:spLocks noGrp="1"/>
          </p:cNvSpPr>
          <p:nvPr>
            <p:ph type="title"/>
          </p:nvPr>
        </p:nvSpPr>
        <p:spPr>
          <a:xfrm>
            <a:off x="375286" y="175846"/>
            <a:ext cx="4129181" cy="6012892"/>
          </a:xfrm>
        </p:spPr>
        <p:txBody>
          <a:bodyPr>
            <a:normAutofit/>
          </a:bodyPr>
          <a:lstStyle/>
          <a:p>
            <a:pPr algn="ctr">
              <a:lnSpc>
                <a:spcPct val="150000"/>
              </a:lnSpc>
            </a:pPr>
            <a:r>
              <a:rPr lang="en-US" i="0" dirty="0">
                <a:latin typeface="Arial" panose="020B0604020202020204" pitchFamily="34" charset="0"/>
                <a:cs typeface="Arial" panose="020B0604020202020204" pitchFamily="34" charset="0"/>
              </a:rPr>
              <a:t>Whole Act Citation Example:</a:t>
            </a:r>
            <a:br>
              <a:rPr lang="en-US" i="0" dirty="0">
                <a:latin typeface="Arial" panose="020B0604020202020204" pitchFamily="34" charset="0"/>
                <a:cs typeface="Arial" panose="020B0604020202020204" pitchFamily="34" charset="0"/>
              </a:rPr>
            </a:br>
            <a:br>
              <a:rPr lang="en-US" i="0" dirty="0">
                <a:latin typeface="Arial" panose="020B0604020202020204" pitchFamily="34" charset="0"/>
                <a:cs typeface="Arial" panose="020B0604020202020204" pitchFamily="34" charset="0"/>
              </a:rPr>
            </a:br>
            <a:endParaRPr lang="en-US" i="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AD45E12-8254-4FAB-AF03-3FA92E2DC3BF}"/>
              </a:ext>
            </a:extLst>
          </p:cNvPr>
          <p:cNvSpPr>
            <a:spLocks noGrp="1"/>
          </p:cNvSpPr>
          <p:nvPr>
            <p:ph idx="1"/>
          </p:nvPr>
        </p:nvSpPr>
        <p:spPr>
          <a:xfrm>
            <a:off x="4803321" y="164123"/>
            <a:ext cx="7184684" cy="7088554"/>
          </a:xfrm>
        </p:spPr>
        <p:txBody>
          <a:bodyPr>
            <a:normAutofit/>
          </a:bodyPr>
          <a:lstStyle/>
          <a:p>
            <a:pPr algn="ctr"/>
            <a:r>
              <a:rPr lang="en-US" sz="4000" dirty="0">
                <a:latin typeface="Arial" panose="020B0604020202020204" pitchFamily="34" charset="0"/>
                <a:cs typeface="Arial" panose="020B0604020202020204" pitchFamily="34" charset="0"/>
              </a:rPr>
              <a:t>The purpose of the </a:t>
            </a:r>
            <a:r>
              <a:rPr lang="en-US" sz="4000" i="1" dirty="0">
                <a:latin typeface="Arial" panose="020B0604020202020204" pitchFamily="34" charset="0"/>
                <a:cs typeface="Arial" panose="020B0604020202020204" pitchFamily="34" charset="0"/>
              </a:rPr>
              <a:t>Equality Act (2010) </a:t>
            </a:r>
            <a:r>
              <a:rPr lang="en-US" sz="4000" dirty="0">
                <a:latin typeface="Arial" panose="020B0604020202020204" pitchFamily="34" charset="0"/>
                <a:cs typeface="Arial" panose="020B0604020202020204" pitchFamily="34" charset="0"/>
              </a:rPr>
              <a:t>is to ensure…</a:t>
            </a:r>
          </a:p>
          <a:p>
            <a:pPr algn="ctr"/>
            <a:endParaRPr lang="en-US" sz="4000" dirty="0">
              <a:latin typeface="Arial" panose="020B0604020202020204" pitchFamily="34" charset="0"/>
              <a:cs typeface="Arial" panose="020B0604020202020204" pitchFamily="34" charset="0"/>
            </a:endParaRPr>
          </a:p>
          <a:p>
            <a:pPr algn="ctr"/>
            <a:r>
              <a:rPr lang="en-GB" sz="4000" dirty="0">
                <a:latin typeface="Arial" panose="020B0604020202020204" pitchFamily="34" charset="0"/>
                <a:cs typeface="Arial" panose="020B0604020202020204" pitchFamily="34" charset="0"/>
              </a:rPr>
              <a:t>‘reduce the inequalities of outcome which result from socio-economic disadvantage.’ </a:t>
            </a:r>
            <a:r>
              <a:rPr lang="en-GB" sz="4000" i="1" dirty="0">
                <a:latin typeface="Arial" panose="020B0604020202020204" pitchFamily="34" charset="0"/>
                <a:cs typeface="Arial" panose="020B0604020202020204" pitchFamily="34" charset="0"/>
              </a:rPr>
              <a:t>(Equality Act, 2010)</a:t>
            </a:r>
            <a:endParaRPr lang="en-US" sz="4000" i="1" dirty="0">
              <a:latin typeface="Arial" panose="020B0604020202020204" pitchFamily="34" charset="0"/>
              <a:cs typeface="Arial" panose="020B0604020202020204" pitchFamily="34" charset="0"/>
            </a:endParaRPr>
          </a:p>
          <a:p>
            <a:pPr algn="ctr"/>
            <a:endParaRPr lang="en-US" sz="4000" i="1" dirty="0">
              <a:latin typeface="Arial" panose="020B0604020202020204" pitchFamily="34" charset="0"/>
              <a:cs typeface="Arial" panose="020B0604020202020204" pitchFamily="34" charset="0"/>
            </a:endParaRPr>
          </a:p>
          <a:p>
            <a:pPr algn="ctr"/>
            <a:endParaRPr lang="en-US" sz="4000" i="1"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D0C282D6-6FE9-264F-8985-EBC964197BF5}"/>
              </a:ext>
            </a:extLst>
          </p:cNvPr>
          <p:cNvSpPr>
            <a:spLocks noGrp="1"/>
          </p:cNvSpPr>
          <p:nvPr>
            <p:ph type="sldNum" sz="quarter" idx="12"/>
          </p:nvPr>
        </p:nvSpPr>
        <p:spPr/>
        <p:txBody>
          <a:bodyPr/>
          <a:lstStyle/>
          <a:p>
            <a:fld id="{13D2E340-0663-474B-992C-9192B5C45E57}" type="slidenum">
              <a:rPr lang="en-US" smtClean="0"/>
              <a:t>12</a:t>
            </a:fld>
            <a:endParaRPr lang="en-US"/>
          </a:p>
        </p:txBody>
      </p:sp>
    </p:spTree>
    <p:extLst>
      <p:ext uri="{BB962C8B-B14F-4D97-AF65-F5344CB8AC3E}">
        <p14:creationId xmlns:p14="http://schemas.microsoft.com/office/powerpoint/2010/main" val="27745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2769D-B8C8-4982-AE15-C41C3D921D39}"/>
              </a:ext>
            </a:extLst>
          </p:cNvPr>
          <p:cNvSpPr>
            <a:spLocks noGrp="1"/>
          </p:cNvSpPr>
          <p:nvPr>
            <p:ph type="title"/>
          </p:nvPr>
        </p:nvSpPr>
        <p:spPr>
          <a:xfrm>
            <a:off x="203995" y="1097281"/>
            <a:ext cx="4129181" cy="5906104"/>
          </a:xfrm>
        </p:spPr>
        <p:txBody>
          <a:bodyPr>
            <a:normAutofit/>
          </a:bodyPr>
          <a:lstStyle/>
          <a:p>
            <a:pPr algn="ctr">
              <a:lnSpc>
                <a:spcPct val="150000"/>
              </a:lnSpc>
            </a:pPr>
            <a:r>
              <a:rPr lang="en-US" i="0" dirty="0">
                <a:latin typeface="Arial" panose="020B0604020202020204" pitchFamily="34" charset="0"/>
                <a:cs typeface="Arial" panose="020B0604020202020204" pitchFamily="34" charset="0"/>
              </a:rPr>
              <a:t>Part of an Act Citation Example:</a:t>
            </a:r>
            <a:br>
              <a:rPr lang="en-US" i="0" dirty="0">
                <a:latin typeface="Arial" panose="020B0604020202020204" pitchFamily="34" charset="0"/>
                <a:cs typeface="Arial" panose="020B0604020202020204" pitchFamily="34" charset="0"/>
              </a:rPr>
            </a:br>
            <a:br>
              <a:rPr lang="en-US" i="0" dirty="0">
                <a:latin typeface="Arial" panose="020B0604020202020204" pitchFamily="34" charset="0"/>
                <a:cs typeface="Arial" panose="020B0604020202020204" pitchFamily="34" charset="0"/>
              </a:rPr>
            </a:br>
            <a:endParaRPr lang="en-US" i="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AD45E12-8254-4FAB-AF03-3FA92E2DC3BF}"/>
              </a:ext>
            </a:extLst>
          </p:cNvPr>
          <p:cNvSpPr>
            <a:spLocks noGrp="1"/>
          </p:cNvSpPr>
          <p:nvPr>
            <p:ph idx="1"/>
          </p:nvPr>
        </p:nvSpPr>
        <p:spPr>
          <a:xfrm>
            <a:off x="4803321" y="164123"/>
            <a:ext cx="7184684" cy="6693877"/>
          </a:xfrm>
        </p:spPr>
        <p:txBody>
          <a:bodyPr>
            <a:normAutofit lnSpcReduction="10000"/>
          </a:bodyPr>
          <a:lstStyle/>
          <a:p>
            <a:pPr marL="0" indent="0" algn="ctr">
              <a:buNone/>
            </a:pPr>
            <a:r>
              <a:rPr lang="en-US" sz="4000" dirty="0">
                <a:latin typeface="Arial" panose="020B0604020202020204" pitchFamily="34" charset="0"/>
                <a:cs typeface="Arial" panose="020B0604020202020204" pitchFamily="34" charset="0"/>
              </a:rPr>
              <a:t>As defined in section 181(2) of the </a:t>
            </a:r>
            <a:r>
              <a:rPr lang="en-US" sz="4000" i="1" dirty="0">
                <a:latin typeface="Arial" panose="020B0604020202020204" pitchFamily="34" charset="0"/>
                <a:cs typeface="Arial" panose="020B0604020202020204" pitchFamily="34" charset="0"/>
              </a:rPr>
              <a:t>Social Services and Wellbeing Act (Wales 2014)</a:t>
            </a:r>
          </a:p>
          <a:p>
            <a:pPr algn="ctr"/>
            <a:endParaRPr lang="en-US" sz="4000" i="1" dirty="0">
              <a:latin typeface="Arial" panose="020B0604020202020204" pitchFamily="34" charset="0"/>
              <a:cs typeface="Arial" panose="020B0604020202020204" pitchFamily="34" charset="0"/>
            </a:endParaRPr>
          </a:p>
          <a:p>
            <a:pPr marL="0" indent="0" algn="ctr">
              <a:buNone/>
            </a:pPr>
            <a:r>
              <a:rPr lang="en-GB" sz="3200" dirty="0">
                <a:latin typeface="Arial" panose="020B0604020202020204" pitchFamily="34" charset="0"/>
                <a:cs typeface="Arial" panose="020B0604020202020204" pitchFamily="34" charset="0"/>
              </a:rPr>
              <a:t>‘Advocacy services are services which provide assistance (by way of representation or otherwise) to persons for purposes relating to their care and support</a:t>
            </a:r>
            <a:r>
              <a:rPr lang="en-GB" sz="3200" i="1" dirty="0">
                <a:latin typeface="Arial" panose="020B0604020202020204" pitchFamily="34" charset="0"/>
                <a:cs typeface="Arial" panose="020B0604020202020204" pitchFamily="34" charset="0"/>
              </a:rPr>
              <a:t>.’   (Section 181(2) Social Services and Wellbeing Act (Wales) 2014)</a:t>
            </a:r>
            <a:endParaRPr lang="en-US" sz="3200" i="1"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D0C282D6-6FE9-264F-8985-EBC964197BF5}"/>
              </a:ext>
            </a:extLst>
          </p:cNvPr>
          <p:cNvSpPr>
            <a:spLocks noGrp="1"/>
          </p:cNvSpPr>
          <p:nvPr>
            <p:ph type="sldNum" sz="quarter" idx="12"/>
          </p:nvPr>
        </p:nvSpPr>
        <p:spPr/>
        <p:txBody>
          <a:bodyPr/>
          <a:lstStyle/>
          <a:p>
            <a:fld id="{13D2E340-0663-474B-992C-9192B5C45E57}" type="slidenum">
              <a:rPr lang="en-US" smtClean="0"/>
              <a:t>13</a:t>
            </a:fld>
            <a:endParaRPr lang="en-US"/>
          </a:p>
        </p:txBody>
      </p:sp>
    </p:spTree>
    <p:extLst>
      <p:ext uri="{BB962C8B-B14F-4D97-AF65-F5344CB8AC3E}">
        <p14:creationId xmlns:p14="http://schemas.microsoft.com/office/powerpoint/2010/main" val="3624666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97F4D-F280-472F-9307-25B3E6BD88B5}"/>
              </a:ext>
            </a:extLst>
          </p:cNvPr>
          <p:cNvSpPr>
            <a:spLocks noGrp="1"/>
          </p:cNvSpPr>
          <p:nvPr>
            <p:ph type="title"/>
          </p:nvPr>
        </p:nvSpPr>
        <p:spPr>
          <a:xfrm>
            <a:off x="100208" y="3751095"/>
            <a:ext cx="4647156" cy="2221622"/>
          </a:xfrm>
        </p:spPr>
        <p:txBody>
          <a:bodyPr>
            <a:noAutofit/>
          </a:bodyPr>
          <a:lstStyle/>
          <a:p>
            <a:pPr algn="ctr">
              <a:lnSpc>
                <a:spcPct val="150000"/>
              </a:lnSpc>
            </a:pPr>
            <a:r>
              <a:rPr lang="en-US" sz="5400" i="0" dirty="0">
                <a:latin typeface="Arial" panose="020B0604020202020204" pitchFamily="34" charset="0"/>
                <a:cs typeface="Arial" panose="020B0604020202020204" pitchFamily="34" charset="0"/>
              </a:rPr>
              <a:t>Reference List For Whole of An Act</a:t>
            </a:r>
          </a:p>
        </p:txBody>
      </p:sp>
      <p:graphicFrame>
        <p:nvGraphicFramePr>
          <p:cNvPr id="5" name="Content Placeholder 2" descr="Timeline SmartArt">
            <a:extLst>
              <a:ext uri="{FF2B5EF4-FFF2-40B4-BE49-F238E27FC236}">
                <a16:creationId xmlns:a16="http://schemas.microsoft.com/office/drawing/2014/main" id="{49A92778-1E2C-48F2-99CD-26EF59E3C6C0}"/>
              </a:ext>
            </a:extLst>
          </p:cNvPr>
          <p:cNvGraphicFramePr>
            <a:graphicFrameLocks noGrp="1"/>
          </p:cNvGraphicFramePr>
          <p:nvPr>
            <p:ph idx="4294967295"/>
            <p:extLst>
              <p:ext uri="{D42A27DB-BD31-4B8C-83A1-F6EECF244321}">
                <p14:modId xmlns:p14="http://schemas.microsoft.com/office/powerpoint/2010/main" val="2816950507"/>
              </p:ext>
            </p:extLst>
          </p:nvPr>
        </p:nvGraphicFramePr>
        <p:xfrm>
          <a:off x="5403099" y="1201737"/>
          <a:ext cx="6248400" cy="5656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a:extLst>
              <a:ext uri="{FF2B5EF4-FFF2-40B4-BE49-F238E27FC236}">
                <a16:creationId xmlns:a16="http://schemas.microsoft.com/office/drawing/2014/main" id="{EB761CE6-695A-0941-954E-A6BD7E16386F}"/>
              </a:ext>
            </a:extLst>
          </p:cNvPr>
          <p:cNvSpPr>
            <a:spLocks noGrp="1"/>
          </p:cNvSpPr>
          <p:nvPr>
            <p:ph type="sldNum" sz="quarter" idx="12"/>
          </p:nvPr>
        </p:nvSpPr>
        <p:spPr/>
        <p:txBody>
          <a:bodyPr/>
          <a:lstStyle/>
          <a:p>
            <a:fld id="{13D2E340-0663-474B-992C-9192B5C45E57}" type="slidenum">
              <a:rPr lang="en-US" smtClean="0"/>
              <a:t>14</a:t>
            </a:fld>
            <a:endParaRPr lang="en-US" dirty="0"/>
          </a:p>
        </p:txBody>
      </p:sp>
    </p:spTree>
    <p:extLst>
      <p:ext uri="{BB962C8B-B14F-4D97-AF65-F5344CB8AC3E}">
        <p14:creationId xmlns:p14="http://schemas.microsoft.com/office/powerpoint/2010/main" val="27815768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2769D-B8C8-4982-AE15-C41C3D921D39}"/>
              </a:ext>
            </a:extLst>
          </p:cNvPr>
          <p:cNvSpPr>
            <a:spLocks noGrp="1"/>
          </p:cNvSpPr>
          <p:nvPr>
            <p:ph type="title"/>
          </p:nvPr>
        </p:nvSpPr>
        <p:spPr>
          <a:xfrm>
            <a:off x="375285" y="1092200"/>
            <a:ext cx="4129181" cy="3388360"/>
          </a:xfrm>
        </p:spPr>
        <p:txBody>
          <a:bodyPr>
            <a:normAutofit/>
          </a:bodyPr>
          <a:lstStyle/>
          <a:p>
            <a:pPr algn="ctr">
              <a:lnSpc>
                <a:spcPct val="150000"/>
              </a:lnSpc>
            </a:pPr>
            <a:r>
              <a:rPr lang="en-US" i="0" dirty="0">
                <a:latin typeface="Arial" panose="020B0604020202020204" pitchFamily="34" charset="0"/>
                <a:cs typeface="Arial" panose="020B0604020202020204" pitchFamily="34" charset="0"/>
              </a:rPr>
              <a:t>Act Reference Example</a:t>
            </a:r>
          </a:p>
        </p:txBody>
      </p:sp>
      <p:sp>
        <p:nvSpPr>
          <p:cNvPr id="3" name="Content Placeholder 2">
            <a:extLst>
              <a:ext uri="{FF2B5EF4-FFF2-40B4-BE49-F238E27FC236}">
                <a16:creationId xmlns:a16="http://schemas.microsoft.com/office/drawing/2014/main" id="{3AD45E12-8254-4FAB-AF03-3FA92E2DC3BF}"/>
              </a:ext>
            </a:extLst>
          </p:cNvPr>
          <p:cNvSpPr>
            <a:spLocks noGrp="1"/>
          </p:cNvSpPr>
          <p:nvPr>
            <p:ph idx="1"/>
          </p:nvPr>
        </p:nvSpPr>
        <p:spPr>
          <a:xfrm>
            <a:off x="4904509" y="228600"/>
            <a:ext cx="7287491" cy="6400800"/>
          </a:xfrm>
        </p:spPr>
        <p:txBody>
          <a:bodyPr>
            <a:normAutofit fontScale="92500" lnSpcReduction="10000"/>
          </a:bodyPr>
          <a:lstStyle/>
          <a:p>
            <a:pPr marL="0" indent="0">
              <a:buNone/>
            </a:pPr>
            <a:r>
              <a:rPr lang="en-US" sz="3600" i="1" dirty="0">
                <a:latin typeface="Arial" panose="020B0604020202020204" pitchFamily="34" charset="0"/>
                <a:cs typeface="Arial" panose="020B0604020202020204" pitchFamily="34" charset="0"/>
              </a:rPr>
              <a:t>Equality Act, 2010, </a:t>
            </a:r>
            <a:r>
              <a:rPr lang="en-US" sz="3600" dirty="0">
                <a:latin typeface="Arial" panose="020B0604020202020204" pitchFamily="34" charset="0"/>
                <a:cs typeface="Arial" panose="020B0604020202020204" pitchFamily="34" charset="0"/>
              </a:rPr>
              <a:t>c.15. Available at: </a:t>
            </a:r>
            <a:r>
              <a:rPr lang="en-US" sz="3600" dirty="0">
                <a:latin typeface="Arial" panose="020B0604020202020204" pitchFamily="34" charset="0"/>
                <a:cs typeface="Arial" panose="020B0604020202020204" pitchFamily="34" charset="0"/>
                <a:hlinkClick r:id="rId2"/>
              </a:rPr>
              <a:t>http://www.legislation.gov.uk/ukpga/2010/15/part/1</a:t>
            </a:r>
            <a:r>
              <a:rPr lang="en-US" sz="3600" dirty="0">
                <a:latin typeface="Arial" panose="020B0604020202020204" pitchFamily="34" charset="0"/>
                <a:cs typeface="Arial" panose="020B0604020202020204" pitchFamily="34" charset="0"/>
              </a:rPr>
              <a:t>  (Accessed 11 December 2019).</a:t>
            </a:r>
          </a:p>
          <a:p>
            <a:pPr marL="0" indent="0">
              <a:buNone/>
            </a:pPr>
            <a:endParaRPr lang="en-US" sz="3600" dirty="0">
              <a:latin typeface="Arial" panose="020B0604020202020204" pitchFamily="34" charset="0"/>
              <a:cs typeface="Arial" panose="020B0604020202020204" pitchFamily="34" charset="0"/>
            </a:endParaRPr>
          </a:p>
          <a:p>
            <a:pPr marL="0" indent="0">
              <a:buNone/>
            </a:pPr>
            <a:r>
              <a:rPr lang="en-US" sz="3600" i="1" dirty="0">
                <a:latin typeface="Arial" panose="020B0604020202020204" pitchFamily="34" charset="0"/>
                <a:cs typeface="Arial" panose="020B0604020202020204" pitchFamily="34" charset="0"/>
              </a:rPr>
              <a:t>Social Services and Wellbeing Act (Wales) 2014, </a:t>
            </a:r>
            <a:r>
              <a:rPr lang="en-US" sz="3600" dirty="0">
                <a:latin typeface="Arial" panose="020B0604020202020204" pitchFamily="34" charset="0"/>
                <a:cs typeface="Arial" panose="020B0604020202020204" pitchFamily="34" charset="0"/>
              </a:rPr>
              <a:t>Part 10, c.3. Available at: </a:t>
            </a:r>
            <a:r>
              <a:rPr lang="en-US" sz="3600" dirty="0">
                <a:latin typeface="Arial" panose="020B0604020202020204" pitchFamily="34" charset="0"/>
                <a:cs typeface="Arial" panose="020B0604020202020204" pitchFamily="34" charset="0"/>
                <a:hlinkClick r:id="rId3"/>
              </a:rPr>
              <a:t>https://www.legislation.gov.uk/anaw/2014/4/part/10</a:t>
            </a:r>
            <a:r>
              <a:rPr lang="en-US" sz="3600" dirty="0">
                <a:latin typeface="Arial" panose="020B0604020202020204" pitchFamily="34" charset="0"/>
                <a:cs typeface="Arial" panose="020B0604020202020204" pitchFamily="34" charset="0"/>
              </a:rPr>
              <a:t> (Accessed: 29 November 2019)</a:t>
            </a:r>
          </a:p>
        </p:txBody>
      </p:sp>
      <p:sp>
        <p:nvSpPr>
          <p:cNvPr id="4" name="Slide Number Placeholder 3">
            <a:extLst>
              <a:ext uri="{FF2B5EF4-FFF2-40B4-BE49-F238E27FC236}">
                <a16:creationId xmlns:a16="http://schemas.microsoft.com/office/drawing/2014/main" id="{D0C282D6-6FE9-264F-8985-EBC964197BF5}"/>
              </a:ext>
            </a:extLst>
          </p:cNvPr>
          <p:cNvSpPr>
            <a:spLocks noGrp="1"/>
          </p:cNvSpPr>
          <p:nvPr>
            <p:ph type="sldNum" sz="quarter" idx="12"/>
          </p:nvPr>
        </p:nvSpPr>
        <p:spPr/>
        <p:txBody>
          <a:bodyPr/>
          <a:lstStyle/>
          <a:p>
            <a:fld id="{13D2E340-0663-474B-992C-9192B5C45E57}" type="slidenum">
              <a:rPr lang="en-US" smtClean="0"/>
              <a:t>15</a:t>
            </a:fld>
            <a:endParaRPr lang="en-US"/>
          </a:p>
        </p:txBody>
      </p:sp>
    </p:spTree>
    <p:extLst>
      <p:ext uri="{BB962C8B-B14F-4D97-AF65-F5344CB8AC3E}">
        <p14:creationId xmlns:p14="http://schemas.microsoft.com/office/powerpoint/2010/main" val="21490403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E4286C0-E846-4611-AE8D-3249EBE88CEE}"/>
              </a:ext>
            </a:extLst>
          </p:cNvPr>
          <p:cNvSpPr>
            <a:spLocks noGrp="1"/>
          </p:cNvSpPr>
          <p:nvPr>
            <p:ph type="title"/>
          </p:nvPr>
        </p:nvSpPr>
        <p:spPr>
          <a:xfrm>
            <a:off x="272955" y="1423642"/>
            <a:ext cx="11646089" cy="4560598"/>
          </a:xfrm>
        </p:spPr>
        <p:txBody>
          <a:bodyPr>
            <a:normAutofit fontScale="90000"/>
          </a:bodyPr>
          <a:lstStyle/>
          <a:p>
            <a:pPr algn="l"/>
            <a:br>
              <a:rPr lang="en-GB" sz="2000" dirty="0"/>
            </a:br>
            <a:r>
              <a:rPr lang="en-US" sz="2200" dirty="0">
                <a:latin typeface="Arial" panose="020B0604020202020204" pitchFamily="34" charset="0"/>
                <a:cs typeface="Arial" panose="020B0604020202020204" pitchFamily="34" charset="0"/>
              </a:rPr>
              <a:t>Equality Act, 2010</a:t>
            </a:r>
            <a:r>
              <a:rPr lang="en-US" sz="2200" i="0" dirty="0">
                <a:latin typeface="Arial" panose="020B0604020202020204" pitchFamily="34" charset="0"/>
                <a:cs typeface="Arial" panose="020B0604020202020204" pitchFamily="34" charset="0"/>
              </a:rPr>
              <a:t>, c.15. Available at: </a:t>
            </a:r>
            <a:r>
              <a:rPr lang="en-US" sz="2200" i="0" u="sng" dirty="0">
                <a:latin typeface="Arial" panose="020B0604020202020204" pitchFamily="34" charset="0"/>
                <a:cs typeface="Arial" panose="020B0604020202020204" pitchFamily="34" charset="0"/>
                <a:hlinkClick r:id="rId2"/>
              </a:rPr>
              <a:t>http://www.legislation.gov.uk/ukpga/2010/15/part/1</a:t>
            </a:r>
            <a:r>
              <a:rPr lang="en-US" sz="2200" i="0" dirty="0">
                <a:latin typeface="Arial" panose="020B0604020202020204" pitchFamily="34" charset="0"/>
                <a:cs typeface="Arial" panose="020B0604020202020204" pitchFamily="34" charset="0"/>
              </a:rPr>
              <a:t>  (Accessed 11 December 2019).</a:t>
            </a:r>
            <a:br>
              <a:rPr lang="en-GB" sz="2200" i="0" dirty="0">
                <a:latin typeface="Arial" panose="020B0604020202020204" pitchFamily="34" charset="0"/>
                <a:cs typeface="Arial" panose="020B0604020202020204" pitchFamily="34" charset="0"/>
              </a:rPr>
            </a:br>
            <a:br>
              <a:rPr lang="en-US" sz="2200" i="0" dirty="0">
                <a:latin typeface="Arial" panose="020B0604020202020204" pitchFamily="34" charset="0"/>
                <a:cs typeface="Arial" panose="020B0604020202020204" pitchFamily="34" charset="0"/>
              </a:rPr>
            </a:br>
            <a:r>
              <a:rPr lang="en-GB" sz="2200" i="0" dirty="0">
                <a:latin typeface="Arial" panose="020B0604020202020204" pitchFamily="34" charset="0"/>
                <a:cs typeface="Arial" panose="020B0604020202020204" pitchFamily="34" charset="0"/>
              </a:rPr>
              <a:t>Jones, P. and Bradbury, L. (2018) </a:t>
            </a:r>
            <a:r>
              <a:rPr lang="en-GB" sz="2200" dirty="0">
                <a:latin typeface="Arial" panose="020B0604020202020204" pitchFamily="34" charset="0"/>
                <a:cs typeface="Arial" panose="020B0604020202020204" pitchFamily="34" charset="0"/>
              </a:rPr>
              <a:t>Introducing Social Theory, </a:t>
            </a:r>
            <a:r>
              <a:rPr lang="en-GB" sz="2200" i="0" dirty="0">
                <a:latin typeface="Arial" panose="020B0604020202020204" pitchFamily="34" charset="0"/>
                <a:cs typeface="Arial" panose="020B0604020202020204" pitchFamily="34" charset="0"/>
              </a:rPr>
              <a:t>Cambridge: Polity Press. 3</a:t>
            </a:r>
            <a:r>
              <a:rPr lang="en-GB" sz="2200" i="0" baseline="30000" dirty="0">
                <a:latin typeface="Arial" panose="020B0604020202020204" pitchFamily="34" charset="0"/>
                <a:cs typeface="Arial" panose="020B0604020202020204" pitchFamily="34" charset="0"/>
              </a:rPr>
              <a:t>rd</a:t>
            </a:r>
            <a:r>
              <a:rPr lang="en-GB" sz="2200" i="0" dirty="0">
                <a:latin typeface="Arial" panose="020B0604020202020204" pitchFamily="34" charset="0"/>
                <a:cs typeface="Arial" panose="020B0604020202020204" pitchFamily="34" charset="0"/>
              </a:rPr>
              <a:t> Ed</a:t>
            </a:r>
            <a:br>
              <a:rPr lang="en-GB" sz="2200" i="0" dirty="0">
                <a:latin typeface="Arial" panose="020B0604020202020204" pitchFamily="34" charset="0"/>
                <a:cs typeface="Arial" panose="020B0604020202020204" pitchFamily="34" charset="0"/>
              </a:rPr>
            </a:br>
            <a:br>
              <a:rPr lang="en-GB" sz="2200" i="0" dirty="0">
                <a:latin typeface="Arial" panose="020B0604020202020204" pitchFamily="34" charset="0"/>
                <a:cs typeface="Arial" panose="020B0604020202020204" pitchFamily="34" charset="0"/>
              </a:rPr>
            </a:br>
            <a:r>
              <a:rPr lang="en-US" sz="2200" i="0" dirty="0">
                <a:latin typeface="Arial" panose="020B0604020202020204" pitchFamily="34" charset="0"/>
                <a:cs typeface="Arial" panose="020B0604020202020204" pitchFamily="34" charset="0"/>
              </a:rPr>
              <a:t>Jung, C.G. (1957) </a:t>
            </a:r>
            <a:r>
              <a:rPr lang="en-US" sz="2200" dirty="0">
                <a:latin typeface="Arial" panose="020B0604020202020204" pitchFamily="34" charset="0"/>
                <a:cs typeface="Arial" panose="020B0604020202020204" pitchFamily="34" charset="0"/>
              </a:rPr>
              <a:t>The Undiscovered Self. </a:t>
            </a:r>
            <a:r>
              <a:rPr lang="en-US" sz="2200" i="0" dirty="0">
                <a:latin typeface="Arial" panose="020B0604020202020204" pitchFamily="34" charset="0"/>
                <a:cs typeface="Arial" panose="020B0604020202020204" pitchFamily="34" charset="0"/>
              </a:rPr>
              <a:t>London: Routledge</a:t>
            </a:r>
            <a:br>
              <a:rPr lang="en-GB" sz="2200" dirty="0">
                <a:latin typeface="Arial" panose="020B0604020202020204" pitchFamily="34" charset="0"/>
                <a:cs typeface="Arial" panose="020B0604020202020204" pitchFamily="34" charset="0"/>
              </a:rPr>
            </a:br>
            <a:br>
              <a:rPr lang="en-GB" sz="2200" dirty="0">
                <a:latin typeface="Arial" panose="020B0604020202020204" pitchFamily="34" charset="0"/>
                <a:cs typeface="Arial" panose="020B0604020202020204" pitchFamily="34" charset="0"/>
              </a:rPr>
            </a:br>
            <a:r>
              <a:rPr lang="en-GB" sz="2200" i="0" dirty="0">
                <a:latin typeface="Arial" panose="020B0604020202020204" pitchFamily="34" charset="0"/>
                <a:cs typeface="Arial" panose="020B0604020202020204" pitchFamily="34" charset="0"/>
              </a:rPr>
              <a:t>Pears, R. and </a:t>
            </a:r>
            <a:r>
              <a:rPr lang="en-GB" sz="2200" i="0" dirty="0" err="1">
                <a:latin typeface="Arial" panose="020B0604020202020204" pitchFamily="34" charset="0"/>
                <a:cs typeface="Arial" panose="020B0604020202020204" pitchFamily="34" charset="0"/>
              </a:rPr>
              <a:t>Sheilds</a:t>
            </a:r>
            <a:r>
              <a:rPr lang="en-GB" sz="2200" i="0" dirty="0">
                <a:latin typeface="Arial" panose="020B0604020202020204" pitchFamily="34" charset="0"/>
                <a:cs typeface="Arial" panose="020B0604020202020204" pitchFamily="34" charset="0"/>
              </a:rPr>
              <a:t>, G. (2016)</a:t>
            </a:r>
            <a:r>
              <a:rPr lang="en-GB" sz="2200" dirty="0">
                <a:latin typeface="Arial" panose="020B0604020202020204" pitchFamily="34" charset="0"/>
                <a:cs typeface="Arial" panose="020B0604020202020204" pitchFamily="34" charset="0"/>
              </a:rPr>
              <a:t> Cite Them Right: The Essential Referencing Guide</a:t>
            </a:r>
            <a:r>
              <a:rPr lang="en-GB" sz="2200" i="0" dirty="0">
                <a:latin typeface="Arial" panose="020B0604020202020204" pitchFamily="34" charset="0"/>
                <a:cs typeface="Arial" panose="020B0604020202020204" pitchFamily="34" charset="0"/>
              </a:rPr>
              <a:t>. London: Palgrave Macmillan</a:t>
            </a:r>
            <a:br>
              <a:rPr lang="en-GB" sz="2200" dirty="0">
                <a:latin typeface="Arial" panose="020B0604020202020204" pitchFamily="34" charset="0"/>
                <a:cs typeface="Arial" panose="020B0604020202020204" pitchFamily="34" charset="0"/>
              </a:rPr>
            </a:br>
            <a:br>
              <a:rPr lang="en-US" sz="2200" dirty="0">
                <a:latin typeface="Arial" panose="020B0604020202020204" pitchFamily="34" charset="0"/>
                <a:cs typeface="Arial" panose="020B0604020202020204" pitchFamily="34" charset="0"/>
              </a:rPr>
            </a:br>
            <a:r>
              <a:rPr lang="en-US" sz="2200" dirty="0">
                <a:latin typeface="Arial" panose="020B0604020202020204" pitchFamily="34" charset="0"/>
                <a:cs typeface="Arial" panose="020B0604020202020204" pitchFamily="34" charset="0"/>
              </a:rPr>
              <a:t>Social Services and Wellbeing Act (Wales) 2014, </a:t>
            </a:r>
            <a:r>
              <a:rPr lang="en-US" sz="2200" i="0" dirty="0">
                <a:latin typeface="Arial" panose="020B0604020202020204" pitchFamily="34" charset="0"/>
                <a:cs typeface="Arial" panose="020B0604020202020204" pitchFamily="34" charset="0"/>
              </a:rPr>
              <a:t>Part 10, c.3. Available at: </a:t>
            </a:r>
            <a:r>
              <a:rPr lang="en-US" sz="2200" i="0" u="sng" dirty="0">
                <a:latin typeface="Arial" panose="020B0604020202020204" pitchFamily="34" charset="0"/>
                <a:cs typeface="Arial" panose="020B0604020202020204" pitchFamily="34" charset="0"/>
                <a:hlinkClick r:id="rId3"/>
              </a:rPr>
              <a:t>https://www.legislation.gov.uk/anaw/2014/4/part/10</a:t>
            </a:r>
            <a:r>
              <a:rPr lang="en-US" sz="2200" i="0" dirty="0">
                <a:latin typeface="Arial" panose="020B0604020202020204" pitchFamily="34" charset="0"/>
                <a:cs typeface="Arial" panose="020B0604020202020204" pitchFamily="34" charset="0"/>
              </a:rPr>
              <a:t> (Accessed: 29 November 2019)</a:t>
            </a:r>
            <a:br>
              <a:rPr lang="en-GB" sz="2200" i="0" dirty="0">
                <a:latin typeface="Arial" panose="020B0604020202020204" pitchFamily="34" charset="0"/>
                <a:cs typeface="Arial" panose="020B0604020202020204" pitchFamily="34" charset="0"/>
              </a:rPr>
            </a:br>
            <a:br>
              <a:rPr lang="en-GB" sz="2200" dirty="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Young, H.D. et al. (2015) Sears and </a:t>
            </a:r>
            <a:r>
              <a:rPr lang="en-GB" sz="2200" dirty="0" err="1">
                <a:latin typeface="Arial" panose="020B0604020202020204" pitchFamily="34" charset="0"/>
                <a:cs typeface="Arial" panose="020B0604020202020204" pitchFamily="34" charset="0"/>
              </a:rPr>
              <a:t>Zemansky’s</a:t>
            </a:r>
            <a:r>
              <a:rPr lang="en-GB" sz="2200" dirty="0">
                <a:latin typeface="Arial" panose="020B0604020202020204" pitchFamily="34" charset="0"/>
                <a:cs typeface="Arial" panose="020B0604020202020204" pitchFamily="34" charset="0"/>
              </a:rPr>
              <a:t> university physics. </a:t>
            </a:r>
            <a:r>
              <a:rPr lang="en-GB" sz="2200" i="0" dirty="0">
                <a:latin typeface="Arial" panose="020B0604020202020204" pitchFamily="34" charset="0"/>
                <a:cs typeface="Arial" panose="020B0604020202020204" pitchFamily="34" charset="0"/>
              </a:rPr>
              <a:t>San Francisco, Calif.: Addison-Wesley</a:t>
            </a:r>
            <a:br>
              <a:rPr lang="en-GB" sz="2000" i="0" dirty="0">
                <a:latin typeface="Arial" panose="020B0604020202020204" pitchFamily="34" charset="0"/>
                <a:cs typeface="Arial" panose="020B0604020202020204" pitchFamily="34" charset="0"/>
              </a:rPr>
            </a:br>
            <a:br>
              <a:rPr lang="en-US" sz="1400" i="0" dirty="0">
                <a:latin typeface="Arial" panose="020B0604020202020204" pitchFamily="34" charset="0"/>
                <a:cs typeface="Arial" panose="020B0604020202020204" pitchFamily="34" charset="0"/>
              </a:rPr>
            </a:br>
            <a:br>
              <a:rPr lang="en-US" sz="1400" i="0" dirty="0">
                <a:latin typeface="Arial" panose="020B0604020202020204" pitchFamily="34" charset="0"/>
                <a:cs typeface="Arial" panose="020B0604020202020204" pitchFamily="34" charset="0"/>
              </a:rPr>
            </a:br>
            <a:br>
              <a:rPr lang="en-GB" sz="1400" i="0" dirty="0">
                <a:latin typeface="Arial" panose="020B0604020202020204" pitchFamily="34" charset="0"/>
                <a:cs typeface="Arial" panose="020B0604020202020204" pitchFamily="34" charset="0"/>
              </a:rPr>
            </a:br>
            <a:br>
              <a:rPr lang="en-US" sz="1400" i="0" dirty="0">
                <a:latin typeface="Arial" panose="020B0604020202020204" pitchFamily="34" charset="0"/>
                <a:cs typeface="Arial" panose="020B0604020202020204" pitchFamily="34" charset="0"/>
              </a:rPr>
            </a:br>
            <a:endParaRPr lang="en-GB" sz="1400" i="0" dirty="0">
              <a:latin typeface="Arial" panose="020B0604020202020204" pitchFamily="34" charset="0"/>
              <a:cs typeface="Arial" panose="020B0604020202020204" pitchFamily="34" charset="0"/>
            </a:endParaRPr>
          </a:p>
        </p:txBody>
      </p:sp>
      <p:sp>
        <p:nvSpPr>
          <p:cNvPr id="7" name="Text Placeholder 6">
            <a:extLst>
              <a:ext uri="{FF2B5EF4-FFF2-40B4-BE49-F238E27FC236}">
                <a16:creationId xmlns:a16="http://schemas.microsoft.com/office/drawing/2014/main" id="{AD0EB749-6A97-4838-A89D-B0F25C06C05A}"/>
              </a:ext>
            </a:extLst>
          </p:cNvPr>
          <p:cNvSpPr>
            <a:spLocks noGrp="1"/>
          </p:cNvSpPr>
          <p:nvPr>
            <p:ph type="body" idx="1"/>
          </p:nvPr>
        </p:nvSpPr>
        <p:spPr>
          <a:xfrm>
            <a:off x="1693673" y="286308"/>
            <a:ext cx="8401429" cy="819150"/>
          </a:xfrm>
        </p:spPr>
        <p:txBody>
          <a:bodyPr>
            <a:normAutofit/>
          </a:bodyPr>
          <a:lstStyle/>
          <a:p>
            <a:pPr algn="ctr"/>
            <a:r>
              <a:rPr lang="en-GB" sz="4000" i="0" dirty="0">
                <a:latin typeface="Arial" panose="020B0604020202020204" pitchFamily="34" charset="0"/>
                <a:cs typeface="Arial" panose="020B0604020202020204" pitchFamily="34" charset="0"/>
              </a:rPr>
              <a:t>Reference List</a:t>
            </a:r>
          </a:p>
        </p:txBody>
      </p:sp>
      <p:sp>
        <p:nvSpPr>
          <p:cNvPr id="4" name="Slide Number Placeholder 3">
            <a:extLst>
              <a:ext uri="{FF2B5EF4-FFF2-40B4-BE49-F238E27FC236}">
                <a16:creationId xmlns:a16="http://schemas.microsoft.com/office/drawing/2014/main" id="{492D68A7-000F-49FA-88FD-7DE41DC3FB2C}"/>
              </a:ext>
            </a:extLst>
          </p:cNvPr>
          <p:cNvSpPr>
            <a:spLocks noGrp="1"/>
          </p:cNvSpPr>
          <p:nvPr>
            <p:ph type="sldNum" sz="quarter" idx="12"/>
          </p:nvPr>
        </p:nvSpPr>
        <p:spPr/>
        <p:txBody>
          <a:bodyPr/>
          <a:lstStyle/>
          <a:p>
            <a:fld id="{13D2E340-0663-474B-992C-9192B5C45E57}" type="slidenum">
              <a:rPr lang="en-US" noProof="0" smtClean="0"/>
              <a:t>16</a:t>
            </a:fld>
            <a:endParaRPr lang="en-US" noProof="0"/>
          </a:p>
        </p:txBody>
      </p:sp>
    </p:spTree>
    <p:extLst>
      <p:ext uri="{BB962C8B-B14F-4D97-AF65-F5344CB8AC3E}">
        <p14:creationId xmlns:p14="http://schemas.microsoft.com/office/powerpoint/2010/main" val="297721929"/>
      </p:ext>
    </p:extLst>
  </p:cSld>
  <p:clrMapOvr>
    <a:masterClrMapping/>
  </p:clrMapOvr>
</p:sld>
</file>

<file path=ppt/theme/theme1.xml><?xml version="1.0" encoding="utf-8"?>
<a:theme xmlns:a="http://schemas.openxmlformats.org/drawingml/2006/main" name="Headlines">
  <a:themeElements>
    <a:clrScheme name="Headlines">
      <a:dk1>
        <a:sysClr val="windowText" lastClr="000000"/>
      </a:dk1>
      <a:lt1>
        <a:sysClr val="window" lastClr="FFFFFF"/>
      </a:lt1>
      <a:dk2>
        <a:srgbClr val="1D1A1D"/>
      </a:dk2>
      <a:lt2>
        <a:srgbClr val="F5F5F5"/>
      </a:lt2>
      <a:accent1>
        <a:srgbClr val="439EB7"/>
      </a:accent1>
      <a:accent2>
        <a:srgbClr val="E28B55"/>
      </a:accent2>
      <a:accent3>
        <a:srgbClr val="DCB64D"/>
      </a:accent3>
      <a:accent4>
        <a:srgbClr val="4CA198"/>
      </a:accent4>
      <a:accent5>
        <a:srgbClr val="835B82"/>
      </a:accent5>
      <a:accent6>
        <a:srgbClr val="645135"/>
      </a:accent6>
      <a:hlink>
        <a:srgbClr val="439EB7"/>
      </a:hlink>
      <a:folHlink>
        <a:srgbClr val="835B82"/>
      </a:folHlink>
    </a:clrScheme>
    <a:fontScheme name="Headlines">
      <a:majorFont>
        <a:latin typeface="Century Schoolbook" panose="02040604050505020304"/>
        <a:ea typeface=""/>
        <a:cs typeface=""/>
        <a:font script="Jpan" typeface="メイリオ"/>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Headlines">
      <a:fillStyleLst>
        <a:solidFill>
          <a:schemeClr val="phClr"/>
        </a:solidFill>
        <a:solidFill>
          <a:schemeClr val="phClr">
            <a:tint val="67000"/>
            <a:satMod val="105000"/>
          </a:schemeClr>
        </a:solidFill>
        <a:gradFill rotWithShape="1">
          <a:gsLst>
            <a:gs pos="0">
              <a:schemeClr val="phClr">
                <a:tint val="100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6350" cap="flat" cmpd="sng" algn="in">
          <a:solidFill>
            <a:schemeClr val="phClr"/>
          </a:solidFill>
          <a:prstDash val="solid"/>
        </a:ln>
        <a:ln w="12700" cap="flat" cmpd="sng" algn="in">
          <a:solidFill>
            <a:schemeClr val="phClr"/>
          </a:solidFill>
          <a:prstDash val="solid"/>
        </a:ln>
        <a:ln w="19050" cap="flat" cmpd="sng" algn="in">
          <a:solidFill>
            <a:schemeClr val="phClr">
              <a:satMod val="150000"/>
            </a:schemeClr>
          </a:solidFill>
          <a:prstDash val="solid"/>
        </a:ln>
      </a:lnStyleLst>
      <a:effectStyleLst>
        <a:effectStyle>
          <a:effectLst/>
        </a:effectStyle>
        <a:effectStyle>
          <a:effectLst/>
        </a:effectStyle>
        <a:effectStyle>
          <a:effectLst>
            <a:innerShdw blurRad="88900" dist="25400" dir="10800000">
              <a:srgbClr val="000000">
                <a:alpha val="25000"/>
              </a:srgbClr>
            </a:innerShdw>
            <a:outerShdw blurRad="25400" dist="25400" dir="5400000" rotWithShape="0">
              <a:srgbClr val="FFFFFF">
                <a:alpha val="1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45175639_Biography_presentation_cr - v2" id="{A01E65BC-612A-475B-B592-779A440066C3}" vid="{453437E2-1A5B-4416-AE85-AE3C10623CB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1c2eb7a32e66fb6e4260f3771546a5e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04e1f6479c48b08974ba73b5ca973489"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DB4AFBF-E012-4607-B95C-D9E661912AC6}">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B60E032F-2E55-4A86-BB2D-1A317C64299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77EC923-6023-4411-8330-A0042153EED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Biography presentation</Template>
  <TotalTime>0</TotalTime>
  <Words>735</Words>
  <Application>Microsoft Office PowerPoint</Application>
  <PresentationFormat>Widescreen</PresentationFormat>
  <Paragraphs>99</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Century Schoolbook</vt:lpstr>
      <vt:lpstr>Corbel</vt:lpstr>
      <vt:lpstr>Headlines</vt:lpstr>
      <vt:lpstr>Module Code: ECGE4001Q</vt:lpstr>
      <vt:lpstr>Todays Topic</vt:lpstr>
      <vt:lpstr>What is Referencing and Why is it Important?</vt:lpstr>
      <vt:lpstr>Books</vt:lpstr>
      <vt:lpstr>In Text Citation</vt:lpstr>
      <vt:lpstr>Book Citation Example, One Author:  Loud Citation Quiet Citation</vt:lpstr>
      <vt:lpstr>Book Citation Example, Multiple Authors: </vt:lpstr>
      <vt:lpstr>Reference List For Books With One or Multiple Authors</vt:lpstr>
      <vt:lpstr>Book Reference Example</vt:lpstr>
      <vt:lpstr>Uk Statutes (Acts of Parliament)</vt:lpstr>
      <vt:lpstr>In Text Citation</vt:lpstr>
      <vt:lpstr>Whole Act Citation Example:  </vt:lpstr>
      <vt:lpstr>Part of an Act Citation Example:  </vt:lpstr>
      <vt:lpstr>Reference List For Whole of An Act</vt:lpstr>
      <vt:lpstr>Act Reference Example</vt:lpstr>
      <vt:lpstr> Equality Act, 2010, c.15. Available at: http://www.legislation.gov.uk/ukpga/2010/15/part/1  (Accessed 11 December 2019).  Jones, P. and Bradbury, L. (2018) Introducing Social Theory, Cambridge: Polity Press. 3rd Ed  Jung, C.G. (1957) The Undiscovered Self. London: Routledge  Pears, R. and Sheilds, G. (2016) Cite Them Right: The Essential Referencing Guide. London: Palgrave Macmillan  Social Services and Wellbeing Act (Wales) 2014, Part 10, c.3. Available at: https://www.legislation.gov.uk/anaw/2014/4/part/10 (Accessed: 29 November 2019)  Young, H.D. et al. (2015) Sears and Zemansky’s university physics. San Francisco, Calif.: Addison-Wesley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2020-01-13T09:20:56Z</dcterms:created>
  <dcterms:modified xsi:type="dcterms:W3CDTF">2020-01-20T10:15:14Z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