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8" r:id="rId3"/>
    <p:sldId id="260" r:id="rId4"/>
    <p:sldId id="257" r:id="rId5"/>
    <p:sldId id="259" r:id="rId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EE54341-2FD4-002E-B40B-CFCBCA1DB39D}" v="3" dt="2026-07-03T20:49:45.217"/>
    <p1510:client id="{11B7C807-49C2-AECB-4461-BE3E58C0A0CE}" v="258" dt="2026-07-02T19:31:03.896"/>
    <p1510:client id="{2787D4B4-76BF-29CF-818C-1B1C12643B02}" v="23" dt="2026-07-04T18:48:41.812"/>
    <p1510:client id="{773847C2-D1A0-37DA-FBF6-C934D721E23D}" v="18" dt="2026-07-04T17:33:28.020"/>
    <p1510:client id="{E388C03F-6094-7399-1116-E9D7A022D0F9}" v="4" dt="2026-07-04T18:40:04.86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de Coakley (1801569)" userId="S::1801569@student.uwtsd.ac.uk::28f82535-f215-4791-a665-a3716dd18c35" providerId="AD" clId="Web-{89534814-25CD-804D-3D43-78BB59E4683D}"/>
    <pc:docChg chg="modSld">
      <pc:chgData name="Jade Coakley (1801569)" userId="S::1801569@student.uwtsd.ac.uk::28f82535-f215-4791-a665-a3716dd18c35" providerId="AD" clId="Web-{89534814-25CD-804D-3D43-78BB59E4683D}" dt="2026-06-07T20:39:40.771" v="584" actId="20577"/>
      <pc:docMkLst>
        <pc:docMk/>
      </pc:docMkLst>
      <pc:sldChg chg="modSp">
        <pc:chgData name="Jade Coakley (1801569)" userId="S::1801569@student.uwtsd.ac.uk::28f82535-f215-4791-a665-a3716dd18c35" providerId="AD" clId="Web-{89534814-25CD-804D-3D43-78BB59E4683D}" dt="2026-06-07T20:39:40.771" v="584" actId="20577"/>
        <pc:sldMkLst>
          <pc:docMk/>
          <pc:sldMk cId="345641021" sldId="260"/>
        </pc:sldMkLst>
        <pc:spChg chg="mod">
          <ac:chgData name="Jade Coakley (1801569)" userId="S::1801569@student.uwtsd.ac.uk::28f82535-f215-4791-a665-a3716dd18c35" providerId="AD" clId="Web-{89534814-25CD-804D-3D43-78BB59E4683D}" dt="2026-06-07T20:39:40.771" v="584"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FE46F3DE-F38E-6535-3DBD-E7E8ECABFADF}"/>
    <pc:docChg chg="modSld">
      <pc:chgData name="Jade Coakley (1801569)" userId="S::1801569@student.uwtsd.ac.uk::28f82535-f215-4791-a665-a3716dd18c35" providerId="AD" clId="Web-{FE46F3DE-F38E-6535-3DBD-E7E8ECABFADF}" dt="2026-07-01T22:00:22.386" v="1259" actId="20577"/>
      <pc:docMkLst>
        <pc:docMk/>
      </pc:docMkLst>
      <pc:sldChg chg="modSp">
        <pc:chgData name="Jade Coakley (1801569)" userId="S::1801569@student.uwtsd.ac.uk::28f82535-f215-4791-a665-a3716dd18c35" providerId="AD" clId="Web-{FE46F3DE-F38E-6535-3DBD-E7E8ECABFADF}" dt="2026-07-01T21:59:55.165" v="1258" actId="20577"/>
        <pc:sldMkLst>
          <pc:docMk/>
          <pc:sldMk cId="1981311904" sldId="259"/>
        </pc:sldMkLst>
        <pc:spChg chg="mod">
          <ac:chgData name="Jade Coakley (1801569)" userId="S::1801569@student.uwtsd.ac.uk::28f82535-f215-4791-a665-a3716dd18c35" providerId="AD" clId="Web-{FE46F3DE-F38E-6535-3DBD-E7E8ECABFADF}" dt="2026-07-01T21:59:55.165" v="1258" actId="20577"/>
          <ac:spMkLst>
            <pc:docMk/>
            <pc:sldMk cId="1981311904" sldId="259"/>
            <ac:spMk id="3" creationId="{18D059A6-2E0C-C53B-F277-08F14E8789E8}"/>
          </ac:spMkLst>
        </pc:spChg>
      </pc:sldChg>
      <pc:sldChg chg="modSp">
        <pc:chgData name="Jade Coakley (1801569)" userId="S::1801569@student.uwtsd.ac.uk::28f82535-f215-4791-a665-a3716dd18c35" providerId="AD" clId="Web-{FE46F3DE-F38E-6535-3DBD-E7E8ECABFADF}" dt="2026-07-01T22:00:22.386" v="1259" actId="20577"/>
        <pc:sldMkLst>
          <pc:docMk/>
          <pc:sldMk cId="345641021" sldId="260"/>
        </pc:sldMkLst>
        <pc:spChg chg="mod">
          <ac:chgData name="Jade Coakley (1801569)" userId="S::1801569@student.uwtsd.ac.uk::28f82535-f215-4791-a665-a3716dd18c35" providerId="AD" clId="Web-{FE46F3DE-F38E-6535-3DBD-E7E8ECABFADF}" dt="2026-07-01T22:00:22.386" v="1259"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E388C03F-6094-7399-1116-E9D7A022D0F9}"/>
    <pc:docChg chg="modSld">
      <pc:chgData name="Jade Coakley (1801569)" userId="S::1801569@student.uwtsd.ac.uk::28f82535-f215-4791-a665-a3716dd18c35" providerId="AD" clId="Web-{E388C03F-6094-7399-1116-E9D7A022D0F9}" dt="2026-07-04T18:40:01.039" v="11" actId="20577"/>
      <pc:docMkLst>
        <pc:docMk/>
      </pc:docMkLst>
      <pc:sldChg chg="modSp">
        <pc:chgData name="Jade Coakley (1801569)" userId="S::1801569@student.uwtsd.ac.uk::28f82535-f215-4791-a665-a3716dd18c35" providerId="AD" clId="Web-{E388C03F-6094-7399-1116-E9D7A022D0F9}" dt="2026-07-04T18:40:01.039" v="11" actId="20577"/>
        <pc:sldMkLst>
          <pc:docMk/>
          <pc:sldMk cId="2687443507" sldId="258"/>
        </pc:sldMkLst>
        <pc:spChg chg="mod">
          <ac:chgData name="Jade Coakley (1801569)" userId="S::1801569@student.uwtsd.ac.uk::28f82535-f215-4791-a665-a3716dd18c35" providerId="AD" clId="Web-{E388C03F-6094-7399-1116-E9D7A022D0F9}" dt="2026-07-04T18:40:01.039" v="11" actId="20577"/>
          <ac:spMkLst>
            <pc:docMk/>
            <pc:sldMk cId="2687443507" sldId="258"/>
            <ac:spMk id="3" creationId="{42058335-5DE8-3D24-A3B9-E3FEF84D94B9}"/>
          </ac:spMkLst>
        </pc:spChg>
      </pc:sldChg>
    </pc:docChg>
  </pc:docChgLst>
  <pc:docChgLst>
    <pc:chgData name="Jade Coakley (1801569)" userId="S::1801569@student.uwtsd.ac.uk::28f82535-f215-4791-a665-a3716dd18c35" providerId="AD" clId="Web-{EE30E509-FBF7-A808-0B92-5A9DC4B6ACA9}"/>
    <pc:docChg chg="modSld">
      <pc:chgData name="Jade Coakley (1801569)" userId="S::1801569@student.uwtsd.ac.uk::28f82535-f215-4791-a665-a3716dd18c35" providerId="AD" clId="Web-{EE30E509-FBF7-A808-0B92-5A9DC4B6ACA9}" dt="2026-06-05T22:02:03.060" v="205" actId="20577"/>
      <pc:docMkLst>
        <pc:docMk/>
      </pc:docMkLst>
    </pc:docChg>
  </pc:docChgLst>
  <pc:docChgLst>
    <pc:chgData name="Jade Coakley (1801569)" userId="S::1801569@student.uwtsd.ac.uk::28f82535-f215-4791-a665-a3716dd18c35" providerId="AD" clId="Web-{561DA943-40DD-9238-AFDC-EC1B96779033}"/>
    <pc:docChg chg="modSld">
      <pc:chgData name="Jade Coakley (1801569)" userId="S::1801569@student.uwtsd.ac.uk::28f82535-f215-4791-a665-a3716dd18c35" providerId="AD" clId="Web-{561DA943-40DD-9238-AFDC-EC1B96779033}" dt="2026-06-30T20:50:33.322" v="234" actId="20577"/>
      <pc:docMkLst>
        <pc:docMk/>
      </pc:docMkLst>
      <pc:sldChg chg="modSp">
        <pc:chgData name="Jade Coakley (1801569)" userId="S::1801569@student.uwtsd.ac.uk::28f82535-f215-4791-a665-a3716dd18c35" providerId="AD" clId="Web-{561DA943-40DD-9238-AFDC-EC1B96779033}" dt="2026-06-30T20:50:33.322" v="234" actId="20577"/>
        <pc:sldMkLst>
          <pc:docMk/>
          <pc:sldMk cId="345641021" sldId="260"/>
        </pc:sldMkLst>
        <pc:spChg chg="mod">
          <ac:chgData name="Jade Coakley (1801569)" userId="S::1801569@student.uwtsd.ac.uk::28f82535-f215-4791-a665-a3716dd18c35" providerId="AD" clId="Web-{561DA943-40DD-9238-AFDC-EC1B96779033}" dt="2026-06-30T20:50:33.322" v="234"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356842D8-A131-DEE5-C39B-C6A3E73F3D79}"/>
    <pc:docChg chg="modSld">
      <pc:chgData name="Jade Coakley (1801569)" userId="S::1801569@student.uwtsd.ac.uk::28f82535-f215-4791-a665-a3716dd18c35" providerId="AD" clId="Web-{356842D8-A131-DEE5-C39B-C6A3E73F3D79}" dt="2026-06-04T21:31:42.754" v="1024" actId="20577"/>
      <pc:docMkLst>
        <pc:docMk/>
      </pc:docMkLst>
      <pc:sldChg chg="modSp">
        <pc:chgData name="Jade Coakley (1801569)" userId="S::1801569@student.uwtsd.ac.uk::28f82535-f215-4791-a665-a3716dd18c35" providerId="AD" clId="Web-{356842D8-A131-DEE5-C39B-C6A3E73F3D79}" dt="2026-06-04T20:54:54.777" v="429" actId="1076"/>
        <pc:sldMkLst>
          <pc:docMk/>
          <pc:sldMk cId="109857222" sldId="256"/>
        </pc:sldMkLst>
        <pc:spChg chg="mod">
          <ac:chgData name="Jade Coakley (1801569)" userId="S::1801569@student.uwtsd.ac.uk::28f82535-f215-4791-a665-a3716dd18c35" providerId="AD" clId="Web-{356842D8-A131-DEE5-C39B-C6A3E73F3D79}" dt="2026-06-04T20:54:29.933" v="428" actId="1076"/>
          <ac:spMkLst>
            <pc:docMk/>
            <pc:sldMk cId="109857222" sldId="256"/>
            <ac:spMk id="2" creationId="{00000000-0000-0000-0000-000000000000}"/>
          </ac:spMkLst>
        </pc:spChg>
        <pc:spChg chg="mod">
          <ac:chgData name="Jade Coakley (1801569)" userId="S::1801569@student.uwtsd.ac.uk::28f82535-f215-4791-a665-a3716dd18c35" providerId="AD" clId="Web-{356842D8-A131-DEE5-C39B-C6A3E73F3D79}" dt="2026-06-04T20:32:07.618" v="56" actId="20577"/>
          <ac:spMkLst>
            <pc:docMk/>
            <pc:sldMk cId="109857222" sldId="256"/>
            <ac:spMk id="3" creationId="{00000000-0000-0000-0000-000000000000}"/>
          </ac:spMkLst>
        </pc:spChg>
        <pc:spChg chg="mod">
          <ac:chgData name="Jade Coakley (1801569)" userId="S::1801569@student.uwtsd.ac.uk::28f82535-f215-4791-a665-a3716dd18c35" providerId="AD" clId="Web-{356842D8-A131-DEE5-C39B-C6A3E73F3D79}" dt="2026-06-04T20:54:54.777" v="429" actId="1076"/>
          <ac:spMkLst>
            <pc:docMk/>
            <pc:sldMk cId="109857222" sldId="256"/>
            <ac:spMk id="4" creationId="{DD7AF8BF-0026-5432-2C62-514E0785842B}"/>
          </ac:spMkLst>
        </pc:spChg>
      </pc:sldChg>
      <pc:sldChg chg="modSp">
        <pc:chgData name="Jade Coakley (1801569)" userId="S::1801569@student.uwtsd.ac.uk::28f82535-f215-4791-a665-a3716dd18c35" providerId="AD" clId="Web-{356842D8-A131-DEE5-C39B-C6A3E73F3D79}" dt="2026-06-04T21:18:26.718" v="837" actId="20577"/>
        <pc:sldMkLst>
          <pc:docMk/>
          <pc:sldMk cId="1477803114" sldId="257"/>
        </pc:sldMkLst>
        <pc:spChg chg="mod">
          <ac:chgData name="Jade Coakley (1801569)" userId="S::1801569@student.uwtsd.ac.uk::28f82535-f215-4791-a665-a3716dd18c35" providerId="AD" clId="Web-{356842D8-A131-DEE5-C39B-C6A3E73F3D79}" dt="2026-06-04T21:18:26.718" v="837" actId="20577"/>
          <ac:spMkLst>
            <pc:docMk/>
            <pc:sldMk cId="1477803114" sldId="257"/>
            <ac:spMk id="3" creationId="{1F23338D-E8C2-1B1A-E603-8F160567BF38}"/>
          </ac:spMkLst>
        </pc:spChg>
      </pc:sldChg>
      <pc:sldChg chg="addSp modSp">
        <pc:chgData name="Jade Coakley (1801569)" userId="S::1801569@student.uwtsd.ac.uk::28f82535-f215-4791-a665-a3716dd18c35" providerId="AD" clId="Web-{356842D8-A131-DEE5-C39B-C6A3E73F3D79}" dt="2026-06-04T21:31:42.754" v="1024" actId="20577"/>
        <pc:sldMkLst>
          <pc:docMk/>
          <pc:sldMk cId="2687443507" sldId="258"/>
        </pc:sldMkLst>
        <pc:spChg chg="mod">
          <ac:chgData name="Jade Coakley (1801569)" userId="S::1801569@student.uwtsd.ac.uk::28f82535-f215-4791-a665-a3716dd18c35" providerId="AD" clId="Web-{356842D8-A131-DEE5-C39B-C6A3E73F3D79}" dt="2026-06-04T21:13:48.021" v="770" actId="20577"/>
          <ac:spMkLst>
            <pc:docMk/>
            <pc:sldMk cId="2687443507" sldId="258"/>
            <ac:spMk id="3" creationId="{42058335-5DE8-3D24-A3B9-E3FEF84D94B9}"/>
          </ac:spMkLst>
        </pc:spChg>
      </pc:sldChg>
    </pc:docChg>
  </pc:docChgLst>
  <pc:docChgLst>
    <pc:chgData name="Jade Coakley (1801569)" userId="S::1801569@student.uwtsd.ac.uk::28f82535-f215-4791-a665-a3716dd18c35" providerId="AD" clId="Web-{11B7C807-49C2-AECB-4461-BE3E58C0A0CE}"/>
    <pc:docChg chg="modSld">
      <pc:chgData name="Jade Coakley (1801569)" userId="S::1801569@student.uwtsd.ac.uk::28f82535-f215-4791-a665-a3716dd18c35" providerId="AD" clId="Web-{11B7C807-49C2-AECB-4461-BE3E58C0A0CE}" dt="2026-07-02T19:31:03.896" v="267" actId="20577"/>
      <pc:docMkLst>
        <pc:docMk/>
      </pc:docMkLst>
      <pc:sldChg chg="modSp">
        <pc:chgData name="Jade Coakley (1801569)" userId="S::1801569@student.uwtsd.ac.uk::28f82535-f215-4791-a665-a3716dd18c35" providerId="AD" clId="Web-{11B7C807-49C2-AECB-4461-BE3E58C0A0CE}" dt="2026-07-02T19:31:03.896" v="267" actId="20577"/>
        <pc:sldMkLst>
          <pc:docMk/>
          <pc:sldMk cId="345641021" sldId="260"/>
        </pc:sldMkLst>
        <pc:spChg chg="mod">
          <ac:chgData name="Jade Coakley (1801569)" userId="S::1801569@student.uwtsd.ac.uk::28f82535-f215-4791-a665-a3716dd18c35" providerId="AD" clId="Web-{11B7C807-49C2-AECB-4461-BE3E58C0A0CE}" dt="2026-07-02T19:31:03.896" v="267" actId="20577"/>
          <ac:spMkLst>
            <pc:docMk/>
            <pc:sldMk cId="345641021" sldId="260"/>
            <ac:spMk id="3" creationId="{67724DE1-7F32-5EBF-FF05-F4BF2C100DDA}"/>
          </ac:spMkLst>
        </pc:spChg>
      </pc:sldChg>
    </pc:docChg>
  </pc:docChgLst>
  <pc:docChgLst>
    <pc:chgData clId="Web-{581399EB-9F10-759D-12B1-C2628D1CDD34}"/>
    <pc:docChg chg="modSld">
      <pc:chgData name="" userId="" providerId="" clId="Web-{581399EB-9F10-759D-12B1-C2628D1CDD34}" dt="2026-06-06T21:47:04.958" v="0" actId="20577"/>
      <pc:docMkLst>
        <pc:docMk/>
      </pc:docMkLst>
      <pc:sldChg chg="modSp">
        <pc:chgData name="" userId="" providerId="" clId="Web-{581399EB-9F10-759D-12B1-C2628D1CDD34}" dt="2026-06-06T21:47:04.958" v="0" actId="20577"/>
        <pc:sldMkLst>
          <pc:docMk/>
          <pc:sldMk cId="2687443507" sldId="258"/>
        </pc:sldMkLst>
        <pc:spChg chg="mod">
          <ac:chgData name="" userId="" providerId="" clId="Web-{581399EB-9F10-759D-12B1-C2628D1CDD34}" dt="2026-06-06T21:47:04.958" v="0" actId="20577"/>
          <ac:spMkLst>
            <pc:docMk/>
            <pc:sldMk cId="2687443507" sldId="258"/>
            <ac:spMk id="4" creationId="{BBF2E6CB-A51C-76DB-9D66-4C14E1106EC0}"/>
          </ac:spMkLst>
        </pc:spChg>
      </pc:sldChg>
    </pc:docChg>
  </pc:docChgLst>
  <pc:docChgLst>
    <pc:chgData name="Jade Coakley (1801569)" userId="S::1801569@student.uwtsd.ac.uk::28f82535-f215-4791-a665-a3716dd18c35" providerId="AD" clId="Web-{2787D4B4-76BF-29CF-818C-1B1C12643B02}"/>
    <pc:docChg chg="modSld">
      <pc:chgData name="Jade Coakley (1801569)" userId="S::1801569@student.uwtsd.ac.uk::28f82535-f215-4791-a665-a3716dd18c35" providerId="AD" clId="Web-{2787D4B4-76BF-29CF-818C-1B1C12643B02}" dt="2026-07-04T18:48:36.030" v="33" actId="20577"/>
      <pc:docMkLst>
        <pc:docMk/>
      </pc:docMkLst>
      <pc:sldChg chg="modSp">
        <pc:chgData name="Jade Coakley (1801569)" userId="S::1801569@student.uwtsd.ac.uk::28f82535-f215-4791-a665-a3716dd18c35" providerId="AD" clId="Web-{2787D4B4-76BF-29CF-818C-1B1C12643B02}" dt="2026-07-04T18:45:27.571" v="19" actId="20577"/>
        <pc:sldMkLst>
          <pc:docMk/>
          <pc:sldMk cId="109857222" sldId="256"/>
        </pc:sldMkLst>
        <pc:spChg chg="mod">
          <ac:chgData name="Jade Coakley (1801569)" userId="S::1801569@student.uwtsd.ac.uk::28f82535-f215-4791-a665-a3716dd18c35" providerId="AD" clId="Web-{2787D4B4-76BF-29CF-818C-1B1C12643B02}" dt="2026-07-04T18:45:27.571" v="19" actId="20577"/>
          <ac:spMkLst>
            <pc:docMk/>
            <pc:sldMk cId="109857222" sldId="256"/>
            <ac:spMk id="3" creationId="{00000000-0000-0000-0000-000000000000}"/>
          </ac:spMkLst>
        </pc:spChg>
      </pc:sldChg>
      <pc:sldChg chg="addSp delSp modSp">
        <pc:chgData name="Jade Coakley (1801569)" userId="S::1801569@student.uwtsd.ac.uk::28f82535-f215-4791-a665-a3716dd18c35" providerId="AD" clId="Web-{2787D4B4-76BF-29CF-818C-1B1C12643B02}" dt="2026-07-04T18:48:36.030" v="33" actId="20577"/>
        <pc:sldMkLst>
          <pc:docMk/>
          <pc:sldMk cId="2687443507" sldId="258"/>
        </pc:sldMkLst>
        <pc:spChg chg="add del">
          <ac:chgData name="Jade Coakley (1801569)" userId="S::1801569@student.uwtsd.ac.uk::28f82535-f215-4791-a665-a3716dd18c35" providerId="AD" clId="Web-{2787D4B4-76BF-29CF-818C-1B1C12643B02}" dt="2026-07-04T18:47:21.278" v="27"/>
          <ac:spMkLst>
            <pc:docMk/>
            <pc:sldMk cId="2687443507" sldId="258"/>
            <ac:spMk id="2" creationId="{45AACA35-108E-4B36-45E6-F89C8D3D7BE8}"/>
          </ac:spMkLst>
        </pc:spChg>
        <pc:spChg chg="mod">
          <ac:chgData name="Jade Coakley (1801569)" userId="S::1801569@student.uwtsd.ac.uk::28f82535-f215-4791-a665-a3716dd18c35" providerId="AD" clId="Web-{2787D4B4-76BF-29CF-818C-1B1C12643B02}" dt="2026-07-04T18:45:58.041" v="21" actId="20577"/>
          <ac:spMkLst>
            <pc:docMk/>
            <pc:sldMk cId="2687443507" sldId="258"/>
            <ac:spMk id="3" creationId="{42058335-5DE8-3D24-A3B9-E3FEF84D94B9}"/>
          </ac:spMkLst>
        </pc:spChg>
        <pc:spChg chg="add mod">
          <ac:chgData name="Jade Coakley (1801569)" userId="S::1801569@student.uwtsd.ac.uk::28f82535-f215-4791-a665-a3716dd18c35" providerId="AD" clId="Web-{2787D4B4-76BF-29CF-818C-1B1C12643B02}" dt="2026-07-04T18:48:36.030" v="33" actId="20577"/>
          <ac:spMkLst>
            <pc:docMk/>
            <pc:sldMk cId="2687443507" sldId="258"/>
            <ac:spMk id="5" creationId="{4A6F1B99-6701-2DE2-2DE2-14C28FE4DEF0}"/>
          </ac:spMkLst>
        </pc:spChg>
      </pc:sldChg>
    </pc:docChg>
  </pc:docChgLst>
  <pc:docChgLst>
    <pc:chgData name="Jade Coakley (1801569)" userId="S::1801569@student.uwtsd.ac.uk::28f82535-f215-4791-a665-a3716dd18c35" providerId="AD" clId="Web-{EBB1DAC8-84F2-AD05-F6CB-B4845E5D241A}"/>
    <pc:docChg chg="modSld">
      <pc:chgData name="Jade Coakley (1801569)" userId="S::1801569@student.uwtsd.ac.uk::28f82535-f215-4791-a665-a3716dd18c35" providerId="AD" clId="Web-{EBB1DAC8-84F2-AD05-F6CB-B4845E5D241A}" dt="2026-06-12T20:23:54.681" v="10" actId="20577"/>
      <pc:docMkLst>
        <pc:docMk/>
      </pc:docMkLst>
      <pc:sldChg chg="modSp">
        <pc:chgData name="Jade Coakley (1801569)" userId="S::1801569@student.uwtsd.ac.uk::28f82535-f215-4791-a665-a3716dd18c35" providerId="AD" clId="Web-{EBB1DAC8-84F2-AD05-F6CB-B4845E5D241A}" dt="2026-06-12T20:10:14.850" v="4" actId="20577"/>
        <pc:sldMkLst>
          <pc:docMk/>
          <pc:sldMk cId="109857222" sldId="256"/>
        </pc:sldMkLst>
        <pc:spChg chg="mod">
          <ac:chgData name="Jade Coakley (1801569)" userId="S::1801569@student.uwtsd.ac.uk::28f82535-f215-4791-a665-a3716dd18c35" providerId="AD" clId="Web-{EBB1DAC8-84F2-AD05-F6CB-B4845E5D241A}" dt="2026-06-12T20:10:14.850" v="4" actId="20577"/>
          <ac:spMkLst>
            <pc:docMk/>
            <pc:sldMk cId="109857222" sldId="256"/>
            <ac:spMk id="4" creationId="{DD7AF8BF-0026-5432-2C62-514E0785842B}"/>
          </ac:spMkLst>
        </pc:spChg>
      </pc:sldChg>
      <pc:sldChg chg="modSp">
        <pc:chgData name="Jade Coakley (1801569)" userId="S::1801569@student.uwtsd.ac.uk::28f82535-f215-4791-a665-a3716dd18c35" providerId="AD" clId="Web-{EBB1DAC8-84F2-AD05-F6CB-B4845E5D241A}" dt="2026-06-12T20:23:54.681" v="10" actId="20577"/>
        <pc:sldMkLst>
          <pc:docMk/>
          <pc:sldMk cId="345641021" sldId="260"/>
        </pc:sldMkLst>
        <pc:spChg chg="mod">
          <ac:chgData name="Jade Coakley (1801569)" userId="S::1801569@student.uwtsd.ac.uk::28f82535-f215-4791-a665-a3716dd18c35" providerId="AD" clId="Web-{EBB1DAC8-84F2-AD05-F6CB-B4845E5D241A}" dt="2026-06-12T20:23:54.681" v="10"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12C8376A-AC25-FB57-0164-2A3967F7C87D}"/>
    <pc:docChg chg="modSld">
      <pc:chgData name="Jade Coakley (1801569)" userId="S::1801569@student.uwtsd.ac.uk::28f82535-f215-4791-a665-a3716dd18c35" providerId="AD" clId="Web-{12C8376A-AC25-FB57-0164-2A3967F7C87D}" dt="2026-06-14T20:09:10.924" v="13" actId="20577"/>
      <pc:docMkLst>
        <pc:docMk/>
      </pc:docMkLst>
      <pc:sldChg chg="addSp modSp mod setBg">
        <pc:chgData name="Jade Coakley (1801569)" userId="S::1801569@student.uwtsd.ac.uk::28f82535-f215-4791-a665-a3716dd18c35" providerId="AD" clId="Web-{12C8376A-AC25-FB57-0164-2A3967F7C87D}" dt="2026-06-14T20:09:10.924" v="13" actId="20577"/>
        <pc:sldMkLst>
          <pc:docMk/>
          <pc:sldMk cId="345641021" sldId="260"/>
        </pc:sldMkLst>
        <pc:spChg chg="mod">
          <ac:chgData name="Jade Coakley (1801569)" userId="S::1801569@student.uwtsd.ac.uk::28f82535-f215-4791-a665-a3716dd18c35" providerId="AD" clId="Web-{12C8376A-AC25-FB57-0164-2A3967F7C87D}" dt="2026-06-14T20:09:10.924" v="13" actId="20577"/>
          <ac:spMkLst>
            <pc:docMk/>
            <pc:sldMk cId="345641021" sldId="260"/>
            <ac:spMk id="3" creationId="{67724DE1-7F32-5EBF-FF05-F4BF2C100DDA}"/>
          </ac:spMkLst>
        </pc:spChg>
        <pc:spChg chg="add">
          <ac:chgData name="Jade Coakley (1801569)" userId="S::1801569@student.uwtsd.ac.uk::28f82535-f215-4791-a665-a3716dd18c35" providerId="AD" clId="Web-{12C8376A-AC25-FB57-0164-2A3967F7C87D}" dt="2026-06-14T19:51:33.939" v="0"/>
          <ac:spMkLst>
            <pc:docMk/>
            <pc:sldMk cId="345641021" sldId="260"/>
            <ac:spMk id="8" creationId="{4BC99CB9-DDAD-44A2-8A1C-E3AF4E72DF5C}"/>
          </ac:spMkLst>
        </pc:spChg>
        <pc:spChg chg="add">
          <ac:chgData name="Jade Coakley (1801569)" userId="S::1801569@student.uwtsd.ac.uk::28f82535-f215-4791-a665-a3716dd18c35" providerId="AD" clId="Web-{12C8376A-AC25-FB57-0164-2A3967F7C87D}" dt="2026-06-14T19:51:33.939" v="0"/>
          <ac:spMkLst>
            <pc:docMk/>
            <pc:sldMk cId="345641021" sldId="260"/>
            <ac:spMk id="10" creationId="{64053CBF-3932-45FF-8285-EE5146085F3A}"/>
          </ac:spMkLst>
        </pc:spChg>
        <pc:grpChg chg="add">
          <ac:chgData name="Jade Coakley (1801569)" userId="S::1801569@student.uwtsd.ac.uk::28f82535-f215-4791-a665-a3716dd18c35" providerId="AD" clId="Web-{12C8376A-AC25-FB57-0164-2A3967F7C87D}" dt="2026-06-14T19:51:33.939" v="0"/>
          <ac:grpSpMkLst>
            <pc:docMk/>
            <pc:sldMk cId="345641021" sldId="260"/>
            <ac:grpSpMk id="12" creationId="{2E751C04-BEA6-446B-A678-9C74819EBD4C}"/>
          </ac:grpSpMkLst>
        </pc:grpChg>
        <pc:grpChg chg="add">
          <ac:chgData name="Jade Coakley (1801569)" userId="S::1801569@student.uwtsd.ac.uk::28f82535-f215-4791-a665-a3716dd18c35" providerId="AD" clId="Web-{12C8376A-AC25-FB57-0164-2A3967F7C87D}" dt="2026-06-14T19:51:33.939" v="0"/>
          <ac:grpSpMkLst>
            <pc:docMk/>
            <pc:sldMk cId="345641021" sldId="260"/>
            <ac:grpSpMk id="18" creationId="{B63ACBA3-DEFD-4C6D-BBA0-64468FA99C2D}"/>
          </ac:grpSpMkLst>
        </pc:grpChg>
      </pc:sldChg>
    </pc:docChg>
  </pc:docChgLst>
  <pc:docChgLst>
    <pc:chgData name="Jade Coakley (1801569)" userId="S::1801569@student.uwtsd.ac.uk::28f82535-f215-4791-a665-a3716dd18c35" providerId="AD" clId="Web-{5D09CF7F-6877-43DE-2E9E-4A30CEDE5945}"/>
    <pc:docChg chg="addSld modSld">
      <pc:chgData name="Jade Coakley (1801569)" userId="S::1801569@student.uwtsd.ac.uk::28f82535-f215-4791-a665-a3716dd18c35" providerId="AD" clId="Web-{5D09CF7F-6877-43DE-2E9E-4A30CEDE5945}" dt="2026-06-07T19:57:36.138" v="59" actId="20577"/>
      <pc:docMkLst>
        <pc:docMk/>
      </pc:docMkLst>
      <pc:sldChg chg="delSp modSp new">
        <pc:chgData name="Jade Coakley (1801569)" userId="S::1801569@student.uwtsd.ac.uk::28f82535-f215-4791-a665-a3716dd18c35" providerId="AD" clId="Web-{5D09CF7F-6877-43DE-2E9E-4A30CEDE5945}" dt="2026-06-07T19:57:36.138" v="59" actId="20577"/>
        <pc:sldMkLst>
          <pc:docMk/>
          <pc:sldMk cId="345641021" sldId="260"/>
        </pc:sldMkLst>
        <pc:spChg chg="mod">
          <ac:chgData name="Jade Coakley (1801569)" userId="S::1801569@student.uwtsd.ac.uk::28f82535-f215-4791-a665-a3716dd18c35" providerId="AD" clId="Web-{5D09CF7F-6877-43DE-2E9E-4A30CEDE5945}" dt="2026-06-07T19:57:36.138" v="59"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8B71E85F-4ADD-4DEA-C9E9-40C44992488A}"/>
    <pc:docChg chg="modSld">
      <pc:chgData name="Jade Coakley (1801569)" userId="S::1801569@student.uwtsd.ac.uk::28f82535-f215-4791-a665-a3716dd18c35" providerId="AD" clId="Web-{8B71E85F-4ADD-4DEA-C9E9-40C44992488A}" dt="2026-06-05T16:02:57.562" v="6" actId="14100"/>
      <pc:docMkLst>
        <pc:docMk/>
      </pc:docMkLst>
      <pc:sldChg chg="modSp">
        <pc:chgData name="Jade Coakley (1801569)" userId="S::1801569@student.uwtsd.ac.uk::28f82535-f215-4791-a665-a3716dd18c35" providerId="AD" clId="Web-{8B71E85F-4ADD-4DEA-C9E9-40C44992488A}" dt="2026-06-05T16:02:57.562" v="6" actId="14100"/>
        <pc:sldMkLst>
          <pc:docMk/>
          <pc:sldMk cId="2687443507" sldId="258"/>
        </pc:sldMkLst>
      </pc:sldChg>
    </pc:docChg>
  </pc:docChgLst>
  <pc:docChgLst>
    <pc:chgData name="Jade Coakley (1801569)" userId="S::1801569@student.uwtsd.ac.uk::28f82535-f215-4791-a665-a3716dd18c35" providerId="AD" clId="Web-{0EE54341-2FD4-002E-B40B-CFCBCA1DB39D}"/>
    <pc:docChg chg="modSld">
      <pc:chgData name="Jade Coakley (1801569)" userId="S::1801569@student.uwtsd.ac.uk::28f82535-f215-4791-a665-a3716dd18c35" providerId="AD" clId="Web-{0EE54341-2FD4-002E-B40B-CFCBCA1DB39D}" dt="2026-07-03T20:49:45.217" v="4" actId="20577"/>
      <pc:docMkLst>
        <pc:docMk/>
      </pc:docMkLst>
      <pc:sldChg chg="modSp">
        <pc:chgData name="Jade Coakley (1801569)" userId="S::1801569@student.uwtsd.ac.uk::28f82535-f215-4791-a665-a3716dd18c35" providerId="AD" clId="Web-{0EE54341-2FD4-002E-B40B-CFCBCA1DB39D}" dt="2026-07-03T20:49:45.217" v="4" actId="20577"/>
        <pc:sldMkLst>
          <pc:docMk/>
          <pc:sldMk cId="345641021" sldId="260"/>
        </pc:sldMkLst>
        <pc:spChg chg="mod">
          <ac:chgData name="Jade Coakley (1801569)" userId="S::1801569@student.uwtsd.ac.uk::28f82535-f215-4791-a665-a3716dd18c35" providerId="AD" clId="Web-{0EE54341-2FD4-002E-B40B-CFCBCA1DB39D}" dt="2026-07-03T20:49:45.217" v="4"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773847C2-D1A0-37DA-FBF6-C934D721E23D}"/>
    <pc:docChg chg="modSld">
      <pc:chgData name="Jade Coakley (1801569)" userId="S::1801569@student.uwtsd.ac.uk::28f82535-f215-4791-a665-a3716dd18c35" providerId="AD" clId="Web-{773847C2-D1A0-37DA-FBF6-C934D721E23D}" dt="2026-07-04T17:33:28.020" v="14" actId="20577"/>
      <pc:docMkLst>
        <pc:docMk/>
      </pc:docMkLst>
      <pc:sldChg chg="delSp modSp">
        <pc:chgData name="Jade Coakley (1801569)" userId="S::1801569@student.uwtsd.ac.uk::28f82535-f215-4791-a665-a3716dd18c35" providerId="AD" clId="Web-{773847C2-D1A0-37DA-FBF6-C934D721E23D}" dt="2026-07-04T17:32:26.722" v="12" actId="1076"/>
        <pc:sldMkLst>
          <pc:docMk/>
          <pc:sldMk cId="2687443507" sldId="258"/>
        </pc:sldMkLst>
        <pc:spChg chg="del mod">
          <ac:chgData name="Jade Coakley (1801569)" userId="S::1801569@student.uwtsd.ac.uk::28f82535-f215-4791-a665-a3716dd18c35" providerId="AD" clId="Web-{773847C2-D1A0-37DA-FBF6-C934D721E23D}" dt="2026-07-04T17:32:24.300" v="11"/>
          <ac:spMkLst>
            <pc:docMk/>
            <pc:sldMk cId="2687443507" sldId="258"/>
            <ac:spMk id="2" creationId="{04F85AF2-4597-0A36-69E6-5EE17253B2E7}"/>
          </ac:spMkLst>
        </pc:spChg>
        <pc:spChg chg="mod">
          <ac:chgData name="Jade Coakley (1801569)" userId="S::1801569@student.uwtsd.ac.uk::28f82535-f215-4791-a665-a3716dd18c35" providerId="AD" clId="Web-{773847C2-D1A0-37DA-FBF6-C934D721E23D}" dt="2026-07-04T17:32:26.722" v="12" actId="1076"/>
          <ac:spMkLst>
            <pc:docMk/>
            <pc:sldMk cId="2687443507" sldId="258"/>
            <ac:spMk id="4" creationId="{BBF2E6CB-A51C-76DB-9D66-4C14E1106EC0}"/>
          </ac:spMkLst>
        </pc:spChg>
      </pc:sldChg>
      <pc:sldChg chg="modSp">
        <pc:chgData name="Jade Coakley (1801569)" userId="S::1801569@student.uwtsd.ac.uk::28f82535-f215-4791-a665-a3716dd18c35" providerId="AD" clId="Web-{773847C2-D1A0-37DA-FBF6-C934D721E23D}" dt="2026-07-04T17:33:28.020" v="14" actId="20577"/>
        <pc:sldMkLst>
          <pc:docMk/>
          <pc:sldMk cId="345641021" sldId="260"/>
        </pc:sldMkLst>
        <pc:spChg chg="mod">
          <ac:chgData name="Jade Coakley (1801569)" userId="S::1801569@student.uwtsd.ac.uk::28f82535-f215-4791-a665-a3716dd18c35" providerId="AD" clId="Web-{773847C2-D1A0-37DA-FBF6-C934D721E23D}" dt="2026-07-04T17:33:28.020" v="14" actId="20577"/>
          <ac:spMkLst>
            <pc:docMk/>
            <pc:sldMk cId="345641021" sldId="260"/>
            <ac:spMk id="3" creationId="{67724DE1-7F32-5EBF-FF05-F4BF2C100DDA}"/>
          </ac:spMkLst>
        </pc:spChg>
      </pc:sldChg>
    </pc:docChg>
  </pc:docChgLst>
  <pc:docChgLst>
    <pc:chgData name="Jade Coakley (1801569)" userId="S::1801569@student.uwtsd.ac.uk::28f82535-f215-4791-a665-a3716dd18c35" providerId="AD" clId="Web-{51220BBD-8515-53B0-2C07-C6EBE679AA91}"/>
    <pc:docChg chg="modSld">
      <pc:chgData name="Jade Coakley (1801569)" userId="S::1801569@student.uwtsd.ac.uk::28f82535-f215-4791-a665-a3716dd18c35" providerId="AD" clId="Web-{51220BBD-8515-53B0-2C07-C6EBE679AA91}" dt="2026-06-05T21:54:39.742" v="229" actId="20577"/>
      <pc:docMkLst>
        <pc:docMk/>
      </pc:docMkLst>
      <pc:sldChg chg="delSp modSp">
        <pc:chgData name="Jade Coakley (1801569)" userId="S::1801569@student.uwtsd.ac.uk::28f82535-f215-4791-a665-a3716dd18c35" providerId="AD" clId="Web-{51220BBD-8515-53B0-2C07-C6EBE679AA91}" dt="2026-06-05T21:54:39.742" v="229" actId="20577"/>
        <pc:sldMkLst>
          <pc:docMk/>
          <pc:sldMk cId="2687443507" sldId="258"/>
        </pc:sldMkLst>
        <pc:spChg chg="mod">
          <ac:chgData name="Jade Coakley (1801569)" userId="S::1801569@student.uwtsd.ac.uk::28f82535-f215-4791-a665-a3716dd18c35" providerId="AD" clId="Web-{51220BBD-8515-53B0-2C07-C6EBE679AA91}" dt="2026-06-05T21:54:39.742" v="229" actId="20577"/>
          <ac:spMkLst>
            <pc:docMk/>
            <pc:sldMk cId="2687443507" sldId="258"/>
            <ac:spMk id="2" creationId="{04F85AF2-4597-0A36-69E6-5EE17253B2E7}"/>
          </ac:spMkLst>
        </pc:spChg>
      </pc:sldChg>
    </pc:docChg>
  </pc:docChgLst>
  <pc:docChgLst>
    <pc:chgData name="Jade Coakley (1801569)" userId="S::1801569@student.uwtsd.ac.uk::28f82535-f215-4791-a665-a3716dd18c35" providerId="AD" clId="Web-{581399EB-9F10-759D-12B1-C2628D1CDD34}"/>
    <pc:docChg chg="addSld modSld">
      <pc:chgData name="Jade Coakley (1801569)" userId="S::1801569@student.uwtsd.ac.uk::28f82535-f215-4791-a665-a3716dd18c35" providerId="AD" clId="Web-{581399EB-9F10-759D-12B1-C2628D1CDD34}" dt="2026-06-07T00:09:34.433" v="1018" actId="1076"/>
      <pc:docMkLst>
        <pc:docMk/>
      </pc:docMkLst>
      <pc:sldChg chg="modSp">
        <pc:chgData name="Jade Coakley (1801569)" userId="S::1801569@student.uwtsd.ac.uk::28f82535-f215-4791-a665-a3716dd18c35" providerId="AD" clId="Web-{581399EB-9F10-759D-12B1-C2628D1CDD34}" dt="2026-06-07T00:09:34.433" v="1018" actId="1076"/>
        <pc:sldMkLst>
          <pc:docMk/>
          <pc:sldMk cId="2687443507" sldId="258"/>
        </pc:sldMkLst>
        <pc:spChg chg="mod">
          <ac:chgData name="Jade Coakley (1801569)" userId="S::1801569@student.uwtsd.ac.uk::28f82535-f215-4791-a665-a3716dd18c35" providerId="AD" clId="Web-{581399EB-9F10-759D-12B1-C2628D1CDD34}" dt="2026-06-06T21:52:18.391" v="195" actId="20577"/>
          <ac:spMkLst>
            <pc:docMk/>
            <pc:sldMk cId="2687443507" sldId="258"/>
            <ac:spMk id="2" creationId="{04F85AF2-4597-0A36-69E6-5EE17253B2E7}"/>
          </ac:spMkLst>
        </pc:spChg>
        <pc:spChg chg="mod">
          <ac:chgData name="Jade Coakley (1801569)" userId="S::1801569@student.uwtsd.ac.uk::28f82535-f215-4791-a665-a3716dd18c35" providerId="AD" clId="Web-{581399EB-9F10-759D-12B1-C2628D1CDD34}" dt="2026-06-07T00:09:34.433" v="1018" actId="1076"/>
          <ac:spMkLst>
            <pc:docMk/>
            <pc:sldMk cId="2687443507" sldId="258"/>
            <ac:spMk id="4" creationId="{BBF2E6CB-A51C-76DB-9D66-4C14E1106EC0}"/>
          </ac:spMkLst>
        </pc:spChg>
      </pc:sldChg>
      <pc:sldChg chg="modSp new">
        <pc:chgData name="Jade Coakley (1801569)" userId="S::1801569@student.uwtsd.ac.uk::28f82535-f215-4791-a665-a3716dd18c35" providerId="AD" clId="Web-{581399EB-9F10-759D-12B1-C2628D1CDD34}" dt="2026-06-06T23:54:18.238" v="834" actId="20577"/>
        <pc:sldMkLst>
          <pc:docMk/>
          <pc:sldMk cId="1981311904" sldId="259"/>
        </pc:sldMkLst>
        <pc:spChg chg="mod">
          <ac:chgData name="Jade Coakley (1801569)" userId="S::1801569@student.uwtsd.ac.uk::28f82535-f215-4791-a665-a3716dd18c35" providerId="AD" clId="Web-{581399EB-9F10-759D-12B1-C2628D1CDD34}" dt="2026-06-06T23:54:18.238" v="834" actId="20577"/>
          <ac:spMkLst>
            <pc:docMk/>
            <pc:sldMk cId="1981311904" sldId="259"/>
            <ac:spMk id="3" creationId="{18D059A6-2E0C-C53B-F277-08F14E8789E8}"/>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04/07/2026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04/07/2026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04/07/2026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04/07/2026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04/07/2026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04/07/2026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hyperlink" Target="https://www.who.int/publications/i/item/9789240038349" TargetMode="External"/><Relationship Id="rId3" Type="http://schemas.openxmlformats.org/officeDocument/2006/relationships/hyperlink" Target="https://www.mentalhealth.com/library/social-health" TargetMode="External"/><Relationship Id="rId7" Type="http://schemas.openxmlformats.org/officeDocument/2006/relationships/hyperlink" Target="https://www.bmj.com/content/372/bmj.n332" TargetMode="External"/><Relationship Id="rId2" Type="http://schemas.openxmlformats.org/officeDocument/2006/relationships/hyperlink" Target="https://www.who.int/data/gho/data/themes/theme-details/GHO/mental-health" TargetMode="External"/><Relationship Id="rId1" Type="http://schemas.openxmlformats.org/officeDocument/2006/relationships/slideLayout" Target="../slideLayouts/slideLayout2.xml"/><Relationship Id="rId6" Type="http://schemas.openxmlformats.org/officeDocument/2006/relationships/hyperlink" Target="https://www.nhs.uk/live-well/exercise/physical-activity-guidelines-for-adults-aged-19-to-64/" TargetMode="External"/><Relationship Id="rId5" Type="http://schemas.openxmlformats.org/officeDocument/2006/relationships/hyperlink" Target="https://www.who.int/publications/i/item/9789240015128" TargetMode="External"/><Relationship Id="rId4" Type="http://schemas.openxmlformats.org/officeDocument/2006/relationships/hyperlink" Target="https://www.who.int/activities/promoting-well-being"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who.int/news-room/questions-and-answers/item/determinants-of-health" TargetMode="External"/><Relationship Id="rId2" Type="http://schemas.openxmlformats.org/officeDocument/2006/relationships/hyperlink" Target="https://hwb.gov.wales/curriculum-for-wales/health-and-well-being/statements-of-what-matters/" TargetMode="External"/><Relationship Id="rId1" Type="http://schemas.openxmlformats.org/officeDocument/2006/relationships/slideLayout" Target="../slideLayouts/slideLayout2.xml"/><Relationship Id="rId4" Type="http://schemas.openxmlformats.org/officeDocument/2006/relationships/hyperlink" Target="https://www.gov.uk/search/all?keywords=Department+for+Education+%282024%29+Help+for+early+years+providers%3A+personal%2C+social+and+emotional+developmen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2832340" y="-746696"/>
            <a:ext cx="4586378" cy="1496207"/>
          </a:xfrm>
        </p:spPr>
        <p:txBody>
          <a:bodyPr>
            <a:normAutofit/>
          </a:bodyPr>
          <a:lstStyle/>
          <a:p>
            <a:r>
              <a:rPr lang="en-GB" sz="2800" b="1">
                <a:solidFill>
                  <a:schemeClr val="accent4">
                    <a:lumMod val="60000"/>
                    <a:lumOff val="40000"/>
                  </a:schemeClr>
                </a:solidFill>
              </a:rPr>
              <a:t>Health, Well-being and Lifestyle </a:t>
            </a:r>
          </a:p>
        </p:txBody>
      </p:sp>
      <p:sp>
        <p:nvSpPr>
          <p:cNvPr id="3" name="Subtitle 2"/>
          <p:cNvSpPr>
            <a:spLocks noGrp="1"/>
          </p:cNvSpPr>
          <p:nvPr>
            <p:ph type="subTitle" idx="1"/>
          </p:nvPr>
        </p:nvSpPr>
        <p:spPr>
          <a:xfrm>
            <a:off x="0" y="-6679"/>
            <a:ext cx="4198188" cy="6860363"/>
          </a:xfrm>
        </p:spPr>
        <p:txBody>
          <a:bodyPr vert="horz" lIns="91440" tIns="45720" rIns="91440" bIns="45720" rtlCol="0" anchor="t">
            <a:normAutofit fontScale="92500" lnSpcReduction="10000"/>
          </a:bodyPr>
          <a:lstStyle/>
          <a:p>
            <a:pPr algn="l"/>
            <a:r>
              <a:rPr lang="en-GB" u="sng"/>
              <a:t>Introduction</a:t>
            </a:r>
          </a:p>
          <a:p>
            <a:pPr algn="l"/>
            <a:r>
              <a:rPr lang="en-GB" sz="1200"/>
              <a:t>This academic poster will explore health, well-being, and lifestyle. It will introduce key concepts and theories while also discussing relevant legislation and guidance. Health, wellbeing, and lifestyle are connected concepts that influence quality of life. Understanding these relationships is important for promoting healthier lifestyles and reducing preventable illnesses. This poster will also examine the impact of lifestyle behaviour on physical and mental health outcomes within society.</a:t>
            </a:r>
          </a:p>
          <a:p>
            <a:pPr algn="l"/>
            <a:endParaRPr lang="en-GB" sz="1200"/>
          </a:p>
          <a:p>
            <a:pPr algn="l"/>
            <a:r>
              <a:rPr lang="en-GB" sz="1200" u="sng">
                <a:ea typeface="+mn-lt"/>
                <a:cs typeface="+mn-lt"/>
              </a:rPr>
              <a:t>What Is Health </a:t>
            </a:r>
          </a:p>
          <a:p>
            <a:pPr algn="l"/>
            <a:r>
              <a:rPr lang="en-GB" sz="1200">
                <a:ea typeface="+mn-lt"/>
                <a:cs typeface="+mn-lt"/>
              </a:rPr>
              <a:t>Health can be understood as how we care for ourselves in a holistic way. The World Health Organization (1948) defines health as "A state of complete physical, mental and social wellbeing and not merely the absence of disease." This shows that health is not only about being free from illness but also about feeling well, functioning effectively, and managing everyday life. Physical health refers to the proper functioning of the body and the absence of disease or injury. Factors like sleep, exercise, and diet contribute greatly to physical health. According to Marmot (2015), health is shaped by social and economic circumstances. Elements such as income, education, housing, and employment can affect access to resources and opportunities that support good health. Mental Health involves emotional, psychological, and cognitive wellbeing, influencing how individuals handle stress and make decisions. Mental health is an essential part of overall health and wellbeing. It affects how individuals think, feel, and behave, influences their ability to manage stress, build relationships, and make decisions, and contributes to their overall quality of life (WHO, 2025). Social health relates to interpersonal relationships, communication, and social support networks. While physical health depends on healthy habits, social health relies on an individual's social skills. According to </a:t>
            </a:r>
            <a:r>
              <a:rPr lang="en-GB" sz="1200" err="1">
                <a:ea typeface="+mn-lt"/>
                <a:cs typeface="+mn-lt"/>
              </a:rPr>
              <a:t>Nage</a:t>
            </a:r>
            <a:r>
              <a:rPr lang="en-GB" sz="1200">
                <a:ea typeface="+mn-lt"/>
                <a:cs typeface="+mn-lt"/>
              </a:rPr>
              <a:t> (2026), social health is the foundation of a connected and fulfilling life. Meaningful relationships provide emotional support and create a sense of purpose and belonging. The biopsychosocial model (Engel, 1977) also suggests that health results from interactions between biological, psychological, and social factors rather than purely medical causes. Health can therefore be seen as a complex concept that includes physical, mental, and social dimensions of an individual's life.</a:t>
            </a:r>
            <a:endParaRPr lang="en-GB" sz="1200"/>
          </a:p>
          <a:p>
            <a:pPr algn="l"/>
            <a:endParaRPr lang="en-GB" sz="2000"/>
          </a:p>
          <a:p>
            <a:pPr algn="l"/>
            <a:endParaRPr lang="en-GB" sz="2000"/>
          </a:p>
          <a:p>
            <a:pPr algn="l"/>
            <a:endParaRPr lang="en-GB" sz="2000"/>
          </a:p>
          <a:p>
            <a:pPr algn="l"/>
            <a:endParaRPr lang="en-GB" sz="2000"/>
          </a:p>
          <a:p>
            <a:pPr algn="l"/>
            <a:endParaRPr lang="en-GB" sz="2000"/>
          </a:p>
          <a:p>
            <a:pPr algn="l"/>
            <a:endParaRPr lang="en-GB" sz="2000"/>
          </a:p>
        </p:txBody>
      </p:sp>
      <p:sp>
        <p:nvSpPr>
          <p:cNvPr id="4" name="TextBox 3">
            <a:extLst>
              <a:ext uri="{FF2B5EF4-FFF2-40B4-BE49-F238E27FC236}">
                <a16:creationId xmlns:a16="http://schemas.microsoft.com/office/drawing/2014/main" id="{DD7AF8BF-0026-5432-2C62-514E0785842B}"/>
              </a:ext>
            </a:extLst>
          </p:cNvPr>
          <p:cNvSpPr txBox="1"/>
          <p:nvPr/>
        </p:nvSpPr>
        <p:spPr>
          <a:xfrm>
            <a:off x="5128164" y="749300"/>
            <a:ext cx="6199277" cy="77559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u="sng"/>
              <a:t>What is Wellbeing</a:t>
            </a:r>
          </a:p>
          <a:p>
            <a:r>
              <a:rPr lang="en-GB" sz="1200"/>
              <a:t>Wellbeing refers to the overall quality of life and sense of satisfaction, unlike health, wellbeing is often subjective and influenced by emotional, psychological, and social experiences. Wellbeing is a positive state experienced by individuals and societies. It includes quality of life, a sense of purpose and the ability to contribute meaningfully to society (WHO, 2024). </a:t>
            </a:r>
          </a:p>
          <a:p>
            <a:r>
              <a:rPr lang="en-GB" sz="1200"/>
              <a:t>Mental health conditions such as anxiety and depression can negatively affect wellbeing. Positive wellbeing can be linked with improved coping mechanisms, productivity, and social functioning. Martin Seligman (2011) developed the PERMA model, which identifies five key elements contributing to wellbeing, these elements are </a:t>
            </a:r>
          </a:p>
          <a:p>
            <a:pPr marL="171450" indent="-171450">
              <a:buFont typeface="Wingdings"/>
              <a:buChar char="v"/>
            </a:pPr>
            <a:r>
              <a:rPr lang="en-GB" sz="1200"/>
              <a:t>Positive emotions </a:t>
            </a:r>
          </a:p>
          <a:p>
            <a:pPr marL="171450" indent="-171450">
              <a:buFont typeface="Wingdings"/>
              <a:buChar char="v"/>
            </a:pPr>
            <a:r>
              <a:rPr lang="en-GB" sz="1200"/>
              <a:t>Engagement </a:t>
            </a:r>
          </a:p>
          <a:p>
            <a:pPr marL="171450" indent="-171450">
              <a:buFont typeface="Wingdings"/>
              <a:buChar char="v"/>
            </a:pPr>
            <a:r>
              <a:rPr lang="en-GB" sz="1200"/>
              <a:t>Relationships</a:t>
            </a:r>
          </a:p>
          <a:p>
            <a:pPr marL="171450" indent="-171450">
              <a:buFont typeface="Wingdings"/>
              <a:buChar char="v"/>
            </a:pPr>
            <a:r>
              <a:rPr lang="en-GB" sz="1200"/>
              <a:t>Meaning </a:t>
            </a:r>
          </a:p>
          <a:p>
            <a:pPr marL="171450" indent="-171450">
              <a:buFont typeface="Wingdings"/>
              <a:buChar char="v"/>
            </a:pPr>
            <a:r>
              <a:rPr lang="en-GB" sz="1200"/>
              <a:t>Achievement </a:t>
            </a:r>
          </a:p>
          <a:p>
            <a:r>
              <a:rPr lang="en-GB" sz="1200"/>
              <a:t>This model shows that wellbeing is not just related to happiness it is also about fulfilment and purpose in life.</a:t>
            </a:r>
          </a:p>
          <a:p>
            <a:r>
              <a:rPr lang="en-GB" sz="1200"/>
              <a:t> Maslow  (1943) hierarchy of needs also provides insight into wellbeing and the stages individuals much reach to be fulfilled in life. The hierarchy consists of five stages:</a:t>
            </a:r>
            <a:endParaRPr lang="en-GB"/>
          </a:p>
          <a:p>
            <a:pPr marL="171450" indent="-171450">
              <a:buFont typeface="Wingdings"/>
              <a:buChar char="v"/>
            </a:pPr>
            <a:r>
              <a:rPr lang="en-GB" sz="1200"/>
              <a:t>Physiological needs </a:t>
            </a:r>
          </a:p>
          <a:p>
            <a:pPr marL="171450" indent="-171450">
              <a:buFont typeface="Wingdings"/>
              <a:buChar char="v"/>
            </a:pPr>
            <a:r>
              <a:rPr lang="en-GB" sz="1200"/>
              <a:t>Safety Needs </a:t>
            </a:r>
          </a:p>
          <a:p>
            <a:pPr marL="171450" indent="-171450">
              <a:buFont typeface="Wingdings"/>
              <a:buChar char="v"/>
            </a:pPr>
            <a:r>
              <a:rPr lang="en-GB" sz="1200"/>
              <a:t>Love and Belonging </a:t>
            </a:r>
          </a:p>
          <a:p>
            <a:pPr marL="171450" indent="-171450">
              <a:buFont typeface="Wingdings"/>
              <a:buChar char="v"/>
            </a:pPr>
            <a:r>
              <a:rPr lang="en-GB" sz="1200"/>
              <a:t>Esteem Needs</a:t>
            </a:r>
          </a:p>
          <a:p>
            <a:pPr marL="171450" indent="-171450">
              <a:buFont typeface="Wingdings"/>
              <a:buChar char="v"/>
            </a:pPr>
            <a:r>
              <a:rPr lang="en-GB" sz="1200"/>
              <a:t>Self-Actualisation </a:t>
            </a:r>
          </a:p>
          <a:p>
            <a:r>
              <a:rPr lang="en-GB" sz="1200"/>
              <a:t>Maslow believed that wellbeing is achieved when individuals can meet these needs. </a:t>
            </a:r>
          </a:p>
          <a:p>
            <a:r>
              <a:rPr lang="en-GB" sz="1200"/>
              <a:t>Resent research also shows that wellbeing is multidimensional and includes both, feeling good emotionally and functioning well socially and psychologically.  Similarly, Bronfenbrenner's Ecological Systems Theory (1979)  suggests that wellbeing is influenced by multiple environmental systems, including family, school, peers, and wider society. </a:t>
            </a:r>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a:p>
            <a:endParaRPr lang="en-GB" sz="1200"/>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42058335-5DE8-3D24-A3B9-E3FEF84D94B9}"/>
              </a:ext>
            </a:extLst>
          </p:cNvPr>
          <p:cNvSpPr>
            <a:spLocks noGrp="1"/>
          </p:cNvSpPr>
          <p:nvPr>
            <p:ph idx="1"/>
          </p:nvPr>
        </p:nvSpPr>
        <p:spPr>
          <a:xfrm>
            <a:off x="-11965" y="3223"/>
            <a:ext cx="5954135" cy="6427765"/>
          </a:xfrm>
        </p:spPr>
        <p:txBody>
          <a:bodyPr vert="horz" lIns="91440" tIns="45720" rIns="91440" bIns="45720" rtlCol="0" anchor="t">
            <a:normAutofit/>
          </a:bodyPr>
          <a:lstStyle/>
          <a:p>
            <a:pPr>
              <a:buNone/>
            </a:pPr>
            <a:endParaRPr lang="en-GB"/>
          </a:p>
          <a:p>
            <a:pPr>
              <a:buNone/>
            </a:pPr>
            <a:endParaRPr lang="en-GB"/>
          </a:p>
          <a:p>
            <a:pPr>
              <a:buNone/>
            </a:pPr>
            <a:endParaRPr lang="en-GB"/>
          </a:p>
          <a:p>
            <a:pPr>
              <a:buNone/>
            </a:pPr>
            <a:endParaRPr lang="en-GB"/>
          </a:p>
          <a:p>
            <a:pPr>
              <a:buNone/>
            </a:pPr>
            <a:endParaRPr lang="en-GB" sz="1700">
              <a:solidFill>
                <a:schemeClr val="tx2"/>
              </a:solidFill>
            </a:endParaRP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4" name="TextBox 3">
            <a:extLst>
              <a:ext uri="{FF2B5EF4-FFF2-40B4-BE49-F238E27FC236}">
                <a16:creationId xmlns:a16="http://schemas.microsoft.com/office/drawing/2014/main" id="{BBF2E6CB-A51C-76DB-9D66-4C14E1106EC0}"/>
              </a:ext>
            </a:extLst>
          </p:cNvPr>
          <p:cNvSpPr txBox="1"/>
          <p:nvPr/>
        </p:nvSpPr>
        <p:spPr>
          <a:xfrm>
            <a:off x="6096704" y="586244"/>
            <a:ext cx="5648541" cy="526297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u="sng"/>
              <a:t>Factors that influence health and wellbeing</a:t>
            </a:r>
          </a:p>
          <a:p>
            <a:r>
              <a:rPr lang="en-GB" sz="1200"/>
              <a:t>Health and wellbeing can be seen by a range of interconnected factors known as social determinants of health. These are the conditions in which people are born, grow, live, work  and age, and they can significantly influence both physical and mental health outcomes (World Health Organization, 2025)</a:t>
            </a:r>
          </a:p>
          <a:p>
            <a:r>
              <a:rPr lang="en-GB" sz="1200"/>
              <a:t>The Mental Health Foundation explains that wellbeing includes, feeling positive, functioning, building relationships, managing emotions, and taking part in society. Positive outcomes of wellbeing will be better educational outcomes, improved behaviour, and stronger social relationships. Poor wellbeing may include anxiety, depression, stress, low self-esteem, and social withdrawal. Family relationships, educational experiences, and access to quality services can significantly influence children's health and wellbeing. Berlinski and Schady (2015) emphasise that children's development is shaped by the cumulative experiences they encounter in their early years, demonstrating how social and environmental factors contribute to long-term health and wellbeing outcomes. The physical environment can have a significant impact on wellbeing. Access to clean air, safe housing, green spaces, and healthy communities supports positive physical mental health. Conversely, poor housing conditions, pollution and unsafe neighbourhoods may contribute to illness, stress, and reduced wellbeing (WHO, 2025). Also, income and education play a big role in determining health and wellbeing. Individuals with higher levels of education and income are more likely to have access to healthy food, safe housing and healthcare services. In contrast, poverty is associated with increased stress, poorer outcomes, and reduced life expectancy (WHO, 2025). A holistic approach enables teachers to support learners as healthy, confident individuals who are prepared to lead fulfilling lives and contribute positively to society (Welsh Government, 2020). </a:t>
            </a:r>
          </a:p>
          <a:p>
            <a:endParaRPr lang="en-GB" sz="1200"/>
          </a:p>
          <a:p>
            <a:endParaRPr lang="en-GB" sz="1200"/>
          </a:p>
        </p:txBody>
      </p:sp>
      <p:sp>
        <p:nvSpPr>
          <p:cNvPr id="5" name="TextBox 4">
            <a:extLst>
              <a:ext uri="{FF2B5EF4-FFF2-40B4-BE49-F238E27FC236}">
                <a16:creationId xmlns:a16="http://schemas.microsoft.com/office/drawing/2014/main" id="{4A6F1B99-6701-2DE2-2DE2-14C28FE4DEF0}"/>
              </a:ext>
            </a:extLst>
          </p:cNvPr>
          <p:cNvSpPr txBox="1"/>
          <p:nvPr/>
        </p:nvSpPr>
        <p:spPr>
          <a:xfrm>
            <a:off x="50800" y="-10886"/>
            <a:ext cx="6096000" cy="701730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a:solidFill>
                  <a:srgbClr val="0E2841"/>
                </a:solidFill>
                <a:latin typeface="Arial"/>
                <a:ea typeface="Arial"/>
                <a:cs typeface="Arial"/>
              </a:rPr>
              <a:t>What is lifestyle?</a:t>
            </a:r>
            <a:r>
              <a:rPr lang="en-US" sz="1200">
                <a:latin typeface="Arial"/>
              </a:rPr>
              <a:t>​</a:t>
            </a:r>
            <a:endParaRPr lang="en-US" sz="1200">
              <a:latin typeface="Arial"/>
              <a:cs typeface="Arial"/>
            </a:endParaRPr>
          </a:p>
          <a:p>
            <a:r>
              <a:rPr lang="en-US" sz="1200">
                <a:solidFill>
                  <a:srgbClr val="0E2841"/>
                </a:solidFill>
                <a:latin typeface="Arial"/>
                <a:ea typeface="Arial"/>
                <a:cs typeface="Arial"/>
              </a:rPr>
              <a:t>Lifestyle refers to patterns of </a:t>
            </a:r>
            <a:r>
              <a:rPr lang="en-US" sz="1200" err="1">
                <a:solidFill>
                  <a:srgbClr val="0E2841"/>
                </a:solidFill>
                <a:latin typeface="Arial"/>
                <a:ea typeface="Arial"/>
                <a:cs typeface="Arial"/>
              </a:rPr>
              <a:t>behaviour</a:t>
            </a:r>
            <a:r>
              <a:rPr lang="en-US" sz="1200">
                <a:solidFill>
                  <a:srgbClr val="0E2841"/>
                </a:solidFill>
                <a:latin typeface="Arial"/>
                <a:ea typeface="Arial"/>
                <a:cs typeface="Arial"/>
              </a:rPr>
              <a:t>, habits, and daily activities that </a:t>
            </a:r>
            <a:r>
              <a:rPr lang="en-US" sz="1200"/>
              <a:t>influence health and wellbeing. Lifestyle behaviors and choices can have either a positive or negative effect on physical and mental health outcomes. Lifestyle </a:t>
            </a:r>
            <a:r>
              <a:rPr lang="en-US" sz="1200" err="1"/>
              <a:t>behaviours</a:t>
            </a:r>
            <a:r>
              <a:rPr lang="en-US" sz="1200"/>
              <a:t> such as physical activity and reducing sedentary </a:t>
            </a:r>
            <a:r>
              <a:rPr lang="en-US" sz="1200" err="1"/>
              <a:t>behaviour</a:t>
            </a:r>
            <a:r>
              <a:rPr lang="en-US" sz="1200"/>
              <a:t> play a key role in improving health and wellbeing (World Health Organization, 2020). Key lifestyle factors include nutrition, physical activity, sleep, stress management, smoking, and alcohol consumption. Research suggest that lifestyle </a:t>
            </a:r>
            <a:r>
              <a:rPr lang="en-US" sz="1200" err="1"/>
              <a:t>behaviour</a:t>
            </a:r>
            <a:r>
              <a:rPr lang="en-US" sz="1200"/>
              <a:t> and wellbeing are connected, with healthier lifestyles often leading to improved mental and physical health. The NHS recommends adults engage in at least 150 minutes of moderate intensity exercise each week to support good health. Physical activity has also been linked to improved mood and reduced symptoms of anxiety. A balanced diet is essential for keeping physical health and preventing chronic illnesses such as obesity, cardiovascular disease, and type 2 diabetes. A balanced diet is associated with improved health outcomes and a lower risk of premature death (English </a:t>
            </a:r>
            <a:r>
              <a:rPr lang="en-US" sz="1200" i="1"/>
              <a:t>et al., </a:t>
            </a:r>
            <a:r>
              <a:rPr lang="en-US" sz="1200"/>
              <a:t>2021). Sleep is another important lifestyle factor that influences both physical and psychological health. Poor sleep quality  may affect a person's cognitive development, increase stress, lead to obesity, and weaken the immune system. Influences that effect a person's lifestyle could be factors such as, Income, culture, family attitudes, education, and peer pressure.  The Curriculum for Wales encourages learners to make informed decisions about </a:t>
            </a:r>
            <a:r>
              <a:rPr lang="en-US" sz="1200" err="1"/>
              <a:t>behaviours</a:t>
            </a:r>
            <a:r>
              <a:rPr lang="en-US" sz="1200"/>
              <a:t> and lifestyle choices that affect health and wellbeing throughout life (Welsh Government, 2020) . A healthy lifestyle </a:t>
            </a:r>
            <a:r>
              <a:rPr lang="en-US" sz="1200" err="1"/>
              <a:t>behaviours</a:t>
            </a:r>
            <a:r>
              <a:rPr lang="en-US" sz="1200"/>
              <a:t> are associated with improved health, enhanced mental health and wellbeing and greater education prospects. </a:t>
            </a:r>
            <a:r>
              <a:rPr lang="en-US" sz="1200">
                <a:latin typeface="Arial"/>
              </a:rPr>
              <a:t>​</a:t>
            </a:r>
            <a:endParaRPr lang="en-US" sz="1200">
              <a:latin typeface="Arial"/>
              <a:cs typeface="Arial"/>
            </a:endParaRPr>
          </a:p>
          <a:p>
            <a:r>
              <a:rPr lang="en-US" sz="1200">
                <a:solidFill>
                  <a:srgbClr val="0E2841"/>
                </a:solidFill>
                <a:latin typeface="Arial"/>
                <a:ea typeface="Arial"/>
                <a:cs typeface="Arial"/>
              </a:rPr>
              <a:t>Lifestyle has been suggested as a matter of personal responsibility. </a:t>
            </a:r>
            <a:r>
              <a:rPr lang="en-US" sz="1200"/>
              <a:t>However, research suggests that lifestyle </a:t>
            </a:r>
            <a:r>
              <a:rPr lang="en-US" sz="1200" err="1"/>
              <a:t>behaviours</a:t>
            </a:r>
            <a:r>
              <a:rPr lang="en-US" sz="1200"/>
              <a:t> are heavily influenced by social determinants such as, income, educational attainment, housing conditions, and access to useful resources. Addressing health inequalities requires attention to both individual </a:t>
            </a:r>
            <a:r>
              <a:rPr lang="en-US" sz="1200" err="1"/>
              <a:t>behaviours</a:t>
            </a:r>
            <a:r>
              <a:rPr lang="en-US" sz="1200"/>
              <a:t> and the wider social factors that shape them (Marteau, Rutter and Marmot, 2021). An important concept within lifestyle is health promotion, which focuses on enabling individuals and communities to improve their health through informed decision-making and positive </a:t>
            </a:r>
            <a:r>
              <a:rPr lang="en-US" sz="1200" err="1"/>
              <a:t>behaviour</a:t>
            </a:r>
            <a:r>
              <a:rPr lang="en-US" sz="1200"/>
              <a:t> change. Health promotion seeks to empower people to increase control over factors affecting their health and wellbeing through education, community engagement and supportive environments (WHO, 2021)</a:t>
            </a:r>
            <a:r>
              <a:rPr lang="en-US" sz="1200">
                <a:latin typeface="Arial"/>
              </a:rPr>
              <a:t>​</a:t>
            </a:r>
            <a:endParaRPr lang="en-US" sz="1200">
              <a:latin typeface="Arial"/>
              <a:cs typeface="Arial"/>
            </a:endParaRPr>
          </a:p>
          <a:p>
            <a:r>
              <a:rPr lang="en-US" sz="1200"/>
              <a:t>​</a:t>
            </a:r>
          </a:p>
          <a:p>
            <a:r>
              <a:rPr lang="en-US"/>
              <a:t>​</a:t>
            </a:r>
          </a:p>
          <a:p>
            <a:r>
              <a:rPr lang="en-US"/>
              <a:t>​</a:t>
            </a:r>
          </a:p>
          <a:p>
            <a:pPr algn="ctr"/>
            <a:endParaRPr lang="en-GB"/>
          </a:p>
        </p:txBody>
      </p:sp>
    </p:spTree>
    <p:extLst>
      <p:ext uri="{BB962C8B-B14F-4D97-AF65-F5344CB8AC3E}">
        <p14:creationId xmlns:p14="http://schemas.microsoft.com/office/powerpoint/2010/main" val="26874435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BC99CB9-DDAD-44A2-8A1C-E3AF4E72DF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4053CBF-3932-45FF-8285-EE5146085F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695" cy="6858000"/>
          </a:xfrm>
          <a:prstGeom prst="rect">
            <a:avLst/>
          </a:pr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2" name="Group 11">
            <a:extLst>
              <a:ext uri="{FF2B5EF4-FFF2-40B4-BE49-F238E27FC236}">
                <a16:creationId xmlns:a16="http://schemas.microsoft.com/office/drawing/2014/main" id="{2E751C04-BEA6-446B-A678-9C74819EBD4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flipH="1">
            <a:off x="-18230" y="-8167"/>
            <a:ext cx="4834070" cy="2488150"/>
            <a:chOff x="6867015" y="-1"/>
            <a:chExt cx="5324985" cy="3251912"/>
          </a:xfrm>
          <a:solidFill>
            <a:schemeClr val="bg1">
              <a:alpha val="30000"/>
            </a:schemeClr>
          </a:solidFill>
        </p:grpSpPr>
        <p:sp>
          <p:nvSpPr>
            <p:cNvPr id="13" name="Freeform: Shape 12">
              <a:extLst>
                <a:ext uri="{FF2B5EF4-FFF2-40B4-BE49-F238E27FC236}">
                  <a16:creationId xmlns:a16="http://schemas.microsoft.com/office/drawing/2014/main" id="{2625A013-D9BE-43C4-AF21-6F2B003EFBE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867015" y="-1"/>
              <a:ext cx="5324985" cy="3251912"/>
            </a:xfrm>
            <a:custGeom>
              <a:avLst/>
              <a:gdLst>
                <a:gd name="connsiteX0" fmla="*/ 0 w 5324985"/>
                <a:gd name="connsiteY0" fmla="*/ 0 h 3251912"/>
                <a:gd name="connsiteX1" fmla="*/ 36826 w 5324985"/>
                <a:gd name="connsiteY1" fmla="*/ 0 h 3251912"/>
                <a:gd name="connsiteX2" fmla="*/ 45003 w 5324985"/>
                <a:gd name="connsiteY2" fmla="*/ 152909 h 3251912"/>
                <a:gd name="connsiteX3" fmla="*/ 68956 w 5324985"/>
                <a:gd name="connsiteY3" fmla="*/ 308600 h 3251912"/>
                <a:gd name="connsiteX4" fmla="*/ 167774 w 5324985"/>
                <a:gd name="connsiteY4" fmla="*/ 607968 h 3251912"/>
                <a:gd name="connsiteX5" fmla="*/ 201857 w 5324985"/>
                <a:gd name="connsiteY5" fmla="*/ 679539 h 3251912"/>
                <a:gd name="connsiteX6" fmla="*/ 239741 w 5324985"/>
                <a:gd name="connsiteY6" fmla="*/ 749488 h 3251912"/>
                <a:gd name="connsiteX7" fmla="*/ 323724 w 5324985"/>
                <a:gd name="connsiteY7" fmla="*/ 885101 h 3251912"/>
                <a:gd name="connsiteX8" fmla="*/ 416412 w 5324985"/>
                <a:gd name="connsiteY8" fmla="*/ 1016081 h 3251912"/>
                <a:gd name="connsiteX9" fmla="*/ 515719 w 5324985"/>
                <a:gd name="connsiteY9" fmla="*/ 1143356 h 3251912"/>
                <a:gd name="connsiteX10" fmla="*/ 722427 w 5324985"/>
                <a:gd name="connsiteY10" fmla="*/ 1395127 h 3251912"/>
                <a:gd name="connsiteX11" fmla="*/ 825780 w 5324985"/>
                <a:gd name="connsiteY11" fmla="*/ 1522749 h 3251912"/>
                <a:gd name="connsiteX12" fmla="*/ 926314 w 5324985"/>
                <a:gd name="connsiteY12" fmla="*/ 1651992 h 3251912"/>
                <a:gd name="connsiteX13" fmla="*/ 1026848 w 5324985"/>
                <a:gd name="connsiteY13" fmla="*/ 1776836 h 3251912"/>
                <a:gd name="connsiteX14" fmla="*/ 1131918 w 5324985"/>
                <a:gd name="connsiteY14" fmla="*/ 1897393 h 3251912"/>
                <a:gd name="connsiteX15" fmla="*/ 1354688 w 5324985"/>
                <a:gd name="connsiteY15" fmla="*/ 2124728 h 3251912"/>
                <a:gd name="connsiteX16" fmla="*/ 1855027 w 5324985"/>
                <a:gd name="connsiteY16" fmla="*/ 2504236 h 3251912"/>
                <a:gd name="connsiteX17" fmla="*/ 2131618 w 5324985"/>
                <a:gd name="connsiteY17" fmla="*/ 2646913 h 3251912"/>
                <a:gd name="connsiteX18" fmla="*/ 2423534 w 5324985"/>
                <a:gd name="connsiteY18" fmla="*/ 2754732 h 3251912"/>
                <a:gd name="connsiteX19" fmla="*/ 2727588 w 5324985"/>
                <a:gd name="connsiteY19" fmla="*/ 2829197 h 3251912"/>
                <a:gd name="connsiteX20" fmla="*/ 3041083 w 5324985"/>
                <a:gd name="connsiteY20" fmla="*/ 2870890 h 3251912"/>
                <a:gd name="connsiteX21" fmla="*/ 3360340 w 5324985"/>
                <a:gd name="connsiteY21" fmla="*/ 2883976 h 3251912"/>
                <a:gd name="connsiteX22" fmla="*/ 3439663 w 5324985"/>
                <a:gd name="connsiteY22" fmla="*/ 2883396 h 3251912"/>
                <a:gd name="connsiteX23" fmla="*/ 3478529 w 5324985"/>
                <a:gd name="connsiteY23" fmla="*/ 2882471 h 3251912"/>
                <a:gd name="connsiteX24" fmla="*/ 3517271 w 5324985"/>
                <a:gd name="connsiteY24" fmla="*/ 2880616 h 3251912"/>
                <a:gd name="connsiteX25" fmla="*/ 3671260 w 5324985"/>
                <a:gd name="connsiteY25" fmla="*/ 2867878 h 3251912"/>
                <a:gd name="connsiteX26" fmla="*/ 4265268 w 5324985"/>
                <a:gd name="connsiteY26" fmla="*/ 2716283 h 3251912"/>
                <a:gd name="connsiteX27" fmla="*/ 4546395 w 5324985"/>
                <a:gd name="connsiteY27" fmla="*/ 2584724 h 3251912"/>
                <a:gd name="connsiteX28" fmla="*/ 4817837 w 5324985"/>
                <a:gd name="connsiteY28" fmla="*/ 2424674 h 3251912"/>
                <a:gd name="connsiteX29" fmla="*/ 5081677 w 5324985"/>
                <a:gd name="connsiteY29" fmla="*/ 2243548 h 3251912"/>
                <a:gd name="connsiteX30" fmla="*/ 5211881 w 5324985"/>
                <a:gd name="connsiteY30" fmla="*/ 2147658 h 3251912"/>
                <a:gd name="connsiteX31" fmla="*/ 5324985 w 5324985"/>
                <a:gd name="connsiteY31" fmla="*/ 2062128 h 3251912"/>
                <a:gd name="connsiteX32" fmla="*/ 5324985 w 5324985"/>
                <a:gd name="connsiteY32" fmla="*/ 2514993 h 3251912"/>
                <a:gd name="connsiteX33" fmla="*/ 5314867 w 5324985"/>
                <a:gd name="connsiteY33" fmla="*/ 2522881 h 3251912"/>
                <a:gd name="connsiteX34" fmla="*/ 5038276 w 5324985"/>
                <a:gd name="connsiteY34" fmla="*/ 2722421 h 3251912"/>
                <a:gd name="connsiteX35" fmla="*/ 4741701 w 5324985"/>
                <a:gd name="connsiteY35" fmla="*/ 2904937 h 3251912"/>
                <a:gd name="connsiteX36" fmla="*/ 4420728 w 5324985"/>
                <a:gd name="connsiteY36" fmla="*/ 3058848 h 3251912"/>
                <a:gd name="connsiteX37" fmla="*/ 3717481 w 5324985"/>
                <a:gd name="connsiteY37" fmla="*/ 3237079 h 3251912"/>
                <a:gd name="connsiteX38" fmla="*/ 3535661 w 5324985"/>
                <a:gd name="connsiteY38" fmla="*/ 3249934 h 3251912"/>
                <a:gd name="connsiteX39" fmla="*/ 3490175 w 5324985"/>
                <a:gd name="connsiteY39" fmla="*/ 3251555 h 3251912"/>
                <a:gd name="connsiteX40" fmla="*/ 3444813 w 5324985"/>
                <a:gd name="connsiteY40" fmla="*/ 3251787 h 3251912"/>
                <a:gd name="connsiteX41" fmla="*/ 3355681 w 5324985"/>
                <a:gd name="connsiteY41" fmla="*/ 3250745 h 3251912"/>
                <a:gd name="connsiteX42" fmla="*/ 3179011 w 5324985"/>
                <a:gd name="connsiteY42" fmla="*/ 3243795 h 3251912"/>
                <a:gd name="connsiteX43" fmla="*/ 3002217 w 5324985"/>
                <a:gd name="connsiteY43" fmla="*/ 3227814 h 3251912"/>
                <a:gd name="connsiteX44" fmla="*/ 2650103 w 5324985"/>
                <a:gd name="connsiteY44" fmla="*/ 3170836 h 3251912"/>
                <a:gd name="connsiteX45" fmla="*/ 2305836 w 5324985"/>
                <a:gd name="connsiteY45" fmla="*/ 3072514 h 3251912"/>
                <a:gd name="connsiteX46" fmla="*/ 1978611 w 5324985"/>
                <a:gd name="connsiteY46" fmla="*/ 2929952 h 3251912"/>
                <a:gd name="connsiteX47" fmla="*/ 1678235 w 5324985"/>
                <a:gd name="connsiteY47" fmla="*/ 2744424 h 3251912"/>
                <a:gd name="connsiteX48" fmla="*/ 1175688 w 5324985"/>
                <a:gd name="connsiteY48" fmla="*/ 2277018 h 3251912"/>
                <a:gd name="connsiteX49" fmla="*/ 971310 w 5324985"/>
                <a:gd name="connsiteY49" fmla="*/ 2012044 h 3251912"/>
                <a:gd name="connsiteX50" fmla="*/ 790717 w 5324985"/>
                <a:gd name="connsiteY50" fmla="*/ 1735723 h 3251912"/>
                <a:gd name="connsiteX51" fmla="*/ 706488 w 5324985"/>
                <a:gd name="connsiteY51" fmla="*/ 1598604 h 3251912"/>
                <a:gd name="connsiteX52" fmla="*/ 618951 w 5324985"/>
                <a:gd name="connsiteY52" fmla="*/ 1463802 h 3251912"/>
                <a:gd name="connsiteX53" fmla="*/ 436273 w 5324985"/>
                <a:gd name="connsiteY53" fmla="*/ 1195355 h 3251912"/>
                <a:gd name="connsiteX54" fmla="*/ 346896 w 5324985"/>
                <a:gd name="connsiteY54" fmla="*/ 1058816 h 3251912"/>
                <a:gd name="connsiteX55" fmla="*/ 261809 w 5324985"/>
                <a:gd name="connsiteY55" fmla="*/ 919264 h 3251912"/>
                <a:gd name="connsiteX56" fmla="*/ 118487 w 5324985"/>
                <a:gd name="connsiteY56" fmla="*/ 626498 h 3251912"/>
                <a:gd name="connsiteX57" fmla="*/ 28130 w 5324985"/>
                <a:gd name="connsiteY57" fmla="*/ 315781 h 3251912"/>
                <a:gd name="connsiteX58" fmla="*/ 6751 w 5324985"/>
                <a:gd name="connsiteY58" fmla="*/ 156195 h 3251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Lst>
              <a:rect l="l" t="t" r="r" b="b"/>
              <a:pathLst>
                <a:path w="5324985" h="3251912">
                  <a:moveTo>
                    <a:pt x="0" y="0"/>
                  </a:moveTo>
                  <a:lnTo>
                    <a:pt x="36826" y="0"/>
                  </a:lnTo>
                  <a:lnTo>
                    <a:pt x="45003" y="152909"/>
                  </a:lnTo>
                  <a:cubicBezTo>
                    <a:pt x="50351" y="205154"/>
                    <a:pt x="58290" y="257123"/>
                    <a:pt x="68956" y="308600"/>
                  </a:cubicBezTo>
                  <a:cubicBezTo>
                    <a:pt x="91393" y="411324"/>
                    <a:pt x="123882" y="511847"/>
                    <a:pt x="167774" y="607968"/>
                  </a:cubicBezTo>
                  <a:cubicBezTo>
                    <a:pt x="178195" y="632173"/>
                    <a:pt x="190333" y="655798"/>
                    <a:pt x="201857" y="679539"/>
                  </a:cubicBezTo>
                  <a:cubicBezTo>
                    <a:pt x="214363" y="702933"/>
                    <a:pt x="226255" y="726557"/>
                    <a:pt x="239741" y="749488"/>
                  </a:cubicBezTo>
                  <a:cubicBezTo>
                    <a:pt x="265488" y="795812"/>
                    <a:pt x="294176" y="840746"/>
                    <a:pt x="323724" y="885101"/>
                  </a:cubicBezTo>
                  <a:cubicBezTo>
                    <a:pt x="353149" y="929572"/>
                    <a:pt x="384657" y="972885"/>
                    <a:pt x="416412" y="1016081"/>
                  </a:cubicBezTo>
                  <a:cubicBezTo>
                    <a:pt x="448655" y="1058931"/>
                    <a:pt x="482127" y="1101202"/>
                    <a:pt x="515719" y="1143356"/>
                  </a:cubicBezTo>
                  <a:cubicBezTo>
                    <a:pt x="583027" y="1227782"/>
                    <a:pt x="653402" y="1310470"/>
                    <a:pt x="722427" y="1395127"/>
                  </a:cubicBezTo>
                  <a:cubicBezTo>
                    <a:pt x="757123" y="1437282"/>
                    <a:pt x="791697" y="1479783"/>
                    <a:pt x="825780" y="1522749"/>
                  </a:cubicBezTo>
                  <a:cubicBezTo>
                    <a:pt x="859742" y="1565367"/>
                    <a:pt x="893457" y="1610649"/>
                    <a:pt x="926314" y="1651992"/>
                  </a:cubicBezTo>
                  <a:cubicBezTo>
                    <a:pt x="958927" y="1694379"/>
                    <a:pt x="993132" y="1735492"/>
                    <a:pt x="1026848" y="1776836"/>
                  </a:cubicBezTo>
                  <a:cubicBezTo>
                    <a:pt x="1061545" y="1817485"/>
                    <a:pt x="1095996" y="1858133"/>
                    <a:pt x="1131918" y="1897393"/>
                  </a:cubicBezTo>
                  <a:cubicBezTo>
                    <a:pt x="1203273" y="1976376"/>
                    <a:pt x="1277447" y="2052463"/>
                    <a:pt x="1354688" y="2124728"/>
                  </a:cubicBezTo>
                  <a:cubicBezTo>
                    <a:pt x="1509411" y="2268911"/>
                    <a:pt x="1676396" y="2397575"/>
                    <a:pt x="1855027" y="2504236"/>
                  </a:cubicBezTo>
                  <a:cubicBezTo>
                    <a:pt x="1944528" y="2557277"/>
                    <a:pt x="2036357" y="2605917"/>
                    <a:pt x="2131618" y="2646913"/>
                  </a:cubicBezTo>
                  <a:cubicBezTo>
                    <a:pt x="2226267" y="2689068"/>
                    <a:pt x="2323981" y="2724622"/>
                    <a:pt x="2423534" y="2754732"/>
                  </a:cubicBezTo>
                  <a:cubicBezTo>
                    <a:pt x="2523087" y="2784958"/>
                    <a:pt x="2624602" y="2809394"/>
                    <a:pt x="2727588" y="2829197"/>
                  </a:cubicBezTo>
                  <a:cubicBezTo>
                    <a:pt x="2830698" y="2848653"/>
                    <a:pt x="2935522" y="2861971"/>
                    <a:pt x="3041083" y="2870890"/>
                  </a:cubicBezTo>
                  <a:cubicBezTo>
                    <a:pt x="3146644" y="2879922"/>
                    <a:pt x="3253307" y="2883860"/>
                    <a:pt x="3360340" y="2883976"/>
                  </a:cubicBezTo>
                  <a:cubicBezTo>
                    <a:pt x="3387067" y="2883976"/>
                    <a:pt x="3414162" y="2884439"/>
                    <a:pt x="3439663" y="2883396"/>
                  </a:cubicBezTo>
                  <a:lnTo>
                    <a:pt x="3478529" y="2882471"/>
                  </a:lnTo>
                  <a:lnTo>
                    <a:pt x="3517271" y="2880616"/>
                  </a:lnTo>
                  <a:cubicBezTo>
                    <a:pt x="3568887" y="2878417"/>
                    <a:pt x="3620257" y="2873552"/>
                    <a:pt x="3671260" y="2867878"/>
                  </a:cubicBezTo>
                  <a:cubicBezTo>
                    <a:pt x="3875515" y="2844253"/>
                    <a:pt x="4074253" y="2792486"/>
                    <a:pt x="4265268" y="2716283"/>
                  </a:cubicBezTo>
                  <a:cubicBezTo>
                    <a:pt x="4361020" y="2678529"/>
                    <a:pt x="4454444" y="2633710"/>
                    <a:pt x="4546395" y="2584724"/>
                  </a:cubicBezTo>
                  <a:cubicBezTo>
                    <a:pt x="4638470" y="2535967"/>
                    <a:pt x="4728827" y="2481885"/>
                    <a:pt x="4817837" y="2424674"/>
                  </a:cubicBezTo>
                  <a:cubicBezTo>
                    <a:pt x="4906846" y="2367348"/>
                    <a:pt x="4994385" y="2306317"/>
                    <a:pt x="5081677" y="2243548"/>
                  </a:cubicBezTo>
                  <a:cubicBezTo>
                    <a:pt x="5125201" y="2212164"/>
                    <a:pt x="5168603" y="2179969"/>
                    <a:pt x="5211881" y="2147658"/>
                  </a:cubicBezTo>
                  <a:lnTo>
                    <a:pt x="5324985" y="2062128"/>
                  </a:lnTo>
                  <a:lnTo>
                    <a:pt x="5324985" y="2514993"/>
                  </a:lnTo>
                  <a:lnTo>
                    <a:pt x="5314867" y="2522881"/>
                  </a:lnTo>
                  <a:cubicBezTo>
                    <a:pt x="5225490" y="2591325"/>
                    <a:pt x="5133783" y="2658379"/>
                    <a:pt x="5038276" y="2722421"/>
                  </a:cubicBezTo>
                  <a:cubicBezTo>
                    <a:pt x="4942892" y="2786348"/>
                    <a:pt x="4844810" y="2848422"/>
                    <a:pt x="4741701" y="2904937"/>
                  </a:cubicBezTo>
                  <a:cubicBezTo>
                    <a:pt x="4638592" y="2961337"/>
                    <a:pt x="4531929" y="3013683"/>
                    <a:pt x="4420728" y="3058848"/>
                  </a:cubicBezTo>
                  <a:cubicBezTo>
                    <a:pt x="4199063" y="3150338"/>
                    <a:pt x="3959621" y="3211485"/>
                    <a:pt x="3717481" y="3237079"/>
                  </a:cubicBezTo>
                  <a:cubicBezTo>
                    <a:pt x="3656914" y="3243101"/>
                    <a:pt x="3596227" y="3247966"/>
                    <a:pt x="3535661" y="3249934"/>
                  </a:cubicBezTo>
                  <a:lnTo>
                    <a:pt x="3490175" y="3251555"/>
                  </a:lnTo>
                  <a:lnTo>
                    <a:pt x="3444813" y="3251787"/>
                  </a:lnTo>
                  <a:cubicBezTo>
                    <a:pt x="3414162" y="3252250"/>
                    <a:pt x="3385105" y="3251324"/>
                    <a:pt x="3355681" y="3250745"/>
                  </a:cubicBezTo>
                  <a:cubicBezTo>
                    <a:pt x="3296954" y="3250050"/>
                    <a:pt x="3237860" y="3246692"/>
                    <a:pt x="3179011" y="3243795"/>
                  </a:cubicBezTo>
                  <a:cubicBezTo>
                    <a:pt x="3120039" y="3239164"/>
                    <a:pt x="3061067" y="3234878"/>
                    <a:pt x="3002217" y="3227814"/>
                  </a:cubicBezTo>
                  <a:cubicBezTo>
                    <a:pt x="2884397" y="3214496"/>
                    <a:pt x="2766699" y="3196314"/>
                    <a:pt x="2650103" y="3170836"/>
                  </a:cubicBezTo>
                  <a:cubicBezTo>
                    <a:pt x="2533510" y="3145358"/>
                    <a:pt x="2418263" y="3112583"/>
                    <a:pt x="2305836" y="3072514"/>
                  </a:cubicBezTo>
                  <a:cubicBezTo>
                    <a:pt x="2193410" y="3032328"/>
                    <a:pt x="2083926" y="2984383"/>
                    <a:pt x="1978611" y="2929952"/>
                  </a:cubicBezTo>
                  <a:cubicBezTo>
                    <a:pt x="1873663" y="2874711"/>
                    <a:pt x="1772884" y="2812985"/>
                    <a:pt x="1678235" y="2744424"/>
                  </a:cubicBezTo>
                  <a:cubicBezTo>
                    <a:pt x="1488201" y="2608001"/>
                    <a:pt x="1321708" y="2448068"/>
                    <a:pt x="1175688" y="2277018"/>
                  </a:cubicBezTo>
                  <a:cubicBezTo>
                    <a:pt x="1102985" y="2191086"/>
                    <a:pt x="1035309" y="2102377"/>
                    <a:pt x="971310" y="2012044"/>
                  </a:cubicBezTo>
                  <a:cubicBezTo>
                    <a:pt x="907188" y="1921714"/>
                    <a:pt x="847358" y="1829413"/>
                    <a:pt x="790717" y="1735723"/>
                  </a:cubicBezTo>
                  <a:cubicBezTo>
                    <a:pt x="761782" y="1688357"/>
                    <a:pt x="735300" y="1644002"/>
                    <a:pt x="706488" y="1598604"/>
                  </a:cubicBezTo>
                  <a:cubicBezTo>
                    <a:pt x="677922" y="1553555"/>
                    <a:pt x="648866" y="1508505"/>
                    <a:pt x="618951" y="1463802"/>
                  </a:cubicBezTo>
                  <a:lnTo>
                    <a:pt x="436273" y="1195355"/>
                  </a:lnTo>
                  <a:cubicBezTo>
                    <a:pt x="405990" y="1150189"/>
                    <a:pt x="376075" y="1104792"/>
                    <a:pt x="346896" y="1058816"/>
                  </a:cubicBezTo>
                  <a:cubicBezTo>
                    <a:pt x="317716" y="1012838"/>
                    <a:pt x="288782" y="966747"/>
                    <a:pt x="261809" y="919264"/>
                  </a:cubicBezTo>
                  <a:cubicBezTo>
                    <a:pt x="207742" y="824764"/>
                    <a:pt x="158088" y="727485"/>
                    <a:pt x="118487" y="626498"/>
                  </a:cubicBezTo>
                  <a:cubicBezTo>
                    <a:pt x="78151" y="525859"/>
                    <a:pt x="48237" y="421515"/>
                    <a:pt x="28130" y="315781"/>
                  </a:cubicBezTo>
                  <a:cubicBezTo>
                    <a:pt x="18506" y="262914"/>
                    <a:pt x="11425" y="209642"/>
                    <a:pt x="6751" y="15619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F7875715-EC2E-457F-851D-F6C817685FE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16467" y="-1"/>
              <a:ext cx="5275533" cy="2980757"/>
            </a:xfrm>
            <a:custGeom>
              <a:avLst/>
              <a:gdLst>
                <a:gd name="connsiteX0" fmla="*/ 0 w 5275533"/>
                <a:gd name="connsiteY0" fmla="*/ 0 h 2980757"/>
                <a:gd name="connsiteX1" fmla="*/ 201166 w 5275533"/>
                <a:gd name="connsiteY1" fmla="*/ 0 h 2980757"/>
                <a:gd name="connsiteX2" fmla="*/ 206734 w 5275533"/>
                <a:gd name="connsiteY2" fmla="*/ 89286 h 2980757"/>
                <a:gd name="connsiteX3" fmla="*/ 232051 w 5275533"/>
                <a:gd name="connsiteY3" fmla="*/ 226897 h 2980757"/>
                <a:gd name="connsiteX4" fmla="*/ 332707 w 5275533"/>
                <a:gd name="connsiteY4" fmla="*/ 487120 h 2980757"/>
                <a:gd name="connsiteX5" fmla="*/ 402959 w 5275533"/>
                <a:gd name="connsiteY5" fmla="*/ 609647 h 2980757"/>
                <a:gd name="connsiteX6" fmla="*/ 483631 w 5275533"/>
                <a:gd name="connsiteY6" fmla="*/ 728236 h 2980757"/>
                <a:gd name="connsiteX7" fmla="*/ 669986 w 5275533"/>
                <a:gd name="connsiteY7" fmla="*/ 957424 h 2980757"/>
                <a:gd name="connsiteX8" fmla="*/ 871667 w 5275533"/>
                <a:gd name="connsiteY8" fmla="*/ 1188348 h 2980757"/>
                <a:gd name="connsiteX9" fmla="*/ 971956 w 5275533"/>
                <a:gd name="connsiteY9" fmla="*/ 1308905 h 2980757"/>
                <a:gd name="connsiteX10" fmla="*/ 1020139 w 5275533"/>
                <a:gd name="connsiteY10" fmla="*/ 1368084 h 2980757"/>
                <a:gd name="connsiteX11" fmla="*/ 1067340 w 5275533"/>
                <a:gd name="connsiteY11" fmla="*/ 1424715 h 2980757"/>
                <a:gd name="connsiteX12" fmla="*/ 1472909 w 5275533"/>
                <a:gd name="connsiteY12" fmla="*/ 1843252 h 2980757"/>
                <a:gd name="connsiteX13" fmla="*/ 1688567 w 5275533"/>
                <a:gd name="connsiteY13" fmla="*/ 2031559 h 2980757"/>
                <a:gd name="connsiteX14" fmla="*/ 1914401 w 5275533"/>
                <a:gd name="connsiteY14" fmla="*/ 2205156 h 2980757"/>
                <a:gd name="connsiteX15" fmla="*/ 2418909 w 5275533"/>
                <a:gd name="connsiteY15" fmla="*/ 2479741 h 2980757"/>
                <a:gd name="connsiteX16" fmla="*/ 2701141 w 5275533"/>
                <a:gd name="connsiteY16" fmla="*/ 2557333 h 2980757"/>
                <a:gd name="connsiteX17" fmla="*/ 2773475 w 5275533"/>
                <a:gd name="connsiteY17" fmla="*/ 2570999 h 2980757"/>
                <a:gd name="connsiteX18" fmla="*/ 2846424 w 5275533"/>
                <a:gd name="connsiteY18" fmla="*/ 2582465 h 2980757"/>
                <a:gd name="connsiteX19" fmla="*/ 2993669 w 5275533"/>
                <a:gd name="connsiteY19" fmla="*/ 2598909 h 2980757"/>
                <a:gd name="connsiteX20" fmla="*/ 3067721 w 5275533"/>
                <a:gd name="connsiteY20" fmla="*/ 2604237 h 2980757"/>
                <a:gd name="connsiteX21" fmla="*/ 3142019 w 5275533"/>
                <a:gd name="connsiteY21" fmla="*/ 2607943 h 2980757"/>
                <a:gd name="connsiteX22" fmla="*/ 3216561 w 5275533"/>
                <a:gd name="connsiteY22" fmla="*/ 2609564 h 2980757"/>
                <a:gd name="connsiteX23" fmla="*/ 3291225 w 5275533"/>
                <a:gd name="connsiteY23" fmla="*/ 2609217 h 2980757"/>
                <a:gd name="connsiteX24" fmla="*/ 3328619 w 5275533"/>
                <a:gd name="connsiteY24" fmla="*/ 2608869 h 2980757"/>
                <a:gd name="connsiteX25" fmla="*/ 3364665 w 5275533"/>
                <a:gd name="connsiteY25" fmla="*/ 2607363 h 2980757"/>
                <a:gd name="connsiteX26" fmla="*/ 3400587 w 5275533"/>
                <a:gd name="connsiteY26" fmla="*/ 2605627 h 2980757"/>
                <a:gd name="connsiteX27" fmla="*/ 3436387 w 5275533"/>
                <a:gd name="connsiteY27" fmla="*/ 2602847 h 2980757"/>
                <a:gd name="connsiteX28" fmla="*/ 3578361 w 5275533"/>
                <a:gd name="connsiteY28" fmla="*/ 2586286 h 2980757"/>
                <a:gd name="connsiteX29" fmla="*/ 4119159 w 5275533"/>
                <a:gd name="connsiteY29" fmla="*/ 2418594 h 2980757"/>
                <a:gd name="connsiteX30" fmla="*/ 4618765 w 5275533"/>
                <a:gd name="connsiteY30" fmla="*/ 2124668 h 2980757"/>
                <a:gd name="connsiteX31" fmla="*/ 4739895 w 5275533"/>
                <a:gd name="connsiteY31" fmla="*/ 2038275 h 2980757"/>
                <a:gd name="connsiteX32" fmla="*/ 4861027 w 5275533"/>
                <a:gd name="connsiteY32" fmla="*/ 1948986 h 2980757"/>
                <a:gd name="connsiteX33" fmla="*/ 5106354 w 5275533"/>
                <a:gd name="connsiteY33" fmla="*/ 1763690 h 2980757"/>
                <a:gd name="connsiteX34" fmla="*/ 5275533 w 5275533"/>
                <a:gd name="connsiteY34" fmla="*/ 1641017 h 2980757"/>
                <a:gd name="connsiteX35" fmla="*/ 5275533 w 5275533"/>
                <a:gd name="connsiteY35" fmla="*/ 2257481 h 2980757"/>
                <a:gd name="connsiteX36" fmla="*/ 5168881 w 5275533"/>
                <a:gd name="connsiteY36" fmla="*/ 2332084 h 2980757"/>
                <a:gd name="connsiteX37" fmla="*/ 5036225 w 5275533"/>
                <a:gd name="connsiteY37" fmla="*/ 2421489 h 2980757"/>
                <a:gd name="connsiteX38" fmla="*/ 4899401 w 5275533"/>
                <a:gd name="connsiteY38" fmla="*/ 2508347 h 2980757"/>
                <a:gd name="connsiteX39" fmla="*/ 4612145 w 5275533"/>
                <a:gd name="connsiteY39" fmla="*/ 2671407 h 2980757"/>
                <a:gd name="connsiteX40" fmla="*/ 4303187 w 5275533"/>
                <a:gd name="connsiteY40" fmla="*/ 2810030 h 2980757"/>
                <a:gd name="connsiteX41" fmla="*/ 3630835 w 5275533"/>
                <a:gd name="connsiteY41" fmla="*/ 2969500 h 2980757"/>
                <a:gd name="connsiteX42" fmla="*/ 3457719 w 5275533"/>
                <a:gd name="connsiteY42" fmla="*/ 2979808 h 2980757"/>
                <a:gd name="connsiteX43" fmla="*/ 3414441 w 5275533"/>
                <a:gd name="connsiteY43" fmla="*/ 2980733 h 2980757"/>
                <a:gd name="connsiteX44" fmla="*/ 3371285 w 5275533"/>
                <a:gd name="connsiteY44" fmla="*/ 2980502 h 2980757"/>
                <a:gd name="connsiteX45" fmla="*/ 3328252 w 5275533"/>
                <a:gd name="connsiteY45" fmla="*/ 2980039 h 2980757"/>
                <a:gd name="connsiteX46" fmla="*/ 3286445 w 5275533"/>
                <a:gd name="connsiteY46" fmla="*/ 2978534 h 2980757"/>
                <a:gd name="connsiteX47" fmla="*/ 2952475 w 5275533"/>
                <a:gd name="connsiteY47" fmla="*/ 2953402 h 2980757"/>
                <a:gd name="connsiteX48" fmla="*/ 2620591 w 5275533"/>
                <a:gd name="connsiteY48" fmla="*/ 2898046 h 2980757"/>
                <a:gd name="connsiteX49" fmla="*/ 2294591 w 5275533"/>
                <a:gd name="connsiteY49" fmla="*/ 2811305 h 2980757"/>
                <a:gd name="connsiteX50" fmla="*/ 1670544 w 5275533"/>
                <a:gd name="connsiteY50" fmla="*/ 2550501 h 2980757"/>
                <a:gd name="connsiteX51" fmla="*/ 1144703 w 5275533"/>
                <a:gd name="connsiteY51" fmla="*/ 2144472 h 2980757"/>
                <a:gd name="connsiteX52" fmla="*/ 931497 w 5275533"/>
                <a:gd name="connsiteY52" fmla="*/ 1900114 h 2980757"/>
                <a:gd name="connsiteX53" fmla="*/ 745265 w 5275533"/>
                <a:gd name="connsiteY53" fmla="*/ 1641395 h 2980757"/>
                <a:gd name="connsiteX54" fmla="*/ 701741 w 5275533"/>
                <a:gd name="connsiteY54" fmla="*/ 1575500 h 2980757"/>
                <a:gd name="connsiteX55" fmla="*/ 660178 w 5275533"/>
                <a:gd name="connsiteY55" fmla="*/ 1511573 h 2980757"/>
                <a:gd name="connsiteX56" fmla="*/ 578158 w 5275533"/>
                <a:gd name="connsiteY56" fmla="*/ 1387656 h 2980757"/>
                <a:gd name="connsiteX57" fmla="*/ 408230 w 5275533"/>
                <a:gd name="connsiteY57" fmla="*/ 1134497 h 2980757"/>
                <a:gd name="connsiteX58" fmla="*/ 242349 w 5275533"/>
                <a:gd name="connsiteY58" fmla="*/ 866860 h 2980757"/>
                <a:gd name="connsiteX59" fmla="*/ 167562 w 5275533"/>
                <a:gd name="connsiteY59" fmla="*/ 724994 h 2980757"/>
                <a:gd name="connsiteX60" fmla="*/ 104054 w 5275533"/>
                <a:gd name="connsiteY60" fmla="*/ 576525 h 2980757"/>
                <a:gd name="connsiteX61" fmla="*/ 55381 w 5275533"/>
                <a:gd name="connsiteY61" fmla="*/ 422499 h 2980757"/>
                <a:gd name="connsiteX62" fmla="*/ 37236 w 5275533"/>
                <a:gd name="connsiteY62" fmla="*/ 343980 h 2980757"/>
                <a:gd name="connsiteX63" fmla="*/ 29267 w 5275533"/>
                <a:gd name="connsiteY63" fmla="*/ 304604 h 2980757"/>
                <a:gd name="connsiteX64" fmla="*/ 22646 w 5275533"/>
                <a:gd name="connsiteY64" fmla="*/ 265113 h 2980757"/>
                <a:gd name="connsiteX65" fmla="*/ 3903 w 5275533"/>
                <a:gd name="connsiteY65" fmla="*/ 106787 h 2980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5275533" h="2980757">
                  <a:moveTo>
                    <a:pt x="0" y="0"/>
                  </a:moveTo>
                  <a:lnTo>
                    <a:pt x="201166" y="0"/>
                  </a:lnTo>
                  <a:lnTo>
                    <a:pt x="206734" y="89286"/>
                  </a:lnTo>
                  <a:cubicBezTo>
                    <a:pt x="212220" y="135755"/>
                    <a:pt x="220465" y="181731"/>
                    <a:pt x="232051" y="226897"/>
                  </a:cubicBezTo>
                  <a:cubicBezTo>
                    <a:pt x="254855" y="317344"/>
                    <a:pt x="290287" y="403854"/>
                    <a:pt x="332707" y="487120"/>
                  </a:cubicBezTo>
                  <a:cubicBezTo>
                    <a:pt x="354163" y="528696"/>
                    <a:pt x="377948" y="569461"/>
                    <a:pt x="402959" y="609647"/>
                  </a:cubicBezTo>
                  <a:cubicBezTo>
                    <a:pt x="428337" y="649717"/>
                    <a:pt x="455433" y="689209"/>
                    <a:pt x="483631" y="728236"/>
                  </a:cubicBezTo>
                  <a:cubicBezTo>
                    <a:pt x="540764" y="806061"/>
                    <a:pt x="604271" y="881569"/>
                    <a:pt x="669986" y="957424"/>
                  </a:cubicBezTo>
                  <a:cubicBezTo>
                    <a:pt x="735701" y="1033395"/>
                    <a:pt x="804359" y="1109366"/>
                    <a:pt x="871667" y="1188348"/>
                  </a:cubicBezTo>
                  <a:cubicBezTo>
                    <a:pt x="905383" y="1227723"/>
                    <a:pt x="938731" y="1268025"/>
                    <a:pt x="971956" y="1308905"/>
                  </a:cubicBezTo>
                  <a:lnTo>
                    <a:pt x="1020139" y="1368084"/>
                  </a:lnTo>
                  <a:cubicBezTo>
                    <a:pt x="1035954" y="1386962"/>
                    <a:pt x="1051035" y="1406302"/>
                    <a:pt x="1067340" y="1424715"/>
                  </a:cubicBezTo>
                  <a:cubicBezTo>
                    <a:pt x="1194602" y="1574573"/>
                    <a:pt x="1332652" y="1712503"/>
                    <a:pt x="1472909" y="1843252"/>
                  </a:cubicBezTo>
                  <a:cubicBezTo>
                    <a:pt x="1543406" y="1908337"/>
                    <a:pt x="1615128" y="1971221"/>
                    <a:pt x="1688567" y="2031559"/>
                  </a:cubicBezTo>
                  <a:cubicBezTo>
                    <a:pt x="1762006" y="2091895"/>
                    <a:pt x="1836793" y="2150263"/>
                    <a:pt x="1914401" y="2205156"/>
                  </a:cubicBezTo>
                  <a:cubicBezTo>
                    <a:pt x="2069003" y="2315176"/>
                    <a:pt x="2235742" y="2413498"/>
                    <a:pt x="2418909" y="2479741"/>
                  </a:cubicBezTo>
                  <a:cubicBezTo>
                    <a:pt x="2510249" y="2512863"/>
                    <a:pt x="2604898" y="2538225"/>
                    <a:pt x="2701141" y="2557333"/>
                  </a:cubicBezTo>
                  <a:cubicBezTo>
                    <a:pt x="2725293" y="2561850"/>
                    <a:pt x="2749201" y="2567062"/>
                    <a:pt x="2773475" y="2570999"/>
                  </a:cubicBezTo>
                  <a:lnTo>
                    <a:pt x="2846424" y="2582465"/>
                  </a:lnTo>
                  <a:cubicBezTo>
                    <a:pt x="2895343" y="2588602"/>
                    <a:pt x="2944261" y="2595088"/>
                    <a:pt x="2993669" y="2598909"/>
                  </a:cubicBezTo>
                  <a:cubicBezTo>
                    <a:pt x="3018313" y="2601110"/>
                    <a:pt x="3042956" y="2603195"/>
                    <a:pt x="3067721" y="2604237"/>
                  </a:cubicBezTo>
                  <a:cubicBezTo>
                    <a:pt x="3092487" y="2605394"/>
                    <a:pt x="3117130" y="2607247"/>
                    <a:pt x="3142019" y="2607943"/>
                  </a:cubicBezTo>
                  <a:lnTo>
                    <a:pt x="3216561" y="2609564"/>
                  </a:lnTo>
                  <a:cubicBezTo>
                    <a:pt x="3241326" y="2610142"/>
                    <a:pt x="3266337" y="2609333"/>
                    <a:pt x="3291225" y="2609217"/>
                  </a:cubicBezTo>
                  <a:lnTo>
                    <a:pt x="3328619" y="2608869"/>
                  </a:lnTo>
                  <a:cubicBezTo>
                    <a:pt x="3340757" y="2608522"/>
                    <a:pt x="3352649" y="2607827"/>
                    <a:pt x="3364665" y="2607363"/>
                  </a:cubicBezTo>
                  <a:cubicBezTo>
                    <a:pt x="3376679" y="2606784"/>
                    <a:pt x="3388695" y="2606438"/>
                    <a:pt x="3400587" y="2605627"/>
                  </a:cubicBezTo>
                  <a:lnTo>
                    <a:pt x="3436387" y="2602847"/>
                  </a:lnTo>
                  <a:cubicBezTo>
                    <a:pt x="3484079" y="2599257"/>
                    <a:pt x="3531404" y="2593235"/>
                    <a:pt x="3578361" y="2586286"/>
                  </a:cubicBezTo>
                  <a:cubicBezTo>
                    <a:pt x="3766310" y="2556871"/>
                    <a:pt x="3947025" y="2499314"/>
                    <a:pt x="4119159" y="2418594"/>
                  </a:cubicBezTo>
                  <a:cubicBezTo>
                    <a:pt x="4291907" y="2338801"/>
                    <a:pt x="4456317" y="2236657"/>
                    <a:pt x="4618765" y="2124668"/>
                  </a:cubicBezTo>
                  <a:cubicBezTo>
                    <a:pt x="4659346" y="2096759"/>
                    <a:pt x="4699682" y="2067575"/>
                    <a:pt x="4739895" y="2038275"/>
                  </a:cubicBezTo>
                  <a:cubicBezTo>
                    <a:pt x="4780355" y="2008976"/>
                    <a:pt x="4820691" y="1979212"/>
                    <a:pt x="4861027" y="1948986"/>
                  </a:cubicBezTo>
                  <a:lnTo>
                    <a:pt x="5106354" y="1763690"/>
                  </a:lnTo>
                  <a:lnTo>
                    <a:pt x="5275533" y="1641017"/>
                  </a:lnTo>
                  <a:lnTo>
                    <a:pt x="5275533" y="2257481"/>
                  </a:lnTo>
                  <a:lnTo>
                    <a:pt x="5168881" y="2332084"/>
                  </a:lnTo>
                  <a:cubicBezTo>
                    <a:pt x="5125235" y="2362079"/>
                    <a:pt x="5081099" y="2391958"/>
                    <a:pt x="5036225" y="2421489"/>
                  </a:cubicBezTo>
                  <a:cubicBezTo>
                    <a:pt x="4991231" y="2450790"/>
                    <a:pt x="4945867" y="2479857"/>
                    <a:pt x="4899401" y="2508347"/>
                  </a:cubicBezTo>
                  <a:cubicBezTo>
                    <a:pt x="4806959" y="2565440"/>
                    <a:pt x="4711574" y="2620798"/>
                    <a:pt x="4612145" y="2671407"/>
                  </a:cubicBezTo>
                  <a:cubicBezTo>
                    <a:pt x="4512836" y="2722247"/>
                    <a:pt x="4410095" y="2769496"/>
                    <a:pt x="4303187" y="2810030"/>
                  </a:cubicBezTo>
                  <a:cubicBezTo>
                    <a:pt x="4090349" y="2892256"/>
                    <a:pt x="3861694" y="2947728"/>
                    <a:pt x="3630835" y="2969500"/>
                  </a:cubicBezTo>
                  <a:cubicBezTo>
                    <a:pt x="3573089" y="2974712"/>
                    <a:pt x="3515343" y="2978649"/>
                    <a:pt x="3457719" y="2979808"/>
                  </a:cubicBezTo>
                  <a:lnTo>
                    <a:pt x="3414441" y="2980733"/>
                  </a:lnTo>
                  <a:cubicBezTo>
                    <a:pt x="3400097" y="2980850"/>
                    <a:pt x="3385630" y="2980502"/>
                    <a:pt x="3371285" y="2980502"/>
                  </a:cubicBezTo>
                  <a:lnTo>
                    <a:pt x="3328252" y="2980039"/>
                  </a:lnTo>
                  <a:lnTo>
                    <a:pt x="3286445" y="2978534"/>
                  </a:lnTo>
                  <a:cubicBezTo>
                    <a:pt x="3175121" y="2975174"/>
                    <a:pt x="3063553" y="2966837"/>
                    <a:pt x="2952475" y="2953402"/>
                  </a:cubicBezTo>
                  <a:cubicBezTo>
                    <a:pt x="2841275" y="2940664"/>
                    <a:pt x="2730319" y="2922365"/>
                    <a:pt x="2620591" y="2898046"/>
                  </a:cubicBezTo>
                  <a:cubicBezTo>
                    <a:pt x="2510984" y="2873494"/>
                    <a:pt x="2402235" y="2844426"/>
                    <a:pt x="2294591" y="2811305"/>
                  </a:cubicBezTo>
                  <a:cubicBezTo>
                    <a:pt x="2079669" y="2744483"/>
                    <a:pt x="1867198" y="2661331"/>
                    <a:pt x="1670544" y="2550501"/>
                  </a:cubicBezTo>
                  <a:cubicBezTo>
                    <a:pt x="1473767" y="2439903"/>
                    <a:pt x="1298079" y="2299657"/>
                    <a:pt x="1144703" y="2144472"/>
                  </a:cubicBezTo>
                  <a:cubicBezTo>
                    <a:pt x="1067586" y="2066996"/>
                    <a:pt x="997458" y="1984539"/>
                    <a:pt x="931497" y="1900114"/>
                  </a:cubicBezTo>
                  <a:cubicBezTo>
                    <a:pt x="865906" y="1815342"/>
                    <a:pt x="803500" y="1729295"/>
                    <a:pt x="745265" y="1641395"/>
                  </a:cubicBezTo>
                  <a:cubicBezTo>
                    <a:pt x="730307" y="1619623"/>
                    <a:pt x="716207" y="1597503"/>
                    <a:pt x="701741" y="1575500"/>
                  </a:cubicBezTo>
                  <a:lnTo>
                    <a:pt x="660178" y="1511573"/>
                  </a:lnTo>
                  <a:cubicBezTo>
                    <a:pt x="633574" y="1470229"/>
                    <a:pt x="605989" y="1429232"/>
                    <a:pt x="578158" y="1387656"/>
                  </a:cubicBezTo>
                  <a:lnTo>
                    <a:pt x="408230" y="1134497"/>
                  </a:lnTo>
                  <a:cubicBezTo>
                    <a:pt x="351220" y="1048219"/>
                    <a:pt x="294945" y="959392"/>
                    <a:pt x="242349" y="866860"/>
                  </a:cubicBezTo>
                  <a:cubicBezTo>
                    <a:pt x="216112" y="820536"/>
                    <a:pt x="190734" y="773402"/>
                    <a:pt x="167562" y="724994"/>
                  </a:cubicBezTo>
                  <a:cubicBezTo>
                    <a:pt x="144513" y="676469"/>
                    <a:pt x="123057" y="627019"/>
                    <a:pt x="104054" y="576525"/>
                  </a:cubicBezTo>
                  <a:cubicBezTo>
                    <a:pt x="85418" y="525917"/>
                    <a:pt x="68867" y="474613"/>
                    <a:pt x="55381" y="422499"/>
                  </a:cubicBezTo>
                  <a:cubicBezTo>
                    <a:pt x="49006" y="396442"/>
                    <a:pt x="42508" y="370269"/>
                    <a:pt x="37236" y="343980"/>
                  </a:cubicBezTo>
                  <a:lnTo>
                    <a:pt x="29267" y="304604"/>
                  </a:lnTo>
                  <a:lnTo>
                    <a:pt x="22646" y="265113"/>
                  </a:lnTo>
                  <a:cubicBezTo>
                    <a:pt x="14003" y="212420"/>
                    <a:pt x="7872" y="159582"/>
                    <a:pt x="3903" y="106787"/>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F7E41CC6-0C83-40EE-80BB-79394D9E9B2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613805 w 5270786"/>
                <a:gd name="connsiteY1" fmla="*/ 0 h 2927775"/>
                <a:gd name="connsiteX2" fmla="*/ 618487 w 5270786"/>
                <a:gd name="connsiteY2" fmla="*/ 85404 h 2927775"/>
                <a:gd name="connsiteX3" fmla="*/ 1054084 w 5270786"/>
                <a:gd name="connsiteY3" fmla="*/ 895200 h 2927775"/>
                <a:gd name="connsiteX4" fmla="*/ 1276976 w 5270786"/>
                <a:gd name="connsiteY4" fmla="*/ 1191325 h 2927775"/>
                <a:gd name="connsiteX5" fmla="*/ 3368450 w 5270786"/>
                <a:gd name="connsiteY5" fmla="*/ 2348843 h 2927775"/>
                <a:gd name="connsiteX6" fmla="*/ 4956151 w 5270786"/>
                <a:gd name="connsiteY6" fmla="*/ 1636730 h 2927775"/>
                <a:gd name="connsiteX7" fmla="*/ 5149372 w 5270786"/>
                <a:gd name="connsiteY7" fmla="*/ 1495325 h 2927775"/>
                <a:gd name="connsiteX8" fmla="*/ 5270786 w 5270786"/>
                <a:gd name="connsiteY8" fmla="*/ 1406110 h 2927775"/>
                <a:gd name="connsiteX9" fmla="*/ 5270786 w 5270786"/>
                <a:gd name="connsiteY9" fmla="*/ 2138641 h 2927775"/>
                <a:gd name="connsiteX10" fmla="*/ 5112925 w 5270786"/>
                <a:gd name="connsiteY10" fmla="*/ 2253730 h 2927775"/>
                <a:gd name="connsiteX11" fmla="*/ 3368327 w 5270786"/>
                <a:gd name="connsiteY11" fmla="*/ 2927775 h 2927775"/>
                <a:gd name="connsiteX12" fmla="*/ 769646 w 5270786"/>
                <a:gd name="connsiteY12" fmla="*/ 1516288 h 2927775"/>
                <a:gd name="connsiteX13" fmla="*/ 3149 w 5270786"/>
                <a:gd name="connsiteY13"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270786" h="2927775">
                  <a:moveTo>
                    <a:pt x="0" y="0"/>
                  </a:moveTo>
                  <a:lnTo>
                    <a:pt x="613805" y="0"/>
                  </a:lnTo>
                  <a:lnTo>
                    <a:pt x="618487" y="85404"/>
                  </a:lnTo>
                  <a:cubicBezTo>
                    <a:pt x="650052" y="360109"/>
                    <a:pt x="792650" y="556543"/>
                    <a:pt x="1054084" y="895200"/>
                  </a:cubicBezTo>
                  <a:cubicBezTo>
                    <a:pt x="1126174" y="988542"/>
                    <a:pt x="1200716" y="1085128"/>
                    <a:pt x="1276976" y="1191325"/>
                  </a:cubicBezTo>
                  <a:cubicBezTo>
                    <a:pt x="1859704" y="2002688"/>
                    <a:pt x="2485223" y="2348843"/>
                    <a:pt x="3368450" y="2348843"/>
                  </a:cubicBezTo>
                  <a:cubicBezTo>
                    <a:pt x="3948114" y="2348843"/>
                    <a:pt x="4373422" y="2066846"/>
                    <a:pt x="4956151" y="1636730"/>
                  </a:cubicBezTo>
                  <a:cubicBezTo>
                    <a:pt x="5021253" y="1588668"/>
                    <a:pt x="5086356" y="1541186"/>
                    <a:pt x="5149372" y="1495325"/>
                  </a:cubicBezTo>
                  <a:lnTo>
                    <a:pt x="5270786" y="1406110"/>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00603498-5DFE-4D26-BFB5-C9269C9BDB0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921214" y="-1"/>
              <a:ext cx="5270786" cy="2927775"/>
            </a:xfrm>
            <a:custGeom>
              <a:avLst/>
              <a:gdLst>
                <a:gd name="connsiteX0" fmla="*/ 0 w 5270786"/>
                <a:gd name="connsiteY0" fmla="*/ 0 h 2927775"/>
                <a:gd name="connsiteX1" fmla="*/ 736294 w 5270786"/>
                <a:gd name="connsiteY1" fmla="*/ 0 h 2927775"/>
                <a:gd name="connsiteX2" fmla="*/ 740298 w 5270786"/>
                <a:gd name="connsiteY2" fmla="*/ 72745 h 2927775"/>
                <a:gd name="connsiteX3" fmla="*/ 1153024 w 5270786"/>
                <a:gd name="connsiteY3" fmla="*/ 826989 h 2927775"/>
                <a:gd name="connsiteX4" fmla="*/ 1378368 w 5270786"/>
                <a:gd name="connsiteY4" fmla="*/ 1126356 h 2927775"/>
                <a:gd name="connsiteX5" fmla="*/ 2238056 w 5270786"/>
                <a:gd name="connsiteY5" fmla="*/ 1955322 h 2927775"/>
                <a:gd name="connsiteX6" fmla="*/ 3368327 w 5270786"/>
                <a:gd name="connsiteY6" fmla="*/ 2233033 h 2927775"/>
                <a:gd name="connsiteX7" fmla="*/ 4095360 w 5270786"/>
                <a:gd name="connsiteY7" fmla="*/ 2056192 h 2927775"/>
                <a:gd name="connsiteX8" fmla="*/ 4880506 w 5270786"/>
                <a:gd name="connsiteY8" fmla="*/ 1545587 h 2927775"/>
                <a:gd name="connsiteX9" fmla="*/ 5074340 w 5270786"/>
                <a:gd name="connsiteY9" fmla="*/ 1403721 h 2927775"/>
                <a:gd name="connsiteX10" fmla="*/ 5270786 w 5270786"/>
                <a:gd name="connsiteY10" fmla="*/ 1259367 h 2927775"/>
                <a:gd name="connsiteX11" fmla="*/ 5270786 w 5270786"/>
                <a:gd name="connsiteY11" fmla="*/ 2138641 h 2927775"/>
                <a:gd name="connsiteX12" fmla="*/ 5112925 w 5270786"/>
                <a:gd name="connsiteY12" fmla="*/ 2253730 h 2927775"/>
                <a:gd name="connsiteX13" fmla="*/ 3368327 w 5270786"/>
                <a:gd name="connsiteY13" fmla="*/ 2927775 h 2927775"/>
                <a:gd name="connsiteX14" fmla="*/ 769646 w 5270786"/>
                <a:gd name="connsiteY14" fmla="*/ 1516288 h 2927775"/>
                <a:gd name="connsiteX15" fmla="*/ 3149 w 5270786"/>
                <a:gd name="connsiteY15" fmla="*/ 85252 h 29277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270786" h="2927775">
                  <a:moveTo>
                    <a:pt x="0" y="0"/>
                  </a:moveTo>
                  <a:lnTo>
                    <a:pt x="736294" y="0"/>
                  </a:lnTo>
                  <a:lnTo>
                    <a:pt x="740298" y="72745"/>
                  </a:lnTo>
                  <a:cubicBezTo>
                    <a:pt x="768839" y="319371"/>
                    <a:pt x="898885" y="497858"/>
                    <a:pt x="1153024" y="826989"/>
                  </a:cubicBezTo>
                  <a:cubicBezTo>
                    <a:pt x="1225727" y="921142"/>
                    <a:pt x="1300882" y="1018537"/>
                    <a:pt x="1378368" y="1126356"/>
                  </a:cubicBezTo>
                  <a:cubicBezTo>
                    <a:pt x="1652384" y="1507833"/>
                    <a:pt x="1933512" y="1779060"/>
                    <a:pt x="2238056" y="1955322"/>
                  </a:cubicBezTo>
                  <a:cubicBezTo>
                    <a:pt x="2560868" y="2142238"/>
                    <a:pt x="2930637" y="2233033"/>
                    <a:pt x="3368327" y="2233033"/>
                  </a:cubicBezTo>
                  <a:cubicBezTo>
                    <a:pt x="3616720" y="2233033"/>
                    <a:pt x="3847703" y="2176866"/>
                    <a:pt x="4095360" y="2056192"/>
                  </a:cubicBezTo>
                  <a:cubicBezTo>
                    <a:pt x="4349636" y="1932276"/>
                    <a:pt x="4601340" y="1751613"/>
                    <a:pt x="4880506" y="1545587"/>
                  </a:cubicBezTo>
                  <a:cubicBezTo>
                    <a:pt x="4945974" y="1497295"/>
                    <a:pt x="5011199" y="1449697"/>
                    <a:pt x="5074340" y="1403721"/>
                  </a:cubicBezTo>
                  <a:lnTo>
                    <a:pt x="5270786" y="1259367"/>
                  </a:lnTo>
                  <a:lnTo>
                    <a:pt x="5270786" y="2138641"/>
                  </a:lnTo>
                  <a:lnTo>
                    <a:pt x="5112925" y="2253730"/>
                  </a:lnTo>
                  <a:cubicBezTo>
                    <a:pt x="4598179" y="2621786"/>
                    <a:pt x="4074961" y="2927775"/>
                    <a:pt x="3368327" y="2927775"/>
                  </a:cubicBezTo>
                  <a:cubicBezTo>
                    <a:pt x="2170746" y="2927775"/>
                    <a:pt x="1393203" y="2384512"/>
                    <a:pt x="769646" y="1516288"/>
                  </a:cubicBezTo>
                  <a:cubicBezTo>
                    <a:pt x="418850" y="1027932"/>
                    <a:pt x="48120" y="683401"/>
                    <a:pt x="3149" y="852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 name="Content Placeholder 2">
            <a:extLst>
              <a:ext uri="{FF2B5EF4-FFF2-40B4-BE49-F238E27FC236}">
                <a16:creationId xmlns:a16="http://schemas.microsoft.com/office/drawing/2014/main" id="{67724DE1-7F32-5EBF-FF05-F4BF2C100DDA}"/>
              </a:ext>
            </a:extLst>
          </p:cNvPr>
          <p:cNvSpPr>
            <a:spLocks noGrp="1"/>
          </p:cNvSpPr>
          <p:nvPr>
            <p:ph idx="1"/>
          </p:nvPr>
        </p:nvSpPr>
        <p:spPr>
          <a:xfrm>
            <a:off x="519998" y="276393"/>
            <a:ext cx="10367984" cy="4470532"/>
          </a:xfrm>
        </p:spPr>
        <p:txBody>
          <a:bodyPr vert="horz" lIns="91440" tIns="45720" rIns="91440" bIns="45720" rtlCol="0" anchor="t">
            <a:normAutofit/>
          </a:bodyPr>
          <a:lstStyle/>
          <a:p>
            <a:pPr marL="0" indent="0">
              <a:buNone/>
            </a:pPr>
            <a:r>
              <a:rPr lang="en-GB" sz="1100" u="sng">
                <a:solidFill>
                  <a:schemeClr val="tx2"/>
                </a:solidFill>
              </a:rPr>
              <a:t>Concepts of health, wellbeing and lifestyles </a:t>
            </a:r>
          </a:p>
          <a:p>
            <a:pPr marL="0" indent="0">
              <a:buNone/>
            </a:pPr>
            <a:r>
              <a:rPr lang="en-GB" sz="1100">
                <a:solidFill>
                  <a:schemeClr val="tx2"/>
                </a:solidFill>
              </a:rPr>
              <a:t>The World Health Organization defines health as "a state of complete physical, mental  and social wellbeing and not merely the absence of disease or infirmity" (WHO, 1948). This definition acknowledges that health is influenced by a range of biological, psychological and social factors. Engel (1977) biopsychosocial model further developed this understanding by proposing that health results from interactions between biological factors, psychological processes, and social environments. This concept highlights health cannot be understood solely through physical symptoms but must also consider emotional wellbeing, relationships, and wider social circumstances. Wellbeing is a broader concept that focuses on individuals' quality of life. Maslow's (1943) Hierarchy of needs suggests that wellbeing develops when individuals have their basic physiological, safety and esteem needs met. Lifestyle refers to the patterns of behaviour, habits, and choices that individuals engage in throughout their daily lives. </a:t>
            </a:r>
          </a:p>
          <a:p>
            <a:pPr marL="0" indent="0">
              <a:buNone/>
            </a:pPr>
            <a:r>
              <a:rPr lang="en-GB" sz="1100">
                <a:solidFill>
                  <a:schemeClr val="tx2"/>
                </a:solidFill>
              </a:rPr>
              <a:t>The Reggio Emilia Approach  supports children's health and wellbeing by  recognising that learning, emotional security, physical development and relationships are closely connected. Developed by Loris Malaguzzi in Reggio Emilia, Italy, the approach views children as capable, competent and active participants in their own learning. It promotes an environment where children feel respected, listened to and valued, which  contributes positively to their emotional wellbeing (Thornton and Bruton, 2015).</a:t>
            </a:r>
          </a:p>
          <a:p>
            <a:pPr marL="0" indent="0">
              <a:buNone/>
            </a:pPr>
            <a:r>
              <a:rPr lang="en-GB" sz="1100">
                <a:solidFill>
                  <a:schemeClr val="tx2"/>
                </a:solidFill>
              </a:rPr>
              <a:t>John Bowlby's Attachment Theory suggests that children have an innate need to from a close emotional bond with their primary caregivers. Although Bowlby developed this theory many decades ago, it continues to influence early years practice and current guidance on children's emotional health and wellbeing (Wright</a:t>
            </a:r>
            <a:r>
              <a:rPr lang="en-GB" sz="1100" i="1">
                <a:solidFill>
                  <a:schemeClr val="tx2"/>
                </a:solidFill>
              </a:rPr>
              <a:t> et al.,</a:t>
            </a:r>
            <a:r>
              <a:rPr lang="en-GB" sz="1100">
                <a:solidFill>
                  <a:schemeClr val="tx2"/>
                </a:solidFill>
              </a:rPr>
              <a:t>2023)</a:t>
            </a:r>
          </a:p>
          <a:p>
            <a:pPr marL="0" indent="0">
              <a:buNone/>
            </a:pPr>
            <a:r>
              <a:rPr lang="en-GB" sz="1100">
                <a:solidFill>
                  <a:schemeClr val="tx2"/>
                </a:solidFill>
              </a:rPr>
              <a:t>By these needs being met, children are more likely to engage in play, learning and positive social interactions all of which will support them as they develop through life and careers. Therefore, a child's health and wellbeing is fundamental to their lives and should be protected  from a young age. The EYFS identifies personal, social and emotional development as a prime area of learning and states that strong, warm and supportive relationships are fundamental to children's healthy development and future learning (Department for Education, 2024)</a:t>
            </a:r>
          </a:p>
          <a:p>
            <a:pPr marL="0" indent="0">
              <a:buNone/>
            </a:pPr>
            <a:r>
              <a:rPr lang="en-GB" sz="1100" u="sng">
                <a:solidFill>
                  <a:schemeClr val="tx2"/>
                </a:solidFill>
              </a:rPr>
              <a:t>Conclusion </a:t>
            </a:r>
            <a:endParaRPr lang="en-GB" sz="1100">
              <a:solidFill>
                <a:schemeClr val="tx2"/>
              </a:solidFill>
            </a:endParaRPr>
          </a:p>
          <a:p>
            <a:pPr marL="0" indent="0">
              <a:buNone/>
            </a:pPr>
            <a:r>
              <a:rPr lang="en-GB" sz="1100">
                <a:solidFill>
                  <a:schemeClr val="tx2"/>
                </a:solidFill>
              </a:rPr>
              <a:t>Health, wellbeing and lifestyle are all interconnected concepts. Research shows that biological, psychological, social and environmental factors all influence outcomes for children and young  people.  Maslow's Hierarchy of Needs, John Bowlby's Attachment Theory and the Reggio Emilia Approach complement one another by demonstrating that children thrive when they feel safe, valued, nurtured and actively involved in their own learning. While each theory has different focus they all recognise that children's development depends upon meeting physical needs and providing opportunities for exploration and independence.</a:t>
            </a:r>
          </a:p>
        </p:txBody>
      </p:sp>
      <p:grpSp>
        <p:nvGrpSpPr>
          <p:cNvPr id="18" name="Group 17">
            <a:extLst>
              <a:ext uri="{FF2B5EF4-FFF2-40B4-BE49-F238E27FC236}">
                <a16:creationId xmlns:a16="http://schemas.microsoft.com/office/drawing/2014/main" id="{B63ACBA3-DEFD-4C6D-BBA0-64468FA99C2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058275" y="4146310"/>
            <a:ext cx="3142400" cy="2716805"/>
            <a:chOff x="-305" y="-4155"/>
            <a:chExt cx="2514948" cy="2174333"/>
          </a:xfrm>
          <a:solidFill>
            <a:schemeClr val="bg1">
              <a:alpha val="30000"/>
            </a:schemeClr>
          </a:solidFill>
        </p:grpSpPr>
        <p:sp>
          <p:nvSpPr>
            <p:cNvPr id="19" name="Freeform: Shape 18">
              <a:extLst>
                <a:ext uri="{FF2B5EF4-FFF2-40B4-BE49-F238E27FC236}">
                  <a16:creationId xmlns:a16="http://schemas.microsoft.com/office/drawing/2014/main" id="{62F7819D-2B89-4D80-A1C3-8B318116BAA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B7065990-2350-41B3-858B-20EF8744F26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58DA7EC7-CAA0-4665-AA29-BFBA806ECAB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2" name="Freeform: Shape 21">
              <a:extLst>
                <a:ext uri="{FF2B5EF4-FFF2-40B4-BE49-F238E27FC236}">
                  <a16:creationId xmlns:a16="http://schemas.microsoft.com/office/drawing/2014/main" id="{B1132A14-489F-4CED-B626-2A1711C987C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45641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317FDF-0F8A-E9BD-0BF6-C6D74725B6F0}"/>
              </a:ext>
            </a:extLst>
          </p:cNvPr>
          <p:cNvSpPr>
            <a:spLocks noGrp="1"/>
          </p:cNvSpPr>
          <p:nvPr>
            <p:ph type="title"/>
          </p:nvPr>
        </p:nvSpPr>
        <p:spPr/>
        <p:txBody>
          <a:bodyPr>
            <a:normAutofit/>
          </a:bodyPr>
          <a:lstStyle/>
          <a:p>
            <a:r>
              <a:rPr lang="en-GB" sz="2000">
                <a:latin typeface="Arial"/>
                <a:cs typeface="Arial"/>
              </a:rPr>
              <a:t>Reference list </a:t>
            </a:r>
          </a:p>
        </p:txBody>
      </p:sp>
      <p:sp>
        <p:nvSpPr>
          <p:cNvPr id="3" name="Content Placeholder 2">
            <a:extLst>
              <a:ext uri="{FF2B5EF4-FFF2-40B4-BE49-F238E27FC236}">
                <a16:creationId xmlns:a16="http://schemas.microsoft.com/office/drawing/2014/main" id="{1F23338D-E8C2-1B1A-E603-8F160567BF38}"/>
              </a:ext>
            </a:extLst>
          </p:cNvPr>
          <p:cNvSpPr>
            <a:spLocks noGrp="1"/>
          </p:cNvSpPr>
          <p:nvPr>
            <p:ph idx="1"/>
          </p:nvPr>
        </p:nvSpPr>
        <p:spPr>
          <a:xfrm>
            <a:off x="838200" y="1221776"/>
            <a:ext cx="10515600" cy="4955187"/>
          </a:xfrm>
        </p:spPr>
        <p:txBody>
          <a:bodyPr vert="horz" lIns="91440" tIns="45720" rIns="91440" bIns="45720" rtlCol="0" anchor="t">
            <a:normAutofit fontScale="92500" lnSpcReduction="10000"/>
          </a:bodyPr>
          <a:lstStyle/>
          <a:p>
            <a:pPr marL="0" indent="0">
              <a:buNone/>
            </a:pPr>
            <a:r>
              <a:rPr lang="en-GB" sz="2000">
                <a:latin typeface="Arial"/>
                <a:cs typeface="Arial"/>
              </a:rPr>
              <a:t>World Health Organization (1948) </a:t>
            </a:r>
            <a:r>
              <a:rPr lang="en-GB" sz="2000" i="1">
                <a:latin typeface="Arial"/>
                <a:cs typeface="Arial"/>
              </a:rPr>
              <a:t>Constitution of the World Health Organization. Geneva: Who. </a:t>
            </a:r>
            <a:endParaRPr lang="en-US"/>
          </a:p>
          <a:p>
            <a:pPr marL="0" indent="0">
              <a:buNone/>
            </a:pPr>
            <a:r>
              <a:rPr lang="en-GB" sz="2000">
                <a:latin typeface="Arial"/>
                <a:cs typeface="Arial"/>
              </a:rPr>
              <a:t>Marmot, M. (2015) </a:t>
            </a:r>
            <a:r>
              <a:rPr lang="en-GB" sz="2000" i="1">
                <a:latin typeface="Arial"/>
                <a:cs typeface="Arial"/>
              </a:rPr>
              <a:t>The Health Gap: The Challenge of an Unequal world. </a:t>
            </a:r>
            <a:r>
              <a:rPr lang="en-GB" sz="2000">
                <a:latin typeface="Arial"/>
                <a:cs typeface="Arial"/>
              </a:rPr>
              <a:t>London: Bloomsbury.</a:t>
            </a:r>
          </a:p>
          <a:p>
            <a:pPr marL="0" indent="0">
              <a:buNone/>
            </a:pPr>
            <a:r>
              <a:rPr lang="en-GB" sz="2000">
                <a:latin typeface="Arial"/>
                <a:cs typeface="Arial"/>
              </a:rPr>
              <a:t>World Health Organization (2025) </a:t>
            </a:r>
            <a:r>
              <a:rPr lang="en-GB" sz="2000" i="1">
                <a:latin typeface="Arial"/>
                <a:cs typeface="Arial"/>
              </a:rPr>
              <a:t>Mental Health. </a:t>
            </a:r>
            <a:r>
              <a:rPr lang="en-GB" sz="2000">
                <a:latin typeface="Arial"/>
                <a:cs typeface="Arial"/>
              </a:rPr>
              <a:t>Available at:</a:t>
            </a:r>
            <a:r>
              <a:rPr lang="en-GB" sz="2000">
                <a:latin typeface="Aptos"/>
                <a:ea typeface="+mn-lt"/>
                <a:cs typeface="Arial"/>
                <a:hlinkClick r:id="rId2"/>
              </a:rPr>
              <a:t>Mental</a:t>
            </a:r>
            <a:r>
              <a:rPr lang="en-GB" sz="2000">
                <a:ea typeface="+mn-lt"/>
                <a:cs typeface="+mn-lt"/>
                <a:hlinkClick r:id="rId2"/>
              </a:rPr>
              <a:t> health</a:t>
            </a:r>
          </a:p>
          <a:p>
            <a:pPr marL="0" indent="0">
              <a:buNone/>
            </a:pPr>
            <a:r>
              <a:rPr lang="en-GB" sz="2000">
                <a:latin typeface="Aptos"/>
                <a:cs typeface="Arial"/>
              </a:rPr>
              <a:t>Nagle, P. (2026) </a:t>
            </a:r>
            <a:r>
              <a:rPr lang="en-GB" sz="2000" i="1">
                <a:latin typeface="Aptos"/>
                <a:cs typeface="Arial"/>
              </a:rPr>
              <a:t>What is social health? </a:t>
            </a:r>
            <a:r>
              <a:rPr lang="en-GB" sz="2000">
                <a:latin typeface="Aptos"/>
                <a:cs typeface="Arial"/>
              </a:rPr>
              <a:t>Mental health.com. Available at: </a:t>
            </a:r>
            <a:r>
              <a:rPr lang="en-GB" sz="2000">
                <a:ea typeface="+mn-lt"/>
                <a:cs typeface="+mn-lt"/>
                <a:hlinkClick r:id="rId3"/>
              </a:rPr>
              <a:t>Social Health: Definition, Benefits, Skills, and How to Improve</a:t>
            </a:r>
          </a:p>
          <a:p>
            <a:pPr marL="0" indent="0">
              <a:buNone/>
            </a:pPr>
            <a:r>
              <a:rPr lang="en-GB" sz="2000">
                <a:latin typeface="Aptos"/>
                <a:cs typeface="Arial"/>
              </a:rPr>
              <a:t>World Health Organization (2024) </a:t>
            </a:r>
            <a:r>
              <a:rPr lang="en-GB" sz="2000" i="1">
                <a:latin typeface="Aptos"/>
                <a:cs typeface="Arial"/>
              </a:rPr>
              <a:t>promoting well-being.</a:t>
            </a:r>
            <a:r>
              <a:rPr lang="en-GB" sz="2000">
                <a:latin typeface="Aptos"/>
                <a:cs typeface="Arial"/>
              </a:rPr>
              <a:t> Available at: </a:t>
            </a:r>
            <a:r>
              <a:rPr lang="en-GB" sz="2000">
                <a:ea typeface="+mn-lt"/>
                <a:cs typeface="+mn-lt"/>
                <a:hlinkClick r:id="rId4"/>
              </a:rPr>
              <a:t>Promoting well-being</a:t>
            </a:r>
          </a:p>
          <a:p>
            <a:pPr marL="0" indent="0">
              <a:buNone/>
            </a:pPr>
            <a:r>
              <a:rPr lang="en-GB" sz="2000">
                <a:latin typeface="Aptos"/>
                <a:cs typeface="Arial"/>
              </a:rPr>
              <a:t>Maslow, A.H, (1943) 'A theory of human motivation', Psychological Review, pp. 370-396</a:t>
            </a:r>
          </a:p>
          <a:p>
            <a:pPr marL="0" indent="0">
              <a:buNone/>
            </a:pPr>
            <a:r>
              <a:rPr lang="en-GB" sz="2000">
                <a:latin typeface="Aptos"/>
                <a:cs typeface="Arial"/>
              </a:rPr>
              <a:t>World Health Organization (2020) WHO guidelines on physical activity and sedentary behaviour, Geneva. Available at:</a:t>
            </a:r>
            <a:r>
              <a:rPr lang="en-GB" sz="2000">
                <a:ea typeface="+mn-lt"/>
                <a:cs typeface="+mn-lt"/>
                <a:hlinkClick r:id="rId5"/>
              </a:rPr>
              <a:t>WHO guidelines on physical activity and sedentary behaviour</a:t>
            </a:r>
            <a:endParaRPr lang="en-GB" sz="2000">
              <a:latin typeface="Aptos"/>
              <a:cs typeface="Arial"/>
            </a:endParaRPr>
          </a:p>
          <a:p>
            <a:pPr marL="0" indent="0">
              <a:buNone/>
            </a:pPr>
            <a:r>
              <a:rPr lang="en-GB" sz="2000">
                <a:latin typeface="Aptos"/>
                <a:cs typeface="Arial"/>
              </a:rPr>
              <a:t>NHS (2023) </a:t>
            </a:r>
            <a:r>
              <a:rPr lang="en-GB" sz="2000" i="1">
                <a:latin typeface="Aptos"/>
                <a:cs typeface="Arial"/>
              </a:rPr>
              <a:t>Physical activity guidelines for adults.</a:t>
            </a:r>
            <a:r>
              <a:rPr lang="en-GB" sz="2000">
                <a:latin typeface="Aptos"/>
                <a:cs typeface="Arial"/>
              </a:rPr>
              <a:t> Available at:  </a:t>
            </a:r>
            <a:r>
              <a:rPr lang="en-GB" sz="2000">
                <a:ea typeface="+mn-lt"/>
                <a:cs typeface="+mn-lt"/>
                <a:hlinkClick r:id="rId6"/>
              </a:rPr>
              <a:t>Physical activity guidelines for adults aged 19 to 64 - NHS</a:t>
            </a:r>
          </a:p>
          <a:p>
            <a:pPr marL="0" indent="0">
              <a:buNone/>
            </a:pPr>
            <a:r>
              <a:rPr lang="en-GB" sz="2000">
                <a:latin typeface="Aptos"/>
                <a:cs typeface="Arial"/>
              </a:rPr>
              <a:t>Marteau, T.M., Rutter, H. and Marmot. (2021) 'Changing behaviour: An essential component of tackling health inequalities'. Available at: </a:t>
            </a:r>
            <a:r>
              <a:rPr lang="en-GB" sz="2000">
                <a:ea typeface="+mn-lt"/>
                <a:cs typeface="+mn-lt"/>
                <a:hlinkClick r:id="rId7"/>
              </a:rPr>
              <a:t>Changing behaviour: an essential component of tackling health inequalities | The BMJ</a:t>
            </a:r>
          </a:p>
          <a:p>
            <a:pPr marL="0" indent="0">
              <a:buNone/>
            </a:pPr>
            <a:r>
              <a:rPr lang="en-GB" sz="2000">
                <a:latin typeface="Aptos"/>
                <a:cs typeface="Arial"/>
              </a:rPr>
              <a:t>World Health Organization (2021) </a:t>
            </a:r>
            <a:r>
              <a:rPr lang="en-GB" sz="2000" i="1">
                <a:latin typeface="Aptos"/>
                <a:cs typeface="Arial"/>
              </a:rPr>
              <a:t>Health Promotion Glossary of Teams 2021. </a:t>
            </a:r>
            <a:r>
              <a:rPr lang="en-GB" sz="2000">
                <a:latin typeface="Aptos"/>
                <a:cs typeface="Arial"/>
              </a:rPr>
              <a:t>Geneva. Available at: </a:t>
            </a:r>
            <a:r>
              <a:rPr lang="en-GB" sz="2000" i="1">
                <a:latin typeface="Aptos"/>
                <a:cs typeface="Arial"/>
              </a:rPr>
              <a:t> </a:t>
            </a:r>
            <a:r>
              <a:rPr lang="en-GB" sz="2000">
                <a:ea typeface="+mn-lt"/>
                <a:cs typeface="+mn-lt"/>
                <a:hlinkClick r:id="rId8"/>
              </a:rPr>
              <a:t>Health Promotion Glossary of Terms 2021</a:t>
            </a:r>
          </a:p>
          <a:p>
            <a:pPr marL="0" indent="0">
              <a:buNone/>
            </a:pPr>
            <a:endParaRPr lang="en-GB" sz="2000">
              <a:latin typeface="Aptos"/>
              <a:cs typeface="Arial"/>
            </a:endParaRPr>
          </a:p>
          <a:p>
            <a:pPr marL="0" indent="0">
              <a:buNone/>
            </a:pPr>
            <a:endParaRPr lang="en-GB" sz="2000">
              <a:latin typeface="Aptos"/>
              <a:cs typeface="Arial"/>
            </a:endParaRPr>
          </a:p>
          <a:p>
            <a:pPr marL="0" indent="0">
              <a:buNone/>
            </a:pPr>
            <a:endParaRPr lang="en-GB" sz="2000">
              <a:latin typeface="Aptos"/>
              <a:cs typeface="Arial"/>
            </a:endParaRPr>
          </a:p>
          <a:p>
            <a:pPr marL="0" indent="0">
              <a:buNone/>
            </a:pPr>
            <a:endParaRPr lang="en-GB" sz="2000">
              <a:latin typeface="Aptos"/>
              <a:cs typeface="Arial"/>
            </a:endParaRPr>
          </a:p>
          <a:p>
            <a:pPr marL="0" indent="0">
              <a:buNone/>
            </a:pPr>
            <a:endParaRPr lang="en-GB" sz="2000">
              <a:latin typeface="Aptos"/>
              <a:cs typeface="Arial"/>
            </a:endParaRPr>
          </a:p>
          <a:p>
            <a:pPr marL="0" indent="0">
              <a:buNone/>
            </a:pPr>
            <a:endParaRPr lang="en-GB" sz="2000">
              <a:latin typeface="Aptos"/>
              <a:cs typeface="Arial"/>
            </a:endParaRPr>
          </a:p>
          <a:p>
            <a:pPr marL="0" indent="0">
              <a:buNone/>
            </a:pPr>
            <a:endParaRPr lang="en-GB" sz="2000">
              <a:latin typeface="Aptos"/>
              <a:cs typeface="Arial"/>
            </a:endParaRPr>
          </a:p>
        </p:txBody>
      </p:sp>
    </p:spTree>
    <p:extLst>
      <p:ext uri="{BB962C8B-B14F-4D97-AF65-F5344CB8AC3E}">
        <p14:creationId xmlns:p14="http://schemas.microsoft.com/office/powerpoint/2010/main" val="14778031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AC44E-224B-98D1-E07B-D0029CA1683D}"/>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18D059A6-2E0C-C53B-F277-08F14E8789E8}"/>
              </a:ext>
            </a:extLst>
          </p:cNvPr>
          <p:cNvSpPr>
            <a:spLocks noGrp="1"/>
          </p:cNvSpPr>
          <p:nvPr>
            <p:ph idx="1"/>
          </p:nvPr>
        </p:nvSpPr>
        <p:spPr/>
        <p:txBody>
          <a:bodyPr vert="horz" lIns="91440" tIns="45720" rIns="91440" bIns="45720" rtlCol="0" anchor="t">
            <a:normAutofit/>
          </a:bodyPr>
          <a:lstStyle/>
          <a:p>
            <a:pPr marL="0" indent="0">
              <a:buNone/>
            </a:pPr>
            <a:r>
              <a:rPr lang="en-GB" sz="1400"/>
              <a:t>Berlinski, S. and </a:t>
            </a:r>
            <a:r>
              <a:rPr lang="en-GB" sz="1400" err="1"/>
              <a:t>Schady</a:t>
            </a:r>
            <a:r>
              <a:rPr lang="en-GB" sz="1400"/>
              <a:t>, N. (2015) </a:t>
            </a:r>
            <a:r>
              <a:rPr lang="en-GB" sz="1400" i="1"/>
              <a:t>The Early Year: Child Well-being and the Role of Public Policy. </a:t>
            </a:r>
            <a:r>
              <a:rPr lang="en-GB" sz="1400"/>
              <a:t>Basingstoke: Palgrave Macmillan.</a:t>
            </a:r>
          </a:p>
          <a:p>
            <a:pPr marL="0" indent="0">
              <a:buNone/>
            </a:pPr>
            <a:r>
              <a:rPr lang="en-GB" sz="1400"/>
              <a:t>Welsh Government (2020) </a:t>
            </a:r>
            <a:r>
              <a:rPr lang="en-GB" sz="1400" i="1"/>
              <a:t>Health and Well-being: Statements of What Matters</a:t>
            </a:r>
            <a:r>
              <a:rPr lang="en-GB" sz="1400"/>
              <a:t>.  Available at: </a:t>
            </a:r>
            <a:r>
              <a:rPr lang="en-GB" sz="1400">
                <a:ea typeface="+mn-lt"/>
                <a:cs typeface="+mn-lt"/>
                <a:hlinkClick r:id="rId2"/>
              </a:rPr>
              <a:t>Health and Well-being: Statements of what matters - Hwb</a:t>
            </a:r>
            <a:endParaRPr lang="en-GB" sz="1400">
              <a:ea typeface="+mn-lt"/>
              <a:cs typeface="+mn-lt"/>
            </a:endParaRPr>
          </a:p>
          <a:p>
            <a:pPr marL="0" indent="0">
              <a:buNone/>
            </a:pPr>
            <a:r>
              <a:rPr lang="en-GB" sz="1400">
                <a:ea typeface="+mn-lt"/>
                <a:cs typeface="+mn-lt"/>
              </a:rPr>
              <a:t>World Health Organization (2024) Determinants of health. Available at: </a:t>
            </a:r>
            <a:r>
              <a:rPr lang="en-GB" sz="1400">
                <a:ea typeface="+mn-lt"/>
                <a:cs typeface="+mn-lt"/>
                <a:hlinkClick r:id="rId3"/>
              </a:rPr>
              <a:t>Determinants of health</a:t>
            </a:r>
          </a:p>
          <a:p>
            <a:pPr marL="0" indent="0">
              <a:buNone/>
            </a:pPr>
            <a:r>
              <a:rPr lang="en-GB" sz="1400">
                <a:ea typeface="+mn-lt"/>
                <a:cs typeface="+mn-lt"/>
              </a:rPr>
              <a:t>Thornton, L. and Brunton, P. (2015) </a:t>
            </a:r>
            <a:r>
              <a:rPr lang="en-GB" sz="1400" i="1">
                <a:ea typeface="+mn-lt"/>
                <a:cs typeface="+mn-lt"/>
              </a:rPr>
              <a:t>Understanding the Reggio Approach: Early Years Education in Practice. </a:t>
            </a:r>
            <a:r>
              <a:rPr lang="en-GB" sz="1400">
                <a:ea typeface="+mn-lt"/>
                <a:cs typeface="+mn-lt"/>
              </a:rPr>
              <a:t>2nd </a:t>
            </a:r>
            <a:r>
              <a:rPr lang="en-GB" sz="1400" err="1">
                <a:ea typeface="+mn-lt"/>
                <a:cs typeface="+mn-lt"/>
              </a:rPr>
              <a:t>edn</a:t>
            </a:r>
            <a:r>
              <a:rPr lang="en-GB" sz="1400">
                <a:ea typeface="+mn-lt"/>
                <a:cs typeface="+mn-lt"/>
              </a:rPr>
              <a:t>. London: Routledge.</a:t>
            </a:r>
          </a:p>
          <a:p>
            <a:pPr marL="0" indent="0">
              <a:buNone/>
            </a:pPr>
            <a:r>
              <a:rPr lang="en-GB" sz="1400"/>
              <a:t>Wright, B., Fearon, P., Garside, M. et al. (2023) </a:t>
            </a:r>
            <a:r>
              <a:rPr lang="en-GB" sz="1400" i="1"/>
              <a:t>Routinely used interventions to improve attachment in infants and young children: A </a:t>
            </a:r>
            <a:r>
              <a:rPr lang="en-GB" sz="1400" i="1" err="1"/>
              <a:t>na</a:t>
            </a:r>
            <a:r>
              <a:rPr lang="en-GB" sz="1400" i="1"/>
              <a:t>tional survey and two systematic reviews. Health Technology Assessment. </a:t>
            </a:r>
          </a:p>
          <a:p>
            <a:pPr marL="0" indent="0">
              <a:buNone/>
            </a:pPr>
            <a:r>
              <a:rPr lang="en-GB" sz="1400"/>
              <a:t>Department for Education (2024) </a:t>
            </a:r>
            <a:r>
              <a:rPr lang="en-GB" sz="1400" i="1"/>
              <a:t>Help for early years providers: personal, social and emotional development</a:t>
            </a:r>
            <a:r>
              <a:rPr lang="en-GB" sz="1400"/>
              <a:t>: Available at: </a:t>
            </a:r>
            <a:r>
              <a:rPr lang="en-GB" sz="1400">
                <a:ea typeface="+mn-lt"/>
                <a:cs typeface="+mn-lt"/>
                <a:hlinkClick r:id="rId4"/>
              </a:rPr>
              <a:t>Department for Education (2024) Help for early years providers: personal, social and emotional development - Search - GOV.UK</a:t>
            </a:r>
          </a:p>
          <a:p>
            <a:pPr marL="0" indent="0">
              <a:buNone/>
            </a:pPr>
            <a:endParaRPr lang="en-GB" sz="1400">
              <a:ea typeface="+mn-lt"/>
              <a:cs typeface="+mn-lt"/>
            </a:endParaRPr>
          </a:p>
        </p:txBody>
      </p:sp>
    </p:spTree>
    <p:extLst>
      <p:ext uri="{BB962C8B-B14F-4D97-AF65-F5344CB8AC3E}">
        <p14:creationId xmlns:p14="http://schemas.microsoft.com/office/powerpoint/2010/main" val="1981311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5</Slides>
  <Notes>0</Notes>
  <HiddenSlides>0</HiddenSlide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Health, Well-being and Lifestyle </vt:lpstr>
      <vt:lpstr>PowerPoint Presentation</vt:lpstr>
      <vt:lpstr>PowerPoint Presentation</vt:lpstr>
      <vt:lpstr>Reference list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1</cp:revision>
  <dcterms:created xsi:type="dcterms:W3CDTF">2026-05-20T17:10:46Z</dcterms:created>
  <dcterms:modified xsi:type="dcterms:W3CDTF">2026-07-04T18:49:06Z</dcterms:modified>
</cp:coreProperties>
</file>