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73562"/>
  </p:normalViewPr>
  <p:slideViewPr>
    <p:cSldViewPr snapToGrid="0">
      <p:cViewPr varScale="1">
        <p:scale>
          <a:sx n="46" d="100"/>
          <a:sy n="46" d="100"/>
        </p:scale>
        <p:origin x="142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64C579-FCDD-48BE-AE4F-5830511A6E5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4017667-2E70-4F46-9FC6-78FED03BD2CA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The six dimensions of culture outlined by Hofstede as defining workplace values would be identified in the model (Hofstede Insights, 2023).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06EFC4-B442-4FAA-B9F8-07E6D6E31239}" type="parTrans" cxnId="{14836C79-6EB4-46B0-982B-B771FDE788FB}">
      <dgm:prSet/>
      <dgm:spPr/>
      <dgm:t>
        <a:bodyPr/>
        <a:lstStyle/>
        <a:p>
          <a:endParaRPr lang="en-US"/>
        </a:p>
      </dgm:t>
    </dgm:pt>
    <dgm:pt modelId="{0D4ED2BB-0D41-47A3-BCA2-4EFC61EFA2F1}" type="sibTrans" cxnId="{14836C79-6EB4-46B0-982B-B771FDE788FB}">
      <dgm:prSet/>
      <dgm:spPr/>
      <dgm:t>
        <a:bodyPr/>
        <a:lstStyle/>
        <a:p>
          <a:endParaRPr lang="en-US"/>
        </a:p>
      </dgm:t>
    </dgm:pt>
    <dgm:pt modelId="{B1760029-9DC8-46BA-909D-799E76F0C0C6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The most important dimensions are Power Distance, Individualism vs. Collectivism, Uncertainty Avoidance, Masculinity vs. Femininity, Long-Term Orientation, and Indulgence.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2CE241-6E1C-4405-818F-4CF7A7930547}" type="parTrans" cxnId="{87B652ED-DA28-4698-8E8D-739B78350269}">
      <dgm:prSet/>
      <dgm:spPr/>
      <dgm:t>
        <a:bodyPr/>
        <a:lstStyle/>
        <a:p>
          <a:endParaRPr lang="en-US"/>
        </a:p>
      </dgm:t>
    </dgm:pt>
    <dgm:pt modelId="{025CFD5E-1766-40C0-94AC-C08DD8015E7C}" type="sibTrans" cxnId="{87B652ED-DA28-4698-8E8D-739B78350269}">
      <dgm:prSet/>
      <dgm:spPr/>
      <dgm:t>
        <a:bodyPr/>
        <a:lstStyle/>
        <a:p>
          <a:endParaRPr lang="en-US"/>
        </a:p>
      </dgm:t>
    </dgm:pt>
    <dgm:pt modelId="{E6B88AD1-8608-4028-ADD0-91E7E9D23736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Being aware of these factors will enable managers to eliminate assumptions and misunderstandings (</a:t>
          </a:r>
          <a:r>
            <a:rPr lang="en-GB" sz="2000" b="0" i="0" dirty="0" err="1">
              <a:latin typeface="Arial" panose="020B0604020202020204" pitchFamily="34" charset="0"/>
              <a:cs typeface="Arial" panose="020B0604020202020204" pitchFamily="34" charset="0"/>
            </a:rPr>
            <a:t>Beugelsdijk</a:t>
          </a: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 et al., 2018).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AE4CE7-CE8C-429E-B35D-74E95FA2CA39}" type="parTrans" cxnId="{630368CF-AA6E-4C7C-A446-28B5FD3E2396}">
      <dgm:prSet/>
      <dgm:spPr/>
      <dgm:t>
        <a:bodyPr/>
        <a:lstStyle/>
        <a:p>
          <a:endParaRPr lang="en-US"/>
        </a:p>
      </dgm:t>
    </dgm:pt>
    <dgm:pt modelId="{2D1F6970-E1E8-4D0D-AA16-79A6D71EDD55}" type="sibTrans" cxnId="{630368CF-AA6E-4C7C-A446-28B5FD3E2396}">
      <dgm:prSet/>
      <dgm:spPr/>
      <dgm:t>
        <a:bodyPr/>
        <a:lstStyle/>
        <a:p>
          <a:endParaRPr lang="en-US"/>
        </a:p>
      </dgm:t>
    </dgm:pt>
    <dgm:pt modelId="{454879D7-4FD9-9143-AEFB-8586D6BDB79A}" type="pres">
      <dgm:prSet presAssocID="{EA64C579-FCDD-48BE-AE4F-5830511A6E57}" presName="linear" presStyleCnt="0">
        <dgm:presLayoutVars>
          <dgm:animLvl val="lvl"/>
          <dgm:resizeHandles val="exact"/>
        </dgm:presLayoutVars>
      </dgm:prSet>
      <dgm:spPr/>
    </dgm:pt>
    <dgm:pt modelId="{3F3C8717-716B-8B4B-B2E8-C3CA7BF52B1F}" type="pres">
      <dgm:prSet presAssocID="{C4017667-2E70-4F46-9FC6-78FED03BD2C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5DB0239-73E3-8C46-BDD8-2AFC64842BA2}" type="pres">
      <dgm:prSet presAssocID="{0D4ED2BB-0D41-47A3-BCA2-4EFC61EFA2F1}" presName="spacer" presStyleCnt="0"/>
      <dgm:spPr/>
    </dgm:pt>
    <dgm:pt modelId="{4AF5AC43-C405-1044-AF6D-6D25AA290D99}" type="pres">
      <dgm:prSet presAssocID="{B1760029-9DC8-46BA-909D-799E76F0C0C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560E9DE-36F4-4947-8C79-2280380D88F9}" type="pres">
      <dgm:prSet presAssocID="{025CFD5E-1766-40C0-94AC-C08DD8015E7C}" presName="spacer" presStyleCnt="0"/>
      <dgm:spPr/>
    </dgm:pt>
    <dgm:pt modelId="{8CDC7A95-EDAE-3640-9A5E-F1BDB0F4EB91}" type="pres">
      <dgm:prSet presAssocID="{E6B88AD1-8608-4028-ADD0-91E7E9D2373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ECE5825-F74F-3748-98B3-CC4A2836E014}" type="presOf" srcId="{C4017667-2E70-4F46-9FC6-78FED03BD2CA}" destId="{3F3C8717-716B-8B4B-B2E8-C3CA7BF52B1F}" srcOrd="0" destOrd="0" presId="urn:microsoft.com/office/officeart/2005/8/layout/vList2"/>
    <dgm:cxn modelId="{199B9F61-00C6-E647-8E20-81DE80580FA1}" type="presOf" srcId="{E6B88AD1-8608-4028-ADD0-91E7E9D23736}" destId="{8CDC7A95-EDAE-3640-9A5E-F1BDB0F4EB91}" srcOrd="0" destOrd="0" presId="urn:microsoft.com/office/officeart/2005/8/layout/vList2"/>
    <dgm:cxn modelId="{14836C79-6EB4-46B0-982B-B771FDE788FB}" srcId="{EA64C579-FCDD-48BE-AE4F-5830511A6E57}" destId="{C4017667-2E70-4F46-9FC6-78FED03BD2CA}" srcOrd="0" destOrd="0" parTransId="{1406EFC4-B442-4FAA-B9F8-07E6D6E31239}" sibTransId="{0D4ED2BB-0D41-47A3-BCA2-4EFC61EFA2F1}"/>
    <dgm:cxn modelId="{E64AE482-5F6F-364D-B5B3-45372F1156F3}" type="presOf" srcId="{B1760029-9DC8-46BA-909D-799E76F0C0C6}" destId="{4AF5AC43-C405-1044-AF6D-6D25AA290D99}" srcOrd="0" destOrd="0" presId="urn:microsoft.com/office/officeart/2005/8/layout/vList2"/>
    <dgm:cxn modelId="{CA2584C4-E9E2-BF4F-90E3-BD272E40A4AC}" type="presOf" srcId="{EA64C579-FCDD-48BE-AE4F-5830511A6E57}" destId="{454879D7-4FD9-9143-AEFB-8586D6BDB79A}" srcOrd="0" destOrd="0" presId="urn:microsoft.com/office/officeart/2005/8/layout/vList2"/>
    <dgm:cxn modelId="{630368CF-AA6E-4C7C-A446-28B5FD3E2396}" srcId="{EA64C579-FCDD-48BE-AE4F-5830511A6E57}" destId="{E6B88AD1-8608-4028-ADD0-91E7E9D23736}" srcOrd="2" destOrd="0" parTransId="{CFAE4CE7-CE8C-429E-B35D-74E95FA2CA39}" sibTransId="{2D1F6970-E1E8-4D0D-AA16-79A6D71EDD55}"/>
    <dgm:cxn modelId="{87B652ED-DA28-4698-8E8D-739B78350269}" srcId="{EA64C579-FCDD-48BE-AE4F-5830511A6E57}" destId="{B1760029-9DC8-46BA-909D-799E76F0C0C6}" srcOrd="1" destOrd="0" parTransId="{732CE241-6E1C-4405-818F-4CF7A7930547}" sibTransId="{025CFD5E-1766-40C0-94AC-C08DD8015E7C}"/>
    <dgm:cxn modelId="{ED16601A-0EE2-2144-82BA-D4C1BADD0E81}" type="presParOf" srcId="{454879D7-4FD9-9143-AEFB-8586D6BDB79A}" destId="{3F3C8717-716B-8B4B-B2E8-C3CA7BF52B1F}" srcOrd="0" destOrd="0" presId="urn:microsoft.com/office/officeart/2005/8/layout/vList2"/>
    <dgm:cxn modelId="{46F7F4D1-F135-4148-A83D-8838EF13094D}" type="presParOf" srcId="{454879D7-4FD9-9143-AEFB-8586D6BDB79A}" destId="{F5DB0239-73E3-8C46-BDD8-2AFC64842BA2}" srcOrd="1" destOrd="0" presId="urn:microsoft.com/office/officeart/2005/8/layout/vList2"/>
    <dgm:cxn modelId="{AD07CAC1-7D38-FC46-82CC-85282292555D}" type="presParOf" srcId="{454879D7-4FD9-9143-AEFB-8586D6BDB79A}" destId="{4AF5AC43-C405-1044-AF6D-6D25AA290D99}" srcOrd="2" destOrd="0" presId="urn:microsoft.com/office/officeart/2005/8/layout/vList2"/>
    <dgm:cxn modelId="{C8A4142A-8B42-2848-BC75-AD3B942924CF}" type="presParOf" srcId="{454879D7-4FD9-9143-AEFB-8586D6BDB79A}" destId="{0560E9DE-36F4-4947-8C79-2280380D88F9}" srcOrd="3" destOrd="0" presId="urn:microsoft.com/office/officeart/2005/8/layout/vList2"/>
    <dgm:cxn modelId="{C2E56174-6371-5E41-84BB-FDB51DB1973C}" type="presParOf" srcId="{454879D7-4FD9-9143-AEFB-8586D6BDB79A}" destId="{8CDC7A95-EDAE-3640-9A5E-F1BDB0F4EB9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4B49E4-015D-443D-A63A-55EFCA27EF78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3BF66F6-3D03-4292-BEF7-25BD47C8031A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Hall (1976) divided cultures into high- context (indirect, implicit) and low- context (direct, explicit).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88AEB1-0B49-4F63-ABEC-43DAFA7E5AD1}" type="parTrans" cxnId="{6C4D447D-5B59-4AD5-9F4A-CB61791620DA}">
      <dgm:prSet/>
      <dgm:spPr/>
      <dgm:t>
        <a:bodyPr/>
        <a:lstStyle/>
        <a:p>
          <a:endParaRPr lang="en-US"/>
        </a:p>
      </dgm:t>
    </dgm:pt>
    <dgm:pt modelId="{8D5F7A54-1A12-4ED8-BDDC-A818E1C36DFD}" type="sibTrans" cxnId="{6C4D447D-5B59-4AD5-9F4A-CB61791620DA}">
      <dgm:prSet/>
      <dgm:spPr/>
      <dgm:t>
        <a:bodyPr/>
        <a:lstStyle/>
        <a:p>
          <a:endParaRPr lang="en-US"/>
        </a:p>
      </dgm:t>
    </dgm:pt>
    <dgm:pt modelId="{2A09D8FD-2DEB-4194-A6BC-B5754F717F9A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The US or Germany is a low-context culture and likes to be clear and direct (Meyer, 2017).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B2FEF5-4909-4DF8-9A38-66D2422CE70B}" type="parTrans" cxnId="{041F9877-BC01-4E34-AD00-3F0C6CC89E51}">
      <dgm:prSet/>
      <dgm:spPr/>
      <dgm:t>
        <a:bodyPr/>
        <a:lstStyle/>
        <a:p>
          <a:endParaRPr lang="en-US"/>
        </a:p>
      </dgm:t>
    </dgm:pt>
    <dgm:pt modelId="{7D8D6393-B11D-4B27-B451-DE03DE04A412}" type="sibTrans" cxnId="{041F9877-BC01-4E34-AD00-3F0C6CC89E51}">
      <dgm:prSet/>
      <dgm:spPr/>
      <dgm:t>
        <a:bodyPr/>
        <a:lstStyle/>
        <a:p>
          <a:endParaRPr lang="en-US"/>
        </a:p>
      </dgm:t>
    </dgm:pt>
    <dgm:pt modelId="{418D403C-A351-4B22-A090-F25899EF470D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Japan is a traditional high- context culture: the communication is based on non-verbal messages, mutual understanding, and reading between the lines.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B179EB-9473-4713-BF23-0DFDF6B832D2}" type="parTrans" cxnId="{02C91E93-38C9-4725-838B-BD371184BA56}">
      <dgm:prSet/>
      <dgm:spPr/>
      <dgm:t>
        <a:bodyPr/>
        <a:lstStyle/>
        <a:p>
          <a:endParaRPr lang="en-US"/>
        </a:p>
      </dgm:t>
    </dgm:pt>
    <dgm:pt modelId="{A12AA387-3527-4E6F-9396-9AC78C23E139}" type="sibTrans" cxnId="{02C91E93-38C9-4725-838B-BD371184BA56}">
      <dgm:prSet/>
      <dgm:spPr/>
      <dgm:t>
        <a:bodyPr/>
        <a:lstStyle/>
        <a:p>
          <a:endParaRPr lang="en-US"/>
        </a:p>
      </dgm:t>
    </dgm:pt>
    <dgm:pt modelId="{EA14F24A-647D-498F-A970-96FD4024488D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The miscommunication arises when managers believe that their messages are universal.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54594C-3C63-4134-BB55-A1B8A26E8D4D}" type="parTrans" cxnId="{FD4602CE-7A95-4A3F-B4E3-5499704DFDB2}">
      <dgm:prSet/>
      <dgm:spPr/>
      <dgm:t>
        <a:bodyPr/>
        <a:lstStyle/>
        <a:p>
          <a:endParaRPr lang="en-US"/>
        </a:p>
      </dgm:t>
    </dgm:pt>
    <dgm:pt modelId="{6348E3EF-A437-497A-A73D-0D58FF5301DD}" type="sibTrans" cxnId="{FD4602CE-7A95-4A3F-B4E3-5499704DFDB2}">
      <dgm:prSet/>
      <dgm:spPr/>
      <dgm:t>
        <a:bodyPr/>
        <a:lstStyle/>
        <a:p>
          <a:endParaRPr lang="en-US"/>
        </a:p>
      </dgm:t>
    </dgm:pt>
    <dgm:pt modelId="{B9EAA39C-91CE-F24B-AF23-A555FDBF81D0}" type="pres">
      <dgm:prSet presAssocID="{3F4B49E4-015D-443D-A63A-55EFCA27EF78}" presName="vert0" presStyleCnt="0">
        <dgm:presLayoutVars>
          <dgm:dir/>
          <dgm:animOne val="branch"/>
          <dgm:animLvl val="lvl"/>
        </dgm:presLayoutVars>
      </dgm:prSet>
      <dgm:spPr/>
    </dgm:pt>
    <dgm:pt modelId="{A1D89CB0-5546-0E44-8959-6D642447192C}" type="pres">
      <dgm:prSet presAssocID="{B3BF66F6-3D03-4292-BEF7-25BD47C8031A}" presName="thickLine" presStyleLbl="alignNode1" presStyleIdx="0" presStyleCnt="4"/>
      <dgm:spPr/>
    </dgm:pt>
    <dgm:pt modelId="{B28F2C2F-650C-0449-B987-CD6126D3EF82}" type="pres">
      <dgm:prSet presAssocID="{B3BF66F6-3D03-4292-BEF7-25BD47C8031A}" presName="horz1" presStyleCnt="0"/>
      <dgm:spPr/>
    </dgm:pt>
    <dgm:pt modelId="{B6A10EFE-2DEA-CB4A-90C6-A5B3B228BF37}" type="pres">
      <dgm:prSet presAssocID="{B3BF66F6-3D03-4292-BEF7-25BD47C8031A}" presName="tx1" presStyleLbl="revTx" presStyleIdx="0" presStyleCnt="4"/>
      <dgm:spPr/>
    </dgm:pt>
    <dgm:pt modelId="{326E260F-9F30-104B-AECB-FA3A5D91FACD}" type="pres">
      <dgm:prSet presAssocID="{B3BF66F6-3D03-4292-BEF7-25BD47C8031A}" presName="vert1" presStyleCnt="0"/>
      <dgm:spPr/>
    </dgm:pt>
    <dgm:pt modelId="{7FFF6711-532B-0349-93ED-49692407BB53}" type="pres">
      <dgm:prSet presAssocID="{2A09D8FD-2DEB-4194-A6BC-B5754F717F9A}" presName="thickLine" presStyleLbl="alignNode1" presStyleIdx="1" presStyleCnt="4"/>
      <dgm:spPr/>
    </dgm:pt>
    <dgm:pt modelId="{783946E9-735C-A848-859E-09452E969CE3}" type="pres">
      <dgm:prSet presAssocID="{2A09D8FD-2DEB-4194-A6BC-B5754F717F9A}" presName="horz1" presStyleCnt="0"/>
      <dgm:spPr/>
    </dgm:pt>
    <dgm:pt modelId="{7DB16254-9E9D-0147-89CA-948B1620393F}" type="pres">
      <dgm:prSet presAssocID="{2A09D8FD-2DEB-4194-A6BC-B5754F717F9A}" presName="tx1" presStyleLbl="revTx" presStyleIdx="1" presStyleCnt="4"/>
      <dgm:spPr/>
    </dgm:pt>
    <dgm:pt modelId="{E45DDFF5-DFEA-3B4F-868F-431F99339E4C}" type="pres">
      <dgm:prSet presAssocID="{2A09D8FD-2DEB-4194-A6BC-B5754F717F9A}" presName="vert1" presStyleCnt="0"/>
      <dgm:spPr/>
    </dgm:pt>
    <dgm:pt modelId="{46884DD1-00C4-864B-8104-12D7542B1879}" type="pres">
      <dgm:prSet presAssocID="{418D403C-A351-4B22-A090-F25899EF470D}" presName="thickLine" presStyleLbl="alignNode1" presStyleIdx="2" presStyleCnt="4"/>
      <dgm:spPr/>
    </dgm:pt>
    <dgm:pt modelId="{A2927A13-9348-EE4E-8BC7-DCD0CCF3802A}" type="pres">
      <dgm:prSet presAssocID="{418D403C-A351-4B22-A090-F25899EF470D}" presName="horz1" presStyleCnt="0"/>
      <dgm:spPr/>
    </dgm:pt>
    <dgm:pt modelId="{4E6D7D18-F30C-0A42-9C22-F2BCD8C34A07}" type="pres">
      <dgm:prSet presAssocID="{418D403C-A351-4B22-A090-F25899EF470D}" presName="tx1" presStyleLbl="revTx" presStyleIdx="2" presStyleCnt="4"/>
      <dgm:spPr/>
    </dgm:pt>
    <dgm:pt modelId="{7C85240D-933E-C542-8762-0F943B4F9D03}" type="pres">
      <dgm:prSet presAssocID="{418D403C-A351-4B22-A090-F25899EF470D}" presName="vert1" presStyleCnt="0"/>
      <dgm:spPr/>
    </dgm:pt>
    <dgm:pt modelId="{0C37FB33-F5AC-1F48-A935-6714D7E68B0D}" type="pres">
      <dgm:prSet presAssocID="{EA14F24A-647D-498F-A970-96FD4024488D}" presName="thickLine" presStyleLbl="alignNode1" presStyleIdx="3" presStyleCnt="4"/>
      <dgm:spPr/>
    </dgm:pt>
    <dgm:pt modelId="{CFA92A14-0E0D-9D44-9784-B4FE6AC368F6}" type="pres">
      <dgm:prSet presAssocID="{EA14F24A-647D-498F-A970-96FD4024488D}" presName="horz1" presStyleCnt="0"/>
      <dgm:spPr/>
    </dgm:pt>
    <dgm:pt modelId="{F0E511F6-0F33-6747-839F-5210644A8F46}" type="pres">
      <dgm:prSet presAssocID="{EA14F24A-647D-498F-A970-96FD4024488D}" presName="tx1" presStyleLbl="revTx" presStyleIdx="3" presStyleCnt="4"/>
      <dgm:spPr/>
    </dgm:pt>
    <dgm:pt modelId="{732C2758-86C0-864A-945E-238E32FFD43D}" type="pres">
      <dgm:prSet presAssocID="{EA14F24A-647D-498F-A970-96FD4024488D}" presName="vert1" presStyleCnt="0"/>
      <dgm:spPr/>
    </dgm:pt>
  </dgm:ptLst>
  <dgm:cxnLst>
    <dgm:cxn modelId="{4A2B405D-4A85-4345-9FB6-29F964D779E4}" type="presOf" srcId="{EA14F24A-647D-498F-A970-96FD4024488D}" destId="{F0E511F6-0F33-6747-839F-5210644A8F46}" srcOrd="0" destOrd="0" presId="urn:microsoft.com/office/officeart/2008/layout/LinedList"/>
    <dgm:cxn modelId="{6E79E053-A98F-7D4B-B3E7-770C9E07B958}" type="presOf" srcId="{418D403C-A351-4B22-A090-F25899EF470D}" destId="{4E6D7D18-F30C-0A42-9C22-F2BCD8C34A07}" srcOrd="0" destOrd="0" presId="urn:microsoft.com/office/officeart/2008/layout/LinedList"/>
    <dgm:cxn modelId="{041F9877-BC01-4E34-AD00-3F0C6CC89E51}" srcId="{3F4B49E4-015D-443D-A63A-55EFCA27EF78}" destId="{2A09D8FD-2DEB-4194-A6BC-B5754F717F9A}" srcOrd="1" destOrd="0" parTransId="{17B2FEF5-4909-4DF8-9A38-66D2422CE70B}" sibTransId="{7D8D6393-B11D-4B27-B451-DE03DE04A412}"/>
    <dgm:cxn modelId="{6C4D447D-5B59-4AD5-9F4A-CB61791620DA}" srcId="{3F4B49E4-015D-443D-A63A-55EFCA27EF78}" destId="{B3BF66F6-3D03-4292-BEF7-25BD47C8031A}" srcOrd="0" destOrd="0" parTransId="{DE88AEB1-0B49-4F63-ABEC-43DAFA7E5AD1}" sibTransId="{8D5F7A54-1A12-4ED8-BDDC-A818E1C36DFD}"/>
    <dgm:cxn modelId="{02C91E93-38C9-4725-838B-BD371184BA56}" srcId="{3F4B49E4-015D-443D-A63A-55EFCA27EF78}" destId="{418D403C-A351-4B22-A090-F25899EF470D}" srcOrd="2" destOrd="0" parTransId="{24B179EB-9473-4713-BF23-0DFDF6B832D2}" sibTransId="{A12AA387-3527-4E6F-9396-9AC78C23E139}"/>
    <dgm:cxn modelId="{55659E94-C173-1241-9CAA-45CA1E1BAA66}" type="presOf" srcId="{3F4B49E4-015D-443D-A63A-55EFCA27EF78}" destId="{B9EAA39C-91CE-F24B-AF23-A555FDBF81D0}" srcOrd="0" destOrd="0" presId="urn:microsoft.com/office/officeart/2008/layout/LinedList"/>
    <dgm:cxn modelId="{D417E7A6-7C02-2249-9288-C52A707DDDF6}" type="presOf" srcId="{B3BF66F6-3D03-4292-BEF7-25BD47C8031A}" destId="{B6A10EFE-2DEA-CB4A-90C6-A5B3B228BF37}" srcOrd="0" destOrd="0" presId="urn:microsoft.com/office/officeart/2008/layout/LinedList"/>
    <dgm:cxn modelId="{F0A767BD-3545-E748-B867-B2706F77B042}" type="presOf" srcId="{2A09D8FD-2DEB-4194-A6BC-B5754F717F9A}" destId="{7DB16254-9E9D-0147-89CA-948B1620393F}" srcOrd="0" destOrd="0" presId="urn:microsoft.com/office/officeart/2008/layout/LinedList"/>
    <dgm:cxn modelId="{FD4602CE-7A95-4A3F-B4E3-5499704DFDB2}" srcId="{3F4B49E4-015D-443D-A63A-55EFCA27EF78}" destId="{EA14F24A-647D-498F-A970-96FD4024488D}" srcOrd="3" destOrd="0" parTransId="{5F54594C-3C63-4134-BB55-A1B8A26E8D4D}" sibTransId="{6348E3EF-A437-497A-A73D-0D58FF5301DD}"/>
    <dgm:cxn modelId="{EE4604BB-8F4A-324C-844F-838AE2C88B12}" type="presParOf" srcId="{B9EAA39C-91CE-F24B-AF23-A555FDBF81D0}" destId="{A1D89CB0-5546-0E44-8959-6D642447192C}" srcOrd="0" destOrd="0" presId="urn:microsoft.com/office/officeart/2008/layout/LinedList"/>
    <dgm:cxn modelId="{05F2E57E-0508-B242-A77B-DC44C048120C}" type="presParOf" srcId="{B9EAA39C-91CE-F24B-AF23-A555FDBF81D0}" destId="{B28F2C2F-650C-0449-B987-CD6126D3EF82}" srcOrd="1" destOrd="0" presId="urn:microsoft.com/office/officeart/2008/layout/LinedList"/>
    <dgm:cxn modelId="{0D51B055-6B80-5D4E-9EDD-F360754D1BA8}" type="presParOf" srcId="{B28F2C2F-650C-0449-B987-CD6126D3EF82}" destId="{B6A10EFE-2DEA-CB4A-90C6-A5B3B228BF37}" srcOrd="0" destOrd="0" presId="urn:microsoft.com/office/officeart/2008/layout/LinedList"/>
    <dgm:cxn modelId="{BCAC043E-3480-074D-8B84-86F6142A0D70}" type="presParOf" srcId="{B28F2C2F-650C-0449-B987-CD6126D3EF82}" destId="{326E260F-9F30-104B-AECB-FA3A5D91FACD}" srcOrd="1" destOrd="0" presId="urn:microsoft.com/office/officeart/2008/layout/LinedList"/>
    <dgm:cxn modelId="{E10CC2D5-934B-7E49-BEE6-A47D4DBDABB9}" type="presParOf" srcId="{B9EAA39C-91CE-F24B-AF23-A555FDBF81D0}" destId="{7FFF6711-532B-0349-93ED-49692407BB53}" srcOrd="2" destOrd="0" presId="urn:microsoft.com/office/officeart/2008/layout/LinedList"/>
    <dgm:cxn modelId="{EA721B42-92D8-A546-9206-FD816DC95D56}" type="presParOf" srcId="{B9EAA39C-91CE-F24B-AF23-A555FDBF81D0}" destId="{783946E9-735C-A848-859E-09452E969CE3}" srcOrd="3" destOrd="0" presId="urn:microsoft.com/office/officeart/2008/layout/LinedList"/>
    <dgm:cxn modelId="{24D79BC2-5598-8642-A2DE-3A9AC2E66AE7}" type="presParOf" srcId="{783946E9-735C-A848-859E-09452E969CE3}" destId="{7DB16254-9E9D-0147-89CA-948B1620393F}" srcOrd="0" destOrd="0" presId="urn:microsoft.com/office/officeart/2008/layout/LinedList"/>
    <dgm:cxn modelId="{C964C582-DF54-CB43-9406-0A5EF34A9EB8}" type="presParOf" srcId="{783946E9-735C-A848-859E-09452E969CE3}" destId="{E45DDFF5-DFEA-3B4F-868F-431F99339E4C}" srcOrd="1" destOrd="0" presId="urn:microsoft.com/office/officeart/2008/layout/LinedList"/>
    <dgm:cxn modelId="{9FDAEA6F-2D79-9945-86A4-D79734C5E01D}" type="presParOf" srcId="{B9EAA39C-91CE-F24B-AF23-A555FDBF81D0}" destId="{46884DD1-00C4-864B-8104-12D7542B1879}" srcOrd="4" destOrd="0" presId="urn:microsoft.com/office/officeart/2008/layout/LinedList"/>
    <dgm:cxn modelId="{79782861-AA72-4C4F-8D38-B77344C7A424}" type="presParOf" srcId="{B9EAA39C-91CE-F24B-AF23-A555FDBF81D0}" destId="{A2927A13-9348-EE4E-8BC7-DCD0CCF3802A}" srcOrd="5" destOrd="0" presId="urn:microsoft.com/office/officeart/2008/layout/LinedList"/>
    <dgm:cxn modelId="{03306EEA-883F-404D-B653-43531E19888F}" type="presParOf" srcId="{A2927A13-9348-EE4E-8BC7-DCD0CCF3802A}" destId="{4E6D7D18-F30C-0A42-9C22-F2BCD8C34A07}" srcOrd="0" destOrd="0" presId="urn:microsoft.com/office/officeart/2008/layout/LinedList"/>
    <dgm:cxn modelId="{54DACE8F-A6CC-ED4D-B076-750E66B060AF}" type="presParOf" srcId="{A2927A13-9348-EE4E-8BC7-DCD0CCF3802A}" destId="{7C85240D-933E-C542-8762-0F943B4F9D03}" srcOrd="1" destOrd="0" presId="urn:microsoft.com/office/officeart/2008/layout/LinedList"/>
    <dgm:cxn modelId="{18A720F1-CAB8-2447-B849-09F17107BB80}" type="presParOf" srcId="{B9EAA39C-91CE-F24B-AF23-A555FDBF81D0}" destId="{0C37FB33-F5AC-1F48-A935-6714D7E68B0D}" srcOrd="6" destOrd="0" presId="urn:microsoft.com/office/officeart/2008/layout/LinedList"/>
    <dgm:cxn modelId="{114990CC-98DC-BB4F-880B-A87B346BD457}" type="presParOf" srcId="{B9EAA39C-91CE-F24B-AF23-A555FDBF81D0}" destId="{CFA92A14-0E0D-9D44-9784-B4FE6AC368F6}" srcOrd="7" destOrd="0" presId="urn:microsoft.com/office/officeart/2008/layout/LinedList"/>
    <dgm:cxn modelId="{C859B63C-8B7D-C84D-8E50-F82EEF556097}" type="presParOf" srcId="{CFA92A14-0E0D-9D44-9784-B4FE6AC368F6}" destId="{F0E511F6-0F33-6747-839F-5210644A8F46}" srcOrd="0" destOrd="0" presId="urn:microsoft.com/office/officeart/2008/layout/LinedList"/>
    <dgm:cxn modelId="{808F11FC-F196-AC4B-BE9C-B8B47720A2D3}" type="presParOf" srcId="{CFA92A14-0E0D-9D44-9784-B4FE6AC368F6}" destId="{732C2758-86C0-864A-945E-238E32FFD43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D6876B-E9D2-4604-A6C3-6C297F87D6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5631877-1924-446A-B138-2F5D08489F4A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management of Walmart employed low-context and direct communication and anticipated prompt feedback and clear answers (Meyer, 2017).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6C58E1-6D91-4F27-81EF-A50F9A02C36F}" type="parTrans" cxnId="{7A28262B-363B-46EE-9C61-B1EF73B0B6EC}">
      <dgm:prSet/>
      <dgm:spPr/>
      <dgm:t>
        <a:bodyPr/>
        <a:lstStyle/>
        <a:p>
          <a:endParaRPr lang="en-US"/>
        </a:p>
      </dgm:t>
    </dgm:pt>
    <dgm:pt modelId="{B14F221E-9228-4EC2-B621-CB48EE626EE7}" type="sibTrans" cxnId="{7A28262B-363B-46EE-9C61-B1EF73B0B6EC}">
      <dgm:prSet/>
      <dgm:spPr/>
      <dgm:t>
        <a:bodyPr/>
        <a:lstStyle/>
        <a:p>
          <a:endParaRPr lang="en-US"/>
        </a:p>
      </dgm:t>
    </dgm:pt>
    <dgm:pt modelId="{668452DC-0D87-4C2C-B553-F85177300E62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culture of Japanese workers, accustomed to high-context, did not allow them to face the problem and talked round it.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E21D4F-8B05-4FB3-91DE-C532B889AF35}" type="parTrans" cxnId="{00BDB774-365C-4973-A6A4-B08366DDA7BD}">
      <dgm:prSet/>
      <dgm:spPr/>
      <dgm:t>
        <a:bodyPr/>
        <a:lstStyle/>
        <a:p>
          <a:endParaRPr lang="en-US"/>
        </a:p>
      </dgm:t>
    </dgm:pt>
    <dgm:pt modelId="{2BAE1F2A-F649-4365-AB07-250A28401717}" type="sibTrans" cxnId="{00BDB774-365C-4973-A6A4-B08366DDA7BD}">
      <dgm:prSet/>
      <dgm:spPr/>
      <dgm:t>
        <a:bodyPr/>
        <a:lstStyle/>
        <a:p>
          <a:endParaRPr lang="en-US"/>
        </a:p>
      </dgm:t>
    </dgm:pt>
    <dgm:pt modelId="{5C740F17-29D0-4D32-B9E6-C09BD8D274CA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Memos and performance reviews were read as being too critical.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3478A7-4E73-433A-BB63-730BB06D5939}" type="parTrans" cxnId="{7365D6B2-0553-4F42-BEA4-4B97A9F9C8AC}">
      <dgm:prSet/>
      <dgm:spPr/>
      <dgm:t>
        <a:bodyPr/>
        <a:lstStyle/>
        <a:p>
          <a:endParaRPr lang="en-US"/>
        </a:p>
      </dgm:t>
    </dgm:pt>
    <dgm:pt modelId="{6114CC2B-9EF1-4B45-AC69-7C0A26AC69FC}" type="sibTrans" cxnId="{7365D6B2-0553-4F42-BEA4-4B97A9F9C8AC}">
      <dgm:prSet/>
      <dgm:spPr/>
      <dgm:t>
        <a:bodyPr/>
        <a:lstStyle/>
        <a:p>
          <a:endParaRPr lang="en-US"/>
        </a:p>
      </dgm:t>
    </dgm:pt>
    <dgm:pt modelId="{790FAF17-3866-4570-B96F-132A81BF155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Sensitive issues were not discussed, and it resulted in misalignment of operations and a lost trust (FT, 2018).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E2F1A4-8078-40E2-A699-DA835EC71307}" type="parTrans" cxnId="{648789BA-1014-4889-B54A-3A7E61576D54}">
      <dgm:prSet/>
      <dgm:spPr/>
      <dgm:t>
        <a:bodyPr/>
        <a:lstStyle/>
        <a:p>
          <a:endParaRPr lang="en-US"/>
        </a:p>
      </dgm:t>
    </dgm:pt>
    <dgm:pt modelId="{12BEE9FD-8465-4394-9475-BCC588D6DF80}" type="sibTrans" cxnId="{648789BA-1014-4889-B54A-3A7E61576D54}">
      <dgm:prSet/>
      <dgm:spPr/>
      <dgm:t>
        <a:bodyPr/>
        <a:lstStyle/>
        <a:p>
          <a:endParaRPr lang="en-US"/>
        </a:p>
      </dgm:t>
    </dgm:pt>
    <dgm:pt modelId="{9B89D784-9A72-437C-82DE-0226F9B0DF1C}" type="pres">
      <dgm:prSet presAssocID="{33D6876B-E9D2-4604-A6C3-6C297F87D628}" presName="root" presStyleCnt="0">
        <dgm:presLayoutVars>
          <dgm:dir/>
          <dgm:resizeHandles val="exact"/>
        </dgm:presLayoutVars>
      </dgm:prSet>
      <dgm:spPr/>
    </dgm:pt>
    <dgm:pt modelId="{F92BF68A-A852-4332-98AA-A58D223D3A1E}" type="pres">
      <dgm:prSet presAssocID="{95631877-1924-446A-B138-2F5D08489F4A}" presName="compNode" presStyleCnt="0"/>
      <dgm:spPr/>
    </dgm:pt>
    <dgm:pt modelId="{F7721363-8E73-40F0-A230-8C4C79BA868A}" type="pres">
      <dgm:prSet presAssocID="{95631877-1924-446A-B138-2F5D08489F4A}" presName="bgRect" presStyleLbl="bgShp" presStyleIdx="0" presStyleCnt="4"/>
      <dgm:spPr/>
    </dgm:pt>
    <dgm:pt modelId="{FA10D7F1-4C66-4E2F-ABA3-7296A5701D41}" type="pres">
      <dgm:prSet presAssocID="{95631877-1924-446A-B138-2F5D08489F4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09C200EC-094F-4734-B208-43B03D001DD2}" type="pres">
      <dgm:prSet presAssocID="{95631877-1924-446A-B138-2F5D08489F4A}" presName="spaceRect" presStyleCnt="0"/>
      <dgm:spPr/>
    </dgm:pt>
    <dgm:pt modelId="{C93F0E6A-BFA6-4C56-B81A-9336195B3191}" type="pres">
      <dgm:prSet presAssocID="{95631877-1924-446A-B138-2F5D08489F4A}" presName="parTx" presStyleLbl="revTx" presStyleIdx="0" presStyleCnt="4">
        <dgm:presLayoutVars>
          <dgm:chMax val="0"/>
          <dgm:chPref val="0"/>
        </dgm:presLayoutVars>
      </dgm:prSet>
      <dgm:spPr/>
    </dgm:pt>
    <dgm:pt modelId="{63BEEF4F-4BC4-4711-8108-3710A90D069E}" type="pres">
      <dgm:prSet presAssocID="{B14F221E-9228-4EC2-B621-CB48EE626EE7}" presName="sibTrans" presStyleCnt="0"/>
      <dgm:spPr/>
    </dgm:pt>
    <dgm:pt modelId="{D9C09269-54C7-4EE6-B379-FF22FCDD37E1}" type="pres">
      <dgm:prSet presAssocID="{668452DC-0D87-4C2C-B553-F85177300E62}" presName="compNode" presStyleCnt="0"/>
      <dgm:spPr/>
    </dgm:pt>
    <dgm:pt modelId="{A4F8C9FF-3B27-417F-A228-3ADC92A84422}" type="pres">
      <dgm:prSet presAssocID="{668452DC-0D87-4C2C-B553-F85177300E62}" presName="bgRect" presStyleLbl="bgShp" presStyleIdx="1" presStyleCnt="4"/>
      <dgm:spPr/>
    </dgm:pt>
    <dgm:pt modelId="{557020DB-2101-4217-A428-1D37E1198924}" type="pres">
      <dgm:prSet presAssocID="{668452DC-0D87-4C2C-B553-F85177300E6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533C58EA-DA4B-4B4D-AC65-F46E0AF34E5A}" type="pres">
      <dgm:prSet presAssocID="{668452DC-0D87-4C2C-B553-F85177300E62}" presName="spaceRect" presStyleCnt="0"/>
      <dgm:spPr/>
    </dgm:pt>
    <dgm:pt modelId="{297D1DCE-63BE-4B46-A947-F34A25915674}" type="pres">
      <dgm:prSet presAssocID="{668452DC-0D87-4C2C-B553-F85177300E62}" presName="parTx" presStyleLbl="revTx" presStyleIdx="1" presStyleCnt="4">
        <dgm:presLayoutVars>
          <dgm:chMax val="0"/>
          <dgm:chPref val="0"/>
        </dgm:presLayoutVars>
      </dgm:prSet>
      <dgm:spPr/>
    </dgm:pt>
    <dgm:pt modelId="{EA18819D-208C-423B-83D7-133308CD4912}" type="pres">
      <dgm:prSet presAssocID="{2BAE1F2A-F649-4365-AB07-250A28401717}" presName="sibTrans" presStyleCnt="0"/>
      <dgm:spPr/>
    </dgm:pt>
    <dgm:pt modelId="{46A13B54-CFDA-4901-9A43-3B746C3831B7}" type="pres">
      <dgm:prSet presAssocID="{5C740F17-29D0-4D32-B9E6-C09BD8D274CA}" presName="compNode" presStyleCnt="0"/>
      <dgm:spPr/>
    </dgm:pt>
    <dgm:pt modelId="{3780DC99-45A9-4593-8451-56F163192E99}" type="pres">
      <dgm:prSet presAssocID="{5C740F17-29D0-4D32-B9E6-C09BD8D274CA}" presName="bgRect" presStyleLbl="bgShp" presStyleIdx="2" presStyleCnt="4"/>
      <dgm:spPr/>
    </dgm:pt>
    <dgm:pt modelId="{418139A6-FA2C-43DD-9FDF-75D803EB46F7}" type="pres">
      <dgm:prSet presAssocID="{5C740F17-29D0-4D32-B9E6-C09BD8D274C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1BBE9EB-D526-4878-8669-2D7DAB9CC7D8}" type="pres">
      <dgm:prSet presAssocID="{5C740F17-29D0-4D32-B9E6-C09BD8D274CA}" presName="spaceRect" presStyleCnt="0"/>
      <dgm:spPr/>
    </dgm:pt>
    <dgm:pt modelId="{9AD36A71-CA67-4E2B-AACB-257BBA2898FA}" type="pres">
      <dgm:prSet presAssocID="{5C740F17-29D0-4D32-B9E6-C09BD8D274CA}" presName="parTx" presStyleLbl="revTx" presStyleIdx="2" presStyleCnt="4">
        <dgm:presLayoutVars>
          <dgm:chMax val="0"/>
          <dgm:chPref val="0"/>
        </dgm:presLayoutVars>
      </dgm:prSet>
      <dgm:spPr/>
    </dgm:pt>
    <dgm:pt modelId="{5AB9729A-0CD1-47C1-A0CF-5B4B38F1CD8E}" type="pres">
      <dgm:prSet presAssocID="{6114CC2B-9EF1-4B45-AC69-7C0A26AC69FC}" presName="sibTrans" presStyleCnt="0"/>
      <dgm:spPr/>
    </dgm:pt>
    <dgm:pt modelId="{0224C318-023E-45ED-A111-38FFEC5A4555}" type="pres">
      <dgm:prSet presAssocID="{790FAF17-3866-4570-B96F-132A81BF155E}" presName="compNode" presStyleCnt="0"/>
      <dgm:spPr/>
    </dgm:pt>
    <dgm:pt modelId="{6357916A-88AC-4C04-862E-9CE03843A96B}" type="pres">
      <dgm:prSet presAssocID="{790FAF17-3866-4570-B96F-132A81BF155E}" presName="bgRect" presStyleLbl="bgShp" presStyleIdx="3" presStyleCnt="4"/>
      <dgm:spPr/>
    </dgm:pt>
    <dgm:pt modelId="{96FE8137-D034-4613-91C6-4AC08979E9C9}" type="pres">
      <dgm:prSet presAssocID="{790FAF17-3866-4570-B96F-132A81BF155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bidden"/>
        </a:ext>
      </dgm:extLst>
    </dgm:pt>
    <dgm:pt modelId="{17562C4B-808E-4F70-8006-ABB55520A5FD}" type="pres">
      <dgm:prSet presAssocID="{790FAF17-3866-4570-B96F-132A81BF155E}" presName="spaceRect" presStyleCnt="0"/>
      <dgm:spPr/>
    </dgm:pt>
    <dgm:pt modelId="{6D0880E8-D5FF-4383-8CE0-AA183E6A655C}" type="pres">
      <dgm:prSet presAssocID="{790FAF17-3866-4570-B96F-132A81BF155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101EF12-0F5B-486B-9A49-207180896493}" type="presOf" srcId="{95631877-1924-446A-B138-2F5D08489F4A}" destId="{C93F0E6A-BFA6-4C56-B81A-9336195B3191}" srcOrd="0" destOrd="0" presId="urn:microsoft.com/office/officeart/2018/2/layout/IconVerticalSolidList"/>
    <dgm:cxn modelId="{7A28262B-363B-46EE-9C61-B1EF73B0B6EC}" srcId="{33D6876B-E9D2-4604-A6C3-6C297F87D628}" destId="{95631877-1924-446A-B138-2F5D08489F4A}" srcOrd="0" destOrd="0" parTransId="{EF6C58E1-6D91-4F27-81EF-A50F9A02C36F}" sibTransId="{B14F221E-9228-4EC2-B621-CB48EE626EE7}"/>
    <dgm:cxn modelId="{600C0251-F3FF-4878-ACDE-72DDC290BFB3}" type="presOf" srcId="{5C740F17-29D0-4D32-B9E6-C09BD8D274CA}" destId="{9AD36A71-CA67-4E2B-AACB-257BBA2898FA}" srcOrd="0" destOrd="0" presId="urn:microsoft.com/office/officeart/2018/2/layout/IconVerticalSolidList"/>
    <dgm:cxn modelId="{00BDB774-365C-4973-A6A4-B08366DDA7BD}" srcId="{33D6876B-E9D2-4604-A6C3-6C297F87D628}" destId="{668452DC-0D87-4C2C-B553-F85177300E62}" srcOrd="1" destOrd="0" parTransId="{1AE21D4F-8B05-4FB3-91DE-C532B889AF35}" sibTransId="{2BAE1F2A-F649-4365-AB07-250A28401717}"/>
    <dgm:cxn modelId="{7365D6B2-0553-4F42-BEA4-4B97A9F9C8AC}" srcId="{33D6876B-E9D2-4604-A6C3-6C297F87D628}" destId="{5C740F17-29D0-4D32-B9E6-C09BD8D274CA}" srcOrd="2" destOrd="0" parTransId="{543478A7-4E73-433A-BB63-730BB06D5939}" sibTransId="{6114CC2B-9EF1-4B45-AC69-7C0A26AC69FC}"/>
    <dgm:cxn modelId="{648789BA-1014-4889-B54A-3A7E61576D54}" srcId="{33D6876B-E9D2-4604-A6C3-6C297F87D628}" destId="{790FAF17-3866-4570-B96F-132A81BF155E}" srcOrd="3" destOrd="0" parTransId="{31E2F1A4-8078-40E2-A699-DA835EC71307}" sibTransId="{12BEE9FD-8465-4394-9475-BCC588D6DF80}"/>
    <dgm:cxn modelId="{BD599AC9-4DDC-45C5-9097-714A74F3C362}" type="presOf" srcId="{33D6876B-E9D2-4604-A6C3-6C297F87D628}" destId="{9B89D784-9A72-437C-82DE-0226F9B0DF1C}" srcOrd="0" destOrd="0" presId="urn:microsoft.com/office/officeart/2018/2/layout/IconVerticalSolidList"/>
    <dgm:cxn modelId="{8CF8B6CA-25CA-441B-A7DA-79545ACA2FF9}" type="presOf" srcId="{668452DC-0D87-4C2C-B553-F85177300E62}" destId="{297D1DCE-63BE-4B46-A947-F34A25915674}" srcOrd="0" destOrd="0" presId="urn:microsoft.com/office/officeart/2018/2/layout/IconVerticalSolidList"/>
    <dgm:cxn modelId="{2F2562FE-9FB3-409B-8526-F92471D4648F}" type="presOf" srcId="{790FAF17-3866-4570-B96F-132A81BF155E}" destId="{6D0880E8-D5FF-4383-8CE0-AA183E6A655C}" srcOrd="0" destOrd="0" presId="urn:microsoft.com/office/officeart/2018/2/layout/IconVerticalSolidList"/>
    <dgm:cxn modelId="{3D13B56C-FF2C-4F11-B28C-B401C7AD9F07}" type="presParOf" srcId="{9B89D784-9A72-437C-82DE-0226F9B0DF1C}" destId="{F92BF68A-A852-4332-98AA-A58D223D3A1E}" srcOrd="0" destOrd="0" presId="urn:microsoft.com/office/officeart/2018/2/layout/IconVerticalSolidList"/>
    <dgm:cxn modelId="{920BD500-D597-4B0B-955B-454B072A4151}" type="presParOf" srcId="{F92BF68A-A852-4332-98AA-A58D223D3A1E}" destId="{F7721363-8E73-40F0-A230-8C4C79BA868A}" srcOrd="0" destOrd="0" presId="urn:microsoft.com/office/officeart/2018/2/layout/IconVerticalSolidList"/>
    <dgm:cxn modelId="{F4F78388-861A-4CC6-BC1F-D208F7F7416F}" type="presParOf" srcId="{F92BF68A-A852-4332-98AA-A58D223D3A1E}" destId="{FA10D7F1-4C66-4E2F-ABA3-7296A5701D41}" srcOrd="1" destOrd="0" presId="urn:microsoft.com/office/officeart/2018/2/layout/IconVerticalSolidList"/>
    <dgm:cxn modelId="{10F0FD67-CFBA-4914-BBE8-4A5C0ADD7FFA}" type="presParOf" srcId="{F92BF68A-A852-4332-98AA-A58D223D3A1E}" destId="{09C200EC-094F-4734-B208-43B03D001DD2}" srcOrd="2" destOrd="0" presId="urn:microsoft.com/office/officeart/2018/2/layout/IconVerticalSolidList"/>
    <dgm:cxn modelId="{6B8A0305-2FD5-4AF1-B20A-C846D3226C05}" type="presParOf" srcId="{F92BF68A-A852-4332-98AA-A58D223D3A1E}" destId="{C93F0E6A-BFA6-4C56-B81A-9336195B3191}" srcOrd="3" destOrd="0" presId="urn:microsoft.com/office/officeart/2018/2/layout/IconVerticalSolidList"/>
    <dgm:cxn modelId="{0E08209B-F2A9-4E50-981B-ACD478455562}" type="presParOf" srcId="{9B89D784-9A72-437C-82DE-0226F9B0DF1C}" destId="{63BEEF4F-4BC4-4711-8108-3710A90D069E}" srcOrd="1" destOrd="0" presId="urn:microsoft.com/office/officeart/2018/2/layout/IconVerticalSolidList"/>
    <dgm:cxn modelId="{957E5A87-254E-4BAF-B3AA-286858777908}" type="presParOf" srcId="{9B89D784-9A72-437C-82DE-0226F9B0DF1C}" destId="{D9C09269-54C7-4EE6-B379-FF22FCDD37E1}" srcOrd="2" destOrd="0" presId="urn:microsoft.com/office/officeart/2018/2/layout/IconVerticalSolidList"/>
    <dgm:cxn modelId="{13CCA8C0-054E-43F7-99CC-E21671CF6D0F}" type="presParOf" srcId="{D9C09269-54C7-4EE6-B379-FF22FCDD37E1}" destId="{A4F8C9FF-3B27-417F-A228-3ADC92A84422}" srcOrd="0" destOrd="0" presId="urn:microsoft.com/office/officeart/2018/2/layout/IconVerticalSolidList"/>
    <dgm:cxn modelId="{6FE984C5-B0D3-4737-8445-F9EAD423B786}" type="presParOf" srcId="{D9C09269-54C7-4EE6-B379-FF22FCDD37E1}" destId="{557020DB-2101-4217-A428-1D37E1198924}" srcOrd="1" destOrd="0" presId="urn:microsoft.com/office/officeart/2018/2/layout/IconVerticalSolidList"/>
    <dgm:cxn modelId="{683F4B04-81C8-4DAE-977E-4F3B531FC990}" type="presParOf" srcId="{D9C09269-54C7-4EE6-B379-FF22FCDD37E1}" destId="{533C58EA-DA4B-4B4D-AC65-F46E0AF34E5A}" srcOrd="2" destOrd="0" presId="urn:microsoft.com/office/officeart/2018/2/layout/IconVerticalSolidList"/>
    <dgm:cxn modelId="{35679337-F90F-40AE-9877-E012B78498D2}" type="presParOf" srcId="{D9C09269-54C7-4EE6-B379-FF22FCDD37E1}" destId="{297D1DCE-63BE-4B46-A947-F34A25915674}" srcOrd="3" destOrd="0" presId="urn:microsoft.com/office/officeart/2018/2/layout/IconVerticalSolidList"/>
    <dgm:cxn modelId="{132E0E96-622C-4C2F-8836-B2DE31FA49A4}" type="presParOf" srcId="{9B89D784-9A72-437C-82DE-0226F9B0DF1C}" destId="{EA18819D-208C-423B-83D7-133308CD4912}" srcOrd="3" destOrd="0" presId="urn:microsoft.com/office/officeart/2018/2/layout/IconVerticalSolidList"/>
    <dgm:cxn modelId="{B6EEC70F-93A8-409E-A692-93B7560957C9}" type="presParOf" srcId="{9B89D784-9A72-437C-82DE-0226F9B0DF1C}" destId="{46A13B54-CFDA-4901-9A43-3B746C3831B7}" srcOrd="4" destOrd="0" presId="urn:microsoft.com/office/officeart/2018/2/layout/IconVerticalSolidList"/>
    <dgm:cxn modelId="{AF77C9C7-7469-45FE-A488-73CBE84DBC05}" type="presParOf" srcId="{46A13B54-CFDA-4901-9A43-3B746C3831B7}" destId="{3780DC99-45A9-4593-8451-56F163192E99}" srcOrd="0" destOrd="0" presId="urn:microsoft.com/office/officeart/2018/2/layout/IconVerticalSolidList"/>
    <dgm:cxn modelId="{2BC4165D-1FFB-45E0-90C4-79AAB4509FE7}" type="presParOf" srcId="{46A13B54-CFDA-4901-9A43-3B746C3831B7}" destId="{418139A6-FA2C-43DD-9FDF-75D803EB46F7}" srcOrd="1" destOrd="0" presId="urn:microsoft.com/office/officeart/2018/2/layout/IconVerticalSolidList"/>
    <dgm:cxn modelId="{6AC63F8F-D745-441A-A645-D32B13136E77}" type="presParOf" srcId="{46A13B54-CFDA-4901-9A43-3B746C3831B7}" destId="{C1BBE9EB-D526-4878-8669-2D7DAB9CC7D8}" srcOrd="2" destOrd="0" presId="urn:microsoft.com/office/officeart/2018/2/layout/IconVerticalSolidList"/>
    <dgm:cxn modelId="{04AFF5B3-B132-4ADC-B891-864FABD40C3D}" type="presParOf" srcId="{46A13B54-CFDA-4901-9A43-3B746C3831B7}" destId="{9AD36A71-CA67-4E2B-AACB-257BBA2898FA}" srcOrd="3" destOrd="0" presId="urn:microsoft.com/office/officeart/2018/2/layout/IconVerticalSolidList"/>
    <dgm:cxn modelId="{E388D028-DCB6-43A9-81CC-86253CB92411}" type="presParOf" srcId="{9B89D784-9A72-437C-82DE-0226F9B0DF1C}" destId="{5AB9729A-0CD1-47C1-A0CF-5B4B38F1CD8E}" srcOrd="5" destOrd="0" presId="urn:microsoft.com/office/officeart/2018/2/layout/IconVerticalSolidList"/>
    <dgm:cxn modelId="{0EC7BF0B-82C8-43A4-BEC3-E488BF2A2D76}" type="presParOf" srcId="{9B89D784-9A72-437C-82DE-0226F9B0DF1C}" destId="{0224C318-023E-45ED-A111-38FFEC5A4555}" srcOrd="6" destOrd="0" presId="urn:microsoft.com/office/officeart/2018/2/layout/IconVerticalSolidList"/>
    <dgm:cxn modelId="{93D09F6A-BCC6-4213-93D5-3ACF9C87BBB7}" type="presParOf" srcId="{0224C318-023E-45ED-A111-38FFEC5A4555}" destId="{6357916A-88AC-4C04-862E-9CE03843A96B}" srcOrd="0" destOrd="0" presId="urn:microsoft.com/office/officeart/2018/2/layout/IconVerticalSolidList"/>
    <dgm:cxn modelId="{4361BE69-76AC-4A59-95CE-10965E153725}" type="presParOf" srcId="{0224C318-023E-45ED-A111-38FFEC5A4555}" destId="{96FE8137-D034-4613-91C6-4AC08979E9C9}" srcOrd="1" destOrd="0" presId="urn:microsoft.com/office/officeart/2018/2/layout/IconVerticalSolidList"/>
    <dgm:cxn modelId="{32C65613-726B-46C8-A186-4EF7384F98BA}" type="presParOf" srcId="{0224C318-023E-45ED-A111-38FFEC5A4555}" destId="{17562C4B-808E-4F70-8006-ABB55520A5FD}" srcOrd="2" destOrd="0" presId="urn:microsoft.com/office/officeart/2018/2/layout/IconVerticalSolidList"/>
    <dgm:cxn modelId="{7537CC5E-39BE-462F-AB94-DB00B1E6B432}" type="presParOf" srcId="{0224C318-023E-45ED-A111-38FFEC5A4555}" destId="{6D0880E8-D5FF-4383-8CE0-AA183E6A655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1BAFF8D-7E76-48AE-9C48-C53826D66E6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C56165B-128A-4403-A969-7A7E2A7FE7E9}">
      <dgm:prSet custT="1"/>
      <dgm:spPr/>
      <dgm:t>
        <a:bodyPr/>
        <a:lstStyle/>
        <a:p>
          <a:pPr algn="l">
            <a:defRPr cap="all"/>
          </a:pPr>
          <a:r>
            <a:rPr lang="en-GB" sz="1400" i="0" dirty="0">
              <a:latin typeface="Arial" panose="020B0604020202020204" pitchFamily="34" charset="0"/>
              <a:cs typeface="Arial" panose="020B0604020202020204" pitchFamily="34" charset="0"/>
            </a:rPr>
            <a:t>Walmart’s flat hierarchy conflicted with Japan’s moderate Power Distance and respect for authority (Hofstede Insights, 2023).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57717B-24AF-4EC7-A6AB-0552B1539565}" type="parTrans" cxnId="{137FCD12-70B4-4FD8-ABEA-9A0E88AD7600}">
      <dgm:prSet/>
      <dgm:spPr/>
      <dgm:t>
        <a:bodyPr/>
        <a:lstStyle/>
        <a:p>
          <a:endParaRPr lang="en-US"/>
        </a:p>
      </dgm:t>
    </dgm:pt>
    <dgm:pt modelId="{D5F8F6F3-F85A-433D-9A13-E462523FA1E6}" type="sibTrans" cxnId="{137FCD12-70B4-4FD8-ABEA-9A0E88AD7600}">
      <dgm:prSet/>
      <dgm:spPr/>
      <dgm:t>
        <a:bodyPr/>
        <a:lstStyle/>
        <a:p>
          <a:endParaRPr lang="en-US"/>
        </a:p>
      </dgm:t>
    </dgm:pt>
    <dgm:pt modelId="{91F3BD6F-E1E9-4D0D-BF49-A2DB6B265567}">
      <dgm:prSet custT="1"/>
      <dgm:spPr/>
      <dgm:t>
        <a:bodyPr/>
        <a:lstStyle/>
        <a:p>
          <a:pPr algn="l">
            <a:defRPr cap="all"/>
          </a:pPr>
          <a:r>
            <a:rPr lang="en-GB" sz="1400" i="0" dirty="0">
              <a:latin typeface="Arial" panose="020B0604020202020204" pitchFamily="34" charset="0"/>
              <a:cs typeface="Arial" panose="020B0604020202020204" pitchFamily="34" charset="0"/>
            </a:rPr>
            <a:t>U.S. managers promoted individual performance, clashing with Japan’s Collectivist </a:t>
          </a:r>
          <a:r>
            <a:rPr lang="en-GB" sz="1200" i="0" dirty="0">
              <a:latin typeface="Arial" panose="020B0604020202020204" pitchFamily="34" charset="0"/>
              <a:cs typeface="Arial" panose="020B0604020202020204" pitchFamily="34" charset="0"/>
            </a:rPr>
            <a:t>values.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B4B51C-9D78-40DE-921F-4F3DD7EB912C}" type="parTrans" cxnId="{CBC14C9F-6DF5-4067-9433-641EE23917DA}">
      <dgm:prSet/>
      <dgm:spPr/>
      <dgm:t>
        <a:bodyPr/>
        <a:lstStyle/>
        <a:p>
          <a:endParaRPr lang="en-US"/>
        </a:p>
      </dgm:t>
    </dgm:pt>
    <dgm:pt modelId="{FDF4C613-D397-4540-89E8-A504F5C4C657}" type="sibTrans" cxnId="{CBC14C9F-6DF5-4067-9433-641EE23917DA}">
      <dgm:prSet/>
      <dgm:spPr/>
      <dgm:t>
        <a:bodyPr/>
        <a:lstStyle/>
        <a:p>
          <a:endParaRPr lang="en-US"/>
        </a:p>
      </dgm:t>
    </dgm:pt>
    <dgm:pt modelId="{488B664D-1C5D-4B0B-87C0-DE4386FFCDB3}">
      <dgm:prSet custT="1"/>
      <dgm:spPr/>
      <dgm:t>
        <a:bodyPr/>
        <a:lstStyle/>
        <a:p>
          <a:pPr algn="l">
            <a:defRPr cap="all"/>
          </a:pPr>
          <a:r>
            <a:rPr lang="en-GB" sz="1400" i="0" dirty="0">
              <a:latin typeface="Arial" panose="020B0604020202020204" pitchFamily="34" charset="0"/>
              <a:cs typeface="Arial" panose="020B0604020202020204" pitchFamily="34" charset="0"/>
            </a:rPr>
            <a:t>Rapid change was encouraged, but Japan’s high Uncertainty Avoidance demanded planning and consensus (</a:t>
          </a:r>
          <a:r>
            <a:rPr lang="en-GB" sz="1400" i="0" dirty="0" err="1">
              <a:latin typeface="Arial" panose="020B0604020202020204" pitchFamily="34" charset="0"/>
              <a:cs typeface="Arial" panose="020B0604020202020204" pitchFamily="34" charset="0"/>
            </a:rPr>
            <a:t>Beugelsdijk</a:t>
          </a:r>
          <a:r>
            <a:rPr lang="en-GB" sz="1400" i="0" dirty="0">
              <a:latin typeface="Arial" panose="020B0604020202020204" pitchFamily="34" charset="0"/>
              <a:cs typeface="Arial" panose="020B0604020202020204" pitchFamily="34" charset="0"/>
            </a:rPr>
            <a:t> et al., 2018).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C2A001-8CD7-42AE-AA52-A8AD235AA8F7}" type="parTrans" cxnId="{D61A1021-4893-4B5B-B0E4-7A159E0C9433}">
      <dgm:prSet/>
      <dgm:spPr/>
      <dgm:t>
        <a:bodyPr/>
        <a:lstStyle/>
        <a:p>
          <a:endParaRPr lang="en-US"/>
        </a:p>
      </dgm:t>
    </dgm:pt>
    <dgm:pt modelId="{D90A129D-0A4D-4C99-BA4E-A58C9A51F03C}" type="sibTrans" cxnId="{D61A1021-4893-4B5B-B0E4-7A159E0C9433}">
      <dgm:prSet/>
      <dgm:spPr/>
      <dgm:t>
        <a:bodyPr/>
        <a:lstStyle/>
        <a:p>
          <a:endParaRPr lang="en-US"/>
        </a:p>
      </dgm:t>
    </dgm:pt>
    <dgm:pt modelId="{132CD3B1-82EA-40B0-A0E5-905513ACAD66}">
      <dgm:prSet custT="1"/>
      <dgm:spPr/>
      <dgm:t>
        <a:bodyPr/>
        <a:lstStyle/>
        <a:p>
          <a:pPr algn="l">
            <a:defRPr cap="all"/>
          </a:pPr>
          <a:r>
            <a:rPr lang="en-GB" sz="1400" i="0" dirty="0">
              <a:latin typeface="Arial" panose="020B0604020202020204" pitchFamily="34" charset="0"/>
              <a:cs typeface="Arial" panose="020B0604020202020204" pitchFamily="34" charset="0"/>
            </a:rPr>
            <a:t>These cultural misalignments slowed decision-making and led to resistance from Seiyu staff.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4E8333-2038-4632-B7E9-BE7D4F3305A1}" type="parTrans" cxnId="{D521FD79-80ED-40BD-93F3-3032614303F4}">
      <dgm:prSet/>
      <dgm:spPr/>
      <dgm:t>
        <a:bodyPr/>
        <a:lstStyle/>
        <a:p>
          <a:endParaRPr lang="en-US"/>
        </a:p>
      </dgm:t>
    </dgm:pt>
    <dgm:pt modelId="{6BD0F4F1-0070-4DD7-99C8-83B7443615A0}" type="sibTrans" cxnId="{D521FD79-80ED-40BD-93F3-3032614303F4}">
      <dgm:prSet/>
      <dgm:spPr/>
      <dgm:t>
        <a:bodyPr/>
        <a:lstStyle/>
        <a:p>
          <a:endParaRPr lang="en-US"/>
        </a:p>
      </dgm:t>
    </dgm:pt>
    <dgm:pt modelId="{5F7420CF-8815-4DC9-880D-243B623DF3D3}" type="pres">
      <dgm:prSet presAssocID="{91BAFF8D-7E76-48AE-9C48-C53826D66E60}" presName="root" presStyleCnt="0">
        <dgm:presLayoutVars>
          <dgm:dir/>
          <dgm:resizeHandles val="exact"/>
        </dgm:presLayoutVars>
      </dgm:prSet>
      <dgm:spPr/>
    </dgm:pt>
    <dgm:pt modelId="{4B5494EE-4D60-42B3-99AF-C490BF2FCEA4}" type="pres">
      <dgm:prSet presAssocID="{6C56165B-128A-4403-A969-7A7E2A7FE7E9}" presName="compNode" presStyleCnt="0"/>
      <dgm:spPr/>
    </dgm:pt>
    <dgm:pt modelId="{0F2C1B41-FC4C-4A08-AFDB-B5053D75DD54}" type="pres">
      <dgm:prSet presAssocID="{6C56165B-128A-4403-A969-7A7E2A7FE7E9}" presName="iconBgRect" presStyleLbl="bgShp" presStyleIdx="0" presStyleCnt="4"/>
      <dgm:spPr/>
    </dgm:pt>
    <dgm:pt modelId="{1837C7B1-B15E-41DD-ACE7-338C1F8566FA}" type="pres">
      <dgm:prSet presAssocID="{6C56165B-128A-4403-A969-7A7E2A7FE7E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44C95E8-82D5-48FA-B0BA-F12B06F308C4}" type="pres">
      <dgm:prSet presAssocID="{6C56165B-128A-4403-A969-7A7E2A7FE7E9}" presName="spaceRect" presStyleCnt="0"/>
      <dgm:spPr/>
    </dgm:pt>
    <dgm:pt modelId="{40391790-D67F-4F3A-BF71-3E9BFE0CB45A}" type="pres">
      <dgm:prSet presAssocID="{6C56165B-128A-4403-A969-7A7E2A7FE7E9}" presName="textRect" presStyleLbl="revTx" presStyleIdx="0" presStyleCnt="4">
        <dgm:presLayoutVars>
          <dgm:chMax val="1"/>
          <dgm:chPref val="1"/>
        </dgm:presLayoutVars>
      </dgm:prSet>
      <dgm:spPr/>
    </dgm:pt>
    <dgm:pt modelId="{3C49BFF8-5D90-48A5-8B97-EEC7AC4098CE}" type="pres">
      <dgm:prSet presAssocID="{D5F8F6F3-F85A-433D-9A13-E462523FA1E6}" presName="sibTrans" presStyleCnt="0"/>
      <dgm:spPr/>
    </dgm:pt>
    <dgm:pt modelId="{B6EC5A5E-F424-49EC-A6BE-DCE3B867B692}" type="pres">
      <dgm:prSet presAssocID="{91F3BD6F-E1E9-4D0D-BF49-A2DB6B265567}" presName="compNode" presStyleCnt="0"/>
      <dgm:spPr/>
    </dgm:pt>
    <dgm:pt modelId="{79E43825-2ACE-4427-9FFA-509BD33F109F}" type="pres">
      <dgm:prSet presAssocID="{91F3BD6F-E1E9-4D0D-BF49-A2DB6B265567}" presName="iconBgRect" presStyleLbl="bgShp" presStyleIdx="1" presStyleCnt="4"/>
      <dgm:spPr/>
    </dgm:pt>
    <dgm:pt modelId="{42832BF2-249D-4068-BACE-5E2EA37C54D6}" type="pres">
      <dgm:prSet presAssocID="{91F3BD6F-E1E9-4D0D-BF49-A2DB6B26556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C2D8027A-36B8-4BB7-99B0-9E011A5850C5}" type="pres">
      <dgm:prSet presAssocID="{91F3BD6F-E1E9-4D0D-BF49-A2DB6B265567}" presName="spaceRect" presStyleCnt="0"/>
      <dgm:spPr/>
    </dgm:pt>
    <dgm:pt modelId="{E4FAFA43-06C7-49D2-B4D6-EEADC89A733F}" type="pres">
      <dgm:prSet presAssocID="{91F3BD6F-E1E9-4D0D-BF49-A2DB6B265567}" presName="textRect" presStyleLbl="revTx" presStyleIdx="1" presStyleCnt="4">
        <dgm:presLayoutVars>
          <dgm:chMax val="1"/>
          <dgm:chPref val="1"/>
        </dgm:presLayoutVars>
      </dgm:prSet>
      <dgm:spPr/>
    </dgm:pt>
    <dgm:pt modelId="{2DB66A64-553D-4DF8-B03A-BEC9ED091F5D}" type="pres">
      <dgm:prSet presAssocID="{FDF4C613-D397-4540-89E8-A504F5C4C657}" presName="sibTrans" presStyleCnt="0"/>
      <dgm:spPr/>
    </dgm:pt>
    <dgm:pt modelId="{012C7C0E-4BA2-4FA1-A1AA-D324FD80EACB}" type="pres">
      <dgm:prSet presAssocID="{488B664D-1C5D-4B0B-87C0-DE4386FFCDB3}" presName="compNode" presStyleCnt="0"/>
      <dgm:spPr/>
    </dgm:pt>
    <dgm:pt modelId="{CBDAFF67-6556-4F4B-B18E-69A88CF7B57B}" type="pres">
      <dgm:prSet presAssocID="{488B664D-1C5D-4B0B-87C0-DE4386FFCDB3}" presName="iconBgRect" presStyleLbl="bgShp" presStyleIdx="2" presStyleCnt="4"/>
      <dgm:spPr/>
    </dgm:pt>
    <dgm:pt modelId="{44113E0B-5402-4091-9A7F-FF1140600E23}" type="pres">
      <dgm:prSet presAssocID="{488B664D-1C5D-4B0B-87C0-DE4386FFCDB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4745D9C-39AE-4D32-8492-140499B6BFCD}" type="pres">
      <dgm:prSet presAssocID="{488B664D-1C5D-4B0B-87C0-DE4386FFCDB3}" presName="spaceRect" presStyleCnt="0"/>
      <dgm:spPr/>
    </dgm:pt>
    <dgm:pt modelId="{E3D562F9-29B3-4271-B37E-40EDF27E9157}" type="pres">
      <dgm:prSet presAssocID="{488B664D-1C5D-4B0B-87C0-DE4386FFCDB3}" presName="textRect" presStyleLbl="revTx" presStyleIdx="2" presStyleCnt="4" custLinFactNeighborX="3300" custLinFactNeighborY="-6531">
        <dgm:presLayoutVars>
          <dgm:chMax val="1"/>
          <dgm:chPref val="1"/>
        </dgm:presLayoutVars>
      </dgm:prSet>
      <dgm:spPr/>
    </dgm:pt>
    <dgm:pt modelId="{A3CA5A98-DA96-4176-803B-28CFA3860710}" type="pres">
      <dgm:prSet presAssocID="{D90A129D-0A4D-4C99-BA4E-A58C9A51F03C}" presName="sibTrans" presStyleCnt="0"/>
      <dgm:spPr/>
    </dgm:pt>
    <dgm:pt modelId="{1F4DC3CB-FD5F-446C-8C15-A5F2C3ECF832}" type="pres">
      <dgm:prSet presAssocID="{132CD3B1-82EA-40B0-A0E5-905513ACAD66}" presName="compNode" presStyleCnt="0"/>
      <dgm:spPr/>
    </dgm:pt>
    <dgm:pt modelId="{ED09F3B0-4231-45B4-A4AB-8C5C7DE98CB1}" type="pres">
      <dgm:prSet presAssocID="{132CD3B1-82EA-40B0-A0E5-905513ACAD66}" presName="iconBgRect" presStyleLbl="bgShp" presStyleIdx="3" presStyleCnt="4"/>
      <dgm:spPr/>
    </dgm:pt>
    <dgm:pt modelId="{BFDBDEAF-205A-44DF-94DB-8271B5903D62}" type="pres">
      <dgm:prSet presAssocID="{132CD3B1-82EA-40B0-A0E5-905513ACAD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C368DD8-8F87-418C-BCBD-DAB9B63F3F3D}" type="pres">
      <dgm:prSet presAssocID="{132CD3B1-82EA-40B0-A0E5-905513ACAD66}" presName="spaceRect" presStyleCnt="0"/>
      <dgm:spPr/>
    </dgm:pt>
    <dgm:pt modelId="{F0DC1DF1-2373-4C61-9311-C0D649AA86AD}" type="pres">
      <dgm:prSet presAssocID="{132CD3B1-82EA-40B0-A0E5-905513ACAD6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A71D106-C5CE-44AB-8674-DBC7B34D4B90}" type="presOf" srcId="{91BAFF8D-7E76-48AE-9C48-C53826D66E60}" destId="{5F7420CF-8815-4DC9-880D-243B623DF3D3}" srcOrd="0" destOrd="0" presId="urn:microsoft.com/office/officeart/2018/5/layout/IconCircleLabelList"/>
    <dgm:cxn modelId="{137FCD12-70B4-4FD8-ABEA-9A0E88AD7600}" srcId="{91BAFF8D-7E76-48AE-9C48-C53826D66E60}" destId="{6C56165B-128A-4403-A969-7A7E2A7FE7E9}" srcOrd="0" destOrd="0" parTransId="{5C57717B-24AF-4EC7-A6AB-0552B1539565}" sibTransId="{D5F8F6F3-F85A-433D-9A13-E462523FA1E6}"/>
    <dgm:cxn modelId="{D61A1021-4893-4B5B-B0E4-7A159E0C9433}" srcId="{91BAFF8D-7E76-48AE-9C48-C53826D66E60}" destId="{488B664D-1C5D-4B0B-87C0-DE4386FFCDB3}" srcOrd="2" destOrd="0" parTransId="{AFC2A001-8CD7-42AE-AA52-A8AD235AA8F7}" sibTransId="{D90A129D-0A4D-4C99-BA4E-A58C9A51F03C}"/>
    <dgm:cxn modelId="{CEA71E5B-00C5-48DF-A2D2-D1119EA0F834}" type="presOf" srcId="{488B664D-1C5D-4B0B-87C0-DE4386FFCDB3}" destId="{E3D562F9-29B3-4271-B37E-40EDF27E9157}" srcOrd="0" destOrd="0" presId="urn:microsoft.com/office/officeart/2018/5/layout/IconCircleLabelList"/>
    <dgm:cxn modelId="{D521FD79-80ED-40BD-93F3-3032614303F4}" srcId="{91BAFF8D-7E76-48AE-9C48-C53826D66E60}" destId="{132CD3B1-82EA-40B0-A0E5-905513ACAD66}" srcOrd="3" destOrd="0" parTransId="{CF4E8333-2038-4632-B7E9-BE7D4F3305A1}" sibTransId="{6BD0F4F1-0070-4DD7-99C8-83B7443615A0}"/>
    <dgm:cxn modelId="{CBC14C9F-6DF5-4067-9433-641EE23917DA}" srcId="{91BAFF8D-7E76-48AE-9C48-C53826D66E60}" destId="{91F3BD6F-E1E9-4D0D-BF49-A2DB6B265567}" srcOrd="1" destOrd="0" parTransId="{9AB4B51C-9D78-40DE-921F-4F3DD7EB912C}" sibTransId="{FDF4C613-D397-4540-89E8-A504F5C4C657}"/>
    <dgm:cxn modelId="{22569BC5-6901-415F-8EDA-C50462FA7D44}" type="presOf" srcId="{132CD3B1-82EA-40B0-A0E5-905513ACAD66}" destId="{F0DC1DF1-2373-4C61-9311-C0D649AA86AD}" srcOrd="0" destOrd="0" presId="urn:microsoft.com/office/officeart/2018/5/layout/IconCircleLabelList"/>
    <dgm:cxn modelId="{C9A9EDD6-6896-49D7-9308-568FA6CC3A27}" type="presOf" srcId="{91F3BD6F-E1E9-4D0D-BF49-A2DB6B265567}" destId="{E4FAFA43-06C7-49D2-B4D6-EEADC89A733F}" srcOrd="0" destOrd="0" presId="urn:microsoft.com/office/officeart/2018/5/layout/IconCircleLabelList"/>
    <dgm:cxn modelId="{B69557FB-221F-4866-BD8C-6546BF5BF65E}" type="presOf" srcId="{6C56165B-128A-4403-A969-7A7E2A7FE7E9}" destId="{40391790-D67F-4F3A-BF71-3E9BFE0CB45A}" srcOrd="0" destOrd="0" presId="urn:microsoft.com/office/officeart/2018/5/layout/IconCircleLabelList"/>
    <dgm:cxn modelId="{C6845A9B-CC3E-440A-9C21-E45701EA81A3}" type="presParOf" srcId="{5F7420CF-8815-4DC9-880D-243B623DF3D3}" destId="{4B5494EE-4D60-42B3-99AF-C490BF2FCEA4}" srcOrd="0" destOrd="0" presId="urn:microsoft.com/office/officeart/2018/5/layout/IconCircleLabelList"/>
    <dgm:cxn modelId="{96CE22BE-63A0-4DF2-BA98-02B033FFFECA}" type="presParOf" srcId="{4B5494EE-4D60-42B3-99AF-C490BF2FCEA4}" destId="{0F2C1B41-FC4C-4A08-AFDB-B5053D75DD54}" srcOrd="0" destOrd="0" presId="urn:microsoft.com/office/officeart/2018/5/layout/IconCircleLabelList"/>
    <dgm:cxn modelId="{74FAC5E1-5FD8-431F-9E96-A98AD1E23DCF}" type="presParOf" srcId="{4B5494EE-4D60-42B3-99AF-C490BF2FCEA4}" destId="{1837C7B1-B15E-41DD-ACE7-338C1F8566FA}" srcOrd="1" destOrd="0" presId="urn:microsoft.com/office/officeart/2018/5/layout/IconCircleLabelList"/>
    <dgm:cxn modelId="{BA5955BF-C113-49FE-8A82-C9419DD66268}" type="presParOf" srcId="{4B5494EE-4D60-42B3-99AF-C490BF2FCEA4}" destId="{944C95E8-82D5-48FA-B0BA-F12B06F308C4}" srcOrd="2" destOrd="0" presId="urn:microsoft.com/office/officeart/2018/5/layout/IconCircleLabelList"/>
    <dgm:cxn modelId="{B5BB7EE3-B766-40B3-B939-01758BF2784F}" type="presParOf" srcId="{4B5494EE-4D60-42B3-99AF-C490BF2FCEA4}" destId="{40391790-D67F-4F3A-BF71-3E9BFE0CB45A}" srcOrd="3" destOrd="0" presId="urn:microsoft.com/office/officeart/2018/5/layout/IconCircleLabelList"/>
    <dgm:cxn modelId="{5A539CD8-9F71-42B1-9FF1-07174BDD4978}" type="presParOf" srcId="{5F7420CF-8815-4DC9-880D-243B623DF3D3}" destId="{3C49BFF8-5D90-48A5-8B97-EEC7AC4098CE}" srcOrd="1" destOrd="0" presId="urn:microsoft.com/office/officeart/2018/5/layout/IconCircleLabelList"/>
    <dgm:cxn modelId="{BD41C860-4FA8-415F-8801-F78427284328}" type="presParOf" srcId="{5F7420CF-8815-4DC9-880D-243B623DF3D3}" destId="{B6EC5A5E-F424-49EC-A6BE-DCE3B867B692}" srcOrd="2" destOrd="0" presId="urn:microsoft.com/office/officeart/2018/5/layout/IconCircleLabelList"/>
    <dgm:cxn modelId="{2FE24514-48D3-4581-9122-E40BC2F7894B}" type="presParOf" srcId="{B6EC5A5E-F424-49EC-A6BE-DCE3B867B692}" destId="{79E43825-2ACE-4427-9FFA-509BD33F109F}" srcOrd="0" destOrd="0" presId="urn:microsoft.com/office/officeart/2018/5/layout/IconCircleLabelList"/>
    <dgm:cxn modelId="{F277A18F-55B3-4543-B7CB-3078EACE467F}" type="presParOf" srcId="{B6EC5A5E-F424-49EC-A6BE-DCE3B867B692}" destId="{42832BF2-249D-4068-BACE-5E2EA37C54D6}" srcOrd="1" destOrd="0" presId="urn:microsoft.com/office/officeart/2018/5/layout/IconCircleLabelList"/>
    <dgm:cxn modelId="{CA2F67FC-7F33-4A54-9EA3-469949CCAFC7}" type="presParOf" srcId="{B6EC5A5E-F424-49EC-A6BE-DCE3B867B692}" destId="{C2D8027A-36B8-4BB7-99B0-9E011A5850C5}" srcOrd="2" destOrd="0" presId="urn:microsoft.com/office/officeart/2018/5/layout/IconCircleLabelList"/>
    <dgm:cxn modelId="{5D025E90-7329-4358-A9D6-25AA4FA2B8E9}" type="presParOf" srcId="{B6EC5A5E-F424-49EC-A6BE-DCE3B867B692}" destId="{E4FAFA43-06C7-49D2-B4D6-EEADC89A733F}" srcOrd="3" destOrd="0" presId="urn:microsoft.com/office/officeart/2018/5/layout/IconCircleLabelList"/>
    <dgm:cxn modelId="{1EC14E2A-7F1F-4036-B575-9523373F94D6}" type="presParOf" srcId="{5F7420CF-8815-4DC9-880D-243B623DF3D3}" destId="{2DB66A64-553D-4DF8-B03A-BEC9ED091F5D}" srcOrd="3" destOrd="0" presId="urn:microsoft.com/office/officeart/2018/5/layout/IconCircleLabelList"/>
    <dgm:cxn modelId="{A97D3173-FA93-47EF-B9A7-DF36346712B7}" type="presParOf" srcId="{5F7420CF-8815-4DC9-880D-243B623DF3D3}" destId="{012C7C0E-4BA2-4FA1-A1AA-D324FD80EACB}" srcOrd="4" destOrd="0" presId="urn:microsoft.com/office/officeart/2018/5/layout/IconCircleLabelList"/>
    <dgm:cxn modelId="{CCBA1F02-84ED-4075-8952-1E490402C7D1}" type="presParOf" srcId="{012C7C0E-4BA2-4FA1-A1AA-D324FD80EACB}" destId="{CBDAFF67-6556-4F4B-B18E-69A88CF7B57B}" srcOrd="0" destOrd="0" presId="urn:microsoft.com/office/officeart/2018/5/layout/IconCircleLabelList"/>
    <dgm:cxn modelId="{8F74B6D9-C555-4B58-B76A-F6C886DB4C2C}" type="presParOf" srcId="{012C7C0E-4BA2-4FA1-A1AA-D324FD80EACB}" destId="{44113E0B-5402-4091-9A7F-FF1140600E23}" srcOrd="1" destOrd="0" presId="urn:microsoft.com/office/officeart/2018/5/layout/IconCircleLabelList"/>
    <dgm:cxn modelId="{762527D7-2D91-447F-A683-E554D15538B2}" type="presParOf" srcId="{012C7C0E-4BA2-4FA1-A1AA-D324FD80EACB}" destId="{94745D9C-39AE-4D32-8492-140499B6BFCD}" srcOrd="2" destOrd="0" presId="urn:microsoft.com/office/officeart/2018/5/layout/IconCircleLabelList"/>
    <dgm:cxn modelId="{3E9AE47B-5194-4ED1-AF1D-7476DD51FF8F}" type="presParOf" srcId="{012C7C0E-4BA2-4FA1-A1AA-D324FD80EACB}" destId="{E3D562F9-29B3-4271-B37E-40EDF27E9157}" srcOrd="3" destOrd="0" presId="urn:microsoft.com/office/officeart/2018/5/layout/IconCircleLabelList"/>
    <dgm:cxn modelId="{C1B689C0-806C-449F-863F-8F821FAD8472}" type="presParOf" srcId="{5F7420CF-8815-4DC9-880D-243B623DF3D3}" destId="{A3CA5A98-DA96-4176-803B-28CFA3860710}" srcOrd="5" destOrd="0" presId="urn:microsoft.com/office/officeart/2018/5/layout/IconCircleLabelList"/>
    <dgm:cxn modelId="{6311D7D8-0263-44DC-B63B-71FB625A8AAB}" type="presParOf" srcId="{5F7420CF-8815-4DC9-880D-243B623DF3D3}" destId="{1F4DC3CB-FD5F-446C-8C15-A5F2C3ECF832}" srcOrd="6" destOrd="0" presId="urn:microsoft.com/office/officeart/2018/5/layout/IconCircleLabelList"/>
    <dgm:cxn modelId="{9DDC2A0C-A07E-48C2-B2FD-22517923EE4B}" type="presParOf" srcId="{1F4DC3CB-FD5F-446C-8C15-A5F2C3ECF832}" destId="{ED09F3B0-4231-45B4-A4AB-8C5C7DE98CB1}" srcOrd="0" destOrd="0" presId="urn:microsoft.com/office/officeart/2018/5/layout/IconCircleLabelList"/>
    <dgm:cxn modelId="{32417E82-773D-4721-85C5-26FFA6D75559}" type="presParOf" srcId="{1F4DC3CB-FD5F-446C-8C15-A5F2C3ECF832}" destId="{BFDBDEAF-205A-44DF-94DB-8271B5903D62}" srcOrd="1" destOrd="0" presId="urn:microsoft.com/office/officeart/2018/5/layout/IconCircleLabelList"/>
    <dgm:cxn modelId="{CA8F9033-48BD-4FD8-814A-6EBB67C9C011}" type="presParOf" srcId="{1F4DC3CB-FD5F-446C-8C15-A5F2C3ECF832}" destId="{0C368DD8-8F87-418C-BCBD-DAB9B63F3F3D}" srcOrd="2" destOrd="0" presId="urn:microsoft.com/office/officeart/2018/5/layout/IconCircleLabelList"/>
    <dgm:cxn modelId="{7E300375-9884-40C3-A8E3-797F6986BAEF}" type="presParOf" srcId="{1F4DC3CB-FD5F-446C-8C15-A5F2C3ECF832}" destId="{F0DC1DF1-2373-4C61-9311-C0D649AA86A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A0AD364-291E-4981-B527-544302ABE212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25E75AE-E6CA-4ADA-8026-BDE3E21D44D2}">
      <dgm:prSet custT="1"/>
      <dgm:spPr/>
      <dgm:t>
        <a:bodyPr/>
        <a:lstStyle/>
        <a:p>
          <a:pPr algn="ctr"/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Western managers who do not understand the indirect communication tend to misunderstand a high context communication (Hall, 1976).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5E1AAC-1006-4112-AB84-259E559D28AF}" type="parTrans" cxnId="{52AB4197-079E-4794-9E47-F3A50F9C487D}">
      <dgm:prSet/>
      <dgm:spPr/>
      <dgm:t>
        <a:bodyPr/>
        <a:lstStyle/>
        <a:p>
          <a:endParaRPr lang="en-US"/>
        </a:p>
      </dgm:t>
    </dgm:pt>
    <dgm:pt modelId="{2313A43B-D7DA-4CA4-9C24-C95168AFFB61}" type="sibTrans" cxnId="{52AB4197-079E-4794-9E47-F3A50F9C487D}">
      <dgm:prSet/>
      <dgm:spPr/>
      <dgm:t>
        <a:bodyPr/>
        <a:lstStyle/>
        <a:p>
          <a:endParaRPr lang="en-US"/>
        </a:p>
      </dgm:t>
    </dgm:pt>
    <dgm:pt modelId="{E2FCDDAC-74AF-4909-825C-2FFAE9B3EB7B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Decision-making based on consensus delays the project timeframes (Meyer, 2017).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D679D7-FFA4-4518-995C-0E3D81DED65B}" type="parTrans" cxnId="{472AEECE-2A24-4FA3-B82A-964FE414F876}">
      <dgm:prSet/>
      <dgm:spPr/>
      <dgm:t>
        <a:bodyPr/>
        <a:lstStyle/>
        <a:p>
          <a:endParaRPr lang="en-US"/>
        </a:p>
      </dgm:t>
    </dgm:pt>
    <dgm:pt modelId="{1645E21F-BE33-4AE3-B00D-92BEA0F06813}" type="sibTrans" cxnId="{472AEECE-2A24-4FA3-B82A-964FE414F876}">
      <dgm:prSet/>
      <dgm:spPr/>
      <dgm:t>
        <a:bodyPr/>
        <a:lstStyle/>
        <a:p>
          <a:endParaRPr lang="en-US"/>
        </a:p>
      </dgm:t>
    </dgm:pt>
    <dgm:pt modelId="{34FFF800-448D-4F43-8FD4-C38E0AB509E8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Open feedback can be disheartened and innovation and responsiveness can be affected by hierarchical structures (Hofstede Insights, 2023).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478CF8-695E-4FD4-935A-9622060FA639}" type="parTrans" cxnId="{555AFCB1-CEA0-4C62-BED3-F3B6649E586F}">
      <dgm:prSet/>
      <dgm:spPr/>
      <dgm:t>
        <a:bodyPr/>
        <a:lstStyle/>
        <a:p>
          <a:endParaRPr lang="en-US"/>
        </a:p>
      </dgm:t>
    </dgm:pt>
    <dgm:pt modelId="{4FFA75A9-C4D6-45F5-A1C6-DA56ED8D0EA7}" type="sibTrans" cxnId="{555AFCB1-CEA0-4C62-BED3-F3B6649E586F}">
      <dgm:prSet/>
      <dgm:spPr/>
      <dgm:t>
        <a:bodyPr/>
        <a:lstStyle/>
        <a:p>
          <a:endParaRPr lang="en-US"/>
        </a:p>
      </dgm:t>
    </dgm:pt>
    <dgm:pt modelId="{117DC077-A45A-447C-9C1E-631161A83FA5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The inability to change the style of communication can be seen as an offense to the trust, which is not nice.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163D0D-C0B1-45AE-8C75-FB6652C91088}" type="parTrans" cxnId="{2ED414A2-838A-4327-AF7D-FECE6F570B60}">
      <dgm:prSet/>
      <dgm:spPr/>
      <dgm:t>
        <a:bodyPr/>
        <a:lstStyle/>
        <a:p>
          <a:endParaRPr lang="en-US"/>
        </a:p>
      </dgm:t>
    </dgm:pt>
    <dgm:pt modelId="{C0BDA49E-95D6-4C4B-9214-1C38E2A937D7}" type="sibTrans" cxnId="{2ED414A2-838A-4327-AF7D-FECE6F570B60}">
      <dgm:prSet/>
      <dgm:spPr/>
      <dgm:t>
        <a:bodyPr/>
        <a:lstStyle/>
        <a:p>
          <a:endParaRPr lang="en-US"/>
        </a:p>
      </dgm:t>
    </dgm:pt>
    <dgm:pt modelId="{BFB25773-AF0D-8246-A26B-02C620E6478C}" type="pres">
      <dgm:prSet presAssocID="{7A0AD364-291E-4981-B527-544302ABE212}" presName="matrix" presStyleCnt="0">
        <dgm:presLayoutVars>
          <dgm:chMax val="1"/>
          <dgm:dir/>
          <dgm:resizeHandles val="exact"/>
        </dgm:presLayoutVars>
      </dgm:prSet>
      <dgm:spPr/>
    </dgm:pt>
    <dgm:pt modelId="{DFA7E968-18EA-AB4B-B925-E7A29FBA6C46}" type="pres">
      <dgm:prSet presAssocID="{7A0AD364-291E-4981-B527-544302ABE212}" presName="diamond" presStyleLbl="bgShp" presStyleIdx="0" presStyleCnt="1"/>
      <dgm:spPr/>
    </dgm:pt>
    <dgm:pt modelId="{DB363E6E-38B9-284C-8B6C-3701B7F4CD8C}" type="pres">
      <dgm:prSet presAssocID="{7A0AD364-291E-4981-B527-544302ABE212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5951FD7-4165-1D49-A282-7B2A764A064D}" type="pres">
      <dgm:prSet presAssocID="{7A0AD364-291E-4981-B527-544302ABE212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D8D2D7E-1B1E-2642-B328-BC14D484A98B}" type="pres">
      <dgm:prSet presAssocID="{7A0AD364-291E-4981-B527-544302ABE212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D0C979A-2ED7-7F4B-9D37-1225825D41E6}" type="pres">
      <dgm:prSet presAssocID="{7A0AD364-291E-4981-B527-544302ABE212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B4D4361-5A1B-8646-9478-DF8F65658173}" type="presOf" srcId="{E2FCDDAC-74AF-4909-825C-2FFAE9B3EB7B}" destId="{B5951FD7-4165-1D49-A282-7B2A764A064D}" srcOrd="0" destOrd="0" presId="urn:microsoft.com/office/officeart/2005/8/layout/matrix3"/>
    <dgm:cxn modelId="{1428216E-EF4B-6B43-824A-24A69FEED2E0}" type="presOf" srcId="{7A0AD364-291E-4981-B527-544302ABE212}" destId="{BFB25773-AF0D-8246-A26B-02C620E6478C}" srcOrd="0" destOrd="0" presId="urn:microsoft.com/office/officeart/2005/8/layout/matrix3"/>
    <dgm:cxn modelId="{52AB4197-079E-4794-9E47-F3A50F9C487D}" srcId="{7A0AD364-291E-4981-B527-544302ABE212}" destId="{825E75AE-E6CA-4ADA-8026-BDE3E21D44D2}" srcOrd="0" destOrd="0" parTransId="{2E5E1AAC-1006-4112-AB84-259E559D28AF}" sibTransId="{2313A43B-D7DA-4CA4-9C24-C95168AFFB61}"/>
    <dgm:cxn modelId="{D1D29A9F-CD31-9949-A8DA-CCCC9D99AB1C}" type="presOf" srcId="{825E75AE-E6CA-4ADA-8026-BDE3E21D44D2}" destId="{DB363E6E-38B9-284C-8B6C-3701B7F4CD8C}" srcOrd="0" destOrd="0" presId="urn:microsoft.com/office/officeart/2005/8/layout/matrix3"/>
    <dgm:cxn modelId="{2ED414A2-838A-4327-AF7D-FECE6F570B60}" srcId="{7A0AD364-291E-4981-B527-544302ABE212}" destId="{117DC077-A45A-447C-9C1E-631161A83FA5}" srcOrd="3" destOrd="0" parTransId="{AC163D0D-C0B1-45AE-8C75-FB6652C91088}" sibTransId="{C0BDA49E-95D6-4C4B-9214-1C38E2A937D7}"/>
    <dgm:cxn modelId="{4E14A9A9-3D15-C44A-9EA8-5FBF4B1DE11E}" type="presOf" srcId="{34FFF800-448D-4F43-8FD4-C38E0AB509E8}" destId="{7D8D2D7E-1B1E-2642-B328-BC14D484A98B}" srcOrd="0" destOrd="0" presId="urn:microsoft.com/office/officeart/2005/8/layout/matrix3"/>
    <dgm:cxn modelId="{555AFCB1-CEA0-4C62-BED3-F3B6649E586F}" srcId="{7A0AD364-291E-4981-B527-544302ABE212}" destId="{34FFF800-448D-4F43-8FD4-C38E0AB509E8}" srcOrd="2" destOrd="0" parTransId="{4E478CF8-695E-4FD4-935A-9622060FA639}" sibTransId="{4FFA75A9-C4D6-45F5-A1C6-DA56ED8D0EA7}"/>
    <dgm:cxn modelId="{472AEECE-2A24-4FA3-B82A-964FE414F876}" srcId="{7A0AD364-291E-4981-B527-544302ABE212}" destId="{E2FCDDAC-74AF-4909-825C-2FFAE9B3EB7B}" srcOrd="1" destOrd="0" parTransId="{ECD679D7-FFA4-4518-995C-0E3D81DED65B}" sibTransId="{1645E21F-BE33-4AE3-B00D-92BEA0F06813}"/>
    <dgm:cxn modelId="{93F717ED-425D-A549-B1AA-8569C5361081}" type="presOf" srcId="{117DC077-A45A-447C-9C1E-631161A83FA5}" destId="{ED0C979A-2ED7-7F4B-9D37-1225825D41E6}" srcOrd="0" destOrd="0" presId="urn:microsoft.com/office/officeart/2005/8/layout/matrix3"/>
    <dgm:cxn modelId="{D3761A9B-0534-D947-9E3F-412B127F9B19}" type="presParOf" srcId="{BFB25773-AF0D-8246-A26B-02C620E6478C}" destId="{DFA7E968-18EA-AB4B-B925-E7A29FBA6C46}" srcOrd="0" destOrd="0" presId="urn:microsoft.com/office/officeart/2005/8/layout/matrix3"/>
    <dgm:cxn modelId="{9A2CDE43-2494-AC4C-9199-25B61F0E526F}" type="presParOf" srcId="{BFB25773-AF0D-8246-A26B-02C620E6478C}" destId="{DB363E6E-38B9-284C-8B6C-3701B7F4CD8C}" srcOrd="1" destOrd="0" presId="urn:microsoft.com/office/officeart/2005/8/layout/matrix3"/>
    <dgm:cxn modelId="{03A4EDFF-0B3B-1B44-9E8C-13C8417FC09B}" type="presParOf" srcId="{BFB25773-AF0D-8246-A26B-02C620E6478C}" destId="{B5951FD7-4165-1D49-A282-7B2A764A064D}" srcOrd="2" destOrd="0" presId="urn:microsoft.com/office/officeart/2005/8/layout/matrix3"/>
    <dgm:cxn modelId="{6E3AE273-0576-D64E-9E14-648E805CC7C9}" type="presParOf" srcId="{BFB25773-AF0D-8246-A26B-02C620E6478C}" destId="{7D8D2D7E-1B1E-2642-B328-BC14D484A98B}" srcOrd="3" destOrd="0" presId="urn:microsoft.com/office/officeart/2005/8/layout/matrix3"/>
    <dgm:cxn modelId="{2553480A-5B01-FF46-839F-FED8840B7AB6}" type="presParOf" srcId="{BFB25773-AF0D-8246-A26B-02C620E6478C}" destId="{ED0C979A-2ED7-7F4B-9D37-1225825D41E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87AFCD2-F96A-4D92-A4FD-24C60C5B38F7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2E2EA7E-9D74-4389-B860-0F96571FA06D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Provide context and visual cues in communication to support high-context interpretation (Hall, 1976).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7C3BC1-DC98-43A2-A47E-9FA8FD694A5F}" type="parTrans" cxnId="{A69F754E-E355-4C24-8CFE-54F0FAFCF637}">
      <dgm:prSet/>
      <dgm:spPr/>
      <dgm:t>
        <a:bodyPr/>
        <a:lstStyle/>
        <a:p>
          <a:endParaRPr lang="en-US"/>
        </a:p>
      </dgm:t>
    </dgm:pt>
    <dgm:pt modelId="{3931024B-3B14-4B2F-9A21-655DB8595AB9}" type="sibTrans" cxnId="{A69F754E-E355-4C24-8CFE-54F0FAFCF63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6EFD54D5-CAEC-4BAA-AB38-6CE25B6C2A75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Use indirect phrasing in sensitive discussions; avoid public criticism.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A2B0B4-ACC8-47DA-946E-F355201AFC21}" type="parTrans" cxnId="{EED4718B-306F-4F1C-83C5-54FEDA1C19EF}">
      <dgm:prSet/>
      <dgm:spPr/>
      <dgm:t>
        <a:bodyPr/>
        <a:lstStyle/>
        <a:p>
          <a:endParaRPr lang="en-US"/>
        </a:p>
      </dgm:t>
    </dgm:pt>
    <dgm:pt modelId="{DC15CF99-F7CD-4B2D-894A-4063EE09CF69}" type="sibTrans" cxnId="{EED4718B-306F-4F1C-83C5-54FEDA1C19EF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40A04ED3-19BB-4FAD-B288-78FD78EFC68F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Appoint local cultural liaisons to bridge communication gaps (Meyer, 2017</a:t>
          </a:r>
          <a:r>
            <a:rPr lang="en-GB" sz="1900" b="0" i="0" dirty="0"/>
            <a:t>).</a:t>
          </a:r>
          <a:endParaRPr lang="en-US" sz="1900" dirty="0"/>
        </a:p>
      </dgm:t>
    </dgm:pt>
    <dgm:pt modelId="{06F0C32F-EA21-4C0F-B585-713C37B92C15}" type="parTrans" cxnId="{757B9279-784B-4CF8-B235-38DDDD3A351C}">
      <dgm:prSet/>
      <dgm:spPr/>
      <dgm:t>
        <a:bodyPr/>
        <a:lstStyle/>
        <a:p>
          <a:endParaRPr lang="en-US"/>
        </a:p>
      </dgm:t>
    </dgm:pt>
    <dgm:pt modelId="{AA6E7878-89B6-4287-AE8D-7AB7EEBFA3E4}" type="sibTrans" cxnId="{757B9279-784B-4CF8-B235-38DDDD3A351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0ABC0AE3-A144-463F-A087-9D029F845AAC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Train foreign managers in non-verbal communication and active listening.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A4237E-F5E8-4BAE-A7FE-6CCEFD00D0D9}" type="parTrans" cxnId="{8183D91A-82CF-416A-B8AB-0C06C722378D}">
      <dgm:prSet/>
      <dgm:spPr/>
      <dgm:t>
        <a:bodyPr/>
        <a:lstStyle/>
        <a:p>
          <a:endParaRPr lang="en-US"/>
        </a:p>
      </dgm:t>
    </dgm:pt>
    <dgm:pt modelId="{1608869D-4C8F-4475-9573-D0617096853E}" type="sibTrans" cxnId="{8183D91A-82CF-416A-B8AB-0C06C722378D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82EC04EA-CDF6-7A4A-A941-9519E3155525}" type="pres">
      <dgm:prSet presAssocID="{A87AFCD2-F96A-4D92-A4FD-24C60C5B38F7}" presName="Name0" presStyleCnt="0">
        <dgm:presLayoutVars>
          <dgm:animLvl val="lvl"/>
          <dgm:resizeHandles val="exact"/>
        </dgm:presLayoutVars>
      </dgm:prSet>
      <dgm:spPr/>
    </dgm:pt>
    <dgm:pt modelId="{6255CF3D-E708-CE4D-AE73-BE64E6DA6DF6}" type="pres">
      <dgm:prSet presAssocID="{32E2EA7E-9D74-4389-B860-0F96571FA06D}" presName="compositeNode" presStyleCnt="0">
        <dgm:presLayoutVars>
          <dgm:bulletEnabled val="1"/>
        </dgm:presLayoutVars>
      </dgm:prSet>
      <dgm:spPr/>
    </dgm:pt>
    <dgm:pt modelId="{24D022DD-FFE0-9041-BA14-E75F4254C7DE}" type="pres">
      <dgm:prSet presAssocID="{32E2EA7E-9D74-4389-B860-0F96571FA06D}" presName="bgRect" presStyleLbl="bgAccFollowNode1" presStyleIdx="0" presStyleCnt="4"/>
      <dgm:spPr/>
    </dgm:pt>
    <dgm:pt modelId="{DC5AC82D-75AB-1A40-B4B2-81A33E59E615}" type="pres">
      <dgm:prSet presAssocID="{3931024B-3B14-4B2F-9A21-655DB8595AB9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7F359206-1E55-0F46-9DBC-05236F424118}" type="pres">
      <dgm:prSet presAssocID="{32E2EA7E-9D74-4389-B860-0F96571FA06D}" presName="bottomLine" presStyleLbl="alignNode1" presStyleIdx="1" presStyleCnt="8">
        <dgm:presLayoutVars/>
      </dgm:prSet>
      <dgm:spPr/>
    </dgm:pt>
    <dgm:pt modelId="{711B831E-5836-0C48-BE85-2A855FE7627C}" type="pres">
      <dgm:prSet presAssocID="{32E2EA7E-9D74-4389-B860-0F96571FA06D}" presName="nodeText" presStyleLbl="bgAccFollowNode1" presStyleIdx="0" presStyleCnt="4">
        <dgm:presLayoutVars>
          <dgm:bulletEnabled val="1"/>
        </dgm:presLayoutVars>
      </dgm:prSet>
      <dgm:spPr/>
    </dgm:pt>
    <dgm:pt modelId="{9B5F54EC-6B3E-5344-9477-70046F29A9C2}" type="pres">
      <dgm:prSet presAssocID="{3931024B-3B14-4B2F-9A21-655DB8595AB9}" presName="sibTrans" presStyleCnt="0"/>
      <dgm:spPr/>
    </dgm:pt>
    <dgm:pt modelId="{8A67D8BD-5B00-B84A-87C1-5A395A75B9D7}" type="pres">
      <dgm:prSet presAssocID="{6EFD54D5-CAEC-4BAA-AB38-6CE25B6C2A75}" presName="compositeNode" presStyleCnt="0">
        <dgm:presLayoutVars>
          <dgm:bulletEnabled val="1"/>
        </dgm:presLayoutVars>
      </dgm:prSet>
      <dgm:spPr/>
    </dgm:pt>
    <dgm:pt modelId="{6691FE61-FCEC-0B4A-8B5D-D19AFA8B42B5}" type="pres">
      <dgm:prSet presAssocID="{6EFD54D5-CAEC-4BAA-AB38-6CE25B6C2A75}" presName="bgRect" presStyleLbl="bgAccFollowNode1" presStyleIdx="1" presStyleCnt="4"/>
      <dgm:spPr/>
    </dgm:pt>
    <dgm:pt modelId="{EDADC02E-6C4A-9E43-9E7E-1EA83C53F033}" type="pres">
      <dgm:prSet presAssocID="{DC15CF99-F7CD-4B2D-894A-4063EE09CF69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C6446B73-EFA4-D54A-9FC0-2E85EDC54F03}" type="pres">
      <dgm:prSet presAssocID="{6EFD54D5-CAEC-4BAA-AB38-6CE25B6C2A75}" presName="bottomLine" presStyleLbl="alignNode1" presStyleIdx="3" presStyleCnt="8">
        <dgm:presLayoutVars/>
      </dgm:prSet>
      <dgm:spPr/>
    </dgm:pt>
    <dgm:pt modelId="{872FE67D-D69F-AE46-AC36-E75EE27D2CFE}" type="pres">
      <dgm:prSet presAssocID="{6EFD54D5-CAEC-4BAA-AB38-6CE25B6C2A75}" presName="nodeText" presStyleLbl="bgAccFollowNode1" presStyleIdx="1" presStyleCnt="4">
        <dgm:presLayoutVars>
          <dgm:bulletEnabled val="1"/>
        </dgm:presLayoutVars>
      </dgm:prSet>
      <dgm:spPr/>
    </dgm:pt>
    <dgm:pt modelId="{3639C473-3B92-124D-AB25-6397C9B6A4EF}" type="pres">
      <dgm:prSet presAssocID="{DC15CF99-F7CD-4B2D-894A-4063EE09CF69}" presName="sibTrans" presStyleCnt="0"/>
      <dgm:spPr/>
    </dgm:pt>
    <dgm:pt modelId="{338AD60E-CE41-D144-BBB4-11A37B706761}" type="pres">
      <dgm:prSet presAssocID="{40A04ED3-19BB-4FAD-B288-78FD78EFC68F}" presName="compositeNode" presStyleCnt="0">
        <dgm:presLayoutVars>
          <dgm:bulletEnabled val="1"/>
        </dgm:presLayoutVars>
      </dgm:prSet>
      <dgm:spPr/>
    </dgm:pt>
    <dgm:pt modelId="{455FB2C6-F35A-5341-92BB-C431B9DB430A}" type="pres">
      <dgm:prSet presAssocID="{40A04ED3-19BB-4FAD-B288-78FD78EFC68F}" presName="bgRect" presStyleLbl="bgAccFollowNode1" presStyleIdx="2" presStyleCnt="4"/>
      <dgm:spPr/>
    </dgm:pt>
    <dgm:pt modelId="{F0A04441-22B9-F743-A940-6274B35807B5}" type="pres">
      <dgm:prSet presAssocID="{AA6E7878-89B6-4287-AE8D-7AB7EEBFA3E4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A5039C5E-D02C-2D4B-951C-2F50B26B764D}" type="pres">
      <dgm:prSet presAssocID="{40A04ED3-19BB-4FAD-B288-78FD78EFC68F}" presName="bottomLine" presStyleLbl="alignNode1" presStyleIdx="5" presStyleCnt="8">
        <dgm:presLayoutVars/>
      </dgm:prSet>
      <dgm:spPr/>
    </dgm:pt>
    <dgm:pt modelId="{C5F9EAB9-FA51-274F-9B90-DE4FD247A801}" type="pres">
      <dgm:prSet presAssocID="{40A04ED3-19BB-4FAD-B288-78FD78EFC68F}" presName="nodeText" presStyleLbl="bgAccFollowNode1" presStyleIdx="2" presStyleCnt="4">
        <dgm:presLayoutVars>
          <dgm:bulletEnabled val="1"/>
        </dgm:presLayoutVars>
      </dgm:prSet>
      <dgm:spPr/>
    </dgm:pt>
    <dgm:pt modelId="{4D04B3BF-2126-1F4A-9397-7DC09FA92BBD}" type="pres">
      <dgm:prSet presAssocID="{AA6E7878-89B6-4287-AE8D-7AB7EEBFA3E4}" presName="sibTrans" presStyleCnt="0"/>
      <dgm:spPr/>
    </dgm:pt>
    <dgm:pt modelId="{FEE5B94C-5870-B94B-A44B-66F916DCD864}" type="pres">
      <dgm:prSet presAssocID="{0ABC0AE3-A144-463F-A087-9D029F845AAC}" presName="compositeNode" presStyleCnt="0">
        <dgm:presLayoutVars>
          <dgm:bulletEnabled val="1"/>
        </dgm:presLayoutVars>
      </dgm:prSet>
      <dgm:spPr/>
    </dgm:pt>
    <dgm:pt modelId="{848D1825-747A-A442-A081-EC491A2E9216}" type="pres">
      <dgm:prSet presAssocID="{0ABC0AE3-A144-463F-A087-9D029F845AAC}" presName="bgRect" presStyleLbl="bgAccFollowNode1" presStyleIdx="3" presStyleCnt="4"/>
      <dgm:spPr/>
    </dgm:pt>
    <dgm:pt modelId="{2E071D10-A8F0-A14F-8D32-1F8B94F658F7}" type="pres">
      <dgm:prSet presAssocID="{1608869D-4C8F-4475-9573-D0617096853E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FBC8C66C-19D7-864E-8DE6-FE8BDD81D8AC}" type="pres">
      <dgm:prSet presAssocID="{0ABC0AE3-A144-463F-A087-9D029F845AAC}" presName="bottomLine" presStyleLbl="alignNode1" presStyleIdx="7" presStyleCnt="8">
        <dgm:presLayoutVars/>
      </dgm:prSet>
      <dgm:spPr/>
    </dgm:pt>
    <dgm:pt modelId="{3D90E328-2D8B-4C44-8199-F6FBA42A9E71}" type="pres">
      <dgm:prSet presAssocID="{0ABC0AE3-A144-463F-A087-9D029F845AAC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C838E90C-4ACF-D64F-B2C2-3CA3A95EBAB9}" type="presOf" srcId="{AA6E7878-89B6-4287-AE8D-7AB7EEBFA3E4}" destId="{F0A04441-22B9-F743-A940-6274B35807B5}" srcOrd="0" destOrd="0" presId="urn:microsoft.com/office/officeart/2016/7/layout/BasicLinearProcessNumbered"/>
    <dgm:cxn modelId="{50AA3313-9ECB-2740-81C9-888B35D7533F}" type="presOf" srcId="{A87AFCD2-F96A-4D92-A4FD-24C60C5B38F7}" destId="{82EC04EA-CDF6-7A4A-A941-9519E3155525}" srcOrd="0" destOrd="0" presId="urn:microsoft.com/office/officeart/2016/7/layout/BasicLinearProcessNumbered"/>
    <dgm:cxn modelId="{8183D91A-82CF-416A-B8AB-0C06C722378D}" srcId="{A87AFCD2-F96A-4D92-A4FD-24C60C5B38F7}" destId="{0ABC0AE3-A144-463F-A087-9D029F845AAC}" srcOrd="3" destOrd="0" parTransId="{32A4237E-F5E8-4BAE-A7FE-6CCEFD00D0D9}" sibTransId="{1608869D-4C8F-4475-9573-D0617096853E}"/>
    <dgm:cxn modelId="{05AFAB26-99F3-C940-AE86-5D3388157FC5}" type="presOf" srcId="{40A04ED3-19BB-4FAD-B288-78FD78EFC68F}" destId="{C5F9EAB9-FA51-274F-9B90-DE4FD247A801}" srcOrd="1" destOrd="0" presId="urn:microsoft.com/office/officeart/2016/7/layout/BasicLinearProcessNumbered"/>
    <dgm:cxn modelId="{D37A2E2F-FE41-2540-B1BD-A3975D9CD22F}" type="presOf" srcId="{6EFD54D5-CAEC-4BAA-AB38-6CE25B6C2A75}" destId="{872FE67D-D69F-AE46-AC36-E75EE27D2CFE}" srcOrd="1" destOrd="0" presId="urn:microsoft.com/office/officeart/2016/7/layout/BasicLinearProcessNumbered"/>
    <dgm:cxn modelId="{86ED1631-B96E-0A4B-87B9-E5085C6F1E02}" type="presOf" srcId="{32E2EA7E-9D74-4389-B860-0F96571FA06D}" destId="{711B831E-5836-0C48-BE85-2A855FE7627C}" srcOrd="1" destOrd="0" presId="urn:microsoft.com/office/officeart/2016/7/layout/BasicLinearProcessNumbered"/>
    <dgm:cxn modelId="{5FA92F35-36DD-B34C-AA67-89FB0341F7A6}" type="presOf" srcId="{0ABC0AE3-A144-463F-A087-9D029F845AAC}" destId="{848D1825-747A-A442-A081-EC491A2E9216}" srcOrd="0" destOrd="0" presId="urn:microsoft.com/office/officeart/2016/7/layout/BasicLinearProcessNumbered"/>
    <dgm:cxn modelId="{B2FDA43A-9D89-0245-9D9A-740632D655CC}" type="presOf" srcId="{DC15CF99-F7CD-4B2D-894A-4063EE09CF69}" destId="{EDADC02E-6C4A-9E43-9E7E-1EA83C53F033}" srcOrd="0" destOrd="0" presId="urn:microsoft.com/office/officeart/2016/7/layout/BasicLinearProcessNumbered"/>
    <dgm:cxn modelId="{A69F754E-E355-4C24-8CFE-54F0FAFCF637}" srcId="{A87AFCD2-F96A-4D92-A4FD-24C60C5B38F7}" destId="{32E2EA7E-9D74-4389-B860-0F96571FA06D}" srcOrd="0" destOrd="0" parTransId="{037C3BC1-DC98-43A2-A47E-9FA8FD694A5F}" sibTransId="{3931024B-3B14-4B2F-9A21-655DB8595AB9}"/>
    <dgm:cxn modelId="{757B9279-784B-4CF8-B235-38DDDD3A351C}" srcId="{A87AFCD2-F96A-4D92-A4FD-24C60C5B38F7}" destId="{40A04ED3-19BB-4FAD-B288-78FD78EFC68F}" srcOrd="2" destOrd="0" parTransId="{06F0C32F-EA21-4C0F-B585-713C37B92C15}" sibTransId="{AA6E7878-89B6-4287-AE8D-7AB7EEBFA3E4}"/>
    <dgm:cxn modelId="{EE9D7684-C023-604E-86E6-A142429A59F2}" type="presOf" srcId="{40A04ED3-19BB-4FAD-B288-78FD78EFC68F}" destId="{455FB2C6-F35A-5341-92BB-C431B9DB430A}" srcOrd="0" destOrd="0" presId="urn:microsoft.com/office/officeart/2016/7/layout/BasicLinearProcessNumbered"/>
    <dgm:cxn modelId="{EED4718B-306F-4F1C-83C5-54FEDA1C19EF}" srcId="{A87AFCD2-F96A-4D92-A4FD-24C60C5B38F7}" destId="{6EFD54D5-CAEC-4BAA-AB38-6CE25B6C2A75}" srcOrd="1" destOrd="0" parTransId="{52A2B0B4-ACC8-47DA-946E-F355201AFC21}" sibTransId="{DC15CF99-F7CD-4B2D-894A-4063EE09CF69}"/>
    <dgm:cxn modelId="{135D8CBA-C235-B340-B664-0E93A17228CC}" type="presOf" srcId="{1608869D-4C8F-4475-9573-D0617096853E}" destId="{2E071D10-A8F0-A14F-8D32-1F8B94F658F7}" srcOrd="0" destOrd="0" presId="urn:microsoft.com/office/officeart/2016/7/layout/BasicLinearProcessNumbered"/>
    <dgm:cxn modelId="{887F32C6-891E-C04A-90EA-4831B8ED3E0C}" type="presOf" srcId="{3931024B-3B14-4B2F-9A21-655DB8595AB9}" destId="{DC5AC82D-75AB-1A40-B4B2-81A33E59E615}" srcOrd="0" destOrd="0" presId="urn:microsoft.com/office/officeart/2016/7/layout/BasicLinearProcessNumbered"/>
    <dgm:cxn modelId="{AC4E31CA-89D1-4941-9A29-FE99B00611D2}" type="presOf" srcId="{6EFD54D5-CAEC-4BAA-AB38-6CE25B6C2A75}" destId="{6691FE61-FCEC-0B4A-8B5D-D19AFA8B42B5}" srcOrd="0" destOrd="0" presId="urn:microsoft.com/office/officeart/2016/7/layout/BasicLinearProcessNumbered"/>
    <dgm:cxn modelId="{94D742E7-CDC0-DE4B-A65F-5EBBE11A45B6}" type="presOf" srcId="{0ABC0AE3-A144-463F-A087-9D029F845AAC}" destId="{3D90E328-2D8B-4C44-8199-F6FBA42A9E71}" srcOrd="1" destOrd="0" presId="urn:microsoft.com/office/officeart/2016/7/layout/BasicLinearProcessNumbered"/>
    <dgm:cxn modelId="{12A53CEF-B55A-0B48-96F1-668119C94E92}" type="presOf" srcId="{32E2EA7E-9D74-4389-B860-0F96571FA06D}" destId="{24D022DD-FFE0-9041-BA14-E75F4254C7DE}" srcOrd="0" destOrd="0" presId="urn:microsoft.com/office/officeart/2016/7/layout/BasicLinearProcessNumbered"/>
    <dgm:cxn modelId="{D3C7EB91-2C51-494E-B1DD-F027130A20BB}" type="presParOf" srcId="{82EC04EA-CDF6-7A4A-A941-9519E3155525}" destId="{6255CF3D-E708-CE4D-AE73-BE64E6DA6DF6}" srcOrd="0" destOrd="0" presId="urn:microsoft.com/office/officeart/2016/7/layout/BasicLinearProcessNumbered"/>
    <dgm:cxn modelId="{34205550-6DF3-E74B-BA51-FE8011A6FB53}" type="presParOf" srcId="{6255CF3D-E708-CE4D-AE73-BE64E6DA6DF6}" destId="{24D022DD-FFE0-9041-BA14-E75F4254C7DE}" srcOrd="0" destOrd="0" presId="urn:microsoft.com/office/officeart/2016/7/layout/BasicLinearProcessNumbered"/>
    <dgm:cxn modelId="{C65284CA-86AD-884B-991C-6B30B262B6B5}" type="presParOf" srcId="{6255CF3D-E708-CE4D-AE73-BE64E6DA6DF6}" destId="{DC5AC82D-75AB-1A40-B4B2-81A33E59E615}" srcOrd="1" destOrd="0" presId="urn:microsoft.com/office/officeart/2016/7/layout/BasicLinearProcessNumbered"/>
    <dgm:cxn modelId="{B2F3AA69-5566-D34A-B533-901A544AE926}" type="presParOf" srcId="{6255CF3D-E708-CE4D-AE73-BE64E6DA6DF6}" destId="{7F359206-1E55-0F46-9DBC-05236F424118}" srcOrd="2" destOrd="0" presId="urn:microsoft.com/office/officeart/2016/7/layout/BasicLinearProcessNumbered"/>
    <dgm:cxn modelId="{A979C78C-A3E7-9C44-BC2A-0CCEA34DF048}" type="presParOf" srcId="{6255CF3D-E708-CE4D-AE73-BE64E6DA6DF6}" destId="{711B831E-5836-0C48-BE85-2A855FE7627C}" srcOrd="3" destOrd="0" presId="urn:microsoft.com/office/officeart/2016/7/layout/BasicLinearProcessNumbered"/>
    <dgm:cxn modelId="{8B0C63C2-1D29-AC4A-9D7F-E599AF5A67F4}" type="presParOf" srcId="{82EC04EA-CDF6-7A4A-A941-9519E3155525}" destId="{9B5F54EC-6B3E-5344-9477-70046F29A9C2}" srcOrd="1" destOrd="0" presId="urn:microsoft.com/office/officeart/2016/7/layout/BasicLinearProcessNumbered"/>
    <dgm:cxn modelId="{2A11BE0F-E654-F14A-A74F-881A23361379}" type="presParOf" srcId="{82EC04EA-CDF6-7A4A-A941-9519E3155525}" destId="{8A67D8BD-5B00-B84A-87C1-5A395A75B9D7}" srcOrd="2" destOrd="0" presId="urn:microsoft.com/office/officeart/2016/7/layout/BasicLinearProcessNumbered"/>
    <dgm:cxn modelId="{D4BFCBB5-33B5-0D42-A56C-6A0C6058FD6F}" type="presParOf" srcId="{8A67D8BD-5B00-B84A-87C1-5A395A75B9D7}" destId="{6691FE61-FCEC-0B4A-8B5D-D19AFA8B42B5}" srcOrd="0" destOrd="0" presId="urn:microsoft.com/office/officeart/2016/7/layout/BasicLinearProcessNumbered"/>
    <dgm:cxn modelId="{DC6100D5-E3ED-8641-8543-D72C4E4A2E7B}" type="presParOf" srcId="{8A67D8BD-5B00-B84A-87C1-5A395A75B9D7}" destId="{EDADC02E-6C4A-9E43-9E7E-1EA83C53F033}" srcOrd="1" destOrd="0" presId="urn:microsoft.com/office/officeart/2016/7/layout/BasicLinearProcessNumbered"/>
    <dgm:cxn modelId="{C4881550-E7FC-AA45-8789-DBEB4B55F45C}" type="presParOf" srcId="{8A67D8BD-5B00-B84A-87C1-5A395A75B9D7}" destId="{C6446B73-EFA4-D54A-9FC0-2E85EDC54F03}" srcOrd="2" destOrd="0" presId="urn:microsoft.com/office/officeart/2016/7/layout/BasicLinearProcessNumbered"/>
    <dgm:cxn modelId="{3051AF78-013E-C74A-BAA2-3B9D3759CD36}" type="presParOf" srcId="{8A67D8BD-5B00-B84A-87C1-5A395A75B9D7}" destId="{872FE67D-D69F-AE46-AC36-E75EE27D2CFE}" srcOrd="3" destOrd="0" presId="urn:microsoft.com/office/officeart/2016/7/layout/BasicLinearProcessNumbered"/>
    <dgm:cxn modelId="{79FE73EB-27CC-CA47-9BDB-647FF8E389AE}" type="presParOf" srcId="{82EC04EA-CDF6-7A4A-A941-9519E3155525}" destId="{3639C473-3B92-124D-AB25-6397C9B6A4EF}" srcOrd="3" destOrd="0" presId="urn:microsoft.com/office/officeart/2016/7/layout/BasicLinearProcessNumbered"/>
    <dgm:cxn modelId="{3E523ACC-50C4-794A-ACA8-41107DC4A31C}" type="presParOf" srcId="{82EC04EA-CDF6-7A4A-A941-9519E3155525}" destId="{338AD60E-CE41-D144-BBB4-11A37B706761}" srcOrd="4" destOrd="0" presId="urn:microsoft.com/office/officeart/2016/7/layout/BasicLinearProcessNumbered"/>
    <dgm:cxn modelId="{6E7C45F7-EADF-D04C-B2A5-5803FBDB76FC}" type="presParOf" srcId="{338AD60E-CE41-D144-BBB4-11A37B706761}" destId="{455FB2C6-F35A-5341-92BB-C431B9DB430A}" srcOrd="0" destOrd="0" presId="urn:microsoft.com/office/officeart/2016/7/layout/BasicLinearProcessNumbered"/>
    <dgm:cxn modelId="{EBCD9356-9A99-234C-BA7A-6EE590B73BD4}" type="presParOf" srcId="{338AD60E-CE41-D144-BBB4-11A37B706761}" destId="{F0A04441-22B9-F743-A940-6274B35807B5}" srcOrd="1" destOrd="0" presId="urn:microsoft.com/office/officeart/2016/7/layout/BasicLinearProcessNumbered"/>
    <dgm:cxn modelId="{8C43F3F3-E49D-B447-BB1A-A38B422871A4}" type="presParOf" srcId="{338AD60E-CE41-D144-BBB4-11A37B706761}" destId="{A5039C5E-D02C-2D4B-951C-2F50B26B764D}" srcOrd="2" destOrd="0" presId="urn:microsoft.com/office/officeart/2016/7/layout/BasicLinearProcessNumbered"/>
    <dgm:cxn modelId="{74612477-5DD7-B34A-983B-221EA9CB90EE}" type="presParOf" srcId="{338AD60E-CE41-D144-BBB4-11A37B706761}" destId="{C5F9EAB9-FA51-274F-9B90-DE4FD247A801}" srcOrd="3" destOrd="0" presId="urn:microsoft.com/office/officeart/2016/7/layout/BasicLinearProcessNumbered"/>
    <dgm:cxn modelId="{D5E14A0E-8BDE-7642-A399-72B9F8A75BA8}" type="presParOf" srcId="{82EC04EA-CDF6-7A4A-A941-9519E3155525}" destId="{4D04B3BF-2126-1F4A-9397-7DC09FA92BBD}" srcOrd="5" destOrd="0" presId="urn:microsoft.com/office/officeart/2016/7/layout/BasicLinearProcessNumbered"/>
    <dgm:cxn modelId="{A2A91C8E-7A93-AF44-B411-CE29280BFC33}" type="presParOf" srcId="{82EC04EA-CDF6-7A4A-A941-9519E3155525}" destId="{FEE5B94C-5870-B94B-A44B-66F916DCD864}" srcOrd="6" destOrd="0" presId="urn:microsoft.com/office/officeart/2016/7/layout/BasicLinearProcessNumbered"/>
    <dgm:cxn modelId="{860C9CFD-453F-9547-8F54-5C2985BC36B1}" type="presParOf" srcId="{FEE5B94C-5870-B94B-A44B-66F916DCD864}" destId="{848D1825-747A-A442-A081-EC491A2E9216}" srcOrd="0" destOrd="0" presId="urn:microsoft.com/office/officeart/2016/7/layout/BasicLinearProcessNumbered"/>
    <dgm:cxn modelId="{BB011F38-6E1E-4649-8F74-70A68AAD5652}" type="presParOf" srcId="{FEE5B94C-5870-B94B-A44B-66F916DCD864}" destId="{2E071D10-A8F0-A14F-8D32-1F8B94F658F7}" srcOrd="1" destOrd="0" presId="urn:microsoft.com/office/officeart/2016/7/layout/BasicLinearProcessNumbered"/>
    <dgm:cxn modelId="{B3229713-CC10-824D-A63B-DD55ECAE0F5C}" type="presParOf" srcId="{FEE5B94C-5870-B94B-A44B-66F916DCD864}" destId="{FBC8C66C-19D7-864E-8DE6-FE8BDD81D8AC}" srcOrd="2" destOrd="0" presId="urn:microsoft.com/office/officeart/2016/7/layout/BasicLinearProcessNumbered"/>
    <dgm:cxn modelId="{8D1A46E7-874E-DF49-B678-9772FD8D9FFC}" type="presParOf" srcId="{FEE5B94C-5870-B94B-A44B-66F916DCD864}" destId="{3D90E328-2D8B-4C44-8199-F6FBA42A9E71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BDB813F-CA34-4594-B9DC-424C49931A63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18FEC0A-54B7-4C9E-AF4E-01ECA254FD14}">
      <dgm:prSet/>
      <dgm:spPr/>
      <dgm:t>
        <a:bodyPr/>
        <a:lstStyle/>
        <a:p>
          <a:r>
            <a:rPr lang="en-US"/>
            <a:t>Respect</a:t>
          </a:r>
        </a:p>
      </dgm:t>
    </dgm:pt>
    <dgm:pt modelId="{AB5DFBFF-B845-40D4-A378-C5A286F4B0C4}" type="parTrans" cxnId="{61E72929-8370-4370-8040-3ADD57986E0F}">
      <dgm:prSet/>
      <dgm:spPr/>
      <dgm:t>
        <a:bodyPr/>
        <a:lstStyle/>
        <a:p>
          <a:endParaRPr lang="en-US"/>
        </a:p>
      </dgm:t>
    </dgm:pt>
    <dgm:pt modelId="{38CA0752-0C90-4329-904C-4FB6F346A6FB}" type="sibTrans" cxnId="{61E72929-8370-4370-8040-3ADD57986E0F}">
      <dgm:prSet/>
      <dgm:spPr/>
      <dgm:t>
        <a:bodyPr/>
        <a:lstStyle/>
        <a:p>
          <a:endParaRPr lang="en-US"/>
        </a:p>
      </dgm:t>
    </dgm:pt>
    <dgm:pt modelId="{8306F61F-4D07-4417-B2FC-08F923283FF4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Respect hierarchy by addressing senior figures first in meetings.</a:t>
          </a:r>
        </a:p>
      </dgm:t>
    </dgm:pt>
    <dgm:pt modelId="{522B77FA-DA3F-4466-AAF5-8C42999DA5E6}" type="parTrans" cxnId="{516F1741-7262-4EFE-B48B-2DD5CFB8C078}">
      <dgm:prSet/>
      <dgm:spPr/>
      <dgm:t>
        <a:bodyPr/>
        <a:lstStyle/>
        <a:p>
          <a:endParaRPr lang="en-US"/>
        </a:p>
      </dgm:t>
    </dgm:pt>
    <dgm:pt modelId="{7D6D42D5-0656-45AC-B5AB-740E1C506B1D}" type="sibTrans" cxnId="{516F1741-7262-4EFE-B48B-2DD5CFB8C078}">
      <dgm:prSet/>
      <dgm:spPr/>
      <dgm:t>
        <a:bodyPr/>
        <a:lstStyle/>
        <a:p>
          <a:endParaRPr lang="en-US"/>
        </a:p>
      </dgm:t>
    </dgm:pt>
    <dgm:pt modelId="{2E7D828E-2236-4ACE-8ADE-098ED2CC9922}">
      <dgm:prSet/>
      <dgm:spPr/>
      <dgm:t>
        <a:bodyPr/>
        <a:lstStyle/>
        <a:p>
          <a:r>
            <a:rPr lang="en-US"/>
            <a:t>Allow</a:t>
          </a:r>
        </a:p>
      </dgm:t>
    </dgm:pt>
    <dgm:pt modelId="{5C4670BA-32D4-4936-B0D2-00BE9185878B}" type="parTrans" cxnId="{F5E83B38-61B9-4172-8DF6-76DD0956D307}">
      <dgm:prSet/>
      <dgm:spPr/>
      <dgm:t>
        <a:bodyPr/>
        <a:lstStyle/>
        <a:p>
          <a:endParaRPr lang="en-US"/>
        </a:p>
      </dgm:t>
    </dgm:pt>
    <dgm:pt modelId="{7597DF6F-77D5-47E4-AD48-AC2FE7128BBC}" type="sibTrans" cxnId="{F5E83B38-61B9-4172-8DF6-76DD0956D307}">
      <dgm:prSet/>
      <dgm:spPr/>
      <dgm:t>
        <a:bodyPr/>
        <a:lstStyle/>
        <a:p>
          <a:endParaRPr lang="en-US"/>
        </a:p>
      </dgm:t>
    </dgm:pt>
    <dgm:pt modelId="{E4D79968-ADCC-4391-95C4-CDA1FC68745A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Allow time for consensus-building in planning and decision-making</a:t>
          </a:r>
          <a:r>
            <a:rPr lang="en-US" sz="1800" dirty="0"/>
            <a:t>.</a:t>
          </a:r>
        </a:p>
      </dgm:t>
    </dgm:pt>
    <dgm:pt modelId="{591B188C-F574-4E55-A21A-E868401DC75A}" type="parTrans" cxnId="{DE4738A0-A425-4228-AFD8-3C08D9049239}">
      <dgm:prSet/>
      <dgm:spPr/>
      <dgm:t>
        <a:bodyPr/>
        <a:lstStyle/>
        <a:p>
          <a:endParaRPr lang="en-US"/>
        </a:p>
      </dgm:t>
    </dgm:pt>
    <dgm:pt modelId="{3ADF6AF1-3668-4757-A36F-AE4722DA3959}" type="sibTrans" cxnId="{DE4738A0-A425-4228-AFD8-3C08D9049239}">
      <dgm:prSet/>
      <dgm:spPr/>
      <dgm:t>
        <a:bodyPr/>
        <a:lstStyle/>
        <a:p>
          <a:endParaRPr lang="en-US"/>
        </a:p>
      </dgm:t>
    </dgm:pt>
    <dgm:pt modelId="{FE748D7A-900F-4AE6-8005-278EA9568930}">
      <dgm:prSet/>
      <dgm:spPr/>
      <dgm:t>
        <a:bodyPr/>
        <a:lstStyle/>
        <a:p>
          <a:r>
            <a:rPr lang="en-US"/>
            <a:t>Localise</a:t>
          </a:r>
        </a:p>
      </dgm:t>
    </dgm:pt>
    <dgm:pt modelId="{B59EE2E5-6F47-4CAD-A09E-EDF0548C7B7B}" type="parTrans" cxnId="{D3D691FA-F781-4371-99A8-B72B1EDA47A3}">
      <dgm:prSet/>
      <dgm:spPr/>
      <dgm:t>
        <a:bodyPr/>
        <a:lstStyle/>
        <a:p>
          <a:endParaRPr lang="en-US"/>
        </a:p>
      </dgm:t>
    </dgm:pt>
    <dgm:pt modelId="{EB5C17A0-FB5A-49C2-BBC8-38BDD92D1C66}" type="sibTrans" cxnId="{D3D691FA-F781-4371-99A8-B72B1EDA47A3}">
      <dgm:prSet/>
      <dgm:spPr/>
      <dgm:t>
        <a:bodyPr/>
        <a:lstStyle/>
        <a:p>
          <a:endParaRPr lang="en-US"/>
        </a:p>
      </dgm:t>
    </dgm:pt>
    <dgm:pt modelId="{2757B010-8D61-4139-92AF-E178AF9B696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Localize HR practices to align with collectivist values</a:t>
          </a:r>
          <a:r>
            <a:rPr lang="en-US" sz="1800" dirty="0"/>
            <a:t>.</a:t>
          </a:r>
        </a:p>
      </dgm:t>
    </dgm:pt>
    <dgm:pt modelId="{5EB54037-F0B0-4AC5-8BA9-A799B824E0AB}" type="parTrans" cxnId="{951AB7EF-70AD-4810-AD47-3902B2A14E93}">
      <dgm:prSet/>
      <dgm:spPr/>
      <dgm:t>
        <a:bodyPr/>
        <a:lstStyle/>
        <a:p>
          <a:endParaRPr lang="en-US"/>
        </a:p>
      </dgm:t>
    </dgm:pt>
    <dgm:pt modelId="{145CF3B4-5C64-4117-9F61-3F7EC3B37D3E}" type="sibTrans" cxnId="{951AB7EF-70AD-4810-AD47-3902B2A14E93}">
      <dgm:prSet/>
      <dgm:spPr/>
      <dgm:t>
        <a:bodyPr/>
        <a:lstStyle/>
        <a:p>
          <a:endParaRPr lang="en-US"/>
        </a:p>
      </dgm:t>
    </dgm:pt>
    <dgm:pt modelId="{A560AE10-0C2B-4C75-9238-2577E8756CB2}">
      <dgm:prSet/>
      <dgm:spPr/>
      <dgm:t>
        <a:bodyPr/>
        <a:lstStyle/>
        <a:p>
          <a:r>
            <a:rPr lang="en-US"/>
            <a:t>Use</a:t>
          </a:r>
        </a:p>
      </dgm:t>
    </dgm:pt>
    <dgm:pt modelId="{9B8A325A-3BE2-4C23-A458-73E13C2AF8C9}" type="parTrans" cxnId="{2651FFF8-C6CD-4E62-B05C-2B7352EE738D}">
      <dgm:prSet/>
      <dgm:spPr/>
      <dgm:t>
        <a:bodyPr/>
        <a:lstStyle/>
        <a:p>
          <a:endParaRPr lang="en-US"/>
        </a:p>
      </dgm:t>
    </dgm:pt>
    <dgm:pt modelId="{1C3F7631-4481-4F7F-A877-90649FD40D7D}" type="sibTrans" cxnId="{2651FFF8-C6CD-4E62-B05C-2B7352EE738D}">
      <dgm:prSet/>
      <dgm:spPr/>
      <dgm:t>
        <a:bodyPr/>
        <a:lstStyle/>
        <a:p>
          <a:endParaRPr lang="en-US"/>
        </a:p>
      </dgm:t>
    </dgm:pt>
    <dgm:pt modelId="{8FE838D5-F03C-4D78-A693-BE3164DA8C33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Use gradual change implementation to ease uncertainty (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Beugelsdijk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et al., 2018</a:t>
          </a:r>
          <a:r>
            <a:rPr lang="en-US" sz="1800" dirty="0"/>
            <a:t>).</a:t>
          </a:r>
        </a:p>
      </dgm:t>
    </dgm:pt>
    <dgm:pt modelId="{CBC8E2A8-CC6B-442C-965D-F6E8C7942229}" type="parTrans" cxnId="{10192A22-54C1-46DA-B6C8-430042F644BC}">
      <dgm:prSet/>
      <dgm:spPr/>
      <dgm:t>
        <a:bodyPr/>
        <a:lstStyle/>
        <a:p>
          <a:endParaRPr lang="en-US"/>
        </a:p>
      </dgm:t>
    </dgm:pt>
    <dgm:pt modelId="{342DED2E-DDE5-4E50-8E98-1D7F9A749C3F}" type="sibTrans" cxnId="{10192A22-54C1-46DA-B6C8-430042F644BC}">
      <dgm:prSet/>
      <dgm:spPr/>
      <dgm:t>
        <a:bodyPr/>
        <a:lstStyle/>
        <a:p>
          <a:endParaRPr lang="en-US"/>
        </a:p>
      </dgm:t>
    </dgm:pt>
    <dgm:pt modelId="{8071F63B-5194-0B40-9F2F-14E2878076E9}" type="pres">
      <dgm:prSet presAssocID="{DBDB813F-CA34-4594-B9DC-424C49931A63}" presName="Name0" presStyleCnt="0">
        <dgm:presLayoutVars>
          <dgm:dir/>
          <dgm:animLvl val="lvl"/>
          <dgm:resizeHandles val="exact"/>
        </dgm:presLayoutVars>
      </dgm:prSet>
      <dgm:spPr/>
    </dgm:pt>
    <dgm:pt modelId="{67064E87-72B4-E249-81DD-7CE002D57D8A}" type="pres">
      <dgm:prSet presAssocID="{818FEC0A-54B7-4C9E-AF4E-01ECA254FD14}" presName="linNode" presStyleCnt="0"/>
      <dgm:spPr/>
    </dgm:pt>
    <dgm:pt modelId="{F5F36DFE-31B1-244E-97A4-3F2FCF77D593}" type="pres">
      <dgm:prSet presAssocID="{818FEC0A-54B7-4C9E-AF4E-01ECA254FD14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C7C58FFA-27DB-284D-80B2-9033AC960D5A}" type="pres">
      <dgm:prSet presAssocID="{818FEC0A-54B7-4C9E-AF4E-01ECA254FD14}" presName="descendantText" presStyleLbl="alignAccFollowNode1" presStyleIdx="0" presStyleCnt="4">
        <dgm:presLayoutVars>
          <dgm:bulletEnabled/>
        </dgm:presLayoutVars>
      </dgm:prSet>
      <dgm:spPr/>
    </dgm:pt>
    <dgm:pt modelId="{E7E692F3-E47C-2544-8DB6-6C23AED74100}" type="pres">
      <dgm:prSet presAssocID="{38CA0752-0C90-4329-904C-4FB6F346A6FB}" presName="sp" presStyleCnt="0"/>
      <dgm:spPr/>
    </dgm:pt>
    <dgm:pt modelId="{658FDA3B-4E43-984B-AC01-E31007480F5B}" type="pres">
      <dgm:prSet presAssocID="{2E7D828E-2236-4ACE-8ADE-098ED2CC9922}" presName="linNode" presStyleCnt="0"/>
      <dgm:spPr/>
    </dgm:pt>
    <dgm:pt modelId="{7F3F5FBD-FB58-3545-999B-19ACA83EA907}" type="pres">
      <dgm:prSet presAssocID="{2E7D828E-2236-4ACE-8ADE-098ED2CC9922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1D4C30FF-A305-AC4C-9897-A6D08C4BF924}" type="pres">
      <dgm:prSet presAssocID="{2E7D828E-2236-4ACE-8ADE-098ED2CC9922}" presName="descendantText" presStyleLbl="alignAccFollowNode1" presStyleIdx="1" presStyleCnt="4">
        <dgm:presLayoutVars>
          <dgm:bulletEnabled/>
        </dgm:presLayoutVars>
      </dgm:prSet>
      <dgm:spPr/>
    </dgm:pt>
    <dgm:pt modelId="{B67437A2-8AA5-4648-972C-06C5E2E1FEE6}" type="pres">
      <dgm:prSet presAssocID="{7597DF6F-77D5-47E4-AD48-AC2FE7128BBC}" presName="sp" presStyleCnt="0"/>
      <dgm:spPr/>
    </dgm:pt>
    <dgm:pt modelId="{BD6B63B6-3FF0-954E-8036-599373B1F04F}" type="pres">
      <dgm:prSet presAssocID="{FE748D7A-900F-4AE6-8005-278EA9568930}" presName="linNode" presStyleCnt="0"/>
      <dgm:spPr/>
    </dgm:pt>
    <dgm:pt modelId="{4115CD61-3E96-AC4F-B6E2-4D70E274AA53}" type="pres">
      <dgm:prSet presAssocID="{FE748D7A-900F-4AE6-8005-278EA9568930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2629C6F4-2E2E-F241-8D05-C96C5FF1C3FE}" type="pres">
      <dgm:prSet presAssocID="{FE748D7A-900F-4AE6-8005-278EA9568930}" presName="descendantText" presStyleLbl="alignAccFollowNode1" presStyleIdx="2" presStyleCnt="4">
        <dgm:presLayoutVars>
          <dgm:bulletEnabled/>
        </dgm:presLayoutVars>
      </dgm:prSet>
      <dgm:spPr/>
    </dgm:pt>
    <dgm:pt modelId="{75E2DF92-72CF-664E-8E1F-8AACACB4C1B8}" type="pres">
      <dgm:prSet presAssocID="{EB5C17A0-FB5A-49C2-BBC8-38BDD92D1C66}" presName="sp" presStyleCnt="0"/>
      <dgm:spPr/>
    </dgm:pt>
    <dgm:pt modelId="{F767DC15-DD42-DA47-84B6-8136A15B99F3}" type="pres">
      <dgm:prSet presAssocID="{A560AE10-0C2B-4C75-9238-2577E8756CB2}" presName="linNode" presStyleCnt="0"/>
      <dgm:spPr/>
    </dgm:pt>
    <dgm:pt modelId="{1D1D30B6-EFA0-E448-BF5F-3593419C12C8}" type="pres">
      <dgm:prSet presAssocID="{A560AE10-0C2B-4C75-9238-2577E8756CB2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F8C80442-75D7-7D41-91D2-0AA49C6FBB66}" type="pres">
      <dgm:prSet presAssocID="{A560AE10-0C2B-4C75-9238-2577E8756CB2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9D2C0C03-7126-8B4D-8619-6205E5A809BD}" type="presOf" srcId="{2E7D828E-2236-4ACE-8ADE-098ED2CC9922}" destId="{7F3F5FBD-FB58-3545-999B-19ACA83EA907}" srcOrd="0" destOrd="0" presId="urn:microsoft.com/office/officeart/2016/7/layout/VerticalSolidActionList"/>
    <dgm:cxn modelId="{10192A22-54C1-46DA-B6C8-430042F644BC}" srcId="{A560AE10-0C2B-4C75-9238-2577E8756CB2}" destId="{8FE838D5-F03C-4D78-A693-BE3164DA8C33}" srcOrd="0" destOrd="0" parTransId="{CBC8E2A8-CC6B-442C-965D-F6E8C7942229}" sibTransId="{342DED2E-DDE5-4E50-8E98-1D7F9A749C3F}"/>
    <dgm:cxn modelId="{AB318628-651C-4C40-B67E-7B752C631728}" type="presOf" srcId="{8306F61F-4D07-4417-B2FC-08F923283FF4}" destId="{C7C58FFA-27DB-284D-80B2-9033AC960D5A}" srcOrd="0" destOrd="0" presId="urn:microsoft.com/office/officeart/2016/7/layout/VerticalSolidActionList"/>
    <dgm:cxn modelId="{61E72929-8370-4370-8040-3ADD57986E0F}" srcId="{DBDB813F-CA34-4594-B9DC-424C49931A63}" destId="{818FEC0A-54B7-4C9E-AF4E-01ECA254FD14}" srcOrd="0" destOrd="0" parTransId="{AB5DFBFF-B845-40D4-A378-C5A286F4B0C4}" sibTransId="{38CA0752-0C90-4329-904C-4FB6F346A6FB}"/>
    <dgm:cxn modelId="{F5E83B38-61B9-4172-8DF6-76DD0956D307}" srcId="{DBDB813F-CA34-4594-B9DC-424C49931A63}" destId="{2E7D828E-2236-4ACE-8ADE-098ED2CC9922}" srcOrd="1" destOrd="0" parTransId="{5C4670BA-32D4-4936-B0D2-00BE9185878B}" sibTransId="{7597DF6F-77D5-47E4-AD48-AC2FE7128BBC}"/>
    <dgm:cxn modelId="{516F1741-7262-4EFE-B48B-2DD5CFB8C078}" srcId="{818FEC0A-54B7-4C9E-AF4E-01ECA254FD14}" destId="{8306F61F-4D07-4417-B2FC-08F923283FF4}" srcOrd="0" destOrd="0" parTransId="{522B77FA-DA3F-4466-AAF5-8C42999DA5E6}" sibTransId="{7D6D42D5-0656-45AC-B5AB-740E1C506B1D}"/>
    <dgm:cxn modelId="{3E0ADF66-7E0B-BE42-BFD6-7C3034EFC53E}" type="presOf" srcId="{818FEC0A-54B7-4C9E-AF4E-01ECA254FD14}" destId="{F5F36DFE-31B1-244E-97A4-3F2FCF77D593}" srcOrd="0" destOrd="0" presId="urn:microsoft.com/office/officeart/2016/7/layout/VerticalSolidActionList"/>
    <dgm:cxn modelId="{4576DD79-F55E-3D41-835A-403A01F033A9}" type="presOf" srcId="{2757B010-8D61-4139-92AF-E178AF9B696C}" destId="{2629C6F4-2E2E-F241-8D05-C96C5FF1C3FE}" srcOrd="0" destOrd="0" presId="urn:microsoft.com/office/officeart/2016/7/layout/VerticalSolidActionList"/>
    <dgm:cxn modelId="{49CA2F87-7E7C-BA46-99FF-11A96468F5B5}" type="presOf" srcId="{8FE838D5-F03C-4D78-A693-BE3164DA8C33}" destId="{F8C80442-75D7-7D41-91D2-0AA49C6FBB66}" srcOrd="0" destOrd="0" presId="urn:microsoft.com/office/officeart/2016/7/layout/VerticalSolidActionList"/>
    <dgm:cxn modelId="{DE4738A0-A425-4228-AFD8-3C08D9049239}" srcId="{2E7D828E-2236-4ACE-8ADE-098ED2CC9922}" destId="{E4D79968-ADCC-4391-95C4-CDA1FC68745A}" srcOrd="0" destOrd="0" parTransId="{591B188C-F574-4E55-A21A-E868401DC75A}" sibTransId="{3ADF6AF1-3668-4757-A36F-AE4722DA3959}"/>
    <dgm:cxn modelId="{108D6EAE-E89E-464C-B03B-7442B52147CA}" type="presOf" srcId="{FE748D7A-900F-4AE6-8005-278EA9568930}" destId="{4115CD61-3E96-AC4F-B6E2-4D70E274AA53}" srcOrd="0" destOrd="0" presId="urn:microsoft.com/office/officeart/2016/7/layout/VerticalSolidActionList"/>
    <dgm:cxn modelId="{F9DC81C0-474A-E648-A13F-016981C50422}" type="presOf" srcId="{E4D79968-ADCC-4391-95C4-CDA1FC68745A}" destId="{1D4C30FF-A305-AC4C-9897-A6D08C4BF924}" srcOrd="0" destOrd="0" presId="urn:microsoft.com/office/officeart/2016/7/layout/VerticalSolidActionList"/>
    <dgm:cxn modelId="{0403FEC9-3CFC-BF41-8DC5-ED7E6490EF61}" type="presOf" srcId="{DBDB813F-CA34-4594-B9DC-424C49931A63}" destId="{8071F63B-5194-0B40-9F2F-14E2878076E9}" srcOrd="0" destOrd="0" presId="urn:microsoft.com/office/officeart/2016/7/layout/VerticalSolidActionList"/>
    <dgm:cxn modelId="{951AB7EF-70AD-4810-AD47-3902B2A14E93}" srcId="{FE748D7A-900F-4AE6-8005-278EA9568930}" destId="{2757B010-8D61-4139-92AF-E178AF9B696C}" srcOrd="0" destOrd="0" parTransId="{5EB54037-F0B0-4AC5-8BA9-A799B824E0AB}" sibTransId="{145CF3B4-5C64-4117-9F61-3F7EC3B37D3E}"/>
    <dgm:cxn modelId="{2651FFF8-C6CD-4E62-B05C-2B7352EE738D}" srcId="{DBDB813F-CA34-4594-B9DC-424C49931A63}" destId="{A560AE10-0C2B-4C75-9238-2577E8756CB2}" srcOrd="3" destOrd="0" parTransId="{9B8A325A-3BE2-4C23-A458-73E13C2AF8C9}" sibTransId="{1C3F7631-4481-4F7F-A877-90649FD40D7D}"/>
    <dgm:cxn modelId="{D3D691FA-F781-4371-99A8-B72B1EDA47A3}" srcId="{DBDB813F-CA34-4594-B9DC-424C49931A63}" destId="{FE748D7A-900F-4AE6-8005-278EA9568930}" srcOrd="2" destOrd="0" parTransId="{B59EE2E5-6F47-4CAD-A09E-EDF0548C7B7B}" sibTransId="{EB5C17A0-FB5A-49C2-BBC8-38BDD92D1C66}"/>
    <dgm:cxn modelId="{F84171FE-DB93-F74C-9438-81E1E6E0DE85}" type="presOf" srcId="{A560AE10-0C2B-4C75-9238-2577E8756CB2}" destId="{1D1D30B6-EFA0-E448-BF5F-3593419C12C8}" srcOrd="0" destOrd="0" presId="urn:microsoft.com/office/officeart/2016/7/layout/VerticalSolidActionList"/>
    <dgm:cxn modelId="{A5474195-9F28-3940-B209-E57A757B8C94}" type="presParOf" srcId="{8071F63B-5194-0B40-9F2F-14E2878076E9}" destId="{67064E87-72B4-E249-81DD-7CE002D57D8A}" srcOrd="0" destOrd="0" presId="urn:microsoft.com/office/officeart/2016/7/layout/VerticalSolidActionList"/>
    <dgm:cxn modelId="{DEC532E7-C4BB-6042-977B-1B0C300B799D}" type="presParOf" srcId="{67064E87-72B4-E249-81DD-7CE002D57D8A}" destId="{F5F36DFE-31B1-244E-97A4-3F2FCF77D593}" srcOrd="0" destOrd="0" presId="urn:microsoft.com/office/officeart/2016/7/layout/VerticalSolidActionList"/>
    <dgm:cxn modelId="{6FC09A4C-2D7D-5E43-9807-248912CF2C19}" type="presParOf" srcId="{67064E87-72B4-E249-81DD-7CE002D57D8A}" destId="{C7C58FFA-27DB-284D-80B2-9033AC960D5A}" srcOrd="1" destOrd="0" presId="urn:microsoft.com/office/officeart/2016/7/layout/VerticalSolidActionList"/>
    <dgm:cxn modelId="{B94AE271-9A0F-FE42-9AFF-42B87E26E8DD}" type="presParOf" srcId="{8071F63B-5194-0B40-9F2F-14E2878076E9}" destId="{E7E692F3-E47C-2544-8DB6-6C23AED74100}" srcOrd="1" destOrd="0" presId="urn:microsoft.com/office/officeart/2016/7/layout/VerticalSolidActionList"/>
    <dgm:cxn modelId="{BC2D9CEF-7A49-384D-8A5E-B3F3F816AF25}" type="presParOf" srcId="{8071F63B-5194-0B40-9F2F-14E2878076E9}" destId="{658FDA3B-4E43-984B-AC01-E31007480F5B}" srcOrd="2" destOrd="0" presId="urn:microsoft.com/office/officeart/2016/7/layout/VerticalSolidActionList"/>
    <dgm:cxn modelId="{1CD1CCE5-C5AB-2E47-9536-90E5D43AFE10}" type="presParOf" srcId="{658FDA3B-4E43-984B-AC01-E31007480F5B}" destId="{7F3F5FBD-FB58-3545-999B-19ACA83EA907}" srcOrd="0" destOrd="0" presId="urn:microsoft.com/office/officeart/2016/7/layout/VerticalSolidActionList"/>
    <dgm:cxn modelId="{CD044603-9FD6-C248-B947-91298430978B}" type="presParOf" srcId="{658FDA3B-4E43-984B-AC01-E31007480F5B}" destId="{1D4C30FF-A305-AC4C-9897-A6D08C4BF924}" srcOrd="1" destOrd="0" presId="urn:microsoft.com/office/officeart/2016/7/layout/VerticalSolidActionList"/>
    <dgm:cxn modelId="{112AFCB2-B630-324B-975F-37DD52BBDFAA}" type="presParOf" srcId="{8071F63B-5194-0B40-9F2F-14E2878076E9}" destId="{B67437A2-8AA5-4648-972C-06C5E2E1FEE6}" srcOrd="3" destOrd="0" presId="urn:microsoft.com/office/officeart/2016/7/layout/VerticalSolidActionList"/>
    <dgm:cxn modelId="{91C459B5-12CB-6241-B436-2796C58D25A9}" type="presParOf" srcId="{8071F63B-5194-0B40-9F2F-14E2878076E9}" destId="{BD6B63B6-3FF0-954E-8036-599373B1F04F}" srcOrd="4" destOrd="0" presId="urn:microsoft.com/office/officeart/2016/7/layout/VerticalSolidActionList"/>
    <dgm:cxn modelId="{BDB2A6EC-83DB-DB42-B7BB-9A606CB71ABC}" type="presParOf" srcId="{BD6B63B6-3FF0-954E-8036-599373B1F04F}" destId="{4115CD61-3E96-AC4F-B6E2-4D70E274AA53}" srcOrd="0" destOrd="0" presId="urn:microsoft.com/office/officeart/2016/7/layout/VerticalSolidActionList"/>
    <dgm:cxn modelId="{364F1F4D-F780-AE4F-BFD2-52388F8C409E}" type="presParOf" srcId="{BD6B63B6-3FF0-954E-8036-599373B1F04F}" destId="{2629C6F4-2E2E-F241-8D05-C96C5FF1C3FE}" srcOrd="1" destOrd="0" presId="urn:microsoft.com/office/officeart/2016/7/layout/VerticalSolidActionList"/>
    <dgm:cxn modelId="{4748C17D-24EF-7E48-A6EE-9ED33B0EA34F}" type="presParOf" srcId="{8071F63B-5194-0B40-9F2F-14E2878076E9}" destId="{75E2DF92-72CF-664E-8E1F-8AACACB4C1B8}" srcOrd="5" destOrd="0" presId="urn:microsoft.com/office/officeart/2016/7/layout/VerticalSolidActionList"/>
    <dgm:cxn modelId="{2D3B3132-9C14-1D44-8D13-A9671FEE022F}" type="presParOf" srcId="{8071F63B-5194-0B40-9F2F-14E2878076E9}" destId="{F767DC15-DD42-DA47-84B6-8136A15B99F3}" srcOrd="6" destOrd="0" presId="urn:microsoft.com/office/officeart/2016/7/layout/VerticalSolidActionList"/>
    <dgm:cxn modelId="{163F3808-B7A9-C546-86F6-6DA704C50830}" type="presParOf" srcId="{F767DC15-DD42-DA47-84B6-8136A15B99F3}" destId="{1D1D30B6-EFA0-E448-BF5F-3593419C12C8}" srcOrd="0" destOrd="0" presId="urn:microsoft.com/office/officeart/2016/7/layout/VerticalSolidActionList"/>
    <dgm:cxn modelId="{18462BFE-1C86-EC45-93D0-8D2B113A9F11}" type="presParOf" srcId="{F767DC15-DD42-DA47-84B6-8136A15B99F3}" destId="{F8C80442-75D7-7D41-91D2-0AA49C6FBB66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CFD09B8-B83D-449D-A3E0-37C0975636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B00022C-8A79-414A-A2EC-B9B95292B0D6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failure of Walmart in Japan was caused by cultural misalignment, rather than concerning business basics.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C97760-13AB-4C37-A25E-9B114AE97CC8}" type="parTrans" cxnId="{7F95B622-7CCC-48CB-B45B-9781E41E50E8}">
      <dgm:prSet/>
      <dgm:spPr/>
      <dgm:t>
        <a:bodyPr/>
        <a:lstStyle/>
        <a:p>
          <a:endParaRPr lang="en-US"/>
        </a:p>
      </dgm:t>
    </dgm:pt>
    <dgm:pt modelId="{7738ECF9-BD9B-4AF9-B03D-81DB42775594}" type="sibTrans" cxnId="{7F95B622-7CCC-48CB-B45B-9781E41E50E8}">
      <dgm:prSet/>
      <dgm:spPr/>
      <dgm:t>
        <a:bodyPr/>
        <a:lstStyle/>
        <a:p>
          <a:endParaRPr lang="en-US"/>
        </a:p>
      </dgm:t>
    </dgm:pt>
    <dgm:pt modelId="{57366080-FC5D-4F46-9EE3-3CA7242BD878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theories put forward by Hofstede and Hall make sense out of major communication failures</a:t>
          </a:r>
          <a:r>
            <a:rPr lang="en-GB" sz="2100" dirty="0"/>
            <a:t>. </a:t>
          </a:r>
          <a:endParaRPr lang="en-US" sz="2100" dirty="0"/>
        </a:p>
      </dgm:t>
    </dgm:pt>
    <dgm:pt modelId="{C32DB22E-2800-424F-927B-8441CD8B6ED2}" type="parTrans" cxnId="{70456699-34D8-4E73-B3EA-3D857DF083BD}">
      <dgm:prSet/>
      <dgm:spPr/>
      <dgm:t>
        <a:bodyPr/>
        <a:lstStyle/>
        <a:p>
          <a:endParaRPr lang="en-US"/>
        </a:p>
      </dgm:t>
    </dgm:pt>
    <dgm:pt modelId="{803B1A3D-1A4A-4D5B-97A1-BFB8825E61C2}" type="sibTrans" cxnId="{70456699-34D8-4E73-B3EA-3D857DF083BD}">
      <dgm:prSet/>
      <dgm:spPr/>
      <dgm:t>
        <a:bodyPr/>
        <a:lstStyle/>
        <a:p>
          <a:endParaRPr lang="en-US"/>
        </a:p>
      </dgm:t>
    </dgm:pt>
    <dgm:pt modelId="{7CC29322-06FE-4B85-A197-46A991551666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culture of Japan presents a chance to companies that are ready to adjust.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141165-1FD8-4093-93D1-2928646B0F89}" type="parTrans" cxnId="{DF4B12AC-72E8-42C1-9A4F-01EE27087081}">
      <dgm:prSet/>
      <dgm:spPr/>
      <dgm:t>
        <a:bodyPr/>
        <a:lstStyle/>
        <a:p>
          <a:endParaRPr lang="en-US"/>
        </a:p>
      </dgm:t>
    </dgm:pt>
    <dgm:pt modelId="{E8CBC0B3-3932-46D2-B7A3-186393ABAD6A}" type="sibTrans" cxnId="{DF4B12AC-72E8-42C1-9A4F-01EE27087081}">
      <dgm:prSet/>
      <dgm:spPr/>
      <dgm:t>
        <a:bodyPr/>
        <a:lstStyle/>
        <a:p>
          <a:endParaRPr lang="en-US"/>
        </a:p>
      </dgm:t>
    </dgm:pt>
    <dgm:pt modelId="{B1F3F6C8-8B2F-4ACC-A0F0-C44DF683EC9F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Effective global managers should not be commercial savvy only, but they should also be culturally intelligent.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EE08FE-F4E3-496E-B1E8-C515F69BE913}" type="parTrans" cxnId="{A93C7632-D01E-4CE5-BECE-540388BB150A}">
      <dgm:prSet/>
      <dgm:spPr/>
      <dgm:t>
        <a:bodyPr/>
        <a:lstStyle/>
        <a:p>
          <a:endParaRPr lang="en-US"/>
        </a:p>
      </dgm:t>
    </dgm:pt>
    <dgm:pt modelId="{81BED548-BD41-4EC2-98D4-590C027FE6F1}" type="sibTrans" cxnId="{A93C7632-D01E-4CE5-BECE-540388BB150A}">
      <dgm:prSet/>
      <dgm:spPr/>
      <dgm:t>
        <a:bodyPr/>
        <a:lstStyle/>
        <a:p>
          <a:endParaRPr lang="en-US"/>
        </a:p>
      </dgm:t>
    </dgm:pt>
    <dgm:pt modelId="{EE2A4F2E-B3E0-4891-BF22-3DE3EA0343FC}" type="pres">
      <dgm:prSet presAssocID="{2CFD09B8-B83D-449D-A3E0-37C09756361D}" presName="root" presStyleCnt="0">
        <dgm:presLayoutVars>
          <dgm:dir/>
          <dgm:resizeHandles val="exact"/>
        </dgm:presLayoutVars>
      </dgm:prSet>
      <dgm:spPr/>
    </dgm:pt>
    <dgm:pt modelId="{E3EF9A4B-73A2-4276-8848-332D2D8B4C32}" type="pres">
      <dgm:prSet presAssocID="{4B00022C-8A79-414A-A2EC-B9B95292B0D6}" presName="compNode" presStyleCnt="0"/>
      <dgm:spPr/>
    </dgm:pt>
    <dgm:pt modelId="{C052CEBD-FE1B-46EC-9A00-8C5F78A9DD5C}" type="pres">
      <dgm:prSet presAssocID="{4B00022C-8A79-414A-A2EC-B9B95292B0D6}" presName="bgRect" presStyleLbl="bgShp" presStyleIdx="0" presStyleCnt="4"/>
      <dgm:spPr/>
    </dgm:pt>
    <dgm:pt modelId="{ECCE80BF-25EE-4E72-946F-8D5FCCB7F132}" type="pres">
      <dgm:prSet presAssocID="{4B00022C-8A79-414A-A2EC-B9B95292B0D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42B7C0F8-A6E1-4D0A-829F-28C8409BDB39}" type="pres">
      <dgm:prSet presAssocID="{4B00022C-8A79-414A-A2EC-B9B95292B0D6}" presName="spaceRect" presStyleCnt="0"/>
      <dgm:spPr/>
    </dgm:pt>
    <dgm:pt modelId="{9F9D3295-D1A4-4EB4-B879-E8A84DEB82A7}" type="pres">
      <dgm:prSet presAssocID="{4B00022C-8A79-414A-A2EC-B9B95292B0D6}" presName="parTx" presStyleLbl="revTx" presStyleIdx="0" presStyleCnt="4">
        <dgm:presLayoutVars>
          <dgm:chMax val="0"/>
          <dgm:chPref val="0"/>
        </dgm:presLayoutVars>
      </dgm:prSet>
      <dgm:spPr/>
    </dgm:pt>
    <dgm:pt modelId="{E55562E7-693F-4C96-9031-B65CC310CB0D}" type="pres">
      <dgm:prSet presAssocID="{7738ECF9-BD9B-4AF9-B03D-81DB42775594}" presName="sibTrans" presStyleCnt="0"/>
      <dgm:spPr/>
    </dgm:pt>
    <dgm:pt modelId="{FCB48F25-202C-47A5-8D9C-28C5CF60D62F}" type="pres">
      <dgm:prSet presAssocID="{57366080-FC5D-4F46-9EE3-3CA7242BD878}" presName="compNode" presStyleCnt="0"/>
      <dgm:spPr/>
    </dgm:pt>
    <dgm:pt modelId="{D32B1C62-2E31-479F-BADC-AE36C9B17B39}" type="pres">
      <dgm:prSet presAssocID="{57366080-FC5D-4F46-9EE3-3CA7242BD878}" presName="bgRect" presStyleLbl="bgShp" presStyleIdx="1" presStyleCnt="4"/>
      <dgm:spPr/>
    </dgm:pt>
    <dgm:pt modelId="{C61C42FC-AC44-421A-B3A6-E811FD85A633}" type="pres">
      <dgm:prSet presAssocID="{57366080-FC5D-4F46-9EE3-3CA7242BD8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8B139B1-2549-4B87-A5B2-58D0B4E8911C}" type="pres">
      <dgm:prSet presAssocID="{57366080-FC5D-4F46-9EE3-3CA7242BD878}" presName="spaceRect" presStyleCnt="0"/>
      <dgm:spPr/>
    </dgm:pt>
    <dgm:pt modelId="{A3D32468-ED6E-4794-8B61-535C962B5231}" type="pres">
      <dgm:prSet presAssocID="{57366080-FC5D-4F46-9EE3-3CA7242BD878}" presName="parTx" presStyleLbl="revTx" presStyleIdx="1" presStyleCnt="4">
        <dgm:presLayoutVars>
          <dgm:chMax val="0"/>
          <dgm:chPref val="0"/>
        </dgm:presLayoutVars>
      </dgm:prSet>
      <dgm:spPr/>
    </dgm:pt>
    <dgm:pt modelId="{4E85C25A-D8CF-4F09-BBF7-4E35A2B769CD}" type="pres">
      <dgm:prSet presAssocID="{803B1A3D-1A4A-4D5B-97A1-BFB8825E61C2}" presName="sibTrans" presStyleCnt="0"/>
      <dgm:spPr/>
    </dgm:pt>
    <dgm:pt modelId="{5A7CBF23-0B55-444F-8284-8B7601585E00}" type="pres">
      <dgm:prSet presAssocID="{7CC29322-06FE-4B85-A197-46A991551666}" presName="compNode" presStyleCnt="0"/>
      <dgm:spPr/>
    </dgm:pt>
    <dgm:pt modelId="{AA94CF64-4112-4504-B67E-807BAC6825C2}" type="pres">
      <dgm:prSet presAssocID="{7CC29322-06FE-4B85-A197-46A991551666}" presName="bgRect" presStyleLbl="bgShp" presStyleIdx="2" presStyleCnt="4"/>
      <dgm:spPr/>
    </dgm:pt>
    <dgm:pt modelId="{B1B5EDE0-2B81-44A2-9319-C085353655F0}" type="pres">
      <dgm:prSet presAssocID="{7CC29322-06FE-4B85-A197-46A99155166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387A6D37-F70D-44FC-A616-3224A32EA1A1}" type="pres">
      <dgm:prSet presAssocID="{7CC29322-06FE-4B85-A197-46A991551666}" presName="spaceRect" presStyleCnt="0"/>
      <dgm:spPr/>
    </dgm:pt>
    <dgm:pt modelId="{9DA84DFA-FCA2-4D9A-9F96-F03FF2DFC362}" type="pres">
      <dgm:prSet presAssocID="{7CC29322-06FE-4B85-A197-46A991551666}" presName="parTx" presStyleLbl="revTx" presStyleIdx="2" presStyleCnt="4">
        <dgm:presLayoutVars>
          <dgm:chMax val="0"/>
          <dgm:chPref val="0"/>
        </dgm:presLayoutVars>
      </dgm:prSet>
      <dgm:spPr/>
    </dgm:pt>
    <dgm:pt modelId="{F326F348-7BCA-4378-BCEF-0E88DD347989}" type="pres">
      <dgm:prSet presAssocID="{E8CBC0B3-3932-46D2-B7A3-186393ABAD6A}" presName="sibTrans" presStyleCnt="0"/>
      <dgm:spPr/>
    </dgm:pt>
    <dgm:pt modelId="{B53D0938-2F37-40E0-9B23-5724E72A451A}" type="pres">
      <dgm:prSet presAssocID="{B1F3F6C8-8B2F-4ACC-A0F0-C44DF683EC9F}" presName="compNode" presStyleCnt="0"/>
      <dgm:spPr/>
    </dgm:pt>
    <dgm:pt modelId="{29689284-B3A5-4E14-92ED-E3421A625BA5}" type="pres">
      <dgm:prSet presAssocID="{B1F3F6C8-8B2F-4ACC-A0F0-C44DF683EC9F}" presName="bgRect" presStyleLbl="bgShp" presStyleIdx="3" presStyleCnt="4"/>
      <dgm:spPr/>
    </dgm:pt>
    <dgm:pt modelId="{4933D7E5-BF07-42CF-AD14-4C5CD26FB817}" type="pres">
      <dgm:prSet presAssocID="{B1F3F6C8-8B2F-4ACC-A0F0-C44DF683EC9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E78451A1-9BCC-4D44-8713-C1FBEFA45283}" type="pres">
      <dgm:prSet presAssocID="{B1F3F6C8-8B2F-4ACC-A0F0-C44DF683EC9F}" presName="spaceRect" presStyleCnt="0"/>
      <dgm:spPr/>
    </dgm:pt>
    <dgm:pt modelId="{D6B24DBC-CBB1-4359-8D0C-6C6905EAE3A3}" type="pres">
      <dgm:prSet presAssocID="{B1F3F6C8-8B2F-4ACC-A0F0-C44DF683EC9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ACE6E07-FDF9-4C11-9232-CE83B41B5BDF}" type="presOf" srcId="{7CC29322-06FE-4B85-A197-46A991551666}" destId="{9DA84DFA-FCA2-4D9A-9F96-F03FF2DFC362}" srcOrd="0" destOrd="0" presId="urn:microsoft.com/office/officeart/2018/2/layout/IconVerticalSolidList"/>
    <dgm:cxn modelId="{25130D13-319B-4D47-9B70-A9C3C1AA9F01}" type="presOf" srcId="{2CFD09B8-B83D-449D-A3E0-37C09756361D}" destId="{EE2A4F2E-B3E0-4891-BF22-3DE3EA0343FC}" srcOrd="0" destOrd="0" presId="urn:microsoft.com/office/officeart/2018/2/layout/IconVerticalSolidList"/>
    <dgm:cxn modelId="{7F95B622-7CCC-48CB-B45B-9781E41E50E8}" srcId="{2CFD09B8-B83D-449D-A3E0-37C09756361D}" destId="{4B00022C-8A79-414A-A2EC-B9B95292B0D6}" srcOrd="0" destOrd="0" parTransId="{DBC97760-13AB-4C37-A25E-9B114AE97CC8}" sibTransId="{7738ECF9-BD9B-4AF9-B03D-81DB42775594}"/>
    <dgm:cxn modelId="{A93C7632-D01E-4CE5-BECE-540388BB150A}" srcId="{2CFD09B8-B83D-449D-A3E0-37C09756361D}" destId="{B1F3F6C8-8B2F-4ACC-A0F0-C44DF683EC9F}" srcOrd="3" destOrd="0" parTransId="{8BEE08FE-F4E3-496E-B1E8-C515F69BE913}" sibTransId="{81BED548-BD41-4EC2-98D4-590C027FE6F1}"/>
    <dgm:cxn modelId="{B0B05B83-09DF-43AB-9D02-C13251B9FCCE}" type="presOf" srcId="{57366080-FC5D-4F46-9EE3-3CA7242BD878}" destId="{A3D32468-ED6E-4794-8B61-535C962B5231}" srcOrd="0" destOrd="0" presId="urn:microsoft.com/office/officeart/2018/2/layout/IconVerticalSolidList"/>
    <dgm:cxn modelId="{70456699-34D8-4E73-B3EA-3D857DF083BD}" srcId="{2CFD09B8-B83D-449D-A3E0-37C09756361D}" destId="{57366080-FC5D-4F46-9EE3-3CA7242BD878}" srcOrd="1" destOrd="0" parTransId="{C32DB22E-2800-424F-927B-8441CD8B6ED2}" sibTransId="{803B1A3D-1A4A-4D5B-97A1-BFB8825E61C2}"/>
    <dgm:cxn modelId="{9148B59E-366F-4210-939A-0C00B7943120}" type="presOf" srcId="{4B00022C-8A79-414A-A2EC-B9B95292B0D6}" destId="{9F9D3295-D1A4-4EB4-B879-E8A84DEB82A7}" srcOrd="0" destOrd="0" presId="urn:microsoft.com/office/officeart/2018/2/layout/IconVerticalSolidList"/>
    <dgm:cxn modelId="{DF4B12AC-72E8-42C1-9A4F-01EE27087081}" srcId="{2CFD09B8-B83D-449D-A3E0-37C09756361D}" destId="{7CC29322-06FE-4B85-A197-46A991551666}" srcOrd="2" destOrd="0" parTransId="{B7141165-1FD8-4093-93D1-2928646B0F89}" sibTransId="{E8CBC0B3-3932-46D2-B7A3-186393ABAD6A}"/>
    <dgm:cxn modelId="{780B58EB-0097-4B1B-92CE-F151DA92105F}" type="presOf" srcId="{B1F3F6C8-8B2F-4ACC-A0F0-C44DF683EC9F}" destId="{D6B24DBC-CBB1-4359-8D0C-6C6905EAE3A3}" srcOrd="0" destOrd="0" presId="urn:microsoft.com/office/officeart/2018/2/layout/IconVerticalSolidList"/>
    <dgm:cxn modelId="{BA1F56C6-9D80-4D66-B24A-15162E03D530}" type="presParOf" srcId="{EE2A4F2E-B3E0-4891-BF22-3DE3EA0343FC}" destId="{E3EF9A4B-73A2-4276-8848-332D2D8B4C32}" srcOrd="0" destOrd="0" presId="urn:microsoft.com/office/officeart/2018/2/layout/IconVerticalSolidList"/>
    <dgm:cxn modelId="{709F6916-506A-4B96-99E0-278A44F751C9}" type="presParOf" srcId="{E3EF9A4B-73A2-4276-8848-332D2D8B4C32}" destId="{C052CEBD-FE1B-46EC-9A00-8C5F78A9DD5C}" srcOrd="0" destOrd="0" presId="urn:microsoft.com/office/officeart/2018/2/layout/IconVerticalSolidList"/>
    <dgm:cxn modelId="{4092AE47-9CA1-4308-8014-649C357FC706}" type="presParOf" srcId="{E3EF9A4B-73A2-4276-8848-332D2D8B4C32}" destId="{ECCE80BF-25EE-4E72-946F-8D5FCCB7F132}" srcOrd="1" destOrd="0" presId="urn:microsoft.com/office/officeart/2018/2/layout/IconVerticalSolidList"/>
    <dgm:cxn modelId="{B12EC9A2-D815-408D-A59B-A0210342E111}" type="presParOf" srcId="{E3EF9A4B-73A2-4276-8848-332D2D8B4C32}" destId="{42B7C0F8-A6E1-4D0A-829F-28C8409BDB39}" srcOrd="2" destOrd="0" presId="urn:microsoft.com/office/officeart/2018/2/layout/IconVerticalSolidList"/>
    <dgm:cxn modelId="{F2B58234-3710-44E3-9592-3A33A15DB82C}" type="presParOf" srcId="{E3EF9A4B-73A2-4276-8848-332D2D8B4C32}" destId="{9F9D3295-D1A4-4EB4-B879-E8A84DEB82A7}" srcOrd="3" destOrd="0" presId="urn:microsoft.com/office/officeart/2018/2/layout/IconVerticalSolidList"/>
    <dgm:cxn modelId="{B52C37C1-0008-46E2-866E-2E62E2EEDDFB}" type="presParOf" srcId="{EE2A4F2E-B3E0-4891-BF22-3DE3EA0343FC}" destId="{E55562E7-693F-4C96-9031-B65CC310CB0D}" srcOrd="1" destOrd="0" presId="urn:microsoft.com/office/officeart/2018/2/layout/IconVerticalSolidList"/>
    <dgm:cxn modelId="{3C5AEF27-3706-4E8F-8CF1-1161CF29C94F}" type="presParOf" srcId="{EE2A4F2E-B3E0-4891-BF22-3DE3EA0343FC}" destId="{FCB48F25-202C-47A5-8D9C-28C5CF60D62F}" srcOrd="2" destOrd="0" presId="urn:microsoft.com/office/officeart/2018/2/layout/IconVerticalSolidList"/>
    <dgm:cxn modelId="{0B06038E-D478-48B2-AFC5-62C2444C3394}" type="presParOf" srcId="{FCB48F25-202C-47A5-8D9C-28C5CF60D62F}" destId="{D32B1C62-2E31-479F-BADC-AE36C9B17B39}" srcOrd="0" destOrd="0" presId="urn:microsoft.com/office/officeart/2018/2/layout/IconVerticalSolidList"/>
    <dgm:cxn modelId="{BB0A2D5E-A662-4154-AF7B-39AB72CDA89F}" type="presParOf" srcId="{FCB48F25-202C-47A5-8D9C-28C5CF60D62F}" destId="{C61C42FC-AC44-421A-B3A6-E811FD85A633}" srcOrd="1" destOrd="0" presId="urn:microsoft.com/office/officeart/2018/2/layout/IconVerticalSolidList"/>
    <dgm:cxn modelId="{9B248A4C-4C39-460B-AF7B-A4F8D9FDF174}" type="presParOf" srcId="{FCB48F25-202C-47A5-8D9C-28C5CF60D62F}" destId="{F8B139B1-2549-4B87-A5B2-58D0B4E8911C}" srcOrd="2" destOrd="0" presId="urn:microsoft.com/office/officeart/2018/2/layout/IconVerticalSolidList"/>
    <dgm:cxn modelId="{6FF39E52-941E-489F-8789-0562EE68AB1A}" type="presParOf" srcId="{FCB48F25-202C-47A5-8D9C-28C5CF60D62F}" destId="{A3D32468-ED6E-4794-8B61-535C962B5231}" srcOrd="3" destOrd="0" presId="urn:microsoft.com/office/officeart/2018/2/layout/IconVerticalSolidList"/>
    <dgm:cxn modelId="{22339A9F-4518-461E-BDB7-1903C47B536E}" type="presParOf" srcId="{EE2A4F2E-B3E0-4891-BF22-3DE3EA0343FC}" destId="{4E85C25A-D8CF-4F09-BBF7-4E35A2B769CD}" srcOrd="3" destOrd="0" presId="urn:microsoft.com/office/officeart/2018/2/layout/IconVerticalSolidList"/>
    <dgm:cxn modelId="{1A7059D1-B899-41AA-B21C-4BF6EB766DF7}" type="presParOf" srcId="{EE2A4F2E-B3E0-4891-BF22-3DE3EA0343FC}" destId="{5A7CBF23-0B55-444F-8284-8B7601585E00}" srcOrd="4" destOrd="0" presId="urn:microsoft.com/office/officeart/2018/2/layout/IconVerticalSolidList"/>
    <dgm:cxn modelId="{C491F974-EFF2-47E8-B906-A9903420FB94}" type="presParOf" srcId="{5A7CBF23-0B55-444F-8284-8B7601585E00}" destId="{AA94CF64-4112-4504-B67E-807BAC6825C2}" srcOrd="0" destOrd="0" presId="urn:microsoft.com/office/officeart/2018/2/layout/IconVerticalSolidList"/>
    <dgm:cxn modelId="{F2A94E4C-A6AB-4E70-8BA2-D58B540A74E5}" type="presParOf" srcId="{5A7CBF23-0B55-444F-8284-8B7601585E00}" destId="{B1B5EDE0-2B81-44A2-9319-C085353655F0}" srcOrd="1" destOrd="0" presId="urn:microsoft.com/office/officeart/2018/2/layout/IconVerticalSolidList"/>
    <dgm:cxn modelId="{5FDB2197-118F-4630-AEAD-721FFBB3A4CF}" type="presParOf" srcId="{5A7CBF23-0B55-444F-8284-8B7601585E00}" destId="{387A6D37-F70D-44FC-A616-3224A32EA1A1}" srcOrd="2" destOrd="0" presId="urn:microsoft.com/office/officeart/2018/2/layout/IconVerticalSolidList"/>
    <dgm:cxn modelId="{03AA1406-6CA7-48DA-BD71-72DC99AEC94F}" type="presParOf" srcId="{5A7CBF23-0B55-444F-8284-8B7601585E00}" destId="{9DA84DFA-FCA2-4D9A-9F96-F03FF2DFC362}" srcOrd="3" destOrd="0" presId="urn:microsoft.com/office/officeart/2018/2/layout/IconVerticalSolidList"/>
    <dgm:cxn modelId="{FB724FA0-A657-48E8-9329-4484B4DECE5F}" type="presParOf" srcId="{EE2A4F2E-B3E0-4891-BF22-3DE3EA0343FC}" destId="{F326F348-7BCA-4378-BCEF-0E88DD347989}" srcOrd="5" destOrd="0" presId="urn:microsoft.com/office/officeart/2018/2/layout/IconVerticalSolidList"/>
    <dgm:cxn modelId="{CD6D372F-4AF1-4D5F-9A0C-29CF1E2646F9}" type="presParOf" srcId="{EE2A4F2E-B3E0-4891-BF22-3DE3EA0343FC}" destId="{B53D0938-2F37-40E0-9B23-5724E72A451A}" srcOrd="6" destOrd="0" presId="urn:microsoft.com/office/officeart/2018/2/layout/IconVerticalSolidList"/>
    <dgm:cxn modelId="{EBB39B3F-7789-4D39-B91A-765C642AE098}" type="presParOf" srcId="{B53D0938-2F37-40E0-9B23-5724E72A451A}" destId="{29689284-B3A5-4E14-92ED-E3421A625BA5}" srcOrd="0" destOrd="0" presId="urn:microsoft.com/office/officeart/2018/2/layout/IconVerticalSolidList"/>
    <dgm:cxn modelId="{6BF14879-66D3-40F5-9D24-973DD42F6EC6}" type="presParOf" srcId="{B53D0938-2F37-40E0-9B23-5724E72A451A}" destId="{4933D7E5-BF07-42CF-AD14-4C5CD26FB817}" srcOrd="1" destOrd="0" presId="urn:microsoft.com/office/officeart/2018/2/layout/IconVerticalSolidList"/>
    <dgm:cxn modelId="{623ADF1E-9368-4CD5-92C1-6440EEE1001E}" type="presParOf" srcId="{B53D0938-2F37-40E0-9B23-5724E72A451A}" destId="{E78451A1-9BCC-4D44-8713-C1FBEFA45283}" srcOrd="2" destOrd="0" presId="urn:microsoft.com/office/officeart/2018/2/layout/IconVerticalSolidList"/>
    <dgm:cxn modelId="{E713153F-B59F-4F17-8BA4-EA027A7E9BC7}" type="presParOf" srcId="{B53D0938-2F37-40E0-9B23-5724E72A451A}" destId="{D6B24DBC-CBB1-4359-8D0C-6C6905EAE3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3C8717-716B-8B4B-B2E8-C3CA7BF52B1F}">
      <dsp:nvSpPr>
        <dsp:cNvPr id="0" name=""/>
        <dsp:cNvSpPr/>
      </dsp:nvSpPr>
      <dsp:spPr>
        <a:xfrm>
          <a:off x="0" y="381446"/>
          <a:ext cx="6589260" cy="13689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six dimensions of culture outlined by Hofstede as defining workplace values would be identified in the model (Hofstede Insights, 2023).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448270"/>
        <a:ext cx="6455612" cy="1235252"/>
      </dsp:txXfrm>
    </dsp:sp>
    <dsp:sp modelId="{4AF5AC43-C405-1044-AF6D-6D25AA290D99}">
      <dsp:nvSpPr>
        <dsp:cNvPr id="0" name=""/>
        <dsp:cNvSpPr/>
      </dsp:nvSpPr>
      <dsp:spPr>
        <a:xfrm>
          <a:off x="0" y="1937546"/>
          <a:ext cx="6589260" cy="136890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most important dimensions are Power Distance, Individualism vs. Collectivism, Uncertainty Avoidance, Masculinity vs. Femininity, Long-Term Orientation, and Indulgence.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2004370"/>
        <a:ext cx="6455612" cy="1235252"/>
      </dsp:txXfrm>
    </dsp:sp>
    <dsp:sp modelId="{8CDC7A95-EDAE-3640-9A5E-F1BDB0F4EB91}">
      <dsp:nvSpPr>
        <dsp:cNvPr id="0" name=""/>
        <dsp:cNvSpPr/>
      </dsp:nvSpPr>
      <dsp:spPr>
        <a:xfrm>
          <a:off x="0" y="3493646"/>
          <a:ext cx="6589260" cy="136890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Being aware of these factors will enable managers to eliminate assumptions and misunderstandings (</a:t>
          </a:r>
          <a:r>
            <a:rPr lang="en-GB" sz="20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Beugelsdijk</a:t>
          </a: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 et al., 2018).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3560470"/>
        <a:ext cx="6455612" cy="12352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D89CB0-5546-0E44-8959-6D642447192C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10EFE-2DEA-CB4A-90C6-A5B3B228BF37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Hall (1976) divided cultures into high- context (indirect, implicit) and low- context (direct, explicit).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6900512" cy="1384035"/>
      </dsp:txXfrm>
    </dsp:sp>
    <dsp:sp modelId="{7FFF6711-532B-0349-93ED-49692407BB53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16254-9E9D-0147-89CA-948B1620393F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US or Germany is a low-context culture and likes to be clear and direct (Meyer, 2017).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84035"/>
        <a:ext cx="6900512" cy="1384035"/>
      </dsp:txXfrm>
    </dsp:sp>
    <dsp:sp modelId="{46884DD1-00C4-864B-8104-12D7542B187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6D7D18-F30C-0A42-9C22-F2BCD8C34A07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Japan is a traditional high- context culture: the communication is based on non-verbal messages, mutual understanding, and reading between the lines.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68070"/>
        <a:ext cx="6900512" cy="1384035"/>
      </dsp:txXfrm>
    </dsp:sp>
    <dsp:sp modelId="{0C37FB33-F5AC-1F48-A935-6714D7E68B0D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511F6-0F33-6747-839F-5210644A8F46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miscommunication arises when managers believe that their messages are universal.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721363-8E73-40F0-A230-8C4C79BA868A}">
      <dsp:nvSpPr>
        <dsp:cNvPr id="0" name=""/>
        <dsp:cNvSpPr/>
      </dsp:nvSpPr>
      <dsp:spPr>
        <a:xfrm>
          <a:off x="0" y="2629"/>
          <a:ext cx="5861090" cy="1332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0D7F1-4C66-4E2F-ABA3-7296A5701D41}">
      <dsp:nvSpPr>
        <dsp:cNvPr id="0" name=""/>
        <dsp:cNvSpPr/>
      </dsp:nvSpPr>
      <dsp:spPr>
        <a:xfrm>
          <a:off x="403100" y="302455"/>
          <a:ext cx="732909" cy="7329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F0E6A-BFA6-4C56-B81A-9336195B3191}">
      <dsp:nvSpPr>
        <dsp:cNvPr id="0" name=""/>
        <dsp:cNvSpPr/>
      </dsp:nvSpPr>
      <dsp:spPr>
        <a:xfrm>
          <a:off x="1539110" y="2629"/>
          <a:ext cx="4321979" cy="1332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030" tIns="141030" rIns="141030" bIns="1410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management of Walmart employed low-context and direct communication and anticipated prompt feedback and clear answers (Meyer, 2017).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39110" y="2629"/>
        <a:ext cx="4321979" cy="1332563"/>
      </dsp:txXfrm>
    </dsp:sp>
    <dsp:sp modelId="{A4F8C9FF-3B27-417F-A228-3ADC92A84422}">
      <dsp:nvSpPr>
        <dsp:cNvPr id="0" name=""/>
        <dsp:cNvSpPr/>
      </dsp:nvSpPr>
      <dsp:spPr>
        <a:xfrm>
          <a:off x="0" y="1668333"/>
          <a:ext cx="5861090" cy="1332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7020DB-2101-4217-A428-1D37E1198924}">
      <dsp:nvSpPr>
        <dsp:cNvPr id="0" name=""/>
        <dsp:cNvSpPr/>
      </dsp:nvSpPr>
      <dsp:spPr>
        <a:xfrm>
          <a:off x="403100" y="1968159"/>
          <a:ext cx="732909" cy="7329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7D1DCE-63BE-4B46-A947-F34A25915674}">
      <dsp:nvSpPr>
        <dsp:cNvPr id="0" name=""/>
        <dsp:cNvSpPr/>
      </dsp:nvSpPr>
      <dsp:spPr>
        <a:xfrm>
          <a:off x="1539110" y="1668333"/>
          <a:ext cx="4321979" cy="1332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030" tIns="141030" rIns="141030" bIns="1410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culture of Japanese workers, accustomed to high-context, did not allow them to face the problem and talked round it.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39110" y="1668333"/>
        <a:ext cx="4321979" cy="1332563"/>
      </dsp:txXfrm>
    </dsp:sp>
    <dsp:sp modelId="{3780DC99-45A9-4593-8451-56F163192E99}">
      <dsp:nvSpPr>
        <dsp:cNvPr id="0" name=""/>
        <dsp:cNvSpPr/>
      </dsp:nvSpPr>
      <dsp:spPr>
        <a:xfrm>
          <a:off x="0" y="3334036"/>
          <a:ext cx="5861090" cy="1332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8139A6-FA2C-43DD-9FDF-75D803EB46F7}">
      <dsp:nvSpPr>
        <dsp:cNvPr id="0" name=""/>
        <dsp:cNvSpPr/>
      </dsp:nvSpPr>
      <dsp:spPr>
        <a:xfrm>
          <a:off x="403100" y="3633863"/>
          <a:ext cx="732909" cy="7329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36A71-CA67-4E2B-AACB-257BBA2898FA}">
      <dsp:nvSpPr>
        <dsp:cNvPr id="0" name=""/>
        <dsp:cNvSpPr/>
      </dsp:nvSpPr>
      <dsp:spPr>
        <a:xfrm>
          <a:off x="1539110" y="3334036"/>
          <a:ext cx="4321979" cy="1332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030" tIns="141030" rIns="141030" bIns="1410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Memos and performance reviews were read as being too critical.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39110" y="3334036"/>
        <a:ext cx="4321979" cy="1332563"/>
      </dsp:txXfrm>
    </dsp:sp>
    <dsp:sp modelId="{6357916A-88AC-4C04-862E-9CE03843A96B}">
      <dsp:nvSpPr>
        <dsp:cNvPr id="0" name=""/>
        <dsp:cNvSpPr/>
      </dsp:nvSpPr>
      <dsp:spPr>
        <a:xfrm>
          <a:off x="0" y="4999740"/>
          <a:ext cx="5861090" cy="1332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E8137-D034-4613-91C6-4AC08979E9C9}">
      <dsp:nvSpPr>
        <dsp:cNvPr id="0" name=""/>
        <dsp:cNvSpPr/>
      </dsp:nvSpPr>
      <dsp:spPr>
        <a:xfrm>
          <a:off x="403100" y="5299567"/>
          <a:ext cx="732909" cy="7329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0880E8-D5FF-4383-8CE0-AA183E6A655C}">
      <dsp:nvSpPr>
        <dsp:cNvPr id="0" name=""/>
        <dsp:cNvSpPr/>
      </dsp:nvSpPr>
      <dsp:spPr>
        <a:xfrm>
          <a:off x="1539110" y="4999740"/>
          <a:ext cx="4321979" cy="1332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030" tIns="141030" rIns="141030" bIns="1410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Sensitive issues were not discussed, and it resulted in misalignment of operations and a lost trust (FT, 2018).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39110" y="4999740"/>
        <a:ext cx="4321979" cy="13325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2C1B41-FC4C-4A08-AFDB-B5053D75DD54}">
      <dsp:nvSpPr>
        <dsp:cNvPr id="0" name=""/>
        <dsp:cNvSpPr/>
      </dsp:nvSpPr>
      <dsp:spPr>
        <a:xfrm>
          <a:off x="562927" y="318695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37C7B1-B15E-41DD-ACE7-338C1F8566FA}">
      <dsp:nvSpPr>
        <dsp:cNvPr id="0" name=""/>
        <dsp:cNvSpPr/>
      </dsp:nvSpPr>
      <dsp:spPr>
        <a:xfrm>
          <a:off x="871091" y="626858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91790-D67F-4F3A-BF71-3E9BFE0CB45A}">
      <dsp:nvSpPr>
        <dsp:cNvPr id="0" name=""/>
        <dsp:cNvSpPr/>
      </dsp:nvSpPr>
      <dsp:spPr>
        <a:xfrm>
          <a:off x="100682" y="2215086"/>
          <a:ext cx="2370489" cy="1659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i="0" kern="1200" dirty="0">
              <a:latin typeface="Arial" panose="020B0604020202020204" pitchFamily="34" charset="0"/>
              <a:cs typeface="Arial" panose="020B0604020202020204" pitchFamily="34" charset="0"/>
            </a:rPr>
            <a:t>Walmart’s flat hierarchy conflicted with Japan’s moderate Power Distance and respect for authority (Hofstede Insights, 2023).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682" y="2215086"/>
        <a:ext cx="2370489" cy="1659023"/>
      </dsp:txXfrm>
    </dsp:sp>
    <dsp:sp modelId="{79E43825-2ACE-4427-9FFA-509BD33F109F}">
      <dsp:nvSpPr>
        <dsp:cNvPr id="0" name=""/>
        <dsp:cNvSpPr/>
      </dsp:nvSpPr>
      <dsp:spPr>
        <a:xfrm>
          <a:off x="3348252" y="318695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832BF2-249D-4068-BACE-5E2EA37C54D6}">
      <dsp:nvSpPr>
        <dsp:cNvPr id="0" name=""/>
        <dsp:cNvSpPr/>
      </dsp:nvSpPr>
      <dsp:spPr>
        <a:xfrm>
          <a:off x="3656416" y="626858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FAFA43-06C7-49D2-B4D6-EEADC89A733F}">
      <dsp:nvSpPr>
        <dsp:cNvPr id="0" name=""/>
        <dsp:cNvSpPr/>
      </dsp:nvSpPr>
      <dsp:spPr>
        <a:xfrm>
          <a:off x="2886007" y="2215086"/>
          <a:ext cx="2370489" cy="1659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i="0" kern="1200" dirty="0">
              <a:latin typeface="Arial" panose="020B0604020202020204" pitchFamily="34" charset="0"/>
              <a:cs typeface="Arial" panose="020B0604020202020204" pitchFamily="34" charset="0"/>
            </a:rPr>
            <a:t>U.S. managers promoted individual performance, clashing with Japan’s Collectivist </a:t>
          </a:r>
          <a:r>
            <a:rPr lang="en-GB" sz="1200" i="0" kern="1200" dirty="0">
              <a:latin typeface="Arial" panose="020B0604020202020204" pitchFamily="34" charset="0"/>
              <a:cs typeface="Arial" panose="020B0604020202020204" pitchFamily="34" charset="0"/>
            </a:rPr>
            <a:t>values.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86007" y="2215086"/>
        <a:ext cx="2370489" cy="1659023"/>
      </dsp:txXfrm>
    </dsp:sp>
    <dsp:sp modelId="{CBDAFF67-6556-4F4B-B18E-69A88CF7B57B}">
      <dsp:nvSpPr>
        <dsp:cNvPr id="0" name=""/>
        <dsp:cNvSpPr/>
      </dsp:nvSpPr>
      <dsp:spPr>
        <a:xfrm>
          <a:off x="6133577" y="318695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113E0B-5402-4091-9A7F-FF1140600E23}">
      <dsp:nvSpPr>
        <dsp:cNvPr id="0" name=""/>
        <dsp:cNvSpPr/>
      </dsp:nvSpPr>
      <dsp:spPr>
        <a:xfrm>
          <a:off x="6441741" y="626858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D562F9-29B3-4271-B37E-40EDF27E9157}">
      <dsp:nvSpPr>
        <dsp:cNvPr id="0" name=""/>
        <dsp:cNvSpPr/>
      </dsp:nvSpPr>
      <dsp:spPr>
        <a:xfrm>
          <a:off x="5749558" y="2106735"/>
          <a:ext cx="2370489" cy="1659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i="0" kern="1200" dirty="0">
              <a:latin typeface="Arial" panose="020B0604020202020204" pitchFamily="34" charset="0"/>
              <a:cs typeface="Arial" panose="020B0604020202020204" pitchFamily="34" charset="0"/>
            </a:rPr>
            <a:t>Rapid change was encouraged, but Japan’s high Uncertainty Avoidance demanded planning and consensus (</a:t>
          </a:r>
          <a:r>
            <a:rPr lang="en-GB" sz="1400" i="0" kern="1200" dirty="0" err="1">
              <a:latin typeface="Arial" panose="020B0604020202020204" pitchFamily="34" charset="0"/>
              <a:cs typeface="Arial" panose="020B0604020202020204" pitchFamily="34" charset="0"/>
            </a:rPr>
            <a:t>Beugelsdijk</a:t>
          </a:r>
          <a:r>
            <a:rPr lang="en-GB" sz="1400" i="0" kern="1200" dirty="0">
              <a:latin typeface="Arial" panose="020B0604020202020204" pitchFamily="34" charset="0"/>
              <a:cs typeface="Arial" panose="020B0604020202020204" pitchFamily="34" charset="0"/>
            </a:rPr>
            <a:t> et al., 2018).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49558" y="2106735"/>
        <a:ext cx="2370489" cy="1659023"/>
      </dsp:txXfrm>
    </dsp:sp>
    <dsp:sp modelId="{ED09F3B0-4231-45B4-A4AB-8C5C7DE98CB1}">
      <dsp:nvSpPr>
        <dsp:cNvPr id="0" name=""/>
        <dsp:cNvSpPr/>
      </dsp:nvSpPr>
      <dsp:spPr>
        <a:xfrm>
          <a:off x="8918902" y="318695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DBDEAF-205A-44DF-94DB-8271B5903D62}">
      <dsp:nvSpPr>
        <dsp:cNvPr id="0" name=""/>
        <dsp:cNvSpPr/>
      </dsp:nvSpPr>
      <dsp:spPr>
        <a:xfrm>
          <a:off x="9227066" y="626858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C1DF1-2373-4C61-9311-C0D649AA86AD}">
      <dsp:nvSpPr>
        <dsp:cNvPr id="0" name=""/>
        <dsp:cNvSpPr/>
      </dsp:nvSpPr>
      <dsp:spPr>
        <a:xfrm>
          <a:off x="8456657" y="2215086"/>
          <a:ext cx="2370489" cy="1659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i="0" kern="1200" dirty="0">
              <a:latin typeface="Arial" panose="020B0604020202020204" pitchFamily="34" charset="0"/>
              <a:cs typeface="Arial" panose="020B0604020202020204" pitchFamily="34" charset="0"/>
            </a:rPr>
            <a:t>These cultural misalignments slowed decision-making and led to resistance from Seiyu staff.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56657" y="2215086"/>
        <a:ext cx="2370489" cy="165902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A7E968-18EA-AB4B-B925-E7A29FBA6C46}">
      <dsp:nvSpPr>
        <dsp:cNvPr id="0" name=""/>
        <dsp:cNvSpPr/>
      </dsp:nvSpPr>
      <dsp:spPr>
        <a:xfrm>
          <a:off x="0" y="18850"/>
          <a:ext cx="6367912" cy="636791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63E6E-38B9-284C-8B6C-3701B7F4CD8C}">
      <dsp:nvSpPr>
        <dsp:cNvPr id="0" name=""/>
        <dsp:cNvSpPr/>
      </dsp:nvSpPr>
      <dsp:spPr>
        <a:xfrm>
          <a:off x="604951" y="623801"/>
          <a:ext cx="2483486" cy="248348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Western managers who do not understand the indirect communication tend to misunderstand a high context communication (Hall, 1976).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6185" y="745035"/>
        <a:ext cx="2241018" cy="2241018"/>
      </dsp:txXfrm>
    </dsp:sp>
    <dsp:sp modelId="{B5951FD7-4165-1D49-A282-7B2A764A064D}">
      <dsp:nvSpPr>
        <dsp:cNvPr id="0" name=""/>
        <dsp:cNvSpPr/>
      </dsp:nvSpPr>
      <dsp:spPr>
        <a:xfrm>
          <a:off x="3279475" y="623801"/>
          <a:ext cx="2483486" cy="24834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Decision-making based on consensus delays the project timeframes (Meyer, 2017).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00709" y="745035"/>
        <a:ext cx="2241018" cy="2241018"/>
      </dsp:txXfrm>
    </dsp:sp>
    <dsp:sp modelId="{7D8D2D7E-1B1E-2642-B328-BC14D484A98B}">
      <dsp:nvSpPr>
        <dsp:cNvPr id="0" name=""/>
        <dsp:cNvSpPr/>
      </dsp:nvSpPr>
      <dsp:spPr>
        <a:xfrm>
          <a:off x="604951" y="3298325"/>
          <a:ext cx="2483486" cy="248348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Open feedback can be disheartened and innovation and responsiveness can be affected by hierarchical structures (Hofstede Insights, 2023).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6185" y="3419559"/>
        <a:ext cx="2241018" cy="2241018"/>
      </dsp:txXfrm>
    </dsp:sp>
    <dsp:sp modelId="{ED0C979A-2ED7-7F4B-9D37-1225825D41E6}">
      <dsp:nvSpPr>
        <dsp:cNvPr id="0" name=""/>
        <dsp:cNvSpPr/>
      </dsp:nvSpPr>
      <dsp:spPr>
        <a:xfrm>
          <a:off x="3279475" y="3298325"/>
          <a:ext cx="2483486" cy="24834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inability to change the style of communication can be seen as an offense to the trust, which is not nice.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00709" y="3419559"/>
        <a:ext cx="2241018" cy="22410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D022DD-FFE0-9041-BA14-E75F4254C7DE}">
      <dsp:nvSpPr>
        <dsp:cNvPr id="0" name=""/>
        <dsp:cNvSpPr/>
      </dsp:nvSpPr>
      <dsp:spPr>
        <a:xfrm>
          <a:off x="3201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Provide context and visual cues in communication to support high-context interpretation (Hall, 1976).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01" y="1418004"/>
        <a:ext cx="2539866" cy="2133487"/>
      </dsp:txXfrm>
    </dsp:sp>
    <dsp:sp modelId="{DC5AC82D-75AB-1A40-B4B2-81A33E59E615}">
      <dsp:nvSpPr>
        <dsp:cNvPr id="0" name=""/>
        <dsp:cNvSpPr/>
      </dsp:nvSpPr>
      <dsp:spPr>
        <a:xfrm>
          <a:off x="739762" y="422377"/>
          <a:ext cx="1066743" cy="10667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95983" y="578598"/>
        <a:ext cx="754301" cy="754301"/>
      </dsp:txXfrm>
    </dsp:sp>
    <dsp:sp modelId="{7F359206-1E55-0F46-9DBC-05236F424118}">
      <dsp:nvSpPr>
        <dsp:cNvPr id="0" name=""/>
        <dsp:cNvSpPr/>
      </dsp:nvSpPr>
      <dsp:spPr>
        <a:xfrm>
          <a:off x="3201" y="3622537"/>
          <a:ext cx="2539866" cy="72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accent2">
              <a:hueOff val="920516"/>
              <a:satOff val="-2642"/>
              <a:lumOff val="-42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1FE61-FCEC-0B4A-8B5D-D19AFA8B42B5}">
      <dsp:nvSpPr>
        <dsp:cNvPr id="0" name=""/>
        <dsp:cNvSpPr/>
      </dsp:nvSpPr>
      <dsp:spPr>
        <a:xfrm>
          <a:off x="2797054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Use indirect phrasing in sensitive discussions; avoid public criticism.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97054" y="1418004"/>
        <a:ext cx="2539866" cy="2133487"/>
      </dsp:txXfrm>
    </dsp:sp>
    <dsp:sp modelId="{EDADC02E-6C4A-9E43-9E7E-1EA83C53F033}">
      <dsp:nvSpPr>
        <dsp:cNvPr id="0" name=""/>
        <dsp:cNvSpPr/>
      </dsp:nvSpPr>
      <dsp:spPr>
        <a:xfrm>
          <a:off x="3533615" y="422377"/>
          <a:ext cx="1066743" cy="1066743"/>
        </a:xfrm>
        <a:prstGeom prst="ellipse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19050" cap="flat" cmpd="sng" algn="ctr">
          <a:solidFill>
            <a:schemeClr val="accent2">
              <a:hueOff val="1841033"/>
              <a:satOff val="-5284"/>
              <a:lumOff val="-84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89836" y="578598"/>
        <a:ext cx="754301" cy="754301"/>
      </dsp:txXfrm>
    </dsp:sp>
    <dsp:sp modelId="{C6446B73-EFA4-D54A-9FC0-2E85EDC54F03}">
      <dsp:nvSpPr>
        <dsp:cNvPr id="0" name=""/>
        <dsp:cNvSpPr/>
      </dsp:nvSpPr>
      <dsp:spPr>
        <a:xfrm>
          <a:off x="2797054" y="3622537"/>
          <a:ext cx="2539866" cy="72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19050" cap="flat" cmpd="sng" algn="ctr">
          <a:solidFill>
            <a:schemeClr val="accent2">
              <a:hueOff val="2761549"/>
              <a:satOff val="-7926"/>
              <a:lumOff val="-126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FB2C6-F35A-5341-92BB-C431B9DB430A}">
      <dsp:nvSpPr>
        <dsp:cNvPr id="0" name=""/>
        <dsp:cNvSpPr/>
      </dsp:nvSpPr>
      <dsp:spPr>
        <a:xfrm>
          <a:off x="5590907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Appoint local cultural liaisons to bridge communication gaps (Meyer, 2017</a:t>
          </a:r>
          <a:r>
            <a:rPr lang="en-GB" sz="1900" b="0" i="0" kern="1200" dirty="0"/>
            <a:t>).</a:t>
          </a:r>
          <a:endParaRPr lang="en-US" sz="1900" kern="1200" dirty="0"/>
        </a:p>
      </dsp:txBody>
      <dsp:txXfrm>
        <a:off x="5590907" y="1418004"/>
        <a:ext cx="2539866" cy="2133487"/>
      </dsp:txXfrm>
    </dsp:sp>
    <dsp:sp modelId="{F0A04441-22B9-F743-A940-6274B35807B5}">
      <dsp:nvSpPr>
        <dsp:cNvPr id="0" name=""/>
        <dsp:cNvSpPr/>
      </dsp:nvSpPr>
      <dsp:spPr>
        <a:xfrm>
          <a:off x="6327469" y="422377"/>
          <a:ext cx="1066743" cy="1066743"/>
        </a:xfrm>
        <a:prstGeom prst="ellipse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19050" cap="flat" cmpd="sng" algn="ctr">
          <a:solidFill>
            <a:schemeClr val="accent2">
              <a:hueOff val="3682065"/>
              <a:satOff val="-10567"/>
              <a:lumOff val="-169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483690" y="578598"/>
        <a:ext cx="754301" cy="754301"/>
      </dsp:txXfrm>
    </dsp:sp>
    <dsp:sp modelId="{A5039C5E-D02C-2D4B-951C-2F50B26B764D}">
      <dsp:nvSpPr>
        <dsp:cNvPr id="0" name=""/>
        <dsp:cNvSpPr/>
      </dsp:nvSpPr>
      <dsp:spPr>
        <a:xfrm>
          <a:off x="5590907" y="3622537"/>
          <a:ext cx="2539866" cy="72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19050" cap="flat" cmpd="sng" algn="ctr">
          <a:solidFill>
            <a:schemeClr val="accent2">
              <a:hueOff val="4602581"/>
              <a:satOff val="-13209"/>
              <a:lumOff val="-211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D1825-747A-A442-A081-EC491A2E9216}">
      <dsp:nvSpPr>
        <dsp:cNvPr id="0" name=""/>
        <dsp:cNvSpPr/>
      </dsp:nvSpPr>
      <dsp:spPr>
        <a:xfrm>
          <a:off x="8384760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Train foreign managers in non-verbal communication and active listening.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84760" y="1418004"/>
        <a:ext cx="2539866" cy="2133487"/>
      </dsp:txXfrm>
    </dsp:sp>
    <dsp:sp modelId="{2E071D10-A8F0-A14F-8D32-1F8B94F658F7}">
      <dsp:nvSpPr>
        <dsp:cNvPr id="0" name=""/>
        <dsp:cNvSpPr/>
      </dsp:nvSpPr>
      <dsp:spPr>
        <a:xfrm>
          <a:off x="9121322" y="422377"/>
          <a:ext cx="1066743" cy="1066743"/>
        </a:xfrm>
        <a:prstGeom prst="ellipse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19050" cap="flat" cmpd="sng" algn="ctr">
          <a:solidFill>
            <a:schemeClr val="accent2">
              <a:hueOff val="5523098"/>
              <a:satOff val="-15851"/>
              <a:lumOff val="-25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277543" y="578598"/>
        <a:ext cx="754301" cy="754301"/>
      </dsp:txXfrm>
    </dsp:sp>
    <dsp:sp modelId="{FBC8C66C-19D7-864E-8DE6-FE8BDD81D8AC}">
      <dsp:nvSpPr>
        <dsp:cNvPr id="0" name=""/>
        <dsp:cNvSpPr/>
      </dsp:nvSpPr>
      <dsp:spPr>
        <a:xfrm>
          <a:off x="8384760" y="3622537"/>
          <a:ext cx="2539866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58FFA-27DB-284D-80B2-9033AC960D5A}">
      <dsp:nvSpPr>
        <dsp:cNvPr id="0" name=""/>
        <dsp:cNvSpPr/>
      </dsp:nvSpPr>
      <dsp:spPr>
        <a:xfrm>
          <a:off x="2185565" y="1702"/>
          <a:ext cx="8742263" cy="88181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624" tIns="223982" rIns="169624" bIns="22398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Respect hierarchy by addressing senior figures first in meetings.</a:t>
          </a:r>
        </a:p>
      </dsp:txBody>
      <dsp:txXfrm>
        <a:off x="2185565" y="1702"/>
        <a:ext cx="8742263" cy="881818"/>
      </dsp:txXfrm>
    </dsp:sp>
    <dsp:sp modelId="{F5F36DFE-31B1-244E-97A4-3F2FCF77D593}">
      <dsp:nvSpPr>
        <dsp:cNvPr id="0" name=""/>
        <dsp:cNvSpPr/>
      </dsp:nvSpPr>
      <dsp:spPr>
        <a:xfrm>
          <a:off x="0" y="1702"/>
          <a:ext cx="2185565" cy="8818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53" tIns="87104" rIns="115653" bIns="8710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Respect</a:t>
          </a:r>
        </a:p>
      </dsp:txBody>
      <dsp:txXfrm>
        <a:off x="0" y="1702"/>
        <a:ext cx="2185565" cy="881818"/>
      </dsp:txXfrm>
    </dsp:sp>
    <dsp:sp modelId="{1D4C30FF-A305-AC4C-9897-A6D08C4BF924}">
      <dsp:nvSpPr>
        <dsp:cNvPr id="0" name=""/>
        <dsp:cNvSpPr/>
      </dsp:nvSpPr>
      <dsp:spPr>
        <a:xfrm>
          <a:off x="2185565" y="936429"/>
          <a:ext cx="8742263" cy="881818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624" tIns="223982" rIns="169624" bIns="22398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Allow time for consensus-building in planning and decision-making</a:t>
          </a:r>
          <a:r>
            <a:rPr lang="en-US" sz="1800" kern="1200" dirty="0"/>
            <a:t>.</a:t>
          </a:r>
        </a:p>
      </dsp:txBody>
      <dsp:txXfrm>
        <a:off x="2185565" y="936429"/>
        <a:ext cx="8742263" cy="881818"/>
      </dsp:txXfrm>
    </dsp:sp>
    <dsp:sp modelId="{7F3F5FBD-FB58-3545-999B-19ACA83EA907}">
      <dsp:nvSpPr>
        <dsp:cNvPr id="0" name=""/>
        <dsp:cNvSpPr/>
      </dsp:nvSpPr>
      <dsp:spPr>
        <a:xfrm>
          <a:off x="0" y="936429"/>
          <a:ext cx="2185565" cy="881818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53" tIns="87104" rIns="115653" bIns="8710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Allow</a:t>
          </a:r>
        </a:p>
      </dsp:txBody>
      <dsp:txXfrm>
        <a:off x="0" y="936429"/>
        <a:ext cx="2185565" cy="881818"/>
      </dsp:txXfrm>
    </dsp:sp>
    <dsp:sp modelId="{2629C6F4-2E2E-F241-8D05-C96C5FF1C3FE}">
      <dsp:nvSpPr>
        <dsp:cNvPr id="0" name=""/>
        <dsp:cNvSpPr/>
      </dsp:nvSpPr>
      <dsp:spPr>
        <a:xfrm>
          <a:off x="2185565" y="1871157"/>
          <a:ext cx="8742263" cy="881818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624" tIns="223982" rIns="169624" bIns="22398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Localize HR practices to align with collectivist values</a:t>
          </a:r>
          <a:r>
            <a:rPr lang="en-US" sz="1800" kern="1200" dirty="0"/>
            <a:t>.</a:t>
          </a:r>
        </a:p>
      </dsp:txBody>
      <dsp:txXfrm>
        <a:off x="2185565" y="1871157"/>
        <a:ext cx="8742263" cy="881818"/>
      </dsp:txXfrm>
    </dsp:sp>
    <dsp:sp modelId="{4115CD61-3E96-AC4F-B6E2-4D70E274AA53}">
      <dsp:nvSpPr>
        <dsp:cNvPr id="0" name=""/>
        <dsp:cNvSpPr/>
      </dsp:nvSpPr>
      <dsp:spPr>
        <a:xfrm>
          <a:off x="0" y="1871157"/>
          <a:ext cx="2185565" cy="881818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53" tIns="87104" rIns="115653" bIns="8710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Localise</a:t>
          </a:r>
        </a:p>
      </dsp:txBody>
      <dsp:txXfrm>
        <a:off x="0" y="1871157"/>
        <a:ext cx="2185565" cy="881818"/>
      </dsp:txXfrm>
    </dsp:sp>
    <dsp:sp modelId="{F8C80442-75D7-7D41-91D2-0AA49C6FBB66}">
      <dsp:nvSpPr>
        <dsp:cNvPr id="0" name=""/>
        <dsp:cNvSpPr/>
      </dsp:nvSpPr>
      <dsp:spPr>
        <a:xfrm>
          <a:off x="2185565" y="2805884"/>
          <a:ext cx="8742263" cy="881818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624" tIns="223982" rIns="169624" bIns="22398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Use gradual change implementation to ease uncertainty (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Beugelsdijk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et al., 2018</a:t>
          </a:r>
          <a:r>
            <a:rPr lang="en-US" sz="1800" kern="1200" dirty="0"/>
            <a:t>).</a:t>
          </a:r>
        </a:p>
      </dsp:txBody>
      <dsp:txXfrm>
        <a:off x="2185565" y="2805884"/>
        <a:ext cx="8742263" cy="881818"/>
      </dsp:txXfrm>
    </dsp:sp>
    <dsp:sp modelId="{1D1D30B6-EFA0-E448-BF5F-3593419C12C8}">
      <dsp:nvSpPr>
        <dsp:cNvPr id="0" name=""/>
        <dsp:cNvSpPr/>
      </dsp:nvSpPr>
      <dsp:spPr>
        <a:xfrm>
          <a:off x="0" y="2805884"/>
          <a:ext cx="2185565" cy="8818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53" tIns="87104" rIns="115653" bIns="8710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Use</a:t>
          </a:r>
        </a:p>
      </dsp:txBody>
      <dsp:txXfrm>
        <a:off x="0" y="2805884"/>
        <a:ext cx="2185565" cy="8818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52CEBD-FE1B-46EC-9A00-8C5F78A9DD5C}">
      <dsp:nvSpPr>
        <dsp:cNvPr id="0" name=""/>
        <dsp:cNvSpPr/>
      </dsp:nvSpPr>
      <dsp:spPr>
        <a:xfrm>
          <a:off x="0" y="4968"/>
          <a:ext cx="5861090" cy="10001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E80BF-25EE-4E72-946F-8D5FCCB7F132}">
      <dsp:nvSpPr>
        <dsp:cNvPr id="0" name=""/>
        <dsp:cNvSpPr/>
      </dsp:nvSpPr>
      <dsp:spPr>
        <a:xfrm>
          <a:off x="302556" y="230010"/>
          <a:ext cx="550640" cy="5501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9D3295-D1A4-4EB4-B879-E8A84DEB82A7}">
      <dsp:nvSpPr>
        <dsp:cNvPr id="0" name=""/>
        <dsp:cNvSpPr/>
      </dsp:nvSpPr>
      <dsp:spPr>
        <a:xfrm>
          <a:off x="1155753" y="4968"/>
          <a:ext cx="4618707" cy="1156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93" tIns="122393" rIns="122393" bIns="12239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failure of Walmart in Japan was caused by cultural misalignment, rather than concerning business basics.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55753" y="4968"/>
        <a:ext cx="4618707" cy="1156465"/>
      </dsp:txXfrm>
    </dsp:sp>
    <dsp:sp modelId="{D32B1C62-2E31-479F-BADC-AE36C9B17B39}">
      <dsp:nvSpPr>
        <dsp:cNvPr id="0" name=""/>
        <dsp:cNvSpPr/>
      </dsp:nvSpPr>
      <dsp:spPr>
        <a:xfrm>
          <a:off x="0" y="1450551"/>
          <a:ext cx="5861090" cy="10001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1C42FC-AC44-421A-B3A6-E811FD85A633}">
      <dsp:nvSpPr>
        <dsp:cNvPr id="0" name=""/>
        <dsp:cNvSpPr/>
      </dsp:nvSpPr>
      <dsp:spPr>
        <a:xfrm>
          <a:off x="302556" y="1675593"/>
          <a:ext cx="550640" cy="5501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D32468-ED6E-4794-8B61-535C962B5231}">
      <dsp:nvSpPr>
        <dsp:cNvPr id="0" name=""/>
        <dsp:cNvSpPr/>
      </dsp:nvSpPr>
      <dsp:spPr>
        <a:xfrm>
          <a:off x="1155753" y="1450551"/>
          <a:ext cx="4618707" cy="1156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93" tIns="122393" rIns="122393" bIns="12239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theories put forward by Hofstede and Hall make sense out of major communication failures</a:t>
          </a:r>
          <a:r>
            <a:rPr lang="en-GB" sz="2100" kern="1200" dirty="0"/>
            <a:t>. </a:t>
          </a:r>
          <a:endParaRPr lang="en-US" sz="2100" kern="1200" dirty="0"/>
        </a:p>
      </dsp:txBody>
      <dsp:txXfrm>
        <a:off x="1155753" y="1450551"/>
        <a:ext cx="4618707" cy="1156465"/>
      </dsp:txXfrm>
    </dsp:sp>
    <dsp:sp modelId="{AA94CF64-4112-4504-B67E-807BAC6825C2}">
      <dsp:nvSpPr>
        <dsp:cNvPr id="0" name=""/>
        <dsp:cNvSpPr/>
      </dsp:nvSpPr>
      <dsp:spPr>
        <a:xfrm>
          <a:off x="0" y="2896133"/>
          <a:ext cx="5861090" cy="10001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B5EDE0-2B81-44A2-9319-C085353655F0}">
      <dsp:nvSpPr>
        <dsp:cNvPr id="0" name=""/>
        <dsp:cNvSpPr/>
      </dsp:nvSpPr>
      <dsp:spPr>
        <a:xfrm>
          <a:off x="302556" y="3121175"/>
          <a:ext cx="550640" cy="5501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84DFA-FCA2-4D9A-9F96-F03FF2DFC362}">
      <dsp:nvSpPr>
        <dsp:cNvPr id="0" name=""/>
        <dsp:cNvSpPr/>
      </dsp:nvSpPr>
      <dsp:spPr>
        <a:xfrm>
          <a:off x="1155753" y="2896133"/>
          <a:ext cx="4618707" cy="1156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93" tIns="122393" rIns="122393" bIns="12239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culture of Japan presents a chance to companies that are ready to adjust.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55753" y="2896133"/>
        <a:ext cx="4618707" cy="1156465"/>
      </dsp:txXfrm>
    </dsp:sp>
    <dsp:sp modelId="{29689284-B3A5-4E14-92ED-E3421A625BA5}">
      <dsp:nvSpPr>
        <dsp:cNvPr id="0" name=""/>
        <dsp:cNvSpPr/>
      </dsp:nvSpPr>
      <dsp:spPr>
        <a:xfrm>
          <a:off x="0" y="4341715"/>
          <a:ext cx="5861090" cy="10001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33D7E5-BF07-42CF-AD14-4C5CD26FB817}">
      <dsp:nvSpPr>
        <dsp:cNvPr id="0" name=""/>
        <dsp:cNvSpPr/>
      </dsp:nvSpPr>
      <dsp:spPr>
        <a:xfrm>
          <a:off x="302556" y="4566757"/>
          <a:ext cx="550640" cy="5501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24DBC-CBB1-4359-8D0C-6C6905EAE3A3}">
      <dsp:nvSpPr>
        <dsp:cNvPr id="0" name=""/>
        <dsp:cNvSpPr/>
      </dsp:nvSpPr>
      <dsp:spPr>
        <a:xfrm>
          <a:off x="1155753" y="4341715"/>
          <a:ext cx="4618707" cy="1156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93" tIns="122393" rIns="122393" bIns="12239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Effective global managers should not be commercial savvy only, but they should also be culturally intelligent.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55753" y="4341715"/>
        <a:ext cx="4618707" cy="11564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E09F42-9453-D049-A0F3-2F06199F4E6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0AF91-3A79-8A43-B328-A98EC8E4E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28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843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021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1139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441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255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341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7966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75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7662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4959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9350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7910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525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3453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0AF91-3A79-8A43-B328-A98EC8E4EFE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299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1A3C9-6885-FC84-947B-59C4D6E99D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34D924-69CC-C1D2-64C7-9709C10E85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B7CAA-A60A-A034-EC54-4AE8EFD75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052B5B-D178-338F-EEA5-6E2B37B82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05EDE6-3D60-6B29-2667-C7FCFE212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329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0343B-2E39-84F5-0931-B7430234E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3AF29-A057-2BFB-F8C9-02D06CE107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12F570-F867-5EEF-4929-E30035351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2C192E-C19D-2F15-E885-A39D968B5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ACB8A-52FE-E1CA-C826-39AF75A2D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113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07773-8CF4-0E37-1288-BE7598AB5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C541AE-303A-18E4-0AD3-161619FB98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21CCB-D339-AF50-6023-6901D4915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5ECB4-588A-702D-2BDF-8BCD6FCD6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207F7F-6F84-108C-509F-F06421416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39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F71B4-6082-C5ED-072C-F5F867AD8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7857F-3116-260D-389C-B43751C4CB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732B1A-D5B0-4361-18DC-A5353236E6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46E378-DA37-8F82-2C0C-6A3901BC3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02EE5B-F53A-452B-E4CD-50B2B18E8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39DDEA-ED1C-B706-D35F-EF99BB67B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037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58564-92A7-F4ED-BAE9-C62D001EB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E4F295-73D4-94F9-FF12-1A3FA7C079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10A51D-7444-AA3C-6FFE-A148704EBF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B7646C-3A56-7E3D-BF49-9C9AB5F659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C382E5-A0C4-8FDF-2DCA-892A7E02A1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334791-156C-2389-4B2B-49C940F2D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C53124-20AF-055D-9B28-B3F7B0083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59FB06-D355-3DFB-B51C-F23B5429E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659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C60FA-221B-2C3B-0008-21667727B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E8AA5A-88A2-AE78-0A54-A5FDC6DEE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2A3948-209B-60C2-4C50-C828A3062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F7D3C-1FE2-2AFC-6C64-682E8FA93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170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589B4D-61D7-094D-3A40-6E9E33724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863A14-0602-0D62-93A2-919AC8E5A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1C55B5-5CFB-C01D-A281-C4F9F1A6D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8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44814-D1A3-53FD-2432-99BEB8210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F6E45-17FB-13E0-0769-FEE8F9638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C185E0-B1F6-138B-247A-CE9C674E8A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5EEA73-0A8F-FD5F-1AD2-15A7FEE2F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BE3DF6-1FB2-82D1-EF04-A7B6E50E9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907606-5386-8D8E-26CB-B3882C777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835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92AE6-CFC9-056F-2F7B-8C67B5326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59E906-512E-0F5B-0866-C7D3976DDD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C7F3A4-0605-097E-8C39-EA813C0120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2BE9BA-EBBE-3181-DB67-63CDDC4E9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E3893B-0016-5892-8D35-7E9CC32E0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25D6EC-8BD1-A556-3092-C301A98D2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929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C935C-B3A2-A2FC-E612-2F8448EA6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C8462F-E8B0-01D2-C10E-01A405D4C5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AF07D-5FE7-63DA-9A5D-6E88B38DF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8D028-79D3-39BA-8FEE-37A66A20A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8DC89D-42D6-0904-3F5B-8F8838D58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4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93ED12-C00E-E380-EAC0-DFF61697CC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06789-4A21-BA58-C486-E2FF25D6C2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73634-A767-46CC-19EB-D6DDAE140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E079DF-6D09-DB2F-1CAF-D0B687BCD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FE925C-D3EC-718A-3BD0-A88AA11B1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692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9A735F-8E86-1791-680D-350636AC0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9E89E5-C2E5-981A-29F1-8E7C76541A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1C33DC-5F8D-473D-A964-DF5294C669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D8C0CB-1878-DE46-8566-A12CF6ECF730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8D8E0E-8934-1DD6-5BBA-B71F7DFDCB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2DF3F-9581-7811-7618-CB1F173725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1AE248-769C-8146-BB96-8598E720F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75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rawpixel.com/search/handshak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1FFE2-A44D-CCA8-126C-11BC6CBE0B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Japanese Business Communication through Hofstede and Hall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D13C94-38D4-C6A1-A552-03C00FE2A9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Maria Magdalena Tanase</a:t>
            </a:r>
          </a:p>
          <a:p>
            <a:pPr algn="l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: 2310348</a:t>
            </a:r>
          </a:p>
        </p:txBody>
      </p:sp>
    </p:spTree>
    <p:extLst>
      <p:ext uri="{BB962C8B-B14F-4D97-AF65-F5344CB8AC3E}">
        <p14:creationId xmlns:p14="http://schemas.microsoft.com/office/powerpoint/2010/main" val="986381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648546-FA12-CAB5-B502-58D8E3F38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67BC62-9DEE-25BB-F865-1C7F017DD57D}"/>
              </a:ext>
            </a:extLst>
          </p:cNvPr>
          <p:cNvSpPr txBox="1"/>
          <p:nvPr/>
        </p:nvSpPr>
        <p:spPr>
          <a:xfrm>
            <a:off x="1371599" y="2318197"/>
            <a:ext cx="9724031" cy="37639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discuss the Japanese business communication on the context of cultural dimensions of Hofstede and the concept of the context model by Hall.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hierarchical culture of Japan is high context and poses special challenges to businesses of the West (Hall, 1976).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example of unsuccessful market entry of Walmart in Japan shows the realistic danger of negligence of cultural dimensions (Nikkei Asia, 2020).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Areas discussed: intercultural theory, cultural dimensions of Japan, real-life case study and management advice.</a:t>
            </a:r>
            <a:endParaRPr lang="en-US" sz="20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806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8A2085-0ADA-3CD9-06E6-648E63AE1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67" y="675564"/>
            <a:ext cx="3609833" cy="52040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Hofstede’s Cultural Dimensions 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9" name="TextBox 3">
            <a:extLst>
              <a:ext uri="{FF2B5EF4-FFF2-40B4-BE49-F238E27FC236}">
                <a16:creationId xmlns:a16="http://schemas.microsoft.com/office/drawing/2014/main" id="{627ECA23-BA8A-4FF9-F48A-3B6F4F7A40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7159503"/>
              </p:ext>
            </p:extLst>
          </p:nvPr>
        </p:nvGraphicFramePr>
        <p:xfrm>
          <a:off x="4776730" y="819369"/>
          <a:ext cx="6589260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04620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26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FC176B-2A15-A33B-2A17-341BE1831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318655"/>
            <a:ext cx="4772975" cy="1828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dirty="0">
                <a:latin typeface="Arial" panose="020B0604020202020204" pitchFamily="34" charset="0"/>
                <a:cs typeface="Arial" panose="020B0604020202020204" pitchFamily="34" charset="0"/>
              </a:rPr>
              <a:t>Japan’s Cultural Profile – Hofstede Application</a:t>
            </a:r>
          </a:p>
        </p:txBody>
      </p:sp>
      <p:pic>
        <p:nvPicPr>
          <p:cNvPr id="13" name="Picture 12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870CC60E-4F4B-3621-8E4B-FBB2ABC728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5578" y="1215990"/>
            <a:ext cx="4772975" cy="47351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8F701C-300F-808C-9DCE-7A5913E6D505}"/>
              </a:ext>
            </a:extLst>
          </p:cNvPr>
          <p:cNvSpPr txBox="1"/>
          <p:nvPr/>
        </p:nvSpPr>
        <p:spPr>
          <a:xfrm>
            <a:off x="0" y="2147455"/>
            <a:ext cx="6745578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u="none" strike="noStrike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Japan has a high score of Uncertainty Avoidance (92) meaning that it prefers structure, rules and planning (Hofstede Insights, 2023).</a:t>
            </a:r>
          </a:p>
          <a:p>
            <a:endParaRPr lang="en-GB" sz="2000" b="0" i="0" u="none" strike="noStrike" dirty="0">
              <a:solidFill>
                <a:srgbClr val="11111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u="none" strike="noStrike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also characterized by high Power Distance (54), and hence, hierarchical business systems are prevalent.</a:t>
            </a:r>
          </a:p>
          <a:p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u="none" strike="noStrike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Strongly Collectivist society: There is low score of individualism (46) indicating loyalty to group and harmony is important.</a:t>
            </a:r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0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u="none" strike="noStrike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score on masculinity is high (95) with competitive and achievement-oriented work culture.</a:t>
            </a:r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b="0" i="0" u="none" strike="noStrike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Long-Term Orientation is also high (88) with a focus being placed on relationships and the reward in the future.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7714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768D0-1C8A-BFA0-B083-CADC45FE1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Hall’s High vs Low Context Communication</a:t>
            </a:r>
          </a:p>
        </p:txBody>
      </p:sp>
      <p:sp>
        <p:nvSpPr>
          <p:cNvPr id="33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4" name="TextBox 3">
            <a:extLst>
              <a:ext uri="{FF2B5EF4-FFF2-40B4-BE49-F238E27FC236}">
                <a16:creationId xmlns:a16="http://schemas.microsoft.com/office/drawing/2014/main" id="{C600BFAB-F883-471B-D363-473E2C9D00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318891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10710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1D68BD-BA5B-B8DA-910B-8BDA143D7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1168"/>
            <a:ext cx="4368602" cy="173357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Walmart’s Entry into Japan – Context and Strategy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EF1D45-CE61-3344-CD97-779122020A3F}"/>
              </a:ext>
            </a:extLst>
          </p:cNvPr>
          <p:cNvSpPr txBox="1"/>
          <p:nvPr/>
        </p:nvSpPr>
        <p:spPr>
          <a:xfrm>
            <a:off x="640080" y="1934738"/>
            <a:ext cx="4670097" cy="45491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2002, Walmart invested in Seiyu and then put it under full control by 2008 (FT, 2018).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firm used its U.S. cost-leadership strategy without adjusting to the behavior of the Japanese consumers.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major differences in culture were observed in the leadership style, communication, and working practice.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Walmart has spent more than $2 billion but has left in 2020, failing to perform well over the years (Nikkei Asia, 2020).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024E09-FFF4-E83D-5759-375F049E98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652" r="1765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627228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9D108-613E-44B0-EF89-9B371B501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Failures – Hall’s Context Model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17" name="TextBox 3">
            <a:extLst>
              <a:ext uri="{FF2B5EF4-FFF2-40B4-BE49-F238E27FC236}">
                <a16:creationId xmlns:a16="http://schemas.microsoft.com/office/drawing/2014/main" id="{B33BC9B4-0DC0-18D0-0038-C66344FDCC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4184446"/>
              </p:ext>
            </p:extLst>
          </p:nvPr>
        </p:nvGraphicFramePr>
        <p:xfrm>
          <a:off x="5492710" y="356812"/>
          <a:ext cx="5861090" cy="6334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7290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3F887-085A-9977-1CCF-BA12B1754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Cultural Mismatch – Hofstede in Practice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4E68A67-0EF5-A60A-5779-4DFA1B3C1F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240219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61693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03BB42-CC3E-C8D1-82FC-1500D8E72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0"/>
            <a:ext cx="4646904" cy="151014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Summary of Failures and Business 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90D8F5-15C8-DEE4-52F9-6575D2DB70D3}"/>
              </a:ext>
            </a:extLst>
          </p:cNvPr>
          <p:cNvSpPr txBox="1"/>
          <p:nvPr/>
        </p:nvSpPr>
        <p:spPr>
          <a:xfrm>
            <a:off x="761802" y="2133600"/>
            <a:ext cx="4646905" cy="48213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lack of cultural fit ruined the trust in employees and delayed the operations.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customers were opposed to the pricing-first model, which was adopted by Walmart, and they did not want to become accustomed to the new shopping standards.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Faulty communication did not allow quality feedback and adjustment.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Walmart did not localize its leadership and communication strategy despite the strategic investment. </a:t>
            </a:r>
          </a:p>
        </p:txBody>
      </p:sp>
      <p:pic>
        <p:nvPicPr>
          <p:cNvPr id="19" name="Picture 18" descr="Abstract blurred background of department store">
            <a:extLst>
              <a:ext uri="{FF2B5EF4-FFF2-40B4-BE49-F238E27FC236}">
                <a16:creationId xmlns:a16="http://schemas.microsoft.com/office/drawing/2014/main" id="{B3DA8142-6217-87E3-1836-345FA3613F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344" r="26256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469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2968AE-84BC-FF59-0417-353EA966F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Challenges for International Managers in Japan</a:t>
            </a:r>
          </a:p>
        </p:txBody>
      </p:sp>
      <p:graphicFrame>
        <p:nvGraphicFramePr>
          <p:cNvPr id="15" name="TextBox 4">
            <a:extLst>
              <a:ext uri="{FF2B5EF4-FFF2-40B4-BE49-F238E27FC236}">
                <a16:creationId xmlns:a16="http://schemas.microsoft.com/office/drawing/2014/main" id="{4175F3F0-D456-AEEF-464D-3DCBC7F777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9049681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686783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shaking hands&#10;&#10;AI-generated content may be incorrect.">
            <a:extLst>
              <a:ext uri="{FF2B5EF4-FFF2-40B4-BE49-F238E27FC236}">
                <a16:creationId xmlns:a16="http://schemas.microsoft.com/office/drawing/2014/main" id="{B91452DA-C964-BDBE-73B2-411519C094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35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45A1E-CE6C-C61D-932A-52C44567E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-152400"/>
            <a:ext cx="3822189" cy="199505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700" dirty="0">
                <a:latin typeface="Arial" panose="020B0604020202020204" pitchFamily="34" charset="0"/>
                <a:cs typeface="Arial" panose="020B0604020202020204" pitchFamily="34" charset="0"/>
              </a:rPr>
              <a:t>Cultural Opportunities in Japanese Business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6A532E-99D1-3586-4AB3-815594A7521D}"/>
              </a:ext>
            </a:extLst>
          </p:cNvPr>
          <p:cNvSpPr txBox="1"/>
          <p:nvPr/>
        </p:nvSpPr>
        <p:spPr>
          <a:xfrm>
            <a:off x="7531610" y="1953492"/>
            <a:ext cx="3822189" cy="49044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long-term orientation in Japan builds a good and lasting business relationship (Hofstede Insights, 2023).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 on quality and reliability is done through precision and planning.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Extreme Uncertainty Avoidance opens the door to risk-managed growth.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Culture oriented towards teamwork facilitates cooperation after trust is achieved.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42881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11C67C-4C5F-4B12-0127-4BF4BC9F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and Leadership Recommendations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2EAC4E6-2305-CE03-85E1-CB43183EAA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364968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07267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1218A-DA6E-5374-1259-FE4C354D2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4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Practices and Strategy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7BE0D9ED-8728-C723-E9A0-5C803CCD7F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305557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129236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062A78-3AD8-07C5-8985-B1769BC7C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4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19" name="TextBox 3">
            <a:extLst>
              <a:ext uri="{FF2B5EF4-FFF2-40B4-BE49-F238E27FC236}">
                <a16:creationId xmlns:a16="http://schemas.microsoft.com/office/drawing/2014/main" id="{ECF3CF58-A017-BC31-EFD0-4DB495B3BF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7571512"/>
              </p:ext>
            </p:extLst>
          </p:nvPr>
        </p:nvGraphicFramePr>
        <p:xfrm>
          <a:off x="5492710" y="671805"/>
          <a:ext cx="5861090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05125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83A5AA-076B-6F61-D0B8-081DAD4A3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EE360C-C3FA-340A-9CE1-A6049C53E96D}"/>
              </a:ext>
            </a:extLst>
          </p:cNvPr>
          <p:cNvSpPr txBox="1"/>
          <p:nvPr/>
        </p:nvSpPr>
        <p:spPr>
          <a:xfrm>
            <a:off x="1115568" y="2481943"/>
            <a:ext cx="10168128" cy="36950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Beugelsdijk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S., Kostova, T. and Roth, K., 2018. An overview of Hofstede-inspired country-level culture research in international business since 2006. </a:t>
            </a:r>
            <a:r>
              <a:rPr lang="en-US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International Business Studies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49(1), pp.1–14.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Financial Times, 2018. </a:t>
            </a:r>
            <a:r>
              <a:rPr lang="en-US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Walmart struggled in Japan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Financial Times. Available at: https://</a:t>
            </a:r>
            <a:r>
              <a:rPr lang="en-US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www.ft.com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/content/e6df7292-c6a3-11e8-ba8f-ee390057b8c9 [Accessed 5 Oct.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Hall, E.T., 1976. </a:t>
            </a:r>
            <a:r>
              <a:rPr lang="en-US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Beyond Culture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York: Anchor Press.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Hofstede Insights, 2023. </a:t>
            </a:r>
            <a:r>
              <a:rPr lang="en-US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Country Comparison – Japan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Hofstede Insights. Available at: https://</a:t>
            </a:r>
            <a:r>
              <a:rPr lang="en-US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www.hofstede-insights.com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/country-comparison/</a:t>
            </a:r>
            <a:r>
              <a:rPr lang="en-US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japan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 [Accessed 8 Oct.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Kumar, V. and </a:t>
            </a:r>
            <a:r>
              <a:rPr lang="en-US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Usunier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J.C., 2018. </a:t>
            </a:r>
            <a:r>
              <a:rPr lang="en-US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Marketing Research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2nd ed. London: Sage Publications.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Meyer, E., 2017. </a:t>
            </a:r>
            <a:r>
              <a:rPr lang="en-US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Culture Map: Breaking Through the Invisible Boundaries of Global Business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PublicAffairs.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Nikkei Asia, 2020. </a:t>
            </a:r>
            <a:r>
              <a:rPr lang="en-US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Walmart quits Japan after nearly 20 years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Nikkei Asia. Available at: https://</a:t>
            </a:r>
            <a:r>
              <a:rPr lang="en-US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asia.nikkei.com</a:t>
            </a: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/Business/Retail/Walmart-quits-Japan-after-nearly-20-years [Accessed 3 Oct. 2025].</a:t>
            </a:r>
          </a:p>
        </p:txBody>
      </p:sp>
    </p:spTree>
    <p:extLst>
      <p:ext uri="{BB962C8B-B14F-4D97-AF65-F5344CB8AC3E}">
        <p14:creationId xmlns:p14="http://schemas.microsoft.com/office/powerpoint/2010/main" val="3293042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1271</Words>
  <Application>Microsoft Office PowerPoint</Application>
  <PresentationFormat>Widescreen</PresentationFormat>
  <Paragraphs>110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Understanding Japanese Business Communication through Hofstede and Hall</vt:lpstr>
      <vt:lpstr>Introduction</vt:lpstr>
      <vt:lpstr>Hofstede’s Cultural Dimensions </vt:lpstr>
      <vt:lpstr>Japan’s Cultural Profile – Hofstede Application</vt:lpstr>
      <vt:lpstr>Hall’s High vs Low Context Communication</vt:lpstr>
      <vt:lpstr>Walmart’s Entry into Japan – Context and Strategy</vt:lpstr>
      <vt:lpstr>Communication Failures – Hall’s Context Model</vt:lpstr>
      <vt:lpstr>Cultural Mismatch – Hofstede in Practice</vt:lpstr>
      <vt:lpstr>Summary of Failures and Business Impact</vt:lpstr>
      <vt:lpstr>Key Challenges for International Managers in Japan</vt:lpstr>
      <vt:lpstr>Cultural Opportunities in Japanese Business</vt:lpstr>
      <vt:lpstr>Communication and Leadership Recommendations</vt:lpstr>
      <vt:lpstr>Organisational Practices and Strategy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Crossing Cultures: Understanding Japanese Business Communication through Hofstede and Hall</dc:title>
  <dc:creator>Sabrina Belcianu</dc:creator>
  <cp:lastModifiedBy>maria tanase</cp:lastModifiedBy>
  <cp:revision>6</cp:revision>
  <cp:lastPrinted>2025-10-03T09:23:55Z</cp:lastPrinted>
  <dcterms:created xsi:type="dcterms:W3CDTF">2025-10-03T08:59:27Z</dcterms:created>
  <dcterms:modified xsi:type="dcterms:W3CDTF">2025-10-19T10:31:11Z</dcterms:modified>
</cp:coreProperties>
</file>