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8AABE8-C06F-4E83-965A-69B067BD5866}" v="12" dt="2019-03-25T17:28:43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80" d="100"/>
          <a:sy n="80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-3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gel Balfour" userId="5b5652591c810a3a" providerId="LiveId" clId="{AD8AABE8-C06F-4E83-965A-69B067BD5866}"/>
    <pc:docChg chg="custSel addSld delSld modSld">
      <pc:chgData name="Nigel Balfour" userId="5b5652591c810a3a" providerId="LiveId" clId="{AD8AABE8-C06F-4E83-965A-69B067BD5866}" dt="2019-03-25T17:30:47.214" v="1438" actId="5793"/>
      <pc:docMkLst>
        <pc:docMk/>
      </pc:docMkLst>
      <pc:sldChg chg="modSp">
        <pc:chgData name="Nigel Balfour" userId="5b5652591c810a3a" providerId="LiveId" clId="{AD8AABE8-C06F-4E83-965A-69B067BD5866}" dt="2019-03-24T12:13:08.532" v="657" actId="20577"/>
        <pc:sldMkLst>
          <pc:docMk/>
          <pc:sldMk cId="218005754" sldId="256"/>
        </pc:sldMkLst>
        <pc:spChg chg="mod">
          <ac:chgData name="Nigel Balfour" userId="5b5652591c810a3a" providerId="LiveId" clId="{AD8AABE8-C06F-4E83-965A-69B067BD5866}" dt="2019-03-24T12:12:03.297" v="634" actId="20577"/>
          <ac:spMkLst>
            <pc:docMk/>
            <pc:sldMk cId="218005754" sldId="256"/>
            <ac:spMk id="2" creationId="{1AC7580E-DD44-425A-B7B0-0A001D06EF2B}"/>
          </ac:spMkLst>
        </pc:spChg>
        <pc:spChg chg="mod">
          <ac:chgData name="Nigel Balfour" userId="5b5652591c810a3a" providerId="LiveId" clId="{AD8AABE8-C06F-4E83-965A-69B067BD5866}" dt="2019-03-24T12:13:08.532" v="657" actId="20577"/>
          <ac:spMkLst>
            <pc:docMk/>
            <pc:sldMk cId="218005754" sldId="256"/>
            <ac:spMk id="3" creationId="{09A73245-8C51-4758-8999-0996DC7E8111}"/>
          </ac:spMkLst>
        </pc:spChg>
      </pc:sldChg>
      <pc:sldChg chg="modNotesTx">
        <pc:chgData name="Nigel Balfour" userId="5b5652591c810a3a" providerId="LiveId" clId="{AD8AABE8-C06F-4E83-965A-69B067BD5866}" dt="2019-03-24T12:27:20.451" v="950" actId="20577"/>
        <pc:sldMkLst>
          <pc:docMk/>
          <pc:sldMk cId="3866014232" sldId="257"/>
        </pc:sldMkLst>
      </pc:sldChg>
      <pc:sldChg chg="modNotesTx">
        <pc:chgData name="Nigel Balfour" userId="5b5652591c810a3a" providerId="LiveId" clId="{AD8AABE8-C06F-4E83-965A-69B067BD5866}" dt="2019-03-24T12:31:52.184" v="1124" actId="20577"/>
        <pc:sldMkLst>
          <pc:docMk/>
          <pc:sldMk cId="2823730021" sldId="258"/>
        </pc:sldMkLst>
      </pc:sldChg>
      <pc:sldChg chg="modSp">
        <pc:chgData name="Nigel Balfour" userId="5b5652591c810a3a" providerId="LiveId" clId="{AD8AABE8-C06F-4E83-965A-69B067BD5866}" dt="2019-03-23T17:27:56.138" v="61" actId="20577"/>
        <pc:sldMkLst>
          <pc:docMk/>
          <pc:sldMk cId="1276718577" sldId="260"/>
        </pc:sldMkLst>
        <pc:spChg chg="mod">
          <ac:chgData name="Nigel Balfour" userId="5b5652591c810a3a" providerId="LiveId" clId="{AD8AABE8-C06F-4E83-965A-69B067BD5866}" dt="2019-03-23T17:27:56.138" v="61" actId="20577"/>
          <ac:spMkLst>
            <pc:docMk/>
            <pc:sldMk cId="1276718577" sldId="260"/>
            <ac:spMk id="3" creationId="{FD7FC8EC-7C30-4FF4-AA7D-F13DA53841B7}"/>
          </ac:spMkLst>
        </pc:spChg>
      </pc:sldChg>
      <pc:sldChg chg="modSp add modNotesTx">
        <pc:chgData name="Nigel Balfour" userId="5b5652591c810a3a" providerId="LiveId" clId="{AD8AABE8-C06F-4E83-965A-69B067BD5866}" dt="2019-03-24T12:38:29.824" v="1168" actId="20577"/>
        <pc:sldMkLst>
          <pc:docMk/>
          <pc:sldMk cId="1279707152" sldId="261"/>
        </pc:sldMkLst>
        <pc:spChg chg="mod">
          <ac:chgData name="Nigel Balfour" userId="5b5652591c810a3a" providerId="LiveId" clId="{AD8AABE8-C06F-4E83-965A-69B067BD5866}" dt="2019-03-23T17:31:07.594" v="83" actId="20577"/>
          <ac:spMkLst>
            <pc:docMk/>
            <pc:sldMk cId="1279707152" sldId="261"/>
            <ac:spMk id="2" creationId="{DE35099E-B56D-4F29-98C9-45BEEA2EB15B}"/>
          </ac:spMkLst>
        </pc:spChg>
        <pc:spChg chg="mod">
          <ac:chgData name="Nigel Balfour" userId="5b5652591c810a3a" providerId="LiveId" clId="{AD8AABE8-C06F-4E83-965A-69B067BD5866}" dt="2019-03-24T12:25:44.357" v="883" actId="20577"/>
          <ac:spMkLst>
            <pc:docMk/>
            <pc:sldMk cId="1279707152" sldId="261"/>
            <ac:spMk id="3" creationId="{CCA56EF7-5618-45EB-A876-F83DA1390FF6}"/>
          </ac:spMkLst>
        </pc:spChg>
      </pc:sldChg>
      <pc:sldChg chg="modSp add modNotesTx">
        <pc:chgData name="Nigel Balfour" userId="5b5652591c810a3a" providerId="LiveId" clId="{AD8AABE8-C06F-4E83-965A-69B067BD5866}" dt="2019-03-25T17:30:47.214" v="1438" actId="5793"/>
        <pc:sldMkLst>
          <pc:docMk/>
          <pc:sldMk cId="2188319457" sldId="262"/>
        </pc:sldMkLst>
        <pc:spChg chg="mod">
          <ac:chgData name="Nigel Balfour" userId="5b5652591c810a3a" providerId="LiveId" clId="{AD8AABE8-C06F-4E83-965A-69B067BD5866}" dt="2019-03-23T17:39:23.840" v="111" actId="20577"/>
          <ac:spMkLst>
            <pc:docMk/>
            <pc:sldMk cId="2188319457" sldId="262"/>
            <ac:spMk id="2" creationId="{F8EA65B1-E608-428F-BFC7-BC3275369931}"/>
          </ac:spMkLst>
        </pc:spChg>
        <pc:spChg chg="mod">
          <ac:chgData name="Nigel Balfour" userId="5b5652591c810a3a" providerId="LiveId" clId="{AD8AABE8-C06F-4E83-965A-69B067BD5866}" dt="2019-03-23T18:01:22.429" v="288" actId="20577"/>
          <ac:spMkLst>
            <pc:docMk/>
            <pc:sldMk cId="2188319457" sldId="262"/>
            <ac:spMk id="3" creationId="{AFBE15C5-B678-4902-B51A-06C8D7499A8F}"/>
          </ac:spMkLst>
        </pc:spChg>
      </pc:sldChg>
      <pc:sldChg chg="modSp add">
        <pc:chgData name="Nigel Balfour" userId="5b5652591c810a3a" providerId="LiveId" clId="{AD8AABE8-C06F-4E83-965A-69B067BD5866}" dt="2019-03-25T17:28:50.773" v="1360" actId="27636"/>
        <pc:sldMkLst>
          <pc:docMk/>
          <pc:sldMk cId="1314146855" sldId="263"/>
        </pc:sldMkLst>
        <pc:spChg chg="mod">
          <ac:chgData name="Nigel Balfour" userId="5b5652591c810a3a" providerId="LiveId" clId="{AD8AABE8-C06F-4E83-965A-69B067BD5866}" dt="2019-03-23T18:01:49.835" v="300" actId="20577"/>
          <ac:spMkLst>
            <pc:docMk/>
            <pc:sldMk cId="1314146855" sldId="263"/>
            <ac:spMk id="2" creationId="{4C42D051-C90E-44A0-9DA1-0FD0A403612F}"/>
          </ac:spMkLst>
        </pc:spChg>
        <pc:spChg chg="mod">
          <ac:chgData name="Nigel Balfour" userId="5b5652591c810a3a" providerId="LiveId" clId="{AD8AABE8-C06F-4E83-965A-69B067BD5866}" dt="2019-03-25T17:28:50.773" v="1360" actId="27636"/>
          <ac:spMkLst>
            <pc:docMk/>
            <pc:sldMk cId="1314146855" sldId="263"/>
            <ac:spMk id="3" creationId="{D8EEECF7-A35B-4B59-8C75-8FA37CC7430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0F8161-C64B-40BD-A69A-DAF8B4B7EC08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9DC1B-D57C-4591-B909-F87E98E30D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883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Company is based in Lambeth but the job is in the field nationwide.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9DC1B-D57C-4591-B909-F87E98E30D0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828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Working one to one with clients coaching and promoting health behaviour change. Supporting the Team Leader and admin team. Carry out risk assessments for field-based clinics.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9DC1B-D57C-4591-B909-F87E98E30D0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00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9DC1B-D57C-4591-B909-F87E98E30D0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13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CQC is part of the Dept. of Health and regulates all health and social care services in England. CQI is a method of improving care. SOP template is available to download to record results and </a:t>
            </a:r>
            <a:r>
              <a:rPr lang="en-GB"/>
              <a:t>explain procedures.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9DC1B-D57C-4591-B909-F87E98E30D0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572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Haircut and beard trim? As face of company.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9DC1B-D57C-4591-B909-F87E98E30D0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5839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49DC1B-D57C-4591-B909-F87E98E30D0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30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4AAE-2000-4542-821E-A09679CB12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DACC3F-EE7E-4E9B-A2D9-3933FC22DD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8523A-467A-496D-BA2F-87CE48636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B631B-CB8C-4C27-B4AC-EFF664ACD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DA587-6FA2-4C42-9C01-65D5D2BB8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608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EA9FE-5165-4A49-98F2-2DC95FB66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D504D-3C4B-440C-A224-914D8A319C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AA681-7DB2-4F7E-B80C-2D221C12C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94C5B-03FB-4490-8C23-D9E4DD6DD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C8DFA-303A-43D6-B6D1-DBC32A840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052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7C266-CECD-4AA5-A15A-9A707E6AA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9FF44-A2E5-4FF3-98BF-64F16CACC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8F820-8A6C-4328-9477-D79EABC88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CE345-E1ED-4C28-99A4-7BD75D22C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E9722-57E2-4494-AD2B-AE31EEC96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15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2FD7-9D4B-4F3D-9F99-FBCCA023F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479BD-5876-4A5C-96B4-EAA236AFA8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36A379-0B55-4323-92CD-C13A12B0CB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B14B7-3D13-4D87-B5A0-BAA906072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E6F9CA-41D7-4F8F-8A0A-24ECA0531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3FCFEF-1E90-43BF-9349-F66888BE7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85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D44C9-98DC-47EC-8266-BD221CA03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605308-6EDA-42C0-985D-1355D80D1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8BD0A-605F-4EF6-B826-C727B5A392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D4752E-0BC4-4E8A-A8A6-8642545407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31AF2F-8E52-4C3C-95FC-618058B30E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F0115A-8516-4014-937C-765E84520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E8D287-79B4-4394-9395-CAA2DC6BD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E71E12-4585-4919-AAEC-4E60FB145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19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138C8-FCB9-45E5-8DA9-7EE426B88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8FA721-892D-46B9-96A0-91A82E983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271D2B-735B-4B7F-81EF-0A14747F3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02152-E241-4374-AA19-6707BB8E8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932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90005E-8AC6-4730-B8B9-9D6D19907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9BCCB6-4F55-4EF1-AB37-337D0F277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F0BA7-B80D-42FE-B459-BA558EEED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43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4A990-5AC6-4A00-BED3-3FA61F1BE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F3FA3-2D2A-4EE6-9753-89B6E34D4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4A11F3-66C8-4716-A545-06F0DC22E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FC3117-187C-4E9F-843A-5B22F5136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27C275-44F7-4731-9E71-F04CD8D8B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9BCD60-037D-47EF-BDAF-496EB5C27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84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1C95D-340B-4947-97B3-2A6D25D0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9E75BF-65C4-4701-83B4-271BAFC090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12E2C-FC73-48D2-A945-5A9F4E6EEF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08989-EB1C-42A0-B865-F1600262A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60133-D6C5-4CBF-9D42-2663776BE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CF873-BCDC-4F1C-83B1-646FB33DC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83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9A6FF-BA34-4294-92DC-F0FCB6CC9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DA2578-37FC-4614-958D-08564E12F6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447ED-212C-43C9-B899-37EEB0965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8E772-EBBD-41A5-9777-6E6AB8E63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663AE-D307-4907-91C0-18029DF5D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06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58FDFD-5CD4-4711-9219-AE68456AEA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95B8C4-5432-40B1-8A0B-25AE2CB48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A38BA-34AE-4184-9E5C-47B4DC6C2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82C0A-7BEE-4660-A55D-A0E3699C7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CDFAF-CC68-4B68-A388-82E70913E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14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2B395D-2402-464E-80FF-0C84D226A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89F341-5B76-4AF2-BC1F-551C67445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FA341-7992-4638-B76B-017F5D2C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DB85E6-5C20-40AE-87C2-E5027ABF90D6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9867E-E909-4CA4-A203-78DE3FBF15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E0748-783F-41ED-9D8F-100336686F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00D55-37CD-425C-A2C7-6D41CEE1F3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680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ent/20/12/1011.short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taljobs.com/jobs/health-and-wellbeing-advisor/in-south-east?q=Health+And+Wellbeing+Advisor" TargetMode="External"/><Relationship Id="rId5" Type="http://schemas.openxmlformats.org/officeDocument/2006/relationships/hyperlink" Target="https://www.uhs.nhs.uk/SearchResults.aspx?search-keywords=SOP+template" TargetMode="External"/><Relationship Id="rId4" Type="http://schemas.openxmlformats.org/officeDocument/2006/relationships/hyperlink" Target="https://www.cq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7580E-DD44-425A-B7B0-0A001D06EF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Wellbeing Advisor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73245-8C51-4758-8999-0996DC7E81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Full Time -  Monday to Friday (40 hours)</a:t>
            </a:r>
          </a:p>
          <a:p>
            <a:r>
              <a:rPr lang="en-GB" dirty="0"/>
              <a:t>Field Based</a:t>
            </a:r>
          </a:p>
          <a:p>
            <a:r>
              <a:rPr lang="en-GB" dirty="0"/>
              <a:t>Salary: £25,000 to £26,000</a:t>
            </a:r>
          </a:p>
          <a:p>
            <a:r>
              <a:rPr lang="en-GB" dirty="0"/>
              <a:t>The PAM Group (People Asset Management Group)</a:t>
            </a:r>
          </a:p>
          <a:p>
            <a:r>
              <a:rPr lang="en-GB" dirty="0"/>
              <a:t>(Totaljobs,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05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CA614-8852-49FF-B534-DFBBE43C7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Company.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1EDB8-8B05-4367-B074-CA5D0DBDA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ToHealth Ltd. part of PAM Group Ltd.</a:t>
            </a:r>
          </a:p>
          <a:p>
            <a:r>
              <a:rPr lang="en-GB" dirty="0"/>
              <a:t>Health technology business.</a:t>
            </a:r>
          </a:p>
          <a:p>
            <a:r>
              <a:rPr lang="en-GB" dirty="0"/>
              <a:t>Health solutions for cardiovascular, lifestyle health screening.</a:t>
            </a:r>
          </a:p>
          <a:p>
            <a:r>
              <a:rPr lang="en-GB" dirty="0"/>
              <a:t>Prevention and management of long-term conditions.</a:t>
            </a:r>
          </a:p>
          <a:p>
            <a:r>
              <a:rPr lang="en-GB" dirty="0"/>
              <a:t>Serves public sector and corporate organisations.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014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7ACF7-B0EF-4606-8919-8F2F2EC59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63402-DDA1-45E6-A7C6-7F55F6C63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Carry out health screenings on a national basis.</a:t>
            </a:r>
          </a:p>
          <a:p>
            <a:r>
              <a:rPr lang="en-GB" dirty="0"/>
              <a:t>Ensure the quality of clinical services delivered in clinics, pop up clinics and on clients premises.</a:t>
            </a:r>
          </a:p>
          <a:p>
            <a:r>
              <a:rPr lang="en-GB" dirty="0"/>
              <a:t>Maintenance of equipment and health and safety standards.</a:t>
            </a:r>
          </a:p>
          <a:p>
            <a:r>
              <a:rPr lang="en-GB" dirty="0"/>
              <a:t>Travel and overnight stays as required.</a:t>
            </a:r>
          </a:p>
          <a:p>
            <a:r>
              <a:rPr lang="en-GB" dirty="0"/>
              <a:t>Maintain patient data accurately.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3730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0C6B7-6AE9-4DF4-971F-CD4DD8468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Qualifications.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EA356-DB8B-4B61-A363-23DE752EB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Minimum Degree or equivalent preferably in Nutrition, Exercise, Health Promotion or Health Psychology.</a:t>
            </a:r>
          </a:p>
          <a:p>
            <a:r>
              <a:rPr lang="en-GB" dirty="0"/>
              <a:t>Previous experience of taking anthropometric measurements and physiological testing.</a:t>
            </a:r>
          </a:p>
          <a:p>
            <a:r>
              <a:rPr lang="en-GB" dirty="0"/>
              <a:t>Full clean drivers licence and have own car and insurance.</a:t>
            </a:r>
          </a:p>
          <a:p>
            <a:r>
              <a:rPr lang="en-GB" dirty="0"/>
              <a:t>Excellent IT skills.</a:t>
            </a:r>
          </a:p>
          <a:p>
            <a:r>
              <a:rPr lang="en-GB" dirty="0"/>
              <a:t>Eligible to work in UK.</a:t>
            </a:r>
          </a:p>
        </p:txBody>
      </p:sp>
    </p:spTree>
    <p:extLst>
      <p:ext uri="{BB962C8B-B14F-4D97-AF65-F5344CB8AC3E}">
        <p14:creationId xmlns:p14="http://schemas.microsoft.com/office/powerpoint/2010/main" val="1808218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CA69D-9548-4682-9150-EFBBEE77F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Information.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FC8EC-7C30-4FF4-AA7D-F13DA5384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Successful applicant will be subject to a DBS check.</a:t>
            </a:r>
          </a:p>
          <a:p>
            <a:r>
              <a:rPr lang="en-GB" dirty="0"/>
              <a:t>Successful applicant must have Hepatitis B vaccination.</a:t>
            </a:r>
          </a:p>
          <a:p>
            <a:r>
              <a:rPr lang="en-GB" dirty="0"/>
              <a:t>Experience of Phlebotomy, ECG and Point of Care testing for Cardiovascular/Diabetes assessment would be an advantage.</a:t>
            </a:r>
          </a:p>
          <a:p>
            <a:r>
              <a:rPr lang="en-GB" dirty="0"/>
              <a:t>For overnight stays accommodation is provided by the Company. </a:t>
            </a:r>
          </a:p>
        </p:txBody>
      </p:sp>
    </p:spTree>
    <p:extLst>
      <p:ext uri="{BB962C8B-B14F-4D97-AF65-F5344CB8AC3E}">
        <p14:creationId xmlns:p14="http://schemas.microsoft.com/office/powerpoint/2010/main" val="1276718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A65B1-E608-428F-BFC7-BC3275369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15C5-B678-4902-B51A-06C8D7499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CQC (Care Quality Commission) (CQC, 2019).</a:t>
            </a:r>
          </a:p>
          <a:p>
            <a:r>
              <a:rPr lang="en-GB" dirty="0"/>
              <a:t>CQI (Continuous Quality Improvement) (BMJ, 2018).</a:t>
            </a:r>
          </a:p>
          <a:p>
            <a:r>
              <a:rPr lang="en-GB" dirty="0"/>
              <a:t>SOP (Standard Operating Procedure) (NHS, 2019).</a:t>
            </a:r>
          </a:p>
          <a:p>
            <a:r>
              <a:rPr lang="en-GB" dirty="0"/>
              <a:t>Any local regulations.</a:t>
            </a:r>
          </a:p>
        </p:txBody>
      </p:sp>
    </p:spTree>
    <p:extLst>
      <p:ext uri="{BB962C8B-B14F-4D97-AF65-F5344CB8AC3E}">
        <p14:creationId xmlns:p14="http://schemas.microsoft.com/office/powerpoint/2010/main" val="2188319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5099E-B56D-4F29-98C9-45BEEA2EB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I Stand?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56EF7-5618-45EB-A876-F83DA1390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 IT skills.</a:t>
            </a:r>
          </a:p>
          <a:p>
            <a:r>
              <a:rPr lang="en-GB" dirty="0"/>
              <a:t>Phlebotomy course.</a:t>
            </a:r>
          </a:p>
          <a:p>
            <a:r>
              <a:rPr lang="en-GB" dirty="0"/>
              <a:t>Graduate.</a:t>
            </a:r>
          </a:p>
        </p:txBody>
      </p:sp>
    </p:spTree>
    <p:extLst>
      <p:ext uri="{BB962C8B-B14F-4D97-AF65-F5344CB8AC3E}">
        <p14:creationId xmlns:p14="http://schemas.microsoft.com/office/powerpoint/2010/main" val="1279707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2D051-C90E-44A0-9DA1-0FD0A4036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EECF7-A35B-4B59-8C75-8FA37CC74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BMJ, (2018) Continuous quality improvement, 20(12). Available at: </a:t>
            </a:r>
            <a:r>
              <a:rPr lang="en-GB" dirty="0">
                <a:hlinkClick r:id="rId3"/>
              </a:rPr>
              <a:t>https://qualitysafety.bmj.com/conent/20/12/1011.short</a:t>
            </a:r>
            <a:r>
              <a:rPr lang="en-GB" dirty="0"/>
              <a:t>.</a:t>
            </a:r>
          </a:p>
          <a:p>
            <a:r>
              <a:rPr lang="en-GB" dirty="0"/>
              <a:t>CQC, (2019) Care Quality Commission. Available at: </a:t>
            </a:r>
            <a:r>
              <a:rPr lang="en-GB" dirty="0">
                <a:hlinkClick r:id="rId4"/>
              </a:rPr>
              <a:t>https://www.cqc.org.uk</a:t>
            </a:r>
            <a:r>
              <a:rPr lang="en-GB" dirty="0"/>
              <a:t>.</a:t>
            </a:r>
          </a:p>
          <a:p>
            <a:r>
              <a:rPr lang="en-GB" dirty="0"/>
              <a:t>NHS, (2019) Standard operating procedures. Available at: </a:t>
            </a:r>
            <a:r>
              <a:rPr lang="en-GB" dirty="0">
                <a:hlinkClick r:id="rId5"/>
              </a:rPr>
              <a:t>https://www.uhs.nhs.uk/SearchResults.aspx?search-keywords=SOP+template</a:t>
            </a:r>
            <a:r>
              <a:rPr lang="en-GB" dirty="0"/>
              <a:t>.</a:t>
            </a:r>
          </a:p>
          <a:p>
            <a:r>
              <a:rPr lang="en-GB" dirty="0"/>
              <a:t>Totaljobs, 2019 Health and Wellbeing Advisor. Available at: </a:t>
            </a:r>
            <a:r>
              <a:rPr lang="en-GB" dirty="0">
                <a:hlinkClick r:id="rId6"/>
              </a:rPr>
              <a:t>https://www.totaljobs.com/jobs/health-and-wellbeing-advisor/in-south-east?q=Health+And+Wellbeing+Advisor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1468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499</Words>
  <Application>Microsoft Office PowerPoint</Application>
  <PresentationFormat>Widescreen</PresentationFormat>
  <Paragraphs>53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Health and Wellbeing Advisor </vt:lpstr>
      <vt:lpstr>The Company.</vt:lpstr>
      <vt:lpstr>The Role.</vt:lpstr>
      <vt:lpstr>Qualifications.</vt:lpstr>
      <vt:lpstr>Additional Information.</vt:lpstr>
      <vt:lpstr>Standards.</vt:lpstr>
      <vt:lpstr>Where Do I Stand?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Wellbeing Advisor</dc:title>
  <dc:creator>Nigel Balfour</dc:creator>
  <cp:lastModifiedBy>Nigel Balfour</cp:lastModifiedBy>
  <cp:revision>7</cp:revision>
  <dcterms:created xsi:type="dcterms:W3CDTF">2019-03-23T16:33:35Z</dcterms:created>
  <dcterms:modified xsi:type="dcterms:W3CDTF">2019-03-25T17:30:48Z</dcterms:modified>
</cp:coreProperties>
</file>