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 id="258" r:id="rId4"/>
    <p:sldId id="291" r:id="rId5"/>
    <p:sldId id="259" r:id="rId6"/>
    <p:sldId id="288" r:id="rId7"/>
    <p:sldId id="289" r:id="rId8"/>
    <p:sldId id="290" r:id="rId9"/>
    <p:sldId id="260" r:id="rId10"/>
    <p:sldId id="261" r:id="rId11"/>
    <p:sldId id="292" r:id="rId12"/>
    <p:sldId id="295" r:id="rId13"/>
    <p:sldId id="262" r:id="rId14"/>
    <p:sldId id="263" r:id="rId15"/>
    <p:sldId id="293" r:id="rId16"/>
    <p:sldId id="264" r:id="rId17"/>
    <p:sldId id="294" r:id="rId18"/>
    <p:sldId id="265" r:id="rId19"/>
    <p:sldId id="296" r:id="rId20"/>
    <p:sldId id="266" r:id="rId21"/>
    <p:sldId id="267" r:id="rId22"/>
    <p:sldId id="297" r:id="rId23"/>
    <p:sldId id="268" r:id="rId24"/>
    <p:sldId id="270" r:id="rId25"/>
    <p:sldId id="298" r:id="rId26"/>
    <p:sldId id="269" r:id="rId27"/>
    <p:sldId id="271" r:id="rId28"/>
    <p:sldId id="272" r:id="rId29"/>
    <p:sldId id="299" r:id="rId30"/>
    <p:sldId id="309" r:id="rId31"/>
    <p:sldId id="273" r:id="rId32"/>
    <p:sldId id="300" r:id="rId33"/>
    <p:sldId id="274" r:id="rId34"/>
    <p:sldId id="275" r:id="rId35"/>
    <p:sldId id="276" r:id="rId36"/>
    <p:sldId id="301" r:id="rId37"/>
    <p:sldId id="277" r:id="rId38"/>
    <p:sldId id="302" r:id="rId39"/>
    <p:sldId id="278" r:id="rId40"/>
    <p:sldId id="303" r:id="rId41"/>
    <p:sldId id="279" r:id="rId42"/>
    <p:sldId id="304" r:id="rId43"/>
    <p:sldId id="280" r:id="rId44"/>
    <p:sldId id="282" r:id="rId45"/>
    <p:sldId id="305" r:id="rId46"/>
    <p:sldId id="283" r:id="rId47"/>
    <p:sldId id="284" r:id="rId48"/>
    <p:sldId id="306" r:id="rId49"/>
    <p:sldId id="285" r:id="rId50"/>
    <p:sldId id="307" r:id="rId51"/>
    <p:sldId id="286" r:id="rId52"/>
    <p:sldId id="287" r:id="rId53"/>
    <p:sldId id="308" r:id="rId5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09"/>
    <p:restoredTop sz="94694"/>
  </p:normalViewPr>
  <p:slideViewPr>
    <p:cSldViewPr snapToGrid="0" snapToObjects="1">
      <p:cViewPr>
        <p:scale>
          <a:sx n="109" d="100"/>
          <a:sy n="109" d="100"/>
        </p:scale>
        <p:origin x="576" y="4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4-28T05:38:38.811"/>
    </inkml:context>
    <inkml:brush xml:id="br0">
      <inkml:brushProperty name="width" value="0.4" units="cm"/>
      <inkml:brushProperty name="height" value="0.8" units="cm"/>
      <inkml:brushProperty name="color" value="#A9D8FF"/>
      <inkml:brushProperty name="tip" value="rectangle"/>
      <inkml:brushProperty name="rasterOp" value="maskPen"/>
    </inkml:brush>
  </inkml:definitions>
  <inkml:trace contextRef="#ctx0" brushRef="#br0">1 81,'51'0,"-8"0,-34 0,7 0,9-4,0 3,4-3,-8 4,1-5,-1 4,4-8,-2 8,2-3,-4 0,1 2,-1-2,0-1,0 4,5-4,-4 0,3 4,-4-3,5 4,-10 0,12 0,-13 0,9 0,-2 0,-4 0,4 0,1-4,-3 3,3-3,0 4,-7 0,10 0,-2 0,2 0,-2 0,-5 0,1-5,6 4,-5-4,3 5,-4 0,2 0,7 0,-7 0,-2 0,10 0,-18 0,18 0,-12 0,-2 0,1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4-28T05:38:50.666"/>
    </inkml:context>
    <inkml:brush xml:id="br0">
      <inkml:brushProperty name="width" value="0.4" units="cm"/>
      <inkml:brushProperty name="height" value="0.8" units="cm"/>
      <inkml:brushProperty name="color" value="#A9D8FF"/>
      <inkml:brushProperty name="tip" value="rectangle"/>
      <inkml:brushProperty name="rasterOp" value="maskPen"/>
    </inkml:brush>
  </inkml:definitions>
  <inkml:trace contextRef="#ctx0" brushRef="#br0">1 13,'65'0,"-8"0,-28 0,-6 0,5 0,0 0,3 0,6 0,0 0,0 0,8 0,-5 0,6 0,-9 0,8 0,-5 0,5 0,-8 0,-7 0,6-6,-6 5,7-5,-7 6,-2 0,1 0,-6 0,5 0,-7 0,5 0,-10 0,8 0,-6 0,4 0,1 0,-4 0,4 0,-4 0,5 0,-6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4-28T05:38:57.969"/>
    </inkml:context>
    <inkml:brush xml:id="br0">
      <inkml:brushProperty name="width" value="0.4" units="cm"/>
      <inkml:brushProperty name="height" value="0.8" units="cm"/>
      <inkml:brushProperty name="color" value="#E6E6E6"/>
      <inkml:brushProperty name="tip" value="rectangle"/>
      <inkml:brushProperty name="rasterOp" value="maskPen"/>
    </inkml:brush>
  </inkml:definitions>
  <inkml:trace contextRef="#ctx0" brushRef="#br0">0 64,'81'0,"-1"0,-22 0,-14 0,18 0,14 0,-19 0,33 0,-32 0,11 0,10 0,0 0,1 0,-1 0,1 0,-1 0,0 0,0 0,1 0,-1 0,0 0,-9 0,6 0,-17 0,8 0,-10 0,-9 0,6 0,-15 0,7 0,-16 0,6 0,-13 0,12 0,-12 0,12 0,-12 0,13 0,2 0,2 0,14 0,-15-11,15 9,-6-9,8 11,-8 0,6 0,-6 0,9 0,-1 0,-8 0,7 0,-16-6,15 5,-14-5,5 6,1-6,-7 4,7-4,-9 6,1 0,-1 0,0 0,0 0,0 0,1 0,-1-5,0 3,0-3,0 5,9 0,2 0,8 0,1 0,0 0,-10 0,8 0,-7 0,8 0,-8 0,7 0,-16 0,15 0,-14 0,5 0,1 0,-7 0,15 0,-6 0,9 0,-1 0,0 0,1 0,10 0,-8 0,7 0,-9 0,-1 0,0 0,1 0,-1 0,-8 0,6 0,-15 0,14 0,-13 0,5 0,1 0,-7 0,7 0,0 0,-7 0,15 0,-14 0,14 0,-6 0,8 0,-8 0,7 0,-16 0,7 0,0 0,-7 0,7 0,-1 0,-5 0,5 0,-8 0,9 0,-7 0,7 0,-9 0,0 0,0 0,0 0,9 0,-7 0,7 0,-9 0,9 0,-7 0,7 0,-9 0,0 0,0 0,-6 0,-3 0,-12 0,6 4,-3 1</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4-28T05:39:00.520"/>
    </inkml:context>
    <inkml:brush xml:id="br0">
      <inkml:brushProperty name="width" value="0.4" units="cm"/>
      <inkml:brushProperty name="height" value="0.8" units="cm"/>
      <inkml:brushProperty name="color" value="#E6E6E6"/>
      <inkml:brushProperty name="tip" value="rectangle"/>
      <inkml:brushProperty name="rasterOp" value="maskPen"/>
    </inkml:brush>
  </inkml:definitions>
  <inkml:trace contextRef="#ctx0" brushRef="#br0">0 0,'66'0,"-5"0,-24 0,-7 0,5 0,-12 0,6 0,-1 0,-10 0,9 0,-8 0,4 0,2 0,-4 0,0 0,1 0,-1 0,0 0,4 0,-8 0,7 0,-4 0,2 0,7 0,-12 0,5 0,-1 0,-1 0,6 0,1 0,-4 0,12 0,-12 0,13 0,-13 0,5 0,-12 0,6 4,-3 1</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4-28T05:40:03.996"/>
    </inkml:context>
    <inkml:brush xml:id="br0">
      <inkml:brushProperty name="width" value="0.4" units="cm"/>
      <inkml:brushProperty name="height" value="0.8" units="cm"/>
      <inkml:brushProperty name="color" value="#A9D8FF"/>
      <inkml:brushProperty name="tip" value="rectangle"/>
      <inkml:brushProperty name="rasterOp" value="maskPen"/>
    </inkml:brush>
  </inkml:definitions>
  <inkml:trace contextRef="#ctx0" brushRef="#br0">1 0,'81'0,"-26"0,7 0,-33 0,35 0,-24 0,6 0,-9 0,-7 0,13 0,-11 0,14 0,-9 0,0 0,0 0,9 0,-14 0,12 0,-14 0,0 0,-1 0,-8 0,0 0,1 0,-1 0,-1 0,3 0,-5 0,4 0,1 0,-2 0,11 0,-9 0,6 0,-8 0,0 0,0 0,-1 0,-1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4-28T05:40:46.823"/>
    </inkml:context>
    <inkml:brush xml:id="br0">
      <inkml:brushProperty name="width" value="0.4" units="cm"/>
      <inkml:brushProperty name="height" value="0.8" units="cm"/>
      <inkml:brushProperty name="color" value="#A9D8FF"/>
      <inkml:brushProperty name="tip" value="rectangle"/>
      <inkml:brushProperty name="rasterOp" value="maskPen"/>
    </inkml:brush>
  </inkml:definitions>
  <inkml:trace contextRef="#ctx0" brushRef="#br0">1 1,'58'0,"-8"0,-28 0,-7 0,9 0,-5 0,2 0,4 0,-5 0,5 0,7 0,-9 0,12 0,-4 0,-1 0,5 5,-12-3,6 3,-1 1,-5-5,12 5,-11-6,4 0,0 0,-5 4,5-2,1 2,-6-4,12 0,-12 0,11 0,-11 0,12 0,-12 0,5 0,-7 0,0 0,1 0,-1 0,0 0,0 0,8 0,-6 0,5 0,-6 0,-1 0,-1 0,3 0,-5 4,3 1,7 0,-11 2,10-6,-9 3,5-4</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C4D989D6-24BD-4B48-AECD-5B9DBF71ACE2}" type="datetimeFigureOut">
              <a:rPr lang="en-CN" smtClean="0"/>
              <a:t>2021/4/25</a:t>
            </a:fld>
            <a:endParaRPr lang="en-CN"/>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CN"/>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308B6CFE-F5FF-E44B-A25A-2A095D20FC0C}" type="slidenum">
              <a:rPr lang="en-CN" smtClean="0"/>
              <a:t>‹#›</a:t>
            </a:fld>
            <a:endParaRPr lang="en-CN"/>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1219473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4D989D6-24BD-4B48-AECD-5B9DBF71ACE2}" type="datetimeFigureOut">
              <a:rPr lang="en-CN" smtClean="0"/>
              <a:t>2021/4/25</a:t>
            </a:fld>
            <a:endParaRPr lang="en-CN"/>
          </a:p>
        </p:txBody>
      </p:sp>
      <p:sp>
        <p:nvSpPr>
          <p:cNvPr id="5" name="Footer Placeholder 4"/>
          <p:cNvSpPr>
            <a:spLocks noGrp="1"/>
          </p:cNvSpPr>
          <p:nvPr>
            <p:ph type="ftr" sz="quarter" idx="11"/>
          </p:nvPr>
        </p:nvSpPr>
        <p:spPr/>
        <p:txBody>
          <a:bodyPr/>
          <a:lstStyle/>
          <a:p>
            <a:endParaRPr lang="en-CN"/>
          </a:p>
        </p:txBody>
      </p:sp>
      <p:sp>
        <p:nvSpPr>
          <p:cNvPr id="6" name="Slide Number Placeholder 5"/>
          <p:cNvSpPr>
            <a:spLocks noGrp="1"/>
          </p:cNvSpPr>
          <p:nvPr>
            <p:ph type="sldNum" sz="quarter" idx="12"/>
          </p:nvPr>
        </p:nvSpPr>
        <p:spPr/>
        <p:txBody>
          <a:bodyPr/>
          <a:lstStyle/>
          <a:p>
            <a:fld id="{308B6CFE-F5FF-E44B-A25A-2A095D20FC0C}" type="slidenum">
              <a:rPr lang="en-CN" smtClean="0"/>
              <a:t>‹#›</a:t>
            </a:fld>
            <a:endParaRPr lang="en-CN"/>
          </a:p>
        </p:txBody>
      </p:sp>
    </p:spTree>
    <p:extLst>
      <p:ext uri="{BB962C8B-B14F-4D97-AF65-F5344CB8AC3E}">
        <p14:creationId xmlns:p14="http://schemas.microsoft.com/office/powerpoint/2010/main" val="22260116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C4D989D6-24BD-4B48-AECD-5B9DBF71ACE2}" type="datetimeFigureOut">
              <a:rPr lang="en-CN" smtClean="0"/>
              <a:t>2021/4/25</a:t>
            </a:fld>
            <a:endParaRPr lang="en-CN"/>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CN"/>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308B6CFE-F5FF-E44B-A25A-2A095D20FC0C}" type="slidenum">
              <a:rPr lang="en-CN" smtClean="0"/>
              <a:t>‹#›</a:t>
            </a:fld>
            <a:endParaRPr lang="en-CN"/>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355544325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4D989D6-24BD-4B48-AECD-5B9DBF71ACE2}" type="datetimeFigureOut">
              <a:rPr lang="en-CN" smtClean="0"/>
              <a:t>2021/4/25</a:t>
            </a:fld>
            <a:endParaRPr lang="en-CN"/>
          </a:p>
        </p:txBody>
      </p:sp>
      <p:sp>
        <p:nvSpPr>
          <p:cNvPr id="6" name="Footer Placeholder 5"/>
          <p:cNvSpPr>
            <a:spLocks noGrp="1"/>
          </p:cNvSpPr>
          <p:nvPr>
            <p:ph type="ftr" sz="quarter" idx="11"/>
          </p:nvPr>
        </p:nvSpPr>
        <p:spPr/>
        <p:txBody>
          <a:bodyPr/>
          <a:lstStyle/>
          <a:p>
            <a:endParaRPr lang="en-CN"/>
          </a:p>
        </p:txBody>
      </p:sp>
      <p:sp>
        <p:nvSpPr>
          <p:cNvPr id="7" name="Slide Number Placeholder 6"/>
          <p:cNvSpPr>
            <a:spLocks noGrp="1"/>
          </p:cNvSpPr>
          <p:nvPr>
            <p:ph type="sldNum" sz="quarter" idx="12"/>
          </p:nvPr>
        </p:nvSpPr>
        <p:spPr/>
        <p:txBody>
          <a:bodyPr/>
          <a:lstStyle/>
          <a:p>
            <a:fld id="{308B6CFE-F5FF-E44B-A25A-2A095D20FC0C}" type="slidenum">
              <a:rPr lang="en-CN" smtClean="0"/>
              <a:t>‹#›</a:t>
            </a:fld>
            <a:endParaRPr lang="en-CN"/>
          </a:p>
        </p:txBody>
      </p:sp>
    </p:spTree>
    <p:extLst>
      <p:ext uri="{BB962C8B-B14F-4D97-AF65-F5344CB8AC3E}">
        <p14:creationId xmlns:p14="http://schemas.microsoft.com/office/powerpoint/2010/main" val="3038946320"/>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4D989D6-24BD-4B48-AECD-5B9DBF71ACE2}" type="datetimeFigureOut">
              <a:rPr lang="en-CN" smtClean="0"/>
              <a:t>2021/4/25</a:t>
            </a:fld>
            <a:endParaRPr lang="en-CN"/>
          </a:p>
        </p:txBody>
      </p:sp>
      <p:sp>
        <p:nvSpPr>
          <p:cNvPr id="8" name="Footer Placeholder 7"/>
          <p:cNvSpPr>
            <a:spLocks noGrp="1"/>
          </p:cNvSpPr>
          <p:nvPr>
            <p:ph type="ftr" sz="quarter" idx="11"/>
          </p:nvPr>
        </p:nvSpPr>
        <p:spPr/>
        <p:txBody>
          <a:bodyPr/>
          <a:lstStyle/>
          <a:p>
            <a:endParaRPr lang="en-CN"/>
          </a:p>
        </p:txBody>
      </p:sp>
      <p:sp>
        <p:nvSpPr>
          <p:cNvPr id="9" name="Slide Number Placeholder 8"/>
          <p:cNvSpPr>
            <a:spLocks noGrp="1"/>
          </p:cNvSpPr>
          <p:nvPr>
            <p:ph type="sldNum" sz="quarter" idx="12"/>
          </p:nvPr>
        </p:nvSpPr>
        <p:spPr/>
        <p:txBody>
          <a:bodyPr/>
          <a:lstStyle/>
          <a:p>
            <a:fld id="{308B6CFE-F5FF-E44B-A25A-2A095D20FC0C}" type="slidenum">
              <a:rPr lang="en-CN" smtClean="0"/>
              <a:t>‹#›</a:t>
            </a:fld>
            <a:endParaRPr lang="en-CN"/>
          </a:p>
        </p:txBody>
      </p:sp>
    </p:spTree>
    <p:extLst>
      <p:ext uri="{BB962C8B-B14F-4D97-AF65-F5344CB8AC3E}">
        <p14:creationId xmlns:p14="http://schemas.microsoft.com/office/powerpoint/2010/main" val="2555866731"/>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4D989D6-24BD-4B48-AECD-5B9DBF71ACE2}" type="datetimeFigureOut">
              <a:rPr lang="en-CN" smtClean="0"/>
              <a:t>2021/4/25</a:t>
            </a:fld>
            <a:endParaRPr lang="en-CN"/>
          </a:p>
        </p:txBody>
      </p:sp>
      <p:sp>
        <p:nvSpPr>
          <p:cNvPr id="4" name="Footer Placeholder 3"/>
          <p:cNvSpPr>
            <a:spLocks noGrp="1"/>
          </p:cNvSpPr>
          <p:nvPr>
            <p:ph type="ftr" sz="quarter" idx="11"/>
          </p:nvPr>
        </p:nvSpPr>
        <p:spPr/>
        <p:txBody>
          <a:bodyPr/>
          <a:lstStyle/>
          <a:p>
            <a:endParaRPr lang="en-CN"/>
          </a:p>
        </p:txBody>
      </p:sp>
      <p:sp>
        <p:nvSpPr>
          <p:cNvPr id="5" name="Slide Number Placeholder 4"/>
          <p:cNvSpPr>
            <a:spLocks noGrp="1"/>
          </p:cNvSpPr>
          <p:nvPr>
            <p:ph type="sldNum" sz="quarter" idx="12"/>
          </p:nvPr>
        </p:nvSpPr>
        <p:spPr/>
        <p:txBody>
          <a:bodyPr/>
          <a:lstStyle/>
          <a:p>
            <a:fld id="{308B6CFE-F5FF-E44B-A25A-2A095D20FC0C}" type="slidenum">
              <a:rPr lang="en-CN" smtClean="0"/>
              <a:t>‹#›</a:t>
            </a:fld>
            <a:endParaRPr lang="en-CN"/>
          </a:p>
        </p:txBody>
      </p:sp>
    </p:spTree>
    <p:extLst>
      <p:ext uri="{BB962C8B-B14F-4D97-AF65-F5344CB8AC3E}">
        <p14:creationId xmlns:p14="http://schemas.microsoft.com/office/powerpoint/2010/main" val="38678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4D989D6-24BD-4B48-AECD-5B9DBF71ACE2}" type="datetimeFigureOut">
              <a:rPr lang="en-CN" smtClean="0"/>
              <a:t>2021/4/25</a:t>
            </a:fld>
            <a:endParaRPr lang="en-CN"/>
          </a:p>
        </p:txBody>
      </p:sp>
      <p:sp>
        <p:nvSpPr>
          <p:cNvPr id="3" name="Footer Placeholder 2"/>
          <p:cNvSpPr>
            <a:spLocks noGrp="1"/>
          </p:cNvSpPr>
          <p:nvPr>
            <p:ph type="ftr" sz="quarter" idx="11"/>
          </p:nvPr>
        </p:nvSpPr>
        <p:spPr/>
        <p:txBody>
          <a:bodyPr/>
          <a:lstStyle/>
          <a:p>
            <a:endParaRPr lang="en-CN"/>
          </a:p>
        </p:txBody>
      </p:sp>
      <p:sp>
        <p:nvSpPr>
          <p:cNvPr id="4" name="Slide Number Placeholder 3"/>
          <p:cNvSpPr>
            <a:spLocks noGrp="1"/>
          </p:cNvSpPr>
          <p:nvPr>
            <p:ph type="sldNum" sz="quarter" idx="12"/>
          </p:nvPr>
        </p:nvSpPr>
        <p:spPr/>
        <p:txBody>
          <a:bodyPr/>
          <a:lstStyle/>
          <a:p>
            <a:fld id="{308B6CFE-F5FF-E44B-A25A-2A095D20FC0C}" type="slidenum">
              <a:rPr lang="en-CN" smtClean="0"/>
              <a:t>‹#›</a:t>
            </a:fld>
            <a:endParaRPr lang="en-CN"/>
          </a:p>
        </p:txBody>
      </p:sp>
    </p:spTree>
    <p:extLst>
      <p:ext uri="{BB962C8B-B14F-4D97-AF65-F5344CB8AC3E}">
        <p14:creationId xmlns:p14="http://schemas.microsoft.com/office/powerpoint/2010/main" val="17302598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C4D989D6-24BD-4B48-AECD-5B9DBF71ACE2}" type="datetimeFigureOut">
              <a:rPr lang="en-CN" smtClean="0"/>
              <a:t>2021/4/25</a:t>
            </a:fld>
            <a:endParaRPr lang="en-CN"/>
          </a:p>
        </p:txBody>
      </p:sp>
      <p:sp>
        <p:nvSpPr>
          <p:cNvPr id="6" name="Footer Placeholder 5"/>
          <p:cNvSpPr>
            <a:spLocks noGrp="1"/>
          </p:cNvSpPr>
          <p:nvPr>
            <p:ph type="ftr" sz="quarter" idx="11"/>
          </p:nvPr>
        </p:nvSpPr>
        <p:spPr>
          <a:xfrm>
            <a:off x="2103620" y="6375679"/>
            <a:ext cx="3482179" cy="345796"/>
          </a:xfrm>
        </p:spPr>
        <p:txBody>
          <a:bodyPr/>
          <a:lstStyle/>
          <a:p>
            <a:endParaRPr lang="en-CN"/>
          </a:p>
        </p:txBody>
      </p:sp>
      <p:sp>
        <p:nvSpPr>
          <p:cNvPr id="7" name="Slide Number Placeholder 6"/>
          <p:cNvSpPr>
            <a:spLocks noGrp="1"/>
          </p:cNvSpPr>
          <p:nvPr>
            <p:ph type="sldNum" sz="quarter" idx="12"/>
          </p:nvPr>
        </p:nvSpPr>
        <p:spPr>
          <a:xfrm>
            <a:off x="5691014" y="6375679"/>
            <a:ext cx="1232456" cy="345796"/>
          </a:xfrm>
        </p:spPr>
        <p:txBody>
          <a:bodyPr/>
          <a:lstStyle/>
          <a:p>
            <a:fld id="{308B6CFE-F5FF-E44B-A25A-2A095D20FC0C}" type="slidenum">
              <a:rPr lang="en-CN" smtClean="0"/>
              <a:t>‹#›</a:t>
            </a:fld>
            <a:endParaRPr lang="en-CN"/>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80534330"/>
      </p:ext>
    </p:extLst>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C4D989D6-24BD-4B48-AECD-5B9DBF71ACE2}" type="datetimeFigureOut">
              <a:rPr lang="en-CN" smtClean="0"/>
              <a:t>2021/4/25</a:t>
            </a:fld>
            <a:endParaRPr lang="en-CN"/>
          </a:p>
        </p:txBody>
      </p:sp>
      <p:sp>
        <p:nvSpPr>
          <p:cNvPr id="6" name="Footer Placeholder 5"/>
          <p:cNvSpPr>
            <a:spLocks noGrp="1"/>
          </p:cNvSpPr>
          <p:nvPr>
            <p:ph type="ftr" sz="quarter" idx="11"/>
          </p:nvPr>
        </p:nvSpPr>
        <p:spPr>
          <a:xfrm>
            <a:off x="2103621" y="6375679"/>
            <a:ext cx="3482178" cy="345796"/>
          </a:xfrm>
        </p:spPr>
        <p:txBody>
          <a:bodyPr/>
          <a:lstStyle/>
          <a:p>
            <a:endParaRPr lang="en-CN"/>
          </a:p>
        </p:txBody>
      </p:sp>
      <p:sp>
        <p:nvSpPr>
          <p:cNvPr id="7" name="Slide Number Placeholder 6"/>
          <p:cNvSpPr>
            <a:spLocks noGrp="1"/>
          </p:cNvSpPr>
          <p:nvPr>
            <p:ph type="sldNum" sz="quarter" idx="12"/>
          </p:nvPr>
        </p:nvSpPr>
        <p:spPr>
          <a:xfrm>
            <a:off x="5687568" y="6375679"/>
            <a:ext cx="1234440" cy="345796"/>
          </a:xfrm>
        </p:spPr>
        <p:txBody>
          <a:bodyPr/>
          <a:lstStyle/>
          <a:p>
            <a:fld id="{308B6CFE-F5FF-E44B-A25A-2A095D20FC0C}" type="slidenum">
              <a:rPr lang="en-CN" smtClean="0"/>
              <a:t>‹#›</a:t>
            </a:fld>
            <a:endParaRPr lang="en-CN"/>
          </a:p>
        </p:txBody>
      </p:sp>
    </p:spTree>
    <p:extLst>
      <p:ext uri="{BB962C8B-B14F-4D97-AF65-F5344CB8AC3E}">
        <p14:creationId xmlns:p14="http://schemas.microsoft.com/office/powerpoint/2010/main" val="19233646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4D989D6-24BD-4B48-AECD-5B9DBF71ACE2}" type="datetimeFigureOut">
              <a:rPr lang="en-CN" smtClean="0"/>
              <a:t>2021/4/25</a:t>
            </a:fld>
            <a:endParaRPr lang="en-CN"/>
          </a:p>
        </p:txBody>
      </p:sp>
      <p:sp>
        <p:nvSpPr>
          <p:cNvPr id="5" name="Footer Placeholder 4"/>
          <p:cNvSpPr>
            <a:spLocks noGrp="1"/>
          </p:cNvSpPr>
          <p:nvPr>
            <p:ph type="ftr" sz="quarter" idx="11"/>
          </p:nvPr>
        </p:nvSpPr>
        <p:spPr/>
        <p:txBody>
          <a:bodyPr/>
          <a:lstStyle/>
          <a:p>
            <a:endParaRPr lang="en-CN"/>
          </a:p>
        </p:txBody>
      </p:sp>
      <p:sp>
        <p:nvSpPr>
          <p:cNvPr id="6" name="Slide Number Placeholder 5"/>
          <p:cNvSpPr>
            <a:spLocks noGrp="1"/>
          </p:cNvSpPr>
          <p:nvPr>
            <p:ph type="sldNum" sz="quarter" idx="12"/>
          </p:nvPr>
        </p:nvSpPr>
        <p:spPr/>
        <p:txBody>
          <a:bodyPr/>
          <a:lstStyle/>
          <a:p>
            <a:fld id="{308B6CFE-F5FF-E44B-A25A-2A095D20FC0C}" type="slidenum">
              <a:rPr lang="en-CN" smtClean="0"/>
              <a:t>‹#›</a:t>
            </a:fld>
            <a:endParaRPr lang="en-CN"/>
          </a:p>
        </p:txBody>
      </p:sp>
    </p:spTree>
    <p:extLst>
      <p:ext uri="{BB962C8B-B14F-4D97-AF65-F5344CB8AC3E}">
        <p14:creationId xmlns:p14="http://schemas.microsoft.com/office/powerpoint/2010/main" val="33720873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4D989D6-24BD-4B48-AECD-5B9DBF71ACE2}" type="datetimeFigureOut">
              <a:rPr lang="en-CN" smtClean="0"/>
              <a:t>2021/4/25</a:t>
            </a:fld>
            <a:endParaRPr lang="en-CN"/>
          </a:p>
        </p:txBody>
      </p:sp>
      <p:sp>
        <p:nvSpPr>
          <p:cNvPr id="5" name="Footer Placeholder 4"/>
          <p:cNvSpPr>
            <a:spLocks noGrp="1"/>
          </p:cNvSpPr>
          <p:nvPr>
            <p:ph type="ftr" sz="quarter" idx="11"/>
          </p:nvPr>
        </p:nvSpPr>
        <p:spPr/>
        <p:txBody>
          <a:bodyPr/>
          <a:lstStyle/>
          <a:p>
            <a:endParaRPr lang="en-CN"/>
          </a:p>
        </p:txBody>
      </p:sp>
      <p:sp>
        <p:nvSpPr>
          <p:cNvPr id="6" name="Slide Number Placeholder 5"/>
          <p:cNvSpPr>
            <a:spLocks noGrp="1"/>
          </p:cNvSpPr>
          <p:nvPr>
            <p:ph type="sldNum" sz="quarter" idx="12"/>
          </p:nvPr>
        </p:nvSpPr>
        <p:spPr/>
        <p:txBody>
          <a:bodyPr/>
          <a:lstStyle/>
          <a:p>
            <a:fld id="{308B6CFE-F5FF-E44B-A25A-2A095D20FC0C}" type="slidenum">
              <a:rPr lang="en-CN" smtClean="0"/>
              <a:t>‹#›</a:t>
            </a:fld>
            <a:endParaRPr lang="en-CN"/>
          </a:p>
        </p:txBody>
      </p:sp>
    </p:spTree>
    <p:extLst>
      <p:ext uri="{BB962C8B-B14F-4D97-AF65-F5344CB8AC3E}">
        <p14:creationId xmlns:p14="http://schemas.microsoft.com/office/powerpoint/2010/main" val="3548827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C4D989D6-24BD-4B48-AECD-5B9DBF71ACE2}" type="datetimeFigureOut">
              <a:rPr lang="en-CN" smtClean="0"/>
              <a:t>2021/4/25</a:t>
            </a:fld>
            <a:endParaRPr lang="en-CN"/>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CN"/>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308B6CFE-F5FF-E44B-A25A-2A095D20FC0C}" type="slidenum">
              <a:rPr lang="en-CN" smtClean="0"/>
              <a:t>‹#›</a:t>
            </a:fld>
            <a:endParaRPr lang="en-CN"/>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67598525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www.doc88.com/p-1931584310533.html"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7" Type="http://schemas.openxmlformats.org/officeDocument/2006/relationships/image" Target="../media/image11.png"/><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customXml" Target="../ink/ink1.xml"/><Relationship Id="rId5" Type="http://schemas.openxmlformats.org/officeDocument/2006/relationships/image" Target="../media/image10.png"/><Relationship Id="rId4" Type="http://schemas.openxmlformats.org/officeDocument/2006/relationships/image" Target="../media/image9.png"/></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customXml" Target="../ink/ink4.xml"/><Relationship Id="rId3" Type="http://schemas.openxmlformats.org/officeDocument/2006/relationships/image" Target="../media/image14.png"/><Relationship Id="rId7" Type="http://schemas.openxmlformats.org/officeDocument/2006/relationships/image" Target="../media/image16.png"/><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customXml" Target="../ink/ink3.xml"/><Relationship Id="rId5" Type="http://schemas.openxmlformats.org/officeDocument/2006/relationships/image" Target="../media/image15.png"/><Relationship Id="rId4" Type="http://schemas.openxmlformats.org/officeDocument/2006/relationships/customXml" Target="../ink/ink2.xml"/><Relationship Id="rId9" Type="http://schemas.openxmlformats.org/officeDocument/2006/relationships/image" Target="../media/image17.png"/></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customXml" Target="../ink/ink5.xml"/><Relationship Id="rId2" Type="http://schemas.openxmlformats.org/officeDocument/2006/relationships/image" Target="../media/image40.png"/><Relationship Id="rId1" Type="http://schemas.openxmlformats.org/officeDocument/2006/relationships/slideLayout" Target="../slideLayouts/slideLayout2.xml"/><Relationship Id="rId4" Type="http://schemas.openxmlformats.org/officeDocument/2006/relationships/image" Target="../media/image41.png"/></Relationships>
</file>

<file path=ppt/slides/_rels/slide34.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customXml" Target="../ink/ink6.xml"/><Relationship Id="rId2" Type="http://schemas.openxmlformats.org/officeDocument/2006/relationships/image" Target="../media/image47.png"/><Relationship Id="rId1" Type="http://schemas.openxmlformats.org/officeDocument/2006/relationships/slideLayout" Target="../slideLayouts/slideLayout2.xml"/><Relationship Id="rId4" Type="http://schemas.openxmlformats.org/officeDocument/2006/relationships/image" Target="../media/image48.png"/></Relationships>
</file>

<file path=ppt/slides/_rels/slide38.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1B84A-4B61-504C-9BED-9994CC0DE98C}"/>
              </a:ext>
            </a:extLst>
          </p:cNvPr>
          <p:cNvSpPr>
            <a:spLocks noGrp="1"/>
          </p:cNvSpPr>
          <p:nvPr>
            <p:ph type="ctrTitle"/>
          </p:nvPr>
        </p:nvSpPr>
        <p:spPr/>
        <p:txBody>
          <a:bodyPr/>
          <a:lstStyle/>
          <a:p>
            <a:r>
              <a:rPr lang="en-US" altLang="zh-CN" sz="6000" dirty="0"/>
              <a:t>SICH3005</a:t>
            </a:r>
            <a:br>
              <a:rPr lang="en-US" altLang="zh-CN" sz="6000" dirty="0"/>
            </a:br>
            <a:r>
              <a:rPr lang="en-US" altLang="zh-CN" sz="4800" dirty="0"/>
              <a:t>An</a:t>
            </a:r>
            <a:r>
              <a:rPr lang="zh-CN" altLang="en-US" sz="4800" dirty="0"/>
              <a:t> </a:t>
            </a:r>
            <a:r>
              <a:rPr lang="en-US" altLang="zh-CN" sz="4800" dirty="0"/>
              <a:t>introduction</a:t>
            </a:r>
            <a:r>
              <a:rPr lang="zh-CN" altLang="en-US" sz="4800" dirty="0"/>
              <a:t> </a:t>
            </a:r>
            <a:r>
              <a:rPr lang="en-US" altLang="zh-CN" sz="4800" dirty="0"/>
              <a:t>to</a:t>
            </a:r>
            <a:r>
              <a:rPr lang="zh-CN" altLang="en-US" sz="4800" dirty="0"/>
              <a:t> </a:t>
            </a:r>
            <a:r>
              <a:rPr lang="en-US" altLang="zh-CN" sz="4800" dirty="0"/>
              <a:t>Classical</a:t>
            </a:r>
            <a:r>
              <a:rPr lang="zh-CN" altLang="en-US" sz="4800" dirty="0"/>
              <a:t> </a:t>
            </a:r>
            <a:r>
              <a:rPr lang="en-US" altLang="zh-CN" sz="4800" dirty="0"/>
              <a:t>Chinese</a:t>
            </a:r>
            <a:r>
              <a:rPr lang="zh-CN" altLang="en-US" sz="4800" dirty="0"/>
              <a:t> </a:t>
            </a:r>
            <a:r>
              <a:rPr lang="en-US" altLang="zh-CN" sz="4800" dirty="0"/>
              <a:t>literature</a:t>
            </a:r>
            <a:br>
              <a:rPr lang="en-US" altLang="zh-CN" sz="4800" dirty="0"/>
            </a:br>
            <a:r>
              <a:rPr lang="en-US" altLang="zh-CN" sz="4800" b="1" dirty="0"/>
              <a:t>《</a:t>
            </a:r>
            <a:r>
              <a:rPr lang="zh-CN" altLang="en-US" sz="4800" b="1" dirty="0"/>
              <a:t>國學治要選讀</a:t>
            </a:r>
            <a:r>
              <a:rPr lang="en-US" altLang="zh-CN" sz="4800" b="1" dirty="0"/>
              <a:t>》</a:t>
            </a:r>
            <a:br>
              <a:rPr lang="en-US" altLang="zh-CN" sz="4800" b="1" dirty="0"/>
            </a:br>
            <a:r>
              <a:rPr lang="zh-CN" altLang="en-US" sz="1600" b="1" dirty="0"/>
              <a:t>  </a:t>
            </a:r>
            <a:br>
              <a:rPr lang="en-US" altLang="zh-CN" sz="4800" b="1" dirty="0"/>
            </a:br>
            <a:r>
              <a:rPr lang="en-US" altLang="zh-CN" sz="4000" dirty="0"/>
              <a:t>Week</a:t>
            </a:r>
            <a:r>
              <a:rPr lang="zh-CN" altLang="en-US" sz="4000" dirty="0"/>
              <a:t> </a:t>
            </a:r>
            <a:r>
              <a:rPr lang="en-US" altLang="zh-CN" sz="4000" dirty="0"/>
              <a:t>1-1</a:t>
            </a:r>
            <a:endParaRPr lang="en-CN" sz="6000" dirty="0"/>
          </a:p>
        </p:txBody>
      </p:sp>
      <p:sp>
        <p:nvSpPr>
          <p:cNvPr id="3" name="Subtitle 2">
            <a:extLst>
              <a:ext uri="{FF2B5EF4-FFF2-40B4-BE49-F238E27FC236}">
                <a16:creationId xmlns:a16="http://schemas.microsoft.com/office/drawing/2014/main" id="{92D4F887-4AB6-AF4A-BBF4-CB06F7242113}"/>
              </a:ext>
            </a:extLst>
          </p:cNvPr>
          <p:cNvSpPr>
            <a:spLocks noGrp="1"/>
          </p:cNvSpPr>
          <p:nvPr>
            <p:ph type="subTitle" idx="1"/>
          </p:nvPr>
        </p:nvSpPr>
        <p:spPr>
          <a:xfrm>
            <a:off x="2217683" y="5759612"/>
            <a:ext cx="8042735" cy="961863"/>
          </a:xfrm>
        </p:spPr>
        <p:txBody>
          <a:bodyPr>
            <a:normAutofit/>
          </a:bodyPr>
          <a:lstStyle/>
          <a:p>
            <a:r>
              <a:rPr lang="en-US" altLang="zh-CN" sz="2400" dirty="0"/>
              <a:t>Lecturer:</a:t>
            </a:r>
            <a:r>
              <a:rPr lang="zh-CN" altLang="en-US" sz="2400" dirty="0"/>
              <a:t> </a:t>
            </a:r>
            <a:r>
              <a:rPr lang="en-US" altLang="zh-CN" sz="2400" dirty="0" err="1"/>
              <a:t>Yiying</a:t>
            </a:r>
            <a:r>
              <a:rPr lang="zh-CN" altLang="en-US" sz="2400" dirty="0"/>
              <a:t> </a:t>
            </a:r>
            <a:r>
              <a:rPr lang="en-US" altLang="zh-CN" sz="2400" dirty="0"/>
              <a:t>Jiao</a:t>
            </a:r>
          </a:p>
          <a:p>
            <a:r>
              <a:rPr lang="en-US" altLang="zh-CN" sz="2400" dirty="0"/>
              <a:t>26</a:t>
            </a:r>
            <a:r>
              <a:rPr lang="zh-CN" altLang="en-US" sz="2400" dirty="0"/>
              <a:t> </a:t>
            </a:r>
            <a:r>
              <a:rPr lang="en-US" altLang="zh-CN" sz="2400" dirty="0"/>
              <a:t>April</a:t>
            </a:r>
            <a:r>
              <a:rPr lang="zh-CN" altLang="en-US" sz="2400" dirty="0"/>
              <a:t> </a:t>
            </a:r>
            <a:r>
              <a:rPr lang="en-US" altLang="zh-CN" sz="2400" dirty="0"/>
              <a:t>–</a:t>
            </a:r>
            <a:r>
              <a:rPr lang="zh-CN" altLang="en-US" sz="2400" dirty="0"/>
              <a:t> </a:t>
            </a:r>
            <a:r>
              <a:rPr lang="en-US" altLang="zh-CN" sz="2400" dirty="0"/>
              <a:t>13</a:t>
            </a:r>
            <a:r>
              <a:rPr lang="zh-CN" altLang="en-US" sz="2400" dirty="0"/>
              <a:t> </a:t>
            </a:r>
            <a:r>
              <a:rPr lang="en-US" altLang="zh-CN" sz="2400" dirty="0"/>
              <a:t>June</a:t>
            </a:r>
            <a:r>
              <a:rPr lang="zh-CN" altLang="en-US" sz="2400" dirty="0"/>
              <a:t> </a:t>
            </a:r>
            <a:r>
              <a:rPr lang="en-US" altLang="zh-CN" sz="2400" dirty="0"/>
              <a:t>2021</a:t>
            </a:r>
            <a:endParaRPr lang="en-CN" sz="2400" dirty="0"/>
          </a:p>
        </p:txBody>
      </p:sp>
    </p:spTree>
    <p:extLst>
      <p:ext uri="{BB962C8B-B14F-4D97-AF65-F5344CB8AC3E}">
        <p14:creationId xmlns:p14="http://schemas.microsoft.com/office/powerpoint/2010/main" val="23617893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1E699-4130-FB45-846B-653C9ED9F035}"/>
              </a:ext>
            </a:extLst>
          </p:cNvPr>
          <p:cNvSpPr>
            <a:spLocks noGrp="1"/>
          </p:cNvSpPr>
          <p:nvPr>
            <p:ph type="title"/>
          </p:nvPr>
        </p:nvSpPr>
        <p:spPr/>
        <p:txBody>
          <a:bodyPr/>
          <a:lstStyle/>
          <a:p>
            <a:r>
              <a:rPr lang="en-US" altLang="zh-CN" dirty="0"/>
              <a:t>Introduction</a:t>
            </a:r>
            <a:r>
              <a:rPr lang="zh-CN" altLang="en-US" dirty="0"/>
              <a:t> </a:t>
            </a:r>
            <a:r>
              <a:rPr lang="en-US" altLang="zh-CN" dirty="0"/>
              <a:t>to</a:t>
            </a:r>
            <a:r>
              <a:rPr lang="zh-CN" altLang="en-US" dirty="0"/>
              <a:t> </a:t>
            </a:r>
            <a:r>
              <a:rPr lang="en-US" altLang="zh-CN" dirty="0"/>
              <a:t>the</a:t>
            </a:r>
            <a:r>
              <a:rPr lang="zh-CN" altLang="en-US" dirty="0"/>
              <a:t> </a:t>
            </a:r>
            <a:r>
              <a:rPr lang="en-US" altLang="zh-CN" dirty="0"/>
              <a:t>module</a:t>
            </a:r>
            <a:endParaRPr lang="en-CN" dirty="0"/>
          </a:p>
        </p:txBody>
      </p:sp>
      <p:sp>
        <p:nvSpPr>
          <p:cNvPr id="3" name="Content Placeholder 2">
            <a:extLst>
              <a:ext uri="{FF2B5EF4-FFF2-40B4-BE49-F238E27FC236}">
                <a16:creationId xmlns:a16="http://schemas.microsoft.com/office/drawing/2014/main" id="{55142625-3771-FE4F-8AE7-14D3BE47692A}"/>
              </a:ext>
            </a:extLst>
          </p:cNvPr>
          <p:cNvSpPr>
            <a:spLocks noGrp="1"/>
          </p:cNvSpPr>
          <p:nvPr>
            <p:ph idx="1"/>
          </p:nvPr>
        </p:nvSpPr>
        <p:spPr/>
        <p:txBody>
          <a:bodyPr>
            <a:normAutofit lnSpcReduction="10000"/>
          </a:bodyPr>
          <a:lstStyle/>
          <a:p>
            <a:pPr>
              <a:buFont typeface="Wingdings" pitchFamily="2" charset="2"/>
              <a:buChar char="Ø"/>
            </a:pPr>
            <a:r>
              <a:rPr lang="en-US" altLang="zh-CN" b="1" dirty="0"/>
              <a:t>Course</a:t>
            </a:r>
            <a:r>
              <a:rPr lang="zh-CN" altLang="en-US" b="1" dirty="0"/>
              <a:t> </a:t>
            </a:r>
            <a:r>
              <a:rPr lang="en-US" altLang="zh-CN" b="1" dirty="0"/>
              <a:t>start</a:t>
            </a:r>
            <a:r>
              <a:rPr lang="zh-CN" altLang="en-US" b="1" dirty="0"/>
              <a:t> </a:t>
            </a:r>
            <a:r>
              <a:rPr lang="en-US" altLang="zh-CN" b="1" dirty="0"/>
              <a:t>date:</a:t>
            </a:r>
            <a:r>
              <a:rPr lang="zh-CN" altLang="en-US" b="1" dirty="0"/>
              <a:t> </a:t>
            </a:r>
            <a:r>
              <a:rPr lang="en-US" altLang="zh-CN" b="1" dirty="0"/>
              <a:t>26</a:t>
            </a:r>
            <a:r>
              <a:rPr lang="zh-CN" altLang="en-US" b="1" dirty="0"/>
              <a:t> </a:t>
            </a:r>
            <a:r>
              <a:rPr lang="en-US" altLang="zh-CN" b="1" dirty="0"/>
              <a:t>April</a:t>
            </a:r>
            <a:r>
              <a:rPr lang="zh-CN" altLang="en-US" b="1" dirty="0"/>
              <a:t> </a:t>
            </a:r>
            <a:r>
              <a:rPr lang="en-US" altLang="zh-CN" b="1" dirty="0"/>
              <a:t>2021</a:t>
            </a:r>
          </a:p>
          <a:p>
            <a:pPr>
              <a:buFont typeface="Wingdings" pitchFamily="2" charset="2"/>
              <a:buChar char="Ø"/>
            </a:pPr>
            <a:r>
              <a:rPr lang="en-US" altLang="zh-CN" b="1" dirty="0"/>
              <a:t>Oral</a:t>
            </a:r>
            <a:r>
              <a:rPr lang="zh-CN" altLang="en-US" b="1" dirty="0"/>
              <a:t> </a:t>
            </a:r>
            <a:r>
              <a:rPr lang="en-US" altLang="zh-CN" b="1" dirty="0"/>
              <a:t>Assessment:</a:t>
            </a:r>
            <a:r>
              <a:rPr lang="zh-CN" altLang="en-US" b="1" dirty="0"/>
              <a:t> </a:t>
            </a:r>
            <a:r>
              <a:rPr lang="en-US" altLang="zh-CN" b="1" dirty="0"/>
              <a:t>10</a:t>
            </a:r>
            <a:r>
              <a:rPr lang="zh-CN" altLang="en-US" b="1" dirty="0"/>
              <a:t> </a:t>
            </a:r>
            <a:r>
              <a:rPr lang="en-US" altLang="zh-CN" b="1" dirty="0"/>
              <a:t>June</a:t>
            </a:r>
            <a:r>
              <a:rPr lang="zh-CN" altLang="en-US" b="1" dirty="0"/>
              <a:t> </a:t>
            </a:r>
            <a:r>
              <a:rPr lang="en-US" altLang="zh-CN" b="1" dirty="0"/>
              <a:t>2021</a:t>
            </a:r>
          </a:p>
          <a:p>
            <a:pPr>
              <a:buFont typeface="Wingdings" pitchFamily="2" charset="2"/>
              <a:buChar char="Ø"/>
            </a:pPr>
            <a:r>
              <a:rPr lang="en-US" altLang="zh-CN" b="1" dirty="0"/>
              <a:t>Course</a:t>
            </a:r>
            <a:r>
              <a:rPr lang="zh-CN" altLang="en-US" b="1" dirty="0"/>
              <a:t> </a:t>
            </a:r>
            <a:r>
              <a:rPr lang="en-US" altLang="zh-CN" b="1" dirty="0"/>
              <a:t>end</a:t>
            </a:r>
            <a:r>
              <a:rPr lang="zh-CN" altLang="en-US" b="1" dirty="0"/>
              <a:t> </a:t>
            </a:r>
            <a:r>
              <a:rPr lang="en-US" altLang="zh-CN" b="1" dirty="0"/>
              <a:t>date:</a:t>
            </a:r>
            <a:r>
              <a:rPr lang="zh-CN" altLang="en-US" b="1" dirty="0"/>
              <a:t> </a:t>
            </a:r>
            <a:r>
              <a:rPr lang="en-US" altLang="zh-CN" b="1" dirty="0"/>
              <a:t>13</a:t>
            </a:r>
            <a:r>
              <a:rPr lang="zh-CN" altLang="en-US" b="1" dirty="0"/>
              <a:t> </a:t>
            </a:r>
            <a:r>
              <a:rPr lang="en-US" altLang="zh-CN" b="1" dirty="0"/>
              <a:t>June</a:t>
            </a:r>
            <a:r>
              <a:rPr lang="zh-CN" altLang="en-US" b="1" dirty="0"/>
              <a:t> </a:t>
            </a:r>
            <a:r>
              <a:rPr lang="en-US" altLang="zh-CN" b="1" dirty="0"/>
              <a:t>2021</a:t>
            </a:r>
          </a:p>
          <a:p>
            <a:pPr marL="0" indent="0">
              <a:buNone/>
            </a:pPr>
            <a:endParaRPr lang="en-CN" b="1" dirty="0"/>
          </a:p>
          <a:p>
            <a:pPr marL="0" indent="0">
              <a:buNone/>
            </a:pPr>
            <a:r>
              <a:rPr lang="en-CN" b="1" dirty="0"/>
              <a:t>Scheduled</a:t>
            </a:r>
            <a:r>
              <a:rPr lang="zh-CN" altLang="en-US" b="1" dirty="0"/>
              <a:t> </a:t>
            </a:r>
            <a:r>
              <a:rPr lang="en-US" altLang="zh-CN" b="1" dirty="0"/>
              <a:t>learning:</a:t>
            </a:r>
            <a:r>
              <a:rPr lang="zh-CN" altLang="en-US" b="1" dirty="0"/>
              <a:t> </a:t>
            </a:r>
            <a:r>
              <a:rPr lang="en-US" altLang="zh-CN" b="1" dirty="0"/>
              <a:t>60</a:t>
            </a:r>
            <a:r>
              <a:rPr lang="zh-CN" altLang="en-US" b="1" dirty="0"/>
              <a:t> </a:t>
            </a:r>
            <a:r>
              <a:rPr lang="en-US" altLang="zh-CN" b="1" dirty="0"/>
              <a:t>hours</a:t>
            </a:r>
          </a:p>
          <a:p>
            <a:r>
              <a:rPr lang="en-US" altLang="zh-CN" dirty="0"/>
              <a:t>Lectures</a:t>
            </a:r>
            <a:r>
              <a:rPr lang="zh-CN" altLang="en-US" dirty="0"/>
              <a:t> </a:t>
            </a:r>
            <a:r>
              <a:rPr lang="en-US" altLang="zh-CN" dirty="0"/>
              <a:t>(54</a:t>
            </a:r>
            <a:r>
              <a:rPr lang="zh-CN" altLang="en-US" dirty="0"/>
              <a:t> </a:t>
            </a:r>
            <a:r>
              <a:rPr lang="en-US" altLang="zh-CN" dirty="0"/>
              <a:t>hours)</a:t>
            </a:r>
          </a:p>
          <a:p>
            <a:r>
              <a:rPr lang="en-US" altLang="zh-CN" dirty="0"/>
              <a:t>Tutorials</a:t>
            </a:r>
            <a:r>
              <a:rPr lang="zh-CN" altLang="en-US" dirty="0"/>
              <a:t> </a:t>
            </a:r>
            <a:r>
              <a:rPr lang="en-US" altLang="zh-CN" dirty="0"/>
              <a:t>(6</a:t>
            </a:r>
            <a:r>
              <a:rPr lang="zh-CN" altLang="en-US" dirty="0"/>
              <a:t> </a:t>
            </a:r>
            <a:r>
              <a:rPr lang="en-US" altLang="zh-CN" dirty="0"/>
              <a:t>hours)</a:t>
            </a:r>
          </a:p>
          <a:p>
            <a:pPr lvl="1"/>
            <a:r>
              <a:rPr lang="en-US" altLang="zh-CN" dirty="0"/>
              <a:t>Refer</a:t>
            </a:r>
            <a:r>
              <a:rPr lang="zh-CN" altLang="en-US" dirty="0"/>
              <a:t> </a:t>
            </a:r>
            <a:r>
              <a:rPr lang="en-US" altLang="zh-CN" dirty="0"/>
              <a:t>to</a:t>
            </a:r>
            <a:r>
              <a:rPr lang="zh-CN" altLang="en-US" dirty="0"/>
              <a:t> </a:t>
            </a:r>
            <a:r>
              <a:rPr lang="en-US" altLang="zh-CN" dirty="0"/>
              <a:t>course</a:t>
            </a:r>
            <a:r>
              <a:rPr lang="zh-CN" altLang="en-US" dirty="0"/>
              <a:t> </a:t>
            </a:r>
            <a:r>
              <a:rPr lang="en-US" altLang="zh-CN" dirty="0"/>
              <a:t>schedule</a:t>
            </a:r>
          </a:p>
          <a:p>
            <a:pPr marL="0" indent="0">
              <a:buNone/>
            </a:pPr>
            <a:r>
              <a:rPr lang="en-US" altLang="zh-CN" b="1" dirty="0"/>
              <a:t>Independent</a:t>
            </a:r>
            <a:r>
              <a:rPr lang="zh-CN" altLang="en-US" b="1" dirty="0"/>
              <a:t> </a:t>
            </a:r>
            <a:r>
              <a:rPr lang="en-US" altLang="zh-CN" b="1" dirty="0"/>
              <a:t>learning:</a:t>
            </a:r>
            <a:r>
              <a:rPr lang="zh-CN" altLang="en-US" b="1" dirty="0"/>
              <a:t> </a:t>
            </a:r>
            <a:r>
              <a:rPr lang="en-US" altLang="zh-CN" b="1" dirty="0"/>
              <a:t>140</a:t>
            </a:r>
            <a:r>
              <a:rPr lang="zh-CN" altLang="en-US" b="1" dirty="0"/>
              <a:t> </a:t>
            </a:r>
            <a:r>
              <a:rPr lang="en-US" altLang="zh-CN" b="1" dirty="0"/>
              <a:t>hours</a:t>
            </a:r>
            <a:endParaRPr lang="en-CN" b="1" dirty="0"/>
          </a:p>
        </p:txBody>
      </p:sp>
    </p:spTree>
    <p:extLst>
      <p:ext uri="{BB962C8B-B14F-4D97-AF65-F5344CB8AC3E}">
        <p14:creationId xmlns:p14="http://schemas.microsoft.com/office/powerpoint/2010/main" val="8660401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0C267-B226-A44B-B3A5-EE6A9D9BFFDA}"/>
              </a:ext>
            </a:extLst>
          </p:cNvPr>
          <p:cNvSpPr>
            <a:spLocks noGrp="1"/>
          </p:cNvSpPr>
          <p:nvPr>
            <p:ph type="title"/>
          </p:nvPr>
        </p:nvSpPr>
        <p:spPr/>
        <p:txBody>
          <a:bodyPr/>
          <a:lstStyle/>
          <a:p>
            <a:r>
              <a:rPr lang="en-US" altLang="zh-CN" dirty="0"/>
              <a:t>Assessments</a:t>
            </a:r>
            <a:endParaRPr lang="en-CN" dirty="0"/>
          </a:p>
        </p:txBody>
      </p:sp>
      <p:sp>
        <p:nvSpPr>
          <p:cNvPr id="3" name="Content Placeholder 2">
            <a:extLst>
              <a:ext uri="{FF2B5EF4-FFF2-40B4-BE49-F238E27FC236}">
                <a16:creationId xmlns:a16="http://schemas.microsoft.com/office/drawing/2014/main" id="{6DA6E701-0228-524A-8632-AE32332E4F86}"/>
              </a:ext>
            </a:extLst>
          </p:cNvPr>
          <p:cNvSpPr>
            <a:spLocks noGrp="1"/>
          </p:cNvSpPr>
          <p:nvPr>
            <p:ph idx="1"/>
          </p:nvPr>
        </p:nvSpPr>
        <p:spPr>
          <a:xfrm>
            <a:off x="1251678" y="1660635"/>
            <a:ext cx="10178322" cy="4218958"/>
          </a:xfrm>
        </p:spPr>
        <p:txBody>
          <a:bodyPr>
            <a:normAutofit fontScale="92500" lnSpcReduction="20000"/>
          </a:bodyPr>
          <a:lstStyle/>
          <a:p>
            <a:r>
              <a:rPr lang="en-US" altLang="zh-CN" b="1" dirty="0"/>
              <a:t>Assessment</a:t>
            </a:r>
            <a:r>
              <a:rPr lang="zh-CN" altLang="en-US" b="1" dirty="0"/>
              <a:t> </a:t>
            </a:r>
            <a:r>
              <a:rPr lang="en-US" altLang="zh-CN" b="1" dirty="0"/>
              <a:t>1:</a:t>
            </a:r>
            <a:r>
              <a:rPr lang="zh-CN" altLang="en-US" b="1" dirty="0"/>
              <a:t> </a:t>
            </a:r>
            <a:r>
              <a:rPr lang="en-US" altLang="zh-CN" b="1" dirty="0"/>
              <a:t>10</a:t>
            </a:r>
            <a:r>
              <a:rPr lang="zh-CN" altLang="en-US" b="1" dirty="0"/>
              <a:t> </a:t>
            </a:r>
            <a:r>
              <a:rPr lang="en-US" altLang="zh-CN" b="1" dirty="0"/>
              <a:t>Minutes</a:t>
            </a:r>
            <a:r>
              <a:rPr lang="zh-CN" altLang="en-US" b="1" dirty="0"/>
              <a:t> </a:t>
            </a:r>
            <a:r>
              <a:rPr lang="en-US" altLang="zh-CN" b="1" dirty="0"/>
              <a:t>Oral</a:t>
            </a:r>
            <a:r>
              <a:rPr lang="zh-CN" altLang="en-US" b="1" dirty="0"/>
              <a:t> </a:t>
            </a:r>
            <a:r>
              <a:rPr lang="en-US" altLang="zh-CN" b="1" dirty="0"/>
              <a:t>Presentation</a:t>
            </a:r>
            <a:r>
              <a:rPr lang="zh-CN" altLang="en-US" b="1" dirty="0"/>
              <a:t> </a:t>
            </a:r>
            <a:r>
              <a:rPr lang="en-US" altLang="zh-CN" b="1" dirty="0"/>
              <a:t>in</a:t>
            </a:r>
            <a:r>
              <a:rPr lang="zh-CN" altLang="en-US" b="1" dirty="0"/>
              <a:t> </a:t>
            </a:r>
            <a:r>
              <a:rPr lang="en-US" altLang="zh-CN" b="1" dirty="0"/>
              <a:t>Chinese</a:t>
            </a:r>
            <a:r>
              <a:rPr lang="zh-CN" altLang="en-US" b="1" dirty="0"/>
              <a:t> </a:t>
            </a:r>
            <a:r>
              <a:rPr lang="en-US" altLang="zh-CN" b="1" dirty="0"/>
              <a:t>(30%)</a:t>
            </a:r>
          </a:p>
          <a:p>
            <a:pPr marL="0" indent="0">
              <a:buNone/>
            </a:pPr>
            <a:r>
              <a:rPr lang="zh-CN" altLang="en-US" b="1" dirty="0"/>
              <a:t>   評估 </a:t>
            </a:r>
            <a:r>
              <a:rPr lang="en-US" altLang="zh-CN" b="1" dirty="0"/>
              <a:t>1 - </a:t>
            </a:r>
            <a:r>
              <a:rPr lang="zh-CN" altLang="en-US" b="1" dirty="0"/>
              <a:t>口試</a:t>
            </a:r>
            <a:r>
              <a:rPr lang="en-US" altLang="zh-CN" b="1" dirty="0"/>
              <a:t>(10 </a:t>
            </a:r>
            <a:r>
              <a:rPr lang="zh-CN" altLang="en-US" b="1" dirty="0"/>
              <a:t>分鐘</a:t>
            </a:r>
            <a:r>
              <a:rPr lang="en-US" altLang="zh-CN" b="1" dirty="0"/>
              <a:t>)</a:t>
            </a:r>
            <a:r>
              <a:rPr lang="zh-CN" altLang="en-US" b="1" dirty="0"/>
              <a:t>中文 </a:t>
            </a:r>
            <a:r>
              <a:rPr lang="en-US" altLang="zh-CN" b="1" dirty="0"/>
              <a:t>(30%)</a:t>
            </a:r>
            <a:endParaRPr lang="zh-CN" altLang="en-US" dirty="0"/>
          </a:p>
          <a:p>
            <a:pPr marL="0" indent="0">
              <a:buNone/>
            </a:pPr>
            <a:r>
              <a:rPr lang="zh-CN" altLang="en-US" dirty="0"/>
              <a:t>選擇講解過的篇章（或未講過但經老師同意的篇章）做分享，需要說明篇章作者、篇章大意，其所表達的主要思想以及對後世的影響，並分享學後啟發。</a:t>
            </a:r>
          </a:p>
          <a:p>
            <a:pPr marL="0" indent="0">
              <a:buNone/>
            </a:pPr>
            <a:r>
              <a:rPr lang="en-US" b="1" u="sng" dirty="0"/>
              <a:t>D</a:t>
            </a:r>
            <a:r>
              <a:rPr lang="en-US" altLang="zh-CN" b="1" u="sng" dirty="0"/>
              <a:t>ate:</a:t>
            </a:r>
            <a:r>
              <a:rPr lang="zh-CN" altLang="en-US" b="1" u="sng" dirty="0"/>
              <a:t> </a:t>
            </a:r>
            <a:r>
              <a:rPr lang="en-US" altLang="zh-CN" b="1" u="sng" dirty="0"/>
              <a:t>10</a:t>
            </a:r>
            <a:r>
              <a:rPr lang="zh-CN" altLang="en-US" b="1" u="sng" dirty="0"/>
              <a:t> </a:t>
            </a:r>
            <a:r>
              <a:rPr lang="en-US" altLang="zh-CN" b="1" u="sng" dirty="0"/>
              <a:t>June</a:t>
            </a:r>
            <a:r>
              <a:rPr lang="zh-CN" altLang="en-US" b="1" u="sng" dirty="0"/>
              <a:t> </a:t>
            </a:r>
            <a:r>
              <a:rPr lang="en-US" altLang="zh-CN" b="1" u="sng" dirty="0"/>
              <a:t>2021</a:t>
            </a:r>
            <a:endParaRPr lang="en-US" b="1" u="sng" dirty="0"/>
          </a:p>
          <a:p>
            <a:pPr marL="0" indent="0">
              <a:buNone/>
            </a:pPr>
            <a:r>
              <a:rPr lang="en-US" altLang="zh-CN" b="1" u="sng" dirty="0"/>
              <a:t>PPT</a:t>
            </a:r>
            <a:r>
              <a:rPr lang="zh-CN" altLang="en-US" b="1" u="sng" dirty="0"/>
              <a:t> </a:t>
            </a:r>
            <a:r>
              <a:rPr lang="en-US" altLang="zh-CN" b="1" u="sng" dirty="0"/>
              <a:t>Submission</a:t>
            </a:r>
            <a:r>
              <a:rPr lang="zh-CN" altLang="en-US" b="1" u="sng" dirty="0"/>
              <a:t> </a:t>
            </a:r>
            <a:r>
              <a:rPr lang="en-US" altLang="zh-CN" b="1" u="sng" dirty="0"/>
              <a:t>date:</a:t>
            </a:r>
            <a:r>
              <a:rPr lang="zh-CN" altLang="en-US" b="1" u="sng" dirty="0"/>
              <a:t> </a:t>
            </a:r>
            <a:r>
              <a:rPr lang="en-US" altLang="zh-CN" b="1" u="sng" dirty="0"/>
              <a:t>13</a:t>
            </a:r>
            <a:r>
              <a:rPr lang="zh-CN" altLang="en-US" b="1" u="sng" dirty="0"/>
              <a:t> </a:t>
            </a:r>
            <a:r>
              <a:rPr lang="en-US" altLang="zh-CN" b="1" u="sng" dirty="0"/>
              <a:t>June</a:t>
            </a:r>
            <a:r>
              <a:rPr lang="zh-CN" altLang="en-US" b="1" u="sng" dirty="0"/>
              <a:t> </a:t>
            </a:r>
            <a:r>
              <a:rPr lang="en-US" altLang="zh-CN" b="1" u="sng" dirty="0"/>
              <a:t>2021</a:t>
            </a:r>
            <a:r>
              <a:rPr lang="zh-CN" altLang="en-US" b="1" u="sng" dirty="0"/>
              <a:t> </a:t>
            </a:r>
            <a:r>
              <a:rPr lang="en-US" altLang="zh-CN" b="1" u="sng" dirty="0"/>
              <a:t>(to</a:t>
            </a:r>
            <a:r>
              <a:rPr lang="zh-CN" altLang="en-US" b="1" u="sng" dirty="0"/>
              <a:t> </a:t>
            </a:r>
            <a:r>
              <a:rPr lang="en-US" altLang="zh-CN" b="1" u="sng" dirty="0"/>
              <a:t>Moodle)</a:t>
            </a:r>
          </a:p>
          <a:p>
            <a:pPr marL="0" indent="0">
              <a:buNone/>
            </a:pPr>
            <a:endParaRPr lang="en-US" b="1" u="sng" dirty="0"/>
          </a:p>
          <a:p>
            <a:r>
              <a:rPr lang="en-US" altLang="zh-CN" b="1" dirty="0"/>
              <a:t>Assessment</a:t>
            </a:r>
            <a:r>
              <a:rPr lang="zh-CN" altLang="en-US" b="1" dirty="0"/>
              <a:t> </a:t>
            </a:r>
            <a:r>
              <a:rPr lang="en-US" altLang="zh-CN" b="1" dirty="0"/>
              <a:t>2:</a:t>
            </a:r>
            <a:r>
              <a:rPr lang="zh-CN" altLang="en-US" b="1" dirty="0"/>
              <a:t> </a:t>
            </a:r>
            <a:r>
              <a:rPr lang="en-US" altLang="zh-CN" b="1" dirty="0"/>
              <a:t>2000</a:t>
            </a:r>
            <a:r>
              <a:rPr lang="zh-CN" altLang="en-US" b="1" dirty="0"/>
              <a:t> </a:t>
            </a:r>
            <a:r>
              <a:rPr lang="en-US" altLang="zh-CN" b="1" dirty="0"/>
              <a:t>Words</a:t>
            </a:r>
            <a:r>
              <a:rPr lang="zh-CN" altLang="en-US" b="1" dirty="0"/>
              <a:t> </a:t>
            </a:r>
            <a:r>
              <a:rPr lang="en-US" altLang="zh-CN" b="1" dirty="0"/>
              <a:t>Essay</a:t>
            </a:r>
            <a:r>
              <a:rPr lang="zh-CN" altLang="en-US" b="1" dirty="0"/>
              <a:t> </a:t>
            </a:r>
            <a:r>
              <a:rPr lang="en-US" altLang="zh-CN" b="1" dirty="0"/>
              <a:t>in</a:t>
            </a:r>
            <a:r>
              <a:rPr lang="zh-CN" altLang="en-US" b="1" dirty="0"/>
              <a:t> </a:t>
            </a:r>
            <a:r>
              <a:rPr lang="en-US" altLang="zh-CN" b="1" dirty="0"/>
              <a:t>English</a:t>
            </a:r>
            <a:r>
              <a:rPr lang="zh-CN" altLang="en-US" b="1" dirty="0"/>
              <a:t> </a:t>
            </a:r>
            <a:r>
              <a:rPr lang="en-US" altLang="zh-CN" b="1" dirty="0"/>
              <a:t>(70%)</a:t>
            </a:r>
          </a:p>
          <a:p>
            <a:pPr marL="0" indent="0">
              <a:buNone/>
            </a:pPr>
            <a:r>
              <a:rPr lang="zh-CN" altLang="en-US" b="1" dirty="0"/>
              <a:t>   評估環節 </a:t>
            </a:r>
            <a:r>
              <a:rPr lang="en-US" altLang="zh-CN" b="1" dirty="0"/>
              <a:t>2 - </a:t>
            </a:r>
            <a:r>
              <a:rPr lang="zh-CN" altLang="en-US" b="1" dirty="0"/>
              <a:t>小論文</a:t>
            </a:r>
            <a:r>
              <a:rPr lang="en-US" altLang="zh-CN" b="1" dirty="0"/>
              <a:t>(2000 </a:t>
            </a:r>
            <a:r>
              <a:rPr lang="zh-CN" altLang="en-US" b="1" dirty="0"/>
              <a:t>字</a:t>
            </a:r>
            <a:r>
              <a:rPr lang="en-US" altLang="zh-CN" b="1" dirty="0"/>
              <a:t>)</a:t>
            </a:r>
            <a:r>
              <a:rPr lang="zh-CN" altLang="en-US" b="1" dirty="0"/>
              <a:t>英文</a:t>
            </a:r>
            <a:r>
              <a:rPr lang="zh-CN" altLang="en-US" b="1" dirty="0">
                <a:sym typeface="Wingdings" pitchFamily="2" charset="2"/>
              </a:rPr>
              <a:t> </a:t>
            </a:r>
            <a:r>
              <a:rPr lang="en-US" altLang="zh-CN" b="1" dirty="0">
                <a:sym typeface="Wingdings" pitchFamily="2" charset="2"/>
              </a:rPr>
              <a:t>(</a:t>
            </a:r>
            <a:r>
              <a:rPr lang="en-US" altLang="zh-CN" b="1" dirty="0"/>
              <a:t>70% )</a:t>
            </a:r>
          </a:p>
          <a:p>
            <a:pPr marL="0" indent="0">
              <a:buNone/>
            </a:pPr>
            <a:r>
              <a:rPr lang="zh-CN" altLang="en-US" dirty="0"/>
              <a:t>撰寫一篇 </a:t>
            </a:r>
            <a:r>
              <a:rPr lang="en-US" altLang="zh-CN" dirty="0"/>
              <a:t>2000 </a:t>
            </a:r>
            <a:r>
              <a:rPr lang="zh-CN" altLang="en-US" dirty="0"/>
              <a:t>字小論文，關於文言文課程篇章，某一主題或某一思想的小論文結合自身修養、生活落實或生活感悟。</a:t>
            </a:r>
            <a:endParaRPr lang="en-US" altLang="zh-CN" dirty="0"/>
          </a:p>
          <a:p>
            <a:pPr marL="0" indent="0">
              <a:buNone/>
            </a:pPr>
            <a:r>
              <a:rPr lang="en-CN" altLang="zh-CN" sz="2100" b="1" u="sng" dirty="0"/>
              <a:t>Essay</a:t>
            </a:r>
            <a:r>
              <a:rPr lang="zh-CN" altLang="en-US" sz="2100" b="1" u="sng" dirty="0"/>
              <a:t> </a:t>
            </a:r>
            <a:r>
              <a:rPr lang="en-US" altLang="zh-CN" sz="2100" b="1" u="sng" dirty="0"/>
              <a:t>Submission</a:t>
            </a:r>
            <a:r>
              <a:rPr lang="zh-CN" altLang="en-US" sz="2100" b="1" u="sng" dirty="0"/>
              <a:t> </a:t>
            </a:r>
            <a:r>
              <a:rPr lang="en-US" altLang="zh-CN" sz="2100" b="1" u="sng" dirty="0"/>
              <a:t>date:13</a:t>
            </a:r>
            <a:r>
              <a:rPr lang="zh-CN" altLang="en-US" sz="2100" b="1" u="sng" dirty="0"/>
              <a:t> </a:t>
            </a:r>
            <a:r>
              <a:rPr lang="en-US" altLang="zh-CN" sz="2100" b="1" u="sng" dirty="0"/>
              <a:t>June</a:t>
            </a:r>
            <a:r>
              <a:rPr lang="zh-CN" altLang="en-US" sz="2100" b="1" u="sng" dirty="0"/>
              <a:t> </a:t>
            </a:r>
            <a:r>
              <a:rPr lang="en-US" altLang="zh-CN" sz="2100" b="1" u="sng" dirty="0"/>
              <a:t>2021</a:t>
            </a:r>
            <a:r>
              <a:rPr lang="zh-CN" altLang="en-US" sz="2100" b="1" u="sng" dirty="0"/>
              <a:t> </a:t>
            </a:r>
            <a:r>
              <a:rPr lang="en-US" altLang="zh-CN" sz="2100" b="1" u="sng" dirty="0"/>
              <a:t>(to</a:t>
            </a:r>
            <a:r>
              <a:rPr lang="zh-CN" altLang="en-US" sz="2100" b="1" u="sng" dirty="0"/>
              <a:t> </a:t>
            </a:r>
            <a:r>
              <a:rPr lang="en-US" altLang="zh-CN" sz="2100" b="1" u="sng" dirty="0"/>
              <a:t>Moodle)</a:t>
            </a:r>
            <a:endParaRPr lang="zh-CN" altLang="en-US" sz="2100" b="1" u="sng" dirty="0"/>
          </a:p>
          <a:p>
            <a:endParaRPr lang="en-CN" dirty="0"/>
          </a:p>
        </p:txBody>
      </p:sp>
    </p:spTree>
    <p:extLst>
      <p:ext uri="{BB962C8B-B14F-4D97-AF65-F5344CB8AC3E}">
        <p14:creationId xmlns:p14="http://schemas.microsoft.com/office/powerpoint/2010/main" val="5981161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4A107-4001-5B46-BF6F-191880FBF10D}"/>
              </a:ext>
            </a:extLst>
          </p:cNvPr>
          <p:cNvSpPr>
            <a:spLocks noGrp="1"/>
          </p:cNvSpPr>
          <p:nvPr>
            <p:ph type="title"/>
          </p:nvPr>
        </p:nvSpPr>
        <p:spPr/>
        <p:txBody>
          <a:bodyPr/>
          <a:lstStyle/>
          <a:p>
            <a:r>
              <a:rPr lang="en-US" altLang="zh-CN" dirty="0"/>
              <a:t>《</a:t>
            </a:r>
            <a:r>
              <a:rPr lang="zh-CN" altLang="en-US" dirty="0"/>
              <a:t>國學治要</a:t>
            </a:r>
            <a:r>
              <a:rPr lang="en-US" altLang="zh-CN" dirty="0"/>
              <a:t>》</a:t>
            </a:r>
            <a:r>
              <a:rPr lang="zh-CN" altLang="en-US" dirty="0"/>
              <a:t>簡介</a:t>
            </a:r>
            <a:endParaRPr lang="en-CN" dirty="0"/>
          </a:p>
        </p:txBody>
      </p:sp>
      <p:sp>
        <p:nvSpPr>
          <p:cNvPr id="3" name="Content Placeholder 2">
            <a:extLst>
              <a:ext uri="{FF2B5EF4-FFF2-40B4-BE49-F238E27FC236}">
                <a16:creationId xmlns:a16="http://schemas.microsoft.com/office/drawing/2014/main" id="{EA52C74E-F511-4744-B4B3-18717C9C06A5}"/>
              </a:ext>
            </a:extLst>
          </p:cNvPr>
          <p:cNvSpPr>
            <a:spLocks noGrp="1"/>
          </p:cNvSpPr>
          <p:nvPr>
            <p:ph idx="1"/>
          </p:nvPr>
        </p:nvSpPr>
        <p:spPr/>
        <p:txBody>
          <a:bodyPr/>
          <a:lstStyle/>
          <a:p>
            <a:pPr marL="0" indent="0">
              <a:buNone/>
            </a:pPr>
            <a:r>
              <a:rPr lang="en-US" altLang="zh-CN" b="1" dirty="0"/>
              <a:t>《</a:t>
            </a:r>
            <a:r>
              <a:rPr lang="zh-CN" altLang="en-US" b="1" dirty="0"/>
              <a:t>國學治要</a:t>
            </a:r>
            <a:r>
              <a:rPr lang="en-US" altLang="zh-CN" b="1" dirty="0"/>
              <a:t>》</a:t>
            </a:r>
            <a:r>
              <a:rPr lang="zh-CN" altLang="en-US" b="1" dirty="0"/>
              <a:t>是民國年間張文治等人編撰的一部集中反映中國傳統文化經典文獻的叢書。其以中國傳統文獻按內容分類的經、史、子、集四部為經線，從</a:t>
            </a:r>
            <a:r>
              <a:rPr lang="en-US" altLang="zh-CN" b="1" dirty="0"/>
              <a:t>《</a:t>
            </a:r>
            <a:r>
              <a:rPr lang="zh-CN" altLang="en-US" b="1" dirty="0"/>
              <a:t>四庫全書</a:t>
            </a:r>
            <a:r>
              <a:rPr lang="en-US" altLang="zh-CN" b="1" dirty="0"/>
              <a:t>》</a:t>
            </a:r>
            <a:r>
              <a:rPr lang="zh-CN" altLang="en-US" b="1" dirty="0"/>
              <a:t>中精選最具代表性的文獻匯集而成，故被人們稱為「小四庫全書」，是民國期間影響頗深的國學經典文獻叢書。</a:t>
            </a:r>
            <a:endParaRPr lang="en-US" altLang="zh-CN" b="1" dirty="0"/>
          </a:p>
          <a:p>
            <a:pPr marL="0" indent="0">
              <a:buNone/>
            </a:pPr>
            <a:endParaRPr lang="en-CN" dirty="0"/>
          </a:p>
        </p:txBody>
      </p:sp>
    </p:spTree>
    <p:extLst>
      <p:ext uri="{BB962C8B-B14F-4D97-AF65-F5344CB8AC3E}">
        <p14:creationId xmlns:p14="http://schemas.microsoft.com/office/powerpoint/2010/main" val="8638088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7C04C8-3D65-3A43-8614-F34D6D967509}"/>
              </a:ext>
            </a:extLst>
          </p:cNvPr>
          <p:cNvSpPr>
            <a:spLocks noGrp="1"/>
          </p:cNvSpPr>
          <p:nvPr>
            <p:ph type="title"/>
          </p:nvPr>
        </p:nvSpPr>
        <p:spPr>
          <a:xfrm>
            <a:off x="1251678" y="382385"/>
            <a:ext cx="10178322" cy="860261"/>
          </a:xfrm>
        </p:spPr>
        <p:txBody>
          <a:bodyPr/>
          <a:lstStyle/>
          <a:p>
            <a:r>
              <a:rPr lang="en-US" altLang="zh-CN" dirty="0"/>
              <a:t>《</a:t>
            </a:r>
            <a:r>
              <a:rPr lang="zh-CN" altLang="en-US" dirty="0"/>
              <a:t>國學治要</a:t>
            </a:r>
            <a:r>
              <a:rPr lang="en-US" altLang="zh-CN" dirty="0"/>
              <a:t>》</a:t>
            </a:r>
            <a:r>
              <a:rPr lang="zh-CN" altLang="en-US" dirty="0"/>
              <a:t>簡介</a:t>
            </a:r>
            <a:endParaRPr lang="en-CN" dirty="0"/>
          </a:p>
        </p:txBody>
      </p:sp>
      <p:pic>
        <p:nvPicPr>
          <p:cNvPr id="3076" name="Picture 4">
            <a:extLst>
              <a:ext uri="{FF2B5EF4-FFF2-40B4-BE49-F238E27FC236}">
                <a16:creationId xmlns:a16="http://schemas.microsoft.com/office/drawing/2014/main" id="{72EB48E9-F69F-A744-8C40-31883133FE1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863321" y="-157613"/>
            <a:ext cx="5328679" cy="7173225"/>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a:extLst>
              <a:ext uri="{FF2B5EF4-FFF2-40B4-BE49-F238E27FC236}">
                <a16:creationId xmlns:a16="http://schemas.microsoft.com/office/drawing/2014/main" id="{38C1D638-A57E-B54A-8088-3E90A7A9DACC}"/>
              </a:ext>
            </a:extLst>
          </p:cNvPr>
          <p:cNvSpPr txBox="1">
            <a:spLocks/>
          </p:cNvSpPr>
          <p:nvPr/>
        </p:nvSpPr>
        <p:spPr>
          <a:xfrm>
            <a:off x="1251678" y="1242646"/>
            <a:ext cx="5568670" cy="5341033"/>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a:lstStyle>
          <a:p>
            <a:r>
              <a:rPr lang="zh-CN" altLang="en-US" sz="1800" dirty="0"/>
              <a:t>经：</a:t>
            </a:r>
            <a:endParaRPr lang="en-US" altLang="zh-CN" sz="1800" dirty="0"/>
          </a:p>
          <a:p>
            <a:r>
              <a:rPr lang="zh-CN" altLang="en-US" sz="1800" dirty="0"/>
              <a:t>作为思想、道德、行为等标准的书，亦称宗教中讲教义的书，或称某一方面事物的专著</a:t>
            </a:r>
            <a:endParaRPr lang="en-US" altLang="zh-CN" sz="1800" dirty="0"/>
          </a:p>
          <a:p>
            <a:endParaRPr lang="en-US" altLang="zh-CN" sz="1800" dirty="0"/>
          </a:p>
          <a:p>
            <a:r>
              <a:rPr lang="zh-CN" altLang="en-US" sz="1800" dirty="0"/>
              <a:t>传：</a:t>
            </a:r>
            <a:endParaRPr lang="en-US" altLang="zh-CN" sz="1800" dirty="0"/>
          </a:p>
          <a:p>
            <a:r>
              <a:rPr lang="zh-CN" altLang="en-US" sz="1800" dirty="0"/>
              <a:t>解说经义的文字</a:t>
            </a:r>
            <a:endParaRPr lang="en-US" altLang="zh-CN" sz="1800" dirty="0"/>
          </a:p>
          <a:p>
            <a:endParaRPr lang="en-US" altLang="zh-CN" sz="1800" dirty="0"/>
          </a:p>
          <a:p>
            <a:r>
              <a:rPr lang="zh-CN" altLang="en-US" sz="1800" dirty="0"/>
              <a:t>治要：</a:t>
            </a:r>
            <a:endParaRPr lang="en-US" altLang="zh-CN" sz="1800" dirty="0"/>
          </a:p>
          <a:p>
            <a:r>
              <a:rPr lang="zh-CN" altLang="en-US" sz="1800" dirty="0"/>
              <a:t>摘录主要部分</a:t>
            </a:r>
            <a:endParaRPr lang="en-US" altLang="zh-CN" sz="1800" dirty="0"/>
          </a:p>
          <a:p>
            <a:endParaRPr lang="en-US" sz="1800" dirty="0"/>
          </a:p>
          <a:p>
            <a:r>
              <a:rPr lang="zh-CN" altLang="en-US" sz="1800" dirty="0"/>
              <a:t>史书：</a:t>
            </a:r>
            <a:endParaRPr lang="en-US" altLang="zh-CN" sz="1800" dirty="0"/>
          </a:p>
          <a:p>
            <a:r>
              <a:rPr lang="zh-CN" altLang="en-US" sz="1800" dirty="0"/>
              <a:t>记载历史的书。国别体（</a:t>
            </a:r>
            <a:r>
              <a:rPr lang="en-US" altLang="zh-CN" sz="1800" dirty="0"/>
              <a:t>《</a:t>
            </a:r>
            <a:r>
              <a:rPr lang="zh-CN" altLang="en-US" sz="1800" dirty="0"/>
              <a:t>国语</a:t>
            </a:r>
            <a:r>
              <a:rPr lang="en-US" altLang="zh-CN" sz="1800" dirty="0"/>
              <a:t>》</a:t>
            </a:r>
            <a:r>
              <a:rPr lang="zh-CN" altLang="en-US" sz="1800" dirty="0"/>
              <a:t>、</a:t>
            </a:r>
            <a:r>
              <a:rPr lang="en-US" altLang="zh-CN" sz="1800" dirty="0"/>
              <a:t>《</a:t>
            </a:r>
            <a:r>
              <a:rPr lang="zh-CN" altLang="en-US" sz="1800" dirty="0"/>
              <a:t>战国策</a:t>
            </a:r>
            <a:r>
              <a:rPr lang="en-US" altLang="zh-CN" sz="1800" dirty="0"/>
              <a:t>》</a:t>
            </a:r>
            <a:r>
              <a:rPr lang="zh-CN" altLang="en-US" sz="1800" dirty="0"/>
              <a:t>），编年体（</a:t>
            </a:r>
            <a:r>
              <a:rPr lang="en-US" altLang="zh-CN" sz="1800" dirty="0"/>
              <a:t>《</a:t>
            </a:r>
            <a:r>
              <a:rPr lang="zh-CN" altLang="en-US" sz="1800" dirty="0"/>
              <a:t>资治通鉴</a:t>
            </a:r>
            <a:r>
              <a:rPr lang="en-US" altLang="zh-CN" sz="1800" dirty="0"/>
              <a:t>》</a:t>
            </a:r>
            <a:r>
              <a:rPr lang="zh-CN" altLang="en-US" sz="1800" dirty="0"/>
              <a:t>），纪传体（</a:t>
            </a:r>
            <a:r>
              <a:rPr lang="en-US" altLang="zh-CN" sz="1800" dirty="0"/>
              <a:t>《</a:t>
            </a:r>
            <a:r>
              <a:rPr lang="zh-CN" altLang="en-US" sz="1800" dirty="0"/>
              <a:t>史记</a:t>
            </a:r>
            <a:r>
              <a:rPr lang="en-US" altLang="zh-CN" sz="1800" dirty="0"/>
              <a:t>》</a:t>
            </a:r>
            <a:r>
              <a:rPr lang="zh-CN" altLang="en-US" sz="1800" dirty="0"/>
              <a:t>），断代史（</a:t>
            </a:r>
            <a:r>
              <a:rPr lang="en-US" altLang="zh-CN" sz="1800" dirty="0"/>
              <a:t>《</a:t>
            </a:r>
            <a:r>
              <a:rPr lang="zh-CN" altLang="en-US" sz="1800" dirty="0"/>
              <a:t>汉书</a:t>
            </a:r>
            <a:r>
              <a:rPr lang="en-US" altLang="zh-CN" sz="1800" dirty="0"/>
              <a:t>》-</a:t>
            </a:r>
            <a:r>
              <a:rPr lang="zh-CN" altLang="en-US" sz="1800" dirty="0"/>
              <a:t>纪传体断代史）</a:t>
            </a:r>
            <a:endParaRPr lang="en-US" altLang="zh-CN" sz="1800" dirty="0"/>
          </a:p>
          <a:p>
            <a:endParaRPr lang="en-US" sz="1800" dirty="0"/>
          </a:p>
          <a:p>
            <a:r>
              <a:rPr lang="zh-CN" altLang="en-US" sz="1800" dirty="0"/>
              <a:t>诸子：</a:t>
            </a:r>
            <a:endParaRPr lang="en-US" altLang="zh-CN" sz="1800" dirty="0"/>
          </a:p>
          <a:p>
            <a:r>
              <a:rPr lang="zh-CN" altLang="en-US" sz="1800" dirty="0"/>
              <a:t>指先秦至汉初的各派学者或其著作。</a:t>
            </a:r>
            <a:endParaRPr lang="en-US" altLang="zh-CN" sz="1800" dirty="0"/>
          </a:p>
          <a:p>
            <a:endParaRPr lang="en-US" sz="1800" dirty="0"/>
          </a:p>
          <a:p>
            <a:r>
              <a:rPr lang="zh-CN" altLang="en-US" sz="1800" dirty="0"/>
              <a:t>理学（又称道学、</a:t>
            </a:r>
            <a:r>
              <a:rPr lang="zh-CN" altLang="en-CN" sz="1800" dirty="0"/>
              <a:t>义理之学</a:t>
            </a:r>
            <a:r>
              <a:rPr lang="zh-CN" altLang="en-US" sz="1800" dirty="0"/>
              <a:t>）：</a:t>
            </a:r>
            <a:endParaRPr lang="en-US" altLang="zh-CN" sz="1800" dirty="0"/>
          </a:p>
          <a:p>
            <a:r>
              <a:rPr lang="zh-CN" altLang="en-US" sz="1800" dirty="0"/>
              <a:t>宋元明清时期占主导地位的哲学思维形态，是吸收了佛、道思想而形成的新儒学。</a:t>
            </a:r>
            <a:endParaRPr lang="en-CN" sz="1800" dirty="0"/>
          </a:p>
        </p:txBody>
      </p:sp>
    </p:spTree>
    <p:extLst>
      <p:ext uri="{BB962C8B-B14F-4D97-AF65-F5344CB8AC3E}">
        <p14:creationId xmlns:p14="http://schemas.microsoft.com/office/powerpoint/2010/main" val="3518887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99E31-A330-5047-8D61-949CBD960732}"/>
              </a:ext>
            </a:extLst>
          </p:cNvPr>
          <p:cNvSpPr>
            <a:spLocks noGrp="1"/>
          </p:cNvSpPr>
          <p:nvPr>
            <p:ph type="title"/>
          </p:nvPr>
        </p:nvSpPr>
        <p:spPr/>
        <p:txBody>
          <a:bodyPr/>
          <a:lstStyle/>
          <a:p>
            <a:r>
              <a:rPr lang="en-US" altLang="zh-CN" dirty="0"/>
              <a:t>《</a:t>
            </a:r>
            <a:r>
              <a:rPr lang="zh-CN" altLang="en-US" dirty="0"/>
              <a:t>國學治要</a:t>
            </a:r>
            <a:r>
              <a:rPr lang="en-US" altLang="zh-CN" dirty="0"/>
              <a:t>》</a:t>
            </a:r>
            <a:r>
              <a:rPr lang="zh-CN" altLang="en-US" dirty="0"/>
              <a:t>簡介</a:t>
            </a:r>
            <a:endParaRPr lang="en-CN" dirty="0"/>
          </a:p>
        </p:txBody>
      </p:sp>
      <p:sp>
        <p:nvSpPr>
          <p:cNvPr id="3" name="Content Placeholder 2">
            <a:extLst>
              <a:ext uri="{FF2B5EF4-FFF2-40B4-BE49-F238E27FC236}">
                <a16:creationId xmlns:a16="http://schemas.microsoft.com/office/drawing/2014/main" id="{C2B5A9D7-2E7A-704E-B9F2-1F5211BF22D3}"/>
              </a:ext>
            </a:extLst>
          </p:cNvPr>
          <p:cNvSpPr>
            <a:spLocks noGrp="1"/>
          </p:cNvSpPr>
          <p:nvPr>
            <p:ph idx="1"/>
          </p:nvPr>
        </p:nvSpPr>
        <p:spPr>
          <a:xfrm>
            <a:off x="1251678" y="1874517"/>
            <a:ext cx="5267456" cy="4676889"/>
          </a:xfrm>
        </p:spPr>
        <p:txBody>
          <a:bodyPr/>
          <a:lstStyle/>
          <a:p>
            <a:pPr marL="0" indent="0">
              <a:buNone/>
            </a:pPr>
            <a:r>
              <a:rPr lang="zh-CN" altLang="en-US" dirty="0">
                <a:latin typeface="+mn-ea"/>
              </a:rPr>
              <a:t>古文：</a:t>
            </a:r>
            <a:endParaRPr lang="en-US" altLang="zh-CN" dirty="0">
              <a:latin typeface="+mn-ea"/>
            </a:endParaRPr>
          </a:p>
          <a:p>
            <a:pPr marL="0" indent="0">
              <a:buNone/>
            </a:pPr>
            <a:r>
              <a:rPr lang="zh-CN" altLang="en-US" dirty="0">
                <a:latin typeface="+mn-ea"/>
              </a:rPr>
              <a:t>古代散文。</a:t>
            </a:r>
            <a:endParaRPr lang="en-US" altLang="zh-CN" dirty="0">
              <a:latin typeface="+mn-ea"/>
            </a:endParaRPr>
          </a:p>
          <a:p>
            <a:pPr marL="0" indent="0">
              <a:buNone/>
            </a:pPr>
            <a:endParaRPr lang="en-US" altLang="zh-CN" dirty="0">
              <a:latin typeface="+mn-ea"/>
            </a:endParaRPr>
          </a:p>
          <a:p>
            <a:pPr marL="0" indent="0">
              <a:buNone/>
            </a:pPr>
            <a:r>
              <a:rPr lang="zh-CN" altLang="en-US" dirty="0">
                <a:latin typeface="+mn-ea"/>
              </a:rPr>
              <a:t>诗词：</a:t>
            </a:r>
            <a:endParaRPr lang="en-US" altLang="zh-CN" dirty="0">
              <a:latin typeface="+mn-ea"/>
            </a:endParaRPr>
          </a:p>
          <a:p>
            <a:pPr marL="0" indent="0">
              <a:buNone/>
            </a:pPr>
            <a:endParaRPr lang="en-US" altLang="zh-CN" dirty="0">
              <a:latin typeface="+mn-ea"/>
            </a:endParaRPr>
          </a:p>
          <a:p>
            <a:pPr marL="0" indent="0">
              <a:buNone/>
            </a:pPr>
            <a:r>
              <a:rPr lang="zh-CN" altLang="en-US" dirty="0">
                <a:latin typeface="+mn-ea"/>
              </a:rPr>
              <a:t>书目：</a:t>
            </a:r>
            <a:endParaRPr lang="en-US" altLang="zh-CN" dirty="0">
              <a:latin typeface="+mn-ea"/>
            </a:endParaRPr>
          </a:p>
          <a:p>
            <a:pPr marL="0" indent="0">
              <a:buNone/>
            </a:pPr>
            <a:r>
              <a:rPr lang="zh-CN" altLang="en-US" dirty="0">
                <a:latin typeface="+mn-ea"/>
              </a:rPr>
              <a:t>历史上记载书的目录，可以通过目录了解书籍的年代以及在该年代的重要性。</a:t>
            </a:r>
            <a:endParaRPr lang="en-US" altLang="zh-CN" dirty="0">
              <a:latin typeface="+mn-ea"/>
            </a:endParaRPr>
          </a:p>
          <a:p>
            <a:pPr marL="0" indent="0">
              <a:buNone/>
            </a:pPr>
            <a:endParaRPr lang="en-US" altLang="zh-CN" dirty="0">
              <a:latin typeface="+mn-ea"/>
            </a:endParaRPr>
          </a:p>
          <a:p>
            <a:pPr marL="0" indent="0">
              <a:buNone/>
            </a:pPr>
            <a:r>
              <a:rPr lang="zh-CN" altLang="en-US" dirty="0">
                <a:latin typeface="+mn-ea"/>
              </a:rPr>
              <a:t>指趣：</a:t>
            </a:r>
            <a:endParaRPr lang="en-US" altLang="zh-CN" dirty="0">
              <a:latin typeface="+mn-ea"/>
            </a:endParaRPr>
          </a:p>
          <a:p>
            <a:pPr marL="0" indent="0">
              <a:buNone/>
            </a:pPr>
            <a:r>
              <a:rPr lang="zh-CN" altLang="en-US" dirty="0">
                <a:latin typeface="+mn-ea"/>
              </a:rPr>
              <a:t>宗旨，意义。</a:t>
            </a:r>
            <a:endParaRPr lang="en-US" altLang="zh-CN" dirty="0">
              <a:latin typeface="+mn-ea"/>
            </a:endParaRPr>
          </a:p>
          <a:p>
            <a:pPr marL="0" indent="0">
              <a:buNone/>
            </a:pPr>
            <a:endParaRPr lang="en-US" dirty="0"/>
          </a:p>
          <a:p>
            <a:pPr marL="0" indent="0">
              <a:buNone/>
            </a:pPr>
            <a:endParaRPr lang="en-CN" dirty="0"/>
          </a:p>
        </p:txBody>
      </p:sp>
      <p:pic>
        <p:nvPicPr>
          <p:cNvPr id="4098" name="Picture 2">
            <a:extLst>
              <a:ext uri="{FF2B5EF4-FFF2-40B4-BE49-F238E27FC236}">
                <a16:creationId xmlns:a16="http://schemas.microsoft.com/office/drawing/2014/main" id="{676884FB-F2EA-244F-99E0-F8606CD319C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11899" y="-155522"/>
            <a:ext cx="5380101" cy="71690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3850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8E845-EBBA-C44A-80FC-80CCF1F0966C}"/>
              </a:ext>
            </a:extLst>
          </p:cNvPr>
          <p:cNvSpPr>
            <a:spLocks noGrp="1"/>
          </p:cNvSpPr>
          <p:nvPr>
            <p:ph type="title"/>
          </p:nvPr>
        </p:nvSpPr>
        <p:spPr>
          <a:xfrm>
            <a:off x="1251678" y="382385"/>
            <a:ext cx="10178322" cy="779071"/>
          </a:xfrm>
        </p:spPr>
        <p:txBody>
          <a:bodyPr>
            <a:normAutofit fontScale="90000"/>
          </a:bodyPr>
          <a:lstStyle/>
          <a:p>
            <a:r>
              <a:rPr lang="en-US" altLang="zh-CN" dirty="0"/>
              <a:t>《</a:t>
            </a:r>
            <a:r>
              <a:rPr lang="zh-CN" altLang="en-US" dirty="0"/>
              <a:t>國學治要</a:t>
            </a:r>
            <a:r>
              <a:rPr lang="en-US" altLang="zh-CN" dirty="0"/>
              <a:t>》</a:t>
            </a:r>
            <a:r>
              <a:rPr lang="zh-CN" altLang="en-US" dirty="0"/>
              <a:t>簡介</a:t>
            </a:r>
            <a:endParaRPr lang="en-CN" dirty="0"/>
          </a:p>
        </p:txBody>
      </p:sp>
      <p:sp>
        <p:nvSpPr>
          <p:cNvPr id="3" name="Content Placeholder 2">
            <a:extLst>
              <a:ext uri="{FF2B5EF4-FFF2-40B4-BE49-F238E27FC236}">
                <a16:creationId xmlns:a16="http://schemas.microsoft.com/office/drawing/2014/main" id="{C95CCB24-832A-4F45-85BA-19E2DC3268DF}"/>
              </a:ext>
            </a:extLst>
          </p:cNvPr>
          <p:cNvSpPr>
            <a:spLocks noGrp="1"/>
          </p:cNvSpPr>
          <p:nvPr>
            <p:ph idx="1"/>
          </p:nvPr>
        </p:nvSpPr>
        <p:spPr>
          <a:xfrm>
            <a:off x="1043354" y="1161457"/>
            <a:ext cx="5744721" cy="5485528"/>
          </a:xfrm>
        </p:spPr>
        <p:txBody>
          <a:bodyPr>
            <a:normAutofit fontScale="85000" lnSpcReduction="10000"/>
          </a:bodyPr>
          <a:lstStyle/>
          <a:p>
            <a:pPr marL="0" indent="0">
              <a:buNone/>
            </a:pPr>
            <a:r>
              <a:rPr lang="zh-CN" altLang="en-US" dirty="0"/>
              <a:t>大要：</a:t>
            </a:r>
            <a:endParaRPr lang="en-US" altLang="zh-CN" dirty="0"/>
          </a:p>
          <a:p>
            <a:pPr marL="0" indent="0">
              <a:buNone/>
            </a:pPr>
            <a:r>
              <a:rPr lang="zh-CN" altLang="en-US" dirty="0"/>
              <a:t>要旨，概要。</a:t>
            </a:r>
            <a:endParaRPr lang="en-US" altLang="zh-CN" dirty="0"/>
          </a:p>
          <a:p>
            <a:pPr marL="0" indent="0">
              <a:buNone/>
            </a:pPr>
            <a:endParaRPr lang="en-US" dirty="0"/>
          </a:p>
          <a:p>
            <a:pPr marL="0" indent="0">
              <a:buNone/>
            </a:pPr>
            <a:r>
              <a:rPr lang="zh-CN" altLang="en-US" dirty="0"/>
              <a:t>四部：</a:t>
            </a:r>
            <a:endParaRPr lang="en-US" altLang="zh-CN" dirty="0"/>
          </a:p>
          <a:p>
            <a:pPr marL="0" indent="0">
              <a:buNone/>
            </a:pPr>
            <a:r>
              <a:rPr lang="zh-CN" altLang="en-US" dirty="0"/>
              <a:t>经史子集是我国传统图书分类的四大部类。经部包括儒家的经典和小学方面的书。史部包括各种历史书和某些地理书。子部包括诸子百家的著作。集部包括诗、文、词、赋等总集、专集。</a:t>
            </a:r>
            <a:endParaRPr lang="en-US" altLang="zh-CN" dirty="0"/>
          </a:p>
          <a:p>
            <a:pPr marL="0" indent="0">
              <a:buNone/>
            </a:pPr>
            <a:endParaRPr lang="en-US" dirty="0"/>
          </a:p>
          <a:p>
            <a:pPr marL="0" indent="0">
              <a:buNone/>
            </a:pPr>
            <a:r>
              <a:rPr lang="zh-CN" altLang="en-US" dirty="0"/>
              <a:t>荦荦</a:t>
            </a:r>
            <a:r>
              <a:rPr lang="en-US" altLang="zh-CN" dirty="0"/>
              <a:t>(</a:t>
            </a:r>
            <a:r>
              <a:rPr lang="zh-CN" altLang="en-US" dirty="0"/>
              <a:t>犖犖</a:t>
            </a:r>
            <a:r>
              <a:rPr lang="en-US" altLang="zh-CN" dirty="0"/>
              <a:t>)</a:t>
            </a:r>
            <a:r>
              <a:rPr lang="zh-CN" altLang="en-US" dirty="0"/>
              <a:t> </a:t>
            </a:r>
            <a:r>
              <a:rPr lang="en-US" dirty="0" err="1"/>
              <a:t>luò</a:t>
            </a:r>
            <a:r>
              <a:rPr lang="en-US" dirty="0"/>
              <a:t> </a:t>
            </a:r>
            <a:r>
              <a:rPr lang="en-US" dirty="0" err="1"/>
              <a:t>luò</a:t>
            </a:r>
            <a:r>
              <a:rPr lang="en-US" dirty="0"/>
              <a:t> </a:t>
            </a:r>
            <a:r>
              <a:rPr lang="zh-CN" altLang="en-US" dirty="0"/>
              <a:t>：</a:t>
            </a:r>
            <a:endParaRPr lang="en-US" altLang="zh-CN" dirty="0"/>
          </a:p>
          <a:p>
            <a:pPr marL="0" indent="0">
              <a:buNone/>
            </a:pPr>
            <a:r>
              <a:rPr lang="zh-CN" altLang="en-US" dirty="0"/>
              <a:t>分明貌；显著的样子</a:t>
            </a:r>
            <a:endParaRPr lang="en-US" altLang="zh-CN" dirty="0"/>
          </a:p>
          <a:p>
            <a:pPr marL="0" indent="0">
              <a:buNone/>
            </a:pPr>
            <a:endParaRPr lang="en-US" dirty="0"/>
          </a:p>
          <a:p>
            <a:pPr marL="0" indent="0">
              <a:buNone/>
            </a:pPr>
            <a:r>
              <a:rPr lang="zh-CN" altLang="en-US" dirty="0"/>
              <a:t>萧</a:t>
            </a:r>
            <a:r>
              <a:rPr lang="zh-CN" altLang="en-CN" dirty="0"/>
              <a:t>选姚纂</a:t>
            </a:r>
            <a:r>
              <a:rPr lang="zh-CN" altLang="en-US" dirty="0"/>
              <a:t>：</a:t>
            </a:r>
            <a:endParaRPr lang="en-US" altLang="zh-CN" dirty="0"/>
          </a:p>
          <a:p>
            <a:pPr marL="0" indent="0">
              <a:buNone/>
            </a:pPr>
            <a:r>
              <a:rPr lang="zh-CN" altLang="en-US" dirty="0"/>
              <a:t>萧指</a:t>
            </a:r>
            <a:r>
              <a:rPr lang="zh-CN" altLang="en-CN" dirty="0"/>
              <a:t>萧统</a:t>
            </a:r>
            <a:r>
              <a:rPr lang="en-US" altLang="zh-CN" dirty="0"/>
              <a:t>——</a:t>
            </a:r>
            <a:r>
              <a:rPr lang="zh-CN" altLang="en-US" dirty="0"/>
              <a:t>昭明太子（</a:t>
            </a:r>
            <a:r>
              <a:rPr lang="en-US" altLang="zh-CN" dirty="0"/>
              <a:t>501</a:t>
            </a:r>
            <a:r>
              <a:rPr lang="zh-CN" altLang="en-US" dirty="0"/>
              <a:t>年</a:t>
            </a:r>
            <a:r>
              <a:rPr lang="en-US" altLang="zh-CN" dirty="0"/>
              <a:t>―531</a:t>
            </a:r>
            <a:r>
              <a:rPr lang="zh-CN" altLang="en-US" dirty="0"/>
              <a:t>年</a:t>
            </a:r>
            <a:r>
              <a:rPr lang="en-US" altLang="zh-CN" dirty="0"/>
              <a:t>5</a:t>
            </a:r>
            <a:r>
              <a:rPr lang="zh-CN" altLang="en-US" dirty="0"/>
              <a:t>月</a:t>
            </a:r>
            <a:r>
              <a:rPr lang="en-US" altLang="zh-CN" dirty="0"/>
              <a:t>7</a:t>
            </a:r>
            <a:r>
              <a:rPr lang="zh-CN" altLang="en-US" dirty="0"/>
              <a:t>日），他主持编撰中国现存最早的诗文总集</a:t>
            </a:r>
            <a:r>
              <a:rPr lang="en-US" altLang="zh-CN" dirty="0"/>
              <a:t>《</a:t>
            </a:r>
            <a:r>
              <a:rPr lang="zh-CN" altLang="en-US" dirty="0"/>
              <a:t>文选</a:t>
            </a:r>
            <a:r>
              <a:rPr lang="en-US" altLang="zh-CN" dirty="0"/>
              <a:t>》</a:t>
            </a:r>
            <a:r>
              <a:rPr lang="zh-CN" altLang="en-US" dirty="0"/>
              <a:t>。史称</a:t>
            </a:r>
            <a:r>
              <a:rPr lang="en-US" altLang="zh-CN" dirty="0"/>
              <a:t>《</a:t>
            </a:r>
            <a:r>
              <a:rPr lang="zh-CN" altLang="en-US" dirty="0"/>
              <a:t>昭明文选</a:t>
            </a:r>
            <a:r>
              <a:rPr lang="en-US" altLang="zh-CN" dirty="0"/>
              <a:t>》</a:t>
            </a:r>
          </a:p>
          <a:p>
            <a:pPr marL="0" indent="0">
              <a:buNone/>
            </a:pPr>
            <a:r>
              <a:rPr lang="zh-CN" altLang="en-US" dirty="0"/>
              <a:t>姚指姚鼐</a:t>
            </a:r>
            <a:r>
              <a:rPr lang="en-US" altLang="zh-CN" dirty="0"/>
              <a:t>(</a:t>
            </a:r>
            <a:r>
              <a:rPr lang="en-US" altLang="zh-CN" dirty="0" err="1"/>
              <a:t>nài</a:t>
            </a:r>
            <a:r>
              <a:rPr lang="zh-CN" altLang="en-US" dirty="0"/>
              <a:t>）（</a:t>
            </a:r>
            <a:r>
              <a:rPr lang="en-US" altLang="zh-CN" dirty="0"/>
              <a:t>1732</a:t>
            </a:r>
            <a:r>
              <a:rPr lang="zh-CN" altLang="en-US" dirty="0"/>
              <a:t>年</a:t>
            </a:r>
            <a:r>
              <a:rPr lang="en-US" altLang="zh-CN" dirty="0"/>
              <a:t>—1815</a:t>
            </a:r>
            <a:r>
              <a:rPr lang="zh-CN" altLang="en-US" dirty="0"/>
              <a:t>年），他编写了</a:t>
            </a:r>
            <a:r>
              <a:rPr lang="en-US" altLang="zh-CN" dirty="0"/>
              <a:t>《</a:t>
            </a:r>
            <a:r>
              <a:rPr lang="zh-CN" altLang="en-US" dirty="0"/>
              <a:t>古文辞类纂</a:t>
            </a:r>
            <a:r>
              <a:rPr lang="en-US" altLang="zh-CN" dirty="0"/>
              <a:t>》</a:t>
            </a:r>
          </a:p>
          <a:p>
            <a:pPr marL="0" indent="0">
              <a:buNone/>
            </a:pPr>
            <a:endParaRPr lang="en-CN" dirty="0"/>
          </a:p>
        </p:txBody>
      </p:sp>
      <p:pic>
        <p:nvPicPr>
          <p:cNvPr id="5122" name="Picture 2">
            <a:extLst>
              <a:ext uri="{FF2B5EF4-FFF2-40B4-BE49-F238E27FC236}">
                <a16:creationId xmlns:a16="http://schemas.microsoft.com/office/drawing/2014/main" id="{B5F5363D-A232-EB42-B329-ECC4A6FB5FF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88075" y="-338865"/>
            <a:ext cx="5403925" cy="73666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16736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ADF10-D5E3-984B-B0B2-1BF67F278168}"/>
              </a:ext>
            </a:extLst>
          </p:cNvPr>
          <p:cNvSpPr>
            <a:spLocks noGrp="1"/>
          </p:cNvSpPr>
          <p:nvPr>
            <p:ph type="title"/>
          </p:nvPr>
        </p:nvSpPr>
        <p:spPr/>
        <p:txBody>
          <a:bodyPr/>
          <a:lstStyle/>
          <a:p>
            <a:r>
              <a:rPr lang="en-US" altLang="zh-CN" dirty="0"/>
              <a:t>《</a:t>
            </a:r>
            <a:r>
              <a:rPr lang="zh-CN" altLang="en-US" dirty="0"/>
              <a:t>國學治要</a:t>
            </a:r>
            <a:r>
              <a:rPr lang="en-US" altLang="zh-CN" dirty="0"/>
              <a:t>》</a:t>
            </a:r>
            <a:r>
              <a:rPr lang="zh-CN" altLang="en-US" dirty="0"/>
              <a:t>簡介</a:t>
            </a:r>
            <a:endParaRPr lang="en-CN" dirty="0"/>
          </a:p>
        </p:txBody>
      </p:sp>
      <p:sp>
        <p:nvSpPr>
          <p:cNvPr id="3" name="Content Placeholder 2">
            <a:extLst>
              <a:ext uri="{FF2B5EF4-FFF2-40B4-BE49-F238E27FC236}">
                <a16:creationId xmlns:a16="http://schemas.microsoft.com/office/drawing/2014/main" id="{44724196-8AEE-6D48-A3EC-F9729BA5D096}"/>
              </a:ext>
            </a:extLst>
          </p:cNvPr>
          <p:cNvSpPr>
            <a:spLocks noGrp="1"/>
          </p:cNvSpPr>
          <p:nvPr>
            <p:ph idx="1"/>
          </p:nvPr>
        </p:nvSpPr>
        <p:spPr>
          <a:xfrm>
            <a:off x="1251678" y="1874517"/>
            <a:ext cx="5202237" cy="4005075"/>
          </a:xfrm>
        </p:spPr>
        <p:txBody>
          <a:bodyPr/>
          <a:lstStyle/>
          <a:p>
            <a:pPr marL="0" indent="0">
              <a:buNone/>
            </a:pPr>
            <a:r>
              <a:rPr lang="en-CN" dirty="0"/>
              <a:t>乙夜</a:t>
            </a:r>
            <a:r>
              <a:rPr lang="zh-CN" altLang="en-US" dirty="0"/>
              <a:t>：</a:t>
            </a:r>
            <a:endParaRPr lang="en-US" altLang="zh-CN" dirty="0"/>
          </a:p>
          <a:p>
            <a:pPr marL="0" indent="0">
              <a:buNone/>
            </a:pPr>
            <a:r>
              <a:rPr lang="zh-CN" altLang="en-US" dirty="0"/>
              <a:t>二更时候，约为晚上十点</a:t>
            </a:r>
            <a:endParaRPr lang="en-US" altLang="zh-CN" dirty="0"/>
          </a:p>
          <a:p>
            <a:pPr marL="0" indent="0">
              <a:buNone/>
            </a:pPr>
            <a:endParaRPr lang="en-US" dirty="0"/>
          </a:p>
          <a:p>
            <a:pPr marL="0" indent="0">
              <a:buNone/>
            </a:pPr>
            <a:endParaRPr lang="en-CN" dirty="0"/>
          </a:p>
        </p:txBody>
      </p:sp>
      <p:pic>
        <p:nvPicPr>
          <p:cNvPr id="6146" name="Picture 2">
            <a:extLst>
              <a:ext uri="{FF2B5EF4-FFF2-40B4-BE49-F238E27FC236}">
                <a16:creationId xmlns:a16="http://schemas.microsoft.com/office/drawing/2014/main" id="{24622D97-0F62-5249-91BC-2B31203C08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07238" y="-252138"/>
            <a:ext cx="5584762" cy="73622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71115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2E6D7-BBA9-A847-85E5-C881E376959D}"/>
              </a:ext>
            </a:extLst>
          </p:cNvPr>
          <p:cNvSpPr>
            <a:spLocks noGrp="1"/>
          </p:cNvSpPr>
          <p:nvPr>
            <p:ph type="title"/>
          </p:nvPr>
        </p:nvSpPr>
        <p:spPr/>
        <p:txBody>
          <a:bodyPr/>
          <a:lstStyle/>
          <a:p>
            <a:r>
              <a:rPr lang="en-CN" dirty="0"/>
              <a:t>本課程講解內容</a:t>
            </a:r>
          </a:p>
        </p:txBody>
      </p:sp>
      <p:sp>
        <p:nvSpPr>
          <p:cNvPr id="3" name="Content Placeholder 2">
            <a:extLst>
              <a:ext uri="{FF2B5EF4-FFF2-40B4-BE49-F238E27FC236}">
                <a16:creationId xmlns:a16="http://schemas.microsoft.com/office/drawing/2014/main" id="{788E3039-2654-E646-8BBD-F54CD6D17054}"/>
              </a:ext>
            </a:extLst>
          </p:cNvPr>
          <p:cNvSpPr>
            <a:spLocks noGrp="1"/>
          </p:cNvSpPr>
          <p:nvPr>
            <p:ph idx="1"/>
          </p:nvPr>
        </p:nvSpPr>
        <p:spPr/>
        <p:txBody>
          <a:bodyPr/>
          <a:lstStyle/>
          <a:p>
            <a:r>
              <a:rPr lang="en-US" altLang="zh-CN" dirty="0"/>
              <a:t>《</a:t>
            </a:r>
            <a:r>
              <a:rPr lang="zh-CN" altLang="en-US" dirty="0"/>
              <a:t>荀子</a:t>
            </a:r>
            <a:r>
              <a:rPr lang="en-US" altLang="zh-CN" dirty="0"/>
              <a:t>》</a:t>
            </a:r>
            <a:r>
              <a:rPr lang="zh-CN" altLang="en-US" dirty="0"/>
              <a:t>選讀</a:t>
            </a:r>
            <a:endParaRPr lang="en-US" altLang="zh-CN" dirty="0"/>
          </a:p>
          <a:p>
            <a:r>
              <a:rPr lang="en-US" altLang="zh-CN" dirty="0"/>
              <a:t>《</a:t>
            </a:r>
            <a:r>
              <a:rPr lang="zh-CN" altLang="en-US" dirty="0"/>
              <a:t>道德經</a:t>
            </a:r>
            <a:r>
              <a:rPr lang="en-US" altLang="zh-CN" dirty="0"/>
              <a:t>》</a:t>
            </a:r>
            <a:r>
              <a:rPr lang="zh-CN" altLang="en-US" dirty="0"/>
              <a:t>選讀</a:t>
            </a:r>
            <a:endParaRPr lang="en-US" altLang="zh-CN" dirty="0"/>
          </a:p>
          <a:p>
            <a:r>
              <a:rPr lang="en-US" altLang="zh-CN" dirty="0"/>
              <a:t>《</a:t>
            </a:r>
            <a:r>
              <a:rPr lang="zh-CN" altLang="en-US" dirty="0"/>
              <a:t>莊子</a:t>
            </a:r>
            <a:r>
              <a:rPr lang="en-US" altLang="zh-CN" dirty="0"/>
              <a:t>》</a:t>
            </a:r>
            <a:r>
              <a:rPr lang="zh-CN" altLang="en-US" dirty="0"/>
              <a:t>選讀</a:t>
            </a:r>
            <a:endParaRPr lang="en-CN" dirty="0"/>
          </a:p>
        </p:txBody>
      </p:sp>
    </p:spTree>
    <p:extLst>
      <p:ext uri="{BB962C8B-B14F-4D97-AF65-F5344CB8AC3E}">
        <p14:creationId xmlns:p14="http://schemas.microsoft.com/office/powerpoint/2010/main" val="28381590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1153F-2654-EA49-A863-A49295D1E058}"/>
              </a:ext>
            </a:extLst>
          </p:cNvPr>
          <p:cNvSpPr>
            <a:spLocks noGrp="1"/>
          </p:cNvSpPr>
          <p:nvPr>
            <p:ph type="title"/>
          </p:nvPr>
        </p:nvSpPr>
        <p:spPr/>
        <p:txBody>
          <a:bodyPr/>
          <a:lstStyle/>
          <a:p>
            <a:r>
              <a:rPr lang="en-US" altLang="zh-CN" dirty="0"/>
              <a:t>《</a:t>
            </a:r>
            <a:r>
              <a:rPr lang="zh-CN" altLang="en-US" dirty="0"/>
              <a:t>荀子</a:t>
            </a:r>
            <a:r>
              <a:rPr lang="en-US" altLang="zh-CN" dirty="0"/>
              <a:t>》</a:t>
            </a:r>
            <a:r>
              <a:rPr lang="zh-CN" altLang="en-US" dirty="0"/>
              <a:t>簡介</a:t>
            </a:r>
            <a:endParaRPr lang="en-CN" dirty="0"/>
          </a:p>
        </p:txBody>
      </p:sp>
      <p:sp>
        <p:nvSpPr>
          <p:cNvPr id="3" name="Content Placeholder 2">
            <a:extLst>
              <a:ext uri="{FF2B5EF4-FFF2-40B4-BE49-F238E27FC236}">
                <a16:creationId xmlns:a16="http://schemas.microsoft.com/office/drawing/2014/main" id="{C3B9EC21-C07A-6B4B-834E-2973A0A5B006}"/>
              </a:ext>
            </a:extLst>
          </p:cNvPr>
          <p:cNvSpPr>
            <a:spLocks noGrp="1"/>
          </p:cNvSpPr>
          <p:nvPr>
            <p:ph idx="1"/>
          </p:nvPr>
        </p:nvSpPr>
        <p:spPr>
          <a:xfrm>
            <a:off x="1072056" y="1397877"/>
            <a:ext cx="7325710" cy="5077738"/>
          </a:xfrm>
        </p:spPr>
        <p:txBody>
          <a:bodyPr>
            <a:normAutofit/>
          </a:bodyPr>
          <a:lstStyle/>
          <a:p>
            <a:pPr marL="0" indent="0">
              <a:buNone/>
            </a:pPr>
            <a:r>
              <a:rPr lang="zh-CN" altLang="en-US" dirty="0"/>
              <a:t>荀子（约公元前</a:t>
            </a:r>
            <a:r>
              <a:rPr lang="en-US" altLang="zh-CN" dirty="0"/>
              <a:t>313-</a:t>
            </a:r>
            <a:r>
              <a:rPr lang="zh-CN" altLang="en-US" dirty="0"/>
              <a:t>前</a:t>
            </a:r>
            <a:r>
              <a:rPr lang="en-US" altLang="zh-CN" dirty="0"/>
              <a:t>238</a:t>
            </a:r>
            <a:r>
              <a:rPr lang="zh-CN" altLang="en-US" dirty="0"/>
              <a:t>），名况，时人尊而号为“卿”，战国末期赵国人。汉代避</a:t>
            </a:r>
            <a:r>
              <a:rPr lang="zh-CN" altLang="en-CN" dirty="0"/>
              <a:t>宣</a:t>
            </a:r>
            <a:r>
              <a:rPr lang="zh-CN" altLang="en-US" dirty="0"/>
              <a:t>帝刘询讳，称荀卿为孙卿。荀子早年游学于齐，因学问博大，“最为老师”（</a:t>
            </a:r>
            <a:r>
              <a:rPr lang="en-US" altLang="zh-CN" dirty="0"/>
              <a:t>《</a:t>
            </a:r>
            <a:r>
              <a:rPr lang="zh-CN" altLang="en-US" dirty="0"/>
              <a:t>史记</a:t>
            </a:r>
            <a:r>
              <a:rPr lang="en-US" altLang="zh-CN" dirty="0"/>
              <a:t>-</a:t>
            </a:r>
            <a:r>
              <a:rPr lang="zh-CN" altLang="en-US" dirty="0"/>
              <a:t>孟荀列传</a:t>
            </a:r>
            <a:r>
              <a:rPr lang="en-US" altLang="zh-CN" dirty="0"/>
              <a:t>》</a:t>
            </a:r>
            <a:r>
              <a:rPr lang="zh-CN" altLang="en-US" dirty="0"/>
              <a:t>），曾三次担任当时齐国“稷下学宫”的祭酒（</a:t>
            </a:r>
            <a:r>
              <a:rPr lang="zh-CN" altLang="en-CN" dirty="0"/>
              <a:t>学宫之长</a:t>
            </a:r>
            <a:r>
              <a:rPr lang="zh-CN" altLang="en-US" dirty="0"/>
              <a:t>），晚年从事教学和著述，其著作后被后人整理为</a:t>
            </a:r>
            <a:r>
              <a:rPr lang="en-US" altLang="zh-CN" dirty="0"/>
              <a:t>《</a:t>
            </a:r>
            <a:r>
              <a:rPr lang="zh-CN" altLang="en-US" dirty="0"/>
              <a:t>荀子</a:t>
            </a:r>
            <a:r>
              <a:rPr lang="en-US" altLang="zh-CN" dirty="0"/>
              <a:t>》</a:t>
            </a:r>
            <a:r>
              <a:rPr lang="zh-CN" altLang="en-US" dirty="0"/>
              <a:t>一书，共二十卷，三十二篇。</a:t>
            </a:r>
            <a:endParaRPr lang="en-US" altLang="zh-CN" dirty="0"/>
          </a:p>
          <a:p>
            <a:pPr marL="0" indent="0">
              <a:buNone/>
            </a:pPr>
            <a:endParaRPr lang="en-US" altLang="zh-CN" dirty="0"/>
          </a:p>
          <a:p>
            <a:pPr marL="0" indent="0">
              <a:buNone/>
            </a:pPr>
            <a:r>
              <a:rPr lang="zh-CN" altLang="en-US" dirty="0"/>
              <a:t>荀子以孔子的继承者自居，推崇孔子的思想，维护儒家的传统。他对各家的理论主张都有所批判，并以儒家为本，</a:t>
            </a:r>
            <a:r>
              <a:rPr lang="zh-CN" altLang="en-CN" dirty="0"/>
              <a:t>兼采</a:t>
            </a:r>
            <a:r>
              <a:rPr lang="zh-CN" altLang="en-US" dirty="0"/>
              <a:t>道、法、名、墨</a:t>
            </a:r>
            <a:r>
              <a:rPr lang="zh-CN" altLang="en-CN" dirty="0"/>
              <a:t>诸家</a:t>
            </a:r>
            <a:r>
              <a:rPr lang="zh-CN" altLang="en-US" dirty="0"/>
              <a:t>之长，形成了自己学术思想，</a:t>
            </a:r>
            <a:r>
              <a:rPr lang="zh-CN" altLang="en-US" dirty="0">
                <a:latin typeface="+mn-ea"/>
              </a:rPr>
              <a:t>被稱為先秦時代百家爭鳴的集大成者。</a:t>
            </a:r>
            <a:endParaRPr lang="en-US" altLang="zh-CN" dirty="0">
              <a:latin typeface="+mn-ea"/>
            </a:endParaRPr>
          </a:p>
        </p:txBody>
      </p:sp>
      <p:pic>
        <p:nvPicPr>
          <p:cNvPr id="1026" name="Picture 2">
            <a:extLst>
              <a:ext uri="{FF2B5EF4-FFF2-40B4-BE49-F238E27FC236}">
                <a16:creationId xmlns:a16="http://schemas.microsoft.com/office/drawing/2014/main" id="{F4542406-0F2A-D44A-ABDD-52CE84E30F8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94713" y="-31749"/>
            <a:ext cx="3403600" cy="4635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31865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5AC01-9796-C44F-9B6A-253C3CCD49E2}"/>
              </a:ext>
            </a:extLst>
          </p:cNvPr>
          <p:cNvSpPr>
            <a:spLocks noGrp="1"/>
          </p:cNvSpPr>
          <p:nvPr>
            <p:ph type="title"/>
          </p:nvPr>
        </p:nvSpPr>
        <p:spPr/>
        <p:txBody>
          <a:bodyPr/>
          <a:lstStyle/>
          <a:p>
            <a:r>
              <a:rPr lang="en-US" altLang="zh-CN" dirty="0"/>
              <a:t>《</a:t>
            </a:r>
            <a:r>
              <a:rPr lang="zh-CN" altLang="en-US" dirty="0"/>
              <a:t>荀子</a:t>
            </a:r>
            <a:r>
              <a:rPr lang="en-US" altLang="zh-CN" dirty="0"/>
              <a:t>》</a:t>
            </a:r>
            <a:r>
              <a:rPr lang="zh-CN" altLang="en-US" dirty="0"/>
              <a:t>所講篇章</a:t>
            </a:r>
            <a:endParaRPr lang="en-CN" dirty="0"/>
          </a:p>
        </p:txBody>
      </p:sp>
      <p:sp>
        <p:nvSpPr>
          <p:cNvPr id="3" name="Content Placeholder 2">
            <a:extLst>
              <a:ext uri="{FF2B5EF4-FFF2-40B4-BE49-F238E27FC236}">
                <a16:creationId xmlns:a16="http://schemas.microsoft.com/office/drawing/2014/main" id="{0269925F-5711-544A-8A87-2526F769172F}"/>
              </a:ext>
            </a:extLst>
          </p:cNvPr>
          <p:cNvSpPr>
            <a:spLocks noGrp="1"/>
          </p:cNvSpPr>
          <p:nvPr>
            <p:ph idx="1"/>
          </p:nvPr>
        </p:nvSpPr>
        <p:spPr/>
        <p:txBody>
          <a:bodyPr>
            <a:normAutofit/>
          </a:bodyPr>
          <a:lstStyle/>
          <a:p>
            <a:pPr marL="0" indent="0">
              <a:buNone/>
            </a:pPr>
            <a:r>
              <a:rPr lang="en-US" altLang="zh-CN" dirty="0"/>
              <a:t>《</a:t>
            </a:r>
            <a:r>
              <a:rPr lang="zh-CN" altLang="en-US" dirty="0"/>
              <a:t>荀子</a:t>
            </a:r>
            <a:r>
              <a:rPr lang="en-US" altLang="zh-CN" dirty="0"/>
              <a:t>》</a:t>
            </a:r>
            <a:r>
              <a:rPr lang="zh-CN" altLang="en-US" dirty="0"/>
              <a:t>一书中，集中阐述自然观的</a:t>
            </a:r>
            <a:r>
              <a:rPr lang="zh-CN" altLang="en-US" dirty="0">
                <a:latin typeface="+mn-ea"/>
              </a:rPr>
              <a:t>主要有</a:t>
            </a:r>
            <a:r>
              <a:rPr lang="en-US" altLang="zh-CN" dirty="0">
                <a:latin typeface="+mn-ea"/>
              </a:rPr>
              <a:t>《</a:t>
            </a:r>
            <a:r>
              <a:rPr lang="zh-CN" altLang="en-US" dirty="0">
                <a:latin typeface="+mn-ea"/>
              </a:rPr>
              <a:t>天论</a:t>
            </a:r>
            <a:r>
              <a:rPr lang="en-US" altLang="zh-CN" dirty="0">
                <a:latin typeface="+mn-ea"/>
              </a:rPr>
              <a:t>》</a:t>
            </a:r>
            <a:r>
              <a:rPr lang="zh-CN" altLang="en-US" dirty="0">
                <a:latin typeface="+mn-ea"/>
              </a:rPr>
              <a:t>；阐述认识论、逻辑思想和思想方法的有</a:t>
            </a:r>
            <a:r>
              <a:rPr lang="en-US" altLang="zh-CN" dirty="0">
                <a:latin typeface="+mn-ea"/>
              </a:rPr>
              <a:t>《</a:t>
            </a:r>
            <a:r>
              <a:rPr lang="zh-CN" altLang="en-US" dirty="0">
                <a:latin typeface="+mn-ea"/>
              </a:rPr>
              <a:t>解蔽</a:t>
            </a:r>
            <a:r>
              <a:rPr lang="en-US" altLang="zh-CN" dirty="0">
                <a:latin typeface="+mn-ea"/>
              </a:rPr>
              <a:t>》</a:t>
            </a:r>
            <a:r>
              <a:rPr lang="zh-CN" altLang="en-US" dirty="0">
                <a:latin typeface="+mn-ea"/>
              </a:rPr>
              <a:t>、</a:t>
            </a:r>
            <a:r>
              <a:rPr lang="en-US" altLang="zh-CN" dirty="0">
                <a:latin typeface="+mn-ea"/>
              </a:rPr>
              <a:t>《</a:t>
            </a:r>
            <a:r>
              <a:rPr lang="zh-CN" altLang="en-US" dirty="0">
                <a:latin typeface="+mn-ea"/>
              </a:rPr>
              <a:t>正名</a:t>
            </a:r>
            <a:r>
              <a:rPr lang="en-US" altLang="zh-CN" dirty="0">
                <a:latin typeface="+mn-ea"/>
              </a:rPr>
              <a:t>》</a:t>
            </a:r>
            <a:r>
              <a:rPr lang="zh-CN" altLang="en-US" dirty="0">
                <a:latin typeface="+mn-ea"/>
              </a:rPr>
              <a:t>；阐述人生论的有</a:t>
            </a:r>
            <a:r>
              <a:rPr lang="en-US" altLang="zh-CN" dirty="0">
                <a:latin typeface="+mn-ea"/>
              </a:rPr>
              <a:t>《</a:t>
            </a:r>
            <a:r>
              <a:rPr lang="zh-CN" altLang="en-US" dirty="0">
                <a:latin typeface="+mn-ea"/>
              </a:rPr>
              <a:t>性恶</a:t>
            </a:r>
            <a:r>
              <a:rPr lang="en-US" altLang="zh-CN" dirty="0">
                <a:latin typeface="+mn-ea"/>
              </a:rPr>
              <a:t>》</a:t>
            </a:r>
            <a:r>
              <a:rPr lang="zh-CN" altLang="en-US" dirty="0">
                <a:latin typeface="+mn-ea"/>
              </a:rPr>
              <a:t>；阐述教育理论的有</a:t>
            </a:r>
            <a:r>
              <a:rPr lang="en-US" altLang="zh-CN" dirty="0">
                <a:latin typeface="+mn-ea"/>
              </a:rPr>
              <a:t>《</a:t>
            </a:r>
            <a:r>
              <a:rPr lang="zh-CN" altLang="en-US" dirty="0">
                <a:latin typeface="+mn-ea"/>
              </a:rPr>
              <a:t>劝学</a:t>
            </a:r>
            <a:r>
              <a:rPr lang="en-US" altLang="zh-CN" dirty="0">
                <a:latin typeface="+mn-ea"/>
              </a:rPr>
              <a:t>》</a:t>
            </a:r>
            <a:r>
              <a:rPr lang="zh-CN" altLang="en-US" dirty="0">
                <a:latin typeface="+mn-ea"/>
              </a:rPr>
              <a:t>、</a:t>
            </a:r>
            <a:r>
              <a:rPr lang="en-US" altLang="zh-CN" dirty="0">
                <a:latin typeface="+mn-ea"/>
              </a:rPr>
              <a:t>《</a:t>
            </a:r>
            <a:r>
              <a:rPr lang="zh-CN" altLang="en-US" dirty="0">
                <a:latin typeface="+mn-ea"/>
              </a:rPr>
              <a:t>修身</a:t>
            </a:r>
            <a:r>
              <a:rPr lang="en-US" altLang="zh-CN" dirty="0">
                <a:latin typeface="+mn-ea"/>
              </a:rPr>
              <a:t>》</a:t>
            </a:r>
            <a:r>
              <a:rPr lang="zh-CN" altLang="en-US" dirty="0">
                <a:latin typeface="+mn-ea"/>
              </a:rPr>
              <a:t>；阐述军事理论的有</a:t>
            </a:r>
            <a:r>
              <a:rPr lang="en-US" altLang="zh-CN" dirty="0">
                <a:latin typeface="+mn-ea"/>
              </a:rPr>
              <a:t>《</a:t>
            </a:r>
            <a:r>
              <a:rPr lang="zh-CN" altLang="en-US" dirty="0">
                <a:latin typeface="+mn-ea"/>
              </a:rPr>
              <a:t>议兵</a:t>
            </a:r>
            <a:r>
              <a:rPr lang="en-US" altLang="zh-CN" dirty="0">
                <a:latin typeface="+mn-ea"/>
              </a:rPr>
              <a:t>》</a:t>
            </a:r>
            <a:r>
              <a:rPr lang="zh-CN" altLang="en-US" dirty="0">
                <a:latin typeface="+mn-ea"/>
              </a:rPr>
              <a:t>；阐述社会政治思想的有</a:t>
            </a:r>
            <a:r>
              <a:rPr lang="en-US" altLang="zh-CN" dirty="0">
                <a:latin typeface="+mn-ea"/>
              </a:rPr>
              <a:t>《</a:t>
            </a:r>
            <a:r>
              <a:rPr lang="zh-CN" altLang="en-US" dirty="0">
                <a:latin typeface="+mn-ea"/>
              </a:rPr>
              <a:t>礼论</a:t>
            </a:r>
            <a:r>
              <a:rPr lang="en-US" altLang="zh-CN" dirty="0">
                <a:latin typeface="+mn-ea"/>
              </a:rPr>
              <a:t>》</a:t>
            </a:r>
            <a:r>
              <a:rPr lang="zh-CN" altLang="en-US" dirty="0">
                <a:latin typeface="+mn-ea"/>
              </a:rPr>
              <a:t>、</a:t>
            </a:r>
            <a:r>
              <a:rPr lang="en-US" altLang="zh-CN" dirty="0">
                <a:latin typeface="+mn-ea"/>
              </a:rPr>
              <a:t>《</a:t>
            </a:r>
            <a:r>
              <a:rPr lang="zh-CN" altLang="en-US" dirty="0">
                <a:latin typeface="+mn-ea"/>
              </a:rPr>
              <a:t>王制</a:t>
            </a:r>
            <a:r>
              <a:rPr lang="en-US" altLang="zh-CN" dirty="0">
                <a:latin typeface="+mn-ea"/>
              </a:rPr>
              <a:t>》</a:t>
            </a:r>
            <a:r>
              <a:rPr lang="zh-CN" altLang="en-US" dirty="0">
                <a:latin typeface="+mn-ea"/>
              </a:rPr>
              <a:t>、</a:t>
            </a:r>
            <a:r>
              <a:rPr lang="en-US" altLang="zh-CN" dirty="0">
                <a:latin typeface="+mn-ea"/>
              </a:rPr>
              <a:t>《</a:t>
            </a:r>
            <a:r>
              <a:rPr lang="zh-CN" altLang="en-US" dirty="0">
                <a:latin typeface="+mn-ea"/>
              </a:rPr>
              <a:t>王霸</a:t>
            </a:r>
            <a:r>
              <a:rPr lang="en-US" altLang="zh-CN" dirty="0">
                <a:latin typeface="+mn-ea"/>
              </a:rPr>
              <a:t>》</a:t>
            </a:r>
            <a:r>
              <a:rPr lang="zh-CN" altLang="en-US" dirty="0">
                <a:latin typeface="+mn-ea"/>
              </a:rPr>
              <a:t>、</a:t>
            </a:r>
            <a:r>
              <a:rPr lang="en-US" altLang="zh-CN" dirty="0">
                <a:latin typeface="+mn-ea"/>
              </a:rPr>
              <a:t>《</a:t>
            </a:r>
            <a:r>
              <a:rPr lang="zh-CN" altLang="en-US" dirty="0">
                <a:latin typeface="+mn-ea"/>
              </a:rPr>
              <a:t>富国</a:t>
            </a:r>
            <a:r>
              <a:rPr lang="en-US" altLang="zh-CN" dirty="0">
                <a:latin typeface="+mn-ea"/>
              </a:rPr>
              <a:t>》</a:t>
            </a:r>
            <a:r>
              <a:rPr lang="zh-CN" altLang="en-US" dirty="0">
                <a:latin typeface="+mn-ea"/>
              </a:rPr>
              <a:t>等篇。</a:t>
            </a:r>
            <a:r>
              <a:rPr lang="en-US" altLang="zh-CN" dirty="0">
                <a:latin typeface="+mn-ea"/>
              </a:rPr>
              <a:t>《</a:t>
            </a:r>
            <a:r>
              <a:rPr lang="zh-CN" altLang="en-US" dirty="0">
                <a:latin typeface="+mn-ea"/>
              </a:rPr>
              <a:t>非十二子</a:t>
            </a:r>
            <a:r>
              <a:rPr lang="en-US" altLang="zh-CN" dirty="0">
                <a:latin typeface="+mn-ea"/>
              </a:rPr>
              <a:t>》</a:t>
            </a:r>
            <a:r>
              <a:rPr lang="zh-CN" altLang="en-US" dirty="0">
                <a:latin typeface="+mn-ea"/>
              </a:rPr>
              <a:t>以是否符合封建统一原则为标准，对先秦诸子进行了政治性批判。</a:t>
            </a:r>
            <a:r>
              <a:rPr lang="en-US" altLang="zh-CN" dirty="0">
                <a:latin typeface="+mn-ea"/>
              </a:rPr>
              <a:t>《</a:t>
            </a:r>
            <a:r>
              <a:rPr lang="zh-CN" altLang="en-US" dirty="0">
                <a:latin typeface="+mn-ea"/>
              </a:rPr>
              <a:t>成相</a:t>
            </a:r>
            <a:r>
              <a:rPr lang="en-US" altLang="zh-CN" dirty="0">
                <a:latin typeface="+mn-ea"/>
              </a:rPr>
              <a:t>》</a:t>
            </a:r>
            <a:r>
              <a:rPr lang="zh-CN" altLang="en-US" dirty="0">
                <a:latin typeface="+mn-ea"/>
              </a:rPr>
              <a:t>以民间文学的形式表达了为君、治国之道。</a:t>
            </a:r>
            <a:r>
              <a:rPr lang="en-US" altLang="zh-CN" dirty="0">
                <a:latin typeface="+mn-ea"/>
              </a:rPr>
              <a:t>《</a:t>
            </a:r>
            <a:r>
              <a:rPr lang="zh-CN" altLang="en-US" dirty="0">
                <a:latin typeface="+mn-ea"/>
              </a:rPr>
              <a:t>赋篇</a:t>
            </a:r>
            <a:r>
              <a:rPr lang="en-US" altLang="zh-CN" dirty="0">
                <a:latin typeface="+mn-ea"/>
              </a:rPr>
              <a:t>》</a:t>
            </a:r>
            <a:r>
              <a:rPr lang="zh-CN" altLang="en-US" dirty="0">
                <a:latin typeface="+mn-ea"/>
              </a:rPr>
              <a:t>系荀子的文学作品，是一种散文的赋体，在文学史上有一定的地位。</a:t>
            </a:r>
            <a:endParaRPr lang="en-CN" dirty="0"/>
          </a:p>
          <a:p>
            <a:pPr marL="0" indent="0">
              <a:buNone/>
            </a:pPr>
            <a:endParaRPr lang="en-US" altLang="zh-CN" dirty="0"/>
          </a:p>
        </p:txBody>
      </p:sp>
    </p:spTree>
    <p:extLst>
      <p:ext uri="{BB962C8B-B14F-4D97-AF65-F5344CB8AC3E}">
        <p14:creationId xmlns:p14="http://schemas.microsoft.com/office/powerpoint/2010/main" val="233827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1A193-C335-B740-A246-C1DDDF996170}"/>
              </a:ext>
            </a:extLst>
          </p:cNvPr>
          <p:cNvSpPr>
            <a:spLocks noGrp="1"/>
          </p:cNvSpPr>
          <p:nvPr>
            <p:ph type="title"/>
          </p:nvPr>
        </p:nvSpPr>
        <p:spPr/>
        <p:txBody>
          <a:bodyPr/>
          <a:lstStyle/>
          <a:p>
            <a:r>
              <a:rPr lang="en-US" altLang="zh-CN" dirty="0"/>
              <a:t>《</a:t>
            </a:r>
            <a:r>
              <a:rPr lang="zh-CN" altLang="en-US" dirty="0"/>
              <a:t>荀子</a:t>
            </a:r>
            <a:r>
              <a:rPr lang="en-US" altLang="zh-CN" dirty="0"/>
              <a:t>》</a:t>
            </a:r>
            <a:r>
              <a:rPr lang="zh-CN" altLang="en-US" dirty="0"/>
              <a:t>参考英译版</a:t>
            </a:r>
            <a:endParaRPr lang="en-CN" dirty="0"/>
          </a:p>
        </p:txBody>
      </p:sp>
      <p:sp>
        <p:nvSpPr>
          <p:cNvPr id="3" name="Content Placeholder 2">
            <a:extLst>
              <a:ext uri="{FF2B5EF4-FFF2-40B4-BE49-F238E27FC236}">
                <a16:creationId xmlns:a16="http://schemas.microsoft.com/office/drawing/2014/main" id="{90DF1067-72F7-5E40-BCE4-A76F91773439}"/>
              </a:ext>
            </a:extLst>
          </p:cNvPr>
          <p:cNvSpPr>
            <a:spLocks noGrp="1"/>
          </p:cNvSpPr>
          <p:nvPr>
            <p:ph idx="1"/>
          </p:nvPr>
        </p:nvSpPr>
        <p:spPr>
          <a:xfrm>
            <a:off x="1251678" y="2286001"/>
            <a:ext cx="10178322" cy="4189614"/>
          </a:xfrm>
        </p:spPr>
        <p:txBody>
          <a:bodyPr>
            <a:normAutofit/>
          </a:bodyPr>
          <a:lstStyle/>
          <a:p>
            <a:pPr marL="0" indent="0">
              <a:buNone/>
            </a:pPr>
            <a:r>
              <a:rPr lang="en-US" dirty="0" err="1"/>
              <a:t>本课所参考的</a:t>
            </a:r>
            <a:r>
              <a:rPr lang="en-US" altLang="zh-CN" dirty="0"/>
              <a:t>《</a:t>
            </a:r>
            <a:r>
              <a:rPr lang="zh-CN" altLang="en-US" dirty="0"/>
              <a:t>荀子</a:t>
            </a:r>
            <a:r>
              <a:rPr lang="en-US" altLang="zh-CN" dirty="0"/>
              <a:t>》</a:t>
            </a:r>
            <a:r>
              <a:rPr lang="zh-CN" altLang="en-US" dirty="0"/>
              <a:t>的英译版本是诺布洛克的版本：</a:t>
            </a:r>
            <a:endParaRPr lang="en-US" altLang="zh-CN" dirty="0"/>
          </a:p>
          <a:p>
            <a:pPr marL="0" indent="0">
              <a:buNone/>
            </a:pPr>
            <a:r>
              <a:rPr lang="en-US" dirty="0"/>
              <a:t>J</a:t>
            </a:r>
            <a:r>
              <a:rPr lang="en-US" altLang="zh-CN" dirty="0"/>
              <a:t>.</a:t>
            </a:r>
            <a:r>
              <a:rPr lang="zh-CN" altLang="en-US" dirty="0"/>
              <a:t> </a:t>
            </a:r>
            <a:r>
              <a:rPr lang="en-US" altLang="zh-CN" dirty="0" err="1"/>
              <a:t>Knoblock</a:t>
            </a:r>
            <a:r>
              <a:rPr lang="en-US" altLang="zh-CN" dirty="0"/>
              <a:t>,</a:t>
            </a:r>
            <a:r>
              <a:rPr lang="zh-CN" altLang="en-US" dirty="0"/>
              <a:t> </a:t>
            </a:r>
            <a:r>
              <a:rPr lang="en-US" dirty="0"/>
              <a:t>Xunzi: A Translation and Study of the Complete Works</a:t>
            </a:r>
            <a:r>
              <a:rPr lang="en-US" altLang="zh-CN" dirty="0"/>
              <a:t>,</a:t>
            </a:r>
            <a:r>
              <a:rPr lang="zh-CN" altLang="en-US" dirty="0"/>
              <a:t>  </a:t>
            </a:r>
            <a:r>
              <a:rPr lang="en-US" altLang="zh-CN" dirty="0"/>
              <a:t>3</a:t>
            </a:r>
            <a:r>
              <a:rPr lang="zh-CN" altLang="en-US" dirty="0"/>
              <a:t> </a:t>
            </a:r>
            <a:r>
              <a:rPr lang="en-US" altLang="zh-CN" dirty="0"/>
              <a:t>Vols,</a:t>
            </a:r>
            <a:r>
              <a:rPr lang="zh-CN" altLang="en-US" dirty="0"/>
              <a:t> </a:t>
            </a:r>
            <a:r>
              <a:rPr lang="en-US" altLang="zh-CN" dirty="0"/>
              <a:t>Stanford:</a:t>
            </a:r>
            <a:r>
              <a:rPr lang="zh-CN" altLang="en-US" dirty="0"/>
              <a:t> </a:t>
            </a:r>
            <a:r>
              <a:rPr lang="en-US" dirty="0"/>
              <a:t>Stanford University Press 1988</a:t>
            </a:r>
            <a:r>
              <a:rPr lang="en-US" altLang="zh-CN" dirty="0"/>
              <a:t>-1994</a:t>
            </a:r>
            <a:endParaRPr lang="en-US" dirty="0"/>
          </a:p>
          <a:p>
            <a:pPr marL="0" indent="0">
              <a:buNone/>
            </a:pPr>
            <a:endParaRPr lang="en-US" dirty="0"/>
          </a:p>
          <a:p>
            <a:pPr marL="0" indent="0">
              <a:buNone/>
            </a:pPr>
            <a:r>
              <a:rPr lang="en-US" dirty="0" err="1"/>
              <a:t>同时可以参考有关</a:t>
            </a:r>
            <a:r>
              <a:rPr lang="en-US" altLang="zh-CN" dirty="0"/>
              <a:t>《</a:t>
            </a:r>
            <a:r>
              <a:rPr lang="zh-CN" altLang="en-US" dirty="0"/>
              <a:t>荀子</a:t>
            </a:r>
            <a:r>
              <a:rPr lang="en-US" altLang="zh-CN" dirty="0"/>
              <a:t>》</a:t>
            </a:r>
            <a:r>
              <a:rPr lang="en-US" dirty="0" err="1"/>
              <a:t>英译版本对比的文章</a:t>
            </a:r>
            <a:r>
              <a:rPr lang="zh-CN" altLang="en-US" dirty="0"/>
              <a:t>：</a:t>
            </a:r>
            <a:endParaRPr lang="en-US" altLang="zh-CN" dirty="0"/>
          </a:p>
          <a:p>
            <a:pPr marL="0" indent="0">
              <a:buNone/>
            </a:pPr>
            <a:endParaRPr lang="en-US" dirty="0"/>
          </a:p>
          <a:p>
            <a:pPr marL="0" indent="0">
              <a:buNone/>
            </a:pPr>
            <a:r>
              <a:rPr lang="zh-CN" altLang="en-US" dirty="0"/>
              <a:t>潘甜</a:t>
            </a:r>
            <a:r>
              <a:rPr lang="en-US" altLang="zh-CN" dirty="0"/>
              <a:t>,</a:t>
            </a:r>
            <a:r>
              <a:rPr lang="zh-CN" altLang="en-US" dirty="0"/>
              <a:t> </a:t>
            </a:r>
            <a:r>
              <a:rPr lang="en-US" altLang="zh-CN" dirty="0"/>
              <a:t>《</a:t>
            </a:r>
            <a:r>
              <a:rPr lang="zh-CN" altLang="en-US" dirty="0"/>
              <a:t>荀子</a:t>
            </a:r>
            <a:r>
              <a:rPr lang="en-US" altLang="zh-CN" dirty="0"/>
              <a:t>》</a:t>
            </a:r>
            <a:r>
              <a:rPr lang="zh-CN" altLang="en-US" dirty="0"/>
              <a:t>英译对比研究</a:t>
            </a:r>
            <a:r>
              <a:rPr lang="en-US" altLang="zh-CN" dirty="0"/>
              <a:t>,</a:t>
            </a:r>
            <a:r>
              <a:rPr lang="zh-CN" altLang="en-US" dirty="0"/>
              <a:t> </a:t>
            </a:r>
            <a:r>
              <a:rPr lang="en-US" altLang="zh-CN" dirty="0"/>
              <a:t>2011,</a:t>
            </a:r>
            <a:r>
              <a:rPr lang="zh-CN" altLang="en-US" dirty="0"/>
              <a:t> </a:t>
            </a:r>
            <a:r>
              <a:rPr lang="en-US" altLang="zh-CN" dirty="0"/>
              <a:t>(29):165-166,195</a:t>
            </a:r>
            <a:endParaRPr lang="en-US" dirty="0"/>
          </a:p>
          <a:p>
            <a:pPr marL="0" indent="0">
              <a:buNone/>
            </a:pPr>
            <a:r>
              <a:rPr lang="en-US" dirty="0">
                <a:hlinkClick r:id="rId2"/>
              </a:rPr>
              <a:t>http://www.doc88.com/p-1931584310533.html</a:t>
            </a:r>
            <a:endParaRPr lang="en-US" dirty="0"/>
          </a:p>
          <a:p>
            <a:pPr marL="0" indent="0">
              <a:buNone/>
            </a:pPr>
            <a:r>
              <a:rPr lang="zh-CN" altLang="en-US" dirty="0"/>
              <a:t>（对三个</a:t>
            </a:r>
            <a:r>
              <a:rPr lang="en-US" altLang="zh-CN" dirty="0"/>
              <a:t>《</a:t>
            </a:r>
            <a:r>
              <a:rPr lang="zh-CN" altLang="en-US" dirty="0"/>
              <a:t>庄子</a:t>
            </a:r>
            <a:r>
              <a:rPr lang="en-US" altLang="zh-CN" dirty="0"/>
              <a:t>》</a:t>
            </a:r>
            <a:r>
              <a:rPr lang="zh-CN" altLang="en-US" dirty="0"/>
              <a:t>的英译版本的分析，三个翻译版本的译者为：约翰</a:t>
            </a:r>
            <a:r>
              <a:rPr lang="en-US" altLang="zh-CN" dirty="0"/>
              <a:t>·</a:t>
            </a:r>
            <a:r>
              <a:rPr lang="zh-CN" altLang="en-US" dirty="0"/>
              <a:t> 诺布洛克 </a:t>
            </a:r>
            <a:r>
              <a:rPr lang="en-US" altLang="zh-CN" dirty="0"/>
              <a:t>John</a:t>
            </a:r>
            <a:r>
              <a:rPr lang="zh-CN" altLang="en-US" dirty="0"/>
              <a:t> </a:t>
            </a:r>
            <a:r>
              <a:rPr lang="en-US" altLang="zh-CN" dirty="0" err="1"/>
              <a:t>Knoblock</a:t>
            </a:r>
            <a:r>
              <a:rPr lang="zh-CN" altLang="en-US" dirty="0"/>
              <a:t>， 波顿</a:t>
            </a:r>
            <a:r>
              <a:rPr lang="en-US" altLang="zh-CN" dirty="0"/>
              <a:t>·</a:t>
            </a:r>
            <a:r>
              <a:rPr lang="zh-CN" altLang="en-US" dirty="0"/>
              <a:t> 沃森  </a:t>
            </a:r>
            <a:r>
              <a:rPr lang="en-US" altLang="zh-CN" dirty="0"/>
              <a:t>Burton</a:t>
            </a:r>
            <a:r>
              <a:rPr lang="zh-CN" altLang="en-US" dirty="0"/>
              <a:t> </a:t>
            </a:r>
            <a:r>
              <a:rPr lang="en-US" altLang="zh-CN" dirty="0"/>
              <a:t>Watson</a:t>
            </a:r>
            <a:r>
              <a:rPr lang="zh-CN" altLang="en-US" dirty="0"/>
              <a:t>和</a:t>
            </a:r>
            <a:r>
              <a:rPr lang="zh-CN" altLang="en-CN" dirty="0"/>
              <a:t>德效骞</a:t>
            </a:r>
            <a:r>
              <a:rPr lang="zh-CN" altLang="en-US" dirty="0"/>
              <a:t> </a:t>
            </a:r>
            <a:r>
              <a:rPr lang="en-US" altLang="zh-CN" dirty="0"/>
              <a:t>Homer</a:t>
            </a:r>
            <a:r>
              <a:rPr lang="zh-CN" altLang="en-US" dirty="0"/>
              <a:t> </a:t>
            </a:r>
            <a:r>
              <a:rPr lang="en-US" altLang="zh-CN" dirty="0" err="1"/>
              <a:t>Hasenpflug</a:t>
            </a:r>
            <a:r>
              <a:rPr lang="zh-CN" altLang="en-US" dirty="0"/>
              <a:t> </a:t>
            </a:r>
            <a:r>
              <a:rPr lang="en-US" altLang="zh-CN" dirty="0"/>
              <a:t>Dubs</a:t>
            </a:r>
            <a:r>
              <a:rPr lang="zh-CN" altLang="en-US" dirty="0"/>
              <a:t>）</a:t>
            </a:r>
            <a:endParaRPr lang="en-CN" dirty="0"/>
          </a:p>
        </p:txBody>
      </p:sp>
    </p:spTree>
    <p:extLst>
      <p:ext uri="{BB962C8B-B14F-4D97-AF65-F5344CB8AC3E}">
        <p14:creationId xmlns:p14="http://schemas.microsoft.com/office/powerpoint/2010/main" val="17279847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1CA66-CA5F-9844-9D9F-BE6C8B1FDAAF}"/>
              </a:ext>
            </a:extLst>
          </p:cNvPr>
          <p:cNvSpPr>
            <a:spLocks noGrp="1"/>
          </p:cNvSpPr>
          <p:nvPr>
            <p:ph type="title"/>
          </p:nvPr>
        </p:nvSpPr>
        <p:spPr/>
        <p:txBody>
          <a:bodyPr/>
          <a:lstStyle/>
          <a:p>
            <a:r>
              <a:rPr lang="en-US" altLang="zh-CN" dirty="0"/>
              <a:t>《</a:t>
            </a:r>
            <a:r>
              <a:rPr lang="zh-CN" altLang="en-US" dirty="0"/>
              <a:t>荀子</a:t>
            </a:r>
            <a:r>
              <a:rPr lang="en-US" altLang="zh-CN" dirty="0"/>
              <a:t>·</a:t>
            </a:r>
            <a:r>
              <a:rPr lang="zh-CN" altLang="en-US" dirty="0"/>
              <a:t>勸學</a:t>
            </a:r>
            <a:r>
              <a:rPr lang="en-US" altLang="zh-CN" dirty="0"/>
              <a:t>》</a:t>
            </a:r>
            <a:endParaRPr lang="en-CN" dirty="0"/>
          </a:p>
        </p:txBody>
      </p:sp>
      <p:pic>
        <p:nvPicPr>
          <p:cNvPr id="5" name="Content Placeholder 4" descr="Text, letter&#10;&#10;Description automatically generated">
            <a:extLst>
              <a:ext uri="{FF2B5EF4-FFF2-40B4-BE49-F238E27FC236}">
                <a16:creationId xmlns:a16="http://schemas.microsoft.com/office/drawing/2014/main" id="{AA782F63-C8B2-064E-93CE-F2A6B85AD507}"/>
              </a:ext>
            </a:extLst>
          </p:cNvPr>
          <p:cNvPicPr>
            <a:picLocks noGrp="1" noChangeAspect="1"/>
          </p:cNvPicPr>
          <p:nvPr>
            <p:ph idx="1"/>
          </p:nvPr>
        </p:nvPicPr>
        <p:blipFill>
          <a:blip r:embed="rId2"/>
          <a:stretch>
            <a:fillRect/>
          </a:stretch>
        </p:blipFill>
        <p:spPr>
          <a:xfrm>
            <a:off x="1646456" y="2286000"/>
            <a:ext cx="9388037" cy="3594100"/>
          </a:xfrm>
        </p:spPr>
      </p:pic>
    </p:spTree>
    <p:extLst>
      <p:ext uri="{BB962C8B-B14F-4D97-AF65-F5344CB8AC3E}">
        <p14:creationId xmlns:p14="http://schemas.microsoft.com/office/powerpoint/2010/main" val="13159167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A46C5-9523-3E42-819D-8DF6D03AE6AE}"/>
              </a:ext>
            </a:extLst>
          </p:cNvPr>
          <p:cNvSpPr>
            <a:spLocks noGrp="1"/>
          </p:cNvSpPr>
          <p:nvPr>
            <p:ph type="title"/>
          </p:nvPr>
        </p:nvSpPr>
        <p:spPr>
          <a:xfrm>
            <a:off x="1006839" y="64260"/>
            <a:ext cx="10178322" cy="1492132"/>
          </a:xfrm>
        </p:spPr>
        <p:txBody>
          <a:bodyPr/>
          <a:lstStyle/>
          <a:p>
            <a:r>
              <a:rPr lang="en-US" altLang="zh-CN" dirty="0"/>
              <a:t>《</a:t>
            </a:r>
            <a:r>
              <a:rPr lang="zh-CN" altLang="en-US" dirty="0"/>
              <a:t>荀子</a:t>
            </a:r>
            <a:r>
              <a:rPr lang="en-US" altLang="zh-CN" dirty="0"/>
              <a:t>·</a:t>
            </a:r>
            <a:r>
              <a:rPr lang="zh-CN" altLang="en-US" dirty="0"/>
              <a:t>勸學</a:t>
            </a:r>
            <a:r>
              <a:rPr lang="en-US" altLang="zh-CN" dirty="0"/>
              <a:t>》</a:t>
            </a:r>
            <a:endParaRPr lang="en-CN" dirty="0"/>
          </a:p>
        </p:txBody>
      </p:sp>
      <p:pic>
        <p:nvPicPr>
          <p:cNvPr id="5" name="Content Placeholder 4" descr="Text, letter&#10;&#10;Description automatically generated">
            <a:extLst>
              <a:ext uri="{FF2B5EF4-FFF2-40B4-BE49-F238E27FC236}">
                <a16:creationId xmlns:a16="http://schemas.microsoft.com/office/drawing/2014/main" id="{2DE04555-8D6A-2240-8BD5-4D17CC0FA127}"/>
              </a:ext>
            </a:extLst>
          </p:cNvPr>
          <p:cNvPicPr>
            <a:picLocks noGrp="1" noChangeAspect="1"/>
          </p:cNvPicPr>
          <p:nvPr>
            <p:ph idx="1"/>
          </p:nvPr>
        </p:nvPicPr>
        <p:blipFill>
          <a:blip r:embed="rId2"/>
          <a:stretch>
            <a:fillRect/>
          </a:stretch>
        </p:blipFill>
        <p:spPr>
          <a:xfrm>
            <a:off x="1006839" y="830706"/>
            <a:ext cx="7572375" cy="5963034"/>
          </a:xfrm>
        </p:spPr>
      </p:pic>
      <p:pic>
        <p:nvPicPr>
          <p:cNvPr id="2050" name="Picture 2">
            <a:extLst>
              <a:ext uri="{FF2B5EF4-FFF2-40B4-BE49-F238E27FC236}">
                <a16:creationId xmlns:a16="http://schemas.microsoft.com/office/drawing/2014/main" id="{A0C41BBA-769F-8748-A75B-7FE231C720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32229" y="157081"/>
            <a:ext cx="1769642" cy="1102724"/>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63E7E725-4D94-F747-A9C6-CE950AAB99A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817050" y="1433986"/>
            <a:ext cx="1780723" cy="1335542"/>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a:extLst>
              <a:ext uri="{FF2B5EF4-FFF2-40B4-BE49-F238E27FC236}">
                <a16:creationId xmlns:a16="http://schemas.microsoft.com/office/drawing/2014/main" id="{C862F310-466B-D146-A1AC-EBDE31F35E1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800261" y="3033273"/>
            <a:ext cx="2925068" cy="1751538"/>
          </a:xfrm>
          <a:prstGeom prst="rect">
            <a:avLst/>
          </a:pr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mc:Choice xmlns:p14="http://schemas.microsoft.com/office/powerpoint/2010/main" Requires="p14">
          <p:contentPart p14:bwMode="auto" r:id="rId6">
            <p14:nvContentPartPr>
              <p14:cNvPr id="6" name="Ink 5">
                <a:extLst>
                  <a:ext uri="{FF2B5EF4-FFF2-40B4-BE49-F238E27FC236}">
                    <a16:creationId xmlns:a16="http://schemas.microsoft.com/office/drawing/2014/main" id="{F76A9252-4575-9B47-B75B-EF46A8E12C8E}"/>
                  </a:ext>
                </a:extLst>
              </p14:cNvPr>
              <p14:cNvContentPartPr/>
              <p14:nvPr/>
            </p14:nvContentPartPr>
            <p14:xfrm>
              <a:off x="1545618" y="999868"/>
              <a:ext cx="452880" cy="29160"/>
            </p14:xfrm>
          </p:contentPart>
        </mc:Choice>
        <mc:Fallback>
          <p:pic>
            <p:nvPicPr>
              <p:cNvPr id="6" name="Ink 5">
                <a:extLst>
                  <a:ext uri="{FF2B5EF4-FFF2-40B4-BE49-F238E27FC236}">
                    <a16:creationId xmlns:a16="http://schemas.microsoft.com/office/drawing/2014/main" id="{F76A9252-4575-9B47-B75B-EF46A8E12C8E}"/>
                  </a:ext>
                </a:extLst>
              </p:cNvPr>
              <p:cNvPicPr/>
              <p:nvPr/>
            </p:nvPicPr>
            <p:blipFill>
              <a:blip r:embed="rId7"/>
              <a:stretch>
                <a:fillRect/>
              </a:stretch>
            </p:blipFill>
            <p:spPr>
              <a:xfrm>
                <a:off x="1473978" y="856228"/>
                <a:ext cx="596520" cy="316800"/>
              </a:xfrm>
              <a:prstGeom prst="rect">
                <a:avLst/>
              </a:prstGeom>
            </p:spPr>
          </p:pic>
        </mc:Fallback>
      </mc:AlternateContent>
    </p:spTree>
    <p:extLst>
      <p:ext uri="{BB962C8B-B14F-4D97-AF65-F5344CB8AC3E}">
        <p14:creationId xmlns:p14="http://schemas.microsoft.com/office/powerpoint/2010/main" val="19503944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BFF3B-C162-9F49-8B97-158A88E76992}"/>
              </a:ext>
            </a:extLst>
          </p:cNvPr>
          <p:cNvSpPr>
            <a:spLocks noGrp="1"/>
          </p:cNvSpPr>
          <p:nvPr>
            <p:ph type="title"/>
          </p:nvPr>
        </p:nvSpPr>
        <p:spPr/>
        <p:txBody>
          <a:bodyPr/>
          <a:lstStyle/>
          <a:p>
            <a:r>
              <a:rPr lang="en-CN" dirty="0"/>
              <a:t>A</a:t>
            </a:r>
            <a:r>
              <a:rPr lang="en-US" altLang="zh-CN" dirty="0"/>
              <a:t>n</a:t>
            </a:r>
            <a:r>
              <a:rPr lang="zh-CN" altLang="en-US" dirty="0"/>
              <a:t> </a:t>
            </a:r>
            <a:r>
              <a:rPr lang="en-US" altLang="zh-CN" dirty="0"/>
              <a:t>exhortation</a:t>
            </a:r>
            <a:r>
              <a:rPr lang="zh-CN" altLang="en-US" dirty="0"/>
              <a:t> </a:t>
            </a:r>
            <a:r>
              <a:rPr lang="en-US" altLang="zh-CN" dirty="0"/>
              <a:t>to</a:t>
            </a:r>
            <a:r>
              <a:rPr lang="zh-CN" altLang="en-US" dirty="0"/>
              <a:t> </a:t>
            </a:r>
            <a:r>
              <a:rPr lang="en-US" altLang="zh-CN" dirty="0"/>
              <a:t>learning</a:t>
            </a:r>
            <a:endParaRPr lang="en-CN" dirty="0"/>
          </a:p>
        </p:txBody>
      </p:sp>
      <p:pic>
        <p:nvPicPr>
          <p:cNvPr id="5" name="Content Placeholder 4" descr="Text&#10;&#10;Description automatically generated">
            <a:extLst>
              <a:ext uri="{FF2B5EF4-FFF2-40B4-BE49-F238E27FC236}">
                <a16:creationId xmlns:a16="http://schemas.microsoft.com/office/drawing/2014/main" id="{F0807378-45FD-AD47-8217-DBE47A48517D}"/>
              </a:ext>
            </a:extLst>
          </p:cNvPr>
          <p:cNvPicPr>
            <a:picLocks noGrp="1" noChangeAspect="1"/>
          </p:cNvPicPr>
          <p:nvPr>
            <p:ph idx="1"/>
          </p:nvPr>
        </p:nvPicPr>
        <p:blipFill>
          <a:blip r:embed="rId2"/>
          <a:stretch>
            <a:fillRect/>
          </a:stretch>
        </p:blipFill>
        <p:spPr>
          <a:xfrm>
            <a:off x="2683239" y="1391428"/>
            <a:ext cx="6825522" cy="5248310"/>
          </a:xfrm>
        </p:spPr>
      </p:pic>
    </p:spTree>
    <p:extLst>
      <p:ext uri="{BB962C8B-B14F-4D97-AF65-F5344CB8AC3E}">
        <p14:creationId xmlns:p14="http://schemas.microsoft.com/office/powerpoint/2010/main" val="39761149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A46C5-9523-3E42-819D-8DF6D03AE6AE}"/>
              </a:ext>
            </a:extLst>
          </p:cNvPr>
          <p:cNvSpPr>
            <a:spLocks noGrp="1"/>
          </p:cNvSpPr>
          <p:nvPr>
            <p:ph type="title"/>
          </p:nvPr>
        </p:nvSpPr>
        <p:spPr>
          <a:xfrm>
            <a:off x="1223103" y="175282"/>
            <a:ext cx="10178322" cy="1492132"/>
          </a:xfrm>
        </p:spPr>
        <p:txBody>
          <a:bodyPr/>
          <a:lstStyle/>
          <a:p>
            <a:r>
              <a:rPr lang="en-US" altLang="zh-CN" dirty="0"/>
              <a:t>《</a:t>
            </a:r>
            <a:r>
              <a:rPr lang="zh-CN" altLang="en-US" dirty="0"/>
              <a:t>荀子</a:t>
            </a:r>
            <a:r>
              <a:rPr lang="en-US" altLang="zh-CN" dirty="0"/>
              <a:t>·</a:t>
            </a:r>
            <a:r>
              <a:rPr lang="zh-CN" altLang="en-US" dirty="0"/>
              <a:t>勸學</a:t>
            </a:r>
            <a:r>
              <a:rPr lang="en-US" altLang="zh-CN" dirty="0"/>
              <a:t>》</a:t>
            </a:r>
            <a:endParaRPr lang="en-CN" dirty="0"/>
          </a:p>
        </p:txBody>
      </p:sp>
      <p:pic>
        <p:nvPicPr>
          <p:cNvPr id="5" name="Content Placeholder 4">
            <a:extLst>
              <a:ext uri="{FF2B5EF4-FFF2-40B4-BE49-F238E27FC236}">
                <a16:creationId xmlns:a16="http://schemas.microsoft.com/office/drawing/2014/main" id="{4392B1A1-4476-FB4F-864B-B35E38A84724}"/>
              </a:ext>
            </a:extLst>
          </p:cNvPr>
          <p:cNvPicPr>
            <a:picLocks noGrp="1" noChangeAspect="1"/>
          </p:cNvPicPr>
          <p:nvPr>
            <p:ph idx="1"/>
          </p:nvPr>
        </p:nvPicPr>
        <p:blipFill>
          <a:blip r:embed="rId2"/>
          <a:stretch>
            <a:fillRect/>
          </a:stretch>
        </p:blipFill>
        <p:spPr>
          <a:xfrm>
            <a:off x="1223102" y="1052787"/>
            <a:ext cx="7035072" cy="294787"/>
          </a:xfrm>
        </p:spPr>
      </p:pic>
      <p:pic>
        <p:nvPicPr>
          <p:cNvPr id="7" name="Picture 6" descr="Text&#10;&#10;Description automatically generated">
            <a:extLst>
              <a:ext uri="{FF2B5EF4-FFF2-40B4-BE49-F238E27FC236}">
                <a16:creationId xmlns:a16="http://schemas.microsoft.com/office/drawing/2014/main" id="{3DAA2DC3-EE32-2F4F-B561-9E00002674D6}"/>
              </a:ext>
            </a:extLst>
          </p:cNvPr>
          <p:cNvPicPr>
            <a:picLocks noChangeAspect="1"/>
          </p:cNvPicPr>
          <p:nvPr/>
        </p:nvPicPr>
        <p:blipFill>
          <a:blip r:embed="rId3"/>
          <a:stretch>
            <a:fillRect/>
          </a:stretch>
        </p:blipFill>
        <p:spPr>
          <a:xfrm>
            <a:off x="1223103" y="1387160"/>
            <a:ext cx="7035072" cy="5470840"/>
          </a:xfrm>
          <a:prstGeom prst="rect">
            <a:avLst/>
          </a:prstGeom>
        </p:spPr>
      </p:pic>
      <mc:AlternateContent xmlns:mc="http://schemas.openxmlformats.org/markup-compatibility/2006">
        <mc:Choice xmlns:p14="http://schemas.microsoft.com/office/powerpoint/2010/main" Requires="p14">
          <p:contentPart p14:bwMode="auto" r:id="rId4">
            <p14:nvContentPartPr>
              <p14:cNvPr id="15" name="Ink 14">
                <a:extLst>
                  <a:ext uri="{FF2B5EF4-FFF2-40B4-BE49-F238E27FC236}">
                    <a16:creationId xmlns:a16="http://schemas.microsoft.com/office/drawing/2014/main" id="{0FED0CBE-C6B4-374F-B56B-18EBEA067976}"/>
                  </a:ext>
                </a:extLst>
              </p14:cNvPr>
              <p14:cNvContentPartPr/>
              <p14:nvPr/>
            </p14:nvContentPartPr>
            <p14:xfrm>
              <a:off x="1709778" y="1206148"/>
              <a:ext cx="443520" cy="4680"/>
            </p14:xfrm>
          </p:contentPart>
        </mc:Choice>
        <mc:Fallback>
          <p:pic>
            <p:nvPicPr>
              <p:cNvPr id="15" name="Ink 14">
                <a:extLst>
                  <a:ext uri="{FF2B5EF4-FFF2-40B4-BE49-F238E27FC236}">
                    <a16:creationId xmlns:a16="http://schemas.microsoft.com/office/drawing/2014/main" id="{0FED0CBE-C6B4-374F-B56B-18EBEA067976}"/>
                  </a:ext>
                </a:extLst>
              </p:cNvPr>
              <p:cNvPicPr/>
              <p:nvPr/>
            </p:nvPicPr>
            <p:blipFill>
              <a:blip r:embed="rId5"/>
              <a:stretch>
                <a:fillRect/>
              </a:stretch>
            </p:blipFill>
            <p:spPr>
              <a:xfrm>
                <a:off x="1638138" y="1062148"/>
                <a:ext cx="587160" cy="292320"/>
              </a:xfrm>
              <a:prstGeom prst="rect">
                <a:avLst/>
              </a:prstGeom>
            </p:spPr>
          </p:pic>
        </mc:Fallback>
      </mc:AlternateContent>
      <mc:AlternateContent xmlns:mc="http://schemas.openxmlformats.org/markup-compatibility/2006">
        <mc:Choice xmlns:p14="http://schemas.microsoft.com/office/powerpoint/2010/main" Requires="p14">
          <p:contentPart p14:bwMode="auto" r:id="rId6">
            <p14:nvContentPartPr>
              <p14:cNvPr id="16" name="Ink 15">
                <a:extLst>
                  <a:ext uri="{FF2B5EF4-FFF2-40B4-BE49-F238E27FC236}">
                    <a16:creationId xmlns:a16="http://schemas.microsoft.com/office/drawing/2014/main" id="{96D6899E-42A9-9949-B438-68889BCDE8FE}"/>
                  </a:ext>
                </a:extLst>
              </p14:cNvPr>
              <p14:cNvContentPartPr/>
              <p14:nvPr/>
            </p14:nvContentPartPr>
            <p14:xfrm>
              <a:off x="5628738" y="2279308"/>
              <a:ext cx="2661480" cy="23400"/>
            </p14:xfrm>
          </p:contentPart>
        </mc:Choice>
        <mc:Fallback>
          <p:pic>
            <p:nvPicPr>
              <p:cNvPr id="16" name="Ink 15">
                <a:extLst>
                  <a:ext uri="{FF2B5EF4-FFF2-40B4-BE49-F238E27FC236}">
                    <a16:creationId xmlns:a16="http://schemas.microsoft.com/office/drawing/2014/main" id="{96D6899E-42A9-9949-B438-68889BCDE8FE}"/>
                  </a:ext>
                </a:extLst>
              </p:cNvPr>
              <p:cNvPicPr/>
              <p:nvPr/>
            </p:nvPicPr>
            <p:blipFill>
              <a:blip r:embed="rId7"/>
              <a:stretch>
                <a:fillRect/>
              </a:stretch>
            </p:blipFill>
            <p:spPr>
              <a:xfrm>
                <a:off x="5556738" y="2135668"/>
                <a:ext cx="2805120" cy="311040"/>
              </a:xfrm>
              <a:prstGeom prst="rect">
                <a:avLst/>
              </a:prstGeom>
            </p:spPr>
          </p:pic>
        </mc:Fallback>
      </mc:AlternateContent>
      <mc:AlternateContent xmlns:mc="http://schemas.openxmlformats.org/markup-compatibility/2006">
        <mc:Choice xmlns:p14="http://schemas.microsoft.com/office/powerpoint/2010/main" Requires="p14">
          <p:contentPart p14:bwMode="auto" r:id="rId8">
            <p14:nvContentPartPr>
              <p14:cNvPr id="17" name="Ink 16">
                <a:extLst>
                  <a:ext uri="{FF2B5EF4-FFF2-40B4-BE49-F238E27FC236}">
                    <a16:creationId xmlns:a16="http://schemas.microsoft.com/office/drawing/2014/main" id="{031D4E43-8C8D-4E47-BADB-6423B075A923}"/>
                  </a:ext>
                </a:extLst>
              </p14:cNvPr>
              <p14:cNvContentPartPr/>
              <p14:nvPr/>
            </p14:nvContentPartPr>
            <p14:xfrm>
              <a:off x="1334298" y="2664868"/>
              <a:ext cx="368280" cy="3600"/>
            </p14:xfrm>
          </p:contentPart>
        </mc:Choice>
        <mc:Fallback>
          <p:pic>
            <p:nvPicPr>
              <p:cNvPr id="17" name="Ink 16">
                <a:extLst>
                  <a:ext uri="{FF2B5EF4-FFF2-40B4-BE49-F238E27FC236}">
                    <a16:creationId xmlns:a16="http://schemas.microsoft.com/office/drawing/2014/main" id="{031D4E43-8C8D-4E47-BADB-6423B075A923}"/>
                  </a:ext>
                </a:extLst>
              </p:cNvPr>
              <p:cNvPicPr/>
              <p:nvPr/>
            </p:nvPicPr>
            <p:blipFill>
              <a:blip r:embed="rId9"/>
              <a:stretch>
                <a:fillRect/>
              </a:stretch>
            </p:blipFill>
            <p:spPr>
              <a:xfrm>
                <a:off x="1262298" y="2520868"/>
                <a:ext cx="511920" cy="291240"/>
              </a:xfrm>
              <a:prstGeom prst="rect">
                <a:avLst/>
              </a:prstGeom>
            </p:spPr>
          </p:pic>
        </mc:Fallback>
      </mc:AlternateContent>
    </p:spTree>
    <p:extLst>
      <p:ext uri="{BB962C8B-B14F-4D97-AF65-F5344CB8AC3E}">
        <p14:creationId xmlns:p14="http://schemas.microsoft.com/office/powerpoint/2010/main" val="23712551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68FF7-A4F5-B94A-B839-4D1AFBC6441F}"/>
              </a:ext>
            </a:extLst>
          </p:cNvPr>
          <p:cNvSpPr>
            <a:spLocks noGrp="1"/>
          </p:cNvSpPr>
          <p:nvPr>
            <p:ph type="title"/>
          </p:nvPr>
        </p:nvSpPr>
        <p:spPr/>
        <p:txBody>
          <a:bodyPr/>
          <a:lstStyle/>
          <a:p>
            <a:r>
              <a:rPr lang="en-CN" dirty="0"/>
              <a:t>A</a:t>
            </a:r>
            <a:r>
              <a:rPr lang="en-US" altLang="zh-CN" dirty="0"/>
              <a:t>n</a:t>
            </a:r>
            <a:r>
              <a:rPr lang="zh-CN" altLang="en-US" dirty="0"/>
              <a:t> </a:t>
            </a:r>
            <a:r>
              <a:rPr lang="en-US" altLang="zh-CN" dirty="0"/>
              <a:t>exhortation</a:t>
            </a:r>
            <a:r>
              <a:rPr lang="zh-CN" altLang="en-US" dirty="0"/>
              <a:t> </a:t>
            </a:r>
            <a:r>
              <a:rPr lang="en-US" altLang="zh-CN" dirty="0"/>
              <a:t>to</a:t>
            </a:r>
            <a:r>
              <a:rPr lang="zh-CN" altLang="en-US" dirty="0"/>
              <a:t> </a:t>
            </a:r>
            <a:r>
              <a:rPr lang="en-US" altLang="zh-CN" dirty="0"/>
              <a:t>learning</a:t>
            </a:r>
            <a:endParaRPr lang="en-CN" dirty="0"/>
          </a:p>
        </p:txBody>
      </p:sp>
      <p:pic>
        <p:nvPicPr>
          <p:cNvPr id="5" name="Content Placeholder 4" descr="Text, letter&#10;&#10;Description automatically generated">
            <a:extLst>
              <a:ext uri="{FF2B5EF4-FFF2-40B4-BE49-F238E27FC236}">
                <a16:creationId xmlns:a16="http://schemas.microsoft.com/office/drawing/2014/main" id="{F47A7132-E147-6541-9250-2C3826E13D0E}"/>
              </a:ext>
            </a:extLst>
          </p:cNvPr>
          <p:cNvPicPr>
            <a:picLocks noGrp="1" noChangeAspect="1"/>
          </p:cNvPicPr>
          <p:nvPr>
            <p:ph idx="1"/>
          </p:nvPr>
        </p:nvPicPr>
        <p:blipFill>
          <a:blip r:embed="rId2"/>
          <a:stretch>
            <a:fillRect/>
          </a:stretch>
        </p:blipFill>
        <p:spPr>
          <a:xfrm>
            <a:off x="2708032" y="1162708"/>
            <a:ext cx="5392615" cy="2690989"/>
          </a:xfrm>
        </p:spPr>
      </p:pic>
      <p:pic>
        <p:nvPicPr>
          <p:cNvPr id="7" name="Picture 6" descr="Text&#10;&#10;Description automatically generated">
            <a:extLst>
              <a:ext uri="{FF2B5EF4-FFF2-40B4-BE49-F238E27FC236}">
                <a16:creationId xmlns:a16="http://schemas.microsoft.com/office/drawing/2014/main" id="{7540B3B7-E1C9-0941-82C5-84B5A072A0AD}"/>
              </a:ext>
            </a:extLst>
          </p:cNvPr>
          <p:cNvPicPr>
            <a:picLocks noChangeAspect="1"/>
          </p:cNvPicPr>
          <p:nvPr/>
        </p:nvPicPr>
        <p:blipFill>
          <a:blip r:embed="rId3"/>
          <a:stretch>
            <a:fillRect/>
          </a:stretch>
        </p:blipFill>
        <p:spPr>
          <a:xfrm>
            <a:off x="2708032" y="3853697"/>
            <a:ext cx="5392615" cy="3004303"/>
          </a:xfrm>
          <a:prstGeom prst="rect">
            <a:avLst/>
          </a:prstGeom>
        </p:spPr>
      </p:pic>
    </p:spTree>
    <p:extLst>
      <p:ext uri="{BB962C8B-B14F-4D97-AF65-F5344CB8AC3E}">
        <p14:creationId xmlns:p14="http://schemas.microsoft.com/office/powerpoint/2010/main" val="41937810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A46C5-9523-3E42-819D-8DF6D03AE6AE}"/>
              </a:ext>
            </a:extLst>
          </p:cNvPr>
          <p:cNvSpPr>
            <a:spLocks noGrp="1"/>
          </p:cNvSpPr>
          <p:nvPr>
            <p:ph type="title"/>
          </p:nvPr>
        </p:nvSpPr>
        <p:spPr/>
        <p:txBody>
          <a:bodyPr/>
          <a:lstStyle/>
          <a:p>
            <a:r>
              <a:rPr lang="en-US" altLang="zh-CN" dirty="0"/>
              <a:t>《</a:t>
            </a:r>
            <a:r>
              <a:rPr lang="zh-CN" altLang="en-US" dirty="0"/>
              <a:t>荀子</a:t>
            </a:r>
            <a:r>
              <a:rPr lang="en-US" altLang="zh-CN" dirty="0"/>
              <a:t>·</a:t>
            </a:r>
            <a:r>
              <a:rPr lang="zh-CN" altLang="en-US" dirty="0"/>
              <a:t>勸學</a:t>
            </a:r>
            <a:r>
              <a:rPr lang="en-US" altLang="zh-CN" dirty="0"/>
              <a:t>》</a:t>
            </a:r>
            <a:endParaRPr lang="en-CN" dirty="0"/>
          </a:p>
        </p:txBody>
      </p:sp>
      <p:pic>
        <p:nvPicPr>
          <p:cNvPr id="5" name="Content Placeholder 4" descr="Text, letter&#10;&#10;Description automatically generated">
            <a:extLst>
              <a:ext uri="{FF2B5EF4-FFF2-40B4-BE49-F238E27FC236}">
                <a16:creationId xmlns:a16="http://schemas.microsoft.com/office/drawing/2014/main" id="{0ACFCB92-22CD-494D-A326-F5ED6BB8B50C}"/>
              </a:ext>
            </a:extLst>
          </p:cNvPr>
          <p:cNvPicPr>
            <a:picLocks noGrp="1" noChangeAspect="1"/>
          </p:cNvPicPr>
          <p:nvPr>
            <p:ph idx="1"/>
          </p:nvPr>
        </p:nvPicPr>
        <p:blipFill>
          <a:blip r:embed="rId2"/>
          <a:stretch>
            <a:fillRect/>
          </a:stretch>
        </p:blipFill>
        <p:spPr>
          <a:xfrm>
            <a:off x="1251678" y="1128450"/>
            <a:ext cx="8997812" cy="5729549"/>
          </a:xfrm>
        </p:spPr>
      </p:pic>
    </p:spTree>
    <p:extLst>
      <p:ext uri="{BB962C8B-B14F-4D97-AF65-F5344CB8AC3E}">
        <p14:creationId xmlns:p14="http://schemas.microsoft.com/office/powerpoint/2010/main" val="9032960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094CE-F8DC-444F-AB7A-2C7E83F697F8}"/>
              </a:ext>
            </a:extLst>
          </p:cNvPr>
          <p:cNvSpPr>
            <a:spLocks noGrp="1"/>
          </p:cNvSpPr>
          <p:nvPr>
            <p:ph type="title"/>
          </p:nvPr>
        </p:nvSpPr>
        <p:spPr/>
        <p:txBody>
          <a:bodyPr/>
          <a:lstStyle/>
          <a:p>
            <a:r>
              <a:rPr lang="en-CN" dirty="0"/>
              <a:t>A</a:t>
            </a:r>
            <a:r>
              <a:rPr lang="en-US" altLang="zh-CN" dirty="0"/>
              <a:t>n</a:t>
            </a:r>
            <a:r>
              <a:rPr lang="zh-CN" altLang="en-US" dirty="0"/>
              <a:t> </a:t>
            </a:r>
            <a:r>
              <a:rPr lang="en-US" altLang="zh-CN" dirty="0"/>
              <a:t>exhortation</a:t>
            </a:r>
            <a:r>
              <a:rPr lang="zh-CN" altLang="en-US" dirty="0"/>
              <a:t> </a:t>
            </a:r>
            <a:r>
              <a:rPr lang="en-US" altLang="zh-CN" dirty="0"/>
              <a:t>to</a:t>
            </a:r>
            <a:r>
              <a:rPr lang="zh-CN" altLang="en-US" dirty="0"/>
              <a:t> </a:t>
            </a:r>
            <a:r>
              <a:rPr lang="en-US" altLang="zh-CN" dirty="0"/>
              <a:t>learning</a:t>
            </a:r>
            <a:endParaRPr lang="en-CN" dirty="0"/>
          </a:p>
        </p:txBody>
      </p:sp>
      <p:pic>
        <p:nvPicPr>
          <p:cNvPr id="5" name="Content Placeholder 4" descr="Text, letter&#10;&#10;Description automatically generated">
            <a:extLst>
              <a:ext uri="{FF2B5EF4-FFF2-40B4-BE49-F238E27FC236}">
                <a16:creationId xmlns:a16="http://schemas.microsoft.com/office/drawing/2014/main" id="{9C531291-2D90-B745-9CB8-6DA767F50DA3}"/>
              </a:ext>
            </a:extLst>
          </p:cNvPr>
          <p:cNvPicPr>
            <a:picLocks noGrp="1" noChangeAspect="1"/>
          </p:cNvPicPr>
          <p:nvPr>
            <p:ph idx="1"/>
          </p:nvPr>
        </p:nvPicPr>
        <p:blipFill>
          <a:blip r:embed="rId2"/>
          <a:stretch>
            <a:fillRect/>
          </a:stretch>
        </p:blipFill>
        <p:spPr>
          <a:xfrm>
            <a:off x="2110153" y="1128451"/>
            <a:ext cx="6442433" cy="5653045"/>
          </a:xfrm>
        </p:spPr>
      </p:pic>
    </p:spTree>
    <p:extLst>
      <p:ext uri="{BB962C8B-B14F-4D97-AF65-F5344CB8AC3E}">
        <p14:creationId xmlns:p14="http://schemas.microsoft.com/office/powerpoint/2010/main" val="31268246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A46C5-9523-3E42-819D-8DF6D03AE6AE}"/>
              </a:ext>
            </a:extLst>
          </p:cNvPr>
          <p:cNvSpPr>
            <a:spLocks noGrp="1"/>
          </p:cNvSpPr>
          <p:nvPr>
            <p:ph type="title"/>
          </p:nvPr>
        </p:nvSpPr>
        <p:spPr>
          <a:xfrm>
            <a:off x="1251678" y="55704"/>
            <a:ext cx="10178322" cy="1492132"/>
          </a:xfrm>
        </p:spPr>
        <p:txBody>
          <a:bodyPr/>
          <a:lstStyle/>
          <a:p>
            <a:r>
              <a:rPr lang="en-US" altLang="zh-CN" dirty="0"/>
              <a:t>《</a:t>
            </a:r>
            <a:r>
              <a:rPr lang="zh-CN" altLang="en-US" dirty="0"/>
              <a:t>荀子</a:t>
            </a:r>
            <a:r>
              <a:rPr lang="en-US" altLang="zh-CN" dirty="0"/>
              <a:t>·</a:t>
            </a:r>
            <a:r>
              <a:rPr lang="zh-CN" altLang="en-US" dirty="0"/>
              <a:t>勸學</a:t>
            </a:r>
            <a:r>
              <a:rPr lang="en-US" altLang="zh-CN" dirty="0"/>
              <a:t>》</a:t>
            </a:r>
            <a:endParaRPr lang="en-CN" dirty="0"/>
          </a:p>
        </p:txBody>
      </p:sp>
      <p:pic>
        <p:nvPicPr>
          <p:cNvPr id="5" name="Content Placeholder 4">
            <a:extLst>
              <a:ext uri="{FF2B5EF4-FFF2-40B4-BE49-F238E27FC236}">
                <a16:creationId xmlns:a16="http://schemas.microsoft.com/office/drawing/2014/main" id="{7674FC6B-D610-1741-A83F-C03CD5620E7F}"/>
              </a:ext>
            </a:extLst>
          </p:cNvPr>
          <p:cNvPicPr>
            <a:picLocks noGrp="1" noChangeAspect="1"/>
          </p:cNvPicPr>
          <p:nvPr>
            <p:ph idx="1"/>
          </p:nvPr>
        </p:nvPicPr>
        <p:blipFill>
          <a:blip r:embed="rId2"/>
          <a:stretch>
            <a:fillRect/>
          </a:stretch>
        </p:blipFill>
        <p:spPr>
          <a:xfrm>
            <a:off x="1251678" y="981983"/>
            <a:ext cx="8564196" cy="407818"/>
          </a:xfrm>
        </p:spPr>
      </p:pic>
      <p:pic>
        <p:nvPicPr>
          <p:cNvPr id="7" name="Picture 6" descr="Text, letter&#10;&#10;Description automatically generated">
            <a:extLst>
              <a:ext uri="{FF2B5EF4-FFF2-40B4-BE49-F238E27FC236}">
                <a16:creationId xmlns:a16="http://schemas.microsoft.com/office/drawing/2014/main" id="{2A2F8AA9-D276-1744-9248-6A8FA6C2BE72}"/>
              </a:ext>
            </a:extLst>
          </p:cNvPr>
          <p:cNvPicPr>
            <a:picLocks noChangeAspect="1"/>
          </p:cNvPicPr>
          <p:nvPr/>
        </p:nvPicPr>
        <p:blipFill>
          <a:blip r:embed="rId3"/>
          <a:stretch>
            <a:fillRect/>
          </a:stretch>
        </p:blipFill>
        <p:spPr>
          <a:xfrm>
            <a:off x="1251678" y="1389801"/>
            <a:ext cx="8564196" cy="5412495"/>
          </a:xfrm>
          <a:prstGeom prst="rect">
            <a:avLst/>
          </a:prstGeom>
        </p:spPr>
      </p:pic>
    </p:spTree>
    <p:extLst>
      <p:ext uri="{BB962C8B-B14F-4D97-AF65-F5344CB8AC3E}">
        <p14:creationId xmlns:p14="http://schemas.microsoft.com/office/powerpoint/2010/main" val="1743300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A46C5-9523-3E42-819D-8DF6D03AE6AE}"/>
              </a:ext>
            </a:extLst>
          </p:cNvPr>
          <p:cNvSpPr>
            <a:spLocks noGrp="1"/>
          </p:cNvSpPr>
          <p:nvPr>
            <p:ph type="title"/>
          </p:nvPr>
        </p:nvSpPr>
        <p:spPr/>
        <p:txBody>
          <a:bodyPr/>
          <a:lstStyle/>
          <a:p>
            <a:r>
              <a:rPr lang="en-US" altLang="zh-CN" dirty="0"/>
              <a:t>《</a:t>
            </a:r>
            <a:r>
              <a:rPr lang="zh-CN" altLang="en-US" dirty="0"/>
              <a:t>荀子</a:t>
            </a:r>
            <a:r>
              <a:rPr lang="en-US" altLang="zh-CN" dirty="0"/>
              <a:t>·</a:t>
            </a:r>
            <a:r>
              <a:rPr lang="zh-CN" altLang="en-US" dirty="0"/>
              <a:t>勸學</a:t>
            </a:r>
            <a:r>
              <a:rPr lang="en-US" altLang="zh-CN" dirty="0"/>
              <a:t>》</a:t>
            </a:r>
            <a:endParaRPr lang="en-CN" dirty="0"/>
          </a:p>
        </p:txBody>
      </p:sp>
      <p:pic>
        <p:nvPicPr>
          <p:cNvPr id="5" name="Content Placeholder 4" descr="A picture containing text, document&#10;&#10;Description automatically generated">
            <a:extLst>
              <a:ext uri="{FF2B5EF4-FFF2-40B4-BE49-F238E27FC236}">
                <a16:creationId xmlns:a16="http://schemas.microsoft.com/office/drawing/2014/main" id="{6E4EE1C4-8C5E-C041-A4FC-3786EAEACB7B}"/>
              </a:ext>
            </a:extLst>
          </p:cNvPr>
          <p:cNvPicPr>
            <a:picLocks noGrp="1" noChangeAspect="1"/>
          </p:cNvPicPr>
          <p:nvPr>
            <p:ph idx="1"/>
          </p:nvPr>
        </p:nvPicPr>
        <p:blipFill>
          <a:blip r:embed="rId2"/>
          <a:stretch>
            <a:fillRect/>
          </a:stretch>
        </p:blipFill>
        <p:spPr>
          <a:xfrm>
            <a:off x="979420" y="1585912"/>
            <a:ext cx="10722838" cy="4479925"/>
          </a:xfrm>
        </p:spPr>
      </p:pic>
    </p:spTree>
    <p:extLst>
      <p:ext uri="{BB962C8B-B14F-4D97-AF65-F5344CB8AC3E}">
        <p14:creationId xmlns:p14="http://schemas.microsoft.com/office/powerpoint/2010/main" val="3583824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Text, letter&#10;&#10;Description automatically generated">
            <a:extLst>
              <a:ext uri="{FF2B5EF4-FFF2-40B4-BE49-F238E27FC236}">
                <a16:creationId xmlns:a16="http://schemas.microsoft.com/office/drawing/2014/main" id="{B2B16B66-71CE-3B44-B916-444055F5BB0F}"/>
              </a:ext>
            </a:extLst>
          </p:cNvPr>
          <p:cNvPicPr>
            <a:picLocks noGrp="1" noChangeAspect="1"/>
          </p:cNvPicPr>
          <p:nvPr>
            <p:ph idx="1"/>
          </p:nvPr>
        </p:nvPicPr>
        <p:blipFill>
          <a:blip r:embed="rId2"/>
          <a:stretch>
            <a:fillRect/>
          </a:stretch>
        </p:blipFill>
        <p:spPr>
          <a:xfrm>
            <a:off x="3141784" y="52794"/>
            <a:ext cx="5334095" cy="6805206"/>
          </a:xfrm>
        </p:spPr>
      </p:pic>
      <p:sp>
        <p:nvSpPr>
          <p:cNvPr id="7" name="Title 6">
            <a:extLst>
              <a:ext uri="{FF2B5EF4-FFF2-40B4-BE49-F238E27FC236}">
                <a16:creationId xmlns:a16="http://schemas.microsoft.com/office/drawing/2014/main" id="{9FAF3844-4729-C042-8483-C27B99164325}"/>
              </a:ext>
            </a:extLst>
          </p:cNvPr>
          <p:cNvSpPr>
            <a:spLocks noGrp="1"/>
          </p:cNvSpPr>
          <p:nvPr>
            <p:ph type="title"/>
          </p:nvPr>
        </p:nvSpPr>
        <p:spPr/>
        <p:txBody>
          <a:bodyPr/>
          <a:lstStyle/>
          <a:p>
            <a:endParaRPr lang="en-CN"/>
          </a:p>
        </p:txBody>
      </p:sp>
    </p:spTree>
    <p:extLst>
      <p:ext uri="{BB962C8B-B14F-4D97-AF65-F5344CB8AC3E}">
        <p14:creationId xmlns:p14="http://schemas.microsoft.com/office/powerpoint/2010/main" val="37514753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27683-8FC1-9845-9C5E-D46D69987798}"/>
              </a:ext>
            </a:extLst>
          </p:cNvPr>
          <p:cNvSpPr>
            <a:spLocks noGrp="1"/>
          </p:cNvSpPr>
          <p:nvPr>
            <p:ph type="title"/>
          </p:nvPr>
        </p:nvSpPr>
        <p:spPr/>
        <p:txBody>
          <a:bodyPr/>
          <a:lstStyle/>
          <a:p>
            <a:r>
              <a:rPr lang="en-US" altLang="zh-CN" dirty="0"/>
              <a:t>《</a:t>
            </a:r>
            <a:r>
              <a:rPr lang="zh-CN" altLang="en-US" dirty="0"/>
              <a:t>荀子</a:t>
            </a:r>
            <a:r>
              <a:rPr lang="en-US" altLang="zh-CN" dirty="0"/>
              <a:t>·</a:t>
            </a:r>
            <a:r>
              <a:rPr lang="zh-CN" altLang="en-US" dirty="0"/>
              <a:t>勸學</a:t>
            </a:r>
            <a:r>
              <a:rPr lang="en-US" altLang="zh-CN" dirty="0"/>
              <a:t>》</a:t>
            </a:r>
            <a:endParaRPr lang="en-CN" dirty="0"/>
          </a:p>
        </p:txBody>
      </p:sp>
      <p:pic>
        <p:nvPicPr>
          <p:cNvPr id="5" name="Content Placeholder 4" descr="A picture containing text, receipt&#10;&#10;Description automatically generated">
            <a:extLst>
              <a:ext uri="{FF2B5EF4-FFF2-40B4-BE49-F238E27FC236}">
                <a16:creationId xmlns:a16="http://schemas.microsoft.com/office/drawing/2014/main" id="{96DFFC6B-5245-3341-AE77-7DBD4B4E6AC8}"/>
              </a:ext>
            </a:extLst>
          </p:cNvPr>
          <p:cNvPicPr>
            <a:picLocks noGrp="1" noChangeAspect="1"/>
          </p:cNvPicPr>
          <p:nvPr>
            <p:ph idx="1"/>
          </p:nvPr>
        </p:nvPicPr>
        <p:blipFill>
          <a:blip r:embed="rId2"/>
          <a:stretch>
            <a:fillRect/>
          </a:stretch>
        </p:blipFill>
        <p:spPr>
          <a:xfrm>
            <a:off x="1251678" y="1546547"/>
            <a:ext cx="9519054" cy="4344484"/>
          </a:xfrm>
        </p:spPr>
      </p:pic>
      <p:pic>
        <p:nvPicPr>
          <p:cNvPr id="7" name="Picture 6">
            <a:extLst>
              <a:ext uri="{FF2B5EF4-FFF2-40B4-BE49-F238E27FC236}">
                <a16:creationId xmlns:a16="http://schemas.microsoft.com/office/drawing/2014/main" id="{41D0B690-C659-8A46-A237-861F765DF466}"/>
              </a:ext>
            </a:extLst>
          </p:cNvPr>
          <p:cNvPicPr>
            <a:picLocks noChangeAspect="1"/>
          </p:cNvPicPr>
          <p:nvPr/>
        </p:nvPicPr>
        <p:blipFill>
          <a:blip r:embed="rId3"/>
          <a:stretch>
            <a:fillRect/>
          </a:stretch>
        </p:blipFill>
        <p:spPr>
          <a:xfrm>
            <a:off x="1251678" y="5891031"/>
            <a:ext cx="9519054" cy="345754"/>
          </a:xfrm>
          <a:prstGeom prst="rect">
            <a:avLst/>
          </a:prstGeom>
        </p:spPr>
      </p:pic>
    </p:spTree>
    <p:extLst>
      <p:ext uri="{BB962C8B-B14F-4D97-AF65-F5344CB8AC3E}">
        <p14:creationId xmlns:p14="http://schemas.microsoft.com/office/powerpoint/2010/main" val="12397644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27683-8FC1-9845-9C5E-D46D69987798}"/>
              </a:ext>
            </a:extLst>
          </p:cNvPr>
          <p:cNvSpPr>
            <a:spLocks noGrp="1"/>
          </p:cNvSpPr>
          <p:nvPr>
            <p:ph type="title"/>
          </p:nvPr>
        </p:nvSpPr>
        <p:spPr/>
        <p:txBody>
          <a:bodyPr/>
          <a:lstStyle/>
          <a:p>
            <a:r>
              <a:rPr lang="en-US" altLang="zh-CN" dirty="0"/>
              <a:t>《</a:t>
            </a:r>
            <a:r>
              <a:rPr lang="zh-CN" altLang="en-US" dirty="0"/>
              <a:t>荀子</a:t>
            </a:r>
            <a:r>
              <a:rPr lang="en-US" altLang="zh-CN" dirty="0"/>
              <a:t>·</a:t>
            </a:r>
            <a:r>
              <a:rPr lang="zh-CN" altLang="en-US" dirty="0"/>
              <a:t>勸學</a:t>
            </a:r>
            <a:r>
              <a:rPr lang="en-US" altLang="zh-CN" dirty="0"/>
              <a:t>》</a:t>
            </a:r>
            <a:endParaRPr lang="en-CN" dirty="0"/>
          </a:p>
        </p:txBody>
      </p:sp>
      <p:pic>
        <p:nvPicPr>
          <p:cNvPr id="5" name="Content Placeholder 4" descr="Text&#10;&#10;Description automatically generated">
            <a:extLst>
              <a:ext uri="{FF2B5EF4-FFF2-40B4-BE49-F238E27FC236}">
                <a16:creationId xmlns:a16="http://schemas.microsoft.com/office/drawing/2014/main" id="{A78B8C43-EF9A-B245-935C-133726502388}"/>
              </a:ext>
            </a:extLst>
          </p:cNvPr>
          <p:cNvPicPr>
            <a:picLocks noGrp="1" noChangeAspect="1"/>
          </p:cNvPicPr>
          <p:nvPr>
            <p:ph idx="1"/>
          </p:nvPr>
        </p:nvPicPr>
        <p:blipFill>
          <a:blip r:embed="rId2"/>
          <a:stretch>
            <a:fillRect/>
          </a:stretch>
        </p:blipFill>
        <p:spPr>
          <a:xfrm>
            <a:off x="1418897" y="1767013"/>
            <a:ext cx="8740309" cy="4113087"/>
          </a:xfrm>
        </p:spPr>
      </p:pic>
    </p:spTree>
    <p:extLst>
      <p:ext uri="{BB962C8B-B14F-4D97-AF65-F5344CB8AC3E}">
        <p14:creationId xmlns:p14="http://schemas.microsoft.com/office/powerpoint/2010/main" val="20943233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Text, letter&#10;&#10;Description automatically generated">
            <a:extLst>
              <a:ext uri="{FF2B5EF4-FFF2-40B4-BE49-F238E27FC236}">
                <a16:creationId xmlns:a16="http://schemas.microsoft.com/office/drawing/2014/main" id="{4436F3E1-8C2F-7D4F-9933-EF66ABC0C8E7}"/>
              </a:ext>
            </a:extLst>
          </p:cNvPr>
          <p:cNvPicPr>
            <a:picLocks noGrp="1" noChangeAspect="1"/>
          </p:cNvPicPr>
          <p:nvPr>
            <p:ph idx="1"/>
          </p:nvPr>
        </p:nvPicPr>
        <p:blipFill>
          <a:blip r:embed="rId2"/>
          <a:stretch>
            <a:fillRect/>
          </a:stretch>
        </p:blipFill>
        <p:spPr>
          <a:xfrm>
            <a:off x="2726348" y="0"/>
            <a:ext cx="6218360" cy="1333396"/>
          </a:xfrm>
        </p:spPr>
      </p:pic>
      <p:pic>
        <p:nvPicPr>
          <p:cNvPr id="7" name="Picture 6" descr="Text&#10;&#10;Description automatically generated">
            <a:extLst>
              <a:ext uri="{FF2B5EF4-FFF2-40B4-BE49-F238E27FC236}">
                <a16:creationId xmlns:a16="http://schemas.microsoft.com/office/drawing/2014/main" id="{8835374C-1285-4F4A-9802-7EEACF624A49}"/>
              </a:ext>
            </a:extLst>
          </p:cNvPr>
          <p:cNvPicPr>
            <a:picLocks noChangeAspect="1"/>
          </p:cNvPicPr>
          <p:nvPr/>
        </p:nvPicPr>
        <p:blipFill>
          <a:blip r:embed="rId3"/>
          <a:stretch>
            <a:fillRect/>
          </a:stretch>
        </p:blipFill>
        <p:spPr>
          <a:xfrm>
            <a:off x="2726348" y="1333396"/>
            <a:ext cx="6253089" cy="5459046"/>
          </a:xfrm>
          <a:prstGeom prst="rect">
            <a:avLst/>
          </a:prstGeom>
        </p:spPr>
      </p:pic>
    </p:spTree>
    <p:extLst>
      <p:ext uri="{BB962C8B-B14F-4D97-AF65-F5344CB8AC3E}">
        <p14:creationId xmlns:p14="http://schemas.microsoft.com/office/powerpoint/2010/main" val="12672579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27683-8FC1-9845-9C5E-D46D69987798}"/>
              </a:ext>
            </a:extLst>
          </p:cNvPr>
          <p:cNvSpPr>
            <a:spLocks noGrp="1"/>
          </p:cNvSpPr>
          <p:nvPr>
            <p:ph type="title"/>
          </p:nvPr>
        </p:nvSpPr>
        <p:spPr/>
        <p:txBody>
          <a:bodyPr/>
          <a:lstStyle/>
          <a:p>
            <a:r>
              <a:rPr lang="en-US" altLang="zh-CN" dirty="0"/>
              <a:t>《</a:t>
            </a:r>
            <a:r>
              <a:rPr lang="zh-CN" altLang="en-US" dirty="0"/>
              <a:t>荀子</a:t>
            </a:r>
            <a:r>
              <a:rPr lang="en-US" altLang="zh-CN" dirty="0"/>
              <a:t>·</a:t>
            </a:r>
            <a:r>
              <a:rPr lang="zh-CN" altLang="en-US" dirty="0"/>
              <a:t>勸學</a:t>
            </a:r>
            <a:r>
              <a:rPr lang="en-US" altLang="zh-CN" dirty="0"/>
              <a:t>》</a:t>
            </a:r>
            <a:endParaRPr lang="en-CN" dirty="0"/>
          </a:p>
        </p:txBody>
      </p:sp>
      <p:pic>
        <p:nvPicPr>
          <p:cNvPr id="5" name="Content Placeholder 4" descr="Text, letter&#10;&#10;Description automatically generated">
            <a:extLst>
              <a:ext uri="{FF2B5EF4-FFF2-40B4-BE49-F238E27FC236}">
                <a16:creationId xmlns:a16="http://schemas.microsoft.com/office/drawing/2014/main" id="{03C65128-79C4-BB4F-A38E-5FB19B022BB6}"/>
              </a:ext>
            </a:extLst>
          </p:cNvPr>
          <p:cNvPicPr>
            <a:picLocks noGrp="1" noChangeAspect="1"/>
          </p:cNvPicPr>
          <p:nvPr>
            <p:ph idx="1"/>
          </p:nvPr>
        </p:nvPicPr>
        <p:blipFill>
          <a:blip r:embed="rId2"/>
          <a:stretch>
            <a:fillRect/>
          </a:stretch>
        </p:blipFill>
        <p:spPr>
          <a:xfrm>
            <a:off x="1825054" y="1711569"/>
            <a:ext cx="7937096" cy="4168531"/>
          </a:xfrm>
        </p:spPr>
      </p:pic>
    </p:spTree>
    <p:extLst>
      <p:ext uri="{BB962C8B-B14F-4D97-AF65-F5344CB8AC3E}">
        <p14:creationId xmlns:p14="http://schemas.microsoft.com/office/powerpoint/2010/main" val="12014522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27683-8FC1-9845-9C5E-D46D69987798}"/>
              </a:ext>
            </a:extLst>
          </p:cNvPr>
          <p:cNvSpPr>
            <a:spLocks noGrp="1"/>
          </p:cNvSpPr>
          <p:nvPr>
            <p:ph type="title"/>
          </p:nvPr>
        </p:nvSpPr>
        <p:spPr/>
        <p:txBody>
          <a:bodyPr/>
          <a:lstStyle/>
          <a:p>
            <a:r>
              <a:rPr lang="en-US" altLang="zh-CN" dirty="0"/>
              <a:t>《</a:t>
            </a:r>
            <a:r>
              <a:rPr lang="zh-CN" altLang="en-US" dirty="0"/>
              <a:t>荀子</a:t>
            </a:r>
            <a:r>
              <a:rPr lang="en-US" altLang="zh-CN" dirty="0"/>
              <a:t>·</a:t>
            </a:r>
            <a:r>
              <a:rPr lang="zh-CN" altLang="en-US" dirty="0"/>
              <a:t>勸學</a:t>
            </a:r>
            <a:r>
              <a:rPr lang="en-US" altLang="zh-CN" dirty="0"/>
              <a:t>》</a:t>
            </a:r>
            <a:endParaRPr lang="en-CN" dirty="0"/>
          </a:p>
        </p:txBody>
      </p:sp>
      <p:pic>
        <p:nvPicPr>
          <p:cNvPr id="9" name="Content Placeholder 8" descr="Text, letter&#10;&#10;Description automatically generated">
            <a:extLst>
              <a:ext uri="{FF2B5EF4-FFF2-40B4-BE49-F238E27FC236}">
                <a16:creationId xmlns:a16="http://schemas.microsoft.com/office/drawing/2014/main" id="{84C0A267-5060-D043-9042-FAD4409DD081}"/>
              </a:ext>
            </a:extLst>
          </p:cNvPr>
          <p:cNvPicPr>
            <a:picLocks noGrp="1" noChangeAspect="1"/>
          </p:cNvPicPr>
          <p:nvPr>
            <p:ph idx="1"/>
          </p:nvPr>
        </p:nvPicPr>
        <p:blipFill>
          <a:blip r:embed="rId2"/>
          <a:stretch>
            <a:fillRect/>
          </a:stretch>
        </p:blipFill>
        <p:spPr>
          <a:xfrm>
            <a:off x="1112835" y="1323541"/>
            <a:ext cx="7856903" cy="3738008"/>
          </a:xfrm>
        </p:spPr>
      </p:pic>
      <p:pic>
        <p:nvPicPr>
          <p:cNvPr id="11" name="Picture 10" descr="A picture containing text&#10;&#10;Description automatically generated">
            <a:extLst>
              <a:ext uri="{FF2B5EF4-FFF2-40B4-BE49-F238E27FC236}">
                <a16:creationId xmlns:a16="http://schemas.microsoft.com/office/drawing/2014/main" id="{0B663FBF-7B4F-034C-8E9F-3741A6EE813E}"/>
              </a:ext>
            </a:extLst>
          </p:cNvPr>
          <p:cNvPicPr>
            <a:picLocks noChangeAspect="1"/>
          </p:cNvPicPr>
          <p:nvPr/>
        </p:nvPicPr>
        <p:blipFill>
          <a:blip r:embed="rId3"/>
          <a:stretch>
            <a:fillRect/>
          </a:stretch>
        </p:blipFill>
        <p:spPr>
          <a:xfrm>
            <a:off x="1112834" y="5061549"/>
            <a:ext cx="7856902" cy="1414066"/>
          </a:xfrm>
          <a:prstGeom prst="rect">
            <a:avLst/>
          </a:prstGeom>
        </p:spPr>
      </p:pic>
    </p:spTree>
    <p:extLst>
      <p:ext uri="{BB962C8B-B14F-4D97-AF65-F5344CB8AC3E}">
        <p14:creationId xmlns:p14="http://schemas.microsoft.com/office/powerpoint/2010/main" val="12975555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27683-8FC1-9845-9C5E-D46D69987798}"/>
              </a:ext>
            </a:extLst>
          </p:cNvPr>
          <p:cNvSpPr>
            <a:spLocks noGrp="1"/>
          </p:cNvSpPr>
          <p:nvPr>
            <p:ph type="title"/>
          </p:nvPr>
        </p:nvSpPr>
        <p:spPr/>
        <p:txBody>
          <a:bodyPr/>
          <a:lstStyle/>
          <a:p>
            <a:r>
              <a:rPr lang="en-US" altLang="zh-CN" dirty="0"/>
              <a:t>《</a:t>
            </a:r>
            <a:r>
              <a:rPr lang="zh-CN" altLang="en-US" dirty="0"/>
              <a:t>荀子</a:t>
            </a:r>
            <a:r>
              <a:rPr lang="en-US" altLang="zh-CN" dirty="0"/>
              <a:t>·</a:t>
            </a:r>
            <a:r>
              <a:rPr lang="zh-CN" altLang="en-US" dirty="0"/>
              <a:t>勸學</a:t>
            </a:r>
            <a:r>
              <a:rPr lang="en-US" altLang="zh-CN" dirty="0"/>
              <a:t>》</a:t>
            </a:r>
            <a:endParaRPr lang="en-CN" dirty="0"/>
          </a:p>
        </p:txBody>
      </p:sp>
      <p:pic>
        <p:nvPicPr>
          <p:cNvPr id="5" name="Content Placeholder 4" descr="Text&#10;&#10;Description automatically generated">
            <a:extLst>
              <a:ext uri="{FF2B5EF4-FFF2-40B4-BE49-F238E27FC236}">
                <a16:creationId xmlns:a16="http://schemas.microsoft.com/office/drawing/2014/main" id="{0EBCF181-34F1-4E4E-A49C-457496A51B96}"/>
              </a:ext>
            </a:extLst>
          </p:cNvPr>
          <p:cNvPicPr>
            <a:picLocks noGrp="1" noChangeAspect="1"/>
          </p:cNvPicPr>
          <p:nvPr>
            <p:ph idx="1"/>
          </p:nvPr>
        </p:nvPicPr>
        <p:blipFill>
          <a:blip r:embed="rId2"/>
          <a:stretch>
            <a:fillRect/>
          </a:stretch>
        </p:blipFill>
        <p:spPr>
          <a:xfrm>
            <a:off x="1251678" y="1265251"/>
            <a:ext cx="7345784" cy="5480451"/>
          </a:xfrm>
        </p:spPr>
      </p:pic>
    </p:spTree>
    <p:extLst>
      <p:ext uri="{BB962C8B-B14F-4D97-AF65-F5344CB8AC3E}">
        <p14:creationId xmlns:p14="http://schemas.microsoft.com/office/powerpoint/2010/main" val="70572256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D16A8-EAE3-D64B-8A85-414D2A383DCE}"/>
              </a:ext>
            </a:extLst>
          </p:cNvPr>
          <p:cNvSpPr>
            <a:spLocks noGrp="1"/>
          </p:cNvSpPr>
          <p:nvPr>
            <p:ph type="title"/>
          </p:nvPr>
        </p:nvSpPr>
        <p:spPr/>
        <p:txBody>
          <a:bodyPr/>
          <a:lstStyle/>
          <a:p>
            <a:r>
              <a:rPr lang="en-CN" dirty="0"/>
              <a:t>A</a:t>
            </a:r>
            <a:r>
              <a:rPr lang="en-US" altLang="zh-CN" dirty="0"/>
              <a:t>n</a:t>
            </a:r>
            <a:r>
              <a:rPr lang="zh-CN" altLang="en-US" dirty="0"/>
              <a:t> </a:t>
            </a:r>
            <a:r>
              <a:rPr lang="en-US" altLang="zh-CN" dirty="0"/>
              <a:t>exhortation</a:t>
            </a:r>
            <a:r>
              <a:rPr lang="zh-CN" altLang="en-US" dirty="0"/>
              <a:t> </a:t>
            </a:r>
            <a:r>
              <a:rPr lang="en-US" altLang="zh-CN" dirty="0"/>
              <a:t>to</a:t>
            </a:r>
            <a:r>
              <a:rPr lang="zh-CN" altLang="en-US" dirty="0"/>
              <a:t> </a:t>
            </a:r>
            <a:r>
              <a:rPr lang="en-US" altLang="zh-CN" dirty="0"/>
              <a:t>learning</a:t>
            </a:r>
            <a:endParaRPr lang="en-CN" dirty="0"/>
          </a:p>
        </p:txBody>
      </p:sp>
      <p:pic>
        <p:nvPicPr>
          <p:cNvPr id="5" name="Content Placeholder 4" descr="Text&#10;&#10;Description automatically generated">
            <a:extLst>
              <a:ext uri="{FF2B5EF4-FFF2-40B4-BE49-F238E27FC236}">
                <a16:creationId xmlns:a16="http://schemas.microsoft.com/office/drawing/2014/main" id="{ABB749E5-236A-1846-A237-7E151881316F}"/>
              </a:ext>
            </a:extLst>
          </p:cNvPr>
          <p:cNvPicPr>
            <a:picLocks noGrp="1" noChangeAspect="1"/>
          </p:cNvPicPr>
          <p:nvPr>
            <p:ph idx="1"/>
          </p:nvPr>
        </p:nvPicPr>
        <p:blipFill>
          <a:blip r:embed="rId2"/>
          <a:stretch>
            <a:fillRect/>
          </a:stretch>
        </p:blipFill>
        <p:spPr>
          <a:xfrm>
            <a:off x="2466250" y="1318717"/>
            <a:ext cx="6923934" cy="4220566"/>
          </a:xfrm>
        </p:spPr>
      </p:pic>
    </p:spTree>
    <p:extLst>
      <p:ext uri="{BB962C8B-B14F-4D97-AF65-F5344CB8AC3E}">
        <p14:creationId xmlns:p14="http://schemas.microsoft.com/office/powerpoint/2010/main" val="37163398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6E260-A85F-6840-9314-2C339424D4BA}"/>
              </a:ext>
            </a:extLst>
          </p:cNvPr>
          <p:cNvSpPr>
            <a:spLocks noGrp="1"/>
          </p:cNvSpPr>
          <p:nvPr>
            <p:ph type="title"/>
          </p:nvPr>
        </p:nvSpPr>
        <p:spPr/>
        <p:txBody>
          <a:bodyPr/>
          <a:lstStyle/>
          <a:p>
            <a:endParaRPr lang="en-CN"/>
          </a:p>
        </p:txBody>
      </p:sp>
      <p:pic>
        <p:nvPicPr>
          <p:cNvPr id="5" name="Content Placeholder 4" descr="Text&#10;&#10;Description automatically generated">
            <a:extLst>
              <a:ext uri="{FF2B5EF4-FFF2-40B4-BE49-F238E27FC236}">
                <a16:creationId xmlns:a16="http://schemas.microsoft.com/office/drawing/2014/main" id="{27DEDED4-358B-904D-BA3C-E1A6523D7223}"/>
              </a:ext>
            </a:extLst>
          </p:cNvPr>
          <p:cNvPicPr>
            <a:picLocks noGrp="1" noChangeAspect="1"/>
          </p:cNvPicPr>
          <p:nvPr>
            <p:ph idx="1"/>
          </p:nvPr>
        </p:nvPicPr>
        <p:blipFill>
          <a:blip r:embed="rId2"/>
          <a:stretch>
            <a:fillRect/>
          </a:stretch>
        </p:blipFill>
        <p:spPr>
          <a:xfrm>
            <a:off x="3130061" y="35236"/>
            <a:ext cx="4454769" cy="6859736"/>
          </a:xfrm>
        </p:spPr>
      </p:pic>
    </p:spTree>
    <p:extLst>
      <p:ext uri="{BB962C8B-B14F-4D97-AF65-F5344CB8AC3E}">
        <p14:creationId xmlns:p14="http://schemas.microsoft.com/office/powerpoint/2010/main" val="17733513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16D62-CBDC-FA48-B20F-5622B0314286}"/>
              </a:ext>
            </a:extLst>
          </p:cNvPr>
          <p:cNvSpPr>
            <a:spLocks noGrp="1"/>
          </p:cNvSpPr>
          <p:nvPr>
            <p:ph type="title"/>
          </p:nvPr>
        </p:nvSpPr>
        <p:spPr/>
        <p:txBody>
          <a:bodyPr/>
          <a:lstStyle/>
          <a:p>
            <a:r>
              <a:rPr lang="en-US" altLang="zh-CN" dirty="0"/>
              <a:t>《</a:t>
            </a:r>
            <a:r>
              <a:rPr lang="zh-CN" altLang="en-US" dirty="0"/>
              <a:t>荀子</a:t>
            </a:r>
            <a:r>
              <a:rPr lang="en-US" altLang="zh-CN" dirty="0"/>
              <a:t>·</a:t>
            </a:r>
            <a:r>
              <a:rPr lang="zh-CN" altLang="en-US" dirty="0"/>
              <a:t>勸學</a:t>
            </a:r>
            <a:r>
              <a:rPr lang="en-US" altLang="zh-CN" dirty="0"/>
              <a:t>》</a:t>
            </a:r>
            <a:endParaRPr lang="en-CN" dirty="0"/>
          </a:p>
        </p:txBody>
      </p:sp>
      <p:pic>
        <p:nvPicPr>
          <p:cNvPr id="5" name="Content Placeholder 4" descr="Text, letter&#10;&#10;Description automatically generated">
            <a:extLst>
              <a:ext uri="{FF2B5EF4-FFF2-40B4-BE49-F238E27FC236}">
                <a16:creationId xmlns:a16="http://schemas.microsoft.com/office/drawing/2014/main" id="{7EA50E39-DC69-E14D-A433-0B1E0E441205}"/>
              </a:ext>
            </a:extLst>
          </p:cNvPr>
          <p:cNvPicPr>
            <a:picLocks noGrp="1" noChangeAspect="1"/>
          </p:cNvPicPr>
          <p:nvPr>
            <p:ph idx="1"/>
          </p:nvPr>
        </p:nvPicPr>
        <p:blipFill>
          <a:blip r:embed="rId2"/>
          <a:stretch>
            <a:fillRect/>
          </a:stretch>
        </p:blipFill>
        <p:spPr>
          <a:xfrm>
            <a:off x="1156138" y="1354185"/>
            <a:ext cx="8008518" cy="4599487"/>
          </a:xfrm>
        </p:spPr>
      </p:pic>
      <p:pic>
        <p:nvPicPr>
          <p:cNvPr id="7" name="Picture 6">
            <a:extLst>
              <a:ext uri="{FF2B5EF4-FFF2-40B4-BE49-F238E27FC236}">
                <a16:creationId xmlns:a16="http://schemas.microsoft.com/office/drawing/2014/main" id="{C682E1E8-A3AE-374A-8044-30899CD01B4A}"/>
              </a:ext>
            </a:extLst>
          </p:cNvPr>
          <p:cNvPicPr>
            <a:picLocks noChangeAspect="1"/>
          </p:cNvPicPr>
          <p:nvPr/>
        </p:nvPicPr>
        <p:blipFill>
          <a:blip r:embed="rId3"/>
          <a:stretch>
            <a:fillRect/>
          </a:stretch>
        </p:blipFill>
        <p:spPr>
          <a:xfrm>
            <a:off x="1156139" y="5953672"/>
            <a:ext cx="8008517" cy="687737"/>
          </a:xfrm>
          <a:prstGeom prst="rect">
            <a:avLst/>
          </a:prstGeom>
        </p:spPr>
      </p:pic>
    </p:spTree>
    <p:extLst>
      <p:ext uri="{BB962C8B-B14F-4D97-AF65-F5344CB8AC3E}">
        <p14:creationId xmlns:p14="http://schemas.microsoft.com/office/powerpoint/2010/main" val="145515079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D16A8-EAE3-D64B-8A85-414D2A383DCE}"/>
              </a:ext>
            </a:extLst>
          </p:cNvPr>
          <p:cNvSpPr>
            <a:spLocks noGrp="1"/>
          </p:cNvSpPr>
          <p:nvPr>
            <p:ph type="title"/>
          </p:nvPr>
        </p:nvSpPr>
        <p:spPr/>
        <p:txBody>
          <a:bodyPr/>
          <a:lstStyle/>
          <a:p>
            <a:r>
              <a:rPr lang="en-CN" dirty="0"/>
              <a:t>A</a:t>
            </a:r>
            <a:r>
              <a:rPr lang="en-US" altLang="zh-CN" dirty="0"/>
              <a:t>n</a:t>
            </a:r>
            <a:r>
              <a:rPr lang="zh-CN" altLang="en-US" dirty="0"/>
              <a:t> </a:t>
            </a:r>
            <a:r>
              <a:rPr lang="en-US" altLang="zh-CN" dirty="0"/>
              <a:t>exhortation</a:t>
            </a:r>
            <a:r>
              <a:rPr lang="zh-CN" altLang="en-US" dirty="0"/>
              <a:t> </a:t>
            </a:r>
            <a:r>
              <a:rPr lang="en-US" altLang="zh-CN" dirty="0"/>
              <a:t>to</a:t>
            </a:r>
            <a:r>
              <a:rPr lang="zh-CN" altLang="en-US" dirty="0"/>
              <a:t> </a:t>
            </a:r>
            <a:r>
              <a:rPr lang="en-US" altLang="zh-CN" dirty="0"/>
              <a:t>learning</a:t>
            </a:r>
            <a:endParaRPr lang="en-CN" dirty="0"/>
          </a:p>
        </p:txBody>
      </p:sp>
      <p:pic>
        <p:nvPicPr>
          <p:cNvPr id="5" name="Content Placeholder 4" descr="Graphical user interface, text, application&#10;&#10;Description automatically generated">
            <a:extLst>
              <a:ext uri="{FF2B5EF4-FFF2-40B4-BE49-F238E27FC236}">
                <a16:creationId xmlns:a16="http://schemas.microsoft.com/office/drawing/2014/main" id="{35B92400-A5A9-6945-8820-2CEF0F5B064B}"/>
              </a:ext>
            </a:extLst>
          </p:cNvPr>
          <p:cNvPicPr>
            <a:picLocks noGrp="1" noChangeAspect="1"/>
          </p:cNvPicPr>
          <p:nvPr>
            <p:ph idx="1"/>
          </p:nvPr>
        </p:nvPicPr>
        <p:blipFill>
          <a:blip r:embed="rId2"/>
          <a:stretch>
            <a:fillRect/>
          </a:stretch>
        </p:blipFill>
        <p:spPr>
          <a:xfrm>
            <a:off x="2332892" y="1874517"/>
            <a:ext cx="7234360" cy="4360436"/>
          </a:xfrm>
        </p:spPr>
      </p:pic>
    </p:spTree>
    <p:extLst>
      <p:ext uri="{BB962C8B-B14F-4D97-AF65-F5344CB8AC3E}">
        <p14:creationId xmlns:p14="http://schemas.microsoft.com/office/powerpoint/2010/main" val="396466430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AF61C-CB32-8A43-95FB-4835EEB4B959}"/>
              </a:ext>
            </a:extLst>
          </p:cNvPr>
          <p:cNvSpPr>
            <a:spLocks noGrp="1"/>
          </p:cNvSpPr>
          <p:nvPr>
            <p:ph type="title"/>
          </p:nvPr>
        </p:nvSpPr>
        <p:spPr/>
        <p:txBody>
          <a:bodyPr/>
          <a:lstStyle/>
          <a:p>
            <a:r>
              <a:rPr lang="en-US" altLang="zh-CN" dirty="0"/>
              <a:t>《</a:t>
            </a:r>
            <a:r>
              <a:rPr lang="zh-CN" altLang="en-US" dirty="0"/>
              <a:t>荀子</a:t>
            </a:r>
            <a:r>
              <a:rPr lang="en-US" altLang="zh-CN" dirty="0"/>
              <a:t>·</a:t>
            </a:r>
            <a:r>
              <a:rPr lang="zh-CN" altLang="en-US" dirty="0"/>
              <a:t>勸學</a:t>
            </a:r>
            <a:r>
              <a:rPr lang="en-US" altLang="zh-CN" dirty="0"/>
              <a:t>》</a:t>
            </a:r>
            <a:endParaRPr lang="en-CN" dirty="0"/>
          </a:p>
        </p:txBody>
      </p:sp>
      <p:pic>
        <p:nvPicPr>
          <p:cNvPr id="5" name="Content Placeholder 4" descr="Text, letter&#10;&#10;Description automatically generated">
            <a:extLst>
              <a:ext uri="{FF2B5EF4-FFF2-40B4-BE49-F238E27FC236}">
                <a16:creationId xmlns:a16="http://schemas.microsoft.com/office/drawing/2014/main" id="{B0460D4F-7095-C546-AD62-63591B2AE48B}"/>
              </a:ext>
            </a:extLst>
          </p:cNvPr>
          <p:cNvPicPr>
            <a:picLocks noGrp="1" noChangeAspect="1"/>
          </p:cNvPicPr>
          <p:nvPr>
            <p:ph idx="1"/>
          </p:nvPr>
        </p:nvPicPr>
        <p:blipFill>
          <a:blip r:embed="rId2"/>
          <a:stretch>
            <a:fillRect/>
          </a:stretch>
        </p:blipFill>
        <p:spPr>
          <a:xfrm>
            <a:off x="1493417" y="2062047"/>
            <a:ext cx="8174608" cy="3045982"/>
          </a:xfrm>
        </p:spPr>
      </p:pic>
      <mc:AlternateContent xmlns:mc="http://schemas.openxmlformats.org/markup-compatibility/2006">
        <mc:Choice xmlns:p14="http://schemas.microsoft.com/office/powerpoint/2010/main" Requires="p14">
          <p:contentPart p14:bwMode="auto" r:id="rId3">
            <p14:nvContentPartPr>
              <p14:cNvPr id="8" name="Ink 7">
                <a:extLst>
                  <a:ext uri="{FF2B5EF4-FFF2-40B4-BE49-F238E27FC236}">
                    <a16:creationId xmlns:a16="http://schemas.microsoft.com/office/drawing/2014/main" id="{C97C9849-C73F-DE4C-891D-3A9D0C51FFD9}"/>
                  </a:ext>
                </a:extLst>
              </p14:cNvPr>
              <p14:cNvContentPartPr/>
              <p14:nvPr/>
            </p14:nvContentPartPr>
            <p14:xfrm>
              <a:off x="2168778" y="2295508"/>
              <a:ext cx="463320" cy="360"/>
            </p14:xfrm>
          </p:contentPart>
        </mc:Choice>
        <mc:Fallback>
          <p:pic>
            <p:nvPicPr>
              <p:cNvPr id="8" name="Ink 7">
                <a:extLst>
                  <a:ext uri="{FF2B5EF4-FFF2-40B4-BE49-F238E27FC236}">
                    <a16:creationId xmlns:a16="http://schemas.microsoft.com/office/drawing/2014/main" id="{C97C9849-C73F-DE4C-891D-3A9D0C51FFD9}"/>
                  </a:ext>
                </a:extLst>
              </p:cNvPr>
              <p:cNvPicPr/>
              <p:nvPr/>
            </p:nvPicPr>
            <p:blipFill>
              <a:blip r:embed="rId4"/>
              <a:stretch>
                <a:fillRect/>
              </a:stretch>
            </p:blipFill>
            <p:spPr>
              <a:xfrm>
                <a:off x="2097138" y="2151508"/>
                <a:ext cx="606960" cy="288000"/>
              </a:xfrm>
              <a:prstGeom prst="rect">
                <a:avLst/>
              </a:prstGeom>
            </p:spPr>
          </p:pic>
        </mc:Fallback>
      </mc:AlternateContent>
    </p:spTree>
    <p:extLst>
      <p:ext uri="{BB962C8B-B14F-4D97-AF65-F5344CB8AC3E}">
        <p14:creationId xmlns:p14="http://schemas.microsoft.com/office/powerpoint/2010/main" val="202125241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AF61C-CB32-8A43-95FB-4835EEB4B959}"/>
              </a:ext>
            </a:extLst>
          </p:cNvPr>
          <p:cNvSpPr>
            <a:spLocks noGrp="1"/>
          </p:cNvSpPr>
          <p:nvPr>
            <p:ph type="title"/>
          </p:nvPr>
        </p:nvSpPr>
        <p:spPr/>
        <p:txBody>
          <a:bodyPr/>
          <a:lstStyle/>
          <a:p>
            <a:r>
              <a:rPr lang="en-US" altLang="zh-CN" dirty="0"/>
              <a:t>《</a:t>
            </a:r>
            <a:r>
              <a:rPr lang="zh-CN" altLang="en-US" dirty="0"/>
              <a:t>荀子</a:t>
            </a:r>
            <a:r>
              <a:rPr lang="en-US" altLang="zh-CN" dirty="0"/>
              <a:t>·</a:t>
            </a:r>
            <a:r>
              <a:rPr lang="zh-CN" altLang="en-US" dirty="0"/>
              <a:t>勸學</a:t>
            </a:r>
            <a:r>
              <a:rPr lang="en-US" altLang="zh-CN" dirty="0"/>
              <a:t>》</a:t>
            </a:r>
            <a:endParaRPr lang="en-CN" dirty="0"/>
          </a:p>
        </p:txBody>
      </p:sp>
      <p:pic>
        <p:nvPicPr>
          <p:cNvPr id="5" name="Content Placeholder 4" descr="Text&#10;&#10;Description automatically generated">
            <a:extLst>
              <a:ext uri="{FF2B5EF4-FFF2-40B4-BE49-F238E27FC236}">
                <a16:creationId xmlns:a16="http://schemas.microsoft.com/office/drawing/2014/main" id="{CB33E17D-AF6E-DD46-9A13-DA5B85550008}"/>
              </a:ext>
            </a:extLst>
          </p:cNvPr>
          <p:cNvPicPr>
            <a:picLocks noGrp="1" noChangeAspect="1"/>
          </p:cNvPicPr>
          <p:nvPr>
            <p:ph idx="1"/>
          </p:nvPr>
        </p:nvPicPr>
        <p:blipFill>
          <a:blip r:embed="rId2"/>
          <a:stretch>
            <a:fillRect/>
          </a:stretch>
        </p:blipFill>
        <p:spPr>
          <a:xfrm>
            <a:off x="1450427" y="1331588"/>
            <a:ext cx="8519468" cy="5289929"/>
          </a:xfrm>
        </p:spPr>
      </p:pic>
    </p:spTree>
    <p:extLst>
      <p:ext uri="{BB962C8B-B14F-4D97-AF65-F5344CB8AC3E}">
        <p14:creationId xmlns:p14="http://schemas.microsoft.com/office/powerpoint/2010/main" val="27198276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AF61C-CB32-8A43-95FB-4835EEB4B959}"/>
              </a:ext>
            </a:extLst>
          </p:cNvPr>
          <p:cNvSpPr>
            <a:spLocks noGrp="1"/>
          </p:cNvSpPr>
          <p:nvPr>
            <p:ph type="title"/>
          </p:nvPr>
        </p:nvSpPr>
        <p:spPr/>
        <p:txBody>
          <a:bodyPr/>
          <a:lstStyle/>
          <a:p>
            <a:r>
              <a:rPr lang="en-US" altLang="zh-CN" dirty="0"/>
              <a:t>《</a:t>
            </a:r>
            <a:r>
              <a:rPr lang="zh-CN" altLang="en-US" dirty="0"/>
              <a:t>荀子</a:t>
            </a:r>
            <a:r>
              <a:rPr lang="en-US" altLang="zh-CN" dirty="0"/>
              <a:t>·</a:t>
            </a:r>
            <a:r>
              <a:rPr lang="zh-CN" altLang="en-US" dirty="0"/>
              <a:t>勸學</a:t>
            </a:r>
            <a:r>
              <a:rPr lang="en-US" altLang="zh-CN" dirty="0"/>
              <a:t>》</a:t>
            </a:r>
            <a:endParaRPr lang="en-CN" dirty="0"/>
          </a:p>
        </p:txBody>
      </p:sp>
      <p:pic>
        <p:nvPicPr>
          <p:cNvPr id="5" name="Content Placeholder 4" descr="Text, letter&#10;&#10;Description automatically generated">
            <a:extLst>
              <a:ext uri="{FF2B5EF4-FFF2-40B4-BE49-F238E27FC236}">
                <a16:creationId xmlns:a16="http://schemas.microsoft.com/office/drawing/2014/main" id="{4586EBA9-C6D5-D444-B6B7-A432A992A1CB}"/>
              </a:ext>
            </a:extLst>
          </p:cNvPr>
          <p:cNvPicPr>
            <a:picLocks noGrp="1" noChangeAspect="1"/>
          </p:cNvPicPr>
          <p:nvPr>
            <p:ph idx="1"/>
          </p:nvPr>
        </p:nvPicPr>
        <p:blipFill>
          <a:blip r:embed="rId2"/>
          <a:stretch>
            <a:fillRect/>
          </a:stretch>
        </p:blipFill>
        <p:spPr>
          <a:xfrm>
            <a:off x="1251678" y="1631950"/>
            <a:ext cx="8452790" cy="3594100"/>
          </a:xfrm>
        </p:spPr>
      </p:pic>
      <p:pic>
        <p:nvPicPr>
          <p:cNvPr id="7" name="Picture 6">
            <a:extLst>
              <a:ext uri="{FF2B5EF4-FFF2-40B4-BE49-F238E27FC236}">
                <a16:creationId xmlns:a16="http://schemas.microsoft.com/office/drawing/2014/main" id="{2E10AC4D-21B5-1447-9AAD-1126FB8F7414}"/>
              </a:ext>
            </a:extLst>
          </p:cNvPr>
          <p:cNvPicPr>
            <a:picLocks noChangeAspect="1"/>
          </p:cNvPicPr>
          <p:nvPr/>
        </p:nvPicPr>
        <p:blipFill>
          <a:blip r:embed="rId3"/>
          <a:stretch>
            <a:fillRect/>
          </a:stretch>
        </p:blipFill>
        <p:spPr>
          <a:xfrm>
            <a:off x="1251678" y="5226050"/>
            <a:ext cx="8452790" cy="305983"/>
          </a:xfrm>
          <a:prstGeom prst="rect">
            <a:avLst/>
          </a:prstGeom>
        </p:spPr>
      </p:pic>
    </p:spTree>
    <p:extLst>
      <p:ext uri="{BB962C8B-B14F-4D97-AF65-F5344CB8AC3E}">
        <p14:creationId xmlns:p14="http://schemas.microsoft.com/office/powerpoint/2010/main" val="305895756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Text&#10;&#10;Description automatically generated">
            <a:extLst>
              <a:ext uri="{FF2B5EF4-FFF2-40B4-BE49-F238E27FC236}">
                <a16:creationId xmlns:a16="http://schemas.microsoft.com/office/drawing/2014/main" id="{C489C72E-FCBF-524C-A567-AC776CC39682}"/>
              </a:ext>
            </a:extLst>
          </p:cNvPr>
          <p:cNvPicPr>
            <a:picLocks noGrp="1" noChangeAspect="1"/>
          </p:cNvPicPr>
          <p:nvPr>
            <p:ph idx="1"/>
          </p:nvPr>
        </p:nvPicPr>
        <p:blipFill>
          <a:blip r:embed="rId2"/>
          <a:stretch>
            <a:fillRect/>
          </a:stretch>
        </p:blipFill>
        <p:spPr>
          <a:xfrm>
            <a:off x="3074865" y="245008"/>
            <a:ext cx="5549899" cy="4586903"/>
          </a:xfrm>
        </p:spPr>
      </p:pic>
      <p:pic>
        <p:nvPicPr>
          <p:cNvPr id="7" name="Picture 6" descr="A picture containing text, indoor&#10;&#10;Description automatically generated">
            <a:extLst>
              <a:ext uri="{FF2B5EF4-FFF2-40B4-BE49-F238E27FC236}">
                <a16:creationId xmlns:a16="http://schemas.microsoft.com/office/drawing/2014/main" id="{78FF2193-3FBB-CB4A-935E-10BF719B2976}"/>
              </a:ext>
            </a:extLst>
          </p:cNvPr>
          <p:cNvPicPr>
            <a:picLocks noChangeAspect="1"/>
          </p:cNvPicPr>
          <p:nvPr/>
        </p:nvPicPr>
        <p:blipFill>
          <a:blip r:embed="rId3"/>
          <a:stretch>
            <a:fillRect/>
          </a:stretch>
        </p:blipFill>
        <p:spPr>
          <a:xfrm>
            <a:off x="3074865" y="4831911"/>
            <a:ext cx="5549900" cy="1828800"/>
          </a:xfrm>
          <a:prstGeom prst="rect">
            <a:avLst/>
          </a:prstGeom>
        </p:spPr>
      </p:pic>
    </p:spTree>
    <p:extLst>
      <p:ext uri="{BB962C8B-B14F-4D97-AF65-F5344CB8AC3E}">
        <p14:creationId xmlns:p14="http://schemas.microsoft.com/office/powerpoint/2010/main" val="397118105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AF61C-CB32-8A43-95FB-4835EEB4B959}"/>
              </a:ext>
            </a:extLst>
          </p:cNvPr>
          <p:cNvSpPr>
            <a:spLocks noGrp="1"/>
          </p:cNvSpPr>
          <p:nvPr>
            <p:ph type="title"/>
          </p:nvPr>
        </p:nvSpPr>
        <p:spPr/>
        <p:txBody>
          <a:bodyPr/>
          <a:lstStyle/>
          <a:p>
            <a:r>
              <a:rPr lang="en-US" altLang="zh-CN" dirty="0"/>
              <a:t>《</a:t>
            </a:r>
            <a:r>
              <a:rPr lang="zh-CN" altLang="en-US" dirty="0"/>
              <a:t>荀子</a:t>
            </a:r>
            <a:r>
              <a:rPr lang="en-US" altLang="zh-CN" dirty="0"/>
              <a:t>·</a:t>
            </a:r>
            <a:r>
              <a:rPr lang="zh-CN" altLang="en-US" dirty="0"/>
              <a:t>勸學</a:t>
            </a:r>
            <a:r>
              <a:rPr lang="en-US" altLang="zh-CN" dirty="0"/>
              <a:t>》</a:t>
            </a:r>
            <a:endParaRPr lang="en-CN" dirty="0"/>
          </a:p>
        </p:txBody>
      </p:sp>
      <p:pic>
        <p:nvPicPr>
          <p:cNvPr id="5" name="Content Placeholder 4" descr="Text, letter&#10;&#10;Description automatically generated">
            <a:extLst>
              <a:ext uri="{FF2B5EF4-FFF2-40B4-BE49-F238E27FC236}">
                <a16:creationId xmlns:a16="http://schemas.microsoft.com/office/drawing/2014/main" id="{CF0EB7B9-B9C1-DB49-A446-769DF5897358}"/>
              </a:ext>
            </a:extLst>
          </p:cNvPr>
          <p:cNvPicPr>
            <a:picLocks noGrp="1" noChangeAspect="1"/>
          </p:cNvPicPr>
          <p:nvPr>
            <p:ph idx="1"/>
          </p:nvPr>
        </p:nvPicPr>
        <p:blipFill>
          <a:blip r:embed="rId2"/>
          <a:stretch>
            <a:fillRect/>
          </a:stretch>
        </p:blipFill>
        <p:spPr>
          <a:xfrm>
            <a:off x="1133342" y="1712552"/>
            <a:ext cx="8769903" cy="4701698"/>
          </a:xfrm>
        </p:spPr>
      </p:pic>
      <mc:AlternateContent xmlns:mc="http://schemas.openxmlformats.org/markup-compatibility/2006">
        <mc:Choice xmlns:p14="http://schemas.microsoft.com/office/powerpoint/2010/main" Requires="p14">
          <p:contentPart p14:bwMode="auto" r:id="rId3">
            <p14:nvContentPartPr>
              <p14:cNvPr id="6" name="Ink 5">
                <a:extLst>
                  <a:ext uri="{FF2B5EF4-FFF2-40B4-BE49-F238E27FC236}">
                    <a16:creationId xmlns:a16="http://schemas.microsoft.com/office/drawing/2014/main" id="{828F3FAD-EDAB-3F47-8490-FD3D9614FAAA}"/>
                  </a:ext>
                </a:extLst>
              </p14:cNvPr>
              <p14:cNvContentPartPr/>
              <p14:nvPr/>
            </p14:nvContentPartPr>
            <p14:xfrm>
              <a:off x="1715178" y="1904908"/>
              <a:ext cx="515880" cy="22320"/>
            </p14:xfrm>
          </p:contentPart>
        </mc:Choice>
        <mc:Fallback>
          <p:pic>
            <p:nvPicPr>
              <p:cNvPr id="6" name="Ink 5">
                <a:extLst>
                  <a:ext uri="{FF2B5EF4-FFF2-40B4-BE49-F238E27FC236}">
                    <a16:creationId xmlns:a16="http://schemas.microsoft.com/office/drawing/2014/main" id="{828F3FAD-EDAB-3F47-8490-FD3D9614FAAA}"/>
                  </a:ext>
                </a:extLst>
              </p:cNvPr>
              <p:cNvPicPr/>
              <p:nvPr/>
            </p:nvPicPr>
            <p:blipFill>
              <a:blip r:embed="rId4"/>
              <a:stretch>
                <a:fillRect/>
              </a:stretch>
            </p:blipFill>
            <p:spPr>
              <a:xfrm>
                <a:off x="1643538" y="1761268"/>
                <a:ext cx="659520" cy="309960"/>
              </a:xfrm>
              <a:prstGeom prst="rect">
                <a:avLst/>
              </a:prstGeom>
            </p:spPr>
          </p:pic>
        </mc:Fallback>
      </mc:AlternateContent>
    </p:spTree>
    <p:extLst>
      <p:ext uri="{BB962C8B-B14F-4D97-AF65-F5344CB8AC3E}">
        <p14:creationId xmlns:p14="http://schemas.microsoft.com/office/powerpoint/2010/main" val="259641238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D16A8-EAE3-D64B-8A85-414D2A383DCE}"/>
              </a:ext>
            </a:extLst>
          </p:cNvPr>
          <p:cNvSpPr>
            <a:spLocks noGrp="1"/>
          </p:cNvSpPr>
          <p:nvPr>
            <p:ph type="title"/>
          </p:nvPr>
        </p:nvSpPr>
        <p:spPr/>
        <p:txBody>
          <a:bodyPr/>
          <a:lstStyle/>
          <a:p>
            <a:r>
              <a:rPr lang="en-CN" dirty="0"/>
              <a:t>A</a:t>
            </a:r>
            <a:r>
              <a:rPr lang="en-US" altLang="zh-CN" dirty="0"/>
              <a:t>n</a:t>
            </a:r>
            <a:r>
              <a:rPr lang="zh-CN" altLang="en-US" dirty="0"/>
              <a:t> </a:t>
            </a:r>
            <a:r>
              <a:rPr lang="en-US" altLang="zh-CN" dirty="0"/>
              <a:t>exhortation</a:t>
            </a:r>
            <a:r>
              <a:rPr lang="zh-CN" altLang="en-US" dirty="0"/>
              <a:t> </a:t>
            </a:r>
            <a:r>
              <a:rPr lang="en-US" altLang="zh-CN" dirty="0"/>
              <a:t>to</a:t>
            </a:r>
            <a:r>
              <a:rPr lang="zh-CN" altLang="en-US" dirty="0"/>
              <a:t> </a:t>
            </a:r>
            <a:r>
              <a:rPr lang="en-US" altLang="zh-CN" dirty="0"/>
              <a:t>learning</a:t>
            </a:r>
            <a:endParaRPr lang="en-CN" dirty="0"/>
          </a:p>
        </p:txBody>
      </p:sp>
      <p:pic>
        <p:nvPicPr>
          <p:cNvPr id="5" name="Content Placeholder 4" descr="Graphical user interface, text, application&#10;&#10;Description automatically generated">
            <a:extLst>
              <a:ext uri="{FF2B5EF4-FFF2-40B4-BE49-F238E27FC236}">
                <a16:creationId xmlns:a16="http://schemas.microsoft.com/office/drawing/2014/main" id="{014B83B0-923F-7445-AB77-F9AC0238A3BD}"/>
              </a:ext>
            </a:extLst>
          </p:cNvPr>
          <p:cNvPicPr>
            <a:picLocks noGrp="1" noChangeAspect="1"/>
          </p:cNvPicPr>
          <p:nvPr>
            <p:ph idx="1"/>
          </p:nvPr>
        </p:nvPicPr>
        <p:blipFill>
          <a:blip r:embed="rId2"/>
          <a:stretch>
            <a:fillRect/>
          </a:stretch>
        </p:blipFill>
        <p:spPr>
          <a:xfrm>
            <a:off x="2142037" y="1874517"/>
            <a:ext cx="7530723" cy="4057650"/>
          </a:xfrm>
        </p:spPr>
      </p:pic>
    </p:spTree>
    <p:extLst>
      <p:ext uri="{BB962C8B-B14F-4D97-AF65-F5344CB8AC3E}">
        <p14:creationId xmlns:p14="http://schemas.microsoft.com/office/powerpoint/2010/main" val="46485841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AF61C-CB32-8A43-95FB-4835EEB4B959}"/>
              </a:ext>
            </a:extLst>
          </p:cNvPr>
          <p:cNvSpPr>
            <a:spLocks noGrp="1"/>
          </p:cNvSpPr>
          <p:nvPr>
            <p:ph type="title"/>
          </p:nvPr>
        </p:nvSpPr>
        <p:spPr/>
        <p:txBody>
          <a:bodyPr/>
          <a:lstStyle/>
          <a:p>
            <a:r>
              <a:rPr lang="en-US" altLang="zh-CN" dirty="0"/>
              <a:t>《</a:t>
            </a:r>
            <a:r>
              <a:rPr lang="zh-CN" altLang="en-US" dirty="0"/>
              <a:t>荀子</a:t>
            </a:r>
            <a:r>
              <a:rPr lang="en-US" altLang="zh-CN" dirty="0"/>
              <a:t>·</a:t>
            </a:r>
            <a:r>
              <a:rPr lang="zh-CN" altLang="en-US" dirty="0"/>
              <a:t>勸學</a:t>
            </a:r>
            <a:r>
              <a:rPr lang="en-US" altLang="zh-CN" dirty="0"/>
              <a:t>》</a:t>
            </a:r>
            <a:endParaRPr lang="en-CN" dirty="0"/>
          </a:p>
        </p:txBody>
      </p:sp>
      <p:pic>
        <p:nvPicPr>
          <p:cNvPr id="5" name="Content Placeholder 4" descr="Text, letter&#10;&#10;Description automatically generated">
            <a:extLst>
              <a:ext uri="{FF2B5EF4-FFF2-40B4-BE49-F238E27FC236}">
                <a16:creationId xmlns:a16="http://schemas.microsoft.com/office/drawing/2014/main" id="{11E941BA-8B8B-244C-B920-B08E0AD87B56}"/>
              </a:ext>
            </a:extLst>
          </p:cNvPr>
          <p:cNvPicPr>
            <a:picLocks noGrp="1" noChangeAspect="1"/>
          </p:cNvPicPr>
          <p:nvPr>
            <p:ph idx="1"/>
          </p:nvPr>
        </p:nvPicPr>
        <p:blipFill>
          <a:blip r:embed="rId2"/>
          <a:stretch>
            <a:fillRect/>
          </a:stretch>
        </p:blipFill>
        <p:spPr>
          <a:xfrm>
            <a:off x="1251678" y="1427963"/>
            <a:ext cx="8193428" cy="4742593"/>
          </a:xfrm>
        </p:spPr>
      </p:pic>
    </p:spTree>
    <p:extLst>
      <p:ext uri="{BB962C8B-B14F-4D97-AF65-F5344CB8AC3E}">
        <p14:creationId xmlns:p14="http://schemas.microsoft.com/office/powerpoint/2010/main" val="120250252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D16A8-EAE3-D64B-8A85-414D2A383DCE}"/>
              </a:ext>
            </a:extLst>
          </p:cNvPr>
          <p:cNvSpPr>
            <a:spLocks noGrp="1"/>
          </p:cNvSpPr>
          <p:nvPr>
            <p:ph type="title"/>
          </p:nvPr>
        </p:nvSpPr>
        <p:spPr/>
        <p:txBody>
          <a:bodyPr/>
          <a:lstStyle/>
          <a:p>
            <a:r>
              <a:rPr lang="en-CN" dirty="0"/>
              <a:t>A</a:t>
            </a:r>
            <a:r>
              <a:rPr lang="en-US" altLang="zh-CN" dirty="0"/>
              <a:t>n</a:t>
            </a:r>
            <a:r>
              <a:rPr lang="zh-CN" altLang="en-US" dirty="0"/>
              <a:t> </a:t>
            </a:r>
            <a:r>
              <a:rPr lang="en-US" altLang="zh-CN" dirty="0"/>
              <a:t>exhortation</a:t>
            </a:r>
            <a:r>
              <a:rPr lang="zh-CN" altLang="en-US" dirty="0"/>
              <a:t> </a:t>
            </a:r>
            <a:r>
              <a:rPr lang="en-US" altLang="zh-CN" dirty="0"/>
              <a:t>to</a:t>
            </a:r>
            <a:r>
              <a:rPr lang="zh-CN" altLang="en-US" dirty="0"/>
              <a:t> </a:t>
            </a:r>
            <a:r>
              <a:rPr lang="en-US" altLang="zh-CN" dirty="0"/>
              <a:t>learning</a:t>
            </a:r>
            <a:endParaRPr lang="en-CN" dirty="0"/>
          </a:p>
        </p:txBody>
      </p:sp>
      <p:pic>
        <p:nvPicPr>
          <p:cNvPr id="5" name="Content Placeholder 4" descr="Text&#10;&#10;Description automatically generated">
            <a:extLst>
              <a:ext uri="{FF2B5EF4-FFF2-40B4-BE49-F238E27FC236}">
                <a16:creationId xmlns:a16="http://schemas.microsoft.com/office/drawing/2014/main" id="{AD0F0C58-6625-B34A-B4FA-1DB35A5ECE79}"/>
              </a:ext>
            </a:extLst>
          </p:cNvPr>
          <p:cNvPicPr>
            <a:picLocks noGrp="1" noChangeAspect="1"/>
          </p:cNvPicPr>
          <p:nvPr>
            <p:ph idx="1"/>
          </p:nvPr>
        </p:nvPicPr>
        <p:blipFill>
          <a:blip r:embed="rId2"/>
          <a:stretch>
            <a:fillRect/>
          </a:stretch>
        </p:blipFill>
        <p:spPr>
          <a:xfrm>
            <a:off x="1486143" y="1874517"/>
            <a:ext cx="7492465" cy="4126035"/>
          </a:xfrm>
        </p:spPr>
      </p:pic>
    </p:spTree>
    <p:extLst>
      <p:ext uri="{BB962C8B-B14F-4D97-AF65-F5344CB8AC3E}">
        <p14:creationId xmlns:p14="http://schemas.microsoft.com/office/powerpoint/2010/main" val="166106948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AF61C-CB32-8A43-95FB-4835EEB4B959}"/>
              </a:ext>
            </a:extLst>
          </p:cNvPr>
          <p:cNvSpPr>
            <a:spLocks noGrp="1"/>
          </p:cNvSpPr>
          <p:nvPr>
            <p:ph type="title"/>
          </p:nvPr>
        </p:nvSpPr>
        <p:spPr/>
        <p:txBody>
          <a:bodyPr/>
          <a:lstStyle/>
          <a:p>
            <a:r>
              <a:rPr lang="en-US" altLang="zh-CN" dirty="0"/>
              <a:t>《</a:t>
            </a:r>
            <a:r>
              <a:rPr lang="zh-CN" altLang="en-US" dirty="0"/>
              <a:t>荀子</a:t>
            </a:r>
            <a:r>
              <a:rPr lang="en-US" altLang="zh-CN" dirty="0"/>
              <a:t>·</a:t>
            </a:r>
            <a:r>
              <a:rPr lang="zh-CN" altLang="en-US" dirty="0"/>
              <a:t>勸學</a:t>
            </a:r>
            <a:r>
              <a:rPr lang="en-US" altLang="zh-CN" dirty="0"/>
              <a:t>》</a:t>
            </a:r>
            <a:endParaRPr lang="en-CN" dirty="0"/>
          </a:p>
        </p:txBody>
      </p:sp>
      <p:pic>
        <p:nvPicPr>
          <p:cNvPr id="5" name="Content Placeholder 4" descr="Text, letter&#10;&#10;Description automatically generated">
            <a:extLst>
              <a:ext uri="{FF2B5EF4-FFF2-40B4-BE49-F238E27FC236}">
                <a16:creationId xmlns:a16="http://schemas.microsoft.com/office/drawing/2014/main" id="{A24192DA-583F-CA41-9C85-0247709E90BE}"/>
              </a:ext>
            </a:extLst>
          </p:cNvPr>
          <p:cNvPicPr>
            <a:picLocks noGrp="1" noChangeAspect="1"/>
          </p:cNvPicPr>
          <p:nvPr>
            <p:ph idx="1"/>
          </p:nvPr>
        </p:nvPicPr>
        <p:blipFill>
          <a:blip r:embed="rId2"/>
          <a:stretch>
            <a:fillRect/>
          </a:stretch>
        </p:blipFill>
        <p:spPr>
          <a:xfrm>
            <a:off x="1251678" y="1511185"/>
            <a:ext cx="8470898" cy="2103383"/>
          </a:xfrm>
        </p:spPr>
      </p:pic>
      <p:pic>
        <p:nvPicPr>
          <p:cNvPr id="7" name="Picture 6" descr="A picture containing text&#10;&#10;Description automatically generated">
            <a:extLst>
              <a:ext uri="{FF2B5EF4-FFF2-40B4-BE49-F238E27FC236}">
                <a16:creationId xmlns:a16="http://schemas.microsoft.com/office/drawing/2014/main" id="{C31D8C45-3D4F-AC47-B213-046DE48DB57C}"/>
              </a:ext>
            </a:extLst>
          </p:cNvPr>
          <p:cNvPicPr>
            <a:picLocks noChangeAspect="1"/>
          </p:cNvPicPr>
          <p:nvPr/>
        </p:nvPicPr>
        <p:blipFill>
          <a:blip r:embed="rId3"/>
          <a:stretch>
            <a:fillRect/>
          </a:stretch>
        </p:blipFill>
        <p:spPr>
          <a:xfrm>
            <a:off x="1251678" y="3614568"/>
            <a:ext cx="8483993" cy="1918203"/>
          </a:xfrm>
          <a:prstGeom prst="rect">
            <a:avLst/>
          </a:prstGeom>
        </p:spPr>
      </p:pic>
    </p:spTree>
    <p:extLst>
      <p:ext uri="{BB962C8B-B14F-4D97-AF65-F5344CB8AC3E}">
        <p14:creationId xmlns:p14="http://schemas.microsoft.com/office/powerpoint/2010/main" val="420335570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D16A8-EAE3-D64B-8A85-414D2A383DCE}"/>
              </a:ext>
            </a:extLst>
          </p:cNvPr>
          <p:cNvSpPr>
            <a:spLocks noGrp="1"/>
          </p:cNvSpPr>
          <p:nvPr>
            <p:ph type="title"/>
          </p:nvPr>
        </p:nvSpPr>
        <p:spPr/>
        <p:txBody>
          <a:bodyPr/>
          <a:lstStyle/>
          <a:p>
            <a:r>
              <a:rPr lang="en-CN" dirty="0"/>
              <a:t>A</a:t>
            </a:r>
            <a:r>
              <a:rPr lang="en-US" altLang="zh-CN" dirty="0"/>
              <a:t>n</a:t>
            </a:r>
            <a:r>
              <a:rPr lang="zh-CN" altLang="en-US" dirty="0"/>
              <a:t> </a:t>
            </a:r>
            <a:r>
              <a:rPr lang="en-US" altLang="zh-CN" dirty="0"/>
              <a:t>exhortation</a:t>
            </a:r>
            <a:r>
              <a:rPr lang="zh-CN" altLang="en-US" dirty="0"/>
              <a:t> </a:t>
            </a:r>
            <a:r>
              <a:rPr lang="en-US" altLang="zh-CN" dirty="0"/>
              <a:t>to</a:t>
            </a:r>
            <a:r>
              <a:rPr lang="zh-CN" altLang="en-US" dirty="0"/>
              <a:t> </a:t>
            </a:r>
            <a:r>
              <a:rPr lang="en-US" altLang="zh-CN" dirty="0"/>
              <a:t>learning</a:t>
            </a:r>
            <a:endParaRPr lang="en-CN" dirty="0"/>
          </a:p>
        </p:txBody>
      </p:sp>
      <p:pic>
        <p:nvPicPr>
          <p:cNvPr id="5" name="Content Placeholder 4" descr="Text&#10;&#10;Description automatically generated">
            <a:extLst>
              <a:ext uri="{FF2B5EF4-FFF2-40B4-BE49-F238E27FC236}">
                <a16:creationId xmlns:a16="http://schemas.microsoft.com/office/drawing/2014/main" id="{BBC1EA36-5BEC-3547-AAD9-E5C8BC0D7AAB}"/>
              </a:ext>
            </a:extLst>
          </p:cNvPr>
          <p:cNvPicPr>
            <a:picLocks noGrp="1" noChangeAspect="1"/>
          </p:cNvPicPr>
          <p:nvPr>
            <p:ph idx="1"/>
          </p:nvPr>
        </p:nvPicPr>
        <p:blipFill>
          <a:blip r:embed="rId2"/>
          <a:stretch>
            <a:fillRect/>
          </a:stretch>
        </p:blipFill>
        <p:spPr>
          <a:xfrm>
            <a:off x="1570893" y="1634483"/>
            <a:ext cx="7380187" cy="4841132"/>
          </a:xfrm>
        </p:spPr>
      </p:pic>
    </p:spTree>
    <p:extLst>
      <p:ext uri="{BB962C8B-B14F-4D97-AF65-F5344CB8AC3E}">
        <p14:creationId xmlns:p14="http://schemas.microsoft.com/office/powerpoint/2010/main" val="21087403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AF61C-CB32-8A43-95FB-4835EEB4B959}"/>
              </a:ext>
            </a:extLst>
          </p:cNvPr>
          <p:cNvSpPr>
            <a:spLocks noGrp="1"/>
          </p:cNvSpPr>
          <p:nvPr>
            <p:ph type="title"/>
          </p:nvPr>
        </p:nvSpPr>
        <p:spPr/>
        <p:txBody>
          <a:bodyPr/>
          <a:lstStyle/>
          <a:p>
            <a:r>
              <a:rPr lang="en-US" altLang="zh-CN" dirty="0"/>
              <a:t>《</a:t>
            </a:r>
            <a:r>
              <a:rPr lang="zh-CN" altLang="en-US" dirty="0"/>
              <a:t>荀子</a:t>
            </a:r>
            <a:r>
              <a:rPr lang="en-US" altLang="zh-CN" dirty="0"/>
              <a:t>·</a:t>
            </a:r>
            <a:r>
              <a:rPr lang="zh-CN" altLang="en-US" dirty="0"/>
              <a:t>勸學</a:t>
            </a:r>
            <a:r>
              <a:rPr lang="en-US" altLang="zh-CN" dirty="0"/>
              <a:t>》</a:t>
            </a:r>
            <a:endParaRPr lang="en-CN" dirty="0"/>
          </a:p>
        </p:txBody>
      </p:sp>
      <p:pic>
        <p:nvPicPr>
          <p:cNvPr id="5" name="Content Placeholder 4" descr="Text, letter&#10;&#10;Description automatically generated">
            <a:extLst>
              <a:ext uri="{FF2B5EF4-FFF2-40B4-BE49-F238E27FC236}">
                <a16:creationId xmlns:a16="http://schemas.microsoft.com/office/drawing/2014/main" id="{E0466E42-7686-9044-8238-2C291325D524}"/>
              </a:ext>
            </a:extLst>
          </p:cNvPr>
          <p:cNvPicPr>
            <a:picLocks noGrp="1" noChangeAspect="1"/>
          </p:cNvPicPr>
          <p:nvPr>
            <p:ph idx="1"/>
          </p:nvPr>
        </p:nvPicPr>
        <p:blipFill>
          <a:blip r:embed="rId2"/>
          <a:stretch>
            <a:fillRect/>
          </a:stretch>
        </p:blipFill>
        <p:spPr>
          <a:xfrm>
            <a:off x="1165001" y="1726602"/>
            <a:ext cx="8229600" cy="4114800"/>
          </a:xfrm>
        </p:spPr>
      </p:pic>
    </p:spTree>
    <p:extLst>
      <p:ext uri="{BB962C8B-B14F-4D97-AF65-F5344CB8AC3E}">
        <p14:creationId xmlns:p14="http://schemas.microsoft.com/office/powerpoint/2010/main" val="422702332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AF61C-CB32-8A43-95FB-4835EEB4B959}"/>
              </a:ext>
            </a:extLst>
          </p:cNvPr>
          <p:cNvSpPr>
            <a:spLocks noGrp="1"/>
          </p:cNvSpPr>
          <p:nvPr>
            <p:ph type="title"/>
          </p:nvPr>
        </p:nvSpPr>
        <p:spPr/>
        <p:txBody>
          <a:bodyPr/>
          <a:lstStyle/>
          <a:p>
            <a:r>
              <a:rPr lang="en-US" altLang="zh-CN" dirty="0"/>
              <a:t>《</a:t>
            </a:r>
            <a:r>
              <a:rPr lang="zh-CN" altLang="en-US" dirty="0"/>
              <a:t>荀子</a:t>
            </a:r>
            <a:r>
              <a:rPr lang="en-US" altLang="zh-CN" dirty="0"/>
              <a:t>·</a:t>
            </a:r>
            <a:r>
              <a:rPr lang="zh-CN" altLang="en-US" dirty="0"/>
              <a:t>勸學</a:t>
            </a:r>
            <a:r>
              <a:rPr lang="en-US" altLang="zh-CN" dirty="0"/>
              <a:t>》</a:t>
            </a:r>
            <a:endParaRPr lang="en-CN" dirty="0"/>
          </a:p>
        </p:txBody>
      </p:sp>
      <p:pic>
        <p:nvPicPr>
          <p:cNvPr id="5" name="Content Placeholder 4" descr="Text&#10;&#10;Description automatically generated">
            <a:extLst>
              <a:ext uri="{FF2B5EF4-FFF2-40B4-BE49-F238E27FC236}">
                <a16:creationId xmlns:a16="http://schemas.microsoft.com/office/drawing/2014/main" id="{B2A526AA-42C0-4846-A155-2BCFF04863AE}"/>
              </a:ext>
            </a:extLst>
          </p:cNvPr>
          <p:cNvPicPr>
            <a:picLocks noGrp="1" noChangeAspect="1"/>
          </p:cNvPicPr>
          <p:nvPr>
            <p:ph idx="1"/>
          </p:nvPr>
        </p:nvPicPr>
        <p:blipFill>
          <a:blip r:embed="rId2"/>
          <a:stretch>
            <a:fillRect/>
          </a:stretch>
        </p:blipFill>
        <p:spPr>
          <a:xfrm>
            <a:off x="1065007" y="1781593"/>
            <a:ext cx="9096694" cy="4195326"/>
          </a:xfrm>
        </p:spPr>
      </p:pic>
    </p:spTree>
    <p:extLst>
      <p:ext uri="{BB962C8B-B14F-4D97-AF65-F5344CB8AC3E}">
        <p14:creationId xmlns:p14="http://schemas.microsoft.com/office/powerpoint/2010/main" val="423728512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Text&#10;&#10;Description automatically generated">
            <a:extLst>
              <a:ext uri="{FF2B5EF4-FFF2-40B4-BE49-F238E27FC236}">
                <a16:creationId xmlns:a16="http://schemas.microsoft.com/office/drawing/2014/main" id="{93514998-9E4B-9D45-AC09-047B5C447F05}"/>
              </a:ext>
            </a:extLst>
          </p:cNvPr>
          <p:cNvPicPr>
            <a:picLocks noGrp="1" noChangeAspect="1"/>
          </p:cNvPicPr>
          <p:nvPr>
            <p:ph idx="1"/>
          </p:nvPr>
        </p:nvPicPr>
        <p:blipFill>
          <a:blip r:embed="rId2"/>
          <a:stretch>
            <a:fillRect/>
          </a:stretch>
        </p:blipFill>
        <p:spPr>
          <a:xfrm>
            <a:off x="2283606" y="43640"/>
            <a:ext cx="5857738" cy="4504914"/>
          </a:xfrm>
        </p:spPr>
      </p:pic>
      <p:pic>
        <p:nvPicPr>
          <p:cNvPr id="7" name="Picture 6" descr="Text&#10;&#10;Description automatically generated">
            <a:extLst>
              <a:ext uri="{FF2B5EF4-FFF2-40B4-BE49-F238E27FC236}">
                <a16:creationId xmlns:a16="http://schemas.microsoft.com/office/drawing/2014/main" id="{730E59BB-38FA-1843-B0D0-70E1053382BF}"/>
              </a:ext>
            </a:extLst>
          </p:cNvPr>
          <p:cNvPicPr>
            <a:picLocks noChangeAspect="1"/>
          </p:cNvPicPr>
          <p:nvPr/>
        </p:nvPicPr>
        <p:blipFill>
          <a:blip r:embed="rId3"/>
          <a:stretch>
            <a:fillRect/>
          </a:stretch>
        </p:blipFill>
        <p:spPr>
          <a:xfrm>
            <a:off x="2283605" y="4548554"/>
            <a:ext cx="5857738" cy="2289231"/>
          </a:xfrm>
          <a:prstGeom prst="rect">
            <a:avLst/>
          </a:prstGeom>
        </p:spPr>
      </p:pic>
    </p:spTree>
    <p:extLst>
      <p:ext uri="{BB962C8B-B14F-4D97-AF65-F5344CB8AC3E}">
        <p14:creationId xmlns:p14="http://schemas.microsoft.com/office/powerpoint/2010/main" val="134819438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AF61C-CB32-8A43-95FB-4835EEB4B959}"/>
              </a:ext>
            </a:extLst>
          </p:cNvPr>
          <p:cNvSpPr>
            <a:spLocks noGrp="1"/>
          </p:cNvSpPr>
          <p:nvPr>
            <p:ph type="title"/>
          </p:nvPr>
        </p:nvSpPr>
        <p:spPr/>
        <p:txBody>
          <a:bodyPr/>
          <a:lstStyle/>
          <a:p>
            <a:r>
              <a:rPr lang="en-US" altLang="zh-CN" dirty="0"/>
              <a:t>《</a:t>
            </a:r>
            <a:r>
              <a:rPr lang="zh-CN" altLang="en-US" dirty="0"/>
              <a:t>荀子</a:t>
            </a:r>
            <a:r>
              <a:rPr lang="en-US" altLang="zh-CN" dirty="0"/>
              <a:t>·</a:t>
            </a:r>
            <a:r>
              <a:rPr lang="zh-CN" altLang="en-US" dirty="0"/>
              <a:t>勸學</a:t>
            </a:r>
            <a:r>
              <a:rPr lang="en-US" altLang="zh-CN" dirty="0"/>
              <a:t>》</a:t>
            </a:r>
            <a:endParaRPr lang="en-CN" dirty="0"/>
          </a:p>
        </p:txBody>
      </p:sp>
      <p:pic>
        <p:nvPicPr>
          <p:cNvPr id="5" name="Content Placeholder 4" descr="Text&#10;&#10;Description automatically generated">
            <a:extLst>
              <a:ext uri="{FF2B5EF4-FFF2-40B4-BE49-F238E27FC236}">
                <a16:creationId xmlns:a16="http://schemas.microsoft.com/office/drawing/2014/main" id="{3FC4ED02-3C2F-D34E-A002-7558E03E9209}"/>
              </a:ext>
            </a:extLst>
          </p:cNvPr>
          <p:cNvPicPr>
            <a:picLocks noGrp="1" noChangeAspect="1"/>
          </p:cNvPicPr>
          <p:nvPr>
            <p:ph idx="1"/>
          </p:nvPr>
        </p:nvPicPr>
        <p:blipFill>
          <a:blip r:embed="rId2"/>
          <a:stretch>
            <a:fillRect/>
          </a:stretch>
        </p:blipFill>
        <p:spPr>
          <a:xfrm>
            <a:off x="1251678" y="1661207"/>
            <a:ext cx="7998311" cy="2044817"/>
          </a:xfrm>
        </p:spPr>
      </p:pic>
      <p:pic>
        <p:nvPicPr>
          <p:cNvPr id="7" name="Picture 6" descr="A picture containing chart&#10;&#10;Description automatically generated">
            <a:extLst>
              <a:ext uri="{FF2B5EF4-FFF2-40B4-BE49-F238E27FC236}">
                <a16:creationId xmlns:a16="http://schemas.microsoft.com/office/drawing/2014/main" id="{768A1F5F-8633-AB40-9374-D323805C526E}"/>
              </a:ext>
            </a:extLst>
          </p:cNvPr>
          <p:cNvPicPr>
            <a:picLocks noChangeAspect="1"/>
          </p:cNvPicPr>
          <p:nvPr/>
        </p:nvPicPr>
        <p:blipFill>
          <a:blip r:embed="rId3"/>
          <a:stretch>
            <a:fillRect/>
          </a:stretch>
        </p:blipFill>
        <p:spPr>
          <a:xfrm>
            <a:off x="1251678" y="3706024"/>
            <a:ext cx="7998311" cy="1949927"/>
          </a:xfrm>
          <a:prstGeom prst="rect">
            <a:avLst/>
          </a:prstGeom>
        </p:spPr>
      </p:pic>
    </p:spTree>
    <p:extLst>
      <p:ext uri="{BB962C8B-B14F-4D97-AF65-F5344CB8AC3E}">
        <p14:creationId xmlns:p14="http://schemas.microsoft.com/office/powerpoint/2010/main" val="49192846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AF61C-CB32-8A43-95FB-4835EEB4B959}"/>
              </a:ext>
            </a:extLst>
          </p:cNvPr>
          <p:cNvSpPr>
            <a:spLocks noGrp="1"/>
          </p:cNvSpPr>
          <p:nvPr>
            <p:ph type="title"/>
          </p:nvPr>
        </p:nvSpPr>
        <p:spPr/>
        <p:txBody>
          <a:bodyPr/>
          <a:lstStyle/>
          <a:p>
            <a:r>
              <a:rPr lang="en-US" altLang="zh-CN" dirty="0"/>
              <a:t>《</a:t>
            </a:r>
            <a:r>
              <a:rPr lang="zh-CN" altLang="en-US" dirty="0"/>
              <a:t>荀子</a:t>
            </a:r>
            <a:r>
              <a:rPr lang="en-US" altLang="zh-CN" dirty="0"/>
              <a:t>·</a:t>
            </a:r>
            <a:r>
              <a:rPr lang="zh-CN" altLang="en-US" dirty="0"/>
              <a:t>勸學</a:t>
            </a:r>
            <a:r>
              <a:rPr lang="en-US" altLang="zh-CN" dirty="0"/>
              <a:t>》</a:t>
            </a:r>
            <a:endParaRPr lang="en-CN" dirty="0"/>
          </a:p>
        </p:txBody>
      </p:sp>
      <p:pic>
        <p:nvPicPr>
          <p:cNvPr id="5" name="Content Placeholder 4" descr="A picture containing text, document&#10;&#10;Description automatically generated">
            <a:extLst>
              <a:ext uri="{FF2B5EF4-FFF2-40B4-BE49-F238E27FC236}">
                <a16:creationId xmlns:a16="http://schemas.microsoft.com/office/drawing/2014/main" id="{41086FB8-9256-E74C-AA4E-E641AD1FF166}"/>
              </a:ext>
            </a:extLst>
          </p:cNvPr>
          <p:cNvPicPr>
            <a:picLocks noGrp="1" noChangeAspect="1"/>
          </p:cNvPicPr>
          <p:nvPr>
            <p:ph idx="1"/>
          </p:nvPr>
        </p:nvPicPr>
        <p:blipFill>
          <a:blip r:embed="rId2"/>
          <a:stretch>
            <a:fillRect/>
          </a:stretch>
        </p:blipFill>
        <p:spPr>
          <a:xfrm>
            <a:off x="1592132" y="1847594"/>
            <a:ext cx="8565465" cy="4032506"/>
          </a:xfrm>
        </p:spPr>
      </p:pic>
    </p:spTree>
    <p:extLst>
      <p:ext uri="{BB962C8B-B14F-4D97-AF65-F5344CB8AC3E}">
        <p14:creationId xmlns:p14="http://schemas.microsoft.com/office/powerpoint/2010/main" val="317386747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Text, letter&#10;&#10;Description automatically generated">
            <a:extLst>
              <a:ext uri="{FF2B5EF4-FFF2-40B4-BE49-F238E27FC236}">
                <a16:creationId xmlns:a16="http://schemas.microsoft.com/office/drawing/2014/main" id="{76812A8E-0C2E-0341-9DCB-DA55BC7CABFC}"/>
              </a:ext>
            </a:extLst>
          </p:cNvPr>
          <p:cNvPicPr>
            <a:picLocks noGrp="1" noChangeAspect="1"/>
          </p:cNvPicPr>
          <p:nvPr>
            <p:ph idx="1"/>
          </p:nvPr>
        </p:nvPicPr>
        <p:blipFill>
          <a:blip r:embed="rId2"/>
          <a:stretch>
            <a:fillRect/>
          </a:stretch>
        </p:blipFill>
        <p:spPr>
          <a:xfrm>
            <a:off x="2535634" y="140677"/>
            <a:ext cx="5688339" cy="5990492"/>
          </a:xfrm>
        </p:spPr>
      </p:pic>
      <p:pic>
        <p:nvPicPr>
          <p:cNvPr id="7" name="Picture 6">
            <a:extLst>
              <a:ext uri="{FF2B5EF4-FFF2-40B4-BE49-F238E27FC236}">
                <a16:creationId xmlns:a16="http://schemas.microsoft.com/office/drawing/2014/main" id="{BDFD5DBB-2BF7-B44A-AF1F-7CB9ADBF12B6}"/>
              </a:ext>
            </a:extLst>
          </p:cNvPr>
          <p:cNvPicPr>
            <a:picLocks noChangeAspect="1"/>
          </p:cNvPicPr>
          <p:nvPr/>
        </p:nvPicPr>
        <p:blipFill>
          <a:blip r:embed="rId3"/>
          <a:stretch>
            <a:fillRect/>
          </a:stretch>
        </p:blipFill>
        <p:spPr>
          <a:xfrm>
            <a:off x="2535634" y="6131169"/>
            <a:ext cx="5684226" cy="633046"/>
          </a:xfrm>
          <a:prstGeom prst="rect">
            <a:avLst/>
          </a:prstGeom>
        </p:spPr>
      </p:pic>
      <p:sp>
        <p:nvSpPr>
          <p:cNvPr id="9" name="Title 8">
            <a:extLst>
              <a:ext uri="{FF2B5EF4-FFF2-40B4-BE49-F238E27FC236}">
                <a16:creationId xmlns:a16="http://schemas.microsoft.com/office/drawing/2014/main" id="{7A1D47FB-46B4-5441-9C1B-74A35E124DC3}"/>
              </a:ext>
            </a:extLst>
          </p:cNvPr>
          <p:cNvSpPr>
            <a:spLocks noGrp="1"/>
          </p:cNvSpPr>
          <p:nvPr>
            <p:ph type="title"/>
          </p:nvPr>
        </p:nvSpPr>
        <p:spPr/>
        <p:txBody>
          <a:bodyPr/>
          <a:lstStyle/>
          <a:p>
            <a:endParaRPr lang="en-CN"/>
          </a:p>
        </p:txBody>
      </p:sp>
    </p:spTree>
    <p:extLst>
      <p:ext uri="{BB962C8B-B14F-4D97-AF65-F5344CB8AC3E}">
        <p14:creationId xmlns:p14="http://schemas.microsoft.com/office/powerpoint/2010/main" val="119953147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AF61C-CB32-8A43-95FB-4835EEB4B959}"/>
              </a:ext>
            </a:extLst>
          </p:cNvPr>
          <p:cNvSpPr>
            <a:spLocks noGrp="1"/>
          </p:cNvSpPr>
          <p:nvPr>
            <p:ph type="title"/>
          </p:nvPr>
        </p:nvSpPr>
        <p:spPr/>
        <p:txBody>
          <a:bodyPr/>
          <a:lstStyle/>
          <a:p>
            <a:r>
              <a:rPr lang="en-US" altLang="zh-CN" dirty="0"/>
              <a:t>《</a:t>
            </a:r>
            <a:r>
              <a:rPr lang="zh-CN" altLang="en-US" dirty="0"/>
              <a:t>荀子</a:t>
            </a:r>
            <a:r>
              <a:rPr lang="en-US" altLang="zh-CN" dirty="0"/>
              <a:t>·</a:t>
            </a:r>
            <a:r>
              <a:rPr lang="zh-CN" altLang="en-US" dirty="0"/>
              <a:t>勸學</a:t>
            </a:r>
            <a:r>
              <a:rPr lang="en-US" altLang="zh-CN" dirty="0"/>
              <a:t>》</a:t>
            </a:r>
            <a:endParaRPr lang="en-CN" dirty="0"/>
          </a:p>
        </p:txBody>
      </p:sp>
      <p:pic>
        <p:nvPicPr>
          <p:cNvPr id="5" name="Content Placeholder 4" descr="A picture containing text, document, receipt, screenshot&#10;&#10;Description automatically generated">
            <a:extLst>
              <a:ext uri="{FF2B5EF4-FFF2-40B4-BE49-F238E27FC236}">
                <a16:creationId xmlns:a16="http://schemas.microsoft.com/office/drawing/2014/main" id="{721E9E16-0481-4149-900D-59B62CCF5AAF}"/>
              </a:ext>
            </a:extLst>
          </p:cNvPr>
          <p:cNvPicPr>
            <a:picLocks noGrp="1" noChangeAspect="1"/>
          </p:cNvPicPr>
          <p:nvPr>
            <p:ph idx="1"/>
          </p:nvPr>
        </p:nvPicPr>
        <p:blipFill>
          <a:blip r:embed="rId2"/>
          <a:stretch>
            <a:fillRect/>
          </a:stretch>
        </p:blipFill>
        <p:spPr>
          <a:xfrm>
            <a:off x="1165216" y="1389384"/>
            <a:ext cx="6644836" cy="4953696"/>
          </a:xfrm>
        </p:spPr>
      </p:pic>
      <p:pic>
        <p:nvPicPr>
          <p:cNvPr id="7" name="Picture 6">
            <a:extLst>
              <a:ext uri="{FF2B5EF4-FFF2-40B4-BE49-F238E27FC236}">
                <a16:creationId xmlns:a16="http://schemas.microsoft.com/office/drawing/2014/main" id="{9ECF7088-C310-B247-8E96-EBD10B477E8B}"/>
              </a:ext>
            </a:extLst>
          </p:cNvPr>
          <p:cNvPicPr>
            <a:picLocks noChangeAspect="1"/>
          </p:cNvPicPr>
          <p:nvPr/>
        </p:nvPicPr>
        <p:blipFill>
          <a:blip r:embed="rId3"/>
          <a:stretch>
            <a:fillRect/>
          </a:stretch>
        </p:blipFill>
        <p:spPr>
          <a:xfrm>
            <a:off x="1165216" y="6343080"/>
            <a:ext cx="6644836" cy="239184"/>
          </a:xfrm>
          <a:prstGeom prst="rect">
            <a:avLst/>
          </a:prstGeom>
        </p:spPr>
      </p:pic>
    </p:spTree>
    <p:extLst>
      <p:ext uri="{BB962C8B-B14F-4D97-AF65-F5344CB8AC3E}">
        <p14:creationId xmlns:p14="http://schemas.microsoft.com/office/powerpoint/2010/main" val="129633250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D16A8-EAE3-D64B-8A85-414D2A383DCE}"/>
              </a:ext>
            </a:extLst>
          </p:cNvPr>
          <p:cNvSpPr>
            <a:spLocks noGrp="1"/>
          </p:cNvSpPr>
          <p:nvPr>
            <p:ph type="title"/>
          </p:nvPr>
        </p:nvSpPr>
        <p:spPr/>
        <p:txBody>
          <a:bodyPr/>
          <a:lstStyle/>
          <a:p>
            <a:r>
              <a:rPr lang="en-CN" dirty="0"/>
              <a:t>A</a:t>
            </a:r>
            <a:r>
              <a:rPr lang="en-US" altLang="zh-CN" dirty="0"/>
              <a:t>n</a:t>
            </a:r>
            <a:r>
              <a:rPr lang="zh-CN" altLang="en-US" dirty="0"/>
              <a:t> </a:t>
            </a:r>
            <a:r>
              <a:rPr lang="en-US" altLang="zh-CN" dirty="0"/>
              <a:t>exhortation</a:t>
            </a:r>
            <a:r>
              <a:rPr lang="zh-CN" altLang="en-US" dirty="0"/>
              <a:t> </a:t>
            </a:r>
            <a:r>
              <a:rPr lang="en-US" altLang="zh-CN" dirty="0"/>
              <a:t>to</a:t>
            </a:r>
            <a:r>
              <a:rPr lang="zh-CN" altLang="en-US" dirty="0"/>
              <a:t> </a:t>
            </a:r>
            <a:r>
              <a:rPr lang="en-US" altLang="zh-CN" dirty="0"/>
              <a:t>learning</a:t>
            </a:r>
            <a:endParaRPr lang="en-CN" dirty="0"/>
          </a:p>
        </p:txBody>
      </p:sp>
      <p:pic>
        <p:nvPicPr>
          <p:cNvPr id="5" name="Content Placeholder 4" descr="Text&#10;&#10;Description automatically generated">
            <a:extLst>
              <a:ext uri="{FF2B5EF4-FFF2-40B4-BE49-F238E27FC236}">
                <a16:creationId xmlns:a16="http://schemas.microsoft.com/office/drawing/2014/main" id="{71ACAC08-2815-344E-8461-5DA795B765FE}"/>
              </a:ext>
            </a:extLst>
          </p:cNvPr>
          <p:cNvPicPr>
            <a:picLocks noGrp="1" noChangeAspect="1"/>
          </p:cNvPicPr>
          <p:nvPr>
            <p:ph idx="1"/>
          </p:nvPr>
        </p:nvPicPr>
        <p:blipFill>
          <a:blip r:embed="rId2"/>
          <a:stretch>
            <a:fillRect/>
          </a:stretch>
        </p:blipFill>
        <p:spPr>
          <a:xfrm>
            <a:off x="2004646" y="1307686"/>
            <a:ext cx="6874408" cy="5334414"/>
          </a:xfrm>
        </p:spPr>
      </p:pic>
    </p:spTree>
    <p:extLst>
      <p:ext uri="{BB962C8B-B14F-4D97-AF65-F5344CB8AC3E}">
        <p14:creationId xmlns:p14="http://schemas.microsoft.com/office/powerpoint/2010/main" val="423202681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AF61C-CB32-8A43-95FB-4835EEB4B959}"/>
              </a:ext>
            </a:extLst>
          </p:cNvPr>
          <p:cNvSpPr>
            <a:spLocks noGrp="1"/>
          </p:cNvSpPr>
          <p:nvPr>
            <p:ph type="title"/>
          </p:nvPr>
        </p:nvSpPr>
        <p:spPr/>
        <p:txBody>
          <a:bodyPr/>
          <a:lstStyle/>
          <a:p>
            <a:r>
              <a:rPr lang="en-US" altLang="zh-CN" dirty="0"/>
              <a:t>《</a:t>
            </a:r>
            <a:r>
              <a:rPr lang="zh-CN" altLang="en-US" dirty="0"/>
              <a:t>荀子</a:t>
            </a:r>
            <a:r>
              <a:rPr lang="en-US" altLang="zh-CN" dirty="0"/>
              <a:t>·</a:t>
            </a:r>
            <a:r>
              <a:rPr lang="zh-CN" altLang="en-US" dirty="0"/>
              <a:t>勸學</a:t>
            </a:r>
            <a:r>
              <a:rPr lang="en-US" altLang="zh-CN" dirty="0"/>
              <a:t>》</a:t>
            </a:r>
            <a:endParaRPr lang="en-CN" dirty="0"/>
          </a:p>
        </p:txBody>
      </p:sp>
      <p:pic>
        <p:nvPicPr>
          <p:cNvPr id="5" name="Content Placeholder 4" descr="Text, letter&#10;&#10;Description automatically generated">
            <a:extLst>
              <a:ext uri="{FF2B5EF4-FFF2-40B4-BE49-F238E27FC236}">
                <a16:creationId xmlns:a16="http://schemas.microsoft.com/office/drawing/2014/main" id="{9D84E202-1D70-2442-88BF-C639AE589F38}"/>
              </a:ext>
            </a:extLst>
          </p:cNvPr>
          <p:cNvPicPr>
            <a:picLocks noGrp="1" noChangeAspect="1"/>
          </p:cNvPicPr>
          <p:nvPr>
            <p:ph idx="1"/>
          </p:nvPr>
        </p:nvPicPr>
        <p:blipFill>
          <a:blip r:embed="rId2"/>
          <a:stretch>
            <a:fillRect/>
          </a:stretch>
        </p:blipFill>
        <p:spPr>
          <a:xfrm>
            <a:off x="1251678" y="1874517"/>
            <a:ext cx="8628661" cy="4007209"/>
          </a:xfrm>
        </p:spPr>
      </p:pic>
    </p:spTree>
    <p:extLst>
      <p:ext uri="{BB962C8B-B14F-4D97-AF65-F5344CB8AC3E}">
        <p14:creationId xmlns:p14="http://schemas.microsoft.com/office/powerpoint/2010/main" val="271705580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AF61C-CB32-8A43-95FB-4835EEB4B959}"/>
              </a:ext>
            </a:extLst>
          </p:cNvPr>
          <p:cNvSpPr>
            <a:spLocks noGrp="1"/>
          </p:cNvSpPr>
          <p:nvPr>
            <p:ph type="title"/>
          </p:nvPr>
        </p:nvSpPr>
        <p:spPr/>
        <p:txBody>
          <a:bodyPr/>
          <a:lstStyle/>
          <a:p>
            <a:r>
              <a:rPr lang="en-US" altLang="zh-CN" dirty="0"/>
              <a:t>《</a:t>
            </a:r>
            <a:r>
              <a:rPr lang="zh-CN" altLang="en-US" dirty="0"/>
              <a:t>荀子</a:t>
            </a:r>
            <a:r>
              <a:rPr lang="en-US" altLang="zh-CN" dirty="0"/>
              <a:t>·</a:t>
            </a:r>
            <a:r>
              <a:rPr lang="zh-CN" altLang="en-US" dirty="0"/>
              <a:t>勸學</a:t>
            </a:r>
            <a:r>
              <a:rPr lang="en-US" altLang="zh-CN" dirty="0"/>
              <a:t>》</a:t>
            </a:r>
            <a:endParaRPr lang="en-CN" dirty="0"/>
          </a:p>
        </p:txBody>
      </p:sp>
      <p:pic>
        <p:nvPicPr>
          <p:cNvPr id="5" name="Content Placeholder 4" descr="Text&#10;&#10;Description automatically generated">
            <a:extLst>
              <a:ext uri="{FF2B5EF4-FFF2-40B4-BE49-F238E27FC236}">
                <a16:creationId xmlns:a16="http://schemas.microsoft.com/office/drawing/2014/main" id="{A4131DDC-1C35-2E4A-B78E-155F05877454}"/>
              </a:ext>
            </a:extLst>
          </p:cNvPr>
          <p:cNvPicPr>
            <a:picLocks noGrp="1" noChangeAspect="1"/>
          </p:cNvPicPr>
          <p:nvPr>
            <p:ph idx="1"/>
          </p:nvPr>
        </p:nvPicPr>
        <p:blipFill>
          <a:blip r:embed="rId2"/>
          <a:stretch>
            <a:fillRect/>
          </a:stretch>
        </p:blipFill>
        <p:spPr>
          <a:xfrm>
            <a:off x="1344707" y="1570486"/>
            <a:ext cx="7959734" cy="4825981"/>
          </a:xfrm>
        </p:spPr>
      </p:pic>
    </p:spTree>
    <p:extLst>
      <p:ext uri="{BB962C8B-B14F-4D97-AF65-F5344CB8AC3E}">
        <p14:creationId xmlns:p14="http://schemas.microsoft.com/office/powerpoint/2010/main" val="231384636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Text&#10;&#10;Description automatically generated">
            <a:extLst>
              <a:ext uri="{FF2B5EF4-FFF2-40B4-BE49-F238E27FC236}">
                <a16:creationId xmlns:a16="http://schemas.microsoft.com/office/drawing/2014/main" id="{CBFFCC42-FC03-2240-B880-F9AFE1B96AD8}"/>
              </a:ext>
            </a:extLst>
          </p:cNvPr>
          <p:cNvPicPr>
            <a:picLocks noGrp="1" noChangeAspect="1"/>
          </p:cNvPicPr>
          <p:nvPr>
            <p:ph idx="1"/>
          </p:nvPr>
        </p:nvPicPr>
        <p:blipFill>
          <a:blip r:embed="rId2"/>
          <a:stretch>
            <a:fillRect/>
          </a:stretch>
        </p:blipFill>
        <p:spPr>
          <a:xfrm>
            <a:off x="2446169" y="0"/>
            <a:ext cx="4962816" cy="2750752"/>
          </a:xfrm>
        </p:spPr>
      </p:pic>
      <p:pic>
        <p:nvPicPr>
          <p:cNvPr id="7" name="Picture 6" descr="Text&#10;&#10;Description automatically generated">
            <a:extLst>
              <a:ext uri="{FF2B5EF4-FFF2-40B4-BE49-F238E27FC236}">
                <a16:creationId xmlns:a16="http://schemas.microsoft.com/office/drawing/2014/main" id="{B96B311B-CB84-0D44-9E26-6F39C524A340}"/>
              </a:ext>
            </a:extLst>
          </p:cNvPr>
          <p:cNvPicPr>
            <a:picLocks noChangeAspect="1"/>
          </p:cNvPicPr>
          <p:nvPr/>
        </p:nvPicPr>
        <p:blipFill>
          <a:blip r:embed="rId3"/>
          <a:stretch>
            <a:fillRect/>
          </a:stretch>
        </p:blipFill>
        <p:spPr>
          <a:xfrm>
            <a:off x="2446169" y="2748880"/>
            <a:ext cx="4962816" cy="4109120"/>
          </a:xfrm>
          <a:prstGeom prst="rect">
            <a:avLst/>
          </a:prstGeom>
        </p:spPr>
      </p:pic>
      <p:sp>
        <p:nvSpPr>
          <p:cNvPr id="9" name="Title 8">
            <a:extLst>
              <a:ext uri="{FF2B5EF4-FFF2-40B4-BE49-F238E27FC236}">
                <a16:creationId xmlns:a16="http://schemas.microsoft.com/office/drawing/2014/main" id="{29446E62-CD91-964D-9992-27D53DC6D973}"/>
              </a:ext>
            </a:extLst>
          </p:cNvPr>
          <p:cNvSpPr>
            <a:spLocks noGrp="1"/>
          </p:cNvSpPr>
          <p:nvPr>
            <p:ph type="title"/>
          </p:nvPr>
        </p:nvSpPr>
        <p:spPr/>
        <p:txBody>
          <a:bodyPr/>
          <a:lstStyle/>
          <a:p>
            <a:endParaRPr lang="en-CN"/>
          </a:p>
        </p:txBody>
      </p:sp>
    </p:spTree>
    <p:extLst>
      <p:ext uri="{BB962C8B-B14F-4D97-AF65-F5344CB8AC3E}">
        <p14:creationId xmlns:p14="http://schemas.microsoft.com/office/powerpoint/2010/main" val="3814440325"/>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docProps/app.xml><?xml version="1.0" encoding="utf-8"?>
<Properties xmlns="http://schemas.openxmlformats.org/officeDocument/2006/extended-properties" xmlns:vt="http://schemas.openxmlformats.org/officeDocument/2006/docPropsVTypes">
  <Template>{B6D35D40-B070-854F-8BCB-414F9E89D27D}tf10001071</Template>
  <TotalTime>4153</TotalTime>
  <Words>1383</Words>
  <Application>Microsoft Macintosh PowerPoint</Application>
  <PresentationFormat>Widescreen</PresentationFormat>
  <Paragraphs>124</Paragraphs>
  <Slides>53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53</vt:i4>
      </vt:variant>
    </vt:vector>
  </HeadingPairs>
  <TitlesOfParts>
    <vt:vector size="59" baseType="lpstr">
      <vt:lpstr>华文中宋</vt:lpstr>
      <vt:lpstr>Arial</vt:lpstr>
      <vt:lpstr>Gill Sans MT</vt:lpstr>
      <vt:lpstr>Impact</vt:lpstr>
      <vt:lpstr>Wingdings</vt:lpstr>
      <vt:lpstr>Badge</vt:lpstr>
      <vt:lpstr>SICH3005 An introduction to Classical Chinese literature 《國學治要選讀》    Week 1-1</vt:lpstr>
      <vt:lpstr>Introduction to the module</vt:lpstr>
      <vt:lpstr>Assessments</vt:lpstr>
      <vt:lpstr>《國學治要》簡介</vt:lpstr>
      <vt:lpstr>《國學治要》簡介</vt:lpstr>
      <vt:lpstr>《國學治要》簡介</vt:lpstr>
      <vt:lpstr>《國學治要》簡介</vt:lpstr>
      <vt:lpstr>《國學治要》簡介</vt:lpstr>
      <vt:lpstr>本課程講解內容</vt:lpstr>
      <vt:lpstr>《荀子》簡介</vt:lpstr>
      <vt:lpstr>《荀子》所講篇章</vt:lpstr>
      <vt:lpstr>《荀子》参考英译版</vt:lpstr>
      <vt:lpstr>《荀子·勸學》</vt:lpstr>
      <vt:lpstr>《荀子·勸學》</vt:lpstr>
      <vt:lpstr>An exhortation to learning</vt:lpstr>
      <vt:lpstr>《荀子·勸學》</vt:lpstr>
      <vt:lpstr>An exhortation to learning</vt:lpstr>
      <vt:lpstr>《荀子·勸學》</vt:lpstr>
      <vt:lpstr>An exhortation to learning</vt:lpstr>
      <vt:lpstr>《荀子·勸學》</vt:lpstr>
      <vt:lpstr>《荀子·勸學》</vt:lpstr>
      <vt:lpstr>PowerPoint Presentation</vt:lpstr>
      <vt:lpstr>《荀子·勸學》</vt:lpstr>
      <vt:lpstr>《荀子·勸學》</vt:lpstr>
      <vt:lpstr>PowerPoint Presentation</vt:lpstr>
      <vt:lpstr>《荀子·勸學》</vt:lpstr>
      <vt:lpstr>《荀子·勸學》</vt:lpstr>
      <vt:lpstr>《荀子·勸學》</vt:lpstr>
      <vt:lpstr>An exhortation to learning</vt:lpstr>
      <vt:lpstr>PowerPoint Presentation</vt:lpstr>
      <vt:lpstr>《荀子·勸學》</vt:lpstr>
      <vt:lpstr>An exhortation to learning</vt:lpstr>
      <vt:lpstr>《荀子·勸學》</vt:lpstr>
      <vt:lpstr>《荀子·勸學》</vt:lpstr>
      <vt:lpstr>《荀子·勸學》</vt:lpstr>
      <vt:lpstr>PowerPoint Presentation</vt:lpstr>
      <vt:lpstr>《荀子·勸學》</vt:lpstr>
      <vt:lpstr>An exhortation to learning</vt:lpstr>
      <vt:lpstr>《荀子·勸學》</vt:lpstr>
      <vt:lpstr>An exhortation to learning</vt:lpstr>
      <vt:lpstr>《荀子·勸學》</vt:lpstr>
      <vt:lpstr>An exhortation to learning</vt:lpstr>
      <vt:lpstr>《荀子·勸學》</vt:lpstr>
      <vt:lpstr>《荀子·勸學》</vt:lpstr>
      <vt:lpstr>PowerPoint Presentation</vt:lpstr>
      <vt:lpstr>《荀子·勸學》</vt:lpstr>
      <vt:lpstr>《荀子·勸學》</vt:lpstr>
      <vt:lpstr>PowerPoint Presentation</vt:lpstr>
      <vt:lpstr>《荀子·勸學》</vt:lpstr>
      <vt:lpstr>An exhortation to learning</vt:lpstr>
      <vt:lpstr>《荀子·勸學》</vt:lpstr>
      <vt:lpstr>《荀子·勸學》</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SICH3005 An introduction to Classical Chinese literature</dc:title>
  <dc:creator>Yiying Jiao</dc:creator>
  <cp:lastModifiedBy>Yiying Jiao</cp:lastModifiedBy>
  <cp:revision>35</cp:revision>
  <dcterms:created xsi:type="dcterms:W3CDTF">2021-04-25T12:58:54Z</dcterms:created>
  <dcterms:modified xsi:type="dcterms:W3CDTF">2021-04-28T10:12:33Z</dcterms:modified>
</cp:coreProperties>
</file>