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21"/>
  </p:notesMasterIdLst>
  <p:sldIdLst>
    <p:sldId id="256" r:id="rId2"/>
    <p:sldId id="274" r:id="rId3"/>
    <p:sldId id="273"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Lst>
  <p:sldSz cx="12192000" cy="6858000"/>
  <p:notesSz cx="6858000" cy="9144000"/>
  <p:embeddedFontLst>
    <p:embeddedFont>
      <p:font typeface="Calibri" pitchFamily="34" charset="0"/>
      <p:regular r:id="rId22"/>
      <p:bold r:id="rId23"/>
      <p:italic r:id="rId24"/>
      <p:boldItalic r:id="rId25"/>
    </p:embeddedFont>
    <p:embeddedFont>
      <p:font typeface="Garamond" pitchFamily="18" charset="0"/>
      <p:regular r:id="rId26"/>
      <p:bold r:id="rId27"/>
      <p:italic r:id="rId2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15:guide id="1" orient="horz" pos="2160">
          <p15:clr>
            <a:srgbClr val="A4A3A4"/>
          </p15:clr>
        </p15:guide>
        <p15:guide id="2" pos="3840">
          <p15:clr>
            <a:srgbClr val="A4A3A4"/>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9" roundtripDataSignature="AMtx7mjQtT0m8K1juIHozfVIgAYKAn368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BD3EB88E-F2A9-4F4C-9126-9A9C9B601426}">
  <a:tblStyle styleId="{BD3EB88E-F2A9-4F4C-9126-9A9C9B601426}" styleName="Table_0">
    <a:wholeTbl>
      <a:tcTxStyle b="off" i="off">
        <a:font>
          <a:latin typeface="Garamond"/>
          <a:ea typeface="Garamond"/>
          <a:cs typeface="Garamond"/>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E7EFEB"/>
          </a:solidFill>
        </a:fill>
      </a:tcStyle>
    </a:wholeTbl>
    <a:band1H>
      <a:tcTxStyle/>
      <a:tcStyle>
        <a:tcBdr/>
        <a:fill>
          <a:solidFill>
            <a:srgbClr val="CDDDD4"/>
          </a:solidFill>
        </a:fill>
      </a:tcStyle>
    </a:band1H>
    <a:band2H>
      <a:tcTxStyle/>
      <a:tcStyle>
        <a:tcBdr/>
      </a:tcStyle>
    </a:band2H>
    <a:band1V>
      <a:tcTxStyle/>
      <a:tcStyle>
        <a:tcBdr/>
        <a:fill>
          <a:solidFill>
            <a:srgbClr val="CDDDD4"/>
          </a:solidFill>
        </a:fill>
      </a:tcStyle>
    </a:band1V>
    <a:band2V>
      <a:tcTxStyle/>
      <a:tcStyle>
        <a:tcBdr/>
      </a:tcStyle>
    </a:band2V>
    <a:lastCol>
      <a:tcTxStyle b="on" i="off">
        <a:font>
          <a:latin typeface="Garamond"/>
          <a:ea typeface="Garamond"/>
          <a:cs typeface="Garamond"/>
        </a:font>
        <a:schemeClr val="lt1"/>
      </a:tcTxStyle>
      <a:tcStyle>
        <a:tcBdr/>
        <a:fill>
          <a:solidFill>
            <a:schemeClr val="accent2"/>
          </a:solidFill>
        </a:fill>
      </a:tcStyle>
    </a:lastCol>
    <a:firstCol>
      <a:tcTxStyle b="on" i="off">
        <a:font>
          <a:latin typeface="Garamond"/>
          <a:ea typeface="Garamond"/>
          <a:cs typeface="Garamond"/>
        </a:font>
        <a:schemeClr val="lt1"/>
      </a:tcTxStyle>
      <a:tcStyle>
        <a:tcBdr/>
        <a:fill>
          <a:solidFill>
            <a:schemeClr val="accent2"/>
          </a:solidFill>
        </a:fill>
      </a:tcStyle>
    </a:firstCol>
    <a:lastRow>
      <a:tcTxStyle b="on" i="off">
        <a:font>
          <a:latin typeface="Garamond"/>
          <a:ea typeface="Garamond"/>
          <a:cs typeface="Garamond"/>
        </a:font>
        <a:schemeClr val="lt1"/>
      </a:tcTxStyle>
      <a:tcStyle>
        <a:tcBdr>
          <a:top>
            <a:ln w="38100" cap="flat" cmpd="sng">
              <a:solidFill>
                <a:schemeClr val="lt1"/>
              </a:solidFill>
              <a:prstDash val="solid"/>
              <a:round/>
              <a:headEnd type="none" w="sm" len="sm"/>
              <a:tailEnd type="none" w="sm" len="sm"/>
            </a:ln>
          </a:top>
        </a:tcBdr>
        <a:fill>
          <a:solidFill>
            <a:schemeClr val="accent2"/>
          </a:solidFill>
        </a:fill>
      </a:tcStyle>
    </a:lastRow>
    <a:seCell>
      <a:tcTxStyle/>
      <a:tcStyle>
        <a:tcBdr/>
      </a:tcStyle>
    </a:seCell>
    <a:swCell>
      <a:tcTxStyle/>
      <a:tcStyle>
        <a:tcBdr/>
      </a:tcStyle>
    </a:swCell>
    <a:firstRow>
      <a:tcTxStyle b="on" i="off">
        <a:font>
          <a:latin typeface="Garamond"/>
          <a:ea typeface="Garamond"/>
          <a:cs typeface="Garamond"/>
        </a:font>
        <a:schemeClr val="lt1"/>
      </a:tcTxStyle>
      <a:tcStyle>
        <a:tcBdr>
          <a:bottom>
            <a:ln w="38100" cap="flat" cmpd="sng">
              <a:solidFill>
                <a:schemeClr val="lt1"/>
              </a:solidFill>
              <a:prstDash val="solid"/>
              <a:round/>
              <a:headEnd type="none" w="sm" len="sm"/>
              <a:tailEnd type="none" w="sm" len="sm"/>
            </a:ln>
          </a:bottom>
        </a:tcBdr>
        <a:fill>
          <a:solidFill>
            <a:schemeClr val="accent2"/>
          </a:solidFill>
        </a:fill>
      </a:tcStyle>
    </a:firstRow>
    <a:neCell>
      <a:tcTxStyle/>
      <a:tcStyle>
        <a:tcBdr/>
      </a:tcStyle>
    </a:neCell>
    <a:nwCell>
      <a:tcTxStyle/>
      <a:tcStyle>
        <a:tcBdr/>
      </a:tcStyle>
    </a:nwCell>
  </a:tblStyle>
  <a:tblStyle styleId="{553B3486-F803-4B25-A4AE-D8CBFAB21EBF}" styleName="Table_1">
    <a:wholeTbl>
      <a:tcTxStyle b="off" i="off">
        <a:font>
          <a:latin typeface="Garamond"/>
          <a:ea typeface="Garamond"/>
          <a:cs typeface="Garamond"/>
        </a:font>
        <a:schemeClr val="dk1"/>
      </a:tcTxStyle>
      <a:tcStyle>
        <a:tcBdr>
          <a:left>
            <a:ln w="12700" cap="flat" cmpd="sng">
              <a:solidFill>
                <a:schemeClr val="lt1"/>
              </a:solidFill>
              <a:prstDash val="solid"/>
              <a:round/>
              <a:headEnd type="none" w="sm" len="sm"/>
              <a:tailEnd type="none" w="sm" len="sm"/>
            </a:ln>
          </a:left>
          <a:right>
            <a:ln w="12700" cap="flat" cmpd="sng">
              <a:solidFill>
                <a:schemeClr val="lt1"/>
              </a:solidFill>
              <a:prstDash val="solid"/>
              <a:round/>
              <a:headEnd type="none" w="sm" len="sm"/>
              <a:tailEnd type="none" w="sm" len="sm"/>
            </a:ln>
          </a:right>
          <a:top>
            <a:ln w="12700" cap="flat" cmpd="sng">
              <a:solidFill>
                <a:schemeClr val="lt1"/>
              </a:solidFill>
              <a:prstDash val="solid"/>
              <a:round/>
              <a:headEnd type="none" w="sm" len="sm"/>
              <a:tailEnd type="none" w="sm" len="sm"/>
            </a:ln>
          </a:top>
          <a:bottom>
            <a:ln w="12700" cap="flat" cmpd="sng">
              <a:solidFill>
                <a:schemeClr val="lt1"/>
              </a:solidFill>
              <a:prstDash val="solid"/>
              <a:round/>
              <a:headEnd type="none" w="sm" len="sm"/>
              <a:tailEnd type="none" w="sm" len="sm"/>
            </a:ln>
          </a:bottom>
          <a:insideH>
            <a:ln w="12700" cap="flat" cmpd="sng">
              <a:solidFill>
                <a:schemeClr val="lt1"/>
              </a:solidFill>
              <a:prstDash val="solid"/>
              <a:round/>
              <a:headEnd type="none" w="sm" len="sm"/>
              <a:tailEnd type="none" w="sm" len="sm"/>
            </a:ln>
          </a:insideH>
          <a:insideV>
            <a:ln w="12700" cap="flat" cmpd="sng">
              <a:solidFill>
                <a:schemeClr val="lt1"/>
              </a:solidFill>
              <a:prstDash val="solid"/>
              <a:round/>
              <a:headEnd type="none" w="sm" len="sm"/>
              <a:tailEnd type="none" w="sm" len="sm"/>
            </a:ln>
          </a:insideV>
        </a:tcBdr>
        <a:fill>
          <a:solidFill>
            <a:srgbClr val="F9F2E8"/>
          </a:solidFill>
        </a:fill>
      </a:tcStyle>
    </a:wholeTbl>
    <a:band1H>
      <a:tcTxStyle/>
      <a:tcStyle>
        <a:tcBdr/>
        <a:fill>
          <a:solidFill>
            <a:srgbClr val="F2E4CD"/>
          </a:solidFill>
        </a:fill>
      </a:tcStyle>
    </a:band1H>
    <a:band2H>
      <a:tcTxStyle/>
      <a:tcStyle>
        <a:tcBdr/>
      </a:tcStyle>
    </a:band2H>
    <a:band1V>
      <a:tcTxStyle/>
      <a:tcStyle>
        <a:tcBdr/>
        <a:fill>
          <a:solidFill>
            <a:srgbClr val="F2E4CD"/>
          </a:solidFill>
        </a:fill>
      </a:tcStyle>
    </a:band1V>
    <a:band2V>
      <a:tcTxStyle/>
      <a:tcStyle>
        <a:tcBdr/>
      </a:tcStyle>
    </a:band2V>
    <a:lastCol>
      <a:tcTxStyle b="on" i="off">
        <a:font>
          <a:latin typeface="Garamond"/>
          <a:ea typeface="Garamond"/>
          <a:cs typeface="Garamond"/>
        </a:font>
        <a:schemeClr val="lt1"/>
      </a:tcTxStyle>
      <a:tcStyle>
        <a:tcBdr/>
        <a:fill>
          <a:solidFill>
            <a:schemeClr val="accent6"/>
          </a:solidFill>
        </a:fill>
      </a:tcStyle>
    </a:lastCol>
    <a:firstCol>
      <a:tcTxStyle b="on" i="off">
        <a:font>
          <a:latin typeface="Garamond"/>
          <a:ea typeface="Garamond"/>
          <a:cs typeface="Garamond"/>
        </a:font>
        <a:schemeClr val="lt1"/>
      </a:tcTxStyle>
      <a:tcStyle>
        <a:tcBdr/>
        <a:fill>
          <a:solidFill>
            <a:schemeClr val="accent6"/>
          </a:solidFill>
        </a:fill>
      </a:tcStyle>
    </a:firstCol>
    <a:lastRow>
      <a:tcTxStyle b="on" i="off">
        <a:font>
          <a:latin typeface="Garamond"/>
          <a:ea typeface="Garamond"/>
          <a:cs typeface="Garamond"/>
        </a:font>
        <a:schemeClr val="lt1"/>
      </a:tcTxStyle>
      <a:tcStyle>
        <a:tcBdr>
          <a:top>
            <a:ln w="38100" cap="flat" cmpd="sng">
              <a:solidFill>
                <a:schemeClr val="lt1"/>
              </a:solidFill>
              <a:prstDash val="solid"/>
              <a:round/>
              <a:headEnd type="none" w="sm" len="sm"/>
              <a:tailEnd type="none" w="sm" len="sm"/>
            </a:ln>
          </a:top>
        </a:tcBdr>
        <a:fill>
          <a:solidFill>
            <a:schemeClr val="accent6"/>
          </a:solidFill>
        </a:fill>
      </a:tcStyle>
    </a:lastRow>
    <a:seCell>
      <a:tcTxStyle/>
      <a:tcStyle>
        <a:tcBdr/>
      </a:tcStyle>
    </a:seCell>
    <a:swCell>
      <a:tcTxStyle/>
      <a:tcStyle>
        <a:tcBdr/>
      </a:tcStyle>
    </a:swCell>
    <a:firstRow>
      <a:tcTxStyle b="on" i="off">
        <a:font>
          <a:latin typeface="Garamond"/>
          <a:ea typeface="Garamond"/>
          <a:cs typeface="Garamond"/>
        </a:font>
        <a:schemeClr val="lt1"/>
      </a:tcTxStyle>
      <a:tcStyle>
        <a:tcBdr>
          <a:bottom>
            <a:ln w="38100" cap="flat" cmpd="sng">
              <a:solidFill>
                <a:schemeClr val="lt1"/>
              </a:solidFill>
              <a:prstDash val="solid"/>
              <a:round/>
              <a:headEnd type="none" w="sm" len="sm"/>
              <a:tailEnd type="none" w="sm" len="sm"/>
            </a:ln>
          </a:bottom>
        </a:tcBdr>
        <a:fill>
          <a:solidFill>
            <a:schemeClr val="accent6"/>
          </a:solidFill>
        </a:fill>
      </a:tcStyle>
    </a:firstRow>
    <a:neCell>
      <a:tcTxStyle/>
      <a:tcStyle>
        <a:tcBdr/>
      </a:tcStyle>
    </a:neCell>
    <a:nwCell>
      <a:tcTxStyle/>
      <a:tcStyle>
        <a:tcBdr/>
      </a:tcStyle>
    </a:nwCell>
  </a:tblStyle>
  <a:tblStyle styleId="{859CA210-FCC4-4642-9829-D672CC8AF3D6}" styleName="Table_2">
    <a:wholeTbl>
      <a:tcTxStyle b="off" i="off">
        <a:font>
          <a:latin typeface="Garamond"/>
          <a:ea typeface="Garamond"/>
          <a:cs typeface="Garamond"/>
        </a:font>
        <a:schemeClr val="dk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chemeClr val="accent5"/>
              </a:solidFill>
              <a:prstDash val="solid"/>
              <a:round/>
              <a:headEnd type="none" w="sm" len="sm"/>
              <a:tailEnd type="none" w="sm" len="sm"/>
            </a:ln>
          </a:insideV>
        </a:tcBdr>
        <a:fill>
          <a:solidFill>
            <a:srgbClr val="FFFFFF">
              <a:alpha val="0"/>
            </a:srgbClr>
          </a:solidFill>
        </a:fill>
      </a:tcStyle>
    </a:wholeTbl>
    <a:band1H>
      <a:tcTxStyle/>
      <a:tcStyle>
        <a:tcBdr/>
        <a:fill>
          <a:solidFill>
            <a:schemeClr val="accent5">
              <a:alpha val="40000"/>
            </a:schemeClr>
          </a:solidFill>
        </a:fill>
      </a:tcStyle>
    </a:band1H>
    <a:band2H>
      <a:tcTxStyle/>
      <a:tcStyle>
        <a:tcBdr/>
      </a:tcStyle>
    </a:band2H>
    <a:band1V>
      <a:tcTxStyle/>
      <a:tcStyle>
        <a:tcBdr>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tcBdr>
        <a:fill>
          <a:solidFill>
            <a:schemeClr val="accent5">
              <a:alpha val="40000"/>
            </a:schemeClr>
          </a:solidFill>
        </a:fill>
      </a:tcStyle>
    </a:band1V>
    <a:band2V>
      <a:tcTxStyle/>
      <a:tcStyle>
        <a:tcBdr/>
      </a:tcStyle>
    </a:band2V>
    <a:la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chemeClr val="accent5"/>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Garamond"/>
          <a:ea typeface="Garamond"/>
          <a:cs typeface="Garamond"/>
        </a:font>
        <a:schemeClr val="lt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5"/>
          </a:solidFill>
        </a:fill>
      </a:tcStyle>
    </a:firstRow>
    <a:neCell>
      <a:tcTxStyle/>
      <a:tcStyle>
        <a:tcBdr/>
      </a:tcStyle>
    </a:neCell>
    <a:nwCell>
      <a:tcTxStyle/>
      <a:tcStyle>
        <a:tcBdr/>
      </a:tcStyle>
    </a:nwCell>
  </a:tblStyle>
  <a:tblStyle styleId="{4D2C2C2A-2AF5-4778-9F98-CAE85A706FF6}" styleName="Table_3">
    <a:wholeTbl>
      <a:tcTxStyle b="off" i="off">
        <a:font>
          <a:latin typeface="Garamond"/>
          <a:ea typeface="Garamond"/>
          <a:cs typeface="Garamond"/>
        </a:font>
        <a:schemeClr val="lt1"/>
      </a:tcTxStyle>
      <a:tcStyle>
        <a:tcBdr>
          <a:left>
            <a:ln w="9525" cap="flat" cmpd="sng">
              <a:solidFill>
                <a:srgbClr val="EFDDBE"/>
              </a:solidFill>
              <a:prstDash val="solid"/>
              <a:round/>
              <a:headEnd type="none" w="sm" len="sm"/>
              <a:tailEnd type="none" w="sm" len="sm"/>
            </a:ln>
          </a:left>
          <a:right>
            <a:ln w="9525" cap="flat" cmpd="sng">
              <a:solidFill>
                <a:srgbClr val="EFDDBE"/>
              </a:solidFill>
              <a:prstDash val="solid"/>
              <a:round/>
              <a:headEnd type="none" w="sm" len="sm"/>
              <a:tailEnd type="none" w="sm" len="sm"/>
            </a:ln>
          </a:right>
          <a:top>
            <a:ln w="9525" cap="flat" cmpd="sng">
              <a:solidFill>
                <a:srgbClr val="EFDDBE"/>
              </a:solidFill>
              <a:prstDash val="solid"/>
              <a:round/>
              <a:headEnd type="none" w="sm" len="sm"/>
              <a:tailEnd type="none" w="sm" len="sm"/>
            </a:ln>
          </a:top>
          <a:bottom>
            <a:ln w="9525" cap="flat" cmpd="sng">
              <a:solidFill>
                <a:srgbClr val="EFDDBE"/>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a:tcStyle>
        <a:tcBdr/>
        <a:fill>
          <a:solidFill>
            <a:schemeClr val="lt1">
              <a:alpha val="20000"/>
            </a:schemeClr>
          </a:solidFill>
        </a:fill>
      </a:tcStyle>
    </a:band1H>
    <a:band2H>
      <a:tcTxStyle/>
      <a:tcStyle>
        <a:tcBdr/>
      </a:tcStyle>
    </a:band2H>
    <a:band1V>
      <a:tcTxStyle/>
      <a:tcStyle>
        <a:tcBdr/>
        <a:fill>
          <a:solidFill>
            <a:schemeClr val="lt1">
              <a:alpha val="20000"/>
            </a:schemeClr>
          </a:solidFill>
        </a:fill>
      </a:tcStyle>
    </a:band1V>
    <a:band2V>
      <a:tcTxStyle/>
      <a:tcStyle>
        <a:tcBdr/>
      </a:tcStyle>
    </a:band2V>
    <a:lastCol>
      <a:tcTxStyle b="on" i="off"/>
      <a:tcStyle>
        <a:tcBdr>
          <a:left>
            <a:ln w="9525" cap="flat" cmpd="sng">
              <a:solidFill>
                <a:schemeClr val="lt1"/>
              </a:solidFill>
              <a:prstDash val="solid"/>
              <a:round/>
              <a:headEnd type="none" w="sm" len="sm"/>
              <a:tailEnd type="none" w="sm" len="sm"/>
            </a:ln>
          </a:left>
        </a:tcBdr>
      </a:tcStyle>
    </a:lastCol>
    <a:firstCol>
      <a:tcTxStyle b="on" i="off"/>
      <a:tcStyle>
        <a:tcBdr>
          <a:right>
            <a:ln w="9525" cap="flat" cmpd="sng">
              <a:solidFill>
                <a:schemeClr val="lt1"/>
              </a:solidFill>
              <a:prstDash val="solid"/>
              <a:round/>
              <a:headEnd type="none" w="sm" len="sm"/>
              <a:tailEnd type="none" w="sm" len="sm"/>
            </a:ln>
          </a:right>
        </a:tcBdr>
      </a:tcStyle>
    </a:firstCol>
    <a:lastRow>
      <a:tcTxStyle b="on" i="off"/>
      <a:tcStyle>
        <a:tcBdr>
          <a:top>
            <a:ln w="9525" cap="flat" cmpd="sng">
              <a:solidFill>
                <a:schemeClr val="lt1"/>
              </a:solidFill>
              <a:prstDash val="solid"/>
              <a:round/>
              <a:headEnd type="none" w="sm" len="sm"/>
              <a:tailEnd type="none" w="sm" len="sm"/>
            </a:ln>
          </a:top>
        </a:tcBdr>
        <a:fill>
          <a:solidFill>
            <a:srgbClr val="FFFFFF">
              <a:alpha val="0"/>
            </a:srgbClr>
          </a:solidFill>
        </a:fill>
      </a:tcStyle>
    </a:lastRow>
    <a:seCell>
      <a:tcTxStyle/>
      <a:tcStyle>
        <a:tcBdr>
          <a:left>
            <a:ln w="9525" cap="flat" cmpd="sng">
              <a:solidFill>
                <a:srgbClr val="000000">
                  <a:alpha val="0"/>
                </a:srgbClr>
              </a:solidFill>
              <a:prstDash val="solid"/>
              <a:round/>
              <a:headEnd type="none" w="sm" len="sm"/>
              <a:tailEnd type="none" w="sm" len="sm"/>
            </a:ln>
          </a:left>
          <a:top>
            <a:ln w="9525" cap="flat" cmpd="sng">
              <a:solidFill>
                <a:srgbClr val="000000">
                  <a:alpha val="0"/>
                </a:srgbClr>
              </a:solidFill>
              <a:prstDash val="solid"/>
              <a:round/>
              <a:headEnd type="none" w="sm" len="sm"/>
              <a:tailEnd type="none" w="sm" len="sm"/>
            </a:ln>
          </a:top>
        </a:tcBdr>
      </a:tcStyle>
    </a:seCell>
    <a:swCell>
      <a:tcTxStyle/>
      <a:tcStyle>
        <a:tcBdr>
          <a:right>
            <a:ln w="9525" cap="flat" cmpd="sng">
              <a:solidFill>
                <a:srgbClr val="000000">
                  <a:alpha val="0"/>
                </a:srgbClr>
              </a:solidFill>
              <a:prstDash val="solid"/>
              <a:round/>
              <a:headEnd type="none" w="sm" len="sm"/>
              <a:tailEnd type="none" w="sm" len="sm"/>
            </a:ln>
          </a:right>
          <a:top>
            <a:ln w="9525" cap="flat" cmpd="sng">
              <a:solidFill>
                <a:srgbClr val="000000">
                  <a:alpha val="0"/>
                </a:srgbClr>
              </a:solidFill>
              <a:prstDash val="solid"/>
              <a:round/>
              <a:headEnd type="none" w="sm" len="sm"/>
              <a:tailEnd type="none" w="sm" len="sm"/>
            </a:ln>
          </a:top>
        </a:tcBdr>
      </a:tcStyle>
    </a:swCell>
    <a:firstRow>
      <a:tcTxStyle b="on" i="off"/>
      <a:tcStyle>
        <a:tcBdr>
          <a:bottom>
            <a:ln w="9525" cap="flat" cmpd="sng">
              <a:solidFill>
                <a:schemeClr val="lt1"/>
              </a:solidFill>
              <a:prstDash val="solid"/>
              <a:round/>
              <a:headEnd type="none" w="sm" len="sm"/>
              <a:tailEnd type="none" w="sm" len="sm"/>
            </a:ln>
          </a:bottom>
        </a:tcBdr>
        <a:fill>
          <a:solidFill>
            <a:srgbClr val="FFFFFF">
              <a:alpha val="0"/>
            </a:srgbClr>
          </a:solidFill>
        </a:fill>
      </a:tcStyle>
    </a:firstRow>
    <a:neCell>
      <a:tcTxStyle/>
      <a:tcStyle>
        <a:tcBdr>
          <a:bottom>
            <a:ln w="9525" cap="flat" cmpd="sng">
              <a:solidFill>
                <a:srgbClr val="000000">
                  <a:alpha val="0"/>
                </a:srgbClr>
              </a:solidFill>
              <a:prstDash val="solid"/>
              <a:round/>
              <a:headEnd type="none" w="sm" len="sm"/>
              <a:tailEnd type="none" w="sm" len="sm"/>
            </a:ln>
          </a:bottom>
        </a:tcBdr>
      </a:tcStyle>
    </a:neCell>
    <a:nwCell>
      <a:tcTxStyle/>
      <a:tcStyle>
        <a:tcBdr/>
      </a:tcStyle>
    </a:nwCell>
  </a:tblStyle>
  <a:tblStyle styleId="{08E11DC1-E5EA-43CA-93CC-4F270D1AB839}" styleName="Table_4">
    <a:wholeTbl>
      <a:tcTxStyle b="off" i="off">
        <a:font>
          <a:latin typeface="Garamond"/>
          <a:ea typeface="Garamond"/>
          <a:cs typeface="Garamond"/>
        </a:font>
        <a:schemeClr val="dk1"/>
      </a:tcTxStyle>
      <a:tcStyle>
        <a:tcBdr>
          <a:left>
            <a:ln w="9525" cap="flat" cmpd="sng">
              <a:solidFill>
                <a:schemeClr val="accent4"/>
              </a:solidFill>
              <a:prstDash val="solid"/>
              <a:round/>
              <a:headEnd type="none" w="sm" len="sm"/>
              <a:tailEnd type="none" w="sm" len="sm"/>
            </a:ln>
          </a:left>
          <a:right>
            <a:ln w="9525" cap="flat" cmpd="sng">
              <a:solidFill>
                <a:schemeClr val="accent4"/>
              </a:solidFill>
              <a:prstDash val="solid"/>
              <a:round/>
              <a:headEnd type="none" w="sm" len="sm"/>
              <a:tailEnd type="none" w="sm" len="sm"/>
            </a:ln>
          </a:right>
          <a:top>
            <a:ln w="9525" cap="flat" cmpd="sng">
              <a:solidFill>
                <a:schemeClr val="accent4"/>
              </a:solidFill>
              <a:prstDash val="solid"/>
              <a:round/>
              <a:headEnd type="none" w="sm" len="sm"/>
              <a:tailEnd type="none" w="sm" len="sm"/>
            </a:ln>
          </a:top>
          <a:bottom>
            <a:ln w="9525" cap="flat" cmpd="sng">
              <a:solidFill>
                <a:schemeClr val="accent4"/>
              </a:solidFill>
              <a:prstDash val="solid"/>
              <a:round/>
              <a:headEnd type="none" w="sm" len="sm"/>
              <a:tailEnd type="none" w="sm" len="sm"/>
            </a:ln>
          </a:bottom>
          <a:insideH>
            <a:ln w="9525" cap="flat" cmpd="sng">
              <a:solidFill>
                <a:schemeClr val="accent4"/>
              </a:solidFill>
              <a:prstDash val="solid"/>
              <a:round/>
              <a:headEnd type="none" w="sm" len="sm"/>
              <a:tailEnd type="none" w="sm" len="sm"/>
            </a:ln>
          </a:insideH>
          <a:insideV>
            <a:ln w="9525" cap="flat" cmpd="sng">
              <a:solidFill>
                <a:schemeClr val="accent4"/>
              </a:solidFill>
              <a:prstDash val="solid"/>
              <a:round/>
              <a:headEnd type="none" w="sm" len="sm"/>
              <a:tailEnd type="none" w="sm" len="sm"/>
            </a:ln>
          </a:insideV>
        </a:tcBdr>
        <a:fill>
          <a:solidFill>
            <a:srgbClr val="FFFFFF">
              <a:alpha val="0"/>
            </a:srgbClr>
          </a:solidFill>
        </a:fill>
      </a:tcStyle>
    </a:wholeTbl>
    <a:band1H>
      <a:tcTxStyle/>
      <a:tcStyle>
        <a:tcBdr/>
        <a:fill>
          <a:solidFill>
            <a:schemeClr val="accent4">
              <a:alpha val="40000"/>
            </a:schemeClr>
          </a:solidFill>
        </a:fill>
      </a:tcStyle>
    </a:band1H>
    <a:band2H>
      <a:tcTxStyle/>
      <a:tcStyle>
        <a:tcBdr/>
      </a:tcStyle>
    </a:band2H>
    <a:band1V>
      <a:tcTxStyle/>
      <a:tcStyle>
        <a:tcBdr>
          <a:top>
            <a:ln w="9525" cap="flat" cmpd="sng">
              <a:solidFill>
                <a:schemeClr val="accent4"/>
              </a:solidFill>
              <a:prstDash val="solid"/>
              <a:round/>
              <a:headEnd type="none" w="sm" len="sm"/>
              <a:tailEnd type="none" w="sm" len="sm"/>
            </a:ln>
          </a:top>
          <a:bottom>
            <a:ln w="9525" cap="flat" cmpd="sng">
              <a:solidFill>
                <a:schemeClr val="accent4"/>
              </a:solidFill>
              <a:prstDash val="solid"/>
              <a:round/>
              <a:headEnd type="none" w="sm" len="sm"/>
              <a:tailEnd type="none" w="sm" len="sm"/>
            </a:ln>
          </a:bottom>
        </a:tcBdr>
        <a:fill>
          <a:solidFill>
            <a:schemeClr val="accent4">
              <a:alpha val="40000"/>
            </a:schemeClr>
          </a:solidFill>
        </a:fill>
      </a:tcStyle>
    </a:band1V>
    <a:band2V>
      <a:tcTxStyle/>
      <a:tcStyle>
        <a:tcBdr/>
      </a:tcStyle>
    </a:band2V>
    <a:lastCol>
      <a:tcTxStyle b="on" i="off"/>
      <a:tcStyle>
        <a:tcBdr>
          <a:left>
            <a:ln w="9525" cap="flat" cmpd="sng">
              <a:solidFill>
                <a:schemeClr val="accent4"/>
              </a:solidFill>
              <a:prstDash val="solid"/>
              <a:round/>
              <a:headEnd type="none" w="sm" len="sm"/>
              <a:tailEnd type="none" w="sm" len="sm"/>
            </a:ln>
          </a:left>
          <a:right>
            <a:ln w="9525" cap="flat" cmpd="sng">
              <a:solidFill>
                <a:schemeClr val="accent4"/>
              </a:solidFill>
              <a:prstDash val="solid"/>
              <a:round/>
              <a:headEnd type="none" w="sm" len="sm"/>
              <a:tailEnd type="none" w="sm" len="sm"/>
            </a:ln>
          </a:right>
          <a:top>
            <a:ln w="9525" cap="flat" cmpd="sng">
              <a:solidFill>
                <a:schemeClr val="accent4"/>
              </a:solidFill>
              <a:prstDash val="solid"/>
              <a:round/>
              <a:headEnd type="none" w="sm" len="sm"/>
              <a:tailEnd type="none" w="sm" len="sm"/>
            </a:ln>
          </a:top>
          <a:bottom>
            <a:ln w="9525" cap="flat" cmpd="sng">
              <a:solidFill>
                <a:schemeClr val="accent4"/>
              </a:solidFill>
              <a:prstDash val="solid"/>
              <a:round/>
              <a:headEnd type="none" w="sm" len="sm"/>
              <a:tailEnd type="none" w="sm" len="sm"/>
            </a:ln>
          </a:bottom>
          <a:insideH>
            <a:ln w="9525" cap="flat" cmpd="sng">
              <a:solidFill>
                <a:schemeClr val="accent4"/>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lastCol>
    <a:firstCol>
      <a:tcTxStyle b="on" i="off"/>
      <a:tcStyle>
        <a:tcBdr>
          <a:left>
            <a:ln w="9525" cap="flat" cmpd="sng">
              <a:solidFill>
                <a:schemeClr val="accent4"/>
              </a:solidFill>
              <a:prstDash val="solid"/>
              <a:round/>
              <a:headEnd type="none" w="sm" len="sm"/>
              <a:tailEnd type="none" w="sm" len="sm"/>
            </a:ln>
          </a:left>
          <a:right>
            <a:ln w="9525" cap="flat" cmpd="sng">
              <a:solidFill>
                <a:schemeClr val="accent4"/>
              </a:solidFill>
              <a:prstDash val="solid"/>
              <a:round/>
              <a:headEnd type="none" w="sm" len="sm"/>
              <a:tailEnd type="none" w="sm" len="sm"/>
            </a:ln>
          </a:right>
          <a:top>
            <a:ln w="9525" cap="flat" cmpd="sng">
              <a:solidFill>
                <a:schemeClr val="accent4"/>
              </a:solidFill>
              <a:prstDash val="solid"/>
              <a:round/>
              <a:headEnd type="none" w="sm" len="sm"/>
              <a:tailEnd type="none" w="sm" len="sm"/>
            </a:ln>
          </a:top>
          <a:bottom>
            <a:ln w="9525" cap="flat" cmpd="sng">
              <a:solidFill>
                <a:schemeClr val="accent4"/>
              </a:solidFill>
              <a:prstDash val="solid"/>
              <a:round/>
              <a:headEnd type="none" w="sm" len="sm"/>
              <a:tailEnd type="none" w="sm" len="sm"/>
            </a:ln>
          </a:bottom>
          <a:insideH>
            <a:ln w="9525" cap="flat" cmpd="sng">
              <a:solidFill>
                <a:schemeClr val="accent4"/>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tcStyle>
    </a:firstCol>
    <a:lastRow>
      <a:tcTxStyle b="on" i="off"/>
      <a:tcStyle>
        <a:tcBdr>
          <a:left>
            <a:ln w="9525" cap="flat" cmpd="sng">
              <a:solidFill>
                <a:schemeClr val="accent4"/>
              </a:solidFill>
              <a:prstDash val="solid"/>
              <a:round/>
              <a:headEnd type="none" w="sm" len="sm"/>
              <a:tailEnd type="none" w="sm" len="sm"/>
            </a:ln>
          </a:left>
          <a:right>
            <a:ln w="9525" cap="flat" cmpd="sng">
              <a:solidFill>
                <a:schemeClr val="accent4"/>
              </a:solidFill>
              <a:prstDash val="solid"/>
              <a:round/>
              <a:headEnd type="none" w="sm" len="sm"/>
              <a:tailEnd type="none" w="sm" len="sm"/>
            </a:ln>
          </a:right>
          <a:top>
            <a:ln w="9525" cap="flat" cmpd="sng">
              <a:solidFill>
                <a:schemeClr val="accent4"/>
              </a:solidFill>
              <a:prstDash val="solid"/>
              <a:round/>
              <a:headEnd type="none" w="sm" len="sm"/>
              <a:tailEnd type="none" w="sm" len="sm"/>
            </a:ln>
          </a:top>
          <a:bottom>
            <a:ln w="9525" cap="flat" cmpd="sng">
              <a:solidFill>
                <a:schemeClr val="accent4"/>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lastRow>
    <a:seCell>
      <a:tcTxStyle/>
      <a:tcStyle>
        <a:tcBdr/>
      </a:tcStyle>
    </a:seCell>
    <a:swCell>
      <a:tcTxStyle/>
      <a:tcStyle>
        <a:tcBdr/>
      </a:tcStyle>
    </a:swCell>
    <a:firstRow>
      <a:tcTxStyle b="on" i="off">
        <a:font>
          <a:latin typeface="Garamond"/>
          <a:ea typeface="Garamond"/>
          <a:cs typeface="Garamond"/>
        </a:font>
        <a:schemeClr val="lt1"/>
      </a:tcTxStyle>
      <a:tcStyle>
        <a:tcBdr>
          <a:left>
            <a:ln w="9525" cap="flat" cmpd="sng">
              <a:solidFill>
                <a:schemeClr val="accent4"/>
              </a:solidFill>
              <a:prstDash val="solid"/>
              <a:round/>
              <a:headEnd type="none" w="sm" len="sm"/>
              <a:tailEnd type="none" w="sm" len="sm"/>
            </a:ln>
          </a:left>
          <a:right>
            <a:ln w="9525" cap="flat" cmpd="sng">
              <a:solidFill>
                <a:schemeClr val="accent4"/>
              </a:solidFill>
              <a:prstDash val="solid"/>
              <a:round/>
              <a:headEnd type="none" w="sm" len="sm"/>
              <a:tailEnd type="none" w="sm" len="sm"/>
            </a:ln>
          </a:right>
          <a:top>
            <a:ln w="9525" cap="flat" cmpd="sng">
              <a:solidFill>
                <a:schemeClr val="accent4"/>
              </a:solidFill>
              <a:prstDash val="solid"/>
              <a:round/>
              <a:headEnd type="none" w="sm" len="sm"/>
              <a:tailEnd type="none" w="sm" len="sm"/>
            </a:ln>
          </a:top>
          <a:bottom>
            <a:ln w="9525" cap="flat" cmpd="sng">
              <a:solidFill>
                <a:schemeClr val="lt1"/>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chemeClr val="accent4"/>
          </a:solidFill>
        </a:fill>
      </a:tcStyle>
    </a:firstRow>
    <a:neCell>
      <a:tcTxStyle/>
      <a:tcStyle>
        <a:tcBdr/>
      </a:tcStyle>
    </a:neCell>
    <a:nwCell>
      <a:tcTxStyle/>
      <a:tcStyle>
        <a:tcBdr/>
      </a:tcStyle>
    </a:nwCell>
  </a:tblStyle>
  <a:tblStyle styleId="{84B545B5-9426-4755-B15F-DCB002D567C5}" styleName="Table_5">
    <a:wholeTbl>
      <a:tcTxStyle b="off" i="off">
        <a:font>
          <a:latin typeface="Garamond"/>
          <a:ea typeface="Garamond"/>
          <a:cs typeface="Garamond"/>
        </a:font>
        <a:schemeClr val="lt1"/>
      </a:tcTxStyle>
      <a:tcStyle>
        <a:tcBdr>
          <a:left>
            <a:ln w="9525" cap="flat" cmpd="sng">
              <a:solidFill>
                <a:srgbClr val="BED3C7"/>
              </a:solidFill>
              <a:prstDash val="solid"/>
              <a:round/>
              <a:headEnd type="none" w="sm" len="sm"/>
              <a:tailEnd type="none" w="sm" len="sm"/>
            </a:ln>
          </a:left>
          <a:right>
            <a:ln w="9525" cap="flat" cmpd="sng">
              <a:solidFill>
                <a:srgbClr val="BED3C7"/>
              </a:solidFill>
              <a:prstDash val="solid"/>
              <a:round/>
              <a:headEnd type="none" w="sm" len="sm"/>
              <a:tailEnd type="none" w="sm" len="sm"/>
            </a:ln>
          </a:right>
          <a:top>
            <a:ln w="9525" cap="flat" cmpd="sng">
              <a:solidFill>
                <a:srgbClr val="BED3C7"/>
              </a:solidFill>
              <a:prstDash val="solid"/>
              <a:round/>
              <a:headEnd type="none" w="sm" len="sm"/>
              <a:tailEnd type="none" w="sm" len="sm"/>
            </a:ln>
          </a:top>
          <a:bottom>
            <a:ln w="9525" cap="flat" cmpd="sng">
              <a:solidFill>
                <a:srgbClr val="BED3C7"/>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a:tcStyle>
        <a:tcBdr/>
        <a:fill>
          <a:solidFill>
            <a:schemeClr val="lt1">
              <a:alpha val="20000"/>
            </a:schemeClr>
          </a:solidFill>
        </a:fill>
      </a:tcStyle>
    </a:band1H>
    <a:band2H>
      <a:tcTxStyle/>
      <a:tcStyle>
        <a:tcBdr/>
      </a:tcStyle>
    </a:band2H>
    <a:band1V>
      <a:tcTxStyle/>
      <a:tcStyle>
        <a:tcBdr/>
        <a:fill>
          <a:solidFill>
            <a:schemeClr val="lt1">
              <a:alpha val="20000"/>
            </a:schemeClr>
          </a:solidFill>
        </a:fill>
      </a:tcStyle>
    </a:band1V>
    <a:band2V>
      <a:tcTxStyle/>
      <a:tcStyle>
        <a:tcBdr/>
      </a:tcStyle>
    </a:band2V>
    <a:lastCol>
      <a:tcTxStyle b="on" i="off"/>
      <a:tcStyle>
        <a:tcBdr>
          <a:left>
            <a:ln w="9525" cap="flat" cmpd="sng">
              <a:solidFill>
                <a:schemeClr val="lt1"/>
              </a:solidFill>
              <a:prstDash val="solid"/>
              <a:round/>
              <a:headEnd type="none" w="sm" len="sm"/>
              <a:tailEnd type="none" w="sm" len="sm"/>
            </a:ln>
          </a:left>
        </a:tcBdr>
      </a:tcStyle>
    </a:lastCol>
    <a:firstCol>
      <a:tcTxStyle b="on" i="off"/>
      <a:tcStyle>
        <a:tcBdr>
          <a:right>
            <a:ln w="9525" cap="flat" cmpd="sng">
              <a:solidFill>
                <a:schemeClr val="lt1"/>
              </a:solidFill>
              <a:prstDash val="solid"/>
              <a:round/>
              <a:headEnd type="none" w="sm" len="sm"/>
              <a:tailEnd type="none" w="sm" len="sm"/>
            </a:ln>
          </a:right>
        </a:tcBdr>
      </a:tcStyle>
    </a:firstCol>
    <a:lastRow>
      <a:tcTxStyle b="on" i="off"/>
      <a:tcStyle>
        <a:tcBdr>
          <a:top>
            <a:ln w="9525" cap="flat" cmpd="sng">
              <a:solidFill>
                <a:schemeClr val="lt1"/>
              </a:solidFill>
              <a:prstDash val="solid"/>
              <a:round/>
              <a:headEnd type="none" w="sm" len="sm"/>
              <a:tailEnd type="none" w="sm" len="sm"/>
            </a:ln>
          </a:top>
        </a:tcBdr>
        <a:fill>
          <a:solidFill>
            <a:srgbClr val="FFFFFF">
              <a:alpha val="0"/>
            </a:srgbClr>
          </a:solidFill>
        </a:fill>
      </a:tcStyle>
    </a:lastRow>
    <a:seCell>
      <a:tcTxStyle/>
      <a:tcStyle>
        <a:tcBdr>
          <a:left>
            <a:ln w="9525" cap="flat" cmpd="sng">
              <a:solidFill>
                <a:srgbClr val="000000">
                  <a:alpha val="0"/>
                </a:srgbClr>
              </a:solidFill>
              <a:prstDash val="solid"/>
              <a:round/>
              <a:headEnd type="none" w="sm" len="sm"/>
              <a:tailEnd type="none" w="sm" len="sm"/>
            </a:ln>
          </a:left>
          <a:top>
            <a:ln w="9525" cap="flat" cmpd="sng">
              <a:solidFill>
                <a:srgbClr val="000000">
                  <a:alpha val="0"/>
                </a:srgbClr>
              </a:solidFill>
              <a:prstDash val="solid"/>
              <a:round/>
              <a:headEnd type="none" w="sm" len="sm"/>
              <a:tailEnd type="none" w="sm" len="sm"/>
            </a:ln>
          </a:top>
        </a:tcBdr>
      </a:tcStyle>
    </a:seCell>
    <a:swCell>
      <a:tcTxStyle/>
      <a:tcStyle>
        <a:tcBdr>
          <a:right>
            <a:ln w="9525" cap="flat" cmpd="sng">
              <a:solidFill>
                <a:srgbClr val="000000">
                  <a:alpha val="0"/>
                </a:srgbClr>
              </a:solidFill>
              <a:prstDash val="solid"/>
              <a:round/>
              <a:headEnd type="none" w="sm" len="sm"/>
              <a:tailEnd type="none" w="sm" len="sm"/>
            </a:ln>
          </a:right>
          <a:top>
            <a:ln w="9525" cap="flat" cmpd="sng">
              <a:solidFill>
                <a:srgbClr val="000000">
                  <a:alpha val="0"/>
                </a:srgbClr>
              </a:solidFill>
              <a:prstDash val="solid"/>
              <a:round/>
              <a:headEnd type="none" w="sm" len="sm"/>
              <a:tailEnd type="none" w="sm" len="sm"/>
            </a:ln>
          </a:top>
        </a:tcBdr>
      </a:tcStyle>
    </a:swCell>
    <a:firstRow>
      <a:tcTxStyle b="on" i="off"/>
      <a:tcStyle>
        <a:tcBdr>
          <a:bottom>
            <a:ln w="9525" cap="flat" cmpd="sng">
              <a:solidFill>
                <a:schemeClr val="lt1"/>
              </a:solidFill>
              <a:prstDash val="solid"/>
              <a:round/>
              <a:headEnd type="none" w="sm" len="sm"/>
              <a:tailEnd type="none" w="sm" len="sm"/>
            </a:ln>
          </a:bottom>
        </a:tcBdr>
        <a:fill>
          <a:solidFill>
            <a:srgbClr val="FFFFFF">
              <a:alpha val="0"/>
            </a:srgbClr>
          </a:solidFill>
        </a:fill>
      </a:tcStyle>
    </a:firstRow>
    <a:neCell>
      <a:tcTxStyle/>
      <a:tcStyle>
        <a:tcBdr>
          <a:bottom>
            <a:ln w="9525" cap="flat" cmpd="sng">
              <a:solidFill>
                <a:srgbClr val="000000">
                  <a:alpha val="0"/>
                </a:srgbClr>
              </a:solidFill>
              <a:prstDash val="solid"/>
              <a:round/>
              <a:headEnd type="none" w="sm" len="sm"/>
              <a:tailEnd type="none" w="sm" len="sm"/>
            </a:ln>
          </a:bottom>
        </a:tcBdr>
      </a:tcStyle>
    </a:neCell>
    <a:nwCell>
      <a:tcTxStyle/>
      <a:tcStyle>
        <a:tcBdr/>
      </a:tcStyle>
    </a:nwCell>
  </a:tblStyle>
  <a:tblStyle styleId="{51BD828B-37CB-4246-B249-5CD25180E8EC}" styleName="Table_6">
    <a:wholeTbl>
      <a:tcTxStyle b="off" i="off">
        <a:font>
          <a:latin typeface="Garamond"/>
          <a:ea typeface="Garamond"/>
          <a:cs typeface="Garamond"/>
        </a:font>
        <a:schemeClr val="dk1"/>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insideH>
            <a:ln w="9525" cap="flat" cmpd="sng">
              <a:solidFill>
                <a:srgbClr val="000000">
                  <a:alpha val="0"/>
                </a:srgbClr>
              </a:solidFill>
              <a:prstDash val="solid"/>
              <a:round/>
              <a:headEnd type="none" w="sm" len="sm"/>
              <a:tailEnd type="none" w="sm" len="sm"/>
            </a:ln>
          </a:insideH>
          <a:insideV>
            <a:ln w="9525" cap="flat" cmpd="sng">
              <a:solidFill>
                <a:srgbClr val="000000">
                  <a:alpha val="0"/>
                </a:srgbClr>
              </a:solidFill>
              <a:prstDash val="solid"/>
              <a:round/>
              <a:headEnd type="none" w="sm" len="sm"/>
              <a:tailEnd type="none" w="sm" len="sm"/>
            </a:ln>
          </a:insideV>
        </a:tcBdr>
        <a:fill>
          <a:solidFill>
            <a:srgbClr val="FFFFFF">
              <a:alpha val="0"/>
            </a:srgbClr>
          </a:solidFill>
        </a:fill>
      </a:tcStyle>
    </a:wholeTbl>
    <a:band1H>
      <a:tcTxStyle/>
      <a:tcStyle>
        <a:tcBdr>
          <a:top>
            <a:ln w="9525" cap="flat" cmpd="sng">
              <a:solidFill>
                <a:schemeClr val="accent5"/>
              </a:solidFill>
              <a:prstDash val="solid"/>
              <a:round/>
              <a:headEnd type="none" w="sm" len="sm"/>
              <a:tailEnd type="none" w="sm" len="sm"/>
            </a:ln>
          </a:top>
          <a:bottom>
            <a:ln w="9525" cap="flat" cmpd="sng">
              <a:solidFill>
                <a:schemeClr val="accent5"/>
              </a:solidFill>
              <a:prstDash val="solid"/>
              <a:round/>
              <a:headEnd type="none" w="sm" len="sm"/>
              <a:tailEnd type="none" w="sm" len="sm"/>
            </a:ln>
          </a:bottom>
        </a:tcBdr>
      </a:tcStyle>
    </a:band1H>
    <a:band2H>
      <a:tcTxStyle/>
      <a:tcStyle>
        <a:tcBdr/>
      </a:tcStyle>
    </a:band2H>
    <a:band1V>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cBdr>
      </a:tcStyle>
    </a:band1V>
    <a:band2V>
      <a:tcTxStyle/>
      <a:tcStyle>
        <a:tcBdr>
          <a:left>
            <a:ln w="9525" cap="flat" cmpd="sng">
              <a:solidFill>
                <a:schemeClr val="accent5"/>
              </a:solidFill>
              <a:prstDash val="solid"/>
              <a:round/>
              <a:headEnd type="none" w="sm" len="sm"/>
              <a:tailEnd type="none" w="sm" len="sm"/>
            </a:ln>
          </a:left>
          <a:right>
            <a:ln w="9525" cap="flat" cmpd="sng">
              <a:solidFill>
                <a:schemeClr val="accent5"/>
              </a:solidFill>
              <a:prstDash val="solid"/>
              <a:round/>
              <a:headEnd type="none" w="sm" len="sm"/>
              <a:tailEnd type="none" w="sm" len="sm"/>
            </a:ln>
          </a:right>
        </a:tcBdr>
      </a:tcStyle>
    </a:band2V>
    <a:lastCol>
      <a:tcTxStyle b="on" i="off"/>
      <a:tcStyle>
        <a:tcBdr/>
      </a:tcStyle>
    </a:lastCol>
    <a:firstCol>
      <a:tcTxStyle b="on" i="off"/>
      <a:tcStyle>
        <a:tcBdr/>
      </a:tcStyle>
    </a:firstCol>
    <a:lastRow>
      <a:tcTxStyle b="on" i="off"/>
      <a:tcStyle>
        <a:tcBdr>
          <a:top>
            <a:ln w="50800" cap="flat" cmpd="sng">
              <a:solidFill>
                <a:schemeClr val="accent5"/>
              </a:solidFill>
              <a:prstDash val="solid"/>
              <a:round/>
              <a:headEnd type="none" w="sm" len="sm"/>
              <a:tailEnd type="none" w="sm" len="sm"/>
            </a:ln>
          </a:top>
        </a:tcBdr>
      </a:tcStyle>
    </a:lastRow>
    <a:seCell>
      <a:tcTxStyle/>
      <a:tcStyle>
        <a:tcBdr/>
      </a:tcStyle>
    </a:seCell>
    <a:swCell>
      <a:tcTxStyle/>
      <a:tcStyle>
        <a:tcBdr/>
      </a:tcStyle>
    </a:swCell>
    <a:firstRow>
      <a:tcTxStyle b="on" i="off">
        <a:font>
          <a:latin typeface="Garamond"/>
          <a:ea typeface="Garamond"/>
          <a:cs typeface="Garamond"/>
        </a:font>
        <a:schemeClr val="lt1"/>
      </a:tcTxStyle>
      <a:tcStyle>
        <a:tcBdr/>
        <a:fill>
          <a:solidFill>
            <a:schemeClr val="accent5"/>
          </a:solidFill>
        </a:fill>
      </a:tcStyle>
    </a:firstRow>
    <a:neCell>
      <a:tcTxStyle/>
      <a:tcStyle>
        <a:tcBdr/>
      </a:tcStyle>
    </a:neCell>
    <a:nwCell>
      <a:tcTxStyle/>
      <a:tcStyle>
        <a:tcBdr/>
      </a:tcStyle>
    </a:nwCell>
  </a:tblStyle>
  <a:tblStyle styleId="{1B800C5F-DDFF-4588-AEAB-E6C6B2182537}" styleName="Table_7">
    <a:wholeTbl>
      <a:tcTxStyle b="off" i="off">
        <a:font>
          <a:latin typeface="Garamond"/>
          <a:ea typeface="Garamond"/>
          <a:cs typeface="Garamond"/>
        </a:font>
        <a:schemeClr val="dk1"/>
      </a:tcTxStyle>
      <a:tcStyle>
        <a:tcBdr>
          <a:left>
            <a:ln w="12700" cap="flat" cmpd="sng">
              <a:solidFill>
                <a:schemeClr val="accent6"/>
              </a:solidFill>
              <a:prstDash val="solid"/>
              <a:round/>
              <a:headEnd type="none" w="sm" len="sm"/>
              <a:tailEnd type="none" w="sm" len="sm"/>
            </a:ln>
          </a:left>
          <a:right>
            <a:ln w="12700" cap="flat" cmpd="sng">
              <a:solidFill>
                <a:schemeClr val="accent6"/>
              </a:solidFill>
              <a:prstDash val="solid"/>
              <a:round/>
              <a:headEnd type="none" w="sm" len="sm"/>
              <a:tailEnd type="none" w="sm" len="sm"/>
            </a:ln>
          </a:right>
          <a:top>
            <a:ln w="12700" cap="flat" cmpd="sng">
              <a:solidFill>
                <a:schemeClr val="accent6"/>
              </a:solidFill>
              <a:prstDash val="solid"/>
              <a:round/>
              <a:headEnd type="none" w="sm" len="sm"/>
              <a:tailEnd type="none" w="sm" len="sm"/>
            </a:ln>
          </a:top>
          <a:bottom>
            <a:ln w="12700" cap="flat" cmpd="sng">
              <a:solidFill>
                <a:schemeClr val="accent6"/>
              </a:solidFill>
              <a:prstDash val="solid"/>
              <a:round/>
              <a:headEnd type="none" w="sm" len="sm"/>
              <a:tailEnd type="none" w="sm" len="sm"/>
            </a:ln>
          </a:bottom>
          <a:insideH>
            <a:ln w="12700" cap="flat" cmpd="sng">
              <a:solidFill>
                <a:schemeClr val="accent6"/>
              </a:solidFill>
              <a:prstDash val="solid"/>
              <a:round/>
              <a:headEnd type="none" w="sm" len="sm"/>
              <a:tailEnd type="none" w="sm" len="sm"/>
            </a:ln>
          </a:insideH>
          <a:insideV>
            <a:ln w="12700" cap="flat" cmpd="sng">
              <a:solidFill>
                <a:schemeClr val="accent6"/>
              </a:solidFill>
              <a:prstDash val="solid"/>
              <a:round/>
              <a:headEnd type="none" w="sm" len="sm"/>
              <a:tailEnd type="none" w="sm" len="sm"/>
            </a:ln>
          </a:insideV>
        </a:tcBdr>
        <a:fill>
          <a:solidFill>
            <a:srgbClr val="F9F2E8"/>
          </a:solidFill>
        </a:fill>
      </a:tcStyle>
    </a:wholeTbl>
    <a:band1H>
      <a:tcTxStyle/>
      <a:tcStyle>
        <a:tcBdr/>
        <a:fill>
          <a:solidFill>
            <a:srgbClr val="F2E4CD"/>
          </a:solidFill>
        </a:fill>
      </a:tcStyle>
    </a:band1H>
    <a:band2H>
      <a:tcTxStyle/>
      <a:tcStyle>
        <a:tcBdr/>
      </a:tcStyle>
    </a:band2H>
    <a:band1V>
      <a:tcTxStyle/>
      <a:tcStyle>
        <a:tcBdr/>
        <a:fill>
          <a:solidFill>
            <a:srgbClr val="F2E4CD"/>
          </a:solidFill>
        </a:fill>
      </a:tcStyle>
    </a:band1V>
    <a:band2V>
      <a:tcTxStyle/>
      <a:tcStyle>
        <a:tcBdr/>
      </a:tcStyle>
    </a:band2V>
    <a:lastCol>
      <a:tcTxStyle b="on" i="off"/>
      <a:tcStyle>
        <a:tcBdr/>
      </a:tcStyle>
    </a:lastCol>
    <a:firstCol>
      <a:tcTxStyle b="on" i="off"/>
      <a:tcStyle>
        <a:tcBdr/>
      </a:tcStyle>
    </a:firstCol>
    <a:lastRow>
      <a:tcTxStyle b="on" i="off"/>
      <a:tcStyle>
        <a:tcBdr>
          <a:top>
            <a:ln w="25400" cap="flat" cmpd="sng">
              <a:solidFill>
                <a:schemeClr val="accent6"/>
              </a:solidFill>
              <a:prstDash val="solid"/>
              <a:round/>
              <a:headEnd type="none" w="sm" len="sm"/>
              <a:tailEnd type="none" w="sm" len="sm"/>
            </a:ln>
          </a:top>
        </a:tcBdr>
        <a:fill>
          <a:solidFill>
            <a:srgbClr val="F9F2E8"/>
          </a:solidFill>
        </a:fill>
      </a:tcStyle>
    </a:lastRow>
    <a:seCell>
      <a:tcTxStyle/>
      <a:tcStyle>
        <a:tcBdr/>
      </a:tcStyle>
    </a:seCell>
    <a:swCell>
      <a:tcTxStyle/>
      <a:tcStyle>
        <a:tcBdr/>
      </a:tcStyle>
    </a:swCell>
    <a:firstRow>
      <a:tcTxStyle b="on" i="off"/>
      <a:tcStyle>
        <a:tcBdr/>
        <a:fill>
          <a:solidFill>
            <a:srgbClr val="F9F2E8"/>
          </a:solidFill>
        </a:fill>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9" d="100"/>
          <a:sy n="89" d="100"/>
        </p:scale>
        <p:origin x="-403"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3021502339"/>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1"/>
        <p:cNvGrpSpPr/>
        <p:nvPr/>
      </p:nvGrpSpPr>
      <p:grpSpPr>
        <a:xfrm>
          <a:off x="0" y="0"/>
          <a:ext cx="0" cy="0"/>
          <a:chOff x="0" y="0"/>
          <a:chExt cx="0" cy="0"/>
        </a:xfrm>
      </p:grpSpPr>
      <p:sp>
        <p:nvSpPr>
          <p:cNvPr id="152" name="Google Shape;152;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3" name="Google Shape;153;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59" name="Google Shape;159;p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In hospitality industry, sustainability refers to practices that reduce environmental impact, ensure long-term economic viability, and promote social responsibility. It addresses waste reduction, energy efficiency, and community engagement. The chosen theme is perceived critical following that the industry is significantly contributing to resource consumption and global emissions. Rising consumer awareness, global climate goals, and stricter regulations make sustainability a top priority for hotels that are seeking to remain responsible and competitive.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60" name="Google Shape;160;p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4</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66" name="Google Shape;166;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Environmental regulations besides consumer expectations are combinedly driving hotels towards sustainability-focused initiatives and practices. Resource scarcity, climate change, and rise of eco-tourism have amplified this requirement. Global consumers are highly bending towards eco-friendly hotels, impacting booking decisions. Global hotel chains such as Marriott and Hilton lead sustainability programs, determining benchmarks for the sector. The necessity for effective environmental strategies is highlighted in their efforts.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67" name="Google Shape;167;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5</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5" name="Google Shape;175;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The global hospitality industry is a vital contributor to economic development. However, it also produces massive carbon emissions every year, besides utilising high volume of resources. The hotels also impact the environment by producing a vast number of wastes. During post-pandemic recovery, greener practices have been emphasised. In this time, businesses started rethinking operations for sustainability and resilience. The focus has changed towards sustainable tourism, energy efficiency, and responsible business practices to keep alignment with shifting environmental obligations and consumer values.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76" name="Google Shape;176;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Google Shape;183;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4" name="Google Shape;184;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0"/>
              </a:spcBef>
              <a:spcAft>
                <a:spcPts val="0"/>
              </a:spcAft>
              <a:buNone/>
            </a:pPr>
            <a:r>
              <a:rPr lang="en-GB" sz="1200">
                <a:latin typeface="Times New Roman"/>
                <a:ea typeface="Times New Roman"/>
                <a:cs typeface="Times New Roman"/>
                <a:sym typeface="Times New Roman"/>
              </a:rPr>
              <a:t>The hospitality sector is guided by the key sustainability frameworks. The Triple Bottom Line prioritises maintaining a balance between people, planet, and profit. Therefore, there is CSR or Corporate Social Responsibility, motivating hotels to employ ethical practices, benefitting environment and the society. Therefore, the UN Sustainable Development Goals offer a global roadmap, urging organisations to contribute to climate action, sustainable communities, and responsible consumption. These theories are vital for strategic planning, ensuring hotels operate responsibly, meeting profitability goals.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85" name="Google Shape;185;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7</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1" name="Google Shape;191;p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It has been revealed in recent literatures that a rising demand for eco-friendly hotels is prevailing within the industry. Consumers are also noticing sustainability initiatives of hotels. The available green certifications such as Green Key and LEED improve credibility and brand reputation. Investors are highly assessing the ESG (Environmental, Social, and Governance) metrics while evaluating performance of the hotel. It has also been highlighted by academic research that sustainable practices not only eliminate environmental impact, but also enhance stakeholder trust and financial performance, making sustainability a strategic advantage of the business.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92" name="Google Shape;192;p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8</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8" name="Google Shape;198;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0"/>
              </a:spcBef>
              <a:spcAft>
                <a:spcPts val="0"/>
              </a:spcAft>
              <a:buNone/>
            </a:pPr>
            <a:r>
              <a:rPr lang="en-GB" sz="1200">
                <a:latin typeface="Times New Roman"/>
                <a:ea typeface="Times New Roman"/>
                <a:cs typeface="Times New Roman"/>
                <a:sym typeface="Times New Roman"/>
              </a:rPr>
              <a:t>Political factors help shaping sustainability strategies within hospitality sector. The initiatives such as the EU Green Deal and the Net Zero Strategy of the UK enforce stricter environmental policies. Mandatory emissions and carbon taxes reductions increase hotel’s operational challenges. In response, many employ green certifications such as Green Key and LEED to maintain compliance with existing standards and boost organisational reputation. To adopt sustainable practices in tourism, organisations should collaborate with regional authorities. While doing so, they must maintain regulatory compliance and engagement of local communities.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199" name="Google Shape;199;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9</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Google Shape;204;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5" name="Google Shape;205;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Rising cost of energy all over the world has been creating tremendous pressure on hotels to employ green operational solutions. However, the investment in ESG has been perceived as an opportunity. In this specific area, the organisations have been quite responsive. They have adopted smart thermostats and energy-efficient lights such as LED lighting. Furthermore, organisations in hospitality industry are also offering lower pricing models for consumers choosing eco-conscious stays. These practices have helped the organisations gaining a competitive edge while sustaining long-term profits.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06" name="Google Shape;206;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10</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
        <p:cNvGrpSpPr/>
        <p:nvPr/>
      </p:nvGrpSpPr>
      <p:grpSpPr>
        <a:xfrm>
          <a:off x="0" y="0"/>
          <a:ext cx="0" cy="0"/>
          <a:chOff x="0" y="0"/>
          <a:chExt cx="0" cy="0"/>
        </a:xfrm>
      </p:grpSpPr>
      <p:sp>
        <p:nvSpPr>
          <p:cNvPr id="211" name="Google Shape;211;p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2" name="Google Shape;212;p9: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0"/>
              </a:spcBef>
              <a:spcAft>
                <a:spcPts val="0"/>
              </a:spcAft>
              <a:buNone/>
            </a:pPr>
            <a:r>
              <a:rPr lang="en-GB" sz="1200">
                <a:latin typeface="Times New Roman"/>
                <a:ea typeface="Times New Roman"/>
                <a:cs typeface="Times New Roman"/>
                <a:sym typeface="Times New Roman"/>
              </a:rPr>
              <a:t>The social factors, particularly after COVID-19, have evolved preferences of global consumers towards sustainable travel. Advocacy groups and NGOs have amplified the significance of responsible tourism further, motivating guests to participate in eco-friendly practices. Hotels also engage with regional communities via sustainability projects and conduct staff training on sustainable practices, developing a culture of social responsibility and improving customer trust.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13" name="Google Shape;213;p9: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11</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
        <p:cNvGrpSpPr/>
        <p:nvPr/>
      </p:nvGrpSpPr>
      <p:grpSpPr>
        <a:xfrm>
          <a:off x="0" y="0"/>
          <a:ext cx="0" cy="0"/>
          <a:chOff x="0" y="0"/>
          <a:chExt cx="0" cy="0"/>
        </a:xfrm>
      </p:grpSpPr>
      <p:sp>
        <p:nvSpPr>
          <p:cNvPr id="218" name="Google Shape;218;p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9" name="Google Shape;219;p10: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0"/>
              </a:spcBef>
              <a:spcAft>
                <a:spcPts val="0"/>
              </a:spcAft>
              <a:buNone/>
            </a:pPr>
            <a:r>
              <a:rPr lang="en-GB" sz="1200">
                <a:latin typeface="Times New Roman"/>
                <a:ea typeface="Times New Roman"/>
                <a:cs typeface="Times New Roman"/>
                <a:sym typeface="Times New Roman"/>
              </a:rPr>
              <a:t>Technological advancements play significant role while driving sustainability. IoT sensors, SEMS, and AI algorithms help to monitor and optimise the use of resources in real-time. Exploration of the blockchain technology is evident in tracking carbon footprint transparently. Industry leaders such as Hilton hotel have LightStay program and Green Engage of IHG showcase how integration of technology enhances operational efficiency, supports data-driven sustainability reporting, and minimises environmental impacts.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20" name="Google Shape;220;p10: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12</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Google Shape;227;p1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8" name="Google Shape;228;p1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0"/>
              </a:spcBef>
              <a:spcAft>
                <a:spcPts val="0"/>
              </a:spcAft>
              <a:buNone/>
            </a:pPr>
            <a:r>
              <a:rPr lang="en-GB" sz="1200">
                <a:latin typeface="Times New Roman"/>
                <a:ea typeface="Times New Roman"/>
                <a:cs typeface="Times New Roman"/>
                <a:sym typeface="Times New Roman"/>
              </a:rPr>
              <a:t>The proactive sustainability responses of the hospitality industry bring multiple strengths. Green practice implementation fosters customer loyalty and enhances brand image. operational efficiencies are fulfilled by water and energy-saving measures. Thus, long-term operational expenses within hotels have reduced. Responsible investors can be engaged and retained by showing strong ESG profile.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29" name="Google Shape;229;p11: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13</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5" name="Google Shape;235;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0"/>
              </a:spcBef>
              <a:spcAft>
                <a:spcPts val="0"/>
              </a:spcAft>
              <a:buNone/>
            </a:pPr>
            <a:r>
              <a:rPr lang="en-GB" sz="1200">
                <a:latin typeface="Times New Roman"/>
                <a:ea typeface="Times New Roman"/>
                <a:cs typeface="Times New Roman"/>
                <a:sym typeface="Times New Roman"/>
              </a:rPr>
              <a:t>Sustainability can help the organisations within hospitality industry to gain several long-term benefits. Instead of the positive gains, there are several limitations as well. Green infrastructures are quite effective. However, smaller organisations are unable to bear the higher upfront cost for this initiative. Reputational risks have intensified within this industry as well, following increased practice of greenwashing.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36" name="Google Shape;236;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14</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0"/>
        <p:cNvGrpSpPr/>
        <p:nvPr/>
      </p:nvGrpSpPr>
      <p:grpSpPr>
        <a:xfrm>
          <a:off x="0" y="0"/>
          <a:ext cx="0" cy="0"/>
          <a:chOff x="0" y="0"/>
          <a:chExt cx="0" cy="0"/>
        </a:xfrm>
      </p:grpSpPr>
      <p:sp>
        <p:nvSpPr>
          <p:cNvPr id="241" name="Google Shape;241;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2" name="Google Shape;24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The ambitions of sustainability should be carefully balance by the hospitality industry. While maintaining the balance, organisations should manage the financial realities as well. The large-scale hotels seemed to drive initiatives, however, variability in commitments is present on international scale. In several organisations, more emphasis is given on profits than sustainability. Therefore, the findings indicate that authenticity should be embedded in green strategies.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43" name="Google Shape;243;p1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15</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7"/>
        <p:cNvGrpSpPr/>
        <p:nvPr/>
      </p:nvGrpSpPr>
      <p:grpSpPr>
        <a:xfrm>
          <a:off x="0" y="0"/>
          <a:ext cx="0" cy="0"/>
          <a:chOff x="0" y="0"/>
          <a:chExt cx="0" cy="0"/>
        </a:xfrm>
      </p:grpSpPr>
      <p:sp>
        <p:nvSpPr>
          <p:cNvPr id="248" name="Google Shape;248;p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9" name="Google Shape;249;p1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The key message delivered through the presentation is that sustainability for hotel industry is not optional; it is a strategic imperative for the future of the industry. While there are many hotels to have embraced sustainable practices, problems such as technology adoption, cost, and greenwashing persist. Maintaining alignment with global social and environmental objectives such as UN SDGs would ensure resilience and relevance of the sector.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50" name="Google Shape;250;p1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16</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4"/>
        <p:cNvGrpSpPr/>
        <p:nvPr/>
      </p:nvGrpSpPr>
      <p:grpSpPr>
        <a:xfrm>
          <a:off x="0" y="0"/>
          <a:ext cx="0" cy="0"/>
          <a:chOff x="0" y="0"/>
          <a:chExt cx="0" cy="0"/>
        </a:xfrm>
      </p:grpSpPr>
      <p:sp>
        <p:nvSpPr>
          <p:cNvPr id="255" name="Google Shape;255;p1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56" name="Google Shape;256;p1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200000"/>
              </a:lnSpc>
              <a:spcBef>
                <a:spcPts val="0"/>
              </a:spcBef>
              <a:spcAft>
                <a:spcPts val="0"/>
              </a:spcAft>
              <a:buNone/>
            </a:pPr>
            <a:r>
              <a:rPr lang="en-GB" sz="1200">
                <a:latin typeface="Times New Roman"/>
                <a:ea typeface="Times New Roman"/>
                <a:cs typeface="Times New Roman"/>
                <a:sym typeface="Times New Roman"/>
              </a:rPr>
              <a:t>To strengthen sustainability efforts, scalable renewable energy and smart technologies must be adopted. Partnership with local communities should be leveraged. Transparent ESG reporting should be maintained.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a:p>
            <a:pPr marL="0" lvl="0" indent="0" algn="l" rtl="0">
              <a:spcBef>
                <a:spcPts val="0"/>
              </a:spcBef>
              <a:spcAft>
                <a:spcPts val="0"/>
              </a:spcAft>
              <a:buNone/>
            </a:pPr>
            <a:endParaRPr/>
          </a:p>
        </p:txBody>
      </p:sp>
      <p:sp>
        <p:nvSpPr>
          <p:cNvPr id="257" name="Google Shape;257;p1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17</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
        <p:cNvGrpSpPr/>
        <p:nvPr/>
      </p:nvGrpSpPr>
      <p:grpSpPr>
        <a:xfrm>
          <a:off x="0" y="0"/>
          <a:ext cx="0" cy="0"/>
          <a:chOff x="0" y="0"/>
          <a:chExt cx="0" cy="0"/>
        </a:xfrm>
      </p:grpSpPr>
      <p:sp>
        <p:nvSpPr>
          <p:cNvPr id="262" name="Google Shape;262;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63" name="Google Shape;263;p16: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chemeClr val="dk1"/>
              </a:buClr>
              <a:buSzPts val="1200"/>
              <a:buFont typeface="Times New Roman"/>
              <a:buNone/>
            </a:pPr>
            <a:r>
              <a:rPr lang="en-GB" sz="1200">
                <a:latin typeface="Times New Roman"/>
                <a:ea typeface="Times New Roman"/>
                <a:cs typeface="Times New Roman"/>
                <a:sym typeface="Times New Roman"/>
              </a:rPr>
              <a:t>Industry-wide collaboration is necessary to create and employ standardised sustainability benchmarks. Continuous innovation in sustainability and technology will keep hotels adapt within a fiercely competitive landscape. </a:t>
            </a:r>
            <a:endParaRPr sz="12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64" name="Google Shape;264;p16: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a:t>18</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8"/>
        <p:cNvGrpSpPr/>
        <p:nvPr/>
      </p:nvGrpSpPr>
      <p:grpSpPr>
        <a:xfrm>
          <a:off x="0" y="0"/>
          <a:ext cx="0" cy="0"/>
          <a:chOff x="0" y="0"/>
          <a:chExt cx="0" cy="0"/>
        </a:xfrm>
      </p:grpSpPr>
      <p:sp>
        <p:nvSpPr>
          <p:cNvPr id="269" name="Google Shape;269;p1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70" name="Google Shape;270;p1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0"/>
        <p:cNvGrpSpPr/>
        <p:nvPr/>
      </p:nvGrpSpPr>
      <p:grpSpPr>
        <a:xfrm>
          <a:off x="0" y="0"/>
          <a:ext cx="0" cy="0"/>
          <a:chOff x="0" y="0"/>
          <a:chExt cx="0" cy="0"/>
        </a:xfrm>
      </p:grpSpPr>
      <p:grpSp>
        <p:nvGrpSpPr>
          <p:cNvPr id="21" name="Google Shape;21;p19"/>
          <p:cNvGrpSpPr/>
          <p:nvPr/>
        </p:nvGrpSpPr>
        <p:grpSpPr>
          <a:xfrm>
            <a:off x="-16934" y="0"/>
            <a:ext cx="12231160" cy="6856214"/>
            <a:chOff x="-16934" y="0"/>
            <a:chExt cx="12231160" cy="6856214"/>
          </a:xfrm>
        </p:grpSpPr>
        <p:pic>
          <p:nvPicPr>
            <p:cNvPr id="22" name="Google Shape;22;p19" descr="HD-PanelTitleR1.png"/>
            <p:cNvPicPr preferRelativeResize="0"/>
            <p:nvPr/>
          </p:nvPicPr>
          <p:blipFill rotWithShape="1">
            <a:blip r:embed="rId2">
              <a:alphaModFix/>
            </a:blip>
            <a:srcRect/>
            <a:stretch/>
          </p:blipFill>
          <p:spPr>
            <a:xfrm>
              <a:off x="0" y="0"/>
              <a:ext cx="12188825" cy="6856214"/>
            </a:xfrm>
            <a:prstGeom prst="rect">
              <a:avLst/>
            </a:prstGeom>
            <a:noFill/>
            <a:ln>
              <a:noFill/>
            </a:ln>
          </p:spPr>
        </p:pic>
        <p:sp>
          <p:nvSpPr>
            <p:cNvPr id="23" name="Google Shape;23;p19"/>
            <p:cNvSpPr/>
            <p:nvPr/>
          </p:nvSpPr>
          <p:spPr>
            <a:xfrm>
              <a:off x="2328332" y="1540931"/>
              <a:ext cx="7543802" cy="3835401"/>
            </a:xfrm>
            <a:prstGeom prst="rect">
              <a:avLst/>
            </a:prstGeom>
            <a:noFill/>
            <a:ln w="15875" cap="flat" cmpd="sng">
              <a:solidFill>
                <a:schemeClr val="accen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24" name="Google Shape;24;p19" descr="HDRibbonTitle-UniformTrim.png"/>
            <p:cNvPicPr preferRelativeResize="0"/>
            <p:nvPr/>
          </p:nvPicPr>
          <p:blipFill rotWithShape="1">
            <a:blip r:embed="rId3">
              <a:alphaModFix/>
            </a:blip>
            <a:srcRect/>
            <a:stretch/>
          </p:blipFill>
          <p:spPr>
            <a:xfrm>
              <a:off x="-16934" y="3147609"/>
              <a:ext cx="2478024" cy="612648"/>
            </a:xfrm>
            <a:prstGeom prst="rect">
              <a:avLst/>
            </a:prstGeom>
            <a:noFill/>
            <a:ln>
              <a:noFill/>
            </a:ln>
          </p:spPr>
        </p:pic>
        <p:pic>
          <p:nvPicPr>
            <p:cNvPr id="25" name="Google Shape;25;p19" descr="HDRibbonTitle-UniformTrim.png"/>
            <p:cNvPicPr preferRelativeResize="0"/>
            <p:nvPr/>
          </p:nvPicPr>
          <p:blipFill rotWithShape="1">
            <a:blip r:embed="rId3">
              <a:alphaModFix/>
            </a:blip>
            <a:srcRect/>
            <a:stretch/>
          </p:blipFill>
          <p:spPr>
            <a:xfrm>
              <a:off x="9736202" y="3147609"/>
              <a:ext cx="2478024" cy="612648"/>
            </a:xfrm>
            <a:prstGeom prst="rect">
              <a:avLst/>
            </a:prstGeom>
            <a:noFill/>
            <a:ln>
              <a:noFill/>
            </a:ln>
          </p:spPr>
        </p:pic>
      </p:grpSp>
      <p:sp>
        <p:nvSpPr>
          <p:cNvPr id="26" name="Google Shape;26;p19"/>
          <p:cNvSpPr txBox="1">
            <a:spLocks noGrp="1"/>
          </p:cNvSpPr>
          <p:nvPr>
            <p:ph type="ctrTitle"/>
          </p:nvPr>
        </p:nvSpPr>
        <p:spPr>
          <a:xfrm>
            <a:off x="2692398" y="1871131"/>
            <a:ext cx="6815669" cy="1515533"/>
          </a:xfrm>
          <a:prstGeom prst="rect">
            <a:avLst/>
          </a:prstGeom>
          <a:noFill/>
          <a:ln>
            <a:noFill/>
          </a:ln>
        </p:spPr>
        <p:txBody>
          <a:bodyPr spcFirstLastPara="1" wrap="square" lIns="91425" tIns="45700" rIns="91425" bIns="45700" anchor="b" anchorCtr="0">
            <a:noAutofit/>
          </a:bodyPr>
          <a:lstStyle>
            <a:lvl1pPr lvl="0" algn="ctr">
              <a:spcBef>
                <a:spcPts val="0"/>
              </a:spcBef>
              <a:spcAft>
                <a:spcPts val="0"/>
              </a:spcAft>
              <a:buClr>
                <a:srgbClr val="262626"/>
              </a:buClr>
              <a:buSzPts val="5400"/>
              <a:buFont typeface="Garamond"/>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9"/>
          <p:cNvSpPr txBox="1">
            <a:spLocks noGrp="1"/>
          </p:cNvSpPr>
          <p:nvPr>
            <p:ph type="subTitle" idx="1"/>
          </p:nvPr>
        </p:nvSpPr>
        <p:spPr>
          <a:xfrm>
            <a:off x="2692398" y="3657597"/>
            <a:ext cx="6815669" cy="1320802"/>
          </a:xfrm>
          <a:prstGeom prst="rect">
            <a:avLst/>
          </a:prstGeom>
          <a:noFill/>
          <a:ln>
            <a:noFill/>
          </a:ln>
        </p:spPr>
        <p:txBody>
          <a:bodyPr spcFirstLastPara="1" wrap="square" lIns="91425" tIns="45700" rIns="91425" bIns="45700" anchor="t" anchorCtr="0">
            <a:normAutofit/>
          </a:bodyPr>
          <a:lstStyle>
            <a:lvl1pPr lvl="0" algn="ctr">
              <a:spcBef>
                <a:spcPts val="420"/>
              </a:spcBef>
              <a:spcAft>
                <a:spcPts val="0"/>
              </a:spcAft>
              <a:buSzPts val="2415"/>
              <a:buNone/>
              <a:defRPr sz="2100">
                <a:solidFill>
                  <a:schemeClr val="dk1"/>
                </a:solidFill>
              </a:defRPr>
            </a:lvl1pPr>
            <a:lvl2pPr lvl="1" algn="ctr">
              <a:spcBef>
                <a:spcPts val="600"/>
              </a:spcBef>
              <a:spcAft>
                <a:spcPts val="0"/>
              </a:spcAft>
              <a:buSzPts val="2300"/>
              <a:buNone/>
              <a:defRPr>
                <a:solidFill>
                  <a:srgbClr val="888888"/>
                </a:solidFill>
              </a:defRPr>
            </a:lvl2pPr>
            <a:lvl3pPr lvl="2" algn="ctr">
              <a:spcBef>
                <a:spcPts val="600"/>
              </a:spcBef>
              <a:spcAft>
                <a:spcPts val="0"/>
              </a:spcAft>
              <a:buSzPts val="2070"/>
              <a:buNone/>
              <a:defRPr>
                <a:solidFill>
                  <a:srgbClr val="888888"/>
                </a:solidFill>
              </a:defRPr>
            </a:lvl3pPr>
            <a:lvl4pPr lvl="3" algn="ctr">
              <a:spcBef>
                <a:spcPts val="600"/>
              </a:spcBef>
              <a:spcAft>
                <a:spcPts val="0"/>
              </a:spcAft>
              <a:buSzPts val="1840"/>
              <a:buNone/>
              <a:defRPr>
                <a:solidFill>
                  <a:srgbClr val="888888"/>
                </a:solidFill>
              </a:defRPr>
            </a:lvl4pPr>
            <a:lvl5pPr lvl="4" algn="ctr">
              <a:spcBef>
                <a:spcPts val="600"/>
              </a:spcBef>
              <a:spcAft>
                <a:spcPts val="0"/>
              </a:spcAft>
              <a:buSzPts val="1610"/>
              <a:buNone/>
              <a:defRPr>
                <a:solidFill>
                  <a:srgbClr val="888888"/>
                </a:solidFill>
              </a:defRPr>
            </a:lvl5pPr>
            <a:lvl6pPr lvl="5" algn="ctr">
              <a:spcBef>
                <a:spcPts val="600"/>
              </a:spcBef>
              <a:spcAft>
                <a:spcPts val="0"/>
              </a:spcAft>
              <a:buSzPts val="1610"/>
              <a:buNone/>
              <a:defRPr>
                <a:solidFill>
                  <a:srgbClr val="888888"/>
                </a:solidFill>
              </a:defRPr>
            </a:lvl6pPr>
            <a:lvl7pPr lvl="6" algn="ctr">
              <a:spcBef>
                <a:spcPts val="600"/>
              </a:spcBef>
              <a:spcAft>
                <a:spcPts val="0"/>
              </a:spcAft>
              <a:buSzPts val="1610"/>
              <a:buNone/>
              <a:defRPr>
                <a:solidFill>
                  <a:srgbClr val="888888"/>
                </a:solidFill>
              </a:defRPr>
            </a:lvl7pPr>
            <a:lvl8pPr lvl="7" algn="ctr">
              <a:spcBef>
                <a:spcPts val="600"/>
              </a:spcBef>
              <a:spcAft>
                <a:spcPts val="0"/>
              </a:spcAft>
              <a:buSzPts val="1610"/>
              <a:buNone/>
              <a:defRPr>
                <a:solidFill>
                  <a:srgbClr val="888888"/>
                </a:solidFill>
              </a:defRPr>
            </a:lvl8pPr>
            <a:lvl9pPr lvl="8" algn="ctr">
              <a:spcBef>
                <a:spcPts val="600"/>
              </a:spcBef>
              <a:spcAft>
                <a:spcPts val="600"/>
              </a:spcAft>
              <a:buSzPts val="1610"/>
              <a:buNone/>
              <a:defRPr>
                <a:solidFill>
                  <a:srgbClr val="888888"/>
                </a:solidFill>
              </a:defRPr>
            </a:lvl9pPr>
          </a:lstStyle>
          <a:p>
            <a:endParaRPr/>
          </a:p>
        </p:txBody>
      </p:sp>
      <p:sp>
        <p:nvSpPr>
          <p:cNvPr id="28" name="Google Shape;28;p19"/>
          <p:cNvSpPr txBox="1">
            <a:spLocks noGrp="1"/>
          </p:cNvSpPr>
          <p:nvPr>
            <p:ph type="dt" idx="10"/>
          </p:nvPr>
        </p:nvSpPr>
        <p:spPr>
          <a:xfrm>
            <a:off x="7983232" y="5037663"/>
            <a:ext cx="897467"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9"/>
          <p:cNvSpPr txBox="1">
            <a:spLocks noGrp="1"/>
          </p:cNvSpPr>
          <p:nvPr>
            <p:ph type="ftr" idx="11"/>
          </p:nvPr>
        </p:nvSpPr>
        <p:spPr>
          <a:xfrm>
            <a:off x="2692397" y="5037663"/>
            <a:ext cx="5214635"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9"/>
          <p:cNvSpPr txBox="1">
            <a:spLocks noGrp="1"/>
          </p:cNvSpPr>
          <p:nvPr>
            <p:ph type="sldNum" idx="12"/>
          </p:nvPr>
        </p:nvSpPr>
        <p:spPr>
          <a:xfrm>
            <a:off x="8956900" y="5037663"/>
            <a:ext cx="55116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31" name="Google Shape;31;p19"/>
          <p:cNvCxnSpPr/>
          <p:nvPr/>
        </p:nvCxnSpPr>
        <p:spPr>
          <a:xfrm>
            <a:off x="2692399" y="3522131"/>
            <a:ext cx="681566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32"/>
        <p:cNvGrpSpPr/>
        <p:nvPr/>
      </p:nvGrpSpPr>
      <p:grpSpPr>
        <a:xfrm>
          <a:off x="0" y="0"/>
          <a:ext cx="0" cy="0"/>
          <a:chOff x="0" y="0"/>
          <a:chExt cx="0" cy="0"/>
        </a:xfrm>
      </p:grpSpPr>
      <p:cxnSp>
        <p:nvCxnSpPr>
          <p:cNvPr id="33" name="Google Shape;33;p20"/>
          <p:cNvCxnSpPr/>
          <p:nvPr/>
        </p:nvCxnSpPr>
        <p:spPr>
          <a:xfrm>
            <a:off x="1396169" y="2421466"/>
            <a:ext cx="9407298" cy="0"/>
          </a:xfrm>
          <a:prstGeom prst="straightConnector1">
            <a:avLst/>
          </a:prstGeom>
          <a:noFill/>
          <a:ln w="15875" cap="flat" cmpd="sng">
            <a:solidFill>
              <a:schemeClr val="accent1"/>
            </a:solidFill>
            <a:prstDash val="solid"/>
            <a:round/>
            <a:headEnd type="none" w="sm" len="sm"/>
            <a:tailEnd type="none" w="sm" len="sm"/>
          </a:ln>
        </p:spPr>
      </p:cxnSp>
      <p:sp>
        <p:nvSpPr>
          <p:cNvPr id="34" name="Google Shape;34;p20"/>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0"/>
          <p:cNvSpPr txBox="1">
            <a:spLocks noGrp="1"/>
          </p:cNvSpPr>
          <p:nvPr>
            <p:ph type="body" idx="1"/>
          </p:nvPr>
        </p:nvSpPr>
        <p:spPr>
          <a:xfrm>
            <a:off x="1295401" y="2556932"/>
            <a:ext cx="9601196" cy="3318936"/>
          </a:xfrm>
          <a:prstGeom prst="rect">
            <a:avLst/>
          </a:prstGeom>
          <a:noFill/>
          <a:ln>
            <a:noFill/>
          </a:ln>
        </p:spPr>
        <p:txBody>
          <a:bodyPr spcFirstLastPara="1" wrap="square" lIns="91425" tIns="45700" rIns="91425" bIns="45700" anchor="t" anchorCtr="0">
            <a:normAutofit/>
          </a:bodyPr>
          <a:lstStyle>
            <a:lvl1pPr marL="457200" lvl="0" indent="-360045" algn="l">
              <a:spcBef>
                <a:spcPts val="360"/>
              </a:spcBef>
              <a:spcAft>
                <a:spcPts val="0"/>
              </a:spcAft>
              <a:buSzPts val="2070"/>
              <a:buChar char="•"/>
              <a:defRPr/>
            </a:lvl1pPr>
            <a:lvl2pPr marL="914400" lvl="1" indent="-360044" algn="l">
              <a:spcBef>
                <a:spcPts val="600"/>
              </a:spcBef>
              <a:spcAft>
                <a:spcPts val="0"/>
              </a:spcAft>
              <a:buSzPts val="2070"/>
              <a:buChar char="•"/>
              <a:defRPr/>
            </a:lvl2pPr>
            <a:lvl3pPr marL="1371600" lvl="2" indent="-360044" algn="l">
              <a:spcBef>
                <a:spcPts val="600"/>
              </a:spcBef>
              <a:spcAft>
                <a:spcPts val="0"/>
              </a:spcAft>
              <a:buSzPts val="2070"/>
              <a:buChar char="•"/>
              <a:defRPr/>
            </a:lvl3pPr>
            <a:lvl4pPr marL="1828800" lvl="3" indent="-360044" algn="l">
              <a:spcBef>
                <a:spcPts val="600"/>
              </a:spcBef>
              <a:spcAft>
                <a:spcPts val="0"/>
              </a:spcAft>
              <a:buSzPts val="2070"/>
              <a:buChar char="•"/>
              <a:defRPr/>
            </a:lvl4pPr>
            <a:lvl5pPr marL="2286000" lvl="4" indent="-360045" algn="l">
              <a:spcBef>
                <a:spcPts val="600"/>
              </a:spcBef>
              <a:spcAft>
                <a:spcPts val="0"/>
              </a:spcAft>
              <a:buSzPts val="2070"/>
              <a:buChar char="•"/>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36" name="Google Shape;36;p20"/>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20"/>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0"/>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39"/>
        <p:cNvGrpSpPr/>
        <p:nvPr/>
      </p:nvGrpSpPr>
      <p:grpSpPr>
        <a:xfrm>
          <a:off x="0" y="0"/>
          <a:ext cx="0" cy="0"/>
          <a:chOff x="0" y="0"/>
          <a:chExt cx="0" cy="0"/>
        </a:xfrm>
      </p:grpSpPr>
      <p:sp>
        <p:nvSpPr>
          <p:cNvPr id="40" name="Google Shape;40;p21"/>
          <p:cNvSpPr txBox="1">
            <a:spLocks noGrp="1"/>
          </p:cNvSpPr>
          <p:nvPr>
            <p:ph type="title"/>
          </p:nvPr>
        </p:nvSpPr>
        <p:spPr>
          <a:xfrm>
            <a:off x="2015069" y="1752606"/>
            <a:ext cx="8158688" cy="1822514"/>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rgbClr val="262626"/>
              </a:buClr>
              <a:buSzPts val="4400"/>
              <a:buFont typeface="Garamond"/>
              <a:buNone/>
              <a:defRPr sz="44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1"/>
          <p:cNvSpPr txBox="1">
            <a:spLocks noGrp="1"/>
          </p:cNvSpPr>
          <p:nvPr>
            <p:ph type="body" idx="1"/>
          </p:nvPr>
        </p:nvSpPr>
        <p:spPr>
          <a:xfrm>
            <a:off x="2015067" y="3846051"/>
            <a:ext cx="8158690" cy="954547"/>
          </a:xfrm>
          <a:prstGeom prst="rect">
            <a:avLst/>
          </a:prstGeom>
          <a:noFill/>
          <a:ln>
            <a:noFill/>
          </a:ln>
        </p:spPr>
        <p:txBody>
          <a:bodyPr spcFirstLastPara="1" wrap="square" lIns="91425" tIns="45700" rIns="91425" bIns="45700" anchor="t" anchorCtr="0">
            <a:normAutofit/>
          </a:bodyPr>
          <a:lstStyle>
            <a:lvl1pPr marL="457200" lvl="0" indent="-228600" algn="ctr">
              <a:spcBef>
                <a:spcPts val="480"/>
              </a:spcBef>
              <a:spcAft>
                <a:spcPts val="0"/>
              </a:spcAft>
              <a:buSzPts val="2760"/>
              <a:buNone/>
              <a:defRPr sz="2400">
                <a:solidFill>
                  <a:schemeClr val="dk1"/>
                </a:solidFill>
              </a:defRPr>
            </a:lvl1pPr>
            <a:lvl2pPr marL="914400" lvl="1" indent="-228600" algn="l">
              <a:spcBef>
                <a:spcPts val="600"/>
              </a:spcBef>
              <a:spcAft>
                <a:spcPts val="0"/>
              </a:spcAft>
              <a:buSzPts val="2070"/>
              <a:buNone/>
              <a:defRPr sz="1800">
                <a:solidFill>
                  <a:srgbClr val="888888"/>
                </a:solidFill>
              </a:defRPr>
            </a:lvl2pPr>
            <a:lvl3pPr marL="1371600" lvl="2" indent="-228600" algn="l">
              <a:spcBef>
                <a:spcPts val="600"/>
              </a:spcBef>
              <a:spcAft>
                <a:spcPts val="0"/>
              </a:spcAft>
              <a:buSzPts val="1840"/>
              <a:buNone/>
              <a:defRPr sz="1600">
                <a:solidFill>
                  <a:srgbClr val="888888"/>
                </a:solidFill>
              </a:defRPr>
            </a:lvl3pPr>
            <a:lvl4pPr marL="1828800" lvl="3" indent="-228600" algn="l">
              <a:spcBef>
                <a:spcPts val="600"/>
              </a:spcBef>
              <a:spcAft>
                <a:spcPts val="0"/>
              </a:spcAft>
              <a:buSzPts val="1610"/>
              <a:buNone/>
              <a:defRPr sz="1400">
                <a:solidFill>
                  <a:srgbClr val="888888"/>
                </a:solidFill>
              </a:defRPr>
            </a:lvl4pPr>
            <a:lvl5pPr marL="2286000" lvl="4" indent="-228600" algn="l">
              <a:spcBef>
                <a:spcPts val="600"/>
              </a:spcBef>
              <a:spcAft>
                <a:spcPts val="0"/>
              </a:spcAft>
              <a:buSzPts val="1610"/>
              <a:buNone/>
              <a:defRPr sz="1400">
                <a:solidFill>
                  <a:srgbClr val="888888"/>
                </a:solidFill>
              </a:defRPr>
            </a:lvl5pPr>
            <a:lvl6pPr marL="2743200" lvl="5" indent="-228600" algn="l">
              <a:spcBef>
                <a:spcPts val="600"/>
              </a:spcBef>
              <a:spcAft>
                <a:spcPts val="0"/>
              </a:spcAft>
              <a:buSzPts val="1610"/>
              <a:buNone/>
              <a:defRPr sz="1400">
                <a:solidFill>
                  <a:srgbClr val="888888"/>
                </a:solidFill>
              </a:defRPr>
            </a:lvl6pPr>
            <a:lvl7pPr marL="3200400" lvl="6" indent="-228600" algn="l">
              <a:spcBef>
                <a:spcPts val="600"/>
              </a:spcBef>
              <a:spcAft>
                <a:spcPts val="0"/>
              </a:spcAft>
              <a:buSzPts val="1610"/>
              <a:buNone/>
              <a:defRPr sz="1400">
                <a:solidFill>
                  <a:srgbClr val="888888"/>
                </a:solidFill>
              </a:defRPr>
            </a:lvl7pPr>
            <a:lvl8pPr marL="3657600" lvl="7" indent="-228600" algn="l">
              <a:spcBef>
                <a:spcPts val="600"/>
              </a:spcBef>
              <a:spcAft>
                <a:spcPts val="0"/>
              </a:spcAft>
              <a:buSzPts val="1610"/>
              <a:buNone/>
              <a:defRPr sz="1400">
                <a:solidFill>
                  <a:srgbClr val="888888"/>
                </a:solidFill>
              </a:defRPr>
            </a:lvl8pPr>
            <a:lvl9pPr marL="4114800" lvl="8" indent="-228600" algn="l">
              <a:spcBef>
                <a:spcPts val="600"/>
              </a:spcBef>
              <a:spcAft>
                <a:spcPts val="600"/>
              </a:spcAft>
              <a:buSzPts val="1610"/>
              <a:buNone/>
              <a:defRPr sz="1400">
                <a:solidFill>
                  <a:srgbClr val="888888"/>
                </a:solidFill>
              </a:defRPr>
            </a:lvl9pPr>
          </a:lstStyle>
          <a:p>
            <a:endParaRPr/>
          </a:p>
        </p:txBody>
      </p:sp>
      <p:sp>
        <p:nvSpPr>
          <p:cNvPr id="42" name="Google Shape;42;p21"/>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21"/>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21"/>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45" name="Google Shape;45;p21"/>
          <p:cNvCxnSpPr/>
          <p:nvPr/>
        </p:nvCxnSpPr>
        <p:spPr>
          <a:xfrm>
            <a:off x="2012723" y="3710585"/>
            <a:ext cx="8163380"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46"/>
        <p:cNvGrpSpPr/>
        <p:nvPr/>
      </p:nvGrpSpPr>
      <p:grpSpPr>
        <a:xfrm>
          <a:off x="0" y="0"/>
          <a:ext cx="0" cy="0"/>
          <a:chOff x="0" y="0"/>
          <a:chExt cx="0" cy="0"/>
        </a:xfrm>
      </p:grpSpPr>
      <p:cxnSp>
        <p:nvCxnSpPr>
          <p:cNvPr id="47" name="Google Shape;47;p22"/>
          <p:cNvCxnSpPr/>
          <p:nvPr/>
        </p:nvCxnSpPr>
        <p:spPr>
          <a:xfrm>
            <a:off x="1396169" y="2421466"/>
            <a:ext cx="9407298" cy="0"/>
          </a:xfrm>
          <a:prstGeom prst="straightConnector1">
            <a:avLst/>
          </a:prstGeom>
          <a:noFill/>
          <a:ln w="15875" cap="flat" cmpd="sng">
            <a:solidFill>
              <a:schemeClr val="accent1"/>
            </a:solidFill>
            <a:prstDash val="solid"/>
            <a:round/>
            <a:headEnd type="none" w="sm" len="sm"/>
            <a:tailEnd type="none" w="sm" len="sm"/>
          </a:ln>
        </p:spPr>
      </p:cxnSp>
      <p:sp>
        <p:nvSpPr>
          <p:cNvPr id="48" name="Google Shape;48;p22"/>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2"/>
          <p:cNvSpPr txBox="1">
            <a:spLocks noGrp="1"/>
          </p:cNvSpPr>
          <p:nvPr>
            <p:ph type="body" idx="1"/>
          </p:nvPr>
        </p:nvSpPr>
        <p:spPr>
          <a:xfrm>
            <a:off x="1298448" y="2560320"/>
            <a:ext cx="4718304" cy="3310128"/>
          </a:xfrm>
          <a:prstGeom prst="rect">
            <a:avLst/>
          </a:prstGeom>
          <a:noFill/>
          <a:ln>
            <a:noFill/>
          </a:ln>
        </p:spPr>
        <p:txBody>
          <a:bodyPr spcFirstLastPara="1" wrap="square" lIns="91425" tIns="45700" rIns="91425" bIns="45700" anchor="t" anchorCtr="0">
            <a:normAutofit/>
          </a:bodyPr>
          <a:lstStyle>
            <a:lvl1pPr marL="457200" lvl="0" indent="-360045" algn="l">
              <a:spcBef>
                <a:spcPts val="360"/>
              </a:spcBef>
              <a:spcAft>
                <a:spcPts val="0"/>
              </a:spcAft>
              <a:buSzPts val="2070"/>
              <a:buChar char="•"/>
              <a:defRPr/>
            </a:lvl1pPr>
            <a:lvl2pPr marL="914400" lvl="1" indent="-360044" algn="l">
              <a:spcBef>
                <a:spcPts val="600"/>
              </a:spcBef>
              <a:spcAft>
                <a:spcPts val="0"/>
              </a:spcAft>
              <a:buSzPts val="2070"/>
              <a:buChar char="•"/>
              <a:defRPr/>
            </a:lvl2pPr>
            <a:lvl3pPr marL="1371600" lvl="2" indent="-360044" algn="l">
              <a:spcBef>
                <a:spcPts val="600"/>
              </a:spcBef>
              <a:spcAft>
                <a:spcPts val="0"/>
              </a:spcAft>
              <a:buSzPts val="2070"/>
              <a:buChar char="•"/>
              <a:defRPr/>
            </a:lvl3pPr>
            <a:lvl4pPr marL="1828800" lvl="3" indent="-360044" algn="l">
              <a:spcBef>
                <a:spcPts val="600"/>
              </a:spcBef>
              <a:spcAft>
                <a:spcPts val="0"/>
              </a:spcAft>
              <a:buSzPts val="2070"/>
              <a:buChar char="•"/>
              <a:defRPr/>
            </a:lvl4pPr>
            <a:lvl5pPr marL="2286000" lvl="4" indent="-360045" algn="l">
              <a:spcBef>
                <a:spcPts val="600"/>
              </a:spcBef>
              <a:spcAft>
                <a:spcPts val="0"/>
              </a:spcAft>
              <a:buSzPts val="2070"/>
              <a:buChar char="•"/>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50" name="Google Shape;50;p22"/>
          <p:cNvSpPr txBox="1">
            <a:spLocks noGrp="1"/>
          </p:cNvSpPr>
          <p:nvPr>
            <p:ph type="body" idx="2"/>
          </p:nvPr>
        </p:nvSpPr>
        <p:spPr>
          <a:xfrm>
            <a:off x="6181344" y="2560320"/>
            <a:ext cx="4718304" cy="3310128"/>
          </a:xfrm>
          <a:prstGeom prst="rect">
            <a:avLst/>
          </a:prstGeom>
          <a:noFill/>
          <a:ln>
            <a:noFill/>
          </a:ln>
        </p:spPr>
        <p:txBody>
          <a:bodyPr spcFirstLastPara="1" wrap="square" lIns="91425" tIns="45700" rIns="91425" bIns="45700" anchor="t" anchorCtr="0">
            <a:normAutofit/>
          </a:bodyPr>
          <a:lstStyle>
            <a:lvl1pPr marL="457200" lvl="0" indent="-360045" algn="l">
              <a:spcBef>
                <a:spcPts val="360"/>
              </a:spcBef>
              <a:spcAft>
                <a:spcPts val="0"/>
              </a:spcAft>
              <a:buSzPts val="2070"/>
              <a:buChar char="•"/>
              <a:defRPr/>
            </a:lvl1pPr>
            <a:lvl2pPr marL="914400" lvl="1" indent="-360044" algn="l">
              <a:spcBef>
                <a:spcPts val="600"/>
              </a:spcBef>
              <a:spcAft>
                <a:spcPts val="0"/>
              </a:spcAft>
              <a:buSzPts val="2070"/>
              <a:buChar char="•"/>
              <a:defRPr/>
            </a:lvl2pPr>
            <a:lvl3pPr marL="1371600" lvl="2" indent="-360044" algn="l">
              <a:spcBef>
                <a:spcPts val="600"/>
              </a:spcBef>
              <a:spcAft>
                <a:spcPts val="0"/>
              </a:spcAft>
              <a:buSzPts val="2070"/>
              <a:buChar char="•"/>
              <a:defRPr/>
            </a:lvl3pPr>
            <a:lvl4pPr marL="1828800" lvl="3" indent="-360044" algn="l">
              <a:spcBef>
                <a:spcPts val="600"/>
              </a:spcBef>
              <a:spcAft>
                <a:spcPts val="0"/>
              </a:spcAft>
              <a:buSzPts val="2070"/>
              <a:buChar char="•"/>
              <a:defRPr/>
            </a:lvl4pPr>
            <a:lvl5pPr marL="2286000" lvl="4" indent="-360045" algn="l">
              <a:spcBef>
                <a:spcPts val="600"/>
              </a:spcBef>
              <a:spcAft>
                <a:spcPts val="0"/>
              </a:spcAft>
              <a:buSzPts val="2070"/>
              <a:buChar char="•"/>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51" name="Google Shape;51;p22"/>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2"/>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2"/>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54"/>
        <p:cNvGrpSpPr/>
        <p:nvPr/>
      </p:nvGrpSpPr>
      <p:grpSpPr>
        <a:xfrm>
          <a:off x="0" y="0"/>
          <a:ext cx="0" cy="0"/>
          <a:chOff x="0" y="0"/>
          <a:chExt cx="0" cy="0"/>
        </a:xfrm>
      </p:grpSpPr>
      <p:sp>
        <p:nvSpPr>
          <p:cNvPr id="55" name="Google Shape;55;p23"/>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262626"/>
              </a:buClr>
              <a:buSzPts val="4400"/>
              <a:buFont typeface="Garamond"/>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3"/>
          <p:cNvSpPr txBox="1">
            <a:spLocks noGrp="1"/>
          </p:cNvSpPr>
          <p:nvPr>
            <p:ph type="body" idx="1"/>
          </p:nvPr>
        </p:nvSpPr>
        <p:spPr>
          <a:xfrm>
            <a:off x="1295400" y="2658533"/>
            <a:ext cx="4718304" cy="576262"/>
          </a:xfrm>
          <a:prstGeom prst="rect">
            <a:avLst/>
          </a:prstGeom>
          <a:noFill/>
          <a:ln>
            <a:noFill/>
          </a:ln>
        </p:spPr>
        <p:txBody>
          <a:bodyPr spcFirstLastPara="1" wrap="square" lIns="91425" tIns="45700" rIns="91425" bIns="45700" anchor="b" anchorCtr="0">
            <a:noAutofit/>
          </a:bodyPr>
          <a:lstStyle>
            <a:lvl1pPr marL="457200" lvl="0" indent="-228600" algn="l">
              <a:spcBef>
                <a:spcPts val="672"/>
              </a:spcBef>
              <a:spcAft>
                <a:spcPts val="0"/>
              </a:spcAft>
              <a:buSzPts val="3220"/>
              <a:buNone/>
              <a:defRPr sz="2800" b="0">
                <a:solidFill>
                  <a:schemeClr val="accent1"/>
                </a:solidFill>
              </a:defRPr>
            </a:lvl1pPr>
            <a:lvl2pPr marL="914400" lvl="1" indent="-228600" algn="l">
              <a:spcBef>
                <a:spcPts val="600"/>
              </a:spcBef>
              <a:spcAft>
                <a:spcPts val="0"/>
              </a:spcAft>
              <a:buSzPts val="2300"/>
              <a:buNone/>
              <a:defRPr sz="2000" b="1"/>
            </a:lvl2pPr>
            <a:lvl3pPr marL="1371600" lvl="2" indent="-228600" algn="l">
              <a:spcBef>
                <a:spcPts val="600"/>
              </a:spcBef>
              <a:spcAft>
                <a:spcPts val="0"/>
              </a:spcAft>
              <a:buSzPts val="2070"/>
              <a:buNone/>
              <a:defRPr sz="1800" b="1"/>
            </a:lvl3pPr>
            <a:lvl4pPr marL="1828800" lvl="3" indent="-228600" algn="l">
              <a:spcBef>
                <a:spcPts val="600"/>
              </a:spcBef>
              <a:spcAft>
                <a:spcPts val="0"/>
              </a:spcAft>
              <a:buSzPts val="1840"/>
              <a:buNone/>
              <a:defRPr sz="1600" b="1"/>
            </a:lvl4pPr>
            <a:lvl5pPr marL="2286000" lvl="4" indent="-228600" algn="l">
              <a:spcBef>
                <a:spcPts val="600"/>
              </a:spcBef>
              <a:spcAft>
                <a:spcPts val="0"/>
              </a:spcAft>
              <a:buSzPts val="1840"/>
              <a:buNone/>
              <a:defRPr sz="1600" b="1"/>
            </a:lvl5pPr>
            <a:lvl6pPr marL="2743200" lvl="5" indent="-228600" algn="l">
              <a:spcBef>
                <a:spcPts val="600"/>
              </a:spcBef>
              <a:spcAft>
                <a:spcPts val="0"/>
              </a:spcAft>
              <a:buSzPts val="1840"/>
              <a:buNone/>
              <a:defRPr sz="1600" b="1"/>
            </a:lvl6pPr>
            <a:lvl7pPr marL="3200400" lvl="6" indent="-228600" algn="l">
              <a:spcBef>
                <a:spcPts val="600"/>
              </a:spcBef>
              <a:spcAft>
                <a:spcPts val="0"/>
              </a:spcAft>
              <a:buSzPts val="1840"/>
              <a:buNone/>
              <a:defRPr sz="1600" b="1"/>
            </a:lvl7pPr>
            <a:lvl8pPr marL="3657600" lvl="7" indent="-228600" algn="l">
              <a:spcBef>
                <a:spcPts val="600"/>
              </a:spcBef>
              <a:spcAft>
                <a:spcPts val="0"/>
              </a:spcAft>
              <a:buSzPts val="1840"/>
              <a:buNone/>
              <a:defRPr sz="1600" b="1"/>
            </a:lvl8pPr>
            <a:lvl9pPr marL="4114800" lvl="8" indent="-228600" algn="l">
              <a:spcBef>
                <a:spcPts val="600"/>
              </a:spcBef>
              <a:spcAft>
                <a:spcPts val="600"/>
              </a:spcAft>
              <a:buSzPts val="1840"/>
              <a:buNone/>
              <a:defRPr sz="1600" b="1"/>
            </a:lvl9pPr>
          </a:lstStyle>
          <a:p>
            <a:endParaRPr/>
          </a:p>
        </p:txBody>
      </p:sp>
      <p:sp>
        <p:nvSpPr>
          <p:cNvPr id="57" name="Google Shape;57;p23"/>
          <p:cNvSpPr txBox="1">
            <a:spLocks noGrp="1"/>
          </p:cNvSpPr>
          <p:nvPr>
            <p:ph type="body" idx="2"/>
          </p:nvPr>
        </p:nvSpPr>
        <p:spPr>
          <a:xfrm>
            <a:off x="1295400" y="3243262"/>
            <a:ext cx="4718304" cy="2632605"/>
          </a:xfrm>
          <a:prstGeom prst="rect">
            <a:avLst/>
          </a:prstGeom>
          <a:noFill/>
          <a:ln>
            <a:noFill/>
          </a:ln>
        </p:spPr>
        <p:txBody>
          <a:bodyPr spcFirstLastPara="1" wrap="square" lIns="91425" tIns="45700" rIns="91425" bIns="45700" anchor="t" anchorCtr="0">
            <a:normAutofit/>
          </a:bodyPr>
          <a:lstStyle>
            <a:lvl1pPr marL="457200" lvl="0" indent="-360045" algn="l">
              <a:spcBef>
                <a:spcPts val="360"/>
              </a:spcBef>
              <a:spcAft>
                <a:spcPts val="0"/>
              </a:spcAft>
              <a:buSzPts val="2070"/>
              <a:buChar char="•"/>
              <a:defRPr/>
            </a:lvl1pPr>
            <a:lvl2pPr marL="914400" lvl="1" indent="-360044" algn="l">
              <a:spcBef>
                <a:spcPts val="600"/>
              </a:spcBef>
              <a:spcAft>
                <a:spcPts val="0"/>
              </a:spcAft>
              <a:buSzPts val="2070"/>
              <a:buChar char="•"/>
              <a:defRPr/>
            </a:lvl2pPr>
            <a:lvl3pPr marL="1371600" lvl="2" indent="-360044" algn="l">
              <a:spcBef>
                <a:spcPts val="600"/>
              </a:spcBef>
              <a:spcAft>
                <a:spcPts val="0"/>
              </a:spcAft>
              <a:buSzPts val="2070"/>
              <a:buChar char="•"/>
              <a:defRPr/>
            </a:lvl3pPr>
            <a:lvl4pPr marL="1828800" lvl="3" indent="-360044" algn="l">
              <a:spcBef>
                <a:spcPts val="600"/>
              </a:spcBef>
              <a:spcAft>
                <a:spcPts val="0"/>
              </a:spcAft>
              <a:buSzPts val="2070"/>
              <a:buChar char="•"/>
              <a:defRPr/>
            </a:lvl4pPr>
            <a:lvl5pPr marL="2286000" lvl="4" indent="-360045" algn="l">
              <a:spcBef>
                <a:spcPts val="600"/>
              </a:spcBef>
              <a:spcAft>
                <a:spcPts val="0"/>
              </a:spcAft>
              <a:buSzPts val="2070"/>
              <a:buChar char="•"/>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58" name="Google Shape;58;p23"/>
          <p:cNvSpPr txBox="1">
            <a:spLocks noGrp="1"/>
          </p:cNvSpPr>
          <p:nvPr>
            <p:ph type="body" idx="3"/>
          </p:nvPr>
        </p:nvSpPr>
        <p:spPr>
          <a:xfrm>
            <a:off x="6180670" y="2658533"/>
            <a:ext cx="4718304" cy="576262"/>
          </a:xfrm>
          <a:prstGeom prst="rect">
            <a:avLst/>
          </a:prstGeom>
          <a:noFill/>
          <a:ln>
            <a:noFill/>
          </a:ln>
        </p:spPr>
        <p:txBody>
          <a:bodyPr spcFirstLastPara="1" wrap="square" lIns="91425" tIns="45700" rIns="91425" bIns="45700" anchor="b" anchorCtr="0">
            <a:noAutofit/>
          </a:bodyPr>
          <a:lstStyle>
            <a:lvl1pPr marL="457200" lvl="0" indent="-228600" algn="l">
              <a:spcBef>
                <a:spcPts val="672"/>
              </a:spcBef>
              <a:spcAft>
                <a:spcPts val="0"/>
              </a:spcAft>
              <a:buSzPts val="3220"/>
              <a:buNone/>
              <a:defRPr sz="2800" b="0">
                <a:solidFill>
                  <a:schemeClr val="accent1"/>
                </a:solidFill>
              </a:defRPr>
            </a:lvl1pPr>
            <a:lvl2pPr marL="914400" lvl="1" indent="-228600" algn="l">
              <a:spcBef>
                <a:spcPts val="600"/>
              </a:spcBef>
              <a:spcAft>
                <a:spcPts val="0"/>
              </a:spcAft>
              <a:buSzPts val="2300"/>
              <a:buNone/>
              <a:defRPr sz="2000" b="1"/>
            </a:lvl2pPr>
            <a:lvl3pPr marL="1371600" lvl="2" indent="-228600" algn="l">
              <a:spcBef>
                <a:spcPts val="600"/>
              </a:spcBef>
              <a:spcAft>
                <a:spcPts val="0"/>
              </a:spcAft>
              <a:buSzPts val="2070"/>
              <a:buNone/>
              <a:defRPr sz="1800" b="1"/>
            </a:lvl3pPr>
            <a:lvl4pPr marL="1828800" lvl="3" indent="-228600" algn="l">
              <a:spcBef>
                <a:spcPts val="600"/>
              </a:spcBef>
              <a:spcAft>
                <a:spcPts val="0"/>
              </a:spcAft>
              <a:buSzPts val="1840"/>
              <a:buNone/>
              <a:defRPr sz="1600" b="1"/>
            </a:lvl4pPr>
            <a:lvl5pPr marL="2286000" lvl="4" indent="-228600" algn="l">
              <a:spcBef>
                <a:spcPts val="600"/>
              </a:spcBef>
              <a:spcAft>
                <a:spcPts val="0"/>
              </a:spcAft>
              <a:buSzPts val="1840"/>
              <a:buNone/>
              <a:defRPr sz="1600" b="1"/>
            </a:lvl5pPr>
            <a:lvl6pPr marL="2743200" lvl="5" indent="-228600" algn="l">
              <a:spcBef>
                <a:spcPts val="600"/>
              </a:spcBef>
              <a:spcAft>
                <a:spcPts val="0"/>
              </a:spcAft>
              <a:buSzPts val="1840"/>
              <a:buNone/>
              <a:defRPr sz="1600" b="1"/>
            </a:lvl6pPr>
            <a:lvl7pPr marL="3200400" lvl="6" indent="-228600" algn="l">
              <a:spcBef>
                <a:spcPts val="600"/>
              </a:spcBef>
              <a:spcAft>
                <a:spcPts val="0"/>
              </a:spcAft>
              <a:buSzPts val="1840"/>
              <a:buNone/>
              <a:defRPr sz="1600" b="1"/>
            </a:lvl7pPr>
            <a:lvl8pPr marL="3657600" lvl="7" indent="-228600" algn="l">
              <a:spcBef>
                <a:spcPts val="600"/>
              </a:spcBef>
              <a:spcAft>
                <a:spcPts val="0"/>
              </a:spcAft>
              <a:buSzPts val="1840"/>
              <a:buNone/>
              <a:defRPr sz="1600" b="1"/>
            </a:lvl8pPr>
            <a:lvl9pPr marL="4114800" lvl="8" indent="-228600" algn="l">
              <a:spcBef>
                <a:spcPts val="600"/>
              </a:spcBef>
              <a:spcAft>
                <a:spcPts val="600"/>
              </a:spcAft>
              <a:buSzPts val="1840"/>
              <a:buNone/>
              <a:defRPr sz="1600" b="1"/>
            </a:lvl9pPr>
          </a:lstStyle>
          <a:p>
            <a:endParaRPr/>
          </a:p>
        </p:txBody>
      </p:sp>
      <p:sp>
        <p:nvSpPr>
          <p:cNvPr id="59" name="Google Shape;59;p23"/>
          <p:cNvSpPr txBox="1">
            <a:spLocks noGrp="1"/>
          </p:cNvSpPr>
          <p:nvPr>
            <p:ph type="body" idx="4"/>
          </p:nvPr>
        </p:nvSpPr>
        <p:spPr>
          <a:xfrm>
            <a:off x="6180670" y="3243262"/>
            <a:ext cx="4718304" cy="2632605"/>
          </a:xfrm>
          <a:prstGeom prst="rect">
            <a:avLst/>
          </a:prstGeom>
          <a:noFill/>
          <a:ln>
            <a:noFill/>
          </a:ln>
        </p:spPr>
        <p:txBody>
          <a:bodyPr spcFirstLastPara="1" wrap="square" lIns="91425" tIns="45700" rIns="91425" bIns="45700" anchor="t" anchorCtr="0">
            <a:normAutofit/>
          </a:bodyPr>
          <a:lstStyle>
            <a:lvl1pPr marL="457200" lvl="0" indent="-360045" algn="l">
              <a:spcBef>
                <a:spcPts val="360"/>
              </a:spcBef>
              <a:spcAft>
                <a:spcPts val="0"/>
              </a:spcAft>
              <a:buSzPts val="2070"/>
              <a:buChar char="•"/>
              <a:defRPr/>
            </a:lvl1pPr>
            <a:lvl2pPr marL="914400" lvl="1" indent="-360044" algn="l">
              <a:spcBef>
                <a:spcPts val="600"/>
              </a:spcBef>
              <a:spcAft>
                <a:spcPts val="0"/>
              </a:spcAft>
              <a:buSzPts val="2070"/>
              <a:buChar char="•"/>
              <a:defRPr/>
            </a:lvl2pPr>
            <a:lvl3pPr marL="1371600" lvl="2" indent="-360044" algn="l">
              <a:spcBef>
                <a:spcPts val="600"/>
              </a:spcBef>
              <a:spcAft>
                <a:spcPts val="0"/>
              </a:spcAft>
              <a:buSzPts val="2070"/>
              <a:buChar char="•"/>
              <a:defRPr/>
            </a:lvl3pPr>
            <a:lvl4pPr marL="1828800" lvl="3" indent="-360044" algn="l">
              <a:spcBef>
                <a:spcPts val="600"/>
              </a:spcBef>
              <a:spcAft>
                <a:spcPts val="0"/>
              </a:spcAft>
              <a:buSzPts val="2070"/>
              <a:buChar char="•"/>
              <a:defRPr/>
            </a:lvl4pPr>
            <a:lvl5pPr marL="2286000" lvl="4" indent="-360045" algn="l">
              <a:spcBef>
                <a:spcPts val="600"/>
              </a:spcBef>
              <a:spcAft>
                <a:spcPts val="0"/>
              </a:spcAft>
              <a:buSzPts val="2070"/>
              <a:buChar char="•"/>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60" name="Google Shape;60;p23"/>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1" name="Google Shape;61;p23"/>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2" name="Google Shape;62;p23"/>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63" name="Google Shape;63;p23"/>
          <p:cNvCxnSpPr/>
          <p:nvPr/>
        </p:nvCxnSpPr>
        <p:spPr>
          <a:xfrm>
            <a:off x="1396169" y="2421466"/>
            <a:ext cx="940729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64"/>
        <p:cNvGrpSpPr/>
        <p:nvPr/>
      </p:nvGrpSpPr>
      <p:grpSpPr>
        <a:xfrm>
          <a:off x="0" y="0"/>
          <a:ext cx="0" cy="0"/>
          <a:chOff x="0" y="0"/>
          <a:chExt cx="0" cy="0"/>
        </a:xfrm>
      </p:grpSpPr>
      <p:sp>
        <p:nvSpPr>
          <p:cNvPr id="65" name="Google Shape;65;p24"/>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24"/>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24"/>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24"/>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69" name="Google Shape;69;p24"/>
          <p:cNvCxnSpPr/>
          <p:nvPr/>
        </p:nvCxnSpPr>
        <p:spPr>
          <a:xfrm>
            <a:off x="1396169" y="2421466"/>
            <a:ext cx="940729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70"/>
        <p:cNvGrpSpPr/>
        <p:nvPr/>
      </p:nvGrpSpPr>
      <p:grpSpPr>
        <a:xfrm>
          <a:off x="0" y="0"/>
          <a:ext cx="0" cy="0"/>
          <a:chOff x="0" y="0"/>
          <a:chExt cx="0" cy="0"/>
        </a:xfrm>
      </p:grpSpPr>
      <p:sp>
        <p:nvSpPr>
          <p:cNvPr id="71" name="Google Shape;71;p25"/>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5"/>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5"/>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74"/>
        <p:cNvGrpSpPr/>
        <p:nvPr/>
      </p:nvGrpSpPr>
      <p:grpSpPr>
        <a:xfrm>
          <a:off x="0" y="0"/>
          <a:ext cx="0" cy="0"/>
          <a:chOff x="0" y="0"/>
          <a:chExt cx="0" cy="0"/>
        </a:xfrm>
      </p:grpSpPr>
      <p:sp>
        <p:nvSpPr>
          <p:cNvPr id="75" name="Google Shape;75;p26"/>
          <p:cNvSpPr txBox="1">
            <a:spLocks noGrp="1"/>
          </p:cNvSpPr>
          <p:nvPr>
            <p:ph type="title"/>
          </p:nvPr>
        </p:nvSpPr>
        <p:spPr>
          <a:xfrm>
            <a:off x="1293811" y="1388534"/>
            <a:ext cx="3718455"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rgbClr val="262626"/>
              </a:buClr>
              <a:buSzPts val="2400"/>
              <a:buFont typeface="Garamond"/>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6"/>
          <p:cNvSpPr txBox="1">
            <a:spLocks noGrp="1"/>
          </p:cNvSpPr>
          <p:nvPr>
            <p:ph type="body" idx="1"/>
          </p:nvPr>
        </p:nvSpPr>
        <p:spPr>
          <a:xfrm>
            <a:off x="5418668" y="982131"/>
            <a:ext cx="5469466" cy="4893735"/>
          </a:xfrm>
          <a:prstGeom prst="rect">
            <a:avLst/>
          </a:prstGeom>
          <a:noFill/>
          <a:ln>
            <a:noFill/>
          </a:ln>
        </p:spPr>
        <p:txBody>
          <a:bodyPr spcFirstLastPara="1" wrap="square" lIns="91425" tIns="45700" rIns="91425" bIns="45700" anchor="ctr" anchorCtr="0">
            <a:normAutofit/>
          </a:bodyPr>
          <a:lstStyle>
            <a:lvl1pPr marL="457200" lvl="0" indent="-360045" algn="l">
              <a:spcBef>
                <a:spcPts val="360"/>
              </a:spcBef>
              <a:spcAft>
                <a:spcPts val="0"/>
              </a:spcAft>
              <a:buSzPts val="2070"/>
              <a:buChar char="•"/>
              <a:defRPr/>
            </a:lvl1pPr>
            <a:lvl2pPr marL="914400" lvl="1" indent="-360044" algn="l">
              <a:spcBef>
                <a:spcPts val="600"/>
              </a:spcBef>
              <a:spcAft>
                <a:spcPts val="0"/>
              </a:spcAft>
              <a:buSzPts val="2070"/>
              <a:buChar char="•"/>
              <a:defRPr/>
            </a:lvl2pPr>
            <a:lvl3pPr marL="1371600" lvl="2" indent="-360044" algn="l">
              <a:spcBef>
                <a:spcPts val="600"/>
              </a:spcBef>
              <a:spcAft>
                <a:spcPts val="0"/>
              </a:spcAft>
              <a:buSzPts val="2070"/>
              <a:buChar char="•"/>
              <a:defRPr/>
            </a:lvl3pPr>
            <a:lvl4pPr marL="1828800" lvl="3" indent="-360044" algn="l">
              <a:spcBef>
                <a:spcPts val="600"/>
              </a:spcBef>
              <a:spcAft>
                <a:spcPts val="0"/>
              </a:spcAft>
              <a:buSzPts val="2070"/>
              <a:buChar char="•"/>
              <a:defRPr/>
            </a:lvl4pPr>
            <a:lvl5pPr marL="2286000" lvl="4" indent="-360045" algn="l">
              <a:spcBef>
                <a:spcPts val="600"/>
              </a:spcBef>
              <a:spcAft>
                <a:spcPts val="0"/>
              </a:spcAft>
              <a:buSzPts val="2070"/>
              <a:buChar char="•"/>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77" name="Google Shape;77;p26"/>
          <p:cNvSpPr txBox="1">
            <a:spLocks noGrp="1"/>
          </p:cNvSpPr>
          <p:nvPr>
            <p:ph type="body" idx="2"/>
          </p:nvPr>
        </p:nvSpPr>
        <p:spPr>
          <a:xfrm>
            <a:off x="1293811" y="3031065"/>
            <a:ext cx="3718455" cy="2438404"/>
          </a:xfrm>
          <a:prstGeom prst="rect">
            <a:avLst/>
          </a:prstGeom>
          <a:noFill/>
          <a:ln>
            <a:noFill/>
          </a:ln>
        </p:spPr>
        <p:txBody>
          <a:bodyPr spcFirstLastPara="1" wrap="square" lIns="91425" tIns="45700" rIns="91425" bIns="45700" anchor="t" anchorCtr="0">
            <a:normAutofit/>
          </a:bodyPr>
          <a:lstStyle>
            <a:lvl1pPr marL="457200" lvl="0" indent="-228600" algn="ctr">
              <a:spcBef>
                <a:spcPts val="320"/>
              </a:spcBef>
              <a:spcAft>
                <a:spcPts val="0"/>
              </a:spcAft>
              <a:buSzPts val="1840"/>
              <a:buNone/>
              <a:defRPr sz="1600"/>
            </a:lvl1pPr>
            <a:lvl2pPr marL="914400" lvl="1" indent="-228600" algn="l">
              <a:spcBef>
                <a:spcPts val="600"/>
              </a:spcBef>
              <a:spcAft>
                <a:spcPts val="0"/>
              </a:spcAft>
              <a:buSzPts val="1380"/>
              <a:buNone/>
              <a:defRPr sz="1200"/>
            </a:lvl2pPr>
            <a:lvl3pPr marL="1371600" lvl="2" indent="-228600" algn="l">
              <a:spcBef>
                <a:spcPts val="600"/>
              </a:spcBef>
              <a:spcAft>
                <a:spcPts val="0"/>
              </a:spcAft>
              <a:buSzPts val="1150"/>
              <a:buNone/>
              <a:defRPr sz="1000"/>
            </a:lvl3pPr>
            <a:lvl4pPr marL="1828800" lvl="3" indent="-228600" algn="l">
              <a:spcBef>
                <a:spcPts val="600"/>
              </a:spcBef>
              <a:spcAft>
                <a:spcPts val="0"/>
              </a:spcAft>
              <a:buSzPts val="1035"/>
              <a:buNone/>
              <a:defRPr sz="900"/>
            </a:lvl4pPr>
            <a:lvl5pPr marL="2286000" lvl="4" indent="-228600" algn="l">
              <a:spcBef>
                <a:spcPts val="600"/>
              </a:spcBef>
              <a:spcAft>
                <a:spcPts val="0"/>
              </a:spcAft>
              <a:buSzPts val="1035"/>
              <a:buNone/>
              <a:defRPr sz="900"/>
            </a:lvl5pPr>
            <a:lvl6pPr marL="2743200" lvl="5" indent="-228600" algn="l">
              <a:spcBef>
                <a:spcPts val="600"/>
              </a:spcBef>
              <a:spcAft>
                <a:spcPts val="0"/>
              </a:spcAft>
              <a:buSzPts val="1035"/>
              <a:buNone/>
              <a:defRPr sz="900"/>
            </a:lvl6pPr>
            <a:lvl7pPr marL="3200400" lvl="6" indent="-228600" algn="l">
              <a:spcBef>
                <a:spcPts val="600"/>
              </a:spcBef>
              <a:spcAft>
                <a:spcPts val="0"/>
              </a:spcAft>
              <a:buSzPts val="1035"/>
              <a:buNone/>
              <a:defRPr sz="900"/>
            </a:lvl7pPr>
            <a:lvl8pPr marL="3657600" lvl="7" indent="-228600" algn="l">
              <a:spcBef>
                <a:spcPts val="600"/>
              </a:spcBef>
              <a:spcAft>
                <a:spcPts val="0"/>
              </a:spcAft>
              <a:buSzPts val="1035"/>
              <a:buNone/>
              <a:defRPr sz="900"/>
            </a:lvl8pPr>
            <a:lvl9pPr marL="4114800" lvl="8" indent="-228600" algn="l">
              <a:spcBef>
                <a:spcPts val="600"/>
              </a:spcBef>
              <a:spcAft>
                <a:spcPts val="600"/>
              </a:spcAft>
              <a:buSzPts val="1035"/>
              <a:buNone/>
              <a:defRPr sz="900"/>
            </a:lvl9pPr>
          </a:lstStyle>
          <a:p>
            <a:endParaRPr/>
          </a:p>
        </p:txBody>
      </p:sp>
      <p:sp>
        <p:nvSpPr>
          <p:cNvPr id="78" name="Google Shape;78;p26"/>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6"/>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0" name="Google Shape;80;p26"/>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81" name="Google Shape;81;p26"/>
          <p:cNvCxnSpPr/>
          <p:nvPr/>
        </p:nvCxnSpPr>
        <p:spPr>
          <a:xfrm>
            <a:off x="1396169" y="2912533"/>
            <a:ext cx="351449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82"/>
        <p:cNvGrpSpPr/>
        <p:nvPr/>
      </p:nvGrpSpPr>
      <p:grpSpPr>
        <a:xfrm>
          <a:off x="0" y="0"/>
          <a:ext cx="0" cy="0"/>
          <a:chOff x="0" y="0"/>
          <a:chExt cx="0" cy="0"/>
        </a:xfrm>
      </p:grpSpPr>
      <p:sp>
        <p:nvSpPr>
          <p:cNvPr id="83" name="Google Shape;83;p27"/>
          <p:cNvSpPr txBox="1">
            <a:spLocks noGrp="1"/>
          </p:cNvSpPr>
          <p:nvPr>
            <p:ph type="title"/>
          </p:nvPr>
        </p:nvSpPr>
        <p:spPr>
          <a:xfrm>
            <a:off x="1295399" y="1883832"/>
            <a:ext cx="6241816" cy="1371600"/>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rgbClr val="262626"/>
              </a:buClr>
              <a:buSzPts val="2800"/>
              <a:buFont typeface="Garamond"/>
              <a:buNone/>
              <a:defRPr sz="28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4" name="Google Shape;84;p27"/>
          <p:cNvSpPr>
            <a:spLocks noGrp="1"/>
          </p:cNvSpPr>
          <p:nvPr>
            <p:ph type="pic" idx="2"/>
          </p:nvPr>
        </p:nvSpPr>
        <p:spPr>
          <a:xfrm>
            <a:off x="8094831" y="1041400"/>
            <a:ext cx="3063347" cy="4775200"/>
          </a:xfrm>
          <a:prstGeom prst="roundRect">
            <a:avLst>
              <a:gd name="adj" fmla="val 0"/>
            </a:avLst>
          </a:prstGeom>
          <a:noFill/>
          <a:ln w="57150" cap="flat" cmpd="thickThin">
            <a:solidFill>
              <a:srgbClr val="7F7F7F"/>
            </a:solidFill>
            <a:prstDash val="solid"/>
            <a:miter lim="800000"/>
            <a:headEnd type="none" w="sm" len="sm"/>
            <a:tailEnd type="none" w="sm" len="sm"/>
          </a:ln>
        </p:spPr>
      </p:sp>
      <p:sp>
        <p:nvSpPr>
          <p:cNvPr id="85" name="Google Shape;85;p27"/>
          <p:cNvSpPr txBox="1">
            <a:spLocks noGrp="1"/>
          </p:cNvSpPr>
          <p:nvPr>
            <p:ph type="body" idx="1"/>
          </p:nvPr>
        </p:nvSpPr>
        <p:spPr>
          <a:xfrm>
            <a:off x="1295399" y="3255432"/>
            <a:ext cx="6241816" cy="1828800"/>
          </a:xfrm>
          <a:prstGeom prst="rect">
            <a:avLst/>
          </a:prstGeom>
          <a:noFill/>
          <a:ln>
            <a:noFill/>
          </a:ln>
        </p:spPr>
        <p:txBody>
          <a:bodyPr spcFirstLastPara="1" wrap="square" lIns="91425" tIns="45700" rIns="91425" bIns="45700" anchor="t" anchorCtr="0">
            <a:normAutofit/>
          </a:bodyPr>
          <a:lstStyle>
            <a:lvl1pPr marL="457200" lvl="0" indent="-228600" algn="ctr">
              <a:spcBef>
                <a:spcPts val="360"/>
              </a:spcBef>
              <a:spcAft>
                <a:spcPts val="0"/>
              </a:spcAft>
              <a:buSzPts val="2070"/>
              <a:buNone/>
              <a:defRPr sz="1800"/>
            </a:lvl1pPr>
            <a:lvl2pPr marL="914400" lvl="1" indent="-228600" algn="l">
              <a:spcBef>
                <a:spcPts val="600"/>
              </a:spcBef>
              <a:spcAft>
                <a:spcPts val="0"/>
              </a:spcAft>
              <a:buSzPts val="1380"/>
              <a:buNone/>
              <a:defRPr sz="1200"/>
            </a:lvl2pPr>
            <a:lvl3pPr marL="1371600" lvl="2" indent="-228600" algn="l">
              <a:spcBef>
                <a:spcPts val="600"/>
              </a:spcBef>
              <a:spcAft>
                <a:spcPts val="0"/>
              </a:spcAft>
              <a:buSzPts val="1150"/>
              <a:buNone/>
              <a:defRPr sz="1000"/>
            </a:lvl3pPr>
            <a:lvl4pPr marL="1828800" lvl="3" indent="-228600" algn="l">
              <a:spcBef>
                <a:spcPts val="600"/>
              </a:spcBef>
              <a:spcAft>
                <a:spcPts val="0"/>
              </a:spcAft>
              <a:buSzPts val="1035"/>
              <a:buNone/>
              <a:defRPr sz="900"/>
            </a:lvl4pPr>
            <a:lvl5pPr marL="2286000" lvl="4" indent="-228600" algn="l">
              <a:spcBef>
                <a:spcPts val="600"/>
              </a:spcBef>
              <a:spcAft>
                <a:spcPts val="0"/>
              </a:spcAft>
              <a:buSzPts val="1035"/>
              <a:buNone/>
              <a:defRPr sz="900"/>
            </a:lvl5pPr>
            <a:lvl6pPr marL="2743200" lvl="5" indent="-228600" algn="l">
              <a:spcBef>
                <a:spcPts val="600"/>
              </a:spcBef>
              <a:spcAft>
                <a:spcPts val="0"/>
              </a:spcAft>
              <a:buSzPts val="1035"/>
              <a:buNone/>
              <a:defRPr sz="900"/>
            </a:lvl6pPr>
            <a:lvl7pPr marL="3200400" lvl="6" indent="-228600" algn="l">
              <a:spcBef>
                <a:spcPts val="600"/>
              </a:spcBef>
              <a:spcAft>
                <a:spcPts val="0"/>
              </a:spcAft>
              <a:buSzPts val="1035"/>
              <a:buNone/>
              <a:defRPr sz="900"/>
            </a:lvl7pPr>
            <a:lvl8pPr marL="3657600" lvl="7" indent="-228600" algn="l">
              <a:spcBef>
                <a:spcPts val="600"/>
              </a:spcBef>
              <a:spcAft>
                <a:spcPts val="0"/>
              </a:spcAft>
              <a:buSzPts val="1035"/>
              <a:buNone/>
              <a:defRPr sz="900"/>
            </a:lvl8pPr>
            <a:lvl9pPr marL="4114800" lvl="8" indent="-228600" algn="l">
              <a:spcBef>
                <a:spcPts val="600"/>
              </a:spcBef>
              <a:spcAft>
                <a:spcPts val="600"/>
              </a:spcAft>
              <a:buSzPts val="1035"/>
              <a:buNone/>
              <a:defRPr sz="900"/>
            </a:lvl9pPr>
          </a:lstStyle>
          <a:p>
            <a:endParaRPr/>
          </a:p>
        </p:txBody>
      </p:sp>
      <p:sp>
        <p:nvSpPr>
          <p:cNvPr id="86" name="Google Shape;86;p27"/>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7"/>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7"/>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Panoramic Picture with Caption">
  <p:cSld name="Panoramic Picture with Caption">
    <p:spTree>
      <p:nvGrpSpPr>
        <p:cNvPr id="1" name="Shape 89"/>
        <p:cNvGrpSpPr/>
        <p:nvPr/>
      </p:nvGrpSpPr>
      <p:grpSpPr>
        <a:xfrm>
          <a:off x="0" y="0"/>
          <a:ext cx="0" cy="0"/>
          <a:chOff x="0" y="0"/>
          <a:chExt cx="0" cy="0"/>
        </a:xfrm>
      </p:grpSpPr>
      <p:sp>
        <p:nvSpPr>
          <p:cNvPr id="90" name="Google Shape;90;p28"/>
          <p:cNvSpPr txBox="1">
            <a:spLocks noGrp="1"/>
          </p:cNvSpPr>
          <p:nvPr>
            <p:ph type="title"/>
          </p:nvPr>
        </p:nvSpPr>
        <p:spPr>
          <a:xfrm>
            <a:off x="1295401" y="4815415"/>
            <a:ext cx="9609666" cy="566738"/>
          </a:xfrm>
          <a:prstGeom prst="rect">
            <a:avLst/>
          </a:prstGeom>
          <a:noFill/>
          <a:ln>
            <a:noFill/>
          </a:ln>
        </p:spPr>
        <p:txBody>
          <a:bodyPr spcFirstLastPara="1" wrap="square" lIns="91425" tIns="45700" rIns="91425" bIns="45700" anchor="b" anchorCtr="0">
            <a:normAutofit/>
          </a:bodyPr>
          <a:lstStyle>
            <a:lvl1pPr lvl="0" algn="ctr">
              <a:spcBef>
                <a:spcPts val="0"/>
              </a:spcBef>
              <a:spcAft>
                <a:spcPts val="0"/>
              </a:spcAft>
              <a:buClr>
                <a:srgbClr val="262626"/>
              </a:buClr>
              <a:buSzPts val="2400"/>
              <a:buFont typeface="Garamond"/>
              <a:buNone/>
              <a:defRPr sz="2400"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1" name="Google Shape;91;p28"/>
          <p:cNvSpPr>
            <a:spLocks noGrp="1"/>
          </p:cNvSpPr>
          <p:nvPr>
            <p:ph type="pic" idx="2"/>
          </p:nvPr>
        </p:nvSpPr>
        <p:spPr>
          <a:xfrm>
            <a:off x="1041427" y="1041399"/>
            <a:ext cx="10105972" cy="3335869"/>
          </a:xfrm>
          <a:prstGeom prst="roundRect">
            <a:avLst>
              <a:gd name="adj" fmla="val 0"/>
            </a:avLst>
          </a:prstGeom>
          <a:noFill/>
          <a:ln w="57150" cap="flat" cmpd="thickThin">
            <a:solidFill>
              <a:srgbClr val="7F7F7F"/>
            </a:solidFill>
            <a:prstDash val="solid"/>
            <a:miter lim="800000"/>
            <a:headEnd type="none" w="sm" len="sm"/>
            <a:tailEnd type="none" w="sm" len="sm"/>
          </a:ln>
        </p:spPr>
      </p:sp>
      <p:sp>
        <p:nvSpPr>
          <p:cNvPr id="92" name="Google Shape;92;p28"/>
          <p:cNvSpPr txBox="1">
            <a:spLocks noGrp="1"/>
          </p:cNvSpPr>
          <p:nvPr>
            <p:ph type="body" idx="1"/>
          </p:nvPr>
        </p:nvSpPr>
        <p:spPr>
          <a:xfrm>
            <a:off x="1295401" y="5382153"/>
            <a:ext cx="9609666" cy="493712"/>
          </a:xfrm>
          <a:prstGeom prst="rect">
            <a:avLst/>
          </a:prstGeom>
          <a:noFill/>
          <a:ln>
            <a:noFill/>
          </a:ln>
        </p:spPr>
        <p:txBody>
          <a:bodyPr spcFirstLastPara="1" wrap="square" lIns="91425" tIns="45700" rIns="91425" bIns="45700" anchor="t" anchorCtr="0">
            <a:normAutofit/>
          </a:bodyPr>
          <a:lstStyle>
            <a:lvl1pPr marL="457200" lvl="0" indent="-228600" algn="ctr">
              <a:spcBef>
                <a:spcPts val="280"/>
              </a:spcBef>
              <a:spcAft>
                <a:spcPts val="0"/>
              </a:spcAft>
              <a:buSzPts val="1610"/>
              <a:buNone/>
              <a:defRPr sz="1400"/>
            </a:lvl1pPr>
            <a:lvl2pPr marL="914400" lvl="1" indent="-228600" algn="l">
              <a:spcBef>
                <a:spcPts val="600"/>
              </a:spcBef>
              <a:spcAft>
                <a:spcPts val="0"/>
              </a:spcAft>
              <a:buSzPts val="1380"/>
              <a:buNone/>
              <a:defRPr sz="1200"/>
            </a:lvl2pPr>
            <a:lvl3pPr marL="1371600" lvl="2" indent="-228600" algn="l">
              <a:spcBef>
                <a:spcPts val="600"/>
              </a:spcBef>
              <a:spcAft>
                <a:spcPts val="0"/>
              </a:spcAft>
              <a:buSzPts val="1150"/>
              <a:buNone/>
              <a:defRPr sz="1000"/>
            </a:lvl3pPr>
            <a:lvl4pPr marL="1828800" lvl="3" indent="-228600" algn="l">
              <a:spcBef>
                <a:spcPts val="600"/>
              </a:spcBef>
              <a:spcAft>
                <a:spcPts val="0"/>
              </a:spcAft>
              <a:buSzPts val="1035"/>
              <a:buNone/>
              <a:defRPr sz="900"/>
            </a:lvl4pPr>
            <a:lvl5pPr marL="2286000" lvl="4" indent="-228600" algn="l">
              <a:spcBef>
                <a:spcPts val="600"/>
              </a:spcBef>
              <a:spcAft>
                <a:spcPts val="0"/>
              </a:spcAft>
              <a:buSzPts val="1035"/>
              <a:buNone/>
              <a:defRPr sz="900"/>
            </a:lvl5pPr>
            <a:lvl6pPr marL="2743200" lvl="5" indent="-228600" algn="l">
              <a:spcBef>
                <a:spcPts val="600"/>
              </a:spcBef>
              <a:spcAft>
                <a:spcPts val="0"/>
              </a:spcAft>
              <a:buSzPts val="1035"/>
              <a:buNone/>
              <a:defRPr sz="900"/>
            </a:lvl6pPr>
            <a:lvl7pPr marL="3200400" lvl="6" indent="-228600" algn="l">
              <a:spcBef>
                <a:spcPts val="600"/>
              </a:spcBef>
              <a:spcAft>
                <a:spcPts val="0"/>
              </a:spcAft>
              <a:buSzPts val="1035"/>
              <a:buNone/>
              <a:defRPr sz="900"/>
            </a:lvl7pPr>
            <a:lvl8pPr marL="3657600" lvl="7" indent="-228600" algn="l">
              <a:spcBef>
                <a:spcPts val="600"/>
              </a:spcBef>
              <a:spcAft>
                <a:spcPts val="0"/>
              </a:spcAft>
              <a:buSzPts val="1035"/>
              <a:buNone/>
              <a:defRPr sz="900"/>
            </a:lvl8pPr>
            <a:lvl9pPr marL="4114800" lvl="8" indent="-228600" algn="l">
              <a:spcBef>
                <a:spcPts val="600"/>
              </a:spcBef>
              <a:spcAft>
                <a:spcPts val="600"/>
              </a:spcAft>
              <a:buSzPts val="1035"/>
              <a:buNone/>
              <a:defRPr sz="900"/>
            </a:lvl9pPr>
          </a:lstStyle>
          <a:p>
            <a:endParaRPr/>
          </a:p>
        </p:txBody>
      </p:sp>
      <p:sp>
        <p:nvSpPr>
          <p:cNvPr id="93" name="Google Shape;93;p28"/>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8"/>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28"/>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Caption">
  <p:cSld name="Title and Caption">
    <p:spTree>
      <p:nvGrpSpPr>
        <p:cNvPr id="1" name="Shape 96"/>
        <p:cNvGrpSpPr/>
        <p:nvPr/>
      </p:nvGrpSpPr>
      <p:grpSpPr>
        <a:xfrm>
          <a:off x="0" y="0"/>
          <a:ext cx="0" cy="0"/>
          <a:chOff x="0" y="0"/>
          <a:chExt cx="0" cy="0"/>
        </a:xfrm>
      </p:grpSpPr>
      <p:sp>
        <p:nvSpPr>
          <p:cNvPr id="97" name="Google Shape;97;p29"/>
          <p:cNvSpPr txBox="1">
            <a:spLocks noGrp="1"/>
          </p:cNvSpPr>
          <p:nvPr>
            <p:ph type="title"/>
          </p:nvPr>
        </p:nvSpPr>
        <p:spPr>
          <a:xfrm>
            <a:off x="1303868" y="982132"/>
            <a:ext cx="9592732" cy="2954868"/>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262626"/>
              </a:buClr>
              <a:buSzPts val="3200"/>
              <a:buFont typeface="Garamond"/>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8" name="Google Shape;98;p29"/>
          <p:cNvSpPr txBox="1">
            <a:spLocks noGrp="1"/>
          </p:cNvSpPr>
          <p:nvPr>
            <p:ph type="body" idx="1"/>
          </p:nvPr>
        </p:nvSpPr>
        <p:spPr>
          <a:xfrm>
            <a:off x="1303868" y="4343399"/>
            <a:ext cx="9592732" cy="1532467"/>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300"/>
              <a:buNone/>
              <a:defRPr sz="2000">
                <a:solidFill>
                  <a:schemeClr val="dk1"/>
                </a:solidFill>
              </a:defRPr>
            </a:lvl1pPr>
            <a:lvl2pPr marL="914400" lvl="1" indent="-228600" algn="l">
              <a:spcBef>
                <a:spcPts val="600"/>
              </a:spcBef>
              <a:spcAft>
                <a:spcPts val="0"/>
              </a:spcAft>
              <a:buSzPts val="2070"/>
              <a:buNone/>
              <a:defRPr sz="1800">
                <a:solidFill>
                  <a:srgbClr val="888888"/>
                </a:solidFill>
              </a:defRPr>
            </a:lvl2pPr>
            <a:lvl3pPr marL="1371600" lvl="2" indent="-228600" algn="l">
              <a:spcBef>
                <a:spcPts val="600"/>
              </a:spcBef>
              <a:spcAft>
                <a:spcPts val="0"/>
              </a:spcAft>
              <a:buSzPts val="1840"/>
              <a:buNone/>
              <a:defRPr sz="1600">
                <a:solidFill>
                  <a:srgbClr val="888888"/>
                </a:solidFill>
              </a:defRPr>
            </a:lvl3pPr>
            <a:lvl4pPr marL="1828800" lvl="3" indent="-228600" algn="l">
              <a:spcBef>
                <a:spcPts val="600"/>
              </a:spcBef>
              <a:spcAft>
                <a:spcPts val="0"/>
              </a:spcAft>
              <a:buSzPts val="1610"/>
              <a:buNone/>
              <a:defRPr sz="1400">
                <a:solidFill>
                  <a:srgbClr val="888888"/>
                </a:solidFill>
              </a:defRPr>
            </a:lvl4pPr>
            <a:lvl5pPr marL="2286000" lvl="4" indent="-228600" algn="l">
              <a:spcBef>
                <a:spcPts val="600"/>
              </a:spcBef>
              <a:spcAft>
                <a:spcPts val="0"/>
              </a:spcAft>
              <a:buSzPts val="1610"/>
              <a:buNone/>
              <a:defRPr sz="1400">
                <a:solidFill>
                  <a:srgbClr val="888888"/>
                </a:solidFill>
              </a:defRPr>
            </a:lvl5pPr>
            <a:lvl6pPr marL="2743200" lvl="5" indent="-228600" algn="l">
              <a:spcBef>
                <a:spcPts val="600"/>
              </a:spcBef>
              <a:spcAft>
                <a:spcPts val="0"/>
              </a:spcAft>
              <a:buSzPts val="1610"/>
              <a:buNone/>
              <a:defRPr sz="1400">
                <a:solidFill>
                  <a:srgbClr val="888888"/>
                </a:solidFill>
              </a:defRPr>
            </a:lvl6pPr>
            <a:lvl7pPr marL="3200400" lvl="6" indent="-228600" algn="l">
              <a:spcBef>
                <a:spcPts val="600"/>
              </a:spcBef>
              <a:spcAft>
                <a:spcPts val="0"/>
              </a:spcAft>
              <a:buSzPts val="1610"/>
              <a:buNone/>
              <a:defRPr sz="1400">
                <a:solidFill>
                  <a:srgbClr val="888888"/>
                </a:solidFill>
              </a:defRPr>
            </a:lvl7pPr>
            <a:lvl8pPr marL="3657600" lvl="7" indent="-228600" algn="l">
              <a:spcBef>
                <a:spcPts val="600"/>
              </a:spcBef>
              <a:spcAft>
                <a:spcPts val="0"/>
              </a:spcAft>
              <a:buSzPts val="1610"/>
              <a:buNone/>
              <a:defRPr sz="1400">
                <a:solidFill>
                  <a:srgbClr val="888888"/>
                </a:solidFill>
              </a:defRPr>
            </a:lvl8pPr>
            <a:lvl9pPr marL="4114800" lvl="8" indent="-228600" algn="l">
              <a:spcBef>
                <a:spcPts val="600"/>
              </a:spcBef>
              <a:spcAft>
                <a:spcPts val="600"/>
              </a:spcAft>
              <a:buSzPts val="1610"/>
              <a:buNone/>
              <a:defRPr sz="1400">
                <a:solidFill>
                  <a:srgbClr val="888888"/>
                </a:solidFill>
              </a:defRPr>
            </a:lvl9pPr>
          </a:lstStyle>
          <a:p>
            <a:endParaRPr/>
          </a:p>
        </p:txBody>
      </p:sp>
      <p:sp>
        <p:nvSpPr>
          <p:cNvPr id="99" name="Google Shape;99;p29"/>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29"/>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29"/>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102" name="Google Shape;102;p29"/>
          <p:cNvCxnSpPr/>
          <p:nvPr/>
        </p:nvCxnSpPr>
        <p:spPr>
          <a:xfrm>
            <a:off x="1396169" y="4140199"/>
            <a:ext cx="940729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Quote with Caption">
  <p:cSld name="Quote with Caption">
    <p:spTree>
      <p:nvGrpSpPr>
        <p:cNvPr id="1" name="Shape 103"/>
        <p:cNvGrpSpPr/>
        <p:nvPr/>
      </p:nvGrpSpPr>
      <p:grpSpPr>
        <a:xfrm>
          <a:off x="0" y="0"/>
          <a:ext cx="0" cy="0"/>
          <a:chOff x="0" y="0"/>
          <a:chExt cx="0" cy="0"/>
        </a:xfrm>
      </p:grpSpPr>
      <p:sp>
        <p:nvSpPr>
          <p:cNvPr id="104" name="Google Shape;104;p30"/>
          <p:cNvSpPr txBox="1">
            <a:spLocks noGrp="1"/>
          </p:cNvSpPr>
          <p:nvPr>
            <p:ph type="title"/>
          </p:nvPr>
        </p:nvSpPr>
        <p:spPr>
          <a:xfrm>
            <a:off x="1446213" y="982132"/>
            <a:ext cx="9296398" cy="2370668"/>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Garamond"/>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5" name="Google Shape;105;p30"/>
          <p:cNvSpPr txBox="1">
            <a:spLocks noGrp="1"/>
          </p:cNvSpPr>
          <p:nvPr>
            <p:ph type="body" idx="1"/>
          </p:nvPr>
        </p:nvSpPr>
        <p:spPr>
          <a:xfrm>
            <a:off x="1674812" y="3352800"/>
            <a:ext cx="8839202" cy="584200"/>
          </a:xfrm>
          <a:prstGeom prst="rect">
            <a:avLst/>
          </a:prstGeom>
          <a:noFill/>
          <a:ln>
            <a:noFill/>
          </a:ln>
        </p:spPr>
        <p:txBody>
          <a:bodyPr spcFirstLastPara="1" wrap="square" lIns="91425" tIns="45700" rIns="91425" bIns="45700" anchor="ctr" anchorCtr="0">
            <a:normAutofit/>
          </a:bodyPr>
          <a:lstStyle>
            <a:lvl1pPr marL="457200" lvl="0" indent="-228600" algn="r">
              <a:spcBef>
                <a:spcPts val="400"/>
              </a:spcBef>
              <a:spcAft>
                <a:spcPts val="0"/>
              </a:spcAft>
              <a:buSzPts val="2300"/>
              <a:buFont typeface="Garamond"/>
              <a:buNone/>
              <a:defRPr sz="2000"/>
            </a:lvl1pPr>
            <a:lvl2pPr marL="914400" lvl="1" indent="-228600" algn="l">
              <a:spcBef>
                <a:spcPts val="600"/>
              </a:spcBef>
              <a:spcAft>
                <a:spcPts val="0"/>
              </a:spcAft>
              <a:buSzPts val="2300"/>
              <a:buFont typeface="Garamond"/>
              <a:buNone/>
              <a:defRPr/>
            </a:lvl2pPr>
            <a:lvl3pPr marL="1371600" lvl="2" indent="-228600" algn="l">
              <a:spcBef>
                <a:spcPts val="600"/>
              </a:spcBef>
              <a:spcAft>
                <a:spcPts val="0"/>
              </a:spcAft>
              <a:buSzPts val="2070"/>
              <a:buFont typeface="Garamond"/>
              <a:buNone/>
              <a:defRPr/>
            </a:lvl3pPr>
            <a:lvl4pPr marL="1828800" lvl="3" indent="-228600" algn="l">
              <a:spcBef>
                <a:spcPts val="600"/>
              </a:spcBef>
              <a:spcAft>
                <a:spcPts val="0"/>
              </a:spcAft>
              <a:buSzPts val="1840"/>
              <a:buFont typeface="Garamond"/>
              <a:buNone/>
              <a:defRPr/>
            </a:lvl4pPr>
            <a:lvl5pPr marL="2286000" lvl="4" indent="-228600" algn="l">
              <a:spcBef>
                <a:spcPts val="600"/>
              </a:spcBef>
              <a:spcAft>
                <a:spcPts val="0"/>
              </a:spcAft>
              <a:buSzPts val="1610"/>
              <a:buFont typeface="Garamond"/>
              <a:buNone/>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106" name="Google Shape;106;p30"/>
          <p:cNvSpPr txBox="1">
            <a:spLocks noGrp="1"/>
          </p:cNvSpPr>
          <p:nvPr>
            <p:ph type="body" idx="2"/>
          </p:nvPr>
        </p:nvSpPr>
        <p:spPr>
          <a:xfrm>
            <a:off x="1295401" y="4343399"/>
            <a:ext cx="9609666" cy="1532467"/>
          </a:xfrm>
          <a:prstGeom prst="rect">
            <a:avLst/>
          </a:prstGeom>
          <a:noFill/>
          <a:ln>
            <a:noFill/>
          </a:ln>
        </p:spPr>
        <p:txBody>
          <a:bodyPr spcFirstLastPara="1" wrap="square" lIns="91425" tIns="45700" rIns="91425" bIns="45700" anchor="ctr" anchorCtr="0">
            <a:normAutofit/>
          </a:bodyPr>
          <a:lstStyle>
            <a:lvl1pPr marL="457200" lvl="0" indent="-228600" algn="ctr">
              <a:spcBef>
                <a:spcPts val="400"/>
              </a:spcBef>
              <a:spcAft>
                <a:spcPts val="0"/>
              </a:spcAft>
              <a:buSzPts val="2300"/>
              <a:buNone/>
              <a:defRPr sz="2000">
                <a:solidFill>
                  <a:schemeClr val="dk1"/>
                </a:solidFill>
              </a:defRPr>
            </a:lvl1pPr>
            <a:lvl2pPr marL="914400" lvl="1" indent="-228600" algn="l">
              <a:spcBef>
                <a:spcPts val="600"/>
              </a:spcBef>
              <a:spcAft>
                <a:spcPts val="0"/>
              </a:spcAft>
              <a:buSzPts val="2070"/>
              <a:buNone/>
              <a:defRPr sz="1800">
                <a:solidFill>
                  <a:srgbClr val="888888"/>
                </a:solidFill>
              </a:defRPr>
            </a:lvl2pPr>
            <a:lvl3pPr marL="1371600" lvl="2" indent="-228600" algn="l">
              <a:spcBef>
                <a:spcPts val="600"/>
              </a:spcBef>
              <a:spcAft>
                <a:spcPts val="0"/>
              </a:spcAft>
              <a:buSzPts val="1840"/>
              <a:buNone/>
              <a:defRPr sz="1600">
                <a:solidFill>
                  <a:srgbClr val="888888"/>
                </a:solidFill>
              </a:defRPr>
            </a:lvl3pPr>
            <a:lvl4pPr marL="1828800" lvl="3" indent="-228600" algn="l">
              <a:spcBef>
                <a:spcPts val="600"/>
              </a:spcBef>
              <a:spcAft>
                <a:spcPts val="0"/>
              </a:spcAft>
              <a:buSzPts val="1610"/>
              <a:buNone/>
              <a:defRPr sz="1400">
                <a:solidFill>
                  <a:srgbClr val="888888"/>
                </a:solidFill>
              </a:defRPr>
            </a:lvl4pPr>
            <a:lvl5pPr marL="2286000" lvl="4" indent="-228600" algn="l">
              <a:spcBef>
                <a:spcPts val="600"/>
              </a:spcBef>
              <a:spcAft>
                <a:spcPts val="0"/>
              </a:spcAft>
              <a:buSzPts val="1610"/>
              <a:buNone/>
              <a:defRPr sz="1400">
                <a:solidFill>
                  <a:srgbClr val="888888"/>
                </a:solidFill>
              </a:defRPr>
            </a:lvl5pPr>
            <a:lvl6pPr marL="2743200" lvl="5" indent="-228600" algn="l">
              <a:spcBef>
                <a:spcPts val="600"/>
              </a:spcBef>
              <a:spcAft>
                <a:spcPts val="0"/>
              </a:spcAft>
              <a:buSzPts val="1610"/>
              <a:buNone/>
              <a:defRPr sz="1400">
                <a:solidFill>
                  <a:srgbClr val="888888"/>
                </a:solidFill>
              </a:defRPr>
            </a:lvl6pPr>
            <a:lvl7pPr marL="3200400" lvl="6" indent="-228600" algn="l">
              <a:spcBef>
                <a:spcPts val="600"/>
              </a:spcBef>
              <a:spcAft>
                <a:spcPts val="0"/>
              </a:spcAft>
              <a:buSzPts val="1610"/>
              <a:buNone/>
              <a:defRPr sz="1400">
                <a:solidFill>
                  <a:srgbClr val="888888"/>
                </a:solidFill>
              </a:defRPr>
            </a:lvl7pPr>
            <a:lvl8pPr marL="3657600" lvl="7" indent="-228600" algn="l">
              <a:spcBef>
                <a:spcPts val="600"/>
              </a:spcBef>
              <a:spcAft>
                <a:spcPts val="0"/>
              </a:spcAft>
              <a:buSzPts val="1610"/>
              <a:buNone/>
              <a:defRPr sz="1400">
                <a:solidFill>
                  <a:srgbClr val="888888"/>
                </a:solidFill>
              </a:defRPr>
            </a:lvl8pPr>
            <a:lvl9pPr marL="4114800" lvl="8" indent="-228600" algn="l">
              <a:spcBef>
                <a:spcPts val="600"/>
              </a:spcBef>
              <a:spcAft>
                <a:spcPts val="600"/>
              </a:spcAft>
              <a:buSzPts val="1610"/>
              <a:buNone/>
              <a:defRPr sz="1400">
                <a:solidFill>
                  <a:srgbClr val="888888"/>
                </a:solidFill>
              </a:defRPr>
            </a:lvl9pPr>
          </a:lstStyle>
          <a:p>
            <a:endParaRPr/>
          </a:p>
        </p:txBody>
      </p:sp>
      <p:sp>
        <p:nvSpPr>
          <p:cNvPr id="107" name="Google Shape;107;p30"/>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8" name="Google Shape;108;p30"/>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9" name="Google Shape;109;p30"/>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10" name="Google Shape;110;p30"/>
          <p:cNvSpPr txBox="1"/>
          <p:nvPr/>
        </p:nvSpPr>
        <p:spPr>
          <a:xfrm>
            <a:off x="862013" y="879961"/>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8000" b="0" i="0" u="none" strike="noStrike" cap="none">
                <a:solidFill>
                  <a:schemeClr val="dk1"/>
                </a:solidFill>
                <a:latin typeface="Garamond"/>
                <a:ea typeface="Garamond"/>
                <a:cs typeface="Garamond"/>
                <a:sym typeface="Garamond"/>
              </a:rPr>
              <a:t>“</a:t>
            </a:r>
            <a:endParaRPr/>
          </a:p>
        </p:txBody>
      </p:sp>
      <p:sp>
        <p:nvSpPr>
          <p:cNvPr id="111" name="Google Shape;111;p30"/>
          <p:cNvSpPr txBox="1"/>
          <p:nvPr/>
        </p:nvSpPr>
        <p:spPr>
          <a:xfrm>
            <a:off x="10600267" y="2827870"/>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r>
              <a:rPr lang="en-GB" sz="8000" b="0" i="0" u="none" strike="noStrike" cap="none">
                <a:solidFill>
                  <a:schemeClr val="dk1"/>
                </a:solidFill>
                <a:latin typeface="Garamond"/>
                <a:ea typeface="Garamond"/>
                <a:cs typeface="Garamond"/>
                <a:sym typeface="Garamond"/>
              </a:rPr>
              <a:t>”</a:t>
            </a:r>
            <a:endParaRPr/>
          </a:p>
        </p:txBody>
      </p:sp>
      <p:cxnSp>
        <p:nvCxnSpPr>
          <p:cNvPr id="112" name="Google Shape;112;p30"/>
          <p:cNvCxnSpPr/>
          <p:nvPr/>
        </p:nvCxnSpPr>
        <p:spPr>
          <a:xfrm>
            <a:off x="1396169" y="4140199"/>
            <a:ext cx="940729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Name Card">
  <p:cSld name="Name Card">
    <p:spTree>
      <p:nvGrpSpPr>
        <p:cNvPr id="1" name="Shape 113"/>
        <p:cNvGrpSpPr/>
        <p:nvPr/>
      </p:nvGrpSpPr>
      <p:grpSpPr>
        <a:xfrm>
          <a:off x="0" y="0"/>
          <a:ext cx="0" cy="0"/>
          <a:chOff x="0" y="0"/>
          <a:chExt cx="0" cy="0"/>
        </a:xfrm>
      </p:grpSpPr>
      <p:sp>
        <p:nvSpPr>
          <p:cNvPr id="114" name="Google Shape;114;p31"/>
          <p:cNvSpPr txBox="1">
            <a:spLocks noGrp="1"/>
          </p:cNvSpPr>
          <p:nvPr>
            <p:ph type="title"/>
          </p:nvPr>
        </p:nvSpPr>
        <p:spPr>
          <a:xfrm>
            <a:off x="1295402" y="3308581"/>
            <a:ext cx="9609668" cy="1468800"/>
          </a:xfrm>
          <a:prstGeom prst="rect">
            <a:avLst/>
          </a:prstGeom>
          <a:noFill/>
          <a:ln>
            <a:noFill/>
          </a:ln>
        </p:spPr>
        <p:txBody>
          <a:bodyPr spcFirstLastPara="1" wrap="square" lIns="91425" tIns="45700" rIns="91425" bIns="45700" anchor="b" anchorCtr="0">
            <a:normAutofit/>
          </a:bodyPr>
          <a:lstStyle>
            <a:lvl1pPr lvl="0" algn="l">
              <a:spcBef>
                <a:spcPts val="0"/>
              </a:spcBef>
              <a:spcAft>
                <a:spcPts val="0"/>
              </a:spcAft>
              <a:buClr>
                <a:srgbClr val="262626"/>
              </a:buClr>
              <a:buSzPts val="3200"/>
              <a:buFont typeface="Garamond"/>
              <a:buNone/>
              <a:defRPr sz="3200" b="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5" name="Google Shape;115;p31"/>
          <p:cNvSpPr txBox="1">
            <a:spLocks noGrp="1"/>
          </p:cNvSpPr>
          <p:nvPr>
            <p:ph type="body" idx="1"/>
          </p:nvPr>
        </p:nvSpPr>
        <p:spPr>
          <a:xfrm>
            <a:off x="1295401" y="4777381"/>
            <a:ext cx="9609668" cy="860400"/>
          </a:xfrm>
          <a:prstGeom prst="rect">
            <a:avLst/>
          </a:prstGeom>
          <a:noFill/>
          <a:ln>
            <a:noFill/>
          </a:ln>
        </p:spPr>
        <p:txBody>
          <a:bodyPr spcFirstLastPara="1" wrap="square" lIns="91425" tIns="45700" rIns="91425" bIns="45700" anchor="t" anchorCtr="0">
            <a:normAutofit/>
          </a:bodyPr>
          <a:lstStyle>
            <a:lvl1pPr marL="457200" lvl="0" indent="-228600" algn="l">
              <a:spcBef>
                <a:spcPts val="400"/>
              </a:spcBef>
              <a:spcAft>
                <a:spcPts val="0"/>
              </a:spcAft>
              <a:buSzPts val="2300"/>
              <a:buNone/>
              <a:defRPr sz="2000">
                <a:solidFill>
                  <a:schemeClr val="dk1"/>
                </a:solidFill>
              </a:defRPr>
            </a:lvl1pPr>
            <a:lvl2pPr marL="914400" lvl="1" indent="-228600" algn="l">
              <a:spcBef>
                <a:spcPts val="600"/>
              </a:spcBef>
              <a:spcAft>
                <a:spcPts val="0"/>
              </a:spcAft>
              <a:buSzPts val="2070"/>
              <a:buNone/>
              <a:defRPr sz="1800">
                <a:solidFill>
                  <a:srgbClr val="888888"/>
                </a:solidFill>
              </a:defRPr>
            </a:lvl2pPr>
            <a:lvl3pPr marL="1371600" lvl="2" indent="-228600" algn="l">
              <a:spcBef>
                <a:spcPts val="600"/>
              </a:spcBef>
              <a:spcAft>
                <a:spcPts val="0"/>
              </a:spcAft>
              <a:buSzPts val="1840"/>
              <a:buNone/>
              <a:defRPr sz="1600">
                <a:solidFill>
                  <a:srgbClr val="888888"/>
                </a:solidFill>
              </a:defRPr>
            </a:lvl3pPr>
            <a:lvl4pPr marL="1828800" lvl="3" indent="-228600" algn="l">
              <a:spcBef>
                <a:spcPts val="600"/>
              </a:spcBef>
              <a:spcAft>
                <a:spcPts val="0"/>
              </a:spcAft>
              <a:buSzPts val="1610"/>
              <a:buNone/>
              <a:defRPr sz="1400">
                <a:solidFill>
                  <a:srgbClr val="888888"/>
                </a:solidFill>
              </a:defRPr>
            </a:lvl4pPr>
            <a:lvl5pPr marL="2286000" lvl="4" indent="-228600" algn="l">
              <a:spcBef>
                <a:spcPts val="600"/>
              </a:spcBef>
              <a:spcAft>
                <a:spcPts val="0"/>
              </a:spcAft>
              <a:buSzPts val="1610"/>
              <a:buNone/>
              <a:defRPr sz="1400">
                <a:solidFill>
                  <a:srgbClr val="888888"/>
                </a:solidFill>
              </a:defRPr>
            </a:lvl5pPr>
            <a:lvl6pPr marL="2743200" lvl="5" indent="-228600" algn="l">
              <a:spcBef>
                <a:spcPts val="600"/>
              </a:spcBef>
              <a:spcAft>
                <a:spcPts val="0"/>
              </a:spcAft>
              <a:buSzPts val="1610"/>
              <a:buNone/>
              <a:defRPr sz="1400">
                <a:solidFill>
                  <a:srgbClr val="888888"/>
                </a:solidFill>
              </a:defRPr>
            </a:lvl6pPr>
            <a:lvl7pPr marL="3200400" lvl="6" indent="-228600" algn="l">
              <a:spcBef>
                <a:spcPts val="600"/>
              </a:spcBef>
              <a:spcAft>
                <a:spcPts val="0"/>
              </a:spcAft>
              <a:buSzPts val="1610"/>
              <a:buNone/>
              <a:defRPr sz="1400">
                <a:solidFill>
                  <a:srgbClr val="888888"/>
                </a:solidFill>
              </a:defRPr>
            </a:lvl7pPr>
            <a:lvl8pPr marL="3657600" lvl="7" indent="-228600" algn="l">
              <a:spcBef>
                <a:spcPts val="600"/>
              </a:spcBef>
              <a:spcAft>
                <a:spcPts val="0"/>
              </a:spcAft>
              <a:buSzPts val="1610"/>
              <a:buNone/>
              <a:defRPr sz="1400">
                <a:solidFill>
                  <a:srgbClr val="888888"/>
                </a:solidFill>
              </a:defRPr>
            </a:lvl8pPr>
            <a:lvl9pPr marL="4114800" lvl="8" indent="-228600" algn="l">
              <a:spcBef>
                <a:spcPts val="600"/>
              </a:spcBef>
              <a:spcAft>
                <a:spcPts val="600"/>
              </a:spcAft>
              <a:buSzPts val="1610"/>
              <a:buNone/>
              <a:defRPr sz="1400">
                <a:solidFill>
                  <a:srgbClr val="888888"/>
                </a:solidFill>
              </a:defRPr>
            </a:lvl9pPr>
          </a:lstStyle>
          <a:p>
            <a:endParaRPr/>
          </a:p>
        </p:txBody>
      </p:sp>
      <p:sp>
        <p:nvSpPr>
          <p:cNvPr id="116" name="Google Shape;116;p31"/>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7" name="Google Shape;117;p31"/>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18" name="Google Shape;118;p31"/>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Quote Name Card">
  <p:cSld name="Quote Name Card">
    <p:spTree>
      <p:nvGrpSpPr>
        <p:cNvPr id="1" name="Shape 119"/>
        <p:cNvGrpSpPr/>
        <p:nvPr/>
      </p:nvGrpSpPr>
      <p:grpSpPr>
        <a:xfrm>
          <a:off x="0" y="0"/>
          <a:ext cx="0" cy="0"/>
          <a:chOff x="0" y="0"/>
          <a:chExt cx="0" cy="0"/>
        </a:xfrm>
      </p:grpSpPr>
      <p:sp>
        <p:nvSpPr>
          <p:cNvPr id="120" name="Google Shape;120;p32"/>
          <p:cNvSpPr txBox="1">
            <a:spLocks noGrp="1"/>
          </p:cNvSpPr>
          <p:nvPr>
            <p:ph type="title"/>
          </p:nvPr>
        </p:nvSpPr>
        <p:spPr>
          <a:xfrm>
            <a:off x="1446213" y="982132"/>
            <a:ext cx="9296398" cy="2243668"/>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chemeClr val="dk1"/>
              </a:buClr>
              <a:buSzPts val="3200"/>
              <a:buFont typeface="Garamond"/>
              <a:buNone/>
              <a:defRPr sz="3200" b="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1" name="Google Shape;121;p32"/>
          <p:cNvSpPr txBox="1">
            <a:spLocks noGrp="1"/>
          </p:cNvSpPr>
          <p:nvPr>
            <p:ph type="body" idx="1"/>
          </p:nvPr>
        </p:nvSpPr>
        <p:spPr>
          <a:xfrm>
            <a:off x="1295401" y="3639312"/>
            <a:ext cx="9609668" cy="886968"/>
          </a:xfrm>
          <a:prstGeom prst="rect">
            <a:avLst/>
          </a:prstGeom>
          <a:noFill/>
          <a:ln>
            <a:noFill/>
          </a:ln>
        </p:spPr>
        <p:txBody>
          <a:bodyPr spcFirstLastPara="1" wrap="square" lIns="91425" tIns="45700" rIns="91425" bIns="45700" anchor="b" anchorCtr="0">
            <a:normAutofit/>
          </a:bodyPr>
          <a:lstStyle>
            <a:lvl1pPr marL="457200" lvl="0" indent="-228600" algn="l">
              <a:spcBef>
                <a:spcPts val="0"/>
              </a:spcBef>
              <a:spcAft>
                <a:spcPts val="0"/>
              </a:spcAft>
              <a:buSzPts val="2760"/>
              <a:buNone/>
              <a:defRPr sz="2400">
                <a:solidFill>
                  <a:schemeClr val="dk1"/>
                </a:solidFill>
              </a:defRPr>
            </a:lvl1pPr>
            <a:lvl2pPr marL="914400" lvl="1" indent="-228600" algn="l">
              <a:spcBef>
                <a:spcPts val="600"/>
              </a:spcBef>
              <a:spcAft>
                <a:spcPts val="0"/>
              </a:spcAft>
              <a:buSzPts val="2070"/>
              <a:buNone/>
              <a:defRPr sz="1800">
                <a:solidFill>
                  <a:srgbClr val="888888"/>
                </a:solidFill>
              </a:defRPr>
            </a:lvl2pPr>
            <a:lvl3pPr marL="1371600" lvl="2" indent="-228600" algn="l">
              <a:spcBef>
                <a:spcPts val="600"/>
              </a:spcBef>
              <a:spcAft>
                <a:spcPts val="0"/>
              </a:spcAft>
              <a:buSzPts val="1840"/>
              <a:buNone/>
              <a:defRPr sz="1600">
                <a:solidFill>
                  <a:srgbClr val="888888"/>
                </a:solidFill>
              </a:defRPr>
            </a:lvl3pPr>
            <a:lvl4pPr marL="1828800" lvl="3" indent="-228600" algn="l">
              <a:spcBef>
                <a:spcPts val="600"/>
              </a:spcBef>
              <a:spcAft>
                <a:spcPts val="0"/>
              </a:spcAft>
              <a:buSzPts val="1610"/>
              <a:buNone/>
              <a:defRPr sz="1400">
                <a:solidFill>
                  <a:srgbClr val="888888"/>
                </a:solidFill>
              </a:defRPr>
            </a:lvl4pPr>
            <a:lvl5pPr marL="2286000" lvl="4" indent="-228600" algn="l">
              <a:spcBef>
                <a:spcPts val="600"/>
              </a:spcBef>
              <a:spcAft>
                <a:spcPts val="0"/>
              </a:spcAft>
              <a:buSzPts val="1610"/>
              <a:buNone/>
              <a:defRPr sz="1400">
                <a:solidFill>
                  <a:srgbClr val="888888"/>
                </a:solidFill>
              </a:defRPr>
            </a:lvl5pPr>
            <a:lvl6pPr marL="2743200" lvl="5" indent="-228600" algn="l">
              <a:spcBef>
                <a:spcPts val="600"/>
              </a:spcBef>
              <a:spcAft>
                <a:spcPts val="0"/>
              </a:spcAft>
              <a:buSzPts val="1610"/>
              <a:buNone/>
              <a:defRPr sz="1400">
                <a:solidFill>
                  <a:srgbClr val="888888"/>
                </a:solidFill>
              </a:defRPr>
            </a:lvl6pPr>
            <a:lvl7pPr marL="3200400" lvl="6" indent="-228600" algn="l">
              <a:spcBef>
                <a:spcPts val="600"/>
              </a:spcBef>
              <a:spcAft>
                <a:spcPts val="0"/>
              </a:spcAft>
              <a:buSzPts val="1610"/>
              <a:buNone/>
              <a:defRPr sz="1400">
                <a:solidFill>
                  <a:srgbClr val="888888"/>
                </a:solidFill>
              </a:defRPr>
            </a:lvl7pPr>
            <a:lvl8pPr marL="3657600" lvl="7" indent="-228600" algn="l">
              <a:spcBef>
                <a:spcPts val="600"/>
              </a:spcBef>
              <a:spcAft>
                <a:spcPts val="0"/>
              </a:spcAft>
              <a:buSzPts val="1610"/>
              <a:buNone/>
              <a:defRPr sz="1400">
                <a:solidFill>
                  <a:srgbClr val="888888"/>
                </a:solidFill>
              </a:defRPr>
            </a:lvl8pPr>
            <a:lvl9pPr marL="4114800" lvl="8" indent="-228600" algn="l">
              <a:spcBef>
                <a:spcPts val="600"/>
              </a:spcBef>
              <a:spcAft>
                <a:spcPts val="600"/>
              </a:spcAft>
              <a:buSzPts val="1610"/>
              <a:buNone/>
              <a:defRPr sz="1400">
                <a:solidFill>
                  <a:srgbClr val="888888"/>
                </a:solidFill>
              </a:defRPr>
            </a:lvl9pPr>
          </a:lstStyle>
          <a:p>
            <a:endParaRPr/>
          </a:p>
        </p:txBody>
      </p:sp>
      <p:sp>
        <p:nvSpPr>
          <p:cNvPr id="122" name="Google Shape;122;p32"/>
          <p:cNvSpPr txBox="1">
            <a:spLocks noGrp="1"/>
          </p:cNvSpPr>
          <p:nvPr>
            <p:ph type="body" idx="2"/>
          </p:nvPr>
        </p:nvSpPr>
        <p:spPr>
          <a:xfrm>
            <a:off x="1295401" y="4529667"/>
            <a:ext cx="9609668" cy="1346200"/>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2070"/>
              <a:buNone/>
              <a:defRPr sz="1800">
                <a:solidFill>
                  <a:schemeClr val="dk1"/>
                </a:solidFill>
              </a:defRPr>
            </a:lvl1pPr>
            <a:lvl2pPr marL="914400" lvl="1" indent="-228600" algn="l">
              <a:spcBef>
                <a:spcPts val="600"/>
              </a:spcBef>
              <a:spcAft>
                <a:spcPts val="0"/>
              </a:spcAft>
              <a:buSzPts val="2070"/>
              <a:buNone/>
              <a:defRPr sz="1800">
                <a:solidFill>
                  <a:srgbClr val="888888"/>
                </a:solidFill>
              </a:defRPr>
            </a:lvl2pPr>
            <a:lvl3pPr marL="1371600" lvl="2" indent="-228600" algn="l">
              <a:spcBef>
                <a:spcPts val="600"/>
              </a:spcBef>
              <a:spcAft>
                <a:spcPts val="0"/>
              </a:spcAft>
              <a:buSzPts val="1840"/>
              <a:buNone/>
              <a:defRPr sz="1600">
                <a:solidFill>
                  <a:srgbClr val="888888"/>
                </a:solidFill>
              </a:defRPr>
            </a:lvl3pPr>
            <a:lvl4pPr marL="1828800" lvl="3" indent="-228600" algn="l">
              <a:spcBef>
                <a:spcPts val="600"/>
              </a:spcBef>
              <a:spcAft>
                <a:spcPts val="0"/>
              </a:spcAft>
              <a:buSzPts val="1610"/>
              <a:buNone/>
              <a:defRPr sz="1400">
                <a:solidFill>
                  <a:srgbClr val="888888"/>
                </a:solidFill>
              </a:defRPr>
            </a:lvl4pPr>
            <a:lvl5pPr marL="2286000" lvl="4" indent="-228600" algn="l">
              <a:spcBef>
                <a:spcPts val="600"/>
              </a:spcBef>
              <a:spcAft>
                <a:spcPts val="0"/>
              </a:spcAft>
              <a:buSzPts val="1610"/>
              <a:buNone/>
              <a:defRPr sz="1400">
                <a:solidFill>
                  <a:srgbClr val="888888"/>
                </a:solidFill>
              </a:defRPr>
            </a:lvl5pPr>
            <a:lvl6pPr marL="2743200" lvl="5" indent="-228600" algn="l">
              <a:spcBef>
                <a:spcPts val="600"/>
              </a:spcBef>
              <a:spcAft>
                <a:spcPts val="0"/>
              </a:spcAft>
              <a:buSzPts val="1610"/>
              <a:buNone/>
              <a:defRPr sz="1400">
                <a:solidFill>
                  <a:srgbClr val="888888"/>
                </a:solidFill>
              </a:defRPr>
            </a:lvl6pPr>
            <a:lvl7pPr marL="3200400" lvl="6" indent="-228600" algn="l">
              <a:spcBef>
                <a:spcPts val="600"/>
              </a:spcBef>
              <a:spcAft>
                <a:spcPts val="0"/>
              </a:spcAft>
              <a:buSzPts val="1610"/>
              <a:buNone/>
              <a:defRPr sz="1400">
                <a:solidFill>
                  <a:srgbClr val="888888"/>
                </a:solidFill>
              </a:defRPr>
            </a:lvl7pPr>
            <a:lvl8pPr marL="3657600" lvl="7" indent="-228600" algn="l">
              <a:spcBef>
                <a:spcPts val="600"/>
              </a:spcBef>
              <a:spcAft>
                <a:spcPts val="0"/>
              </a:spcAft>
              <a:buSzPts val="1610"/>
              <a:buNone/>
              <a:defRPr sz="1400">
                <a:solidFill>
                  <a:srgbClr val="888888"/>
                </a:solidFill>
              </a:defRPr>
            </a:lvl8pPr>
            <a:lvl9pPr marL="4114800" lvl="8" indent="-228600" algn="l">
              <a:spcBef>
                <a:spcPts val="600"/>
              </a:spcBef>
              <a:spcAft>
                <a:spcPts val="600"/>
              </a:spcAft>
              <a:buSzPts val="1610"/>
              <a:buNone/>
              <a:defRPr sz="1400">
                <a:solidFill>
                  <a:srgbClr val="888888"/>
                </a:solidFill>
              </a:defRPr>
            </a:lvl9pPr>
          </a:lstStyle>
          <a:p>
            <a:endParaRPr/>
          </a:p>
        </p:txBody>
      </p:sp>
      <p:sp>
        <p:nvSpPr>
          <p:cNvPr id="123" name="Google Shape;123;p32"/>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4" name="Google Shape;124;p32"/>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25" name="Google Shape;125;p32"/>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
        <p:nvSpPr>
          <p:cNvPr id="126" name="Google Shape;126;p32"/>
          <p:cNvSpPr txBox="1"/>
          <p:nvPr/>
        </p:nvSpPr>
        <p:spPr>
          <a:xfrm>
            <a:off x="862013" y="879961"/>
            <a:ext cx="609600" cy="584776"/>
          </a:xfrm>
          <a:prstGeom prst="rect">
            <a:avLst/>
          </a:prstGeom>
          <a:noFill/>
          <a:ln>
            <a:noFill/>
          </a:ln>
        </p:spPr>
        <p:txBody>
          <a:bodyPr spcFirstLastPara="1" wrap="square" lIns="91425" tIns="45700" rIns="91425" bIns="45700" anchor="ctr" anchorCtr="0">
            <a:noAutofit/>
          </a:bodyPr>
          <a:lstStyle/>
          <a:p>
            <a:pPr marL="0" marR="0" lvl="0" indent="0" algn="l" rtl="0">
              <a:spcBef>
                <a:spcPts val="0"/>
              </a:spcBef>
              <a:spcAft>
                <a:spcPts val="0"/>
              </a:spcAft>
              <a:buNone/>
            </a:pPr>
            <a:r>
              <a:rPr lang="en-GB" sz="8000" b="0" i="0" u="none" strike="noStrike" cap="none">
                <a:solidFill>
                  <a:schemeClr val="dk1"/>
                </a:solidFill>
                <a:latin typeface="Garamond"/>
                <a:ea typeface="Garamond"/>
                <a:cs typeface="Garamond"/>
                <a:sym typeface="Garamond"/>
              </a:rPr>
              <a:t>“</a:t>
            </a:r>
            <a:endParaRPr/>
          </a:p>
        </p:txBody>
      </p:sp>
      <p:sp>
        <p:nvSpPr>
          <p:cNvPr id="127" name="Google Shape;127;p32"/>
          <p:cNvSpPr txBox="1"/>
          <p:nvPr/>
        </p:nvSpPr>
        <p:spPr>
          <a:xfrm>
            <a:off x="10600267" y="2599261"/>
            <a:ext cx="609600" cy="584776"/>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None/>
            </a:pPr>
            <a:r>
              <a:rPr lang="en-GB" sz="8000" b="0" i="0" u="none" strike="noStrike" cap="none">
                <a:solidFill>
                  <a:schemeClr val="dk1"/>
                </a:solidFill>
                <a:latin typeface="Garamond"/>
                <a:ea typeface="Garamond"/>
                <a:cs typeface="Garamond"/>
                <a:sym typeface="Garamond"/>
              </a:rPr>
              <a:t>”</a:t>
            </a:r>
            <a:endParaRPr/>
          </a:p>
        </p:txBody>
      </p:sp>
      <p:cxnSp>
        <p:nvCxnSpPr>
          <p:cNvPr id="128" name="Google Shape;128;p32"/>
          <p:cNvCxnSpPr/>
          <p:nvPr/>
        </p:nvCxnSpPr>
        <p:spPr>
          <a:xfrm>
            <a:off x="1396169" y="3429000"/>
            <a:ext cx="940729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rue or False">
  <p:cSld name="True or False">
    <p:spTree>
      <p:nvGrpSpPr>
        <p:cNvPr id="1" name="Shape 129"/>
        <p:cNvGrpSpPr/>
        <p:nvPr/>
      </p:nvGrpSpPr>
      <p:grpSpPr>
        <a:xfrm>
          <a:off x="0" y="0"/>
          <a:ext cx="0" cy="0"/>
          <a:chOff x="0" y="0"/>
          <a:chExt cx="0" cy="0"/>
        </a:xfrm>
      </p:grpSpPr>
      <p:sp>
        <p:nvSpPr>
          <p:cNvPr id="130" name="Google Shape;130;p33"/>
          <p:cNvSpPr txBox="1">
            <a:spLocks noGrp="1"/>
          </p:cNvSpPr>
          <p:nvPr>
            <p:ph type="title"/>
          </p:nvPr>
        </p:nvSpPr>
        <p:spPr>
          <a:xfrm>
            <a:off x="1295401" y="982132"/>
            <a:ext cx="9609666" cy="2243668"/>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262626"/>
              </a:buClr>
              <a:buSzPts val="4400"/>
              <a:buFont typeface="Garamond"/>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1" name="Google Shape;131;p33"/>
          <p:cNvSpPr txBox="1">
            <a:spLocks noGrp="1"/>
          </p:cNvSpPr>
          <p:nvPr>
            <p:ph type="body" idx="1"/>
          </p:nvPr>
        </p:nvSpPr>
        <p:spPr>
          <a:xfrm>
            <a:off x="1295401" y="3630168"/>
            <a:ext cx="9609668" cy="841248"/>
          </a:xfrm>
          <a:prstGeom prst="rect">
            <a:avLst/>
          </a:prstGeom>
          <a:noFill/>
          <a:ln>
            <a:noFill/>
          </a:ln>
        </p:spPr>
        <p:txBody>
          <a:bodyPr spcFirstLastPara="1" wrap="square" lIns="91425" tIns="45700" rIns="91425" bIns="45700" anchor="b" anchorCtr="0">
            <a:normAutofit/>
          </a:bodyPr>
          <a:lstStyle>
            <a:lvl1pPr marL="457200" lvl="0" indent="-228600" algn="l">
              <a:spcBef>
                <a:spcPts val="0"/>
              </a:spcBef>
              <a:spcAft>
                <a:spcPts val="0"/>
              </a:spcAft>
              <a:buSzPts val="3220"/>
              <a:buNone/>
              <a:defRPr sz="2800">
                <a:solidFill>
                  <a:schemeClr val="dk1"/>
                </a:solidFill>
              </a:defRPr>
            </a:lvl1pPr>
            <a:lvl2pPr marL="914400" lvl="1" indent="-228600" algn="l">
              <a:spcBef>
                <a:spcPts val="600"/>
              </a:spcBef>
              <a:spcAft>
                <a:spcPts val="0"/>
              </a:spcAft>
              <a:buSzPts val="2070"/>
              <a:buNone/>
              <a:defRPr sz="1800">
                <a:solidFill>
                  <a:srgbClr val="888888"/>
                </a:solidFill>
              </a:defRPr>
            </a:lvl2pPr>
            <a:lvl3pPr marL="1371600" lvl="2" indent="-228600" algn="l">
              <a:spcBef>
                <a:spcPts val="600"/>
              </a:spcBef>
              <a:spcAft>
                <a:spcPts val="0"/>
              </a:spcAft>
              <a:buSzPts val="1840"/>
              <a:buNone/>
              <a:defRPr sz="1600">
                <a:solidFill>
                  <a:srgbClr val="888888"/>
                </a:solidFill>
              </a:defRPr>
            </a:lvl3pPr>
            <a:lvl4pPr marL="1828800" lvl="3" indent="-228600" algn="l">
              <a:spcBef>
                <a:spcPts val="600"/>
              </a:spcBef>
              <a:spcAft>
                <a:spcPts val="0"/>
              </a:spcAft>
              <a:buSzPts val="1610"/>
              <a:buNone/>
              <a:defRPr sz="1400">
                <a:solidFill>
                  <a:srgbClr val="888888"/>
                </a:solidFill>
              </a:defRPr>
            </a:lvl4pPr>
            <a:lvl5pPr marL="2286000" lvl="4" indent="-228600" algn="l">
              <a:spcBef>
                <a:spcPts val="600"/>
              </a:spcBef>
              <a:spcAft>
                <a:spcPts val="0"/>
              </a:spcAft>
              <a:buSzPts val="1610"/>
              <a:buNone/>
              <a:defRPr sz="1400">
                <a:solidFill>
                  <a:srgbClr val="888888"/>
                </a:solidFill>
              </a:defRPr>
            </a:lvl5pPr>
            <a:lvl6pPr marL="2743200" lvl="5" indent="-228600" algn="l">
              <a:spcBef>
                <a:spcPts val="600"/>
              </a:spcBef>
              <a:spcAft>
                <a:spcPts val="0"/>
              </a:spcAft>
              <a:buSzPts val="1610"/>
              <a:buNone/>
              <a:defRPr sz="1400">
                <a:solidFill>
                  <a:srgbClr val="888888"/>
                </a:solidFill>
              </a:defRPr>
            </a:lvl6pPr>
            <a:lvl7pPr marL="3200400" lvl="6" indent="-228600" algn="l">
              <a:spcBef>
                <a:spcPts val="600"/>
              </a:spcBef>
              <a:spcAft>
                <a:spcPts val="0"/>
              </a:spcAft>
              <a:buSzPts val="1610"/>
              <a:buNone/>
              <a:defRPr sz="1400">
                <a:solidFill>
                  <a:srgbClr val="888888"/>
                </a:solidFill>
              </a:defRPr>
            </a:lvl7pPr>
            <a:lvl8pPr marL="3657600" lvl="7" indent="-228600" algn="l">
              <a:spcBef>
                <a:spcPts val="600"/>
              </a:spcBef>
              <a:spcAft>
                <a:spcPts val="0"/>
              </a:spcAft>
              <a:buSzPts val="1610"/>
              <a:buNone/>
              <a:defRPr sz="1400">
                <a:solidFill>
                  <a:srgbClr val="888888"/>
                </a:solidFill>
              </a:defRPr>
            </a:lvl8pPr>
            <a:lvl9pPr marL="4114800" lvl="8" indent="-228600" algn="l">
              <a:spcBef>
                <a:spcPts val="600"/>
              </a:spcBef>
              <a:spcAft>
                <a:spcPts val="600"/>
              </a:spcAft>
              <a:buSzPts val="1610"/>
              <a:buNone/>
              <a:defRPr sz="1400">
                <a:solidFill>
                  <a:srgbClr val="888888"/>
                </a:solidFill>
              </a:defRPr>
            </a:lvl9pPr>
          </a:lstStyle>
          <a:p>
            <a:endParaRPr/>
          </a:p>
        </p:txBody>
      </p:sp>
      <p:sp>
        <p:nvSpPr>
          <p:cNvPr id="132" name="Google Shape;132;p33"/>
          <p:cNvSpPr txBox="1">
            <a:spLocks noGrp="1"/>
          </p:cNvSpPr>
          <p:nvPr>
            <p:ph type="body" idx="2"/>
          </p:nvPr>
        </p:nvSpPr>
        <p:spPr>
          <a:xfrm>
            <a:off x="1295400" y="4470399"/>
            <a:ext cx="9609670" cy="1405467"/>
          </a:xfrm>
          <a:prstGeom prst="rect">
            <a:avLst/>
          </a:prstGeom>
          <a:noFill/>
          <a:ln>
            <a:noFill/>
          </a:ln>
        </p:spPr>
        <p:txBody>
          <a:bodyPr spcFirstLastPara="1" wrap="square" lIns="91425" tIns="45700" rIns="91425" bIns="45700" anchor="t" anchorCtr="0">
            <a:normAutofit/>
          </a:bodyPr>
          <a:lstStyle>
            <a:lvl1pPr marL="457200" lvl="0" indent="-228600" algn="l">
              <a:spcBef>
                <a:spcPts val="360"/>
              </a:spcBef>
              <a:spcAft>
                <a:spcPts val="0"/>
              </a:spcAft>
              <a:buSzPts val="2070"/>
              <a:buNone/>
              <a:defRPr sz="1800">
                <a:solidFill>
                  <a:schemeClr val="dk1"/>
                </a:solidFill>
              </a:defRPr>
            </a:lvl1pPr>
            <a:lvl2pPr marL="914400" lvl="1" indent="-228600" algn="l">
              <a:spcBef>
                <a:spcPts val="600"/>
              </a:spcBef>
              <a:spcAft>
                <a:spcPts val="0"/>
              </a:spcAft>
              <a:buSzPts val="2070"/>
              <a:buNone/>
              <a:defRPr sz="1800">
                <a:solidFill>
                  <a:srgbClr val="888888"/>
                </a:solidFill>
              </a:defRPr>
            </a:lvl2pPr>
            <a:lvl3pPr marL="1371600" lvl="2" indent="-228600" algn="l">
              <a:spcBef>
                <a:spcPts val="600"/>
              </a:spcBef>
              <a:spcAft>
                <a:spcPts val="0"/>
              </a:spcAft>
              <a:buSzPts val="1840"/>
              <a:buNone/>
              <a:defRPr sz="1600">
                <a:solidFill>
                  <a:srgbClr val="888888"/>
                </a:solidFill>
              </a:defRPr>
            </a:lvl3pPr>
            <a:lvl4pPr marL="1828800" lvl="3" indent="-228600" algn="l">
              <a:spcBef>
                <a:spcPts val="600"/>
              </a:spcBef>
              <a:spcAft>
                <a:spcPts val="0"/>
              </a:spcAft>
              <a:buSzPts val="1610"/>
              <a:buNone/>
              <a:defRPr sz="1400">
                <a:solidFill>
                  <a:srgbClr val="888888"/>
                </a:solidFill>
              </a:defRPr>
            </a:lvl4pPr>
            <a:lvl5pPr marL="2286000" lvl="4" indent="-228600" algn="l">
              <a:spcBef>
                <a:spcPts val="600"/>
              </a:spcBef>
              <a:spcAft>
                <a:spcPts val="0"/>
              </a:spcAft>
              <a:buSzPts val="1610"/>
              <a:buNone/>
              <a:defRPr sz="1400">
                <a:solidFill>
                  <a:srgbClr val="888888"/>
                </a:solidFill>
              </a:defRPr>
            </a:lvl5pPr>
            <a:lvl6pPr marL="2743200" lvl="5" indent="-228600" algn="l">
              <a:spcBef>
                <a:spcPts val="600"/>
              </a:spcBef>
              <a:spcAft>
                <a:spcPts val="0"/>
              </a:spcAft>
              <a:buSzPts val="1610"/>
              <a:buNone/>
              <a:defRPr sz="1400">
                <a:solidFill>
                  <a:srgbClr val="888888"/>
                </a:solidFill>
              </a:defRPr>
            </a:lvl6pPr>
            <a:lvl7pPr marL="3200400" lvl="6" indent="-228600" algn="l">
              <a:spcBef>
                <a:spcPts val="600"/>
              </a:spcBef>
              <a:spcAft>
                <a:spcPts val="0"/>
              </a:spcAft>
              <a:buSzPts val="1610"/>
              <a:buNone/>
              <a:defRPr sz="1400">
                <a:solidFill>
                  <a:srgbClr val="888888"/>
                </a:solidFill>
              </a:defRPr>
            </a:lvl7pPr>
            <a:lvl8pPr marL="3657600" lvl="7" indent="-228600" algn="l">
              <a:spcBef>
                <a:spcPts val="600"/>
              </a:spcBef>
              <a:spcAft>
                <a:spcPts val="0"/>
              </a:spcAft>
              <a:buSzPts val="1610"/>
              <a:buNone/>
              <a:defRPr sz="1400">
                <a:solidFill>
                  <a:srgbClr val="888888"/>
                </a:solidFill>
              </a:defRPr>
            </a:lvl8pPr>
            <a:lvl9pPr marL="4114800" lvl="8" indent="-228600" algn="l">
              <a:spcBef>
                <a:spcPts val="600"/>
              </a:spcBef>
              <a:spcAft>
                <a:spcPts val="600"/>
              </a:spcAft>
              <a:buSzPts val="1610"/>
              <a:buNone/>
              <a:defRPr sz="1400">
                <a:solidFill>
                  <a:srgbClr val="888888"/>
                </a:solidFill>
              </a:defRPr>
            </a:lvl9pPr>
          </a:lstStyle>
          <a:p>
            <a:endParaRPr/>
          </a:p>
        </p:txBody>
      </p:sp>
      <p:sp>
        <p:nvSpPr>
          <p:cNvPr id="133" name="Google Shape;133;p33"/>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4" name="Google Shape;134;p33"/>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5" name="Google Shape;135;p33"/>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136" name="Google Shape;136;p33"/>
          <p:cNvCxnSpPr/>
          <p:nvPr/>
        </p:nvCxnSpPr>
        <p:spPr>
          <a:xfrm>
            <a:off x="1396169" y="3429000"/>
            <a:ext cx="940729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137"/>
        <p:cNvGrpSpPr/>
        <p:nvPr/>
      </p:nvGrpSpPr>
      <p:grpSpPr>
        <a:xfrm>
          <a:off x="0" y="0"/>
          <a:ext cx="0" cy="0"/>
          <a:chOff x="0" y="0"/>
          <a:chExt cx="0" cy="0"/>
        </a:xfrm>
      </p:grpSpPr>
      <p:sp>
        <p:nvSpPr>
          <p:cNvPr id="138" name="Google Shape;138;p34"/>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262626"/>
              </a:buClr>
              <a:buSzPts val="4400"/>
              <a:buFont typeface="Garamond"/>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39" name="Google Shape;139;p34"/>
          <p:cNvSpPr txBox="1">
            <a:spLocks noGrp="1"/>
          </p:cNvSpPr>
          <p:nvPr>
            <p:ph type="body" idx="1"/>
          </p:nvPr>
        </p:nvSpPr>
        <p:spPr>
          <a:xfrm rot="5400000">
            <a:off x="4436531" y="-584198"/>
            <a:ext cx="3318936" cy="9601196"/>
          </a:xfrm>
          <a:prstGeom prst="rect">
            <a:avLst/>
          </a:prstGeom>
          <a:noFill/>
          <a:ln>
            <a:noFill/>
          </a:ln>
        </p:spPr>
        <p:txBody>
          <a:bodyPr spcFirstLastPara="1" wrap="square" lIns="91425" tIns="45700" rIns="91425" bIns="45700" anchor="t" anchorCtr="0">
            <a:normAutofit/>
          </a:bodyPr>
          <a:lstStyle>
            <a:lvl1pPr marL="457200" lvl="0" indent="-360045" algn="l">
              <a:spcBef>
                <a:spcPts val="360"/>
              </a:spcBef>
              <a:spcAft>
                <a:spcPts val="0"/>
              </a:spcAft>
              <a:buSzPts val="2070"/>
              <a:buChar char="•"/>
              <a:defRPr/>
            </a:lvl1pPr>
            <a:lvl2pPr marL="914400" lvl="1" indent="-360044" algn="l">
              <a:spcBef>
                <a:spcPts val="600"/>
              </a:spcBef>
              <a:spcAft>
                <a:spcPts val="0"/>
              </a:spcAft>
              <a:buSzPts val="2070"/>
              <a:buChar char="•"/>
              <a:defRPr/>
            </a:lvl2pPr>
            <a:lvl3pPr marL="1371600" lvl="2" indent="-360044" algn="l">
              <a:spcBef>
                <a:spcPts val="600"/>
              </a:spcBef>
              <a:spcAft>
                <a:spcPts val="0"/>
              </a:spcAft>
              <a:buSzPts val="2070"/>
              <a:buChar char="•"/>
              <a:defRPr/>
            </a:lvl3pPr>
            <a:lvl4pPr marL="1828800" lvl="3" indent="-360044" algn="l">
              <a:spcBef>
                <a:spcPts val="600"/>
              </a:spcBef>
              <a:spcAft>
                <a:spcPts val="0"/>
              </a:spcAft>
              <a:buSzPts val="2070"/>
              <a:buChar char="•"/>
              <a:defRPr/>
            </a:lvl4pPr>
            <a:lvl5pPr marL="2286000" lvl="4" indent="-360045" algn="l">
              <a:spcBef>
                <a:spcPts val="600"/>
              </a:spcBef>
              <a:spcAft>
                <a:spcPts val="0"/>
              </a:spcAft>
              <a:buSzPts val="2070"/>
              <a:buChar char="•"/>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140" name="Google Shape;140;p34"/>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1" name="Google Shape;141;p34"/>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2" name="Google Shape;142;p34"/>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143" name="Google Shape;143;p34"/>
          <p:cNvCxnSpPr/>
          <p:nvPr/>
        </p:nvCxnSpPr>
        <p:spPr>
          <a:xfrm>
            <a:off x="1396169" y="2421466"/>
            <a:ext cx="9407298" cy="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144"/>
        <p:cNvGrpSpPr/>
        <p:nvPr/>
      </p:nvGrpSpPr>
      <p:grpSpPr>
        <a:xfrm>
          <a:off x="0" y="0"/>
          <a:ext cx="0" cy="0"/>
          <a:chOff x="0" y="0"/>
          <a:chExt cx="0" cy="0"/>
        </a:xfrm>
      </p:grpSpPr>
      <p:sp>
        <p:nvSpPr>
          <p:cNvPr id="145" name="Google Shape;145;p35"/>
          <p:cNvSpPr txBox="1">
            <a:spLocks noGrp="1"/>
          </p:cNvSpPr>
          <p:nvPr>
            <p:ph type="title"/>
          </p:nvPr>
        </p:nvSpPr>
        <p:spPr>
          <a:xfrm rot="5400000">
            <a:off x="7497936" y="2483551"/>
            <a:ext cx="4893735" cy="1890895"/>
          </a:xfrm>
          <a:prstGeom prst="rect">
            <a:avLst/>
          </a:prstGeom>
          <a:noFill/>
          <a:ln>
            <a:noFill/>
          </a:ln>
        </p:spPr>
        <p:txBody>
          <a:bodyPr spcFirstLastPara="1" wrap="square" lIns="91425" tIns="45700" rIns="91425" bIns="45700" anchor="ctr" anchorCtr="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6" name="Google Shape;146;p35"/>
          <p:cNvSpPr txBox="1">
            <a:spLocks noGrp="1"/>
          </p:cNvSpPr>
          <p:nvPr>
            <p:ph type="body" idx="1"/>
          </p:nvPr>
        </p:nvSpPr>
        <p:spPr>
          <a:xfrm rot="5400000">
            <a:off x="2565043" y="-287514"/>
            <a:ext cx="4893734" cy="7433025"/>
          </a:xfrm>
          <a:prstGeom prst="rect">
            <a:avLst/>
          </a:prstGeom>
          <a:noFill/>
          <a:ln>
            <a:noFill/>
          </a:ln>
        </p:spPr>
        <p:txBody>
          <a:bodyPr spcFirstLastPara="1" wrap="square" lIns="91425" tIns="45700" rIns="91425" bIns="45700" anchor="t" anchorCtr="0">
            <a:normAutofit/>
          </a:bodyPr>
          <a:lstStyle>
            <a:lvl1pPr marL="457200" lvl="0" indent="-360045" algn="l">
              <a:spcBef>
                <a:spcPts val="360"/>
              </a:spcBef>
              <a:spcAft>
                <a:spcPts val="0"/>
              </a:spcAft>
              <a:buSzPts val="2070"/>
              <a:buChar char="•"/>
              <a:defRPr/>
            </a:lvl1pPr>
            <a:lvl2pPr marL="914400" lvl="1" indent="-360044" algn="l">
              <a:spcBef>
                <a:spcPts val="600"/>
              </a:spcBef>
              <a:spcAft>
                <a:spcPts val="0"/>
              </a:spcAft>
              <a:buSzPts val="2070"/>
              <a:buChar char="•"/>
              <a:defRPr/>
            </a:lvl2pPr>
            <a:lvl3pPr marL="1371600" lvl="2" indent="-360044" algn="l">
              <a:spcBef>
                <a:spcPts val="600"/>
              </a:spcBef>
              <a:spcAft>
                <a:spcPts val="0"/>
              </a:spcAft>
              <a:buSzPts val="2070"/>
              <a:buChar char="•"/>
              <a:defRPr/>
            </a:lvl3pPr>
            <a:lvl4pPr marL="1828800" lvl="3" indent="-360044" algn="l">
              <a:spcBef>
                <a:spcPts val="600"/>
              </a:spcBef>
              <a:spcAft>
                <a:spcPts val="0"/>
              </a:spcAft>
              <a:buSzPts val="2070"/>
              <a:buChar char="•"/>
              <a:defRPr/>
            </a:lvl4pPr>
            <a:lvl5pPr marL="2286000" lvl="4" indent="-360045" algn="l">
              <a:spcBef>
                <a:spcPts val="600"/>
              </a:spcBef>
              <a:spcAft>
                <a:spcPts val="0"/>
              </a:spcAft>
              <a:buSzPts val="2070"/>
              <a:buChar char="•"/>
              <a:defRPr/>
            </a:lvl5pPr>
            <a:lvl6pPr marL="2743200" lvl="5" indent="-360045" algn="l">
              <a:spcBef>
                <a:spcPts val="600"/>
              </a:spcBef>
              <a:spcAft>
                <a:spcPts val="0"/>
              </a:spcAft>
              <a:buSzPts val="2070"/>
              <a:buChar char="•"/>
              <a:defRPr/>
            </a:lvl6pPr>
            <a:lvl7pPr marL="3200400" lvl="6" indent="-360045" algn="l">
              <a:spcBef>
                <a:spcPts val="600"/>
              </a:spcBef>
              <a:spcAft>
                <a:spcPts val="0"/>
              </a:spcAft>
              <a:buSzPts val="2070"/>
              <a:buChar char="•"/>
              <a:defRPr/>
            </a:lvl7pPr>
            <a:lvl8pPr marL="3657600" lvl="7" indent="-360045" algn="l">
              <a:spcBef>
                <a:spcPts val="600"/>
              </a:spcBef>
              <a:spcAft>
                <a:spcPts val="0"/>
              </a:spcAft>
              <a:buSzPts val="2070"/>
              <a:buChar char="•"/>
              <a:defRPr/>
            </a:lvl8pPr>
            <a:lvl9pPr marL="4114800" lvl="8" indent="-360045" algn="l">
              <a:spcBef>
                <a:spcPts val="600"/>
              </a:spcBef>
              <a:spcAft>
                <a:spcPts val="600"/>
              </a:spcAft>
              <a:buSzPts val="2070"/>
              <a:buChar char="•"/>
              <a:defRPr/>
            </a:lvl9pPr>
          </a:lstStyle>
          <a:p>
            <a:endParaRPr/>
          </a:p>
        </p:txBody>
      </p:sp>
      <p:sp>
        <p:nvSpPr>
          <p:cNvPr id="147" name="Google Shape;147;p35"/>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8" name="Google Shape;148;p35"/>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49" name="Google Shape;149;p35"/>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cxnSp>
        <p:nvCxnSpPr>
          <p:cNvPr id="150" name="Google Shape;150;p35"/>
          <p:cNvCxnSpPr/>
          <p:nvPr/>
        </p:nvCxnSpPr>
        <p:spPr>
          <a:xfrm>
            <a:off x="8863890" y="990600"/>
            <a:ext cx="0" cy="4876800"/>
          </a:xfrm>
          <a:prstGeom prst="straightConnector1">
            <a:avLst/>
          </a:prstGeom>
          <a:noFill/>
          <a:ln w="15875" cap="flat" cmpd="sng">
            <a:solidFill>
              <a:schemeClr val="accent1"/>
            </a:solidFill>
            <a:prstDash val="solid"/>
            <a:round/>
            <a:headEnd type="none" w="sm" len="sm"/>
            <a:tailEnd type="none" w="sm" len="sm"/>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9">
            <a:alphaModFix/>
          </a:blip>
          <a:stretch>
            <a:fillRect/>
          </a:stretch>
        </a:blipFill>
        <a:effectLst/>
      </p:bgPr>
    </p:bg>
    <p:spTree>
      <p:nvGrpSpPr>
        <p:cNvPr id="1" name="Shape 9"/>
        <p:cNvGrpSpPr/>
        <p:nvPr/>
      </p:nvGrpSpPr>
      <p:grpSpPr>
        <a:xfrm>
          <a:off x="0" y="0"/>
          <a:ext cx="0" cy="0"/>
          <a:chOff x="0" y="0"/>
          <a:chExt cx="0" cy="0"/>
        </a:xfrm>
      </p:grpSpPr>
      <p:grpSp>
        <p:nvGrpSpPr>
          <p:cNvPr id="10" name="Google Shape;10;p18"/>
          <p:cNvGrpSpPr/>
          <p:nvPr/>
        </p:nvGrpSpPr>
        <p:grpSpPr>
          <a:xfrm>
            <a:off x="-15736" y="0"/>
            <a:ext cx="12229962" cy="6856214"/>
            <a:chOff x="-15736" y="0"/>
            <a:chExt cx="12229962" cy="6856214"/>
          </a:xfrm>
        </p:grpSpPr>
        <p:pic>
          <p:nvPicPr>
            <p:cNvPr id="11" name="Google Shape;11;p18" descr="HD-PanelContent.png"/>
            <p:cNvPicPr preferRelativeResize="0"/>
            <p:nvPr/>
          </p:nvPicPr>
          <p:blipFill rotWithShape="1">
            <a:blip r:embed="rId20">
              <a:alphaModFix/>
            </a:blip>
            <a:srcRect/>
            <a:stretch/>
          </p:blipFill>
          <p:spPr>
            <a:xfrm>
              <a:off x="0" y="0"/>
              <a:ext cx="12188825" cy="6856214"/>
            </a:xfrm>
            <a:prstGeom prst="rect">
              <a:avLst/>
            </a:prstGeom>
            <a:noFill/>
            <a:ln>
              <a:noFill/>
            </a:ln>
          </p:spPr>
        </p:pic>
        <p:sp>
          <p:nvSpPr>
            <p:cNvPr id="12" name="Google Shape;12;p18"/>
            <p:cNvSpPr/>
            <p:nvPr/>
          </p:nvSpPr>
          <p:spPr>
            <a:xfrm>
              <a:off x="608012" y="609600"/>
              <a:ext cx="10972800" cy="5638800"/>
            </a:xfrm>
            <a:prstGeom prst="rect">
              <a:avLst/>
            </a:prstGeom>
            <a:noFill/>
            <a:ln w="15875" cap="flat" cmpd="sng">
              <a:solidFill>
                <a:schemeClr val="accen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13" name="Google Shape;13;p18" descr="HDRibbonContent-UniformTrim.png"/>
            <p:cNvPicPr preferRelativeResize="0"/>
            <p:nvPr/>
          </p:nvPicPr>
          <p:blipFill rotWithShape="1">
            <a:blip r:embed="rId21">
              <a:alphaModFix/>
            </a:blip>
            <a:srcRect/>
            <a:stretch/>
          </p:blipFill>
          <p:spPr>
            <a:xfrm>
              <a:off x="-15736" y="3153832"/>
              <a:ext cx="777240" cy="606425"/>
            </a:xfrm>
            <a:prstGeom prst="rect">
              <a:avLst/>
            </a:prstGeom>
            <a:noFill/>
            <a:ln>
              <a:noFill/>
            </a:ln>
          </p:spPr>
        </p:pic>
        <p:pic>
          <p:nvPicPr>
            <p:cNvPr id="14" name="Google Shape;14;p18" descr="HDRibbonContent-UniformTrim.png"/>
            <p:cNvPicPr preferRelativeResize="0"/>
            <p:nvPr/>
          </p:nvPicPr>
          <p:blipFill rotWithShape="1">
            <a:blip r:embed="rId21">
              <a:alphaModFix/>
            </a:blip>
            <a:srcRect/>
            <a:stretch/>
          </p:blipFill>
          <p:spPr>
            <a:xfrm>
              <a:off x="11436986" y="3153832"/>
              <a:ext cx="777240" cy="606425"/>
            </a:xfrm>
            <a:prstGeom prst="rect">
              <a:avLst/>
            </a:prstGeom>
            <a:noFill/>
            <a:ln>
              <a:noFill/>
            </a:ln>
          </p:spPr>
        </p:pic>
      </p:grpSp>
      <p:sp>
        <p:nvSpPr>
          <p:cNvPr id="15" name="Google Shape;15;p18"/>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lvl1pPr marR="0" lvl="0" algn="ctr" rtl="0">
              <a:spcBef>
                <a:spcPts val="0"/>
              </a:spcBef>
              <a:spcAft>
                <a:spcPts val="0"/>
              </a:spcAft>
              <a:buClr>
                <a:srgbClr val="262626"/>
              </a:buClr>
              <a:buSzPts val="4400"/>
              <a:buFont typeface="Garamond"/>
              <a:buNone/>
              <a:defRPr sz="4400" b="0" i="0" u="none" strike="noStrike" cap="none">
                <a:solidFill>
                  <a:srgbClr val="262626"/>
                </a:solidFill>
                <a:latin typeface="Garamond"/>
                <a:ea typeface="Garamond"/>
                <a:cs typeface="Garamond"/>
                <a:sym typeface="Garamond"/>
              </a:defRPr>
            </a:lvl1pPr>
            <a:lvl2pPr marR="0" lvl="1" algn="l" rtl="0">
              <a:spcBef>
                <a:spcPts val="0"/>
              </a:spcBef>
              <a:spcAft>
                <a:spcPts val="0"/>
              </a:spcAft>
              <a:buSzPts val="1400"/>
              <a:buNone/>
              <a:defRPr sz="1800" b="0" i="0" u="none" strike="noStrike" cap="none">
                <a:solidFill>
                  <a:schemeClr val="dk2"/>
                </a:solidFill>
              </a:defRPr>
            </a:lvl2pPr>
            <a:lvl3pPr marR="0" lvl="2" algn="l" rtl="0">
              <a:spcBef>
                <a:spcPts val="0"/>
              </a:spcBef>
              <a:spcAft>
                <a:spcPts val="0"/>
              </a:spcAft>
              <a:buSzPts val="1400"/>
              <a:buNone/>
              <a:defRPr sz="1800" b="0" i="0" u="none" strike="noStrike" cap="none">
                <a:solidFill>
                  <a:schemeClr val="dk2"/>
                </a:solidFill>
              </a:defRPr>
            </a:lvl3pPr>
            <a:lvl4pPr marR="0" lvl="3" algn="l" rtl="0">
              <a:spcBef>
                <a:spcPts val="0"/>
              </a:spcBef>
              <a:spcAft>
                <a:spcPts val="0"/>
              </a:spcAft>
              <a:buSzPts val="1400"/>
              <a:buNone/>
              <a:defRPr sz="1800" b="0" i="0" u="none" strike="noStrike" cap="none">
                <a:solidFill>
                  <a:schemeClr val="dk2"/>
                </a:solidFill>
              </a:defRPr>
            </a:lvl4pPr>
            <a:lvl5pPr marR="0" lvl="4" algn="l" rtl="0">
              <a:spcBef>
                <a:spcPts val="0"/>
              </a:spcBef>
              <a:spcAft>
                <a:spcPts val="0"/>
              </a:spcAft>
              <a:buSzPts val="1400"/>
              <a:buNone/>
              <a:defRPr sz="1800" b="0" i="0" u="none" strike="noStrike" cap="none">
                <a:solidFill>
                  <a:schemeClr val="dk2"/>
                </a:solidFill>
              </a:defRPr>
            </a:lvl5pPr>
            <a:lvl6pPr marR="0" lvl="5" algn="l" rtl="0">
              <a:spcBef>
                <a:spcPts val="0"/>
              </a:spcBef>
              <a:spcAft>
                <a:spcPts val="0"/>
              </a:spcAft>
              <a:buSzPts val="1400"/>
              <a:buNone/>
              <a:defRPr sz="1800" b="0" i="0" u="none" strike="noStrike" cap="none">
                <a:solidFill>
                  <a:schemeClr val="dk2"/>
                </a:solidFill>
              </a:defRPr>
            </a:lvl6pPr>
            <a:lvl7pPr marR="0" lvl="6" algn="l" rtl="0">
              <a:spcBef>
                <a:spcPts val="0"/>
              </a:spcBef>
              <a:spcAft>
                <a:spcPts val="0"/>
              </a:spcAft>
              <a:buSzPts val="1400"/>
              <a:buNone/>
              <a:defRPr sz="1800" b="0" i="0" u="none" strike="noStrike" cap="none">
                <a:solidFill>
                  <a:schemeClr val="dk2"/>
                </a:solidFill>
              </a:defRPr>
            </a:lvl7pPr>
            <a:lvl8pPr marR="0" lvl="7" algn="l" rtl="0">
              <a:spcBef>
                <a:spcPts val="0"/>
              </a:spcBef>
              <a:spcAft>
                <a:spcPts val="0"/>
              </a:spcAft>
              <a:buSzPts val="1400"/>
              <a:buNone/>
              <a:defRPr sz="1800" b="0" i="0" u="none" strike="noStrike" cap="none">
                <a:solidFill>
                  <a:schemeClr val="dk2"/>
                </a:solidFill>
              </a:defRPr>
            </a:lvl8pPr>
            <a:lvl9pPr marR="0" lvl="8" algn="l" rtl="0">
              <a:spcBef>
                <a:spcPts val="0"/>
              </a:spcBef>
              <a:spcAft>
                <a:spcPts val="0"/>
              </a:spcAft>
              <a:buSzPts val="1400"/>
              <a:buNone/>
              <a:defRPr sz="1800" b="0" i="0" u="none" strike="noStrike" cap="none">
                <a:solidFill>
                  <a:schemeClr val="dk2"/>
                </a:solidFill>
              </a:defRPr>
            </a:lvl9pPr>
          </a:lstStyle>
          <a:p>
            <a:endParaRPr/>
          </a:p>
        </p:txBody>
      </p:sp>
      <p:sp>
        <p:nvSpPr>
          <p:cNvPr id="16" name="Google Shape;16;p18"/>
          <p:cNvSpPr txBox="1">
            <a:spLocks noGrp="1"/>
          </p:cNvSpPr>
          <p:nvPr>
            <p:ph type="body" idx="1"/>
          </p:nvPr>
        </p:nvSpPr>
        <p:spPr>
          <a:xfrm>
            <a:off x="1295401" y="2556932"/>
            <a:ext cx="9601196" cy="3318936"/>
          </a:xfrm>
          <a:prstGeom prst="rect">
            <a:avLst/>
          </a:prstGeom>
          <a:noFill/>
          <a:ln>
            <a:noFill/>
          </a:ln>
        </p:spPr>
        <p:txBody>
          <a:bodyPr spcFirstLastPara="1" wrap="square" lIns="91425" tIns="45700" rIns="91425" bIns="45700" anchor="t" anchorCtr="0">
            <a:normAutofit/>
          </a:bodyPr>
          <a:lstStyle>
            <a:lvl1pPr marL="457200" marR="0" lvl="0" indent="-403860" algn="l" rtl="0">
              <a:spcBef>
                <a:spcPts val="480"/>
              </a:spcBef>
              <a:spcAft>
                <a:spcPts val="0"/>
              </a:spcAft>
              <a:buClr>
                <a:schemeClr val="accent1"/>
              </a:buClr>
              <a:buSzPts val="2760"/>
              <a:buFont typeface="Arial"/>
              <a:buChar char="•"/>
              <a:defRPr sz="2400" b="0" i="0" u="none" strike="noStrike" cap="none">
                <a:solidFill>
                  <a:srgbClr val="262626"/>
                </a:solidFill>
                <a:latin typeface="Garamond"/>
                <a:ea typeface="Garamond"/>
                <a:cs typeface="Garamond"/>
                <a:sym typeface="Garamond"/>
              </a:defRPr>
            </a:lvl1pPr>
            <a:lvl2pPr marL="914400" marR="0" lvl="1" indent="-374650" algn="l" rtl="0">
              <a:spcBef>
                <a:spcPts val="600"/>
              </a:spcBef>
              <a:spcAft>
                <a:spcPts val="0"/>
              </a:spcAft>
              <a:buClr>
                <a:schemeClr val="accent1"/>
              </a:buClr>
              <a:buSzPts val="2300"/>
              <a:buFont typeface="Arial"/>
              <a:buChar char="•"/>
              <a:defRPr sz="2000" b="0" i="0" u="none" strike="noStrike" cap="none">
                <a:solidFill>
                  <a:srgbClr val="262626"/>
                </a:solidFill>
                <a:latin typeface="Garamond"/>
                <a:ea typeface="Garamond"/>
                <a:cs typeface="Garamond"/>
                <a:sym typeface="Garamond"/>
              </a:defRPr>
            </a:lvl2pPr>
            <a:lvl3pPr marL="1371600" marR="0" lvl="2" indent="-360044" algn="l" rtl="0">
              <a:spcBef>
                <a:spcPts val="600"/>
              </a:spcBef>
              <a:spcAft>
                <a:spcPts val="0"/>
              </a:spcAft>
              <a:buClr>
                <a:schemeClr val="accent1"/>
              </a:buClr>
              <a:buSzPts val="2070"/>
              <a:buFont typeface="Arial"/>
              <a:buChar char="•"/>
              <a:defRPr sz="1800" b="0" i="0" u="none" strike="noStrike" cap="none">
                <a:solidFill>
                  <a:srgbClr val="262626"/>
                </a:solidFill>
                <a:latin typeface="Garamond"/>
                <a:ea typeface="Garamond"/>
                <a:cs typeface="Garamond"/>
                <a:sym typeface="Garamond"/>
              </a:defRPr>
            </a:lvl3pPr>
            <a:lvl4pPr marL="1828800" marR="0" lvl="3" indent="-345439" algn="l" rtl="0">
              <a:spcBef>
                <a:spcPts val="600"/>
              </a:spcBef>
              <a:spcAft>
                <a:spcPts val="0"/>
              </a:spcAft>
              <a:buClr>
                <a:schemeClr val="accent1"/>
              </a:buClr>
              <a:buSzPts val="1840"/>
              <a:buFont typeface="Arial"/>
              <a:buChar char="•"/>
              <a:defRPr sz="1600" b="0" i="0" u="none" strike="noStrike" cap="none">
                <a:solidFill>
                  <a:srgbClr val="262626"/>
                </a:solidFill>
                <a:latin typeface="Garamond"/>
                <a:ea typeface="Garamond"/>
                <a:cs typeface="Garamond"/>
                <a:sym typeface="Garamond"/>
              </a:defRPr>
            </a:lvl4pPr>
            <a:lvl5pPr marL="2286000" marR="0" lvl="4" indent="-330835" algn="l" rtl="0">
              <a:spcBef>
                <a:spcPts val="600"/>
              </a:spcBef>
              <a:spcAft>
                <a:spcPts val="0"/>
              </a:spcAft>
              <a:buClr>
                <a:schemeClr val="accent1"/>
              </a:buClr>
              <a:buSzPts val="1610"/>
              <a:buFont typeface="Arial"/>
              <a:buChar char="•"/>
              <a:defRPr sz="1400" b="0" i="0" u="none" strike="noStrike" cap="none">
                <a:solidFill>
                  <a:srgbClr val="262626"/>
                </a:solidFill>
                <a:latin typeface="Garamond"/>
                <a:ea typeface="Garamond"/>
                <a:cs typeface="Garamond"/>
                <a:sym typeface="Garamond"/>
              </a:defRPr>
            </a:lvl5pPr>
            <a:lvl6pPr marL="2743200" marR="0" lvl="5" indent="-330835" algn="l" rtl="0">
              <a:spcBef>
                <a:spcPts val="600"/>
              </a:spcBef>
              <a:spcAft>
                <a:spcPts val="0"/>
              </a:spcAft>
              <a:buClr>
                <a:schemeClr val="accent1"/>
              </a:buClr>
              <a:buSzPts val="1610"/>
              <a:buFont typeface="Arial"/>
              <a:buChar char="•"/>
              <a:defRPr sz="1400" b="0" i="0" u="none" strike="noStrike" cap="none">
                <a:solidFill>
                  <a:srgbClr val="262626"/>
                </a:solidFill>
                <a:latin typeface="Garamond"/>
                <a:ea typeface="Garamond"/>
                <a:cs typeface="Garamond"/>
                <a:sym typeface="Garamond"/>
              </a:defRPr>
            </a:lvl6pPr>
            <a:lvl7pPr marL="3200400" marR="0" lvl="6" indent="-330835" algn="l" rtl="0">
              <a:spcBef>
                <a:spcPts val="600"/>
              </a:spcBef>
              <a:spcAft>
                <a:spcPts val="0"/>
              </a:spcAft>
              <a:buClr>
                <a:schemeClr val="accent1"/>
              </a:buClr>
              <a:buSzPts val="1610"/>
              <a:buFont typeface="Arial"/>
              <a:buChar char="•"/>
              <a:defRPr sz="1400" b="0" i="0" u="none" strike="noStrike" cap="none">
                <a:solidFill>
                  <a:srgbClr val="262626"/>
                </a:solidFill>
                <a:latin typeface="Garamond"/>
                <a:ea typeface="Garamond"/>
                <a:cs typeface="Garamond"/>
                <a:sym typeface="Garamond"/>
              </a:defRPr>
            </a:lvl7pPr>
            <a:lvl8pPr marL="3657600" marR="0" lvl="7" indent="-330834" algn="l" rtl="0">
              <a:spcBef>
                <a:spcPts val="600"/>
              </a:spcBef>
              <a:spcAft>
                <a:spcPts val="0"/>
              </a:spcAft>
              <a:buClr>
                <a:schemeClr val="accent1"/>
              </a:buClr>
              <a:buSzPts val="1610"/>
              <a:buFont typeface="Arial"/>
              <a:buChar char="•"/>
              <a:defRPr sz="1400" b="0" i="0" u="none" strike="noStrike" cap="none">
                <a:solidFill>
                  <a:srgbClr val="262626"/>
                </a:solidFill>
                <a:latin typeface="Garamond"/>
                <a:ea typeface="Garamond"/>
                <a:cs typeface="Garamond"/>
                <a:sym typeface="Garamond"/>
              </a:defRPr>
            </a:lvl8pPr>
            <a:lvl9pPr marL="4114800" marR="0" lvl="8" indent="-330834" algn="l" rtl="0">
              <a:spcBef>
                <a:spcPts val="600"/>
              </a:spcBef>
              <a:spcAft>
                <a:spcPts val="600"/>
              </a:spcAft>
              <a:buClr>
                <a:schemeClr val="accent1"/>
              </a:buClr>
              <a:buSzPts val="1610"/>
              <a:buFont typeface="Arial"/>
              <a:buChar char="•"/>
              <a:defRPr sz="1400" b="0" i="0" u="none" strike="noStrike" cap="none">
                <a:solidFill>
                  <a:srgbClr val="262626"/>
                </a:solidFill>
                <a:latin typeface="Garamond"/>
                <a:ea typeface="Garamond"/>
                <a:cs typeface="Garamond"/>
                <a:sym typeface="Garamond"/>
              </a:defRPr>
            </a:lvl9pPr>
          </a:lstStyle>
          <a:p>
            <a:endParaRPr/>
          </a:p>
        </p:txBody>
      </p:sp>
      <p:sp>
        <p:nvSpPr>
          <p:cNvPr id="17" name="Google Shape;17;p18"/>
          <p:cNvSpPr txBox="1">
            <a:spLocks noGrp="1"/>
          </p:cNvSpPr>
          <p:nvPr>
            <p:ph type="dt" idx="10"/>
          </p:nvPr>
        </p:nvSpPr>
        <p:spPr>
          <a:xfrm>
            <a:off x="8677501" y="5969000"/>
            <a:ext cx="1600200" cy="279400"/>
          </a:xfrm>
          <a:prstGeom prst="rect">
            <a:avLst/>
          </a:prstGeom>
          <a:noFill/>
          <a:ln>
            <a:noFill/>
          </a:ln>
        </p:spPr>
        <p:txBody>
          <a:bodyPr spcFirstLastPara="1" wrap="square" lIns="91425" tIns="45700" rIns="91425" bIns="45700" anchor="ctr" anchorCtr="0">
            <a:noAutofit/>
          </a:bodyPr>
          <a:lstStyle>
            <a:lvl1pPr marR="0" lvl="0" algn="r" rtl="0">
              <a:spcBef>
                <a:spcPts val="0"/>
              </a:spcBef>
              <a:spcAft>
                <a:spcPts val="0"/>
              </a:spcAft>
              <a:buSzPts val="1400"/>
              <a:buNone/>
              <a:defRPr sz="1000" b="0" i="0" u="none" strike="noStrike" cap="none">
                <a:solidFill>
                  <a:schemeClr val="dk1"/>
                </a:solidFill>
                <a:latin typeface="Garamond"/>
                <a:ea typeface="Garamond"/>
                <a:cs typeface="Garamond"/>
                <a:sym typeface="Garamond"/>
              </a:defRPr>
            </a:lvl1pPr>
            <a:lvl2pPr marR="0" lvl="1"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2pPr>
            <a:lvl3pPr marR="0" lvl="2"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3pPr>
            <a:lvl4pPr marR="0" lvl="3"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4pPr>
            <a:lvl5pPr marR="0" lvl="4"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5pPr>
            <a:lvl6pPr marR="0" lvl="5"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6pPr>
            <a:lvl7pPr marR="0" lvl="6"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7pPr>
            <a:lvl8pPr marR="0" lvl="7"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8pPr>
            <a:lvl9pPr marR="0" lvl="8"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9pPr>
          </a:lstStyle>
          <a:p>
            <a:endParaRPr/>
          </a:p>
        </p:txBody>
      </p:sp>
      <p:sp>
        <p:nvSpPr>
          <p:cNvPr id="18" name="Google Shape;18;p18"/>
          <p:cNvSpPr txBox="1">
            <a:spLocks noGrp="1"/>
          </p:cNvSpPr>
          <p:nvPr>
            <p:ph type="ftr" idx="11"/>
          </p:nvPr>
        </p:nvSpPr>
        <p:spPr>
          <a:xfrm>
            <a:off x="1295401" y="5969000"/>
            <a:ext cx="7305900" cy="2794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000" b="0" i="0" u="none" strike="noStrike" cap="none">
                <a:solidFill>
                  <a:schemeClr val="dk1"/>
                </a:solidFill>
                <a:latin typeface="Garamond"/>
                <a:ea typeface="Garamond"/>
                <a:cs typeface="Garamond"/>
                <a:sym typeface="Garamond"/>
              </a:defRPr>
            </a:lvl1pPr>
            <a:lvl2pPr marR="0" lvl="1"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2pPr>
            <a:lvl3pPr marR="0" lvl="2"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3pPr>
            <a:lvl4pPr marR="0" lvl="3"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4pPr>
            <a:lvl5pPr marR="0" lvl="4"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5pPr>
            <a:lvl6pPr marR="0" lvl="5"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6pPr>
            <a:lvl7pPr marR="0" lvl="6"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7pPr>
            <a:lvl8pPr marR="0" lvl="7"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8pPr>
            <a:lvl9pPr marR="0" lvl="8" algn="l" rtl="0">
              <a:spcBef>
                <a:spcPts val="0"/>
              </a:spcBef>
              <a:spcAft>
                <a:spcPts val="0"/>
              </a:spcAft>
              <a:buSzPts val="1400"/>
              <a:buNone/>
              <a:defRPr sz="1800" b="0" i="0" u="none" strike="noStrike" cap="none">
                <a:solidFill>
                  <a:schemeClr val="dk1"/>
                </a:solidFill>
                <a:latin typeface="Garamond"/>
                <a:ea typeface="Garamond"/>
                <a:cs typeface="Garamond"/>
                <a:sym typeface="Garamond"/>
              </a:defRPr>
            </a:lvl9pPr>
          </a:lstStyle>
          <a:p>
            <a:endParaRPr/>
          </a:p>
        </p:txBody>
      </p:sp>
      <p:sp>
        <p:nvSpPr>
          <p:cNvPr id="19" name="Google Shape;19;p18"/>
          <p:cNvSpPr txBox="1">
            <a:spLocks noGrp="1"/>
          </p:cNvSpPr>
          <p:nvPr>
            <p:ph type="sldNum" idx="12"/>
          </p:nvPr>
        </p:nvSpPr>
        <p:spPr>
          <a:xfrm>
            <a:off x="10353901" y="5969000"/>
            <a:ext cx="542697" cy="2794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000" b="0" i="0" u="none" strike="noStrike" cap="none">
                <a:solidFill>
                  <a:schemeClr val="dk1"/>
                </a:solidFill>
                <a:latin typeface="Garamond"/>
                <a:ea typeface="Garamond"/>
                <a:cs typeface="Garamond"/>
                <a:sym typeface="Garamond"/>
              </a:defRPr>
            </a:lvl1pPr>
            <a:lvl2pPr marL="0" marR="0" lvl="1" indent="0" algn="r" rtl="0">
              <a:spcBef>
                <a:spcPts val="0"/>
              </a:spcBef>
              <a:buNone/>
              <a:defRPr sz="1000" b="0" i="0" u="none" strike="noStrike" cap="none">
                <a:solidFill>
                  <a:schemeClr val="dk1"/>
                </a:solidFill>
                <a:latin typeface="Garamond"/>
                <a:ea typeface="Garamond"/>
                <a:cs typeface="Garamond"/>
                <a:sym typeface="Garamond"/>
              </a:defRPr>
            </a:lvl2pPr>
            <a:lvl3pPr marL="0" marR="0" lvl="2" indent="0" algn="r" rtl="0">
              <a:spcBef>
                <a:spcPts val="0"/>
              </a:spcBef>
              <a:buNone/>
              <a:defRPr sz="1000" b="0" i="0" u="none" strike="noStrike" cap="none">
                <a:solidFill>
                  <a:schemeClr val="dk1"/>
                </a:solidFill>
                <a:latin typeface="Garamond"/>
                <a:ea typeface="Garamond"/>
                <a:cs typeface="Garamond"/>
                <a:sym typeface="Garamond"/>
              </a:defRPr>
            </a:lvl3pPr>
            <a:lvl4pPr marL="0" marR="0" lvl="3" indent="0" algn="r" rtl="0">
              <a:spcBef>
                <a:spcPts val="0"/>
              </a:spcBef>
              <a:buNone/>
              <a:defRPr sz="1000" b="0" i="0" u="none" strike="noStrike" cap="none">
                <a:solidFill>
                  <a:schemeClr val="dk1"/>
                </a:solidFill>
                <a:latin typeface="Garamond"/>
                <a:ea typeface="Garamond"/>
                <a:cs typeface="Garamond"/>
                <a:sym typeface="Garamond"/>
              </a:defRPr>
            </a:lvl4pPr>
            <a:lvl5pPr marL="0" marR="0" lvl="4" indent="0" algn="r" rtl="0">
              <a:spcBef>
                <a:spcPts val="0"/>
              </a:spcBef>
              <a:buNone/>
              <a:defRPr sz="1000" b="0" i="0" u="none" strike="noStrike" cap="none">
                <a:solidFill>
                  <a:schemeClr val="dk1"/>
                </a:solidFill>
                <a:latin typeface="Garamond"/>
                <a:ea typeface="Garamond"/>
                <a:cs typeface="Garamond"/>
                <a:sym typeface="Garamond"/>
              </a:defRPr>
            </a:lvl5pPr>
            <a:lvl6pPr marL="0" marR="0" lvl="5" indent="0" algn="r" rtl="0">
              <a:spcBef>
                <a:spcPts val="0"/>
              </a:spcBef>
              <a:buNone/>
              <a:defRPr sz="1000" b="0" i="0" u="none" strike="noStrike" cap="none">
                <a:solidFill>
                  <a:schemeClr val="dk1"/>
                </a:solidFill>
                <a:latin typeface="Garamond"/>
                <a:ea typeface="Garamond"/>
                <a:cs typeface="Garamond"/>
                <a:sym typeface="Garamond"/>
              </a:defRPr>
            </a:lvl6pPr>
            <a:lvl7pPr marL="0" marR="0" lvl="6" indent="0" algn="r" rtl="0">
              <a:spcBef>
                <a:spcPts val="0"/>
              </a:spcBef>
              <a:buNone/>
              <a:defRPr sz="1000" b="0" i="0" u="none" strike="noStrike" cap="none">
                <a:solidFill>
                  <a:schemeClr val="dk1"/>
                </a:solidFill>
                <a:latin typeface="Garamond"/>
                <a:ea typeface="Garamond"/>
                <a:cs typeface="Garamond"/>
                <a:sym typeface="Garamond"/>
              </a:defRPr>
            </a:lvl7pPr>
            <a:lvl8pPr marL="0" marR="0" lvl="7" indent="0" algn="r" rtl="0">
              <a:spcBef>
                <a:spcPts val="0"/>
              </a:spcBef>
              <a:buNone/>
              <a:defRPr sz="1000" b="0" i="0" u="none" strike="noStrike" cap="none">
                <a:solidFill>
                  <a:schemeClr val="dk1"/>
                </a:solidFill>
                <a:latin typeface="Garamond"/>
                <a:ea typeface="Garamond"/>
                <a:cs typeface="Garamond"/>
                <a:sym typeface="Garamond"/>
              </a:defRPr>
            </a:lvl8pPr>
            <a:lvl9pPr marL="0" marR="0" lvl="8" indent="0" algn="r" rtl="0">
              <a:spcBef>
                <a:spcPts val="0"/>
              </a:spcBef>
              <a:buNone/>
              <a:defRPr sz="1000" b="0" i="0" u="none" strike="noStrike" cap="none">
                <a:solidFill>
                  <a:schemeClr val="dk1"/>
                </a:solidFill>
                <a:latin typeface="Garamond"/>
                <a:ea typeface="Garamond"/>
                <a:cs typeface="Garamond"/>
                <a:sym typeface="Garamond"/>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grandviewresearch.com/industry-analysis/ecotourism-market-report"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sustainablehospitalityalliance.org/wp-content/uploads/2020/05/Global-Hotel-Decarbonisation-Report-2017.pdf" TargetMode="External"/><Relationship Id="rId4" Type="http://schemas.openxmlformats.org/officeDocument/2006/relationships/hyperlink" Target="https://stories.hilton.com/hilton-history/lightstay-a-decade-of-managing-our-environmental-and-social-imp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54"/>
        <p:cNvGrpSpPr/>
        <p:nvPr/>
      </p:nvGrpSpPr>
      <p:grpSpPr>
        <a:xfrm>
          <a:off x="0" y="0"/>
          <a:ext cx="0" cy="0"/>
          <a:chOff x="0" y="0"/>
          <a:chExt cx="0" cy="0"/>
        </a:xfrm>
      </p:grpSpPr>
      <p:sp>
        <p:nvSpPr>
          <p:cNvPr id="155" name="Google Shape;155;p1"/>
          <p:cNvSpPr txBox="1">
            <a:spLocks noGrp="1"/>
          </p:cNvSpPr>
          <p:nvPr>
            <p:ph type="ctrTitle"/>
          </p:nvPr>
        </p:nvSpPr>
        <p:spPr>
          <a:xfrm>
            <a:off x="2692398" y="1871131"/>
            <a:ext cx="6815669" cy="1515533"/>
          </a:xfrm>
          <a:prstGeom prst="rect">
            <a:avLst/>
          </a:prstGeom>
          <a:noFill/>
          <a:ln>
            <a:noFill/>
          </a:ln>
        </p:spPr>
        <p:txBody>
          <a:bodyPr spcFirstLastPara="1" wrap="square" lIns="91425" tIns="45700" rIns="91425" bIns="45700" anchor="b" anchorCtr="0">
            <a:normAutofit/>
          </a:bodyPr>
          <a:lstStyle/>
          <a:p>
            <a:pPr marL="0" lvl="0" indent="0" algn="ctr" rtl="0">
              <a:lnSpc>
                <a:spcPct val="100000"/>
              </a:lnSpc>
              <a:spcBef>
                <a:spcPts val="0"/>
              </a:spcBef>
              <a:spcAft>
                <a:spcPts val="0"/>
              </a:spcAft>
              <a:buClr>
                <a:srgbClr val="262626"/>
              </a:buClr>
              <a:buSzPts val="4000"/>
              <a:buFont typeface="Times New Roman"/>
              <a:buNone/>
            </a:pPr>
            <a:r>
              <a:rPr lang="en-GB" sz="4000" b="1">
                <a:latin typeface="Times New Roman"/>
                <a:ea typeface="Times New Roman"/>
                <a:cs typeface="Times New Roman"/>
                <a:sym typeface="Times New Roman"/>
              </a:rPr>
              <a:t> Sustainability and Net-Zero in the Hotel Industry</a:t>
            </a:r>
            <a:endParaRPr sz="4000" dirty="0"/>
          </a:p>
        </p:txBody>
      </p:sp>
      <p:sp>
        <p:nvSpPr>
          <p:cNvPr id="156" name="Google Shape;156;p1"/>
          <p:cNvSpPr txBox="1">
            <a:spLocks noGrp="1"/>
          </p:cNvSpPr>
          <p:nvPr>
            <p:ph type="subTitle" idx="1"/>
          </p:nvPr>
        </p:nvSpPr>
        <p:spPr>
          <a:xfrm>
            <a:off x="2692398" y="3657597"/>
            <a:ext cx="6815669" cy="1320802"/>
          </a:xfrm>
          <a:prstGeom prst="rect">
            <a:avLst/>
          </a:prstGeom>
          <a:noFill/>
          <a:ln>
            <a:noFill/>
          </a:ln>
        </p:spPr>
        <p:txBody>
          <a:bodyPr spcFirstLastPara="1" wrap="square" lIns="91425" tIns="45700" rIns="91425" bIns="45700" anchor="t" anchorCtr="0">
            <a:normAutofit fontScale="70000" lnSpcReduction="20000"/>
          </a:bodyPr>
          <a:lstStyle/>
          <a:p>
            <a:pPr marL="0" lvl="0" indent="0" algn="ctr" rtl="0">
              <a:spcBef>
                <a:spcPts val="0"/>
              </a:spcBef>
              <a:spcAft>
                <a:spcPts val="0"/>
              </a:spcAft>
              <a:buSzPct val="115000"/>
              <a:buNone/>
            </a:pPr>
            <a:r>
              <a:rPr lang="en-GB" sz="2400" dirty="0" smtClean="0">
                <a:latin typeface="Times New Roman"/>
                <a:ea typeface="Times New Roman"/>
                <a:cs typeface="Times New Roman"/>
                <a:sym typeface="Times New Roman"/>
              </a:rPr>
              <a:t>Student name</a:t>
            </a:r>
            <a:r>
              <a:rPr lang="en-GB" sz="2400" dirty="0" smtClean="0">
                <a:latin typeface="Times New Roman"/>
                <a:ea typeface="Times New Roman"/>
                <a:cs typeface="Times New Roman"/>
                <a:sym typeface="Times New Roman"/>
              </a:rPr>
              <a:t>: </a:t>
            </a:r>
            <a:r>
              <a:rPr lang="en-GB" sz="2400" dirty="0" err="1">
                <a:latin typeface="Times New Roman"/>
                <a:ea typeface="Times New Roman"/>
                <a:cs typeface="Times New Roman"/>
                <a:sym typeface="Times New Roman"/>
              </a:rPr>
              <a:t>Antonina</a:t>
            </a:r>
            <a:r>
              <a:rPr lang="en-GB" sz="2400" dirty="0">
                <a:latin typeface="Times New Roman"/>
                <a:ea typeface="Times New Roman"/>
                <a:cs typeface="Times New Roman"/>
                <a:sym typeface="Times New Roman"/>
              </a:rPr>
              <a:t> </a:t>
            </a:r>
            <a:r>
              <a:rPr lang="en-GB" sz="2400" dirty="0" err="1">
                <a:latin typeface="Times New Roman"/>
                <a:ea typeface="Times New Roman"/>
                <a:cs typeface="Times New Roman"/>
                <a:sym typeface="Times New Roman"/>
              </a:rPr>
              <a:t>Vasileva</a:t>
            </a:r>
            <a:r>
              <a:rPr lang="en-GB" sz="2400" dirty="0">
                <a:latin typeface="Times New Roman"/>
                <a:ea typeface="Times New Roman"/>
                <a:cs typeface="Times New Roman"/>
                <a:sym typeface="Times New Roman"/>
              </a:rPr>
              <a:t> </a:t>
            </a:r>
            <a:r>
              <a:rPr lang="en-GB" sz="2400" dirty="0" err="1">
                <a:latin typeface="Times New Roman"/>
                <a:ea typeface="Times New Roman"/>
                <a:cs typeface="Times New Roman"/>
                <a:sym typeface="Times New Roman"/>
              </a:rPr>
              <a:t>Danchova</a:t>
            </a:r>
            <a:endParaRPr lang="en-GB" sz="2400" dirty="0">
              <a:latin typeface="Times New Roman"/>
              <a:ea typeface="Times New Roman"/>
              <a:cs typeface="Times New Roman"/>
              <a:sym typeface="Times New Roman"/>
            </a:endParaRPr>
          </a:p>
          <a:p>
            <a:pPr marL="0" lvl="0" indent="0" algn="ctr" rtl="0">
              <a:spcBef>
                <a:spcPts val="0"/>
              </a:spcBef>
              <a:spcAft>
                <a:spcPts val="0"/>
              </a:spcAft>
              <a:buSzPct val="115000"/>
              <a:buNone/>
            </a:pPr>
            <a:r>
              <a:rPr lang="en-GB" sz="2400" dirty="0">
                <a:latin typeface="Times New Roman"/>
                <a:ea typeface="Times New Roman"/>
                <a:cs typeface="Times New Roman"/>
                <a:sym typeface="Times New Roman"/>
              </a:rPr>
              <a:t>Student ID: 2211877</a:t>
            </a:r>
          </a:p>
          <a:p>
            <a:pPr marL="0" lvl="0" indent="0" algn="ctr" rtl="0">
              <a:spcBef>
                <a:spcPts val="0"/>
              </a:spcBef>
              <a:spcAft>
                <a:spcPts val="0"/>
              </a:spcAft>
              <a:buSzPct val="115000"/>
              <a:buNone/>
            </a:pPr>
            <a:r>
              <a:rPr lang="en-GB" sz="2400" dirty="0">
                <a:latin typeface="Times New Roman"/>
                <a:ea typeface="Times New Roman"/>
                <a:cs typeface="Times New Roman"/>
                <a:sym typeface="Times New Roman"/>
              </a:rPr>
              <a:t>Lecture name: Antoinette Milne</a:t>
            </a:r>
            <a:br>
              <a:rPr lang="en-GB" sz="2400" dirty="0">
                <a:latin typeface="Times New Roman"/>
                <a:ea typeface="Times New Roman"/>
                <a:cs typeface="Times New Roman"/>
                <a:sym typeface="Times New Roman"/>
              </a:rPr>
            </a:br>
            <a:r>
              <a:rPr lang="en-GB" sz="2400" dirty="0">
                <a:latin typeface="Times New Roman"/>
                <a:ea typeface="Times New Roman"/>
                <a:cs typeface="Times New Roman"/>
                <a:sym typeface="Times New Roman"/>
              </a:rPr>
              <a:t>Module code: BMIH6001</a:t>
            </a:r>
            <a:br>
              <a:rPr lang="en-GB" sz="2400" dirty="0">
                <a:latin typeface="Times New Roman"/>
                <a:ea typeface="Times New Roman"/>
                <a:cs typeface="Times New Roman"/>
                <a:sym typeface="Times New Roman"/>
              </a:rPr>
            </a:br>
            <a:r>
              <a:rPr lang="en-GB" sz="2400" dirty="0">
                <a:latin typeface="Times New Roman"/>
                <a:ea typeface="Times New Roman"/>
                <a:cs typeface="Times New Roman"/>
                <a:sym typeface="Times New Roman"/>
              </a:rPr>
              <a:t>Module Title: Contemporary Themes in the Hotel and Hospitality Sector</a:t>
            </a:r>
            <a:br>
              <a:rPr lang="en-GB" sz="2400" dirty="0">
                <a:latin typeface="Times New Roman"/>
                <a:ea typeface="Times New Roman"/>
                <a:cs typeface="Times New Roman"/>
                <a:sym typeface="Times New Roman"/>
              </a:rPr>
            </a:br>
            <a:endParaRPr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67F866C-4D04-6D5D-83D5-02758FA8AA8F}"/>
              </a:ext>
            </a:extLst>
          </p:cNvPr>
          <p:cNvSpPr>
            <a:spLocks noGrp="1"/>
          </p:cNvSpPr>
          <p:nvPr>
            <p:ph type="title"/>
          </p:nvPr>
        </p:nvSpPr>
        <p:spPr/>
        <p:txBody>
          <a:bodyPr/>
          <a:lstStyle/>
          <a:p>
            <a:r>
              <a:rPr lang="en-IN" dirty="0"/>
              <a:t>AI Acknowledgement</a:t>
            </a:r>
          </a:p>
        </p:txBody>
      </p:sp>
      <p:sp>
        <p:nvSpPr>
          <p:cNvPr id="3" name="Text Placeholder 2">
            <a:extLst>
              <a:ext uri="{FF2B5EF4-FFF2-40B4-BE49-F238E27FC236}">
                <a16:creationId xmlns="" xmlns:a16="http://schemas.microsoft.com/office/drawing/2014/main" id="{6E19EB21-33C6-A5E3-7329-2620DC0D4499}"/>
              </a:ext>
            </a:extLst>
          </p:cNvPr>
          <p:cNvSpPr>
            <a:spLocks noGrp="1"/>
          </p:cNvSpPr>
          <p:nvPr>
            <p:ph type="body" idx="1"/>
          </p:nvPr>
        </p:nvSpPr>
        <p:spPr/>
        <p:txBody>
          <a:bodyPr/>
          <a:lstStyle/>
          <a:p>
            <a:pPr marL="97155" indent="0">
              <a:buNone/>
            </a:pPr>
            <a:r>
              <a:rPr lang="en-US" dirty="0"/>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endParaRPr lang="en-IN" dirty="0"/>
          </a:p>
        </p:txBody>
      </p:sp>
    </p:spTree>
    <p:extLst>
      <p:ext uri="{BB962C8B-B14F-4D97-AF65-F5344CB8AC3E}">
        <p14:creationId xmlns:p14="http://schemas.microsoft.com/office/powerpoint/2010/main" val="24794186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7EFD970-7917-4CAF-BF56-2A9C31D493B3}"/>
              </a:ext>
            </a:extLst>
          </p:cNvPr>
          <p:cNvSpPr>
            <a:spLocks noGrp="1"/>
          </p:cNvSpPr>
          <p:nvPr>
            <p:ph type="title"/>
          </p:nvPr>
        </p:nvSpPr>
        <p:spPr/>
        <p:txBody>
          <a:bodyPr/>
          <a:lstStyle/>
          <a:p>
            <a:r>
              <a:rPr lang="en-GB" dirty="0"/>
              <a:t>Content List</a:t>
            </a:r>
            <a:endParaRPr lang="en-US" dirty="0"/>
          </a:p>
        </p:txBody>
      </p:sp>
      <p:sp>
        <p:nvSpPr>
          <p:cNvPr id="3" name="Text Placeholder 2">
            <a:extLst>
              <a:ext uri="{FF2B5EF4-FFF2-40B4-BE49-F238E27FC236}">
                <a16:creationId xmlns="" xmlns:a16="http://schemas.microsoft.com/office/drawing/2014/main" id="{8E47E865-B0A7-4864-A97D-E05DB08E4415}"/>
              </a:ext>
            </a:extLst>
          </p:cNvPr>
          <p:cNvSpPr>
            <a:spLocks noGrp="1"/>
          </p:cNvSpPr>
          <p:nvPr>
            <p:ph type="body" idx="1"/>
          </p:nvPr>
        </p:nvSpPr>
        <p:spPr/>
        <p:txBody>
          <a:bodyPr>
            <a:normAutofit fontScale="47500" lnSpcReduction="20000"/>
          </a:bodyPr>
          <a:lstStyle/>
          <a:p>
            <a:r>
              <a:rPr lang="en-US" dirty="0"/>
              <a:t>Slide 3: Introduction to Sustainability in Hospitality	</a:t>
            </a:r>
          </a:p>
          <a:p>
            <a:r>
              <a:rPr lang="en-US" dirty="0"/>
              <a:t>Slide 4: Relevance to the Hotel and Hospitality Sector	</a:t>
            </a:r>
          </a:p>
          <a:p>
            <a:r>
              <a:rPr lang="en-US" dirty="0"/>
              <a:t>Slide 5: Background of the Sector	</a:t>
            </a:r>
          </a:p>
          <a:p>
            <a:r>
              <a:rPr lang="en-US" dirty="0"/>
              <a:t>Slide 6: Key Theories and Concepts	</a:t>
            </a:r>
          </a:p>
          <a:p>
            <a:r>
              <a:rPr lang="en-US" dirty="0"/>
              <a:t>Slide 7: Literature Review – Current Research Findings	</a:t>
            </a:r>
          </a:p>
          <a:p>
            <a:r>
              <a:rPr lang="en-US" dirty="0"/>
              <a:t>Slide 8: PEST Analysis – Political Factors	</a:t>
            </a:r>
          </a:p>
          <a:p>
            <a:r>
              <a:rPr lang="en-US" dirty="0"/>
              <a:t>Slide 9: PEST Analysis – Economic Factors	</a:t>
            </a:r>
          </a:p>
          <a:p>
            <a:r>
              <a:rPr lang="en-US" dirty="0"/>
              <a:t>Slide 10: PEST Analysis – Social Factors	</a:t>
            </a:r>
          </a:p>
          <a:p>
            <a:r>
              <a:rPr lang="en-US" dirty="0"/>
              <a:t>Slide 11: PEST Analysis – Technological Factors	</a:t>
            </a:r>
          </a:p>
          <a:p>
            <a:r>
              <a:rPr lang="en-US" dirty="0"/>
              <a:t>Slide 12: Industry Responses – Strengths	</a:t>
            </a:r>
          </a:p>
          <a:p>
            <a:r>
              <a:rPr lang="en-US" dirty="0"/>
              <a:t>Slide 13: Industry Responses – Limitations	</a:t>
            </a:r>
          </a:p>
          <a:p>
            <a:r>
              <a:rPr lang="en-US" dirty="0"/>
              <a:t>Slide 14: Critical Reflection	</a:t>
            </a:r>
          </a:p>
          <a:p>
            <a:r>
              <a:rPr lang="en-US" dirty="0"/>
              <a:t>Slide 15: Conclusion	</a:t>
            </a:r>
          </a:p>
          <a:p>
            <a:r>
              <a:rPr lang="en-US" dirty="0"/>
              <a:t>Slide 16: Recommendations – Strategic Focus	</a:t>
            </a:r>
          </a:p>
          <a:p>
            <a:r>
              <a:rPr lang="en-US" dirty="0"/>
              <a:t>Slide 17: Recommendations – Future Pathways	</a:t>
            </a:r>
          </a:p>
          <a:p>
            <a:r>
              <a:rPr lang="en-US" dirty="0"/>
              <a:t>Slide 18: References	</a:t>
            </a:r>
          </a:p>
          <a:p>
            <a:endParaRPr lang="en-US" dirty="0"/>
          </a:p>
        </p:txBody>
      </p:sp>
    </p:spTree>
    <p:extLst>
      <p:ext uri="{BB962C8B-B14F-4D97-AF65-F5344CB8AC3E}">
        <p14:creationId xmlns:p14="http://schemas.microsoft.com/office/powerpoint/2010/main" val="2873482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rgbClr val="262626"/>
              </a:buClr>
              <a:buSzPct val="100000"/>
              <a:buFont typeface="Times New Roman"/>
              <a:buNone/>
            </a:pPr>
            <a:r>
              <a:rPr lang="en-GB" sz="4400" b="1">
                <a:latin typeface="Times New Roman"/>
                <a:ea typeface="Times New Roman"/>
                <a:cs typeface="Times New Roman"/>
                <a:sym typeface="Times New Roman"/>
              </a:rPr>
              <a:t>Introduction to Sustainability in Hospitality</a:t>
            </a:r>
            <a:endParaRPr/>
          </a:p>
        </p:txBody>
      </p:sp>
      <p:sp>
        <p:nvSpPr>
          <p:cNvPr id="163" name="Google Shape;163;p2"/>
          <p:cNvSpPr txBox="1">
            <a:spLocks noGrp="1"/>
          </p:cNvSpPr>
          <p:nvPr>
            <p:ph type="body" idx="1"/>
          </p:nvPr>
        </p:nvSpPr>
        <p:spPr>
          <a:xfrm>
            <a:off x="1295401" y="2556932"/>
            <a:ext cx="9601196" cy="3318936"/>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2070"/>
              <a:buFont typeface="Noto Sans Symbols"/>
              <a:buChar char="∙"/>
            </a:pPr>
            <a:r>
              <a:rPr lang="en-GB" sz="1800">
                <a:latin typeface="Times New Roman"/>
                <a:ea typeface="Times New Roman"/>
                <a:cs typeface="Times New Roman"/>
                <a:sym typeface="Times New Roman"/>
              </a:rPr>
              <a:t>Sustainability is the practice to minimise environmental impact and ensure long-term social viability (Egbumokei et al., 2024). </a:t>
            </a:r>
            <a:endParaRPr sz="1800">
              <a:latin typeface="Times New Roman"/>
              <a:ea typeface="Times New Roman"/>
              <a:cs typeface="Times New Roman"/>
              <a:sym typeface="Times New Roman"/>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Hospitality industry is highly resource intensive. </a:t>
            </a:r>
            <a:endParaRPr sz="1800">
              <a:latin typeface="Times New Roman"/>
              <a:ea typeface="Times New Roman"/>
              <a:cs typeface="Times New Roman"/>
              <a:sym typeface="Times New Roman"/>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Energy consumption optimisation gained attention. </a:t>
            </a:r>
            <a:endParaRPr sz="1800">
              <a:latin typeface="Times New Roman"/>
              <a:ea typeface="Times New Roman"/>
              <a:cs typeface="Times New Roman"/>
              <a:sym typeface="Times New Roman"/>
            </a:endParaRPr>
          </a:p>
          <a:p>
            <a:pPr marL="285750" lvl="0" indent="-110490" algn="l" rtl="0">
              <a:spcBef>
                <a:spcPts val="1080"/>
              </a:spcBef>
              <a:spcAft>
                <a:spcPts val="0"/>
              </a:spcAft>
              <a:buSzPts val="2760"/>
              <a:buNone/>
            </a:pP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p3"/>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rgbClr val="262626"/>
              </a:buClr>
              <a:buSzPct val="100000"/>
              <a:buFont typeface="Times New Roman"/>
              <a:buNone/>
            </a:pPr>
            <a:r>
              <a:rPr lang="en-GB" sz="4400" b="1">
                <a:latin typeface="Times New Roman"/>
                <a:ea typeface="Times New Roman"/>
                <a:cs typeface="Times New Roman"/>
                <a:sym typeface="Times New Roman"/>
              </a:rPr>
              <a:t>Relevance to the Hotel and Hospitality Sector</a:t>
            </a:r>
            <a:endParaRPr/>
          </a:p>
        </p:txBody>
      </p:sp>
      <p:sp>
        <p:nvSpPr>
          <p:cNvPr id="170" name="Google Shape;170;p3"/>
          <p:cNvSpPr txBox="1">
            <a:spLocks noGrp="1"/>
          </p:cNvSpPr>
          <p:nvPr>
            <p:ph type="body" idx="1"/>
          </p:nvPr>
        </p:nvSpPr>
        <p:spPr>
          <a:xfrm>
            <a:off x="865632" y="2871819"/>
            <a:ext cx="5352288" cy="4351338"/>
          </a:xfrm>
          <a:prstGeom prst="rect">
            <a:avLst/>
          </a:prstGeom>
          <a:noFill/>
          <a:ln>
            <a:noFill/>
          </a:ln>
        </p:spPr>
        <p:txBody>
          <a:bodyPr spcFirstLastPara="1" wrap="square" lIns="91425" tIns="45700" rIns="91425" bIns="45700" anchor="t" anchorCtr="0">
            <a:normAutofit/>
          </a:bodyPr>
          <a:lstStyle/>
          <a:p>
            <a:pPr marL="342900" lvl="0" indent="-342900" algn="just" rtl="0">
              <a:lnSpc>
                <a:spcPct val="150000"/>
              </a:lnSpc>
              <a:spcBef>
                <a:spcPts val="0"/>
              </a:spcBef>
              <a:spcAft>
                <a:spcPts val="0"/>
              </a:spcAft>
              <a:buSzPts val="2070"/>
              <a:buFont typeface="Noto Sans Symbols"/>
              <a:buChar char="∙"/>
            </a:pPr>
            <a:r>
              <a:rPr lang="en-GB" sz="1800">
                <a:latin typeface="Times New Roman"/>
                <a:ea typeface="Times New Roman"/>
                <a:cs typeface="Times New Roman"/>
                <a:sym typeface="Times New Roman"/>
              </a:rPr>
              <a:t>Rising environmental regulations.</a:t>
            </a:r>
            <a:endParaRPr sz="1800">
              <a:latin typeface="Times New Roman"/>
              <a:ea typeface="Times New Roman"/>
              <a:cs typeface="Times New Roman"/>
              <a:sym typeface="Times New Roman"/>
            </a:endParaRPr>
          </a:p>
          <a:p>
            <a:pPr marL="342900" lvl="0" indent="-342900" algn="just" rtl="0">
              <a:lnSpc>
                <a:spcPct val="15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High consumer awareness.</a:t>
            </a:r>
            <a:endParaRPr sz="1800">
              <a:latin typeface="Times New Roman"/>
              <a:ea typeface="Times New Roman"/>
              <a:cs typeface="Times New Roman"/>
              <a:sym typeface="Times New Roman"/>
            </a:endParaRPr>
          </a:p>
          <a:p>
            <a:pPr marL="342900" lvl="0" indent="-342900" algn="just" rtl="0">
              <a:lnSpc>
                <a:spcPct val="15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Challenges: climate change, resources, eco-tourism.</a:t>
            </a:r>
            <a:endParaRPr sz="1800">
              <a:latin typeface="Times New Roman"/>
              <a:ea typeface="Times New Roman"/>
              <a:cs typeface="Times New Roman"/>
              <a:sym typeface="Times New Roman"/>
            </a:endParaRPr>
          </a:p>
          <a:p>
            <a:pPr marL="342900" lvl="0" indent="-342900" algn="just" rtl="0">
              <a:lnSpc>
                <a:spcPct val="15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Sustainable initiatives in Hilton and Marriott.</a:t>
            </a:r>
            <a:endParaRPr sz="1800">
              <a:latin typeface="Times New Roman"/>
              <a:ea typeface="Times New Roman"/>
              <a:cs typeface="Times New Roman"/>
              <a:sym typeface="Times New Roman"/>
            </a:endParaRPr>
          </a:p>
          <a:p>
            <a:pPr marL="342900" lvl="0" indent="-342900" algn="just" rtl="0">
              <a:lnSpc>
                <a:spcPct val="15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Rising eco-tourism (Grand View Research, 2022). </a:t>
            </a:r>
            <a:endParaRPr/>
          </a:p>
        </p:txBody>
      </p:sp>
      <p:pic>
        <p:nvPicPr>
          <p:cNvPr id="171" name="Google Shape;171;p3" descr="Global ecotourism market share, by booking mode, 2021 (%)"/>
          <p:cNvPicPr preferRelativeResize="0"/>
          <p:nvPr/>
        </p:nvPicPr>
        <p:blipFill rotWithShape="1">
          <a:blip r:embed="rId3">
            <a:alphaModFix/>
          </a:blip>
          <a:srcRect/>
          <a:stretch/>
        </p:blipFill>
        <p:spPr>
          <a:xfrm>
            <a:off x="7095744" y="2784922"/>
            <a:ext cx="4003294" cy="2089909"/>
          </a:xfrm>
          <a:prstGeom prst="rect">
            <a:avLst/>
          </a:prstGeom>
          <a:noFill/>
          <a:ln>
            <a:noFill/>
          </a:ln>
        </p:spPr>
      </p:pic>
      <p:sp>
        <p:nvSpPr>
          <p:cNvPr id="172" name="Google Shape;172;p3"/>
          <p:cNvSpPr txBox="1"/>
          <p:nvPr/>
        </p:nvSpPr>
        <p:spPr>
          <a:xfrm>
            <a:off x="6601968" y="5047488"/>
            <a:ext cx="5093208"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800"/>
              <a:buFont typeface="Times New Roman"/>
              <a:buNone/>
            </a:pPr>
            <a:r>
              <a:rPr lang="en-GB" sz="1800" b="1" i="0" u="none" strike="noStrike" cap="none">
                <a:solidFill>
                  <a:schemeClr val="dk1"/>
                </a:solidFill>
                <a:latin typeface="Times New Roman"/>
                <a:ea typeface="Times New Roman"/>
                <a:cs typeface="Times New Roman"/>
                <a:sym typeface="Times New Roman"/>
              </a:rPr>
              <a:t>Figure 1: Global eco-tourism market</a:t>
            </a:r>
            <a:endParaRPr sz="18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(Source: Grand View Research, 2022)</a:t>
            </a: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4"/>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Background of the Sector</a:t>
            </a:r>
            <a:endParaRPr/>
          </a:p>
        </p:txBody>
      </p:sp>
      <p:sp>
        <p:nvSpPr>
          <p:cNvPr id="179" name="Google Shape;179;p4"/>
          <p:cNvSpPr txBox="1">
            <a:spLocks noGrp="1"/>
          </p:cNvSpPr>
          <p:nvPr>
            <p:ph type="body" idx="1"/>
          </p:nvPr>
        </p:nvSpPr>
        <p:spPr>
          <a:xfrm>
            <a:off x="838200" y="2586081"/>
            <a:ext cx="6102096" cy="3590882"/>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2070"/>
              <a:buFont typeface="Noto Sans Symbols"/>
              <a:buChar char="∙"/>
            </a:pPr>
            <a:r>
              <a:rPr lang="en-GB" sz="1800">
                <a:latin typeface="Times New Roman"/>
                <a:ea typeface="Times New Roman"/>
                <a:cs typeface="Times New Roman"/>
                <a:sym typeface="Times New Roman"/>
              </a:rPr>
              <a:t>Hospitality’s global footprint (Sustainable Hospitality Alliance, 2017). </a:t>
            </a:r>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High resource consumption</a:t>
            </a:r>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Post-pandemic focus on green practices</a:t>
            </a:r>
            <a:endParaRPr/>
          </a:p>
          <a:p>
            <a:pPr marL="285750" lvl="0" indent="-110490" algn="l" rtl="0">
              <a:spcBef>
                <a:spcPts val="1080"/>
              </a:spcBef>
              <a:spcAft>
                <a:spcPts val="0"/>
              </a:spcAft>
              <a:buSzPts val="2760"/>
              <a:buNone/>
            </a:pPr>
            <a:endParaRPr/>
          </a:p>
        </p:txBody>
      </p:sp>
      <p:pic>
        <p:nvPicPr>
          <p:cNvPr id="180" name="Google Shape;180;p4"/>
          <p:cNvPicPr preferRelativeResize="0"/>
          <p:nvPr/>
        </p:nvPicPr>
        <p:blipFill rotWithShape="1">
          <a:blip r:embed="rId3">
            <a:alphaModFix/>
          </a:blip>
          <a:srcRect/>
          <a:stretch/>
        </p:blipFill>
        <p:spPr>
          <a:xfrm>
            <a:off x="7543800" y="2586081"/>
            <a:ext cx="3516503" cy="2685752"/>
          </a:xfrm>
          <a:prstGeom prst="rect">
            <a:avLst/>
          </a:prstGeom>
          <a:noFill/>
          <a:ln>
            <a:noFill/>
          </a:ln>
        </p:spPr>
      </p:pic>
      <p:sp>
        <p:nvSpPr>
          <p:cNvPr id="181" name="Google Shape;181;p4"/>
          <p:cNvSpPr txBox="1"/>
          <p:nvPr/>
        </p:nvSpPr>
        <p:spPr>
          <a:xfrm>
            <a:off x="7543800" y="5349240"/>
            <a:ext cx="4001135" cy="73866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400"/>
              <a:buFont typeface="Times New Roman"/>
              <a:buNone/>
            </a:pPr>
            <a:r>
              <a:rPr lang="en-GB" sz="1400" b="1" i="0" u="none" strike="noStrike" cap="none">
                <a:solidFill>
                  <a:schemeClr val="dk1"/>
                </a:solidFill>
                <a:latin typeface="Times New Roman"/>
                <a:ea typeface="Times New Roman"/>
                <a:cs typeface="Times New Roman"/>
                <a:sym typeface="Times New Roman"/>
              </a:rPr>
              <a:t>Figure 2: Contributed emissions by hospitality operations</a:t>
            </a:r>
            <a:endParaRPr sz="14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1400" b="0" i="0" u="none" strike="noStrike" cap="none">
                <a:solidFill>
                  <a:schemeClr val="dk1"/>
                </a:solidFill>
                <a:latin typeface="Times New Roman"/>
                <a:ea typeface="Times New Roman"/>
                <a:cs typeface="Times New Roman"/>
                <a:sym typeface="Times New Roman"/>
              </a:rPr>
              <a:t>(Source: Sustainable Hospitality Alliance, 2017)</a:t>
            </a:r>
            <a:endParaRPr sz="14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Google Shape;187;p5"/>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Key Theories and Concepts</a:t>
            </a:r>
            <a:endParaRPr/>
          </a:p>
        </p:txBody>
      </p:sp>
      <p:graphicFrame>
        <p:nvGraphicFramePr>
          <p:cNvPr id="188" name="Google Shape;188;p5"/>
          <p:cNvGraphicFramePr/>
          <p:nvPr/>
        </p:nvGraphicFramePr>
        <p:xfrm>
          <a:off x="1426462" y="2832676"/>
          <a:ext cx="9470150" cy="3190600"/>
        </p:xfrm>
        <a:graphic>
          <a:graphicData uri="http://schemas.openxmlformats.org/drawingml/2006/table">
            <a:tbl>
              <a:tblPr firstRow="1" firstCol="1" bandRow="1">
                <a:noFill/>
                <a:tableStyleId>{BD3EB88E-F2A9-4F4C-9126-9A9C9B601426}</a:tableStyleId>
              </a:tblPr>
              <a:tblGrid>
                <a:gridCol w="4735075">
                  <a:extLst>
                    <a:ext uri="{9D8B030D-6E8A-4147-A177-3AD203B41FA5}">
                      <a16:colId xmlns="" xmlns:a16="http://schemas.microsoft.com/office/drawing/2014/main" val="20000"/>
                    </a:ext>
                  </a:extLst>
                </a:gridCol>
                <a:gridCol w="4735075">
                  <a:extLst>
                    <a:ext uri="{9D8B030D-6E8A-4147-A177-3AD203B41FA5}">
                      <a16:colId xmlns="" xmlns:a16="http://schemas.microsoft.com/office/drawing/2014/main" val="20001"/>
                    </a:ext>
                  </a:extLst>
                </a:gridCol>
              </a:tblGrid>
              <a:tr h="314650">
                <a:tc>
                  <a:txBody>
                    <a:bodyPr/>
                    <a:lstStyle/>
                    <a:p>
                      <a:pPr marL="0" marR="0" lvl="0" indent="0" algn="ctr" rtl="0">
                        <a:lnSpc>
                          <a:spcPct val="200000"/>
                        </a:lnSpc>
                        <a:spcBef>
                          <a:spcPts val="0"/>
                        </a:spcBef>
                        <a:spcAft>
                          <a:spcPts val="0"/>
                        </a:spcAft>
                        <a:buClr>
                          <a:schemeClr val="dk1"/>
                        </a:buClr>
                        <a:buSzPts val="1400"/>
                        <a:buFont typeface="Times New Roman"/>
                        <a:buNone/>
                      </a:pPr>
                      <a:r>
                        <a:rPr lang="en-GB" sz="1400" u="none" strike="noStrike" cap="none">
                          <a:solidFill>
                            <a:schemeClr val="dk1"/>
                          </a:solidFill>
                          <a:latin typeface="Times New Roman"/>
                          <a:ea typeface="Times New Roman"/>
                          <a:cs typeface="Times New Roman"/>
                          <a:sym typeface="Times New Roman"/>
                        </a:rPr>
                        <a:t>Frameworks</a:t>
                      </a:r>
                      <a:endParaRPr sz="14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ctr" rtl="0">
                        <a:lnSpc>
                          <a:spcPct val="200000"/>
                        </a:lnSpc>
                        <a:spcBef>
                          <a:spcPts val="0"/>
                        </a:spcBef>
                        <a:spcAft>
                          <a:spcPts val="0"/>
                        </a:spcAft>
                        <a:buClr>
                          <a:schemeClr val="dk1"/>
                        </a:buClr>
                        <a:buSzPts val="1400"/>
                        <a:buFont typeface="Times New Roman"/>
                        <a:buNone/>
                      </a:pPr>
                      <a:r>
                        <a:rPr lang="en-GB" sz="1400" u="none" strike="noStrike" cap="none">
                          <a:solidFill>
                            <a:schemeClr val="dk1"/>
                          </a:solidFill>
                          <a:latin typeface="Times New Roman"/>
                          <a:ea typeface="Times New Roman"/>
                          <a:cs typeface="Times New Roman"/>
                          <a:sym typeface="Times New Roman"/>
                        </a:rPr>
                        <a:t>Focus &amp; Impact</a:t>
                      </a:r>
                      <a:endParaRPr sz="14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685825">
                <a:tc>
                  <a:txBody>
                    <a:bodyPr/>
                    <a:lstStyle/>
                    <a:p>
                      <a:pPr marL="0" marR="0" lvl="0" indent="0" algn="just" rtl="0">
                        <a:lnSpc>
                          <a:spcPct val="200000"/>
                        </a:lnSpc>
                        <a:spcBef>
                          <a:spcPts val="0"/>
                        </a:spcBef>
                        <a:spcAft>
                          <a:spcPts val="0"/>
                        </a:spcAft>
                        <a:buClr>
                          <a:schemeClr val="dk1"/>
                        </a:buClr>
                        <a:buSzPts val="1400"/>
                        <a:buFont typeface="Times New Roman"/>
                        <a:buNone/>
                      </a:pPr>
                      <a:r>
                        <a:rPr lang="en-GB" sz="1400" u="none" strike="noStrike" cap="none">
                          <a:solidFill>
                            <a:schemeClr val="dk1"/>
                          </a:solidFill>
                          <a:latin typeface="Times New Roman"/>
                          <a:ea typeface="Times New Roman"/>
                          <a:cs typeface="Times New Roman"/>
                          <a:sym typeface="Times New Roman"/>
                        </a:rPr>
                        <a:t>Triple Bottom Line (TBL)</a:t>
                      </a:r>
                      <a:endParaRPr sz="14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400"/>
                        <a:buFont typeface="Times New Roman"/>
                        <a:buNone/>
                      </a:pPr>
                      <a:r>
                        <a:rPr lang="en-GB" sz="1400" u="none" strike="noStrike" cap="none">
                          <a:solidFill>
                            <a:schemeClr val="dk1"/>
                          </a:solidFill>
                          <a:latin typeface="Times New Roman"/>
                          <a:ea typeface="Times New Roman"/>
                          <a:cs typeface="Times New Roman"/>
                          <a:sym typeface="Times New Roman"/>
                        </a:rPr>
                        <a:t>Balances People, Planet, Profit in hotel operations (Nazir, 2024).</a:t>
                      </a:r>
                      <a:endParaRPr sz="14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685825">
                <a:tc>
                  <a:txBody>
                    <a:bodyPr/>
                    <a:lstStyle/>
                    <a:p>
                      <a:pPr marL="0" marR="0" lvl="0" indent="0" algn="just" rtl="0">
                        <a:lnSpc>
                          <a:spcPct val="200000"/>
                        </a:lnSpc>
                        <a:spcBef>
                          <a:spcPts val="0"/>
                        </a:spcBef>
                        <a:spcAft>
                          <a:spcPts val="0"/>
                        </a:spcAft>
                        <a:buClr>
                          <a:schemeClr val="dk1"/>
                        </a:buClr>
                        <a:buSzPts val="1400"/>
                        <a:buFont typeface="Times New Roman"/>
                        <a:buNone/>
                      </a:pPr>
                      <a:r>
                        <a:rPr lang="en-GB" sz="1400" u="none" strike="noStrike" cap="none">
                          <a:solidFill>
                            <a:schemeClr val="dk1"/>
                          </a:solidFill>
                          <a:latin typeface="Times New Roman"/>
                          <a:ea typeface="Times New Roman"/>
                          <a:cs typeface="Times New Roman"/>
                          <a:sym typeface="Times New Roman"/>
                        </a:rPr>
                        <a:t>Corporate Social Responsibility (CSR)</a:t>
                      </a:r>
                      <a:endParaRPr sz="14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400"/>
                        <a:buFont typeface="Times New Roman"/>
                        <a:buNone/>
                      </a:pPr>
                      <a:r>
                        <a:rPr lang="en-GB" sz="1400" u="none" strike="noStrike" cap="none">
                          <a:solidFill>
                            <a:schemeClr val="dk1"/>
                          </a:solidFill>
                          <a:latin typeface="Times New Roman"/>
                          <a:ea typeface="Times New Roman"/>
                          <a:cs typeface="Times New Roman"/>
                          <a:sym typeface="Times New Roman"/>
                        </a:rPr>
                        <a:t>Encourages ethical, environmentally friendly business practices (Onyekwelu et al., 2024).</a:t>
                      </a:r>
                      <a:endParaRPr sz="14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1057000">
                <a:tc>
                  <a:txBody>
                    <a:bodyPr/>
                    <a:lstStyle/>
                    <a:p>
                      <a:pPr marL="0" marR="0" lvl="0" indent="0" algn="just" rtl="0">
                        <a:lnSpc>
                          <a:spcPct val="200000"/>
                        </a:lnSpc>
                        <a:spcBef>
                          <a:spcPts val="0"/>
                        </a:spcBef>
                        <a:spcAft>
                          <a:spcPts val="0"/>
                        </a:spcAft>
                        <a:buClr>
                          <a:schemeClr val="dk1"/>
                        </a:buClr>
                        <a:buSzPts val="1400"/>
                        <a:buFont typeface="Times New Roman"/>
                        <a:buNone/>
                      </a:pPr>
                      <a:r>
                        <a:rPr lang="en-GB" sz="1400" u="none" strike="noStrike" cap="none">
                          <a:solidFill>
                            <a:schemeClr val="dk1"/>
                          </a:solidFill>
                          <a:latin typeface="Times New Roman"/>
                          <a:ea typeface="Times New Roman"/>
                          <a:cs typeface="Times New Roman"/>
                          <a:sym typeface="Times New Roman"/>
                        </a:rPr>
                        <a:t>UN Sustainable Development Goals (SDGs)</a:t>
                      </a:r>
                      <a:endParaRPr sz="14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400"/>
                        <a:buFont typeface="Times New Roman"/>
                        <a:buNone/>
                      </a:pPr>
                      <a:r>
                        <a:rPr lang="en-GB" sz="1400" u="none" strike="noStrike" cap="none">
                          <a:solidFill>
                            <a:schemeClr val="dk1"/>
                          </a:solidFill>
                          <a:latin typeface="Times New Roman"/>
                          <a:ea typeface="Times New Roman"/>
                          <a:cs typeface="Times New Roman"/>
                          <a:sym typeface="Times New Roman"/>
                        </a:rPr>
                        <a:t>Guides hotels towards climate action, community welfare, and responsible consumption (Badar et al., 2025). </a:t>
                      </a:r>
                      <a:endParaRPr sz="14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6"/>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rgbClr val="262626"/>
              </a:buClr>
              <a:buSzPct val="100000"/>
              <a:buFont typeface="Times New Roman"/>
              <a:buNone/>
            </a:pPr>
            <a:r>
              <a:rPr lang="en-GB" sz="4400" b="1">
                <a:latin typeface="Times New Roman"/>
                <a:ea typeface="Times New Roman"/>
                <a:cs typeface="Times New Roman"/>
                <a:sym typeface="Times New Roman"/>
              </a:rPr>
              <a:t>Literature Review – Current Research Findings</a:t>
            </a:r>
            <a:endParaRPr/>
          </a:p>
        </p:txBody>
      </p:sp>
      <p:sp>
        <p:nvSpPr>
          <p:cNvPr id="195" name="Google Shape;195;p6"/>
          <p:cNvSpPr txBox="1">
            <a:spLocks noGrp="1"/>
          </p:cNvSpPr>
          <p:nvPr>
            <p:ph type="body" idx="1"/>
          </p:nvPr>
        </p:nvSpPr>
        <p:spPr>
          <a:xfrm>
            <a:off x="1295401" y="2556932"/>
            <a:ext cx="9601196" cy="3318936"/>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2070"/>
              <a:buFont typeface="Noto Sans Symbols"/>
              <a:buChar char="∙"/>
            </a:pPr>
            <a:r>
              <a:rPr lang="en-GB" sz="1800">
                <a:latin typeface="Times New Roman"/>
                <a:ea typeface="Times New Roman"/>
                <a:cs typeface="Times New Roman"/>
                <a:sym typeface="Times New Roman"/>
              </a:rPr>
              <a:t>Eco-friendly hotels meet consumer demand (Arvidsson and Dumay, 2022).</a:t>
            </a:r>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Green certifications enhance brand image.</a:t>
            </a:r>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ESG reporting’s growing investor importance.</a:t>
            </a:r>
            <a:endParaRPr/>
          </a:p>
          <a:p>
            <a:pPr marL="285750" lvl="0" indent="-110490" algn="l" rtl="0">
              <a:spcBef>
                <a:spcPts val="1080"/>
              </a:spcBef>
              <a:spcAft>
                <a:spcPts val="0"/>
              </a:spcAft>
              <a:buSzPts val="2760"/>
              <a:buNone/>
            </a:pP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00"/>
        <p:cNvGrpSpPr/>
        <p:nvPr/>
      </p:nvGrpSpPr>
      <p:grpSpPr>
        <a:xfrm>
          <a:off x="0" y="0"/>
          <a:ext cx="0" cy="0"/>
          <a:chOff x="0" y="0"/>
          <a:chExt cx="0" cy="0"/>
        </a:xfrm>
      </p:grpSpPr>
      <p:sp>
        <p:nvSpPr>
          <p:cNvPr id="201" name="Google Shape;201;p7"/>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PEST Analysis – Political Factors </a:t>
            </a:r>
            <a:endParaRPr/>
          </a:p>
        </p:txBody>
      </p:sp>
      <p:graphicFrame>
        <p:nvGraphicFramePr>
          <p:cNvPr id="202" name="Google Shape;202;p7"/>
          <p:cNvGraphicFramePr/>
          <p:nvPr/>
        </p:nvGraphicFramePr>
        <p:xfrm>
          <a:off x="838200" y="2412016"/>
          <a:ext cx="10515600" cy="3657600"/>
        </p:xfrm>
        <a:graphic>
          <a:graphicData uri="http://schemas.openxmlformats.org/drawingml/2006/table">
            <a:tbl>
              <a:tblPr firstRow="1" firstCol="1" bandRow="1">
                <a:noFill/>
                <a:tableStyleId>{553B3486-F803-4B25-A4AE-D8CBFAB21EBF}</a:tableStyleId>
              </a:tblPr>
              <a:tblGrid>
                <a:gridCol w="5257800">
                  <a:extLst>
                    <a:ext uri="{9D8B030D-6E8A-4147-A177-3AD203B41FA5}">
                      <a16:colId xmlns="" xmlns:a16="http://schemas.microsoft.com/office/drawing/2014/main" val="20000"/>
                    </a:ext>
                  </a:extLst>
                </a:gridCol>
                <a:gridCol w="5257800">
                  <a:extLst>
                    <a:ext uri="{9D8B030D-6E8A-4147-A177-3AD203B41FA5}">
                      <a16:colId xmlns="" xmlns:a16="http://schemas.microsoft.com/office/drawing/2014/main" val="20001"/>
                    </a:ext>
                  </a:extLst>
                </a:gridCol>
              </a:tblGrid>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Political Factors</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Industry Response &amp; Impact</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EU Green Deal &amp; Net Zero Strategy</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Enforce stricter environmental policies, carbon taxes (Maris and Flouros, 2021).</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Green certifications (LEED, Green Key)</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Ensure compliance, enhance brand reputation</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Local authority collaborations</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Support sustainable tourism, balance regulation &amp; community needs</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07"/>
        <p:cNvGrpSpPr/>
        <p:nvPr/>
      </p:nvGrpSpPr>
      <p:grpSpPr>
        <a:xfrm>
          <a:off x="0" y="0"/>
          <a:ext cx="0" cy="0"/>
          <a:chOff x="0" y="0"/>
          <a:chExt cx="0" cy="0"/>
        </a:xfrm>
      </p:grpSpPr>
      <p:sp>
        <p:nvSpPr>
          <p:cNvPr id="208" name="Google Shape;208;p8"/>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fontScale="90000"/>
          </a:bodyPr>
          <a:lstStyle/>
          <a:p>
            <a:pPr marL="0" lvl="0" indent="0" algn="ctr" rtl="0">
              <a:spcBef>
                <a:spcPts val="0"/>
              </a:spcBef>
              <a:spcAft>
                <a:spcPts val="0"/>
              </a:spcAft>
              <a:buClr>
                <a:srgbClr val="262626"/>
              </a:buClr>
              <a:buSzPct val="100000"/>
              <a:buFont typeface="Times New Roman"/>
              <a:buNone/>
            </a:pPr>
            <a:r>
              <a:rPr lang="en-GB" sz="4400" b="1">
                <a:latin typeface="Times New Roman"/>
                <a:ea typeface="Times New Roman"/>
                <a:cs typeface="Times New Roman"/>
                <a:sym typeface="Times New Roman"/>
              </a:rPr>
              <a:t>PEST Analysis – Economic Factors</a:t>
            </a:r>
            <a:br>
              <a:rPr lang="en-GB" sz="4400" b="1">
                <a:latin typeface="Times New Roman"/>
                <a:ea typeface="Times New Roman"/>
                <a:cs typeface="Times New Roman"/>
                <a:sym typeface="Times New Roman"/>
              </a:rPr>
            </a:br>
            <a:endParaRPr/>
          </a:p>
        </p:txBody>
      </p:sp>
      <p:graphicFrame>
        <p:nvGraphicFramePr>
          <p:cNvPr id="209" name="Google Shape;209;p8"/>
          <p:cNvGraphicFramePr/>
          <p:nvPr/>
        </p:nvGraphicFramePr>
        <p:xfrm>
          <a:off x="765048" y="1954816"/>
          <a:ext cx="10515600" cy="4267200"/>
        </p:xfrm>
        <a:graphic>
          <a:graphicData uri="http://schemas.openxmlformats.org/drawingml/2006/table">
            <a:tbl>
              <a:tblPr firstRow="1" firstCol="1" bandRow="1">
                <a:gradFill>
                  <a:gsLst>
                    <a:gs pos="0">
                      <a:srgbClr val="F1D5CA"/>
                    </a:gs>
                    <a:gs pos="100000">
                      <a:srgbClr val="E09B79"/>
                    </a:gs>
                  </a:gsLst>
                  <a:lin ang="5400000" scaled="0"/>
                </a:gradFill>
                <a:tableStyleId>{859CA210-FCC4-4642-9829-D672CC8AF3D6}</a:tableStyleId>
              </a:tblPr>
              <a:tblGrid>
                <a:gridCol w="5257800">
                  <a:extLst>
                    <a:ext uri="{9D8B030D-6E8A-4147-A177-3AD203B41FA5}">
                      <a16:colId xmlns="" xmlns:a16="http://schemas.microsoft.com/office/drawing/2014/main" val="20000"/>
                    </a:ext>
                  </a:extLst>
                </a:gridCol>
                <a:gridCol w="5257800">
                  <a:extLst>
                    <a:ext uri="{9D8B030D-6E8A-4147-A177-3AD203B41FA5}">
                      <a16:colId xmlns="" xmlns:a16="http://schemas.microsoft.com/office/drawing/2014/main" val="20001"/>
                    </a:ext>
                  </a:extLst>
                </a:gridCol>
              </a:tblGrid>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Economic Factors</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Industry Response &amp; Impact</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Rising energy &amp; operational costs</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Drives adoption of smart thermostats, LED lighting</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ESG investments &amp; green financing</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Enables sustainable upgrades, attracts responsible investors (Fu et al., 2023).</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Dynamic eco-pricing models</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Rewards green tourists, boosts profitability &amp; competitiveness</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14"/>
        <p:cNvGrpSpPr/>
        <p:nvPr/>
      </p:nvGrpSpPr>
      <p:grpSpPr>
        <a:xfrm>
          <a:off x="0" y="0"/>
          <a:ext cx="0" cy="0"/>
          <a:chOff x="0" y="0"/>
          <a:chExt cx="0" cy="0"/>
        </a:xfrm>
      </p:grpSpPr>
      <p:sp>
        <p:nvSpPr>
          <p:cNvPr id="215" name="Google Shape;215;p9"/>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PEST Analysis – Social Factors</a:t>
            </a:r>
            <a:endParaRPr/>
          </a:p>
        </p:txBody>
      </p:sp>
      <p:graphicFrame>
        <p:nvGraphicFramePr>
          <p:cNvPr id="216" name="Google Shape;216;p9"/>
          <p:cNvGraphicFramePr/>
          <p:nvPr/>
        </p:nvGraphicFramePr>
        <p:xfrm>
          <a:off x="920496" y="2285999"/>
          <a:ext cx="10515600" cy="3657600"/>
        </p:xfrm>
        <a:graphic>
          <a:graphicData uri="http://schemas.openxmlformats.org/drawingml/2006/table">
            <a:tbl>
              <a:tblPr firstRow="1" firstCol="1" bandRow="1">
                <a:noFill/>
                <a:tableStyleId>{4D2C2C2A-2AF5-4778-9F98-CAE85A706FF6}</a:tableStyleId>
              </a:tblPr>
              <a:tblGrid>
                <a:gridCol w="5257800">
                  <a:extLst>
                    <a:ext uri="{9D8B030D-6E8A-4147-A177-3AD203B41FA5}">
                      <a16:colId xmlns="" xmlns:a16="http://schemas.microsoft.com/office/drawing/2014/main" val="20000"/>
                    </a:ext>
                  </a:extLst>
                </a:gridCol>
                <a:gridCol w="5257800">
                  <a:extLst>
                    <a:ext uri="{9D8B030D-6E8A-4147-A177-3AD203B41FA5}">
                      <a16:colId xmlns="" xmlns:a16="http://schemas.microsoft.com/office/drawing/2014/main" val="20001"/>
                    </a:ext>
                  </a:extLst>
                </a:gridCol>
              </a:tblGrid>
              <a:tr h="304800">
                <a:tc>
                  <a:txBody>
                    <a:bodyPr/>
                    <a:lstStyle/>
                    <a:p>
                      <a:pPr marL="0" marR="0" lvl="0" indent="0" algn="ctr" rtl="0">
                        <a:lnSpc>
                          <a:spcPct val="200000"/>
                        </a:lnSpc>
                        <a:spcBef>
                          <a:spcPts val="0"/>
                        </a:spcBef>
                        <a:spcAft>
                          <a:spcPts val="0"/>
                        </a:spcAft>
                        <a:buClr>
                          <a:schemeClr val="dk1"/>
                        </a:buClr>
                        <a:buSzPts val="2400"/>
                        <a:buFont typeface="Times New Roman"/>
                        <a:buNone/>
                      </a:pPr>
                      <a:r>
                        <a:rPr lang="en-GB" sz="2400" u="none" strike="noStrike" cap="none">
                          <a:solidFill>
                            <a:schemeClr val="dk1"/>
                          </a:solidFill>
                          <a:latin typeface="Times New Roman"/>
                          <a:ea typeface="Times New Roman"/>
                          <a:cs typeface="Times New Roman"/>
                          <a:sym typeface="Times New Roman"/>
                        </a:rPr>
                        <a:t>Social Factors</a:t>
                      </a:r>
                      <a:endParaRPr sz="24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ctr" rtl="0">
                        <a:lnSpc>
                          <a:spcPct val="200000"/>
                        </a:lnSpc>
                        <a:spcBef>
                          <a:spcPts val="0"/>
                        </a:spcBef>
                        <a:spcAft>
                          <a:spcPts val="0"/>
                        </a:spcAft>
                        <a:buClr>
                          <a:schemeClr val="dk1"/>
                        </a:buClr>
                        <a:buSzPts val="2400"/>
                        <a:buFont typeface="Times New Roman"/>
                        <a:buNone/>
                      </a:pPr>
                      <a:r>
                        <a:rPr lang="en-GB" sz="2400" u="none" strike="noStrike" cap="none">
                          <a:solidFill>
                            <a:schemeClr val="dk1"/>
                          </a:solidFill>
                          <a:latin typeface="Times New Roman"/>
                          <a:ea typeface="Times New Roman"/>
                          <a:cs typeface="Times New Roman"/>
                          <a:sym typeface="Times New Roman"/>
                        </a:rPr>
                        <a:t>Impact on Hospitality</a:t>
                      </a:r>
                      <a:endParaRPr sz="24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304800">
                <a:tc>
                  <a:txBody>
                    <a:bodyPr/>
                    <a:lstStyle/>
                    <a:p>
                      <a:pPr marL="0" marR="0" lvl="0" indent="0" algn="just" rtl="0">
                        <a:lnSpc>
                          <a:spcPct val="200000"/>
                        </a:lnSpc>
                        <a:spcBef>
                          <a:spcPts val="0"/>
                        </a:spcBef>
                        <a:spcAft>
                          <a:spcPts val="0"/>
                        </a:spcAft>
                        <a:buClr>
                          <a:schemeClr val="dk1"/>
                        </a:buClr>
                        <a:buSzPts val="2400"/>
                        <a:buFont typeface="Times New Roman"/>
                        <a:buNone/>
                      </a:pPr>
                      <a:r>
                        <a:rPr lang="en-GB" sz="2400" u="none" strike="noStrike" cap="none">
                          <a:solidFill>
                            <a:schemeClr val="dk1"/>
                          </a:solidFill>
                          <a:latin typeface="Times New Roman"/>
                          <a:ea typeface="Times New Roman"/>
                          <a:cs typeface="Times New Roman"/>
                          <a:sym typeface="Times New Roman"/>
                        </a:rPr>
                        <a:t>Post-COVID eco-consciousness</a:t>
                      </a:r>
                      <a:endParaRPr sz="24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400"/>
                        <a:buFont typeface="Times New Roman"/>
                        <a:buNone/>
                      </a:pPr>
                      <a:r>
                        <a:rPr lang="en-GB" sz="2400" u="none" strike="noStrike" cap="none">
                          <a:solidFill>
                            <a:schemeClr val="dk1"/>
                          </a:solidFill>
                          <a:latin typeface="Times New Roman"/>
                          <a:ea typeface="Times New Roman"/>
                          <a:cs typeface="Times New Roman"/>
                          <a:sym typeface="Times New Roman"/>
                        </a:rPr>
                        <a:t>Drives demand for sustainable travel</a:t>
                      </a:r>
                      <a:endParaRPr sz="24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304800">
                <a:tc>
                  <a:txBody>
                    <a:bodyPr/>
                    <a:lstStyle/>
                    <a:p>
                      <a:pPr marL="0" marR="0" lvl="0" indent="0" algn="just" rtl="0">
                        <a:lnSpc>
                          <a:spcPct val="200000"/>
                        </a:lnSpc>
                        <a:spcBef>
                          <a:spcPts val="0"/>
                        </a:spcBef>
                        <a:spcAft>
                          <a:spcPts val="0"/>
                        </a:spcAft>
                        <a:buClr>
                          <a:schemeClr val="dk1"/>
                        </a:buClr>
                        <a:buSzPts val="2400"/>
                        <a:buFont typeface="Times New Roman"/>
                        <a:buNone/>
                      </a:pPr>
                      <a:r>
                        <a:rPr lang="en-GB" sz="2400" u="none" strike="noStrike" cap="none">
                          <a:solidFill>
                            <a:schemeClr val="dk1"/>
                          </a:solidFill>
                          <a:latin typeface="Times New Roman"/>
                          <a:ea typeface="Times New Roman"/>
                          <a:cs typeface="Times New Roman"/>
                          <a:sym typeface="Times New Roman"/>
                        </a:rPr>
                        <a:t>NGO advocacy &amp; community projects</a:t>
                      </a:r>
                      <a:endParaRPr sz="24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400"/>
                        <a:buFont typeface="Times New Roman"/>
                        <a:buNone/>
                      </a:pPr>
                      <a:r>
                        <a:rPr lang="en-GB" sz="2400" u="none" strike="noStrike" cap="none">
                          <a:solidFill>
                            <a:schemeClr val="dk1"/>
                          </a:solidFill>
                          <a:latin typeface="Times New Roman"/>
                          <a:ea typeface="Times New Roman"/>
                          <a:cs typeface="Times New Roman"/>
                          <a:sym typeface="Times New Roman"/>
                        </a:rPr>
                        <a:t>Boosts guest participation &amp; trust (Kiss et al., 2022).</a:t>
                      </a:r>
                      <a:endParaRPr sz="24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304800">
                <a:tc>
                  <a:txBody>
                    <a:bodyPr/>
                    <a:lstStyle/>
                    <a:p>
                      <a:pPr marL="0" marR="0" lvl="0" indent="0" algn="just" rtl="0">
                        <a:lnSpc>
                          <a:spcPct val="200000"/>
                        </a:lnSpc>
                        <a:spcBef>
                          <a:spcPts val="0"/>
                        </a:spcBef>
                        <a:spcAft>
                          <a:spcPts val="0"/>
                        </a:spcAft>
                        <a:buClr>
                          <a:schemeClr val="dk1"/>
                        </a:buClr>
                        <a:buSzPts val="2400"/>
                        <a:buFont typeface="Times New Roman"/>
                        <a:buNone/>
                      </a:pPr>
                      <a:r>
                        <a:rPr lang="en-GB" sz="2400" u="none" strike="noStrike" cap="none">
                          <a:solidFill>
                            <a:schemeClr val="dk1"/>
                          </a:solidFill>
                          <a:latin typeface="Times New Roman"/>
                          <a:ea typeface="Times New Roman"/>
                          <a:cs typeface="Times New Roman"/>
                          <a:sym typeface="Times New Roman"/>
                        </a:rPr>
                        <a:t>Staff sustainability training</a:t>
                      </a:r>
                      <a:endParaRPr sz="24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400"/>
                        <a:buFont typeface="Times New Roman"/>
                        <a:buNone/>
                      </a:pPr>
                      <a:r>
                        <a:rPr lang="en-GB" sz="2400" u="none" strike="noStrike" cap="none">
                          <a:solidFill>
                            <a:schemeClr val="dk1"/>
                          </a:solidFill>
                          <a:latin typeface="Times New Roman"/>
                          <a:ea typeface="Times New Roman"/>
                          <a:cs typeface="Times New Roman"/>
                          <a:sym typeface="Times New Roman"/>
                        </a:rPr>
                        <a:t>Fosters social responsibility culture</a:t>
                      </a:r>
                      <a:endParaRPr sz="24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21"/>
        <p:cNvGrpSpPr/>
        <p:nvPr/>
      </p:nvGrpSpPr>
      <p:grpSpPr>
        <a:xfrm>
          <a:off x="0" y="0"/>
          <a:ext cx="0" cy="0"/>
          <a:chOff x="0" y="0"/>
          <a:chExt cx="0" cy="0"/>
        </a:xfrm>
      </p:grpSpPr>
      <p:sp>
        <p:nvSpPr>
          <p:cNvPr id="222" name="Google Shape;222;p10"/>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PEST Analysis – Technological Factors</a:t>
            </a:r>
            <a:endParaRPr/>
          </a:p>
        </p:txBody>
      </p:sp>
      <p:graphicFrame>
        <p:nvGraphicFramePr>
          <p:cNvPr id="223" name="Google Shape;223;p10"/>
          <p:cNvGraphicFramePr/>
          <p:nvPr/>
        </p:nvGraphicFramePr>
        <p:xfrm>
          <a:off x="1444752" y="2521937"/>
          <a:ext cx="5394975" cy="3431415"/>
        </p:xfrm>
        <a:graphic>
          <a:graphicData uri="http://schemas.openxmlformats.org/drawingml/2006/table">
            <a:tbl>
              <a:tblPr firstRow="1" firstCol="1" bandRow="1">
                <a:gradFill>
                  <a:gsLst>
                    <a:gs pos="0">
                      <a:srgbClr val="DBC4C2"/>
                    </a:gs>
                    <a:gs pos="100000">
                      <a:srgbClr val="B77F7C"/>
                    </a:gs>
                  </a:gsLst>
                  <a:lin ang="5400000" scaled="0"/>
                </a:gradFill>
                <a:tableStyleId>{08E11DC1-E5EA-43CA-93CC-4F270D1AB839}</a:tableStyleId>
              </a:tblPr>
              <a:tblGrid>
                <a:gridCol w="1798325">
                  <a:extLst>
                    <a:ext uri="{9D8B030D-6E8A-4147-A177-3AD203B41FA5}">
                      <a16:colId xmlns="" xmlns:a16="http://schemas.microsoft.com/office/drawing/2014/main" val="20000"/>
                    </a:ext>
                  </a:extLst>
                </a:gridCol>
                <a:gridCol w="1798325">
                  <a:extLst>
                    <a:ext uri="{9D8B030D-6E8A-4147-A177-3AD203B41FA5}">
                      <a16:colId xmlns="" xmlns:a16="http://schemas.microsoft.com/office/drawing/2014/main" val="20001"/>
                    </a:ext>
                  </a:extLst>
                </a:gridCol>
                <a:gridCol w="1798325">
                  <a:extLst>
                    <a:ext uri="{9D8B030D-6E8A-4147-A177-3AD203B41FA5}">
                      <a16:colId xmlns="" xmlns:a16="http://schemas.microsoft.com/office/drawing/2014/main" val="20002"/>
                    </a:ext>
                  </a:extLst>
                </a:gridCol>
              </a:tblGrid>
              <a:tr h="234075">
                <a:tc>
                  <a:txBody>
                    <a:bodyPr/>
                    <a:lstStyle/>
                    <a:p>
                      <a:pPr marL="0" marR="0" lvl="0" indent="0" algn="ctr"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Technology</a:t>
                      </a:r>
                      <a:endParaRPr sz="16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Application</a:t>
                      </a:r>
                      <a:endParaRPr sz="16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ctr"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Impact</a:t>
                      </a:r>
                      <a:endParaRPr sz="16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1338675">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IoT, SEMS, AI</a:t>
                      </a:r>
                      <a:endParaRPr sz="16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Real-time resource monitoring &amp; optimi</a:t>
                      </a:r>
                      <a:r>
                        <a:rPr lang="en-GB" sz="1600">
                          <a:latin typeface="Times New Roman"/>
                          <a:ea typeface="Times New Roman"/>
                          <a:cs typeface="Times New Roman"/>
                          <a:sym typeface="Times New Roman"/>
                        </a:rPr>
                        <a:t>s</a:t>
                      </a:r>
                      <a:r>
                        <a:rPr lang="en-GB" sz="1600" u="none" strike="noStrike" cap="none">
                          <a:solidFill>
                            <a:schemeClr val="dk1"/>
                          </a:solidFill>
                          <a:latin typeface="Times New Roman"/>
                          <a:ea typeface="Times New Roman"/>
                          <a:cs typeface="Times New Roman"/>
                          <a:sym typeface="Times New Roman"/>
                        </a:rPr>
                        <a:t>ation</a:t>
                      </a:r>
                      <a:endParaRPr sz="16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Boost efficiency, reduce environmental footprint (Burki et al., 2024).</a:t>
                      </a:r>
                      <a:endParaRPr sz="16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786375">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Blockchain</a:t>
                      </a:r>
                      <a:endParaRPr sz="16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Transparent carbon footprint tracking</a:t>
                      </a:r>
                      <a:endParaRPr sz="16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Enhances credibility &amp; accountability</a:t>
                      </a:r>
                      <a:endParaRPr sz="16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1062525">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LightStay (Hilton), Green Engage (IHG)</a:t>
                      </a:r>
                      <a:endParaRPr sz="16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Data-driven sustainability programs</a:t>
                      </a:r>
                      <a:endParaRPr sz="16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100000"/>
                        </a:lnSpc>
                        <a:spcBef>
                          <a:spcPts val="0"/>
                        </a:spcBef>
                        <a:spcAft>
                          <a:spcPts val="0"/>
                        </a:spcAft>
                        <a:buClr>
                          <a:schemeClr val="dk1"/>
                        </a:buClr>
                        <a:buSzPts val="1600"/>
                        <a:buFont typeface="Times New Roman"/>
                        <a:buNone/>
                      </a:pPr>
                      <a:r>
                        <a:rPr lang="en-GB" sz="1600" u="none" strike="noStrike" cap="none">
                          <a:solidFill>
                            <a:schemeClr val="dk1"/>
                          </a:solidFill>
                          <a:latin typeface="Times New Roman"/>
                          <a:ea typeface="Times New Roman"/>
                          <a:cs typeface="Times New Roman"/>
                          <a:sym typeface="Times New Roman"/>
                        </a:rPr>
                        <a:t>Improve reporting, minimi</a:t>
                      </a:r>
                      <a:r>
                        <a:rPr lang="en-GB" sz="1600">
                          <a:latin typeface="Times New Roman"/>
                          <a:ea typeface="Times New Roman"/>
                          <a:cs typeface="Times New Roman"/>
                          <a:sym typeface="Times New Roman"/>
                        </a:rPr>
                        <a:t>s</a:t>
                      </a:r>
                      <a:r>
                        <a:rPr lang="en-GB" sz="1600" u="none" strike="noStrike" cap="none">
                          <a:solidFill>
                            <a:schemeClr val="dk1"/>
                          </a:solidFill>
                          <a:latin typeface="Times New Roman"/>
                          <a:ea typeface="Times New Roman"/>
                          <a:cs typeface="Times New Roman"/>
                          <a:sym typeface="Times New Roman"/>
                        </a:rPr>
                        <a:t>e environmental impact</a:t>
                      </a:r>
                      <a:endParaRPr sz="16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pic>
        <p:nvPicPr>
          <p:cNvPr id="224" name="Google Shape;224;p10"/>
          <p:cNvPicPr preferRelativeResize="0"/>
          <p:nvPr/>
        </p:nvPicPr>
        <p:blipFill rotWithShape="1">
          <a:blip r:embed="rId3">
            <a:alphaModFix/>
          </a:blip>
          <a:srcRect/>
          <a:stretch/>
        </p:blipFill>
        <p:spPr>
          <a:xfrm>
            <a:off x="7325135" y="2521937"/>
            <a:ext cx="4041491" cy="2545969"/>
          </a:xfrm>
          <a:prstGeom prst="rect">
            <a:avLst/>
          </a:prstGeom>
          <a:noFill/>
          <a:ln>
            <a:noFill/>
          </a:ln>
        </p:spPr>
      </p:pic>
      <p:sp>
        <p:nvSpPr>
          <p:cNvPr id="225" name="Google Shape;225;p10"/>
          <p:cNvSpPr txBox="1"/>
          <p:nvPr/>
        </p:nvSpPr>
        <p:spPr>
          <a:xfrm>
            <a:off x="7571232" y="5276088"/>
            <a:ext cx="3959986" cy="646331"/>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Clr>
                <a:schemeClr val="dk1"/>
              </a:buClr>
              <a:buSzPts val="1800"/>
              <a:buFont typeface="Times New Roman"/>
              <a:buNone/>
            </a:pPr>
            <a:r>
              <a:rPr lang="en-GB" sz="1800" b="1" i="0" u="none" strike="noStrike" cap="none">
                <a:solidFill>
                  <a:schemeClr val="dk1"/>
                </a:solidFill>
                <a:latin typeface="Times New Roman"/>
                <a:ea typeface="Times New Roman"/>
                <a:cs typeface="Times New Roman"/>
                <a:sym typeface="Times New Roman"/>
              </a:rPr>
              <a:t>Figure 3: Hilton LightStay</a:t>
            </a:r>
            <a:endParaRPr sz="1800" b="0" i="0" u="none" strike="noStrike" cap="none">
              <a:solidFill>
                <a:schemeClr val="dk1"/>
              </a:solidFill>
              <a:latin typeface="Times New Roman"/>
              <a:ea typeface="Times New Roman"/>
              <a:cs typeface="Times New Roman"/>
              <a:sym typeface="Times New Roman"/>
            </a:endParaRPr>
          </a:p>
          <a:p>
            <a:pPr marL="0" marR="0" lvl="0" indent="0" algn="ctr" rtl="0">
              <a:spcBef>
                <a:spcPts val="0"/>
              </a:spcBef>
              <a:spcAft>
                <a:spcPts val="0"/>
              </a:spcAft>
              <a:buNone/>
            </a:pPr>
            <a:r>
              <a:rPr lang="en-GB" sz="1800" b="0" i="0" u="none" strike="noStrike" cap="none">
                <a:solidFill>
                  <a:schemeClr val="dk1"/>
                </a:solidFill>
                <a:latin typeface="Times New Roman"/>
                <a:ea typeface="Times New Roman"/>
                <a:cs typeface="Times New Roman"/>
                <a:sym typeface="Times New Roman"/>
              </a:rPr>
              <a:t>(Source: Hilton, 2019)</a:t>
            </a:r>
            <a:endParaRPr sz="18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11"/>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Industry Responses – Strengths</a:t>
            </a:r>
            <a:endParaRPr/>
          </a:p>
        </p:txBody>
      </p:sp>
      <p:graphicFrame>
        <p:nvGraphicFramePr>
          <p:cNvPr id="232" name="Google Shape;232;p11"/>
          <p:cNvGraphicFramePr/>
          <p:nvPr/>
        </p:nvGraphicFramePr>
        <p:xfrm>
          <a:off x="838200" y="1954816"/>
          <a:ext cx="10515600" cy="3840480"/>
        </p:xfrm>
        <a:graphic>
          <a:graphicData uri="http://schemas.openxmlformats.org/drawingml/2006/table">
            <a:tbl>
              <a:tblPr firstRow="1" firstCol="1" bandRow="1">
                <a:noFill/>
                <a:tableStyleId>{84B545B5-9426-4755-B15F-DCB002D567C5}</a:tableStyleId>
              </a:tblPr>
              <a:tblGrid>
                <a:gridCol w="3505200">
                  <a:extLst>
                    <a:ext uri="{9D8B030D-6E8A-4147-A177-3AD203B41FA5}">
                      <a16:colId xmlns="" xmlns:a16="http://schemas.microsoft.com/office/drawing/2014/main" val="20000"/>
                    </a:ext>
                  </a:extLst>
                </a:gridCol>
                <a:gridCol w="3505200">
                  <a:extLst>
                    <a:ext uri="{9D8B030D-6E8A-4147-A177-3AD203B41FA5}">
                      <a16:colId xmlns="" xmlns:a16="http://schemas.microsoft.com/office/drawing/2014/main" val="20001"/>
                    </a:ext>
                  </a:extLst>
                </a:gridCol>
                <a:gridCol w="3505200">
                  <a:extLst>
                    <a:ext uri="{9D8B030D-6E8A-4147-A177-3AD203B41FA5}">
                      <a16:colId xmlns="" xmlns:a16="http://schemas.microsoft.com/office/drawing/2014/main" val="20002"/>
                    </a:ext>
                  </a:extLst>
                </a:gridCol>
              </a:tblGrid>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Strengths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Impact</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Benefits</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Green practices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Boost customer loyalty, enhance brand image</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Competitive advantage</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Operational efficiencies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Reduce water, energy use, lower long-term costs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Cost savings, resource conservation</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Strong ESG strategies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Attract responsible investors, corporate clients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Increased investment, business partnerships</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37"/>
        <p:cNvGrpSpPr/>
        <p:nvPr/>
      </p:nvGrpSpPr>
      <p:grpSpPr>
        <a:xfrm>
          <a:off x="0" y="0"/>
          <a:ext cx="0" cy="0"/>
          <a:chOff x="0" y="0"/>
          <a:chExt cx="0" cy="0"/>
        </a:xfrm>
      </p:grpSpPr>
      <p:sp>
        <p:nvSpPr>
          <p:cNvPr id="238" name="Google Shape;238;p12"/>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Industry Responses – Limitations </a:t>
            </a:r>
            <a:endParaRPr/>
          </a:p>
        </p:txBody>
      </p:sp>
      <p:graphicFrame>
        <p:nvGraphicFramePr>
          <p:cNvPr id="239" name="Google Shape;239;p12"/>
          <p:cNvGraphicFramePr/>
          <p:nvPr/>
        </p:nvGraphicFramePr>
        <p:xfrm>
          <a:off x="838200" y="2018824"/>
          <a:ext cx="10515600" cy="3840480"/>
        </p:xfrm>
        <a:graphic>
          <a:graphicData uri="http://schemas.openxmlformats.org/drawingml/2006/table">
            <a:tbl>
              <a:tblPr firstRow="1" firstCol="1" bandRow="1">
                <a:noFill/>
                <a:tableStyleId>{51BD828B-37CB-4246-B249-5CD25180E8EC}</a:tableStyleId>
              </a:tblPr>
              <a:tblGrid>
                <a:gridCol w="3505200">
                  <a:extLst>
                    <a:ext uri="{9D8B030D-6E8A-4147-A177-3AD203B41FA5}">
                      <a16:colId xmlns="" xmlns:a16="http://schemas.microsoft.com/office/drawing/2014/main" val="20000"/>
                    </a:ext>
                  </a:extLst>
                </a:gridCol>
                <a:gridCol w="3505200">
                  <a:extLst>
                    <a:ext uri="{9D8B030D-6E8A-4147-A177-3AD203B41FA5}">
                      <a16:colId xmlns="" xmlns:a16="http://schemas.microsoft.com/office/drawing/2014/main" val="20001"/>
                    </a:ext>
                  </a:extLst>
                </a:gridCol>
                <a:gridCol w="3505200">
                  <a:extLst>
                    <a:ext uri="{9D8B030D-6E8A-4147-A177-3AD203B41FA5}">
                      <a16:colId xmlns="" xmlns:a16="http://schemas.microsoft.com/office/drawing/2014/main" val="20002"/>
                    </a:ext>
                  </a:extLst>
                </a:gridCol>
              </a:tblGrid>
              <a:tr h="228600">
                <a:tc>
                  <a:txBody>
                    <a:bodyPr/>
                    <a:lstStyle/>
                    <a:p>
                      <a:pPr marL="0" marR="0" lvl="0" indent="0" algn="ctr"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Limitations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ctr"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Impact</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ctr"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Solution</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High initial investment</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Financial barrier for businesses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Access to green financing, phased implementation</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Tech adoption challenges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Small hotels struggle with resources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Support through partnerships, subsidies</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Greenwashing risks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Damages brand trust and credibility</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Ensure transparency with verified sustainability</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44"/>
        <p:cNvGrpSpPr/>
        <p:nvPr/>
      </p:nvGrpSpPr>
      <p:grpSpPr>
        <a:xfrm>
          <a:off x="0" y="0"/>
          <a:ext cx="0" cy="0"/>
          <a:chOff x="0" y="0"/>
          <a:chExt cx="0" cy="0"/>
        </a:xfrm>
      </p:grpSpPr>
      <p:sp>
        <p:nvSpPr>
          <p:cNvPr id="245" name="Google Shape;245;p13"/>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Critical Reflection</a:t>
            </a:r>
            <a:endParaRPr/>
          </a:p>
        </p:txBody>
      </p:sp>
      <p:sp>
        <p:nvSpPr>
          <p:cNvPr id="246" name="Google Shape;246;p13"/>
          <p:cNvSpPr txBox="1">
            <a:spLocks noGrp="1"/>
          </p:cNvSpPr>
          <p:nvPr>
            <p:ph type="body" idx="1"/>
          </p:nvPr>
        </p:nvSpPr>
        <p:spPr>
          <a:xfrm>
            <a:off x="1295401" y="2556932"/>
            <a:ext cx="9601196" cy="3318936"/>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2070"/>
              <a:buFont typeface="Noto Sans Symbols"/>
              <a:buChar char="∙"/>
            </a:pPr>
            <a:r>
              <a:rPr lang="en-GB" sz="1800">
                <a:latin typeface="Times New Roman"/>
                <a:ea typeface="Times New Roman"/>
                <a:cs typeface="Times New Roman"/>
                <a:sym typeface="Times New Roman"/>
              </a:rPr>
              <a:t>Global hotel chains demonstrate uneven commitment. </a:t>
            </a:r>
            <a:endParaRPr sz="1800">
              <a:latin typeface="Times New Roman"/>
              <a:ea typeface="Times New Roman"/>
              <a:cs typeface="Times New Roman"/>
              <a:sym typeface="Times New Roman"/>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Complexity in balancing eco-initiatives with profitability. </a:t>
            </a:r>
            <a:endParaRPr sz="1800">
              <a:latin typeface="Times New Roman"/>
              <a:ea typeface="Times New Roman"/>
              <a:cs typeface="Times New Roman"/>
              <a:sym typeface="Times New Roman"/>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Authenticity and transparency in strategies is necessary. </a:t>
            </a:r>
            <a:endParaRPr sz="1800">
              <a:latin typeface="Times New Roman"/>
              <a:ea typeface="Times New Roman"/>
              <a:cs typeface="Times New Roman"/>
              <a:sym typeface="Times New Roman"/>
            </a:endParaRPr>
          </a:p>
          <a:p>
            <a:pPr marL="285750" lvl="0" indent="-110490" algn="l" rtl="0">
              <a:spcBef>
                <a:spcPts val="1080"/>
              </a:spcBef>
              <a:spcAft>
                <a:spcPts val="0"/>
              </a:spcAft>
              <a:buSzPts val="2760"/>
              <a:buNone/>
            </a:pP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51"/>
        <p:cNvGrpSpPr/>
        <p:nvPr/>
      </p:nvGrpSpPr>
      <p:grpSpPr>
        <a:xfrm>
          <a:off x="0" y="0"/>
          <a:ext cx="0" cy="0"/>
          <a:chOff x="0" y="0"/>
          <a:chExt cx="0" cy="0"/>
        </a:xfrm>
      </p:grpSpPr>
      <p:sp>
        <p:nvSpPr>
          <p:cNvPr id="252" name="Google Shape;252;p14"/>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Conclusion</a:t>
            </a:r>
            <a:endParaRPr/>
          </a:p>
        </p:txBody>
      </p:sp>
      <p:sp>
        <p:nvSpPr>
          <p:cNvPr id="253" name="Google Shape;253;p14"/>
          <p:cNvSpPr txBox="1">
            <a:spLocks noGrp="1"/>
          </p:cNvSpPr>
          <p:nvPr>
            <p:ph type="body" idx="1"/>
          </p:nvPr>
        </p:nvSpPr>
        <p:spPr>
          <a:xfrm>
            <a:off x="1295401" y="2556932"/>
            <a:ext cx="9601196" cy="3318936"/>
          </a:xfrm>
          <a:prstGeom prst="rect">
            <a:avLst/>
          </a:prstGeom>
          <a:noFill/>
          <a:ln>
            <a:noFill/>
          </a:ln>
        </p:spPr>
        <p:txBody>
          <a:bodyPr spcFirstLastPara="1" wrap="square" lIns="91425" tIns="45700" rIns="91425" bIns="45700" anchor="t" anchorCtr="0">
            <a:normAutofit/>
          </a:bodyPr>
          <a:lstStyle/>
          <a:p>
            <a:pPr marL="342900" lvl="0" indent="-342900" algn="just" rtl="0">
              <a:lnSpc>
                <a:spcPct val="200000"/>
              </a:lnSpc>
              <a:spcBef>
                <a:spcPts val="0"/>
              </a:spcBef>
              <a:spcAft>
                <a:spcPts val="0"/>
              </a:spcAft>
              <a:buSzPts val="2070"/>
              <a:buFont typeface="Noto Sans Symbols"/>
              <a:buChar char="∙"/>
            </a:pPr>
            <a:r>
              <a:rPr lang="en-GB" sz="1800">
                <a:latin typeface="Times New Roman"/>
                <a:ea typeface="Times New Roman"/>
                <a:cs typeface="Times New Roman"/>
                <a:sym typeface="Times New Roman"/>
              </a:rPr>
              <a:t>Industry progress coexists with challenges.</a:t>
            </a:r>
            <a:endParaRPr sz="1800">
              <a:latin typeface="Times New Roman"/>
              <a:ea typeface="Times New Roman"/>
              <a:cs typeface="Times New Roman"/>
              <a:sym typeface="Times New Roman"/>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Sustainability drives future competitiveness.</a:t>
            </a:r>
            <a:endParaRPr sz="1800">
              <a:latin typeface="Times New Roman"/>
              <a:ea typeface="Times New Roman"/>
              <a:cs typeface="Times New Roman"/>
              <a:sym typeface="Times New Roman"/>
            </a:endParaRPr>
          </a:p>
          <a:p>
            <a:pPr marL="342900" lvl="0" indent="-342900" algn="just" rtl="0">
              <a:lnSpc>
                <a:spcPct val="200000"/>
              </a:lnSpc>
              <a:spcBef>
                <a:spcPts val="960"/>
              </a:spcBef>
              <a:spcAft>
                <a:spcPts val="0"/>
              </a:spcAft>
              <a:buSzPts val="2070"/>
              <a:buFont typeface="Noto Sans Symbols"/>
              <a:buChar char="∙"/>
            </a:pPr>
            <a:r>
              <a:rPr lang="en-GB" sz="1800">
                <a:latin typeface="Times New Roman"/>
                <a:ea typeface="Times New Roman"/>
                <a:cs typeface="Times New Roman"/>
                <a:sym typeface="Times New Roman"/>
              </a:rPr>
              <a:t>Alignment with global ESG goals is necessary. </a:t>
            </a:r>
            <a:endParaRPr sz="1800">
              <a:latin typeface="Times New Roman"/>
              <a:ea typeface="Times New Roman"/>
              <a:cs typeface="Times New Roman"/>
              <a:sym typeface="Times New Roman"/>
            </a:endParaRPr>
          </a:p>
          <a:p>
            <a:pPr marL="285750" lvl="0" indent="-110490" algn="l" rtl="0">
              <a:spcBef>
                <a:spcPts val="1080"/>
              </a:spcBef>
              <a:spcAft>
                <a:spcPts val="0"/>
              </a:spcAft>
              <a:buSzPts val="2760"/>
              <a:buNone/>
            </a:pPr>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58"/>
        <p:cNvGrpSpPr/>
        <p:nvPr/>
      </p:nvGrpSpPr>
      <p:grpSpPr>
        <a:xfrm>
          <a:off x="0" y="0"/>
          <a:ext cx="0" cy="0"/>
          <a:chOff x="0" y="0"/>
          <a:chExt cx="0" cy="0"/>
        </a:xfrm>
      </p:grpSpPr>
      <p:sp>
        <p:nvSpPr>
          <p:cNvPr id="259" name="Google Shape;259;p15"/>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Recommendations – Strategic Focus</a:t>
            </a:r>
            <a:endParaRPr/>
          </a:p>
        </p:txBody>
      </p:sp>
      <p:graphicFrame>
        <p:nvGraphicFramePr>
          <p:cNvPr id="260" name="Google Shape;260;p15"/>
          <p:cNvGraphicFramePr/>
          <p:nvPr/>
        </p:nvGraphicFramePr>
        <p:xfrm>
          <a:off x="838200" y="2338864"/>
          <a:ext cx="10515600" cy="2743200"/>
        </p:xfrm>
        <a:graphic>
          <a:graphicData uri="http://schemas.openxmlformats.org/drawingml/2006/table">
            <a:tbl>
              <a:tblPr firstRow="1" firstCol="1" bandRow="1">
                <a:noFill/>
                <a:tableStyleId>{1B800C5F-DDFF-4588-AEAB-E6C6B2182537}</a:tableStyleId>
              </a:tblPr>
              <a:tblGrid>
                <a:gridCol w="5257800">
                  <a:extLst>
                    <a:ext uri="{9D8B030D-6E8A-4147-A177-3AD203B41FA5}">
                      <a16:colId xmlns="" xmlns:a16="http://schemas.microsoft.com/office/drawing/2014/main" val="20000"/>
                    </a:ext>
                  </a:extLst>
                </a:gridCol>
                <a:gridCol w="5257800">
                  <a:extLst>
                    <a:ext uri="{9D8B030D-6E8A-4147-A177-3AD203B41FA5}">
                      <a16:colId xmlns="" xmlns:a16="http://schemas.microsoft.com/office/drawing/2014/main" val="20001"/>
                    </a:ext>
                  </a:extLst>
                </a:gridCol>
              </a:tblGrid>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Recommendations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Impact</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Enhance ESG reporting</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Increases transparency and stakeholder trust</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Smart tech &amp; renewable energy</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Boosts efficiency and reduces carbon footprint (Alofaysan, 2024).</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228600">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Community partnerships</a:t>
                      </a:r>
                      <a:endParaRPr sz="18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1800"/>
                        <a:buFont typeface="Times New Roman"/>
                        <a:buNone/>
                      </a:pPr>
                      <a:r>
                        <a:rPr lang="en-GB" sz="1800" u="none" strike="noStrike" cap="none">
                          <a:solidFill>
                            <a:schemeClr val="dk1"/>
                          </a:solidFill>
                          <a:latin typeface="Times New Roman"/>
                          <a:ea typeface="Times New Roman"/>
                          <a:cs typeface="Times New Roman"/>
                          <a:sym typeface="Times New Roman"/>
                        </a:rPr>
                        <a:t>Supports local economies and sustainable sourcing</a:t>
                      </a:r>
                      <a:endParaRPr sz="18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65"/>
        <p:cNvGrpSpPr/>
        <p:nvPr/>
      </p:nvGrpSpPr>
      <p:grpSpPr>
        <a:xfrm>
          <a:off x="0" y="0"/>
          <a:ext cx="0" cy="0"/>
          <a:chOff x="0" y="0"/>
          <a:chExt cx="0" cy="0"/>
        </a:xfrm>
      </p:grpSpPr>
      <p:sp>
        <p:nvSpPr>
          <p:cNvPr id="266" name="Google Shape;266;p16"/>
          <p:cNvSpPr txBox="1">
            <a:spLocks noGrp="1"/>
          </p:cNvSpPr>
          <p:nvPr>
            <p:ph type="title"/>
          </p:nvPr>
        </p:nvSpPr>
        <p:spPr>
          <a:xfrm>
            <a:off x="1295402" y="982132"/>
            <a:ext cx="9601196" cy="1303867"/>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Recommendations – Future Pathways</a:t>
            </a:r>
            <a:endParaRPr/>
          </a:p>
        </p:txBody>
      </p:sp>
      <p:graphicFrame>
        <p:nvGraphicFramePr>
          <p:cNvPr id="267" name="Google Shape;267;p16"/>
          <p:cNvGraphicFramePr/>
          <p:nvPr/>
        </p:nvGraphicFramePr>
        <p:xfrm>
          <a:off x="902208" y="2046256"/>
          <a:ext cx="10515600" cy="3657600"/>
        </p:xfrm>
        <a:graphic>
          <a:graphicData uri="http://schemas.openxmlformats.org/drawingml/2006/table">
            <a:tbl>
              <a:tblPr firstRow="1" firstCol="1" bandRow="1">
                <a:noFill/>
                <a:tableStyleId>{BD3EB88E-F2A9-4F4C-9126-9A9C9B601426}</a:tableStyleId>
              </a:tblPr>
              <a:tblGrid>
                <a:gridCol w="5257800">
                  <a:extLst>
                    <a:ext uri="{9D8B030D-6E8A-4147-A177-3AD203B41FA5}">
                      <a16:colId xmlns="" xmlns:a16="http://schemas.microsoft.com/office/drawing/2014/main" val="20000"/>
                    </a:ext>
                  </a:extLst>
                </a:gridCol>
                <a:gridCol w="5257800">
                  <a:extLst>
                    <a:ext uri="{9D8B030D-6E8A-4147-A177-3AD203B41FA5}">
                      <a16:colId xmlns="" xmlns:a16="http://schemas.microsoft.com/office/drawing/2014/main" val="20001"/>
                    </a:ext>
                  </a:extLst>
                </a:gridCol>
              </a:tblGrid>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Recommendations</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Impact</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0"/>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Standardise sustainability benchmarks</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Ensures industry-wide consistency</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1"/>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Green financing for SMEs</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Supports small hotels in adopting green practices (Yildiz et al., 2024). </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2"/>
                  </a:ext>
                </a:extLst>
              </a:tr>
              <a:tr h="254000">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Foster innovation</a:t>
                      </a:r>
                      <a:endParaRPr sz="2000" u="none" strike="noStrike" cap="none">
                        <a:solidFill>
                          <a:schemeClr val="dk1"/>
                        </a:solidFill>
                        <a:latin typeface="Times New Roman"/>
                        <a:ea typeface="Times New Roman"/>
                        <a:cs typeface="Times New Roman"/>
                        <a:sym typeface="Times New Roman"/>
                      </a:endParaRPr>
                    </a:p>
                  </a:txBody>
                  <a:tcPr marL="68575" marR="68575" marT="0" marB="0"/>
                </a:tc>
                <a:tc>
                  <a:txBody>
                    <a:bodyPr/>
                    <a:lstStyle/>
                    <a:p>
                      <a:pPr marL="0" marR="0" lvl="0" indent="0" algn="just" rtl="0">
                        <a:lnSpc>
                          <a:spcPct val="200000"/>
                        </a:lnSpc>
                        <a:spcBef>
                          <a:spcPts val="0"/>
                        </a:spcBef>
                        <a:spcAft>
                          <a:spcPts val="0"/>
                        </a:spcAft>
                        <a:buClr>
                          <a:schemeClr val="dk1"/>
                        </a:buClr>
                        <a:buSzPts val="2000"/>
                        <a:buFont typeface="Times New Roman"/>
                        <a:buNone/>
                      </a:pPr>
                      <a:r>
                        <a:rPr lang="en-GB" sz="2000" u="none" strike="noStrike" cap="none">
                          <a:solidFill>
                            <a:schemeClr val="dk1"/>
                          </a:solidFill>
                          <a:latin typeface="Times New Roman"/>
                          <a:ea typeface="Times New Roman"/>
                          <a:cs typeface="Times New Roman"/>
                          <a:sym typeface="Times New Roman"/>
                        </a:rPr>
                        <a:t>Addresses evolving consumer and regulatory needs</a:t>
                      </a:r>
                      <a:endParaRPr sz="2000" u="none" strike="noStrike" cap="none">
                        <a:solidFill>
                          <a:schemeClr val="dk1"/>
                        </a:solidFill>
                        <a:latin typeface="Times New Roman"/>
                        <a:ea typeface="Times New Roman"/>
                        <a:cs typeface="Times New Roman"/>
                        <a:sym typeface="Times New Roman"/>
                      </a:endParaRPr>
                    </a:p>
                  </a:txBody>
                  <a:tcPr marL="68575" marR="68575" marT="0" marB="0"/>
                </a:tc>
                <a:extLst>
                  <a:ext uri="{0D108BD9-81ED-4DB2-BD59-A6C34878D82A}">
                    <a16:rowId xmlns="" xmlns:a16="http://schemas.microsoft.com/office/drawing/2014/main" val="10003"/>
                  </a:ext>
                </a:extLst>
              </a:tr>
            </a:tbl>
          </a:graphicData>
        </a:graphic>
      </p:graphicFrame>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1"/>
        <p:cNvGrpSpPr/>
        <p:nvPr/>
      </p:nvGrpSpPr>
      <p:grpSpPr>
        <a:xfrm>
          <a:off x="0" y="0"/>
          <a:ext cx="0" cy="0"/>
          <a:chOff x="0" y="0"/>
          <a:chExt cx="0" cy="0"/>
        </a:xfrm>
      </p:grpSpPr>
      <p:sp>
        <p:nvSpPr>
          <p:cNvPr id="272" name="Google Shape;272;p17"/>
          <p:cNvSpPr txBox="1">
            <a:spLocks noGrp="1"/>
          </p:cNvSpPr>
          <p:nvPr>
            <p:ph type="title"/>
          </p:nvPr>
        </p:nvSpPr>
        <p:spPr>
          <a:xfrm>
            <a:off x="1295402" y="982133"/>
            <a:ext cx="9601196" cy="855812"/>
          </a:xfrm>
          <a:prstGeom prst="rect">
            <a:avLst/>
          </a:prstGeom>
          <a:noFill/>
          <a:ln>
            <a:noFill/>
          </a:ln>
        </p:spPr>
        <p:txBody>
          <a:bodyPr spcFirstLastPara="1" wrap="square" lIns="91425" tIns="45700" rIns="91425" bIns="45700" anchor="ctr" anchorCtr="0">
            <a:normAutofit/>
          </a:bodyPr>
          <a:lstStyle/>
          <a:p>
            <a:pPr marL="0" lvl="0" indent="0" algn="ctr" rtl="0">
              <a:spcBef>
                <a:spcPts val="0"/>
              </a:spcBef>
              <a:spcAft>
                <a:spcPts val="0"/>
              </a:spcAft>
              <a:buClr>
                <a:srgbClr val="262626"/>
              </a:buClr>
              <a:buSzPts val="4400"/>
              <a:buFont typeface="Times New Roman"/>
              <a:buNone/>
            </a:pPr>
            <a:r>
              <a:rPr lang="en-GB" sz="4400" b="1">
                <a:latin typeface="Times New Roman"/>
                <a:ea typeface="Times New Roman"/>
                <a:cs typeface="Times New Roman"/>
                <a:sym typeface="Times New Roman"/>
              </a:rPr>
              <a:t>References </a:t>
            </a:r>
            <a:endParaRPr/>
          </a:p>
        </p:txBody>
      </p:sp>
      <p:sp>
        <p:nvSpPr>
          <p:cNvPr id="273" name="Google Shape;273;p17"/>
          <p:cNvSpPr txBox="1">
            <a:spLocks noGrp="1"/>
          </p:cNvSpPr>
          <p:nvPr>
            <p:ph type="body" idx="1"/>
          </p:nvPr>
        </p:nvSpPr>
        <p:spPr>
          <a:xfrm>
            <a:off x="1106424" y="2670047"/>
            <a:ext cx="10229088" cy="3447289"/>
          </a:xfrm>
          <a:prstGeom prst="rect">
            <a:avLst/>
          </a:prstGeom>
          <a:noFill/>
          <a:ln>
            <a:noFill/>
          </a:ln>
        </p:spPr>
        <p:txBody>
          <a:bodyPr spcFirstLastPara="1" wrap="square" lIns="91425" tIns="45700" rIns="91425" bIns="45700" anchor="t" anchorCtr="0">
            <a:normAutofit fontScale="77500" lnSpcReduction="20000"/>
          </a:bodyPr>
          <a:lstStyle/>
          <a:p>
            <a:pPr marL="0" lvl="0" indent="0" algn="just" rtl="0">
              <a:lnSpc>
                <a:spcPct val="120000"/>
              </a:lnSpc>
              <a:spcBef>
                <a:spcPts val="0"/>
              </a:spcBef>
              <a:spcAft>
                <a:spcPts val="0"/>
              </a:spcAft>
              <a:buSzPct val="115000"/>
              <a:buNone/>
            </a:pPr>
            <a:r>
              <a:rPr lang="en-GB" sz="900">
                <a:latin typeface="Times New Roman"/>
                <a:ea typeface="Times New Roman"/>
                <a:cs typeface="Times New Roman"/>
                <a:sym typeface="Times New Roman"/>
              </a:rPr>
              <a:t>Alofaysan, H., 2024. The Effect of Environmental Smart Technology and Renewable Energy on Carbon Footprint: A Sustainability Perspective from the MENA Region. </a:t>
            </a:r>
            <a:r>
              <a:rPr lang="en-GB" sz="900" i="1">
                <a:latin typeface="Times New Roman"/>
                <a:ea typeface="Times New Roman"/>
                <a:cs typeface="Times New Roman"/>
                <a:sym typeface="Times New Roman"/>
              </a:rPr>
              <a:t>Energies</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17</a:t>
            </a:r>
            <a:r>
              <a:rPr lang="en-GB" sz="900">
                <a:latin typeface="Times New Roman"/>
                <a:ea typeface="Times New Roman"/>
                <a:cs typeface="Times New Roman"/>
                <a:sym typeface="Times New Roman"/>
              </a:rPr>
              <a:t>(11), p.2624.</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Arvidsson, S. and Dumay, J., 2022. Corporate ESG reporting quantity, quality and performance: Where to now for environmental policy and practice?. </a:t>
            </a:r>
            <a:r>
              <a:rPr lang="en-GB" sz="900" i="1">
                <a:latin typeface="Times New Roman"/>
                <a:ea typeface="Times New Roman"/>
                <a:cs typeface="Times New Roman"/>
                <a:sym typeface="Times New Roman"/>
              </a:rPr>
              <a:t>Business strategy and the environment</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31</a:t>
            </a:r>
            <a:r>
              <a:rPr lang="en-GB" sz="900">
                <a:latin typeface="Times New Roman"/>
                <a:ea typeface="Times New Roman"/>
                <a:cs typeface="Times New Roman"/>
                <a:sym typeface="Times New Roman"/>
              </a:rPr>
              <a:t>(3), pp.1091-1110.</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Badar, S., Waheed, A., Tanveer, A. and Fayyaz, H., 2025. Hotel’s customer empowerment, environmental corporate social responsibility, and online customer value co-creation to attain sustainable development goals (SDGs). </a:t>
            </a:r>
            <a:r>
              <a:rPr lang="en-GB" sz="900" i="1">
                <a:latin typeface="Times New Roman"/>
                <a:ea typeface="Times New Roman"/>
                <a:cs typeface="Times New Roman"/>
                <a:sym typeface="Times New Roman"/>
              </a:rPr>
              <a:t>Spanish Journal of Marketing-ESIC</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29</a:t>
            </a:r>
            <a:r>
              <a:rPr lang="en-GB" sz="900">
                <a:latin typeface="Times New Roman"/>
                <a:ea typeface="Times New Roman"/>
                <a:cs typeface="Times New Roman"/>
                <a:sym typeface="Times New Roman"/>
              </a:rPr>
              <a:t>(2), pp.228-250.</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Burki, A.K., Mafaz, M.N.A., Ahmad, Z., Zulfaka, A. and Isa, M.Y.B., 2024. Artificial Intelligence and Environmental Sustainability: Insights from PLS-SEM on Resource Efficiency and Carbon Emission Reduction. </a:t>
            </a:r>
            <a:r>
              <a:rPr lang="en-GB" sz="900" i="1">
                <a:latin typeface="Times New Roman"/>
                <a:ea typeface="Times New Roman"/>
                <a:cs typeface="Times New Roman"/>
                <a:sym typeface="Times New Roman"/>
              </a:rPr>
              <a:t>OPSearch: American Journal of Open Research</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3</a:t>
            </a:r>
            <a:r>
              <a:rPr lang="en-GB" sz="900">
                <a:latin typeface="Times New Roman"/>
                <a:ea typeface="Times New Roman"/>
                <a:cs typeface="Times New Roman"/>
                <a:sym typeface="Times New Roman"/>
              </a:rPr>
              <a:t>(10), pp.277-288.</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Egbumokei, P.I., Dienagha, I.N., Digitemie, W.N., Onukwulu, E.C. and Oladipo, O.T., 2024. Sustainability in reservoir management: A conceptual approach to integrating green technologies with data-driven modeling. </a:t>
            </a:r>
            <a:r>
              <a:rPr lang="en-GB" sz="900" i="1">
                <a:latin typeface="Times New Roman"/>
                <a:ea typeface="Times New Roman"/>
                <a:cs typeface="Times New Roman"/>
                <a:sym typeface="Times New Roman"/>
              </a:rPr>
              <a:t>International Journal of Multidisciplinary Research and Growth Evaluation</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5</a:t>
            </a:r>
            <a:r>
              <a:rPr lang="en-GB" sz="900">
                <a:latin typeface="Times New Roman"/>
                <a:ea typeface="Times New Roman"/>
                <a:cs typeface="Times New Roman"/>
                <a:sym typeface="Times New Roman"/>
              </a:rPr>
              <a:t>(5), pp.2582-7138.</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Fu, C., Lu, L. and Pirabi, M., 2023. Advancing green finance: a review of sustainable development. </a:t>
            </a:r>
            <a:r>
              <a:rPr lang="en-GB" sz="900" i="1">
                <a:latin typeface="Times New Roman"/>
                <a:ea typeface="Times New Roman"/>
                <a:cs typeface="Times New Roman"/>
                <a:sym typeface="Times New Roman"/>
              </a:rPr>
              <a:t>Digital Economy and Sustainable Development</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1</a:t>
            </a:r>
            <a:r>
              <a:rPr lang="en-GB" sz="900">
                <a:latin typeface="Times New Roman"/>
                <a:ea typeface="Times New Roman"/>
                <a:cs typeface="Times New Roman"/>
                <a:sym typeface="Times New Roman"/>
              </a:rPr>
              <a:t>(1), p.20.</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Grand View Research, 2022. </a:t>
            </a:r>
            <a:r>
              <a:rPr lang="en-GB" sz="900" i="1">
                <a:latin typeface="Times New Roman"/>
                <a:ea typeface="Times New Roman"/>
                <a:cs typeface="Times New Roman"/>
                <a:sym typeface="Times New Roman"/>
              </a:rPr>
              <a:t>Ecotourism Market Size, Share &amp; Trends Analysis Report By Activity Type (Land, Marine), By Group (Solo, Group), By Booking Mode, By Age Group, By Region, And Segment Forecasts, 2022 – 2030.</a:t>
            </a:r>
            <a:r>
              <a:rPr lang="en-GB" sz="900">
                <a:latin typeface="Times New Roman"/>
                <a:ea typeface="Times New Roman"/>
                <a:cs typeface="Times New Roman"/>
                <a:sym typeface="Times New Roman"/>
              </a:rPr>
              <a:t> Available at: </a:t>
            </a:r>
            <a:r>
              <a:rPr lang="en-GB" sz="900" u="sng">
                <a:solidFill>
                  <a:srgbClr val="0563C1"/>
                </a:solidFill>
                <a:latin typeface="Times New Roman"/>
                <a:ea typeface="Times New Roman"/>
                <a:cs typeface="Times New Roman"/>
                <a:sym typeface="Times New Roman"/>
                <a:hlinkClick r:id="rId3">
                  <a:extLst>
                    <a:ext uri="{A12FA001-AC4F-418D-AE19-62706E023703}">
                      <ahyp:hlinkClr xmlns="" xmlns:ahyp="http://schemas.microsoft.com/office/drawing/2018/hyperlinkcolor" val="tx"/>
                    </a:ext>
                  </a:extLst>
                </a:hlinkClick>
              </a:rPr>
              <a:t>https://www.grandviewresearch.com/industry-analysis/ecotourism-market-report</a:t>
            </a:r>
            <a:r>
              <a:rPr lang="en-GB" sz="900">
                <a:latin typeface="Times New Roman"/>
                <a:ea typeface="Times New Roman"/>
                <a:cs typeface="Times New Roman"/>
                <a:sym typeface="Times New Roman"/>
              </a:rPr>
              <a:t> (Accessed: 12 May 2025)</a:t>
            </a:r>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Hilton (2019). LightStay – A Decade of Managing our Environmental and Social Impact. Available at: </a:t>
            </a:r>
            <a:r>
              <a:rPr lang="en-GB" sz="900" u="sng">
                <a:solidFill>
                  <a:srgbClr val="0563C1"/>
                </a:solidFill>
                <a:latin typeface="Times New Roman"/>
                <a:ea typeface="Times New Roman"/>
                <a:cs typeface="Times New Roman"/>
                <a:sym typeface="Times New Roman"/>
                <a:hlinkClick r:id="rId4">
                  <a:extLst>
                    <a:ext uri="{A12FA001-AC4F-418D-AE19-62706E023703}">
                      <ahyp:hlinkClr xmlns="" xmlns:ahyp="http://schemas.microsoft.com/office/drawing/2018/hyperlinkcolor" val="tx"/>
                    </a:ext>
                  </a:extLst>
                </a:hlinkClick>
              </a:rPr>
              <a:t>LightStay – A Decade of Managing our Environmental and Social Impact | Stories From Hilton</a:t>
            </a:r>
            <a:r>
              <a:rPr lang="en-GB" sz="900">
                <a:latin typeface="Times New Roman"/>
                <a:ea typeface="Times New Roman"/>
                <a:cs typeface="Times New Roman"/>
                <a:sym typeface="Times New Roman"/>
              </a:rPr>
              <a:t> (Accessed: 12 May 2025)</a:t>
            </a:r>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Kiss, B., Sekulova, F., Hörschelmann, K., Salk, C.F., Takahashi, W. and Wamsler, C., 2022. Citizen participation in the governance of nature‐based solutions. </a:t>
            </a:r>
            <a:r>
              <a:rPr lang="en-GB" sz="900" i="1">
                <a:latin typeface="Times New Roman"/>
                <a:ea typeface="Times New Roman"/>
                <a:cs typeface="Times New Roman"/>
                <a:sym typeface="Times New Roman"/>
              </a:rPr>
              <a:t>Environmental Policy and Governance</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32</a:t>
            </a:r>
            <a:r>
              <a:rPr lang="en-GB" sz="900">
                <a:latin typeface="Times New Roman"/>
                <a:ea typeface="Times New Roman"/>
                <a:cs typeface="Times New Roman"/>
                <a:sym typeface="Times New Roman"/>
              </a:rPr>
              <a:t>(3), pp.247-272.</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Maris, G. and Flouros, F., 2021. The green deal, national energy and climate plans in Europe: Member States’ compliance and strategies. </a:t>
            </a:r>
            <a:r>
              <a:rPr lang="en-GB" sz="900" i="1">
                <a:latin typeface="Times New Roman"/>
                <a:ea typeface="Times New Roman"/>
                <a:cs typeface="Times New Roman"/>
                <a:sym typeface="Times New Roman"/>
              </a:rPr>
              <a:t>Administrative Sciences</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11</a:t>
            </a:r>
            <a:r>
              <a:rPr lang="en-GB" sz="900">
                <a:latin typeface="Times New Roman"/>
                <a:ea typeface="Times New Roman"/>
                <a:cs typeface="Times New Roman"/>
                <a:sym typeface="Times New Roman"/>
              </a:rPr>
              <a:t>(3), p.75.</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Nazir, M.I., 2024. Beyond Profit: Measuring and Maximizing the Triple Bottom Line in Business Performance. </a:t>
            </a:r>
            <a:r>
              <a:rPr lang="en-GB" sz="900" i="1">
                <a:latin typeface="Times New Roman"/>
                <a:ea typeface="Times New Roman"/>
                <a:cs typeface="Times New Roman"/>
                <a:sym typeface="Times New Roman"/>
              </a:rPr>
              <a:t>Research Studies of Business</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2</a:t>
            </a:r>
            <a:r>
              <a:rPr lang="en-GB" sz="900">
                <a:latin typeface="Times New Roman"/>
                <a:ea typeface="Times New Roman"/>
                <a:cs typeface="Times New Roman"/>
                <a:sym typeface="Times New Roman"/>
              </a:rPr>
              <a:t>(01), pp.20-28.</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Onyekwelu, N.P., Ezeafulukwe, C., Owolabi, O.R., Asuzu, O.F., Bello, B.G. and Onyekwelu, S.C., 2024. Ethics and corporate social responsibility in HR: A comprehensive review of policies and practices. </a:t>
            </a:r>
            <a:r>
              <a:rPr lang="en-GB" sz="900" i="1">
                <a:latin typeface="Times New Roman"/>
                <a:ea typeface="Times New Roman"/>
                <a:cs typeface="Times New Roman"/>
                <a:sym typeface="Times New Roman"/>
              </a:rPr>
              <a:t>International Journal of Science and Research Archive</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11</a:t>
            </a:r>
            <a:r>
              <a:rPr lang="en-GB" sz="900">
                <a:latin typeface="Times New Roman"/>
                <a:ea typeface="Times New Roman"/>
                <a:cs typeface="Times New Roman"/>
                <a:sym typeface="Times New Roman"/>
              </a:rPr>
              <a:t>(1), pp.1294-1303.</a:t>
            </a:r>
            <a:endParaRPr sz="900">
              <a:latin typeface="Times New Roman"/>
              <a:ea typeface="Times New Roman"/>
              <a:cs typeface="Times New Roman"/>
              <a:sym typeface="Times New Roman"/>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Sustainable hospitality alliance, 2017. </a:t>
            </a:r>
            <a:r>
              <a:rPr lang="en-GB" sz="900" i="1">
                <a:latin typeface="Times New Roman"/>
                <a:ea typeface="Times New Roman"/>
                <a:cs typeface="Times New Roman"/>
                <a:sym typeface="Times New Roman"/>
              </a:rPr>
              <a:t>Global Hotel Decarbonisation Report.</a:t>
            </a:r>
            <a:r>
              <a:rPr lang="en-GB" sz="900">
                <a:latin typeface="Times New Roman"/>
                <a:ea typeface="Times New Roman"/>
                <a:cs typeface="Times New Roman"/>
                <a:sym typeface="Times New Roman"/>
              </a:rPr>
              <a:t> Available at: </a:t>
            </a:r>
            <a:r>
              <a:rPr lang="en-GB" sz="900" u="sng">
                <a:solidFill>
                  <a:srgbClr val="0563C1"/>
                </a:solidFill>
                <a:latin typeface="Times New Roman"/>
                <a:ea typeface="Times New Roman"/>
                <a:cs typeface="Times New Roman"/>
                <a:sym typeface="Times New Roman"/>
                <a:hlinkClick r:id="rId5">
                  <a:extLst>
                    <a:ext uri="{A12FA001-AC4F-418D-AE19-62706E023703}">
                      <ahyp:hlinkClr xmlns="" xmlns:ahyp="http://schemas.microsoft.com/office/drawing/2018/hyperlinkcolor" val="tx"/>
                    </a:ext>
                  </a:extLst>
                </a:hlinkClick>
              </a:rPr>
              <a:t>https://sustainablehospitalityalliance.org/wp-content/uploads/2020/05/Global-Hotel-Decarbonisation-Report-2017.pdf</a:t>
            </a:r>
            <a:r>
              <a:rPr lang="en-GB" sz="900">
                <a:latin typeface="Times New Roman"/>
                <a:ea typeface="Times New Roman"/>
                <a:cs typeface="Times New Roman"/>
                <a:sym typeface="Times New Roman"/>
              </a:rPr>
              <a:t> (Accessed: 12 May 2025)</a:t>
            </a:r>
            <a:endParaRPr/>
          </a:p>
          <a:p>
            <a:pPr marL="0" lvl="0" indent="0" algn="just" rtl="0">
              <a:lnSpc>
                <a:spcPct val="120000"/>
              </a:lnSpc>
              <a:spcBef>
                <a:spcPts val="739"/>
              </a:spcBef>
              <a:spcAft>
                <a:spcPts val="0"/>
              </a:spcAft>
              <a:buSzPct val="115000"/>
              <a:buNone/>
            </a:pPr>
            <a:r>
              <a:rPr lang="en-GB" sz="900">
                <a:latin typeface="Times New Roman"/>
                <a:ea typeface="Times New Roman"/>
                <a:cs typeface="Times New Roman"/>
                <a:sym typeface="Times New Roman"/>
              </a:rPr>
              <a:t>Yildiz, H., Tahali, S. and Trichina, E., 2024. The adoption of the green label by SMEs in the hotel sector: a leverage for reassuring their customers. </a:t>
            </a:r>
            <a:r>
              <a:rPr lang="en-GB" sz="900" i="1">
                <a:latin typeface="Times New Roman"/>
                <a:ea typeface="Times New Roman"/>
                <a:cs typeface="Times New Roman"/>
                <a:sym typeface="Times New Roman"/>
              </a:rPr>
              <a:t>Journal of Enterprise Information Management</a:t>
            </a:r>
            <a:r>
              <a:rPr lang="en-GB" sz="900">
                <a:latin typeface="Times New Roman"/>
                <a:ea typeface="Times New Roman"/>
                <a:cs typeface="Times New Roman"/>
                <a:sym typeface="Times New Roman"/>
              </a:rPr>
              <a:t>, </a:t>
            </a:r>
            <a:r>
              <a:rPr lang="en-GB" sz="900" i="1">
                <a:latin typeface="Times New Roman"/>
                <a:ea typeface="Times New Roman"/>
                <a:cs typeface="Times New Roman"/>
                <a:sym typeface="Times New Roman"/>
              </a:rPr>
              <a:t>37</a:t>
            </a:r>
            <a:r>
              <a:rPr lang="en-GB" sz="900">
                <a:latin typeface="Times New Roman"/>
                <a:ea typeface="Times New Roman"/>
                <a:cs typeface="Times New Roman"/>
                <a:sym typeface="Times New Roman"/>
              </a:rPr>
              <a:t>(5), pp.1627-1657.</a:t>
            </a:r>
            <a:endParaRPr sz="900">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Organic">
  <a:themeElements>
    <a:clrScheme name="Organic">
      <a:dk1>
        <a:srgbClr val="000000"/>
      </a:dk1>
      <a:lt1>
        <a:srgbClr val="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1911</Words>
  <Application>Microsoft Office PowerPoint</Application>
  <PresentationFormat>По избор</PresentationFormat>
  <Paragraphs>193</Paragraphs>
  <Slides>19</Slides>
  <Notes>17</Notes>
  <HiddenSlides>0</HiddenSlides>
  <MMClips>0</MMClips>
  <ScaleCrop>false</ScaleCrop>
  <HeadingPairs>
    <vt:vector size="6" baseType="variant">
      <vt:variant>
        <vt:lpstr>Използвани шрифтове</vt:lpstr>
      </vt:variant>
      <vt:variant>
        <vt:i4>5</vt:i4>
      </vt:variant>
      <vt:variant>
        <vt:lpstr>Тема</vt:lpstr>
      </vt:variant>
      <vt:variant>
        <vt:i4>1</vt:i4>
      </vt:variant>
      <vt:variant>
        <vt:lpstr>Заглавия на слайдовете</vt:lpstr>
      </vt:variant>
      <vt:variant>
        <vt:i4>19</vt:i4>
      </vt:variant>
    </vt:vector>
  </HeadingPairs>
  <TitlesOfParts>
    <vt:vector size="25" baseType="lpstr">
      <vt:lpstr>Arial</vt:lpstr>
      <vt:lpstr>Noto Sans Symbols</vt:lpstr>
      <vt:lpstr>Calibri</vt:lpstr>
      <vt:lpstr>Garamond</vt:lpstr>
      <vt:lpstr>Times New Roman</vt:lpstr>
      <vt:lpstr>Organic</vt:lpstr>
      <vt:lpstr> Sustainability and Net-Zero in the Hotel Industry</vt:lpstr>
      <vt:lpstr>AI Acknowledgement</vt:lpstr>
      <vt:lpstr>Content List</vt:lpstr>
      <vt:lpstr>Introduction to Sustainability in Hospitality</vt:lpstr>
      <vt:lpstr>Relevance to the Hotel and Hospitality Sector</vt:lpstr>
      <vt:lpstr>Background of the Sector</vt:lpstr>
      <vt:lpstr>Key Theories and Concepts</vt:lpstr>
      <vt:lpstr>Literature Review – Current Research Findings</vt:lpstr>
      <vt:lpstr>PEST Analysis – Political Factors </vt:lpstr>
      <vt:lpstr>PEST Analysis – Economic Factors </vt:lpstr>
      <vt:lpstr>PEST Analysis – Social Factors</vt:lpstr>
      <vt:lpstr>PEST Analysis – Technological Factors</vt:lpstr>
      <vt:lpstr>Industry Responses – Strengths</vt:lpstr>
      <vt:lpstr>Industry Responses – Limitations </vt:lpstr>
      <vt:lpstr>Critical Reflection</vt:lpstr>
      <vt:lpstr>Conclusion</vt:lpstr>
      <vt:lpstr>Recommendations – Strategic Focus</vt:lpstr>
      <vt:lpstr>Recommendations – Future Pathways</vt:lpstr>
      <vt:lpstr>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Sustainability and Net-Zero in the Hotel Industry</dc:title>
  <dc:creator>Asus</dc:creator>
  <cp:lastModifiedBy>Asus</cp:lastModifiedBy>
  <cp:revision>2</cp:revision>
  <dcterms:created xsi:type="dcterms:W3CDTF">2025-05-12T12:50:10Z</dcterms:created>
  <dcterms:modified xsi:type="dcterms:W3CDTF">2025-06-05T09:00:32Z</dcterms:modified>
</cp:coreProperties>
</file>