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8"/>
  </p:notesMasterIdLst>
  <p:sldIdLst>
    <p:sldId id="256" r:id="rId2"/>
    <p:sldId id="257" r:id="rId3"/>
    <p:sldId id="258" r:id="rId4"/>
    <p:sldId id="259" r:id="rId5"/>
    <p:sldId id="298" r:id="rId6"/>
    <p:sldId id="299" r:id="rId7"/>
    <p:sldId id="304" r:id="rId8"/>
    <p:sldId id="305" r:id="rId9"/>
    <p:sldId id="300" r:id="rId10"/>
    <p:sldId id="301" r:id="rId11"/>
    <p:sldId id="260" r:id="rId12"/>
    <p:sldId id="261" r:id="rId13"/>
    <p:sldId id="262" r:id="rId14"/>
    <p:sldId id="263" r:id="rId15"/>
    <p:sldId id="264" r:id="rId16"/>
    <p:sldId id="265" r:id="rId17"/>
    <p:sldId id="266" r:id="rId18"/>
    <p:sldId id="302" r:id="rId19"/>
    <p:sldId id="267" r:id="rId20"/>
    <p:sldId id="275" r:id="rId21"/>
    <p:sldId id="276" r:id="rId22"/>
    <p:sldId id="297" r:id="rId23"/>
    <p:sldId id="269" r:id="rId24"/>
    <p:sldId id="268" r:id="rId25"/>
    <p:sldId id="274" r:id="rId26"/>
    <p:sldId id="303"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019FEA-9F5F-C66B-932C-C9BBACE19A3A}" v="3" dt="2024-11-18T21:43:44.4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61880" autoAdjust="0"/>
  </p:normalViewPr>
  <p:slideViewPr>
    <p:cSldViewPr snapToGrid="0">
      <p:cViewPr varScale="1">
        <p:scale>
          <a:sx n="54" d="100"/>
          <a:sy n="54" d="100"/>
        </p:scale>
        <p:origin x="1167"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c604230b-847d-4cb1-9e23-f810d4c0fde1" providerId="ADAL" clId="{0226A9D0-8677-4D3F-BFCD-D5B3F6550196}"/>
    <pc:docChg chg="undo custSel addSld delSld modSld sldOrd">
      <pc:chgData name="Ross Phillips" userId="c604230b-847d-4cb1-9e23-f810d4c0fde1" providerId="ADAL" clId="{0226A9D0-8677-4D3F-BFCD-D5B3F6550196}" dt="2022-05-04T15:06:39.848" v="1852" actId="26606"/>
      <pc:docMkLst>
        <pc:docMk/>
      </pc:docMkLst>
      <pc:sldChg chg="addSp modSp mod setBg addAnim setClrOvrMap">
        <pc:chgData name="Ross Phillips" userId="c604230b-847d-4cb1-9e23-f810d4c0fde1" providerId="ADAL" clId="{0226A9D0-8677-4D3F-BFCD-D5B3F6550196}" dt="2022-05-04T14:36:26.951" v="1389"/>
        <pc:sldMkLst>
          <pc:docMk/>
          <pc:sldMk cId="109857222" sldId="256"/>
        </pc:sldMkLst>
        <pc:spChg chg="mod">
          <ac:chgData name="Ross Phillips" userId="c604230b-847d-4cb1-9e23-f810d4c0fde1" providerId="ADAL" clId="{0226A9D0-8677-4D3F-BFCD-D5B3F6550196}" dt="2022-05-04T14:36:26.950" v="1388" actId="26606"/>
          <ac:spMkLst>
            <pc:docMk/>
            <pc:sldMk cId="109857222" sldId="256"/>
            <ac:spMk id="2" creationId="{00000000-0000-0000-0000-000000000000}"/>
          </ac:spMkLst>
        </pc:spChg>
        <pc:spChg chg="mod">
          <ac:chgData name="Ross Phillips" userId="c604230b-847d-4cb1-9e23-f810d4c0fde1" providerId="ADAL" clId="{0226A9D0-8677-4D3F-BFCD-D5B3F6550196}" dt="2022-05-04T14:36:26.950" v="1388" actId="26606"/>
          <ac:spMkLst>
            <pc:docMk/>
            <pc:sldMk cId="109857222" sldId="256"/>
            <ac:spMk id="3" creationId="{00000000-0000-0000-0000-000000000000}"/>
          </ac:spMkLst>
        </pc:spChg>
        <pc:spChg chg="add">
          <ac:chgData name="Ross Phillips" userId="c604230b-847d-4cb1-9e23-f810d4c0fde1" providerId="ADAL" clId="{0226A9D0-8677-4D3F-BFCD-D5B3F6550196}" dt="2022-05-04T14:36:26.950" v="1388" actId="26606"/>
          <ac:spMkLst>
            <pc:docMk/>
            <pc:sldMk cId="109857222" sldId="256"/>
            <ac:spMk id="8" creationId="{1C69834E-5EEE-4D61-833E-04928896454C}"/>
          </ac:spMkLst>
        </pc:spChg>
        <pc:spChg chg="add">
          <ac:chgData name="Ross Phillips" userId="c604230b-847d-4cb1-9e23-f810d4c0fde1" providerId="ADAL" clId="{0226A9D0-8677-4D3F-BFCD-D5B3F6550196}" dt="2022-05-04T14:36:26.950" v="1388" actId="26606"/>
          <ac:spMkLst>
            <pc:docMk/>
            <pc:sldMk cId="109857222" sldId="256"/>
            <ac:spMk id="10" creationId="{58E5D9BA-46E7-4BFA-9C74-75495BF6F54D}"/>
          </ac:spMkLst>
        </pc:spChg>
        <pc:spChg chg="add">
          <ac:chgData name="Ross Phillips" userId="c604230b-847d-4cb1-9e23-f810d4c0fde1" providerId="ADAL" clId="{0226A9D0-8677-4D3F-BFCD-D5B3F6550196}" dt="2022-05-04T14:36:26.950" v="1388" actId="26606"/>
          <ac:spMkLst>
            <pc:docMk/>
            <pc:sldMk cId="109857222" sldId="256"/>
            <ac:spMk id="12" creationId="{5B033D76-5800-44B6-AFE9-EE2106935115}"/>
          </ac:spMkLst>
        </pc:spChg>
        <pc:spChg chg="add">
          <ac:chgData name="Ross Phillips" userId="c604230b-847d-4cb1-9e23-f810d4c0fde1" providerId="ADAL" clId="{0226A9D0-8677-4D3F-BFCD-D5B3F6550196}" dt="2022-05-04T14:36:26.950" v="1388" actId="26606"/>
          <ac:spMkLst>
            <pc:docMk/>
            <pc:sldMk cId="109857222" sldId="256"/>
            <ac:spMk id="14" creationId="{522D6F85-FFBA-4F81-AEE5-AAA17CB7AA98}"/>
          </ac:spMkLst>
        </pc:spChg>
        <pc:spChg chg="add">
          <ac:chgData name="Ross Phillips" userId="c604230b-847d-4cb1-9e23-f810d4c0fde1" providerId="ADAL" clId="{0226A9D0-8677-4D3F-BFCD-D5B3F6550196}" dt="2022-05-04T14:36:26.950" v="1388" actId="26606"/>
          <ac:spMkLst>
            <pc:docMk/>
            <pc:sldMk cId="109857222" sldId="256"/>
            <ac:spMk id="16" creationId="{13B31514-E6DF-4357-9EEA-EFB7983080DA}"/>
          </ac:spMkLst>
        </pc:spChg>
        <pc:picChg chg="add">
          <ac:chgData name="Ross Phillips" userId="c604230b-847d-4cb1-9e23-f810d4c0fde1" providerId="ADAL" clId="{0226A9D0-8677-4D3F-BFCD-D5B3F6550196}" dt="2022-05-04T14:36:26.950" v="1388" actId="26606"/>
          <ac:picMkLst>
            <pc:docMk/>
            <pc:sldMk cId="109857222" sldId="256"/>
            <ac:picMk id="18" creationId="{4C401D57-600A-4C91-AC9A-14CA1ED6F7D8}"/>
          </ac:picMkLst>
        </pc:picChg>
        <pc:cxnChg chg="add">
          <ac:chgData name="Ross Phillips" userId="c604230b-847d-4cb1-9e23-f810d4c0fde1" providerId="ADAL" clId="{0226A9D0-8677-4D3F-BFCD-D5B3F6550196}" dt="2022-05-04T14:36:26.950" v="1388" actId="26606"/>
          <ac:cxnSpMkLst>
            <pc:docMk/>
            <pc:sldMk cId="109857222" sldId="256"/>
            <ac:cxnSpMk id="20" creationId="{412BDC66-00FA-4A3F-9BC7-BE05FF7705F8}"/>
          </ac:cxnSpMkLst>
        </pc:cxnChg>
      </pc:sldChg>
      <pc:sldChg chg="addSp delSp modSp new mod setBg">
        <pc:chgData name="Ross Phillips" userId="c604230b-847d-4cb1-9e23-f810d4c0fde1" providerId="ADAL" clId="{0226A9D0-8677-4D3F-BFCD-D5B3F6550196}" dt="2022-05-04T14:36:33.832" v="1390" actId="26606"/>
        <pc:sldMkLst>
          <pc:docMk/>
          <pc:sldMk cId="1674710191" sldId="257"/>
        </pc:sldMkLst>
        <pc:spChg chg="mod">
          <ac:chgData name="Ross Phillips" userId="c604230b-847d-4cb1-9e23-f810d4c0fde1" providerId="ADAL" clId="{0226A9D0-8677-4D3F-BFCD-D5B3F6550196}" dt="2022-05-04T14:36:33.832" v="1390" actId="26606"/>
          <ac:spMkLst>
            <pc:docMk/>
            <pc:sldMk cId="1674710191" sldId="257"/>
            <ac:spMk id="2" creationId="{A9E31A76-E799-4146-9259-22640AE3DEB1}"/>
          </ac:spMkLst>
        </pc:spChg>
        <pc:spChg chg="del mod">
          <ac:chgData name="Ross Phillips" userId="c604230b-847d-4cb1-9e23-f810d4c0fde1" providerId="ADAL" clId="{0226A9D0-8677-4D3F-BFCD-D5B3F6550196}" dt="2022-05-04T14:36:33.832" v="1390" actId="26606"/>
          <ac:spMkLst>
            <pc:docMk/>
            <pc:sldMk cId="1674710191" sldId="257"/>
            <ac:spMk id="3" creationId="{68DF55C3-00A4-4078-8029-386BB197E5C6}"/>
          </ac:spMkLst>
        </pc:spChg>
        <pc:spChg chg="add">
          <ac:chgData name="Ross Phillips" userId="c604230b-847d-4cb1-9e23-f810d4c0fde1" providerId="ADAL" clId="{0226A9D0-8677-4D3F-BFCD-D5B3F6550196}" dt="2022-05-04T14:36:33.832" v="1390" actId="26606"/>
          <ac:spMkLst>
            <pc:docMk/>
            <pc:sldMk cId="1674710191" sldId="257"/>
            <ac:spMk id="9" creationId="{32D32A60-013B-47A8-8833-D2424080917B}"/>
          </ac:spMkLst>
        </pc:spChg>
        <pc:spChg chg="add">
          <ac:chgData name="Ross Phillips" userId="c604230b-847d-4cb1-9e23-f810d4c0fde1" providerId="ADAL" clId="{0226A9D0-8677-4D3F-BFCD-D5B3F6550196}" dt="2022-05-04T14:36:33.832" v="1390" actId="26606"/>
          <ac:spMkLst>
            <pc:docMk/>
            <pc:sldMk cId="1674710191" sldId="257"/>
            <ac:spMk id="11" creationId="{AE27932B-B694-4C4C-90D7-A0333A7C5876}"/>
          </ac:spMkLst>
        </pc:spChg>
        <pc:spChg chg="add">
          <ac:chgData name="Ross Phillips" userId="c604230b-847d-4cb1-9e23-f810d4c0fde1" providerId="ADAL" clId="{0226A9D0-8677-4D3F-BFCD-D5B3F6550196}" dt="2022-05-04T14:36:33.832" v="1390" actId="26606"/>
          <ac:spMkLst>
            <pc:docMk/>
            <pc:sldMk cId="1674710191" sldId="257"/>
            <ac:spMk id="15" creationId="{A9DA474E-6B91-4200-840F-0257B2358A75}"/>
          </ac:spMkLst>
        </pc:spChg>
        <pc:graphicFrameChg chg="add">
          <ac:chgData name="Ross Phillips" userId="c604230b-847d-4cb1-9e23-f810d4c0fde1" providerId="ADAL" clId="{0226A9D0-8677-4D3F-BFCD-D5B3F6550196}" dt="2022-05-04T14:36:33.832" v="1390" actId="26606"/>
          <ac:graphicFrameMkLst>
            <pc:docMk/>
            <pc:sldMk cId="1674710191" sldId="257"/>
            <ac:graphicFrameMk id="5" creationId="{CB92D00D-2D2A-837D-F048-53B785AA9785}"/>
          </ac:graphicFrameMkLst>
        </pc:graphicFrameChg>
        <pc:picChg chg="add">
          <ac:chgData name="Ross Phillips" userId="c604230b-847d-4cb1-9e23-f810d4c0fde1" providerId="ADAL" clId="{0226A9D0-8677-4D3F-BFCD-D5B3F6550196}" dt="2022-05-04T14:36:33.832" v="1390" actId="26606"/>
          <ac:picMkLst>
            <pc:docMk/>
            <pc:sldMk cId="1674710191" sldId="257"/>
            <ac:picMk id="17" creationId="{DF63C9AD-AE6E-4512-8171-91612E84CCFB}"/>
          </ac:picMkLst>
        </pc:picChg>
        <pc:cxnChg chg="add">
          <ac:chgData name="Ross Phillips" userId="c604230b-847d-4cb1-9e23-f810d4c0fde1" providerId="ADAL" clId="{0226A9D0-8677-4D3F-BFCD-D5B3F6550196}" dt="2022-05-04T14:36:33.832" v="1390" actId="26606"/>
          <ac:cxnSpMkLst>
            <pc:docMk/>
            <pc:sldMk cId="1674710191" sldId="257"/>
            <ac:cxnSpMk id="13" creationId="{9EBB0476-5CF0-4F44-8D68-5D42D7AEE43A}"/>
          </ac:cxnSpMkLst>
        </pc:cxnChg>
        <pc:cxnChg chg="add">
          <ac:chgData name="Ross Phillips" userId="c604230b-847d-4cb1-9e23-f810d4c0fde1" providerId="ADAL" clId="{0226A9D0-8677-4D3F-BFCD-D5B3F6550196}" dt="2022-05-04T14:36:33.832" v="1390" actId="26606"/>
          <ac:cxnSpMkLst>
            <pc:docMk/>
            <pc:sldMk cId="1674710191" sldId="257"/>
            <ac:cxnSpMk id="19" creationId="{FE1A49CE-B63D-457A-A180-1C883E1A63D2}"/>
          </ac:cxnSpMkLst>
        </pc:cxnChg>
      </pc:sldChg>
      <pc:sldChg chg="addSp modSp new mod setBg">
        <pc:chgData name="Ross Phillips" userId="c604230b-847d-4cb1-9e23-f810d4c0fde1" providerId="ADAL" clId="{0226A9D0-8677-4D3F-BFCD-D5B3F6550196}" dt="2022-05-04T14:36:39.658" v="1391" actId="26606"/>
        <pc:sldMkLst>
          <pc:docMk/>
          <pc:sldMk cId="3664863426" sldId="258"/>
        </pc:sldMkLst>
        <pc:spChg chg="mod">
          <ac:chgData name="Ross Phillips" userId="c604230b-847d-4cb1-9e23-f810d4c0fde1" providerId="ADAL" clId="{0226A9D0-8677-4D3F-BFCD-D5B3F6550196}" dt="2022-05-04T14:36:39.658" v="1391" actId="26606"/>
          <ac:spMkLst>
            <pc:docMk/>
            <pc:sldMk cId="3664863426" sldId="258"/>
            <ac:spMk id="2" creationId="{42CBADC2-F484-4533-AF85-04115901F18A}"/>
          </ac:spMkLst>
        </pc:spChg>
        <pc:spChg chg="mod">
          <ac:chgData name="Ross Phillips" userId="c604230b-847d-4cb1-9e23-f810d4c0fde1" providerId="ADAL" clId="{0226A9D0-8677-4D3F-BFCD-D5B3F6550196}" dt="2022-05-04T14:36:39.658" v="1391" actId="26606"/>
          <ac:spMkLst>
            <pc:docMk/>
            <pc:sldMk cId="3664863426" sldId="258"/>
            <ac:spMk id="3" creationId="{BFEE1299-26C0-4E76-B303-A1CA47664A1F}"/>
          </ac:spMkLst>
        </pc:spChg>
        <pc:spChg chg="add">
          <ac:chgData name="Ross Phillips" userId="c604230b-847d-4cb1-9e23-f810d4c0fde1" providerId="ADAL" clId="{0226A9D0-8677-4D3F-BFCD-D5B3F6550196}" dt="2022-05-04T14:36:39.658" v="1391" actId="26606"/>
          <ac:spMkLst>
            <pc:docMk/>
            <pc:sldMk cId="3664863426" sldId="258"/>
            <ac:spMk id="8" creationId="{F63C748C-967B-4A7B-A90F-3EDD0F485AC6}"/>
          </ac:spMkLst>
        </pc:spChg>
        <pc:spChg chg="add">
          <ac:chgData name="Ross Phillips" userId="c604230b-847d-4cb1-9e23-f810d4c0fde1" providerId="ADAL" clId="{0226A9D0-8677-4D3F-BFCD-D5B3F6550196}" dt="2022-05-04T14:36:39.658" v="1391" actId="26606"/>
          <ac:spMkLst>
            <pc:docMk/>
            <pc:sldMk cId="3664863426" sldId="258"/>
            <ac:spMk id="10" creationId="{C0143637-4934-44E4-B909-BAF1E7B27972}"/>
          </ac:spMkLst>
        </pc:spChg>
      </pc:sldChg>
      <pc:sldChg chg="addSp delSp modSp new mod setBg modClrScheme chgLayout">
        <pc:chgData name="Ross Phillips" userId="c604230b-847d-4cb1-9e23-f810d4c0fde1" providerId="ADAL" clId="{0226A9D0-8677-4D3F-BFCD-D5B3F6550196}" dt="2022-05-04T14:36:48.253" v="1392" actId="26606"/>
        <pc:sldMkLst>
          <pc:docMk/>
          <pc:sldMk cId="2858655245" sldId="259"/>
        </pc:sldMkLst>
        <pc:spChg chg="del mod ord">
          <ac:chgData name="Ross Phillips" userId="c604230b-847d-4cb1-9e23-f810d4c0fde1" providerId="ADAL" clId="{0226A9D0-8677-4D3F-BFCD-D5B3F6550196}" dt="2022-05-04T07:30:13.722" v="277" actId="700"/>
          <ac:spMkLst>
            <pc:docMk/>
            <pc:sldMk cId="2858655245" sldId="259"/>
            <ac:spMk id="2" creationId="{E0B69A31-B71C-4106-B2B2-B4F3169EF09E}"/>
          </ac:spMkLst>
        </pc:spChg>
        <pc:spChg chg="del mod ord">
          <ac:chgData name="Ross Phillips" userId="c604230b-847d-4cb1-9e23-f810d4c0fde1" providerId="ADAL" clId="{0226A9D0-8677-4D3F-BFCD-D5B3F6550196}" dt="2022-05-04T07:30:13.722" v="277" actId="700"/>
          <ac:spMkLst>
            <pc:docMk/>
            <pc:sldMk cId="2858655245" sldId="259"/>
            <ac:spMk id="3" creationId="{14B2AD76-15BA-4001-B4CA-92248F562DF7}"/>
          </ac:spMkLst>
        </pc:spChg>
        <pc:spChg chg="add mod ord">
          <ac:chgData name="Ross Phillips" userId="c604230b-847d-4cb1-9e23-f810d4c0fde1" providerId="ADAL" clId="{0226A9D0-8677-4D3F-BFCD-D5B3F6550196}" dt="2022-05-04T14:36:48.253" v="1392" actId="26606"/>
          <ac:spMkLst>
            <pc:docMk/>
            <pc:sldMk cId="2858655245" sldId="259"/>
            <ac:spMk id="4" creationId="{3FB9E462-F938-4407-866E-AA03B57B796A}"/>
          </ac:spMkLst>
        </pc:spChg>
        <pc:spChg chg="add mod ord">
          <ac:chgData name="Ross Phillips" userId="c604230b-847d-4cb1-9e23-f810d4c0fde1" providerId="ADAL" clId="{0226A9D0-8677-4D3F-BFCD-D5B3F6550196}" dt="2022-05-04T14:36:48.253" v="1392" actId="26606"/>
          <ac:spMkLst>
            <pc:docMk/>
            <pc:sldMk cId="2858655245" sldId="259"/>
            <ac:spMk id="5" creationId="{0F8113A4-1DD1-4DC6-98C5-94B411D5CE33}"/>
          </ac:spMkLst>
        </pc:spChg>
        <pc:spChg chg="add">
          <ac:chgData name="Ross Phillips" userId="c604230b-847d-4cb1-9e23-f810d4c0fde1" providerId="ADAL" clId="{0226A9D0-8677-4D3F-BFCD-D5B3F6550196}" dt="2022-05-04T14:36:48.253" v="1392" actId="26606"/>
          <ac:spMkLst>
            <pc:docMk/>
            <pc:sldMk cId="2858655245" sldId="259"/>
            <ac:spMk id="11" creationId="{1CE580D1-F917-4567-AFB4-99AA9B52ADF0}"/>
          </ac:spMkLst>
        </pc:spChg>
        <pc:spChg chg="add">
          <ac:chgData name="Ross Phillips" userId="c604230b-847d-4cb1-9e23-f810d4c0fde1" providerId="ADAL" clId="{0226A9D0-8677-4D3F-BFCD-D5B3F6550196}" dt="2022-05-04T14:36:48.253" v="1392" actId="26606"/>
          <ac:spMkLst>
            <pc:docMk/>
            <pc:sldMk cId="2858655245" sldId="259"/>
            <ac:spMk id="19" creationId="{8D095B41-7312-4603-9F0F-93387C353134}"/>
          </ac:spMkLst>
        </pc:spChg>
        <pc:spChg chg="add">
          <ac:chgData name="Ross Phillips" userId="c604230b-847d-4cb1-9e23-f810d4c0fde1" providerId="ADAL" clId="{0226A9D0-8677-4D3F-BFCD-D5B3F6550196}" dt="2022-05-04T14:36:48.253" v="1392" actId="26606"/>
          <ac:spMkLst>
            <pc:docMk/>
            <pc:sldMk cId="2858655245" sldId="259"/>
            <ac:spMk id="21" creationId="{1042C936-444C-4F0D-9737-291EAFE1E7E4}"/>
          </ac:spMkLst>
        </pc:spChg>
        <pc:picChg chg="add">
          <ac:chgData name="Ross Phillips" userId="c604230b-847d-4cb1-9e23-f810d4c0fde1" providerId="ADAL" clId="{0226A9D0-8677-4D3F-BFCD-D5B3F6550196}" dt="2022-05-04T14:36:48.253" v="1392" actId="26606"/>
          <ac:picMkLst>
            <pc:docMk/>
            <pc:sldMk cId="2858655245" sldId="259"/>
            <ac:picMk id="7" creationId="{E8251090-8CF0-413B-C340-FAEF4A82C80B}"/>
          </ac:picMkLst>
        </pc:picChg>
        <pc:picChg chg="add">
          <ac:chgData name="Ross Phillips" userId="c604230b-847d-4cb1-9e23-f810d4c0fde1" providerId="ADAL" clId="{0226A9D0-8677-4D3F-BFCD-D5B3F6550196}" dt="2022-05-04T14:36:48.253" v="1392" actId="26606"/>
          <ac:picMkLst>
            <pc:docMk/>
            <pc:sldMk cId="2858655245" sldId="259"/>
            <ac:picMk id="13" creationId="{1F5620B8-A2D8-4568-B566-F0453A0D9167}"/>
          </ac:picMkLst>
        </pc:picChg>
        <pc:picChg chg="add">
          <ac:chgData name="Ross Phillips" userId="c604230b-847d-4cb1-9e23-f810d4c0fde1" providerId="ADAL" clId="{0226A9D0-8677-4D3F-BFCD-D5B3F6550196}" dt="2022-05-04T14:36:48.253" v="1392" actId="26606"/>
          <ac:picMkLst>
            <pc:docMk/>
            <pc:sldMk cId="2858655245" sldId="259"/>
            <ac:picMk id="25" creationId="{419FDB25-3050-4009-9806-3000DDD1C083}"/>
          </ac:picMkLst>
        </pc:picChg>
        <pc:cxnChg chg="add">
          <ac:chgData name="Ross Phillips" userId="c604230b-847d-4cb1-9e23-f810d4c0fde1" providerId="ADAL" clId="{0226A9D0-8677-4D3F-BFCD-D5B3F6550196}" dt="2022-05-04T14:36:48.253" v="1392" actId="26606"/>
          <ac:cxnSpMkLst>
            <pc:docMk/>
            <pc:sldMk cId="2858655245" sldId="259"/>
            <ac:cxnSpMk id="15" creationId="{1C7D2BA4-4B7A-4596-8BCC-5CF715423894}"/>
          </ac:cxnSpMkLst>
        </pc:cxnChg>
        <pc:cxnChg chg="add">
          <ac:chgData name="Ross Phillips" userId="c604230b-847d-4cb1-9e23-f810d4c0fde1" providerId="ADAL" clId="{0226A9D0-8677-4D3F-BFCD-D5B3F6550196}" dt="2022-05-04T14:36:48.253" v="1392" actId="26606"/>
          <ac:cxnSpMkLst>
            <pc:docMk/>
            <pc:sldMk cId="2858655245" sldId="259"/>
            <ac:cxnSpMk id="17" creationId="{4977F1E1-2B6F-4BB6-899F-67D8764D83C5}"/>
          </ac:cxnSpMkLst>
        </pc:cxnChg>
        <pc:cxnChg chg="add">
          <ac:chgData name="Ross Phillips" userId="c604230b-847d-4cb1-9e23-f810d4c0fde1" providerId="ADAL" clId="{0226A9D0-8677-4D3F-BFCD-D5B3F6550196}" dt="2022-05-04T14:36:48.253" v="1392" actId="26606"/>
          <ac:cxnSpMkLst>
            <pc:docMk/>
            <pc:sldMk cId="2858655245" sldId="259"/>
            <ac:cxnSpMk id="23" creationId="{B61C4D9F-F4AF-4ED2-9310-56EB2E19C084}"/>
          </ac:cxnSpMkLst>
        </pc:cxnChg>
        <pc:cxnChg chg="add">
          <ac:chgData name="Ross Phillips" userId="c604230b-847d-4cb1-9e23-f810d4c0fde1" providerId="ADAL" clId="{0226A9D0-8677-4D3F-BFCD-D5B3F6550196}" dt="2022-05-04T14:36:48.253" v="1392" actId="26606"/>
          <ac:cxnSpMkLst>
            <pc:docMk/>
            <pc:sldMk cId="2858655245" sldId="259"/>
            <ac:cxnSpMk id="27" creationId="{8063EF0F-7BC0-4CFB-AB98-20A8DD91D70F}"/>
          </ac:cxnSpMkLst>
        </pc:cxnChg>
      </pc:sldChg>
      <pc:sldChg chg="addSp modSp new mod ord setBg addAnim">
        <pc:chgData name="Ross Phillips" userId="c604230b-847d-4cb1-9e23-f810d4c0fde1" providerId="ADAL" clId="{0226A9D0-8677-4D3F-BFCD-D5B3F6550196}" dt="2022-05-04T15:03:11.446" v="1833"/>
        <pc:sldMkLst>
          <pc:docMk/>
          <pc:sldMk cId="1530869685" sldId="260"/>
        </pc:sldMkLst>
        <pc:spChg chg="mod">
          <ac:chgData name="Ross Phillips" userId="c604230b-847d-4cb1-9e23-f810d4c0fde1" providerId="ADAL" clId="{0226A9D0-8677-4D3F-BFCD-D5B3F6550196}" dt="2022-05-04T15:03:11.441" v="1832" actId="26606"/>
          <ac:spMkLst>
            <pc:docMk/>
            <pc:sldMk cId="1530869685" sldId="260"/>
            <ac:spMk id="2" creationId="{8B86CEA1-1EE7-463C-AAC1-D79DFF6213E8}"/>
          </ac:spMkLst>
        </pc:spChg>
        <pc:spChg chg="mod">
          <ac:chgData name="Ross Phillips" userId="c604230b-847d-4cb1-9e23-f810d4c0fde1" providerId="ADAL" clId="{0226A9D0-8677-4D3F-BFCD-D5B3F6550196}" dt="2022-05-04T15:03:11.441" v="1832" actId="26606"/>
          <ac:spMkLst>
            <pc:docMk/>
            <pc:sldMk cId="1530869685" sldId="260"/>
            <ac:spMk id="3" creationId="{79844FA2-B2CA-4098-AEC0-9B11FD6536EA}"/>
          </ac:spMkLst>
        </pc:spChg>
        <pc:spChg chg="add">
          <ac:chgData name="Ross Phillips" userId="c604230b-847d-4cb1-9e23-f810d4c0fde1" providerId="ADAL" clId="{0226A9D0-8677-4D3F-BFCD-D5B3F6550196}" dt="2022-05-04T15:03:11.441" v="1832" actId="26606"/>
          <ac:spMkLst>
            <pc:docMk/>
            <pc:sldMk cId="1530869685" sldId="260"/>
            <ac:spMk id="9" creationId="{1CE580D1-F917-4567-AFB4-99AA9B52ADF0}"/>
          </ac:spMkLst>
        </pc:spChg>
        <pc:spChg chg="add">
          <ac:chgData name="Ross Phillips" userId="c604230b-847d-4cb1-9e23-f810d4c0fde1" providerId="ADAL" clId="{0226A9D0-8677-4D3F-BFCD-D5B3F6550196}" dt="2022-05-04T15:03:11.441" v="1832" actId="26606"/>
          <ac:spMkLst>
            <pc:docMk/>
            <pc:sldMk cId="1530869685" sldId="260"/>
            <ac:spMk id="17" creationId="{4F6621CF-F493-40D5-98AE-24A9D3AD43C4}"/>
          </ac:spMkLst>
        </pc:spChg>
        <pc:spChg chg="add">
          <ac:chgData name="Ross Phillips" userId="c604230b-847d-4cb1-9e23-f810d4c0fde1" providerId="ADAL" clId="{0226A9D0-8677-4D3F-BFCD-D5B3F6550196}" dt="2022-05-04T15:03:11.441" v="1832" actId="26606"/>
          <ac:spMkLst>
            <pc:docMk/>
            <pc:sldMk cId="1530869685" sldId="260"/>
            <ac:spMk id="19" creationId="{CADEE02A-D296-42EA-88F5-7803F69CEE29}"/>
          </ac:spMkLst>
        </pc:spChg>
        <pc:picChg chg="add">
          <ac:chgData name="Ross Phillips" userId="c604230b-847d-4cb1-9e23-f810d4c0fde1" providerId="ADAL" clId="{0226A9D0-8677-4D3F-BFCD-D5B3F6550196}" dt="2022-05-04T15:03:11.441" v="1832" actId="26606"/>
          <ac:picMkLst>
            <pc:docMk/>
            <pc:sldMk cId="1530869685" sldId="260"/>
            <ac:picMk id="5" creationId="{290DCD3C-3672-16BB-537F-21C9D91C9EDE}"/>
          </ac:picMkLst>
        </pc:picChg>
        <pc:picChg chg="add">
          <ac:chgData name="Ross Phillips" userId="c604230b-847d-4cb1-9e23-f810d4c0fde1" providerId="ADAL" clId="{0226A9D0-8677-4D3F-BFCD-D5B3F6550196}" dt="2022-05-04T15:03:11.441" v="1832" actId="26606"/>
          <ac:picMkLst>
            <pc:docMk/>
            <pc:sldMk cId="1530869685" sldId="260"/>
            <ac:picMk id="11" creationId="{1F5620B8-A2D8-4568-B566-F0453A0D9167}"/>
          </ac:picMkLst>
        </pc:picChg>
        <pc:cxnChg chg="add">
          <ac:chgData name="Ross Phillips" userId="c604230b-847d-4cb1-9e23-f810d4c0fde1" providerId="ADAL" clId="{0226A9D0-8677-4D3F-BFCD-D5B3F6550196}" dt="2022-05-04T15:03:11.441" v="1832" actId="26606"/>
          <ac:cxnSpMkLst>
            <pc:docMk/>
            <pc:sldMk cId="1530869685" sldId="260"/>
            <ac:cxnSpMk id="13" creationId="{1C7D2BA4-4B7A-4596-8BCC-5CF715423894}"/>
          </ac:cxnSpMkLst>
        </pc:cxnChg>
        <pc:cxnChg chg="add">
          <ac:chgData name="Ross Phillips" userId="c604230b-847d-4cb1-9e23-f810d4c0fde1" providerId="ADAL" clId="{0226A9D0-8677-4D3F-BFCD-D5B3F6550196}" dt="2022-05-04T15:03:11.441" v="1832" actId="26606"/>
          <ac:cxnSpMkLst>
            <pc:docMk/>
            <pc:sldMk cId="1530869685" sldId="260"/>
            <ac:cxnSpMk id="15" creationId="{4977F1E1-2B6F-4BB6-899F-67D8764D83C5}"/>
          </ac:cxnSpMkLst>
        </pc:cxnChg>
      </pc:sldChg>
      <pc:sldChg chg="addSp modSp new mod ord setBg">
        <pc:chgData name="Ross Phillips" userId="c604230b-847d-4cb1-9e23-f810d4c0fde1" providerId="ADAL" clId="{0226A9D0-8677-4D3F-BFCD-D5B3F6550196}" dt="2022-05-04T15:03:45.451" v="1835" actId="121"/>
        <pc:sldMkLst>
          <pc:docMk/>
          <pc:sldMk cId="1152093625" sldId="261"/>
        </pc:sldMkLst>
        <pc:spChg chg="mod">
          <ac:chgData name="Ross Phillips" userId="c604230b-847d-4cb1-9e23-f810d4c0fde1" providerId="ADAL" clId="{0226A9D0-8677-4D3F-BFCD-D5B3F6550196}" dt="2022-05-04T15:03:36.262" v="1834" actId="26606"/>
          <ac:spMkLst>
            <pc:docMk/>
            <pc:sldMk cId="1152093625" sldId="261"/>
            <ac:spMk id="2" creationId="{B8E15AC5-DFEA-4C46-A62E-0A5D3DEA6EB2}"/>
          </ac:spMkLst>
        </pc:spChg>
        <pc:spChg chg="mod">
          <ac:chgData name="Ross Phillips" userId="c604230b-847d-4cb1-9e23-f810d4c0fde1" providerId="ADAL" clId="{0226A9D0-8677-4D3F-BFCD-D5B3F6550196}" dt="2022-05-04T15:03:45.451" v="1835" actId="121"/>
          <ac:spMkLst>
            <pc:docMk/>
            <pc:sldMk cId="1152093625" sldId="261"/>
            <ac:spMk id="3" creationId="{448DA0F2-2DB8-4C20-9CB1-8545B6AB3606}"/>
          </ac:spMkLst>
        </pc:spChg>
        <pc:spChg chg="add">
          <ac:chgData name="Ross Phillips" userId="c604230b-847d-4cb1-9e23-f810d4c0fde1" providerId="ADAL" clId="{0226A9D0-8677-4D3F-BFCD-D5B3F6550196}" dt="2022-05-04T15:03:36.262" v="1834" actId="26606"/>
          <ac:spMkLst>
            <pc:docMk/>
            <pc:sldMk cId="1152093625" sldId="261"/>
            <ac:spMk id="8" creationId="{F63C748C-967B-4A7B-A90F-3EDD0F485AC6}"/>
          </ac:spMkLst>
        </pc:spChg>
        <pc:spChg chg="add">
          <ac:chgData name="Ross Phillips" userId="c604230b-847d-4cb1-9e23-f810d4c0fde1" providerId="ADAL" clId="{0226A9D0-8677-4D3F-BFCD-D5B3F6550196}" dt="2022-05-04T15:03:36.262" v="1834" actId="26606"/>
          <ac:spMkLst>
            <pc:docMk/>
            <pc:sldMk cId="1152093625" sldId="261"/>
            <ac:spMk id="10" creationId="{C0143637-4934-44E4-B909-BAF1E7B27972}"/>
          </ac:spMkLst>
        </pc:spChg>
      </pc:sldChg>
      <pc:sldChg chg="addSp delSp modSp new mod setBg">
        <pc:chgData name="Ross Phillips" userId="c604230b-847d-4cb1-9e23-f810d4c0fde1" providerId="ADAL" clId="{0226A9D0-8677-4D3F-BFCD-D5B3F6550196}" dt="2022-05-04T15:04:08.713" v="1836" actId="26606"/>
        <pc:sldMkLst>
          <pc:docMk/>
          <pc:sldMk cId="270781648" sldId="262"/>
        </pc:sldMkLst>
        <pc:spChg chg="mod">
          <ac:chgData name="Ross Phillips" userId="c604230b-847d-4cb1-9e23-f810d4c0fde1" providerId="ADAL" clId="{0226A9D0-8677-4D3F-BFCD-D5B3F6550196}" dt="2022-05-04T15:04:08.713" v="1836" actId="26606"/>
          <ac:spMkLst>
            <pc:docMk/>
            <pc:sldMk cId="270781648" sldId="262"/>
            <ac:spMk id="2" creationId="{EB73C5E8-9B37-48B1-8A45-B682E8AF1DEB}"/>
          </ac:spMkLst>
        </pc:spChg>
        <pc:spChg chg="del mod">
          <ac:chgData name="Ross Phillips" userId="c604230b-847d-4cb1-9e23-f810d4c0fde1" providerId="ADAL" clId="{0226A9D0-8677-4D3F-BFCD-D5B3F6550196}" dt="2022-05-04T15:04:08.713" v="1836" actId="26606"/>
          <ac:spMkLst>
            <pc:docMk/>
            <pc:sldMk cId="270781648" sldId="262"/>
            <ac:spMk id="3" creationId="{2F1E9354-093A-4D53-B9F3-D8F00EE39AF8}"/>
          </ac:spMkLst>
        </pc:spChg>
        <pc:spChg chg="add">
          <ac:chgData name="Ross Phillips" userId="c604230b-847d-4cb1-9e23-f810d4c0fde1" providerId="ADAL" clId="{0226A9D0-8677-4D3F-BFCD-D5B3F6550196}" dt="2022-05-04T15:04:08.713" v="1836" actId="26606"/>
          <ac:spMkLst>
            <pc:docMk/>
            <pc:sldMk cId="270781648" sldId="262"/>
            <ac:spMk id="9" creationId="{32D32A60-013B-47A8-8833-D2424080917B}"/>
          </ac:spMkLst>
        </pc:spChg>
        <pc:spChg chg="add">
          <ac:chgData name="Ross Phillips" userId="c604230b-847d-4cb1-9e23-f810d4c0fde1" providerId="ADAL" clId="{0226A9D0-8677-4D3F-BFCD-D5B3F6550196}" dt="2022-05-04T15:04:08.713" v="1836" actId="26606"/>
          <ac:spMkLst>
            <pc:docMk/>
            <pc:sldMk cId="270781648" sldId="262"/>
            <ac:spMk id="11" creationId="{AE27932B-B694-4C4C-90D7-A0333A7C5876}"/>
          </ac:spMkLst>
        </pc:spChg>
        <pc:spChg chg="add">
          <ac:chgData name="Ross Phillips" userId="c604230b-847d-4cb1-9e23-f810d4c0fde1" providerId="ADAL" clId="{0226A9D0-8677-4D3F-BFCD-D5B3F6550196}" dt="2022-05-04T15:04:08.713" v="1836" actId="26606"/>
          <ac:spMkLst>
            <pc:docMk/>
            <pc:sldMk cId="270781648" sldId="262"/>
            <ac:spMk id="15" creationId="{A9DA474E-6B91-4200-840F-0257B2358A75}"/>
          </ac:spMkLst>
        </pc:spChg>
        <pc:graphicFrameChg chg="add">
          <ac:chgData name="Ross Phillips" userId="c604230b-847d-4cb1-9e23-f810d4c0fde1" providerId="ADAL" clId="{0226A9D0-8677-4D3F-BFCD-D5B3F6550196}" dt="2022-05-04T15:04:08.713" v="1836" actId="26606"/>
          <ac:graphicFrameMkLst>
            <pc:docMk/>
            <pc:sldMk cId="270781648" sldId="262"/>
            <ac:graphicFrameMk id="5" creationId="{2D6E1D62-A403-8C5F-4555-99A0C1A1556C}"/>
          </ac:graphicFrameMkLst>
        </pc:graphicFrameChg>
        <pc:picChg chg="add">
          <ac:chgData name="Ross Phillips" userId="c604230b-847d-4cb1-9e23-f810d4c0fde1" providerId="ADAL" clId="{0226A9D0-8677-4D3F-BFCD-D5B3F6550196}" dt="2022-05-04T15:04:08.713" v="1836" actId="26606"/>
          <ac:picMkLst>
            <pc:docMk/>
            <pc:sldMk cId="270781648" sldId="262"/>
            <ac:picMk id="17" creationId="{DF63C9AD-AE6E-4512-8171-91612E84CCFB}"/>
          </ac:picMkLst>
        </pc:picChg>
        <pc:cxnChg chg="add">
          <ac:chgData name="Ross Phillips" userId="c604230b-847d-4cb1-9e23-f810d4c0fde1" providerId="ADAL" clId="{0226A9D0-8677-4D3F-BFCD-D5B3F6550196}" dt="2022-05-04T15:04:08.713" v="1836" actId="26606"/>
          <ac:cxnSpMkLst>
            <pc:docMk/>
            <pc:sldMk cId="270781648" sldId="262"/>
            <ac:cxnSpMk id="13" creationId="{9EBB0476-5CF0-4F44-8D68-5D42D7AEE43A}"/>
          </ac:cxnSpMkLst>
        </pc:cxnChg>
        <pc:cxnChg chg="add">
          <ac:chgData name="Ross Phillips" userId="c604230b-847d-4cb1-9e23-f810d4c0fde1" providerId="ADAL" clId="{0226A9D0-8677-4D3F-BFCD-D5B3F6550196}" dt="2022-05-04T15:04:08.713" v="1836" actId="26606"/>
          <ac:cxnSpMkLst>
            <pc:docMk/>
            <pc:sldMk cId="270781648" sldId="262"/>
            <ac:cxnSpMk id="19" creationId="{FE1A49CE-B63D-457A-A180-1C883E1A63D2}"/>
          </ac:cxnSpMkLst>
        </pc:cxnChg>
      </pc:sldChg>
      <pc:sldChg chg="addSp delSp modSp new mod setBg modNotesTx">
        <pc:chgData name="Ross Phillips" userId="c604230b-847d-4cb1-9e23-f810d4c0fde1" providerId="ADAL" clId="{0226A9D0-8677-4D3F-BFCD-D5B3F6550196}" dt="2022-05-04T15:05:11.222" v="1841" actId="26606"/>
        <pc:sldMkLst>
          <pc:docMk/>
          <pc:sldMk cId="3774381860" sldId="263"/>
        </pc:sldMkLst>
        <pc:spChg chg="mod">
          <ac:chgData name="Ross Phillips" userId="c604230b-847d-4cb1-9e23-f810d4c0fde1" providerId="ADAL" clId="{0226A9D0-8677-4D3F-BFCD-D5B3F6550196}" dt="2022-05-04T15:05:11.222" v="1841" actId="26606"/>
          <ac:spMkLst>
            <pc:docMk/>
            <pc:sldMk cId="3774381860" sldId="263"/>
            <ac:spMk id="2" creationId="{75A67129-C325-4ACB-B41B-DD76424C4982}"/>
          </ac:spMkLst>
        </pc:spChg>
        <pc:spChg chg="del mod">
          <ac:chgData name="Ross Phillips" userId="c604230b-847d-4cb1-9e23-f810d4c0fde1" providerId="ADAL" clId="{0226A9D0-8677-4D3F-BFCD-D5B3F6550196}" dt="2022-05-04T15:04:24.504" v="1837" actId="26606"/>
          <ac:spMkLst>
            <pc:docMk/>
            <pc:sldMk cId="3774381860" sldId="263"/>
            <ac:spMk id="3" creationId="{18833C3F-DCED-4C26-BEB2-D26BB23CA870}"/>
          </ac:spMkLst>
        </pc:spChg>
        <pc:spChg chg="add del">
          <ac:chgData name="Ross Phillips" userId="c604230b-847d-4cb1-9e23-f810d4c0fde1" providerId="ADAL" clId="{0226A9D0-8677-4D3F-BFCD-D5B3F6550196}" dt="2022-05-04T15:05:11.222" v="1841" actId="26606"/>
          <ac:spMkLst>
            <pc:docMk/>
            <pc:sldMk cId="3774381860" sldId="263"/>
            <ac:spMk id="9" creationId="{32D32A60-013B-47A8-8833-D2424080917B}"/>
          </ac:spMkLst>
        </pc:spChg>
        <pc:spChg chg="add del">
          <ac:chgData name="Ross Phillips" userId="c604230b-847d-4cb1-9e23-f810d4c0fde1" providerId="ADAL" clId="{0226A9D0-8677-4D3F-BFCD-D5B3F6550196}" dt="2022-05-04T15:05:11.222" v="1841" actId="26606"/>
          <ac:spMkLst>
            <pc:docMk/>
            <pc:sldMk cId="3774381860" sldId="263"/>
            <ac:spMk id="11" creationId="{AE27932B-B694-4C4C-90D7-A0333A7C5876}"/>
          </ac:spMkLst>
        </pc:spChg>
        <pc:spChg chg="add del">
          <ac:chgData name="Ross Phillips" userId="c604230b-847d-4cb1-9e23-f810d4c0fde1" providerId="ADAL" clId="{0226A9D0-8677-4D3F-BFCD-D5B3F6550196}" dt="2022-05-04T15:05:11.222" v="1841" actId="26606"/>
          <ac:spMkLst>
            <pc:docMk/>
            <pc:sldMk cId="3774381860" sldId="263"/>
            <ac:spMk id="15" creationId="{A9DA474E-6B91-4200-840F-0257B2358A75}"/>
          </ac:spMkLst>
        </pc:spChg>
        <pc:spChg chg="add">
          <ac:chgData name="Ross Phillips" userId="c604230b-847d-4cb1-9e23-f810d4c0fde1" providerId="ADAL" clId="{0226A9D0-8677-4D3F-BFCD-D5B3F6550196}" dt="2022-05-04T15:05:11.222" v="1841" actId="26606"/>
          <ac:spMkLst>
            <pc:docMk/>
            <pc:sldMk cId="3774381860" sldId="263"/>
            <ac:spMk id="24" creationId="{7BEFDA1A-2A01-4C29-A5D0-AE6F050D07DF}"/>
          </ac:spMkLst>
        </pc:spChg>
        <pc:spChg chg="add">
          <ac:chgData name="Ross Phillips" userId="c604230b-847d-4cb1-9e23-f810d4c0fde1" providerId="ADAL" clId="{0226A9D0-8677-4D3F-BFCD-D5B3F6550196}" dt="2022-05-04T15:05:11.222" v="1841" actId="26606"/>
          <ac:spMkLst>
            <pc:docMk/>
            <pc:sldMk cId="3774381860" sldId="263"/>
            <ac:spMk id="28" creationId="{279D3810-B86F-4009-84EC-DE0FEABD6FCE}"/>
          </ac:spMkLst>
        </pc:spChg>
        <pc:graphicFrameChg chg="add mod modGraphic">
          <ac:chgData name="Ross Phillips" userId="c604230b-847d-4cb1-9e23-f810d4c0fde1" providerId="ADAL" clId="{0226A9D0-8677-4D3F-BFCD-D5B3F6550196}" dt="2022-05-04T15:05:11.222" v="1841" actId="26606"/>
          <ac:graphicFrameMkLst>
            <pc:docMk/>
            <pc:sldMk cId="3774381860" sldId="263"/>
            <ac:graphicFrameMk id="5" creationId="{CEFA4F5D-3782-F801-E9F1-658CBA3FB0D7}"/>
          </ac:graphicFrameMkLst>
        </pc:graphicFrameChg>
        <pc:picChg chg="add del">
          <ac:chgData name="Ross Phillips" userId="c604230b-847d-4cb1-9e23-f810d4c0fde1" providerId="ADAL" clId="{0226A9D0-8677-4D3F-BFCD-D5B3F6550196}" dt="2022-05-04T15:05:11.222" v="1841" actId="26606"/>
          <ac:picMkLst>
            <pc:docMk/>
            <pc:sldMk cId="3774381860" sldId="263"/>
            <ac:picMk id="17" creationId="{DF63C9AD-AE6E-4512-8171-91612E84CCFB}"/>
          </ac:picMkLst>
        </pc:picChg>
        <pc:picChg chg="add">
          <ac:chgData name="Ross Phillips" userId="c604230b-847d-4cb1-9e23-f810d4c0fde1" providerId="ADAL" clId="{0226A9D0-8677-4D3F-BFCD-D5B3F6550196}" dt="2022-05-04T15:05:11.222" v="1841" actId="26606"/>
          <ac:picMkLst>
            <pc:docMk/>
            <pc:sldMk cId="3774381860" sldId="263"/>
            <ac:picMk id="30" creationId="{C33612A4-0B77-4479-B2AA-F178599550AA}"/>
          </ac:picMkLst>
        </pc:picChg>
        <pc:cxnChg chg="add del">
          <ac:chgData name="Ross Phillips" userId="c604230b-847d-4cb1-9e23-f810d4c0fde1" providerId="ADAL" clId="{0226A9D0-8677-4D3F-BFCD-D5B3F6550196}" dt="2022-05-04T15:05:11.222" v="1841" actId="26606"/>
          <ac:cxnSpMkLst>
            <pc:docMk/>
            <pc:sldMk cId="3774381860" sldId="263"/>
            <ac:cxnSpMk id="13" creationId="{9EBB0476-5CF0-4F44-8D68-5D42D7AEE43A}"/>
          </ac:cxnSpMkLst>
        </pc:cxnChg>
        <pc:cxnChg chg="add del">
          <ac:chgData name="Ross Phillips" userId="c604230b-847d-4cb1-9e23-f810d4c0fde1" providerId="ADAL" clId="{0226A9D0-8677-4D3F-BFCD-D5B3F6550196}" dt="2022-05-04T15:05:11.222" v="1841" actId="26606"/>
          <ac:cxnSpMkLst>
            <pc:docMk/>
            <pc:sldMk cId="3774381860" sldId="263"/>
            <ac:cxnSpMk id="19" creationId="{FE1A49CE-B63D-457A-A180-1C883E1A63D2}"/>
          </ac:cxnSpMkLst>
        </pc:cxnChg>
        <pc:cxnChg chg="add">
          <ac:chgData name="Ross Phillips" userId="c604230b-847d-4cb1-9e23-f810d4c0fde1" providerId="ADAL" clId="{0226A9D0-8677-4D3F-BFCD-D5B3F6550196}" dt="2022-05-04T15:05:11.222" v="1841" actId="26606"/>
          <ac:cxnSpMkLst>
            <pc:docMk/>
            <pc:sldMk cId="3774381860" sldId="263"/>
            <ac:cxnSpMk id="26" creationId="{17FD20E5-30AF-47B9-9256-2E8E904CBBC1}"/>
          </ac:cxnSpMkLst>
        </pc:cxnChg>
        <pc:cxnChg chg="add">
          <ac:chgData name="Ross Phillips" userId="c604230b-847d-4cb1-9e23-f810d4c0fde1" providerId="ADAL" clId="{0226A9D0-8677-4D3F-BFCD-D5B3F6550196}" dt="2022-05-04T15:05:11.222" v="1841" actId="26606"/>
          <ac:cxnSpMkLst>
            <pc:docMk/>
            <pc:sldMk cId="3774381860" sldId="263"/>
            <ac:cxnSpMk id="32" creationId="{078A367A-3E83-4B48-A0F7-43FBE33328F5}"/>
          </ac:cxnSpMkLst>
        </pc:cxnChg>
      </pc:sldChg>
      <pc:sldChg chg="addSp delSp modSp new mod setBg modNotesTx">
        <pc:chgData name="Ross Phillips" userId="c604230b-847d-4cb1-9e23-f810d4c0fde1" providerId="ADAL" clId="{0226A9D0-8677-4D3F-BFCD-D5B3F6550196}" dt="2022-05-04T15:05:15.090" v="1842" actId="26606"/>
        <pc:sldMkLst>
          <pc:docMk/>
          <pc:sldMk cId="963820355" sldId="264"/>
        </pc:sldMkLst>
        <pc:spChg chg="mod">
          <ac:chgData name="Ross Phillips" userId="c604230b-847d-4cb1-9e23-f810d4c0fde1" providerId="ADAL" clId="{0226A9D0-8677-4D3F-BFCD-D5B3F6550196}" dt="2022-05-04T15:05:15.090" v="1842" actId="26606"/>
          <ac:spMkLst>
            <pc:docMk/>
            <pc:sldMk cId="963820355" sldId="264"/>
            <ac:spMk id="2" creationId="{E086D5B9-B3E4-4E15-A22D-FF7B6E1219D5}"/>
          </ac:spMkLst>
        </pc:spChg>
        <pc:spChg chg="del mod">
          <ac:chgData name="Ross Phillips" userId="c604230b-847d-4cb1-9e23-f810d4c0fde1" providerId="ADAL" clId="{0226A9D0-8677-4D3F-BFCD-D5B3F6550196}" dt="2022-05-04T15:04:49.367" v="1839" actId="26606"/>
          <ac:spMkLst>
            <pc:docMk/>
            <pc:sldMk cId="963820355" sldId="264"/>
            <ac:spMk id="3" creationId="{58A7428C-268C-41E4-9FB2-150AC0AC853F}"/>
          </ac:spMkLst>
        </pc:spChg>
        <pc:spChg chg="add del">
          <ac:chgData name="Ross Phillips" userId="c604230b-847d-4cb1-9e23-f810d4c0fde1" providerId="ADAL" clId="{0226A9D0-8677-4D3F-BFCD-D5B3F6550196}" dt="2022-05-04T15:05:15.090" v="1842" actId="26606"/>
          <ac:spMkLst>
            <pc:docMk/>
            <pc:sldMk cId="963820355" sldId="264"/>
            <ac:spMk id="9" creationId="{32D32A60-013B-47A8-8833-D2424080917B}"/>
          </ac:spMkLst>
        </pc:spChg>
        <pc:spChg chg="add del">
          <ac:chgData name="Ross Phillips" userId="c604230b-847d-4cb1-9e23-f810d4c0fde1" providerId="ADAL" clId="{0226A9D0-8677-4D3F-BFCD-D5B3F6550196}" dt="2022-05-04T15:05:15.090" v="1842" actId="26606"/>
          <ac:spMkLst>
            <pc:docMk/>
            <pc:sldMk cId="963820355" sldId="264"/>
            <ac:spMk id="11" creationId="{AE27932B-B694-4C4C-90D7-A0333A7C5876}"/>
          </ac:spMkLst>
        </pc:spChg>
        <pc:spChg chg="add del">
          <ac:chgData name="Ross Phillips" userId="c604230b-847d-4cb1-9e23-f810d4c0fde1" providerId="ADAL" clId="{0226A9D0-8677-4D3F-BFCD-D5B3F6550196}" dt="2022-05-04T15:05:15.090" v="1842" actId="26606"/>
          <ac:spMkLst>
            <pc:docMk/>
            <pc:sldMk cId="963820355" sldId="264"/>
            <ac:spMk id="15" creationId="{A9DA474E-6B91-4200-840F-0257B2358A75}"/>
          </ac:spMkLst>
        </pc:spChg>
        <pc:spChg chg="add">
          <ac:chgData name="Ross Phillips" userId="c604230b-847d-4cb1-9e23-f810d4c0fde1" providerId="ADAL" clId="{0226A9D0-8677-4D3F-BFCD-D5B3F6550196}" dt="2022-05-04T15:05:15.090" v="1842" actId="26606"/>
          <ac:spMkLst>
            <pc:docMk/>
            <pc:sldMk cId="963820355" sldId="264"/>
            <ac:spMk id="24" creationId="{482E7304-2AC2-4A5C-924D-A6AC3FFC5EAC}"/>
          </ac:spMkLst>
        </pc:spChg>
        <pc:spChg chg="add">
          <ac:chgData name="Ross Phillips" userId="c604230b-847d-4cb1-9e23-f810d4c0fde1" providerId="ADAL" clId="{0226A9D0-8677-4D3F-BFCD-D5B3F6550196}" dt="2022-05-04T15:05:15.090" v="1842" actId="26606"/>
          <ac:spMkLst>
            <pc:docMk/>
            <pc:sldMk cId="963820355" sldId="264"/>
            <ac:spMk id="28" creationId="{A3C183B1-1D4B-4E3D-A02E-A426E3BFA016}"/>
          </ac:spMkLst>
        </pc:spChg>
        <pc:graphicFrameChg chg="add mod modGraphic">
          <ac:chgData name="Ross Phillips" userId="c604230b-847d-4cb1-9e23-f810d4c0fde1" providerId="ADAL" clId="{0226A9D0-8677-4D3F-BFCD-D5B3F6550196}" dt="2022-05-04T15:05:15.090" v="1842" actId="26606"/>
          <ac:graphicFrameMkLst>
            <pc:docMk/>
            <pc:sldMk cId="963820355" sldId="264"/>
            <ac:graphicFrameMk id="5" creationId="{D854EA7B-4938-692C-020F-47A74B2A1DD8}"/>
          </ac:graphicFrameMkLst>
        </pc:graphicFrameChg>
        <pc:picChg chg="add del">
          <ac:chgData name="Ross Phillips" userId="c604230b-847d-4cb1-9e23-f810d4c0fde1" providerId="ADAL" clId="{0226A9D0-8677-4D3F-BFCD-D5B3F6550196}" dt="2022-05-04T15:05:15.090" v="1842" actId="26606"/>
          <ac:picMkLst>
            <pc:docMk/>
            <pc:sldMk cId="963820355" sldId="264"/>
            <ac:picMk id="17" creationId="{DF63C9AD-AE6E-4512-8171-91612E84CCFB}"/>
          </ac:picMkLst>
        </pc:picChg>
        <pc:cxnChg chg="add del">
          <ac:chgData name="Ross Phillips" userId="c604230b-847d-4cb1-9e23-f810d4c0fde1" providerId="ADAL" clId="{0226A9D0-8677-4D3F-BFCD-D5B3F6550196}" dt="2022-05-04T15:05:15.090" v="1842" actId="26606"/>
          <ac:cxnSpMkLst>
            <pc:docMk/>
            <pc:sldMk cId="963820355" sldId="264"/>
            <ac:cxnSpMk id="13" creationId="{9EBB0476-5CF0-4F44-8D68-5D42D7AEE43A}"/>
          </ac:cxnSpMkLst>
        </pc:cxnChg>
        <pc:cxnChg chg="add del">
          <ac:chgData name="Ross Phillips" userId="c604230b-847d-4cb1-9e23-f810d4c0fde1" providerId="ADAL" clId="{0226A9D0-8677-4D3F-BFCD-D5B3F6550196}" dt="2022-05-04T15:05:15.090" v="1842" actId="26606"/>
          <ac:cxnSpMkLst>
            <pc:docMk/>
            <pc:sldMk cId="963820355" sldId="264"/>
            <ac:cxnSpMk id="19" creationId="{FE1A49CE-B63D-457A-A180-1C883E1A63D2}"/>
          </ac:cxnSpMkLst>
        </pc:cxnChg>
        <pc:cxnChg chg="add">
          <ac:chgData name="Ross Phillips" userId="c604230b-847d-4cb1-9e23-f810d4c0fde1" providerId="ADAL" clId="{0226A9D0-8677-4D3F-BFCD-D5B3F6550196}" dt="2022-05-04T15:05:15.090" v="1842" actId="26606"/>
          <ac:cxnSpMkLst>
            <pc:docMk/>
            <pc:sldMk cId="963820355" sldId="264"/>
            <ac:cxnSpMk id="26" creationId="{D259FEF2-F6A5-442F-BA10-4E39EECD0ABE}"/>
          </ac:cxnSpMkLst>
        </pc:cxnChg>
      </pc:sldChg>
      <pc:sldChg chg="addSp delSp modSp new mod setBg modNotesTx">
        <pc:chgData name="Ross Phillips" userId="c604230b-847d-4cb1-9e23-f810d4c0fde1" providerId="ADAL" clId="{0226A9D0-8677-4D3F-BFCD-D5B3F6550196}" dt="2022-05-04T15:05:19.775" v="1843" actId="26606"/>
        <pc:sldMkLst>
          <pc:docMk/>
          <pc:sldMk cId="1403055786" sldId="265"/>
        </pc:sldMkLst>
        <pc:spChg chg="mod">
          <ac:chgData name="Ross Phillips" userId="c604230b-847d-4cb1-9e23-f810d4c0fde1" providerId="ADAL" clId="{0226A9D0-8677-4D3F-BFCD-D5B3F6550196}" dt="2022-05-04T15:05:19.775" v="1843" actId="26606"/>
          <ac:spMkLst>
            <pc:docMk/>
            <pc:sldMk cId="1403055786" sldId="265"/>
            <ac:spMk id="2" creationId="{8CC330DB-6880-44BF-A95F-BEFAE7A31160}"/>
          </ac:spMkLst>
        </pc:spChg>
        <pc:spChg chg="del mod">
          <ac:chgData name="Ross Phillips" userId="c604230b-847d-4cb1-9e23-f810d4c0fde1" providerId="ADAL" clId="{0226A9D0-8677-4D3F-BFCD-D5B3F6550196}" dt="2022-05-04T15:04:55.413" v="1840" actId="26606"/>
          <ac:spMkLst>
            <pc:docMk/>
            <pc:sldMk cId="1403055786" sldId="265"/>
            <ac:spMk id="3" creationId="{DC5AC840-0764-41D0-87A0-F6467E7392E6}"/>
          </ac:spMkLst>
        </pc:spChg>
        <pc:spChg chg="add del">
          <ac:chgData name="Ross Phillips" userId="c604230b-847d-4cb1-9e23-f810d4c0fde1" providerId="ADAL" clId="{0226A9D0-8677-4D3F-BFCD-D5B3F6550196}" dt="2022-05-04T15:05:19.775" v="1843" actId="26606"/>
          <ac:spMkLst>
            <pc:docMk/>
            <pc:sldMk cId="1403055786" sldId="265"/>
            <ac:spMk id="9" creationId="{32D32A60-013B-47A8-8833-D2424080917B}"/>
          </ac:spMkLst>
        </pc:spChg>
        <pc:spChg chg="add del">
          <ac:chgData name="Ross Phillips" userId="c604230b-847d-4cb1-9e23-f810d4c0fde1" providerId="ADAL" clId="{0226A9D0-8677-4D3F-BFCD-D5B3F6550196}" dt="2022-05-04T15:05:19.775" v="1843" actId="26606"/>
          <ac:spMkLst>
            <pc:docMk/>
            <pc:sldMk cId="1403055786" sldId="265"/>
            <ac:spMk id="11" creationId="{AE27932B-B694-4C4C-90D7-A0333A7C5876}"/>
          </ac:spMkLst>
        </pc:spChg>
        <pc:spChg chg="add del">
          <ac:chgData name="Ross Phillips" userId="c604230b-847d-4cb1-9e23-f810d4c0fde1" providerId="ADAL" clId="{0226A9D0-8677-4D3F-BFCD-D5B3F6550196}" dt="2022-05-04T15:05:19.775" v="1843" actId="26606"/>
          <ac:spMkLst>
            <pc:docMk/>
            <pc:sldMk cId="1403055786" sldId="265"/>
            <ac:spMk id="15" creationId="{A9DA474E-6B91-4200-840F-0257B2358A75}"/>
          </ac:spMkLst>
        </pc:spChg>
        <pc:spChg chg="add">
          <ac:chgData name="Ross Phillips" userId="c604230b-847d-4cb1-9e23-f810d4c0fde1" providerId="ADAL" clId="{0226A9D0-8677-4D3F-BFCD-D5B3F6550196}" dt="2022-05-04T15:05:19.775" v="1843" actId="26606"/>
          <ac:spMkLst>
            <pc:docMk/>
            <pc:sldMk cId="1403055786" sldId="265"/>
            <ac:spMk id="24" creationId="{482E7304-2AC2-4A5C-924D-A6AC3FFC5EAC}"/>
          </ac:spMkLst>
        </pc:spChg>
        <pc:spChg chg="add">
          <ac:chgData name="Ross Phillips" userId="c604230b-847d-4cb1-9e23-f810d4c0fde1" providerId="ADAL" clId="{0226A9D0-8677-4D3F-BFCD-D5B3F6550196}" dt="2022-05-04T15:05:19.775" v="1843" actId="26606"/>
          <ac:spMkLst>
            <pc:docMk/>
            <pc:sldMk cId="1403055786" sldId="265"/>
            <ac:spMk id="28" creationId="{A3C183B1-1D4B-4E3D-A02E-A426E3BFA016}"/>
          </ac:spMkLst>
        </pc:spChg>
        <pc:graphicFrameChg chg="add mod modGraphic">
          <ac:chgData name="Ross Phillips" userId="c604230b-847d-4cb1-9e23-f810d4c0fde1" providerId="ADAL" clId="{0226A9D0-8677-4D3F-BFCD-D5B3F6550196}" dt="2022-05-04T15:05:19.775" v="1843" actId="26606"/>
          <ac:graphicFrameMkLst>
            <pc:docMk/>
            <pc:sldMk cId="1403055786" sldId="265"/>
            <ac:graphicFrameMk id="5" creationId="{91590DA2-FCED-7E34-CC43-1BB7888A5990}"/>
          </ac:graphicFrameMkLst>
        </pc:graphicFrameChg>
        <pc:picChg chg="add del">
          <ac:chgData name="Ross Phillips" userId="c604230b-847d-4cb1-9e23-f810d4c0fde1" providerId="ADAL" clId="{0226A9D0-8677-4D3F-BFCD-D5B3F6550196}" dt="2022-05-04T15:05:19.775" v="1843" actId="26606"/>
          <ac:picMkLst>
            <pc:docMk/>
            <pc:sldMk cId="1403055786" sldId="265"/>
            <ac:picMk id="17" creationId="{DF63C9AD-AE6E-4512-8171-91612E84CCFB}"/>
          </ac:picMkLst>
        </pc:picChg>
        <pc:cxnChg chg="add del">
          <ac:chgData name="Ross Phillips" userId="c604230b-847d-4cb1-9e23-f810d4c0fde1" providerId="ADAL" clId="{0226A9D0-8677-4D3F-BFCD-D5B3F6550196}" dt="2022-05-04T15:05:19.775" v="1843" actId="26606"/>
          <ac:cxnSpMkLst>
            <pc:docMk/>
            <pc:sldMk cId="1403055786" sldId="265"/>
            <ac:cxnSpMk id="13" creationId="{9EBB0476-5CF0-4F44-8D68-5D42D7AEE43A}"/>
          </ac:cxnSpMkLst>
        </pc:cxnChg>
        <pc:cxnChg chg="add del">
          <ac:chgData name="Ross Phillips" userId="c604230b-847d-4cb1-9e23-f810d4c0fde1" providerId="ADAL" clId="{0226A9D0-8677-4D3F-BFCD-D5B3F6550196}" dt="2022-05-04T15:05:19.775" v="1843" actId="26606"/>
          <ac:cxnSpMkLst>
            <pc:docMk/>
            <pc:sldMk cId="1403055786" sldId="265"/>
            <ac:cxnSpMk id="19" creationId="{FE1A49CE-B63D-457A-A180-1C883E1A63D2}"/>
          </ac:cxnSpMkLst>
        </pc:cxnChg>
        <pc:cxnChg chg="add">
          <ac:chgData name="Ross Phillips" userId="c604230b-847d-4cb1-9e23-f810d4c0fde1" providerId="ADAL" clId="{0226A9D0-8677-4D3F-BFCD-D5B3F6550196}" dt="2022-05-04T15:05:19.775" v="1843" actId="26606"/>
          <ac:cxnSpMkLst>
            <pc:docMk/>
            <pc:sldMk cId="1403055786" sldId="265"/>
            <ac:cxnSpMk id="26" creationId="{D259FEF2-F6A5-442F-BA10-4E39EECD0ABE}"/>
          </ac:cxnSpMkLst>
        </pc:cxnChg>
      </pc:sldChg>
      <pc:sldChg chg="addSp delSp modSp new mod setBg">
        <pc:chgData name="Ross Phillips" userId="c604230b-847d-4cb1-9e23-f810d4c0fde1" providerId="ADAL" clId="{0226A9D0-8677-4D3F-BFCD-D5B3F6550196}" dt="2022-05-04T15:05:34.878" v="1844" actId="26606"/>
        <pc:sldMkLst>
          <pc:docMk/>
          <pc:sldMk cId="3752766664" sldId="266"/>
        </pc:sldMkLst>
        <pc:spChg chg="mod">
          <ac:chgData name="Ross Phillips" userId="c604230b-847d-4cb1-9e23-f810d4c0fde1" providerId="ADAL" clId="{0226A9D0-8677-4D3F-BFCD-D5B3F6550196}" dt="2022-05-04T15:05:34.878" v="1844" actId="26606"/>
          <ac:spMkLst>
            <pc:docMk/>
            <pc:sldMk cId="3752766664" sldId="266"/>
            <ac:spMk id="2" creationId="{1A21F0A1-34EF-4454-B8F2-AD53ABDA36A8}"/>
          </ac:spMkLst>
        </pc:spChg>
        <pc:spChg chg="del mod">
          <ac:chgData name="Ross Phillips" userId="c604230b-847d-4cb1-9e23-f810d4c0fde1" providerId="ADAL" clId="{0226A9D0-8677-4D3F-BFCD-D5B3F6550196}" dt="2022-05-04T15:05:34.878" v="1844" actId="26606"/>
          <ac:spMkLst>
            <pc:docMk/>
            <pc:sldMk cId="3752766664" sldId="266"/>
            <ac:spMk id="3" creationId="{536320B5-5411-46AA-9C8D-9016CF1C3DA8}"/>
          </ac:spMkLst>
        </pc:spChg>
        <pc:spChg chg="add">
          <ac:chgData name="Ross Phillips" userId="c604230b-847d-4cb1-9e23-f810d4c0fde1" providerId="ADAL" clId="{0226A9D0-8677-4D3F-BFCD-D5B3F6550196}" dt="2022-05-04T15:05:34.878" v="1844" actId="26606"/>
          <ac:spMkLst>
            <pc:docMk/>
            <pc:sldMk cId="3752766664" sldId="266"/>
            <ac:spMk id="9" creationId="{482E7304-2AC2-4A5C-924D-A6AC3FFC5EAC}"/>
          </ac:spMkLst>
        </pc:spChg>
        <pc:spChg chg="add">
          <ac:chgData name="Ross Phillips" userId="c604230b-847d-4cb1-9e23-f810d4c0fde1" providerId="ADAL" clId="{0226A9D0-8677-4D3F-BFCD-D5B3F6550196}" dt="2022-05-04T15:05:34.878" v="1844" actId="26606"/>
          <ac:spMkLst>
            <pc:docMk/>
            <pc:sldMk cId="3752766664" sldId="266"/>
            <ac:spMk id="13" creationId="{A3C183B1-1D4B-4E3D-A02E-A426E3BFA016}"/>
          </ac:spMkLst>
        </pc:spChg>
        <pc:graphicFrameChg chg="add">
          <ac:chgData name="Ross Phillips" userId="c604230b-847d-4cb1-9e23-f810d4c0fde1" providerId="ADAL" clId="{0226A9D0-8677-4D3F-BFCD-D5B3F6550196}" dt="2022-05-04T15:05:34.878" v="1844" actId="26606"/>
          <ac:graphicFrameMkLst>
            <pc:docMk/>
            <pc:sldMk cId="3752766664" sldId="266"/>
            <ac:graphicFrameMk id="5" creationId="{4967B7DD-0174-D8E2-9902-10631583B14B}"/>
          </ac:graphicFrameMkLst>
        </pc:graphicFrameChg>
        <pc:cxnChg chg="add">
          <ac:chgData name="Ross Phillips" userId="c604230b-847d-4cb1-9e23-f810d4c0fde1" providerId="ADAL" clId="{0226A9D0-8677-4D3F-BFCD-D5B3F6550196}" dt="2022-05-04T15:05:34.878" v="1844" actId="26606"/>
          <ac:cxnSpMkLst>
            <pc:docMk/>
            <pc:sldMk cId="3752766664" sldId="266"/>
            <ac:cxnSpMk id="11" creationId="{D259FEF2-F6A5-442F-BA10-4E39EECD0ABE}"/>
          </ac:cxnSpMkLst>
        </pc:cxnChg>
      </pc:sldChg>
      <pc:sldChg chg="addSp delSp modSp new mod setBg modClrScheme chgLayout">
        <pc:chgData name="Ross Phillips" userId="c604230b-847d-4cb1-9e23-f810d4c0fde1" providerId="ADAL" clId="{0226A9D0-8677-4D3F-BFCD-D5B3F6550196}" dt="2022-05-04T15:05:55.645" v="1849" actId="26606"/>
        <pc:sldMkLst>
          <pc:docMk/>
          <pc:sldMk cId="613492528" sldId="267"/>
        </pc:sldMkLst>
        <pc:spChg chg="del mod ord">
          <ac:chgData name="Ross Phillips" userId="c604230b-847d-4cb1-9e23-f810d4c0fde1" providerId="ADAL" clId="{0226A9D0-8677-4D3F-BFCD-D5B3F6550196}" dt="2022-05-04T07:32:55.879" v="441" actId="700"/>
          <ac:spMkLst>
            <pc:docMk/>
            <pc:sldMk cId="613492528" sldId="267"/>
            <ac:spMk id="2" creationId="{2DA1D480-67E4-40A6-A9A7-04F031FF863B}"/>
          </ac:spMkLst>
        </pc:spChg>
        <pc:spChg chg="del mod ord">
          <ac:chgData name="Ross Phillips" userId="c604230b-847d-4cb1-9e23-f810d4c0fde1" providerId="ADAL" clId="{0226A9D0-8677-4D3F-BFCD-D5B3F6550196}" dt="2022-05-04T07:32:55.879" v="441" actId="700"/>
          <ac:spMkLst>
            <pc:docMk/>
            <pc:sldMk cId="613492528" sldId="267"/>
            <ac:spMk id="3" creationId="{1E636063-4B51-4BDD-8DBB-82DA6FF08AC1}"/>
          </ac:spMkLst>
        </pc:spChg>
        <pc:spChg chg="add mod ord">
          <ac:chgData name="Ross Phillips" userId="c604230b-847d-4cb1-9e23-f810d4c0fde1" providerId="ADAL" clId="{0226A9D0-8677-4D3F-BFCD-D5B3F6550196}" dt="2022-05-04T15:05:55.645" v="1849" actId="26606"/>
          <ac:spMkLst>
            <pc:docMk/>
            <pc:sldMk cId="613492528" sldId="267"/>
            <ac:spMk id="4" creationId="{B4A90E7A-C4D8-425C-99D8-9BDB67B39A38}"/>
          </ac:spMkLst>
        </pc:spChg>
        <pc:spChg chg="add mod ord">
          <ac:chgData name="Ross Phillips" userId="c604230b-847d-4cb1-9e23-f810d4c0fde1" providerId="ADAL" clId="{0226A9D0-8677-4D3F-BFCD-D5B3F6550196}" dt="2022-05-04T15:05:55.645" v="1849" actId="26606"/>
          <ac:spMkLst>
            <pc:docMk/>
            <pc:sldMk cId="613492528" sldId="267"/>
            <ac:spMk id="5" creationId="{EB225E0F-7966-4910-BADE-128D8E0F69A9}"/>
          </ac:spMkLst>
        </pc:spChg>
        <pc:spChg chg="add">
          <ac:chgData name="Ross Phillips" userId="c604230b-847d-4cb1-9e23-f810d4c0fde1" providerId="ADAL" clId="{0226A9D0-8677-4D3F-BFCD-D5B3F6550196}" dt="2022-05-04T15:05:55.645" v="1849" actId="26606"/>
          <ac:spMkLst>
            <pc:docMk/>
            <pc:sldMk cId="613492528" sldId="267"/>
            <ac:spMk id="10" creationId="{23522FE7-5A29-4EF6-B1EF-2CA55748A772}"/>
          </ac:spMkLst>
        </pc:spChg>
        <pc:spChg chg="add">
          <ac:chgData name="Ross Phillips" userId="c604230b-847d-4cb1-9e23-f810d4c0fde1" providerId="ADAL" clId="{0226A9D0-8677-4D3F-BFCD-D5B3F6550196}" dt="2022-05-04T15:05:55.645" v="1849" actId="26606"/>
          <ac:spMkLst>
            <pc:docMk/>
            <pc:sldMk cId="613492528" sldId="267"/>
            <ac:spMk id="18" creationId="{1C69834E-5EEE-4D61-833E-04928896454C}"/>
          </ac:spMkLst>
        </pc:spChg>
        <pc:spChg chg="add">
          <ac:chgData name="Ross Phillips" userId="c604230b-847d-4cb1-9e23-f810d4c0fde1" providerId="ADAL" clId="{0226A9D0-8677-4D3F-BFCD-D5B3F6550196}" dt="2022-05-04T15:05:55.645" v="1849" actId="26606"/>
          <ac:spMkLst>
            <pc:docMk/>
            <pc:sldMk cId="613492528" sldId="267"/>
            <ac:spMk id="20" creationId="{58E5D9BA-46E7-4BFA-9C74-75495BF6F54D}"/>
          </ac:spMkLst>
        </pc:spChg>
        <pc:spChg chg="add">
          <ac:chgData name="Ross Phillips" userId="c604230b-847d-4cb1-9e23-f810d4c0fde1" providerId="ADAL" clId="{0226A9D0-8677-4D3F-BFCD-D5B3F6550196}" dt="2022-05-04T15:05:55.645" v="1849" actId="26606"/>
          <ac:spMkLst>
            <pc:docMk/>
            <pc:sldMk cId="613492528" sldId="267"/>
            <ac:spMk id="22" creationId="{5B033D76-5800-44B6-AFE9-EE2106935115}"/>
          </ac:spMkLst>
        </pc:spChg>
        <pc:spChg chg="add">
          <ac:chgData name="Ross Phillips" userId="c604230b-847d-4cb1-9e23-f810d4c0fde1" providerId="ADAL" clId="{0226A9D0-8677-4D3F-BFCD-D5B3F6550196}" dt="2022-05-04T15:05:55.645" v="1849" actId="26606"/>
          <ac:spMkLst>
            <pc:docMk/>
            <pc:sldMk cId="613492528" sldId="267"/>
            <ac:spMk id="24" creationId="{522D6F85-FFBA-4F81-AEE5-AAA17CB7AA98}"/>
          </ac:spMkLst>
        </pc:spChg>
        <pc:spChg chg="add">
          <ac:chgData name="Ross Phillips" userId="c604230b-847d-4cb1-9e23-f810d4c0fde1" providerId="ADAL" clId="{0226A9D0-8677-4D3F-BFCD-D5B3F6550196}" dt="2022-05-04T15:05:55.645" v="1849" actId="26606"/>
          <ac:spMkLst>
            <pc:docMk/>
            <pc:sldMk cId="613492528" sldId="267"/>
            <ac:spMk id="26" creationId="{27F9AD2E-70BB-475A-A0F2-AD9F308C38FE}"/>
          </ac:spMkLst>
        </pc:spChg>
        <pc:picChg chg="add">
          <ac:chgData name="Ross Phillips" userId="c604230b-847d-4cb1-9e23-f810d4c0fde1" providerId="ADAL" clId="{0226A9D0-8677-4D3F-BFCD-D5B3F6550196}" dt="2022-05-04T15:05:55.645" v="1849" actId="26606"/>
          <ac:picMkLst>
            <pc:docMk/>
            <pc:sldMk cId="613492528" sldId="267"/>
            <ac:picMk id="12" creationId="{C2192E09-EBC7-416C-B887-DFF915D7F43D}"/>
          </ac:picMkLst>
        </pc:picChg>
        <pc:picChg chg="add">
          <ac:chgData name="Ross Phillips" userId="c604230b-847d-4cb1-9e23-f810d4c0fde1" providerId="ADAL" clId="{0226A9D0-8677-4D3F-BFCD-D5B3F6550196}" dt="2022-05-04T15:05:55.645" v="1849" actId="26606"/>
          <ac:picMkLst>
            <pc:docMk/>
            <pc:sldMk cId="613492528" sldId="267"/>
            <ac:picMk id="28" creationId="{4C401D57-600A-4C91-AC9A-14CA1ED6F7D8}"/>
          </ac:picMkLst>
        </pc:picChg>
        <pc:cxnChg chg="add">
          <ac:chgData name="Ross Phillips" userId="c604230b-847d-4cb1-9e23-f810d4c0fde1" providerId="ADAL" clId="{0226A9D0-8677-4D3F-BFCD-D5B3F6550196}" dt="2022-05-04T15:05:55.645" v="1849" actId="26606"/>
          <ac:cxnSpMkLst>
            <pc:docMk/>
            <pc:sldMk cId="613492528" sldId="267"/>
            <ac:cxnSpMk id="14" creationId="{2924498D-E084-44BE-A196-CFCE35564350}"/>
          </ac:cxnSpMkLst>
        </pc:cxnChg>
        <pc:cxnChg chg="add">
          <ac:chgData name="Ross Phillips" userId="c604230b-847d-4cb1-9e23-f810d4c0fde1" providerId="ADAL" clId="{0226A9D0-8677-4D3F-BFCD-D5B3F6550196}" dt="2022-05-04T15:05:55.645" v="1849" actId="26606"/>
          <ac:cxnSpMkLst>
            <pc:docMk/>
            <pc:sldMk cId="613492528" sldId="267"/>
            <ac:cxnSpMk id="16" creationId="{3BBC7667-C352-4842-9AFD-E5C16AD002F4}"/>
          </ac:cxnSpMkLst>
        </pc:cxnChg>
        <pc:cxnChg chg="add">
          <ac:chgData name="Ross Phillips" userId="c604230b-847d-4cb1-9e23-f810d4c0fde1" providerId="ADAL" clId="{0226A9D0-8677-4D3F-BFCD-D5B3F6550196}" dt="2022-05-04T15:05:55.645" v="1849" actId="26606"/>
          <ac:cxnSpMkLst>
            <pc:docMk/>
            <pc:sldMk cId="613492528" sldId="267"/>
            <ac:cxnSpMk id="30" creationId="{412BDC66-00FA-4A3F-9BC7-BE05FF7705F8}"/>
          </ac:cxnSpMkLst>
        </pc:cxnChg>
      </pc:sldChg>
      <pc:sldChg chg="modSp new mod ord">
        <pc:chgData name="Ross Phillips" userId="c604230b-847d-4cb1-9e23-f810d4c0fde1" providerId="ADAL" clId="{0226A9D0-8677-4D3F-BFCD-D5B3F6550196}" dt="2022-05-04T14:36:12.362" v="1386" actId="27636"/>
        <pc:sldMkLst>
          <pc:docMk/>
          <pc:sldMk cId="431142762" sldId="268"/>
        </pc:sldMkLst>
        <pc:spChg chg="mod">
          <ac:chgData name="Ross Phillips" userId="c604230b-847d-4cb1-9e23-f810d4c0fde1" providerId="ADAL" clId="{0226A9D0-8677-4D3F-BFCD-D5B3F6550196}" dt="2022-05-04T14:36:12.038" v="1385"/>
          <ac:spMkLst>
            <pc:docMk/>
            <pc:sldMk cId="431142762" sldId="268"/>
            <ac:spMk id="2" creationId="{D7CF3E2E-D3B8-47AC-8568-75D750743FDA}"/>
          </ac:spMkLst>
        </pc:spChg>
        <pc:spChg chg="mod">
          <ac:chgData name="Ross Phillips" userId="c604230b-847d-4cb1-9e23-f810d4c0fde1" providerId="ADAL" clId="{0226A9D0-8677-4D3F-BFCD-D5B3F6550196}" dt="2022-05-04T14:36:12.362" v="1386" actId="27636"/>
          <ac:spMkLst>
            <pc:docMk/>
            <pc:sldMk cId="431142762" sldId="268"/>
            <ac:spMk id="3" creationId="{21144C6F-DE1F-47A4-8017-3DBD2454C37A}"/>
          </ac:spMkLst>
        </pc:spChg>
      </pc:sldChg>
      <pc:sldChg chg="addSp delSp modSp new mod setBg modClrScheme chgLayout">
        <pc:chgData name="Ross Phillips" userId="c604230b-847d-4cb1-9e23-f810d4c0fde1" providerId="ADAL" clId="{0226A9D0-8677-4D3F-BFCD-D5B3F6550196}" dt="2022-05-04T15:06:15.227" v="1850" actId="26606"/>
        <pc:sldMkLst>
          <pc:docMk/>
          <pc:sldMk cId="3818847313" sldId="269"/>
        </pc:sldMkLst>
        <pc:spChg chg="del mod ord">
          <ac:chgData name="Ross Phillips" userId="c604230b-847d-4cb1-9e23-f810d4c0fde1" providerId="ADAL" clId="{0226A9D0-8677-4D3F-BFCD-D5B3F6550196}" dt="2022-05-04T07:33:19.292" v="465" actId="700"/>
          <ac:spMkLst>
            <pc:docMk/>
            <pc:sldMk cId="3818847313" sldId="269"/>
            <ac:spMk id="2" creationId="{A137665F-7C9F-4806-B338-6EECC2978750}"/>
          </ac:spMkLst>
        </pc:spChg>
        <pc:spChg chg="del mod ord">
          <ac:chgData name="Ross Phillips" userId="c604230b-847d-4cb1-9e23-f810d4c0fde1" providerId="ADAL" clId="{0226A9D0-8677-4D3F-BFCD-D5B3F6550196}" dt="2022-05-04T07:33:19.292" v="465" actId="700"/>
          <ac:spMkLst>
            <pc:docMk/>
            <pc:sldMk cId="3818847313" sldId="269"/>
            <ac:spMk id="3" creationId="{62E82AEF-E1E5-4AF0-995A-0F898E140C67}"/>
          </ac:spMkLst>
        </pc:spChg>
        <pc:spChg chg="add mod ord">
          <ac:chgData name="Ross Phillips" userId="c604230b-847d-4cb1-9e23-f810d4c0fde1" providerId="ADAL" clId="{0226A9D0-8677-4D3F-BFCD-D5B3F6550196}" dt="2022-05-04T15:06:15.227" v="1850" actId="26606"/>
          <ac:spMkLst>
            <pc:docMk/>
            <pc:sldMk cId="3818847313" sldId="269"/>
            <ac:spMk id="4" creationId="{0B183998-7408-49DF-95E0-74AEB89E0B53}"/>
          </ac:spMkLst>
        </pc:spChg>
        <pc:spChg chg="add mod ord">
          <ac:chgData name="Ross Phillips" userId="c604230b-847d-4cb1-9e23-f810d4c0fde1" providerId="ADAL" clId="{0226A9D0-8677-4D3F-BFCD-D5B3F6550196}" dt="2022-05-04T15:06:15.227" v="1850" actId="26606"/>
          <ac:spMkLst>
            <pc:docMk/>
            <pc:sldMk cId="3818847313" sldId="269"/>
            <ac:spMk id="5" creationId="{3280A740-5BAC-42EE-863F-0BD4FAF9B424}"/>
          </ac:spMkLst>
        </pc:spChg>
        <pc:spChg chg="add">
          <ac:chgData name="Ross Phillips" userId="c604230b-847d-4cb1-9e23-f810d4c0fde1" providerId="ADAL" clId="{0226A9D0-8677-4D3F-BFCD-D5B3F6550196}" dt="2022-05-04T15:06:15.227" v="1850" actId="26606"/>
          <ac:spMkLst>
            <pc:docMk/>
            <pc:sldMk cId="3818847313" sldId="269"/>
            <ac:spMk id="10" creationId="{23522FE7-5A29-4EF6-B1EF-2CA55748A772}"/>
          </ac:spMkLst>
        </pc:spChg>
        <pc:spChg chg="add">
          <ac:chgData name="Ross Phillips" userId="c604230b-847d-4cb1-9e23-f810d4c0fde1" providerId="ADAL" clId="{0226A9D0-8677-4D3F-BFCD-D5B3F6550196}" dt="2022-05-04T15:06:15.227" v="1850" actId="26606"/>
          <ac:spMkLst>
            <pc:docMk/>
            <pc:sldMk cId="3818847313" sldId="269"/>
            <ac:spMk id="18" creationId="{1C69834E-5EEE-4D61-833E-04928896454C}"/>
          </ac:spMkLst>
        </pc:spChg>
        <pc:spChg chg="add">
          <ac:chgData name="Ross Phillips" userId="c604230b-847d-4cb1-9e23-f810d4c0fde1" providerId="ADAL" clId="{0226A9D0-8677-4D3F-BFCD-D5B3F6550196}" dt="2022-05-04T15:06:15.227" v="1850" actId="26606"/>
          <ac:spMkLst>
            <pc:docMk/>
            <pc:sldMk cId="3818847313" sldId="269"/>
            <ac:spMk id="20" creationId="{58E5D9BA-46E7-4BFA-9C74-75495BF6F54D}"/>
          </ac:spMkLst>
        </pc:spChg>
        <pc:spChg chg="add">
          <ac:chgData name="Ross Phillips" userId="c604230b-847d-4cb1-9e23-f810d4c0fde1" providerId="ADAL" clId="{0226A9D0-8677-4D3F-BFCD-D5B3F6550196}" dt="2022-05-04T15:06:15.227" v="1850" actId="26606"/>
          <ac:spMkLst>
            <pc:docMk/>
            <pc:sldMk cId="3818847313" sldId="269"/>
            <ac:spMk id="22" creationId="{5B033D76-5800-44B6-AFE9-EE2106935115}"/>
          </ac:spMkLst>
        </pc:spChg>
        <pc:spChg chg="add">
          <ac:chgData name="Ross Phillips" userId="c604230b-847d-4cb1-9e23-f810d4c0fde1" providerId="ADAL" clId="{0226A9D0-8677-4D3F-BFCD-D5B3F6550196}" dt="2022-05-04T15:06:15.227" v="1850" actId="26606"/>
          <ac:spMkLst>
            <pc:docMk/>
            <pc:sldMk cId="3818847313" sldId="269"/>
            <ac:spMk id="24" creationId="{522D6F85-FFBA-4F81-AEE5-AAA17CB7AA98}"/>
          </ac:spMkLst>
        </pc:spChg>
        <pc:spChg chg="add">
          <ac:chgData name="Ross Phillips" userId="c604230b-847d-4cb1-9e23-f810d4c0fde1" providerId="ADAL" clId="{0226A9D0-8677-4D3F-BFCD-D5B3F6550196}" dt="2022-05-04T15:06:15.227" v="1850" actId="26606"/>
          <ac:spMkLst>
            <pc:docMk/>
            <pc:sldMk cId="3818847313" sldId="269"/>
            <ac:spMk id="26" creationId="{27F9AD2E-70BB-475A-A0F2-AD9F308C38FE}"/>
          </ac:spMkLst>
        </pc:spChg>
        <pc:picChg chg="add">
          <ac:chgData name="Ross Phillips" userId="c604230b-847d-4cb1-9e23-f810d4c0fde1" providerId="ADAL" clId="{0226A9D0-8677-4D3F-BFCD-D5B3F6550196}" dt="2022-05-04T15:06:15.227" v="1850" actId="26606"/>
          <ac:picMkLst>
            <pc:docMk/>
            <pc:sldMk cId="3818847313" sldId="269"/>
            <ac:picMk id="12" creationId="{C2192E09-EBC7-416C-B887-DFF915D7F43D}"/>
          </ac:picMkLst>
        </pc:picChg>
        <pc:picChg chg="add">
          <ac:chgData name="Ross Phillips" userId="c604230b-847d-4cb1-9e23-f810d4c0fde1" providerId="ADAL" clId="{0226A9D0-8677-4D3F-BFCD-D5B3F6550196}" dt="2022-05-04T15:06:15.227" v="1850" actId="26606"/>
          <ac:picMkLst>
            <pc:docMk/>
            <pc:sldMk cId="3818847313" sldId="269"/>
            <ac:picMk id="28" creationId="{4C401D57-600A-4C91-AC9A-14CA1ED6F7D8}"/>
          </ac:picMkLst>
        </pc:picChg>
        <pc:cxnChg chg="add">
          <ac:chgData name="Ross Phillips" userId="c604230b-847d-4cb1-9e23-f810d4c0fde1" providerId="ADAL" clId="{0226A9D0-8677-4D3F-BFCD-D5B3F6550196}" dt="2022-05-04T15:06:15.227" v="1850" actId="26606"/>
          <ac:cxnSpMkLst>
            <pc:docMk/>
            <pc:sldMk cId="3818847313" sldId="269"/>
            <ac:cxnSpMk id="14" creationId="{2924498D-E084-44BE-A196-CFCE35564350}"/>
          </ac:cxnSpMkLst>
        </pc:cxnChg>
        <pc:cxnChg chg="add">
          <ac:chgData name="Ross Phillips" userId="c604230b-847d-4cb1-9e23-f810d4c0fde1" providerId="ADAL" clId="{0226A9D0-8677-4D3F-BFCD-D5B3F6550196}" dt="2022-05-04T15:06:15.227" v="1850" actId="26606"/>
          <ac:cxnSpMkLst>
            <pc:docMk/>
            <pc:sldMk cId="3818847313" sldId="269"/>
            <ac:cxnSpMk id="16" creationId="{3BBC7667-C352-4842-9AFD-E5C16AD002F4}"/>
          </ac:cxnSpMkLst>
        </pc:cxnChg>
        <pc:cxnChg chg="add">
          <ac:chgData name="Ross Phillips" userId="c604230b-847d-4cb1-9e23-f810d4c0fde1" providerId="ADAL" clId="{0226A9D0-8677-4D3F-BFCD-D5B3F6550196}" dt="2022-05-04T15:06:15.227" v="1850" actId="26606"/>
          <ac:cxnSpMkLst>
            <pc:docMk/>
            <pc:sldMk cId="3818847313" sldId="269"/>
            <ac:cxnSpMk id="30" creationId="{412BDC66-00FA-4A3F-9BC7-BE05FF7705F8}"/>
          </ac:cxnSpMkLst>
        </pc:cxnChg>
      </pc:sldChg>
      <pc:sldChg chg="new del">
        <pc:chgData name="Ross Phillips" userId="c604230b-847d-4cb1-9e23-f810d4c0fde1" providerId="ADAL" clId="{0226A9D0-8677-4D3F-BFCD-D5B3F6550196}" dt="2022-05-04T14:30:22.667" v="1244" actId="47"/>
        <pc:sldMkLst>
          <pc:docMk/>
          <pc:sldMk cId="3969022516" sldId="270"/>
        </pc:sldMkLst>
      </pc:sldChg>
      <pc:sldChg chg="new del">
        <pc:chgData name="Ross Phillips" userId="c604230b-847d-4cb1-9e23-f810d4c0fde1" providerId="ADAL" clId="{0226A9D0-8677-4D3F-BFCD-D5B3F6550196}" dt="2022-05-04T14:30:24.633" v="1245" actId="47"/>
        <pc:sldMkLst>
          <pc:docMk/>
          <pc:sldMk cId="325576933" sldId="271"/>
        </pc:sldMkLst>
      </pc:sldChg>
      <pc:sldChg chg="new del">
        <pc:chgData name="Ross Phillips" userId="c604230b-847d-4cb1-9e23-f810d4c0fde1" providerId="ADAL" clId="{0226A9D0-8677-4D3F-BFCD-D5B3F6550196}" dt="2022-05-04T14:30:26.003" v="1246" actId="47"/>
        <pc:sldMkLst>
          <pc:docMk/>
          <pc:sldMk cId="1012913582" sldId="272"/>
        </pc:sldMkLst>
      </pc:sldChg>
      <pc:sldChg chg="new del">
        <pc:chgData name="Ross Phillips" userId="c604230b-847d-4cb1-9e23-f810d4c0fde1" providerId="ADAL" clId="{0226A9D0-8677-4D3F-BFCD-D5B3F6550196}" dt="2022-05-04T14:30:27.275" v="1247" actId="47"/>
        <pc:sldMkLst>
          <pc:docMk/>
          <pc:sldMk cId="1413403135" sldId="273"/>
        </pc:sldMkLst>
      </pc:sldChg>
      <pc:sldChg chg="addSp delSp modSp new mod setBg modClrScheme chgLayout">
        <pc:chgData name="Ross Phillips" userId="c604230b-847d-4cb1-9e23-f810d4c0fde1" providerId="ADAL" clId="{0226A9D0-8677-4D3F-BFCD-D5B3F6550196}" dt="2022-05-04T15:06:35.118" v="1851" actId="26606"/>
        <pc:sldMkLst>
          <pc:docMk/>
          <pc:sldMk cId="520893409" sldId="274"/>
        </pc:sldMkLst>
        <pc:spChg chg="mod ord">
          <ac:chgData name="Ross Phillips" userId="c604230b-847d-4cb1-9e23-f810d4c0fde1" providerId="ADAL" clId="{0226A9D0-8677-4D3F-BFCD-D5B3F6550196}" dt="2022-05-04T15:06:35.118" v="1851" actId="26606"/>
          <ac:spMkLst>
            <pc:docMk/>
            <pc:sldMk cId="520893409" sldId="274"/>
            <ac:spMk id="2" creationId="{3584CBDA-FA89-4FA6-A860-B5EF038B485F}"/>
          </ac:spMkLst>
        </pc:spChg>
        <pc:spChg chg="del mod ord">
          <ac:chgData name="Ross Phillips" userId="c604230b-847d-4cb1-9e23-f810d4c0fde1" providerId="ADAL" clId="{0226A9D0-8677-4D3F-BFCD-D5B3F6550196}" dt="2022-05-04T14:35:21.921" v="1373" actId="700"/>
          <ac:spMkLst>
            <pc:docMk/>
            <pc:sldMk cId="520893409" sldId="274"/>
            <ac:spMk id="3" creationId="{D3F287B9-C085-463E-96E8-91CBCA58C7B5}"/>
          </ac:spMkLst>
        </pc:spChg>
        <pc:spChg chg="add mod ord">
          <ac:chgData name="Ross Phillips" userId="c604230b-847d-4cb1-9e23-f810d4c0fde1" providerId="ADAL" clId="{0226A9D0-8677-4D3F-BFCD-D5B3F6550196}" dt="2022-05-04T15:06:35.118" v="1851" actId="26606"/>
          <ac:spMkLst>
            <pc:docMk/>
            <pc:sldMk cId="520893409" sldId="274"/>
            <ac:spMk id="4" creationId="{E1242861-4B80-475A-A074-F33E0A7C7B14}"/>
          </ac:spMkLst>
        </pc:spChg>
        <pc:spChg chg="add">
          <ac:chgData name="Ross Phillips" userId="c604230b-847d-4cb1-9e23-f810d4c0fde1" providerId="ADAL" clId="{0226A9D0-8677-4D3F-BFCD-D5B3F6550196}" dt="2022-05-04T15:06:35.118" v="1851" actId="26606"/>
          <ac:spMkLst>
            <pc:docMk/>
            <pc:sldMk cId="520893409" sldId="274"/>
            <ac:spMk id="10" creationId="{1CE580D1-F917-4567-AFB4-99AA9B52ADF0}"/>
          </ac:spMkLst>
        </pc:spChg>
        <pc:spChg chg="add">
          <ac:chgData name="Ross Phillips" userId="c604230b-847d-4cb1-9e23-f810d4c0fde1" providerId="ADAL" clId="{0226A9D0-8677-4D3F-BFCD-D5B3F6550196}" dt="2022-05-04T15:06:35.118" v="1851" actId="26606"/>
          <ac:spMkLst>
            <pc:docMk/>
            <pc:sldMk cId="520893409" sldId="274"/>
            <ac:spMk id="18" creationId="{A4092ECB-D375-4A85-AD6E-85644D2A99E5}"/>
          </ac:spMkLst>
        </pc:spChg>
        <pc:picChg chg="add">
          <ac:chgData name="Ross Phillips" userId="c604230b-847d-4cb1-9e23-f810d4c0fde1" providerId="ADAL" clId="{0226A9D0-8677-4D3F-BFCD-D5B3F6550196}" dt="2022-05-04T15:06:35.118" v="1851" actId="26606"/>
          <ac:picMkLst>
            <pc:docMk/>
            <pc:sldMk cId="520893409" sldId="274"/>
            <ac:picMk id="6" creationId="{6656C964-1F26-E3CC-8DDD-89AA2C5B39AE}"/>
          </ac:picMkLst>
        </pc:picChg>
        <pc:picChg chg="add">
          <ac:chgData name="Ross Phillips" userId="c604230b-847d-4cb1-9e23-f810d4c0fde1" providerId="ADAL" clId="{0226A9D0-8677-4D3F-BFCD-D5B3F6550196}" dt="2022-05-04T15:06:35.118" v="1851" actId="26606"/>
          <ac:picMkLst>
            <pc:docMk/>
            <pc:sldMk cId="520893409" sldId="274"/>
            <ac:picMk id="12" creationId="{1F5620B8-A2D8-4568-B566-F0453A0D9167}"/>
          </ac:picMkLst>
        </pc:picChg>
        <pc:cxnChg chg="add">
          <ac:chgData name="Ross Phillips" userId="c604230b-847d-4cb1-9e23-f810d4c0fde1" providerId="ADAL" clId="{0226A9D0-8677-4D3F-BFCD-D5B3F6550196}" dt="2022-05-04T15:06:35.118" v="1851" actId="26606"/>
          <ac:cxnSpMkLst>
            <pc:docMk/>
            <pc:sldMk cId="520893409" sldId="274"/>
            <ac:cxnSpMk id="14" creationId="{1C7D2BA4-4B7A-4596-8BCC-5CF715423894}"/>
          </ac:cxnSpMkLst>
        </pc:cxnChg>
        <pc:cxnChg chg="add">
          <ac:chgData name="Ross Phillips" userId="c604230b-847d-4cb1-9e23-f810d4c0fde1" providerId="ADAL" clId="{0226A9D0-8677-4D3F-BFCD-D5B3F6550196}" dt="2022-05-04T15:06:35.118" v="1851" actId="26606"/>
          <ac:cxnSpMkLst>
            <pc:docMk/>
            <pc:sldMk cId="520893409" sldId="274"/>
            <ac:cxnSpMk id="16" creationId="{4977F1E1-2B6F-4BB6-899F-67D8764D83C5}"/>
          </ac:cxnSpMkLst>
        </pc:cxnChg>
        <pc:cxnChg chg="add">
          <ac:chgData name="Ross Phillips" userId="c604230b-847d-4cb1-9e23-f810d4c0fde1" providerId="ADAL" clId="{0226A9D0-8677-4D3F-BFCD-D5B3F6550196}" dt="2022-05-04T15:06:35.118" v="1851" actId="26606"/>
          <ac:cxnSpMkLst>
            <pc:docMk/>
            <pc:sldMk cId="520893409" sldId="274"/>
            <ac:cxnSpMk id="20" creationId="{B6C1711D-6DAC-4FE1-B7B6-AC8A81B84C08}"/>
          </ac:cxnSpMkLst>
        </pc:cxnChg>
      </pc:sldChg>
      <pc:sldChg chg="add modNotes">
        <pc:chgData name="Ross Phillips" userId="c604230b-847d-4cb1-9e23-f810d4c0fde1" providerId="ADAL" clId="{0226A9D0-8677-4D3F-BFCD-D5B3F6550196}" dt="2022-05-04T08:02:29.107" v="489"/>
        <pc:sldMkLst>
          <pc:docMk/>
          <pc:sldMk cId="0" sldId="275"/>
        </pc:sldMkLst>
      </pc:sldChg>
      <pc:sldChg chg="add modNotes">
        <pc:chgData name="Ross Phillips" userId="c604230b-847d-4cb1-9e23-f810d4c0fde1" providerId="ADAL" clId="{0226A9D0-8677-4D3F-BFCD-D5B3F6550196}" dt="2022-05-04T08:02:29.107" v="489"/>
        <pc:sldMkLst>
          <pc:docMk/>
          <pc:sldMk cId="0" sldId="276"/>
        </pc:sldMkLst>
      </pc:sldChg>
      <pc:sldChg chg="add">
        <pc:chgData name="Ross Phillips" userId="c604230b-847d-4cb1-9e23-f810d4c0fde1" providerId="ADAL" clId="{0226A9D0-8677-4D3F-BFCD-D5B3F6550196}" dt="2022-05-04T08:02:29.107" v="489"/>
        <pc:sldMkLst>
          <pc:docMk/>
          <pc:sldMk cId="0" sldId="296"/>
        </pc:sldMkLst>
      </pc:sldChg>
      <pc:sldChg chg="add modNotes">
        <pc:chgData name="Ross Phillips" userId="c604230b-847d-4cb1-9e23-f810d4c0fde1" providerId="ADAL" clId="{0226A9D0-8677-4D3F-BFCD-D5B3F6550196}" dt="2022-05-04T08:02:29.107" v="489"/>
        <pc:sldMkLst>
          <pc:docMk/>
          <pc:sldMk cId="0" sldId="297"/>
        </pc:sldMkLst>
      </pc:sldChg>
      <pc:sldChg chg="addSp modSp add mod setBg">
        <pc:chgData name="Ross Phillips" userId="c604230b-847d-4cb1-9e23-f810d4c0fde1" providerId="ADAL" clId="{0226A9D0-8677-4D3F-BFCD-D5B3F6550196}" dt="2022-05-04T14:37:00.616" v="1393" actId="26606"/>
        <pc:sldMkLst>
          <pc:docMk/>
          <pc:sldMk cId="3300161697" sldId="298"/>
        </pc:sldMkLst>
        <pc:spChg chg="mod">
          <ac:chgData name="Ross Phillips" userId="c604230b-847d-4cb1-9e23-f810d4c0fde1" providerId="ADAL" clId="{0226A9D0-8677-4D3F-BFCD-D5B3F6550196}" dt="2022-05-04T14:37:00.616" v="1393" actId="26606"/>
          <ac:spMkLst>
            <pc:docMk/>
            <pc:sldMk cId="3300161697" sldId="298"/>
            <ac:spMk id="2" creationId="{00000000-0000-0000-0000-000000000000}"/>
          </ac:spMkLst>
        </pc:spChg>
        <pc:spChg chg="mod">
          <ac:chgData name="Ross Phillips" userId="c604230b-847d-4cb1-9e23-f810d4c0fde1" providerId="ADAL" clId="{0226A9D0-8677-4D3F-BFCD-D5B3F6550196}" dt="2022-05-04T14:37:00.616" v="1393" actId="26606"/>
          <ac:spMkLst>
            <pc:docMk/>
            <pc:sldMk cId="3300161697" sldId="298"/>
            <ac:spMk id="3" creationId="{00000000-0000-0000-0000-000000000000}"/>
          </ac:spMkLst>
        </pc:spChg>
        <pc:grpChg chg="add">
          <ac:chgData name="Ross Phillips" userId="c604230b-847d-4cb1-9e23-f810d4c0fde1" providerId="ADAL" clId="{0226A9D0-8677-4D3F-BFCD-D5B3F6550196}" dt="2022-05-04T14:37:00.616" v="1393" actId="26606"/>
          <ac:grpSpMkLst>
            <pc:docMk/>
            <pc:sldMk cId="3300161697" sldId="298"/>
            <ac:grpSpMk id="10" creationId="{F7C65FA4-631C-444F-89AA-F891363CCF6E}"/>
          </ac:grpSpMkLst>
        </pc:grpChg>
        <pc:picChg chg="add">
          <ac:chgData name="Ross Phillips" userId="c604230b-847d-4cb1-9e23-f810d4c0fde1" providerId="ADAL" clId="{0226A9D0-8677-4D3F-BFCD-D5B3F6550196}" dt="2022-05-04T14:37:00.616" v="1393" actId="26606"/>
          <ac:picMkLst>
            <pc:docMk/>
            <pc:sldMk cId="3300161697" sldId="298"/>
            <ac:picMk id="7" creationId="{7055A984-71B0-275E-456B-2D61037947F8}"/>
          </ac:picMkLst>
        </pc:picChg>
      </pc:sldChg>
      <pc:sldChg chg="modSp add">
        <pc:chgData name="Ross Phillips" userId="c604230b-847d-4cb1-9e23-f810d4c0fde1" providerId="ADAL" clId="{0226A9D0-8677-4D3F-BFCD-D5B3F6550196}" dt="2022-05-04T14:36:12.038" v="1385"/>
        <pc:sldMkLst>
          <pc:docMk/>
          <pc:sldMk cId="806550684" sldId="299"/>
        </pc:sldMkLst>
        <pc:spChg chg="mod">
          <ac:chgData name="Ross Phillips" userId="c604230b-847d-4cb1-9e23-f810d4c0fde1" providerId="ADAL" clId="{0226A9D0-8677-4D3F-BFCD-D5B3F6550196}" dt="2022-05-04T14:36:12.038" v="1385"/>
          <ac:spMkLst>
            <pc:docMk/>
            <pc:sldMk cId="806550684" sldId="299"/>
            <ac:spMk id="2" creationId="{00000000-0000-0000-0000-000000000000}"/>
          </ac:spMkLst>
        </pc:spChg>
        <pc:spChg chg="mod">
          <ac:chgData name="Ross Phillips" userId="c604230b-847d-4cb1-9e23-f810d4c0fde1" providerId="ADAL" clId="{0226A9D0-8677-4D3F-BFCD-D5B3F6550196}" dt="2022-05-04T14:36:12.038" v="1385"/>
          <ac:spMkLst>
            <pc:docMk/>
            <pc:sldMk cId="806550684" sldId="299"/>
            <ac:spMk id="3" creationId="{00000000-0000-0000-0000-000000000000}"/>
          </ac:spMkLst>
        </pc:spChg>
      </pc:sldChg>
      <pc:sldChg chg="addSp modSp add mod setBg modShow">
        <pc:chgData name="Ross Phillips" userId="c604230b-847d-4cb1-9e23-f810d4c0fde1" providerId="ADAL" clId="{0226A9D0-8677-4D3F-BFCD-D5B3F6550196}" dt="2022-05-04T15:02:55.211" v="1830" actId="26606"/>
        <pc:sldMkLst>
          <pc:docMk/>
          <pc:sldMk cId="3771532651" sldId="300"/>
        </pc:sldMkLst>
        <pc:spChg chg="mod">
          <ac:chgData name="Ross Phillips" userId="c604230b-847d-4cb1-9e23-f810d4c0fde1" providerId="ADAL" clId="{0226A9D0-8677-4D3F-BFCD-D5B3F6550196}" dt="2022-05-04T15:02:55.211" v="1830" actId="26606"/>
          <ac:spMkLst>
            <pc:docMk/>
            <pc:sldMk cId="3771532651" sldId="300"/>
            <ac:spMk id="2" creationId="{00000000-0000-0000-0000-000000000000}"/>
          </ac:spMkLst>
        </pc:spChg>
        <pc:spChg chg="mod">
          <ac:chgData name="Ross Phillips" userId="c604230b-847d-4cb1-9e23-f810d4c0fde1" providerId="ADAL" clId="{0226A9D0-8677-4D3F-BFCD-D5B3F6550196}" dt="2022-05-04T15:02:55.211" v="1830" actId="26606"/>
          <ac:spMkLst>
            <pc:docMk/>
            <pc:sldMk cId="3771532651" sldId="300"/>
            <ac:spMk id="3" creationId="{00000000-0000-0000-0000-000000000000}"/>
          </ac:spMkLst>
        </pc:spChg>
        <pc:grpChg chg="add">
          <ac:chgData name="Ross Phillips" userId="c604230b-847d-4cb1-9e23-f810d4c0fde1" providerId="ADAL" clId="{0226A9D0-8677-4D3F-BFCD-D5B3F6550196}" dt="2022-05-04T15:02:55.211" v="1830" actId="26606"/>
          <ac:grpSpMkLst>
            <pc:docMk/>
            <pc:sldMk cId="3771532651" sldId="300"/>
            <ac:grpSpMk id="10" creationId="{F7C65FA4-631C-444F-89AA-F891363CCF6E}"/>
          </ac:grpSpMkLst>
        </pc:grpChg>
        <pc:picChg chg="add">
          <ac:chgData name="Ross Phillips" userId="c604230b-847d-4cb1-9e23-f810d4c0fde1" providerId="ADAL" clId="{0226A9D0-8677-4D3F-BFCD-D5B3F6550196}" dt="2022-05-04T15:02:55.211" v="1830" actId="26606"/>
          <ac:picMkLst>
            <pc:docMk/>
            <pc:sldMk cId="3771532651" sldId="300"/>
            <ac:picMk id="7" creationId="{C34E3A5E-1254-01D4-362F-1377EE36BDC8}"/>
          </ac:picMkLst>
        </pc:picChg>
      </pc:sldChg>
      <pc:sldChg chg="addSp modSp add mod setBg modShow">
        <pc:chgData name="Ross Phillips" userId="c604230b-847d-4cb1-9e23-f810d4c0fde1" providerId="ADAL" clId="{0226A9D0-8677-4D3F-BFCD-D5B3F6550196}" dt="2022-05-04T15:03:04.710" v="1831" actId="26606"/>
        <pc:sldMkLst>
          <pc:docMk/>
          <pc:sldMk cId="2451090247" sldId="301"/>
        </pc:sldMkLst>
        <pc:spChg chg="mod">
          <ac:chgData name="Ross Phillips" userId="c604230b-847d-4cb1-9e23-f810d4c0fde1" providerId="ADAL" clId="{0226A9D0-8677-4D3F-BFCD-D5B3F6550196}" dt="2022-05-04T15:03:04.710" v="1831" actId="26606"/>
          <ac:spMkLst>
            <pc:docMk/>
            <pc:sldMk cId="2451090247" sldId="301"/>
            <ac:spMk id="2" creationId="{00000000-0000-0000-0000-000000000000}"/>
          </ac:spMkLst>
        </pc:spChg>
        <pc:spChg chg="mod">
          <ac:chgData name="Ross Phillips" userId="c604230b-847d-4cb1-9e23-f810d4c0fde1" providerId="ADAL" clId="{0226A9D0-8677-4D3F-BFCD-D5B3F6550196}" dt="2022-05-04T15:03:04.710" v="1831" actId="26606"/>
          <ac:spMkLst>
            <pc:docMk/>
            <pc:sldMk cId="2451090247" sldId="301"/>
            <ac:spMk id="3" creationId="{00000000-0000-0000-0000-000000000000}"/>
          </ac:spMkLst>
        </pc:spChg>
        <pc:spChg chg="add">
          <ac:chgData name="Ross Phillips" userId="c604230b-847d-4cb1-9e23-f810d4c0fde1" providerId="ADAL" clId="{0226A9D0-8677-4D3F-BFCD-D5B3F6550196}" dt="2022-05-04T15:03:04.710" v="1831" actId="26606"/>
          <ac:spMkLst>
            <pc:docMk/>
            <pc:sldMk cId="2451090247" sldId="301"/>
            <ac:spMk id="8" creationId="{E9E5E629-7060-41F9-8B50-02B2E85F7DF0}"/>
          </ac:spMkLst>
        </pc:spChg>
        <pc:spChg chg="add">
          <ac:chgData name="Ross Phillips" userId="c604230b-847d-4cb1-9e23-f810d4c0fde1" providerId="ADAL" clId="{0226A9D0-8677-4D3F-BFCD-D5B3F6550196}" dt="2022-05-04T15:03:04.710" v="1831" actId="26606"/>
          <ac:spMkLst>
            <pc:docMk/>
            <pc:sldMk cId="2451090247" sldId="301"/>
            <ac:spMk id="14" creationId="{D1598E19-BACC-4AD6-8E51-F08B186A0179}"/>
          </ac:spMkLst>
        </pc:spChg>
        <pc:grpChg chg="add">
          <ac:chgData name="Ross Phillips" userId="c604230b-847d-4cb1-9e23-f810d4c0fde1" providerId="ADAL" clId="{0226A9D0-8677-4D3F-BFCD-D5B3F6550196}" dt="2022-05-04T15:03:04.710" v="1831" actId="26606"/>
          <ac:grpSpMkLst>
            <pc:docMk/>
            <pc:sldMk cId="2451090247" sldId="301"/>
            <ac:grpSpMk id="10" creationId="{F0A74D93-ED7F-4633-8594-99D9FA43DA13}"/>
          </ac:grpSpMkLst>
        </pc:grpChg>
      </pc:sldChg>
      <pc:sldChg chg="addSp delSp modSp new mod setBg addAnim delAnim setClrOvrMap">
        <pc:chgData name="Ross Phillips" userId="c604230b-847d-4cb1-9e23-f810d4c0fde1" providerId="ADAL" clId="{0226A9D0-8677-4D3F-BFCD-D5B3F6550196}" dt="2022-05-04T15:05:47.439" v="1848" actId="26606"/>
        <pc:sldMkLst>
          <pc:docMk/>
          <pc:sldMk cId="3281752879" sldId="302"/>
        </pc:sldMkLst>
        <pc:spChg chg="mod ord">
          <ac:chgData name="Ross Phillips" userId="c604230b-847d-4cb1-9e23-f810d4c0fde1" providerId="ADAL" clId="{0226A9D0-8677-4D3F-BFCD-D5B3F6550196}" dt="2022-05-04T15:05:47.439" v="1848" actId="26606"/>
          <ac:spMkLst>
            <pc:docMk/>
            <pc:sldMk cId="3281752879" sldId="302"/>
            <ac:spMk id="2" creationId="{05B5706C-B315-4118-9320-9084B393EC89}"/>
          </ac:spMkLst>
        </pc:spChg>
        <pc:spChg chg="mod">
          <ac:chgData name="Ross Phillips" userId="c604230b-847d-4cb1-9e23-f810d4c0fde1" providerId="ADAL" clId="{0226A9D0-8677-4D3F-BFCD-D5B3F6550196}" dt="2022-05-04T15:05:47.439" v="1848" actId="26606"/>
          <ac:spMkLst>
            <pc:docMk/>
            <pc:sldMk cId="3281752879" sldId="302"/>
            <ac:spMk id="3" creationId="{435CAB8A-1432-42B1-B30A-4D47445F723A}"/>
          </ac:spMkLst>
        </pc:spChg>
        <pc:spChg chg="add del">
          <ac:chgData name="Ross Phillips" userId="c604230b-847d-4cb1-9e23-f810d4c0fde1" providerId="ADAL" clId="{0226A9D0-8677-4D3F-BFCD-D5B3F6550196}" dt="2022-05-04T15:05:47.392" v="1847" actId="26606"/>
          <ac:spMkLst>
            <pc:docMk/>
            <pc:sldMk cId="3281752879" sldId="302"/>
            <ac:spMk id="8" creationId="{23522FE7-5A29-4EF6-B1EF-2CA55748A772}"/>
          </ac:spMkLst>
        </pc:spChg>
        <pc:spChg chg="add del">
          <ac:chgData name="Ross Phillips" userId="c604230b-847d-4cb1-9e23-f810d4c0fde1" providerId="ADAL" clId="{0226A9D0-8677-4D3F-BFCD-D5B3F6550196}" dt="2022-05-04T15:05:47.392" v="1847" actId="26606"/>
          <ac:spMkLst>
            <pc:docMk/>
            <pc:sldMk cId="3281752879" sldId="302"/>
            <ac:spMk id="16" creationId="{1C69834E-5EEE-4D61-833E-04928896454C}"/>
          </ac:spMkLst>
        </pc:spChg>
        <pc:spChg chg="add del">
          <ac:chgData name="Ross Phillips" userId="c604230b-847d-4cb1-9e23-f810d4c0fde1" providerId="ADAL" clId="{0226A9D0-8677-4D3F-BFCD-D5B3F6550196}" dt="2022-05-04T15:05:47.392" v="1847" actId="26606"/>
          <ac:spMkLst>
            <pc:docMk/>
            <pc:sldMk cId="3281752879" sldId="302"/>
            <ac:spMk id="18" creationId="{58E5D9BA-46E7-4BFA-9C74-75495BF6F54D}"/>
          </ac:spMkLst>
        </pc:spChg>
        <pc:spChg chg="add del">
          <ac:chgData name="Ross Phillips" userId="c604230b-847d-4cb1-9e23-f810d4c0fde1" providerId="ADAL" clId="{0226A9D0-8677-4D3F-BFCD-D5B3F6550196}" dt="2022-05-04T15:05:47.392" v="1847" actId="26606"/>
          <ac:spMkLst>
            <pc:docMk/>
            <pc:sldMk cId="3281752879" sldId="302"/>
            <ac:spMk id="20" creationId="{5B033D76-5800-44B6-AFE9-EE2106935115}"/>
          </ac:spMkLst>
        </pc:spChg>
        <pc:spChg chg="add del">
          <ac:chgData name="Ross Phillips" userId="c604230b-847d-4cb1-9e23-f810d4c0fde1" providerId="ADAL" clId="{0226A9D0-8677-4D3F-BFCD-D5B3F6550196}" dt="2022-05-04T15:05:47.392" v="1847" actId="26606"/>
          <ac:spMkLst>
            <pc:docMk/>
            <pc:sldMk cId="3281752879" sldId="302"/>
            <ac:spMk id="22" creationId="{522D6F85-FFBA-4F81-AEE5-AAA17CB7AA98}"/>
          </ac:spMkLst>
        </pc:spChg>
        <pc:spChg chg="add del">
          <ac:chgData name="Ross Phillips" userId="c604230b-847d-4cb1-9e23-f810d4c0fde1" providerId="ADAL" clId="{0226A9D0-8677-4D3F-BFCD-D5B3F6550196}" dt="2022-05-04T15:05:47.392" v="1847" actId="26606"/>
          <ac:spMkLst>
            <pc:docMk/>
            <pc:sldMk cId="3281752879" sldId="302"/>
            <ac:spMk id="24" creationId="{13B31514-E6DF-4357-9EEA-EFB7983080DA}"/>
          </ac:spMkLst>
        </pc:spChg>
        <pc:spChg chg="add">
          <ac:chgData name="Ross Phillips" userId="c604230b-847d-4cb1-9e23-f810d4c0fde1" providerId="ADAL" clId="{0226A9D0-8677-4D3F-BFCD-D5B3F6550196}" dt="2022-05-04T15:05:47.439" v="1848" actId="26606"/>
          <ac:spMkLst>
            <pc:docMk/>
            <pc:sldMk cId="3281752879" sldId="302"/>
            <ac:spMk id="30" creationId="{23522FE7-5A29-4EF6-B1EF-2CA55748A772}"/>
          </ac:spMkLst>
        </pc:spChg>
        <pc:spChg chg="add">
          <ac:chgData name="Ross Phillips" userId="c604230b-847d-4cb1-9e23-f810d4c0fde1" providerId="ADAL" clId="{0226A9D0-8677-4D3F-BFCD-D5B3F6550196}" dt="2022-05-04T15:05:47.439" v="1848" actId="26606"/>
          <ac:spMkLst>
            <pc:docMk/>
            <pc:sldMk cId="3281752879" sldId="302"/>
            <ac:spMk id="34" creationId="{1C69834E-5EEE-4D61-833E-04928896454C}"/>
          </ac:spMkLst>
        </pc:spChg>
        <pc:spChg chg="add">
          <ac:chgData name="Ross Phillips" userId="c604230b-847d-4cb1-9e23-f810d4c0fde1" providerId="ADAL" clId="{0226A9D0-8677-4D3F-BFCD-D5B3F6550196}" dt="2022-05-04T15:05:47.439" v="1848" actId="26606"/>
          <ac:spMkLst>
            <pc:docMk/>
            <pc:sldMk cId="3281752879" sldId="302"/>
            <ac:spMk id="35" creationId="{58E5D9BA-46E7-4BFA-9C74-75495BF6F54D}"/>
          </ac:spMkLst>
        </pc:spChg>
        <pc:spChg chg="add">
          <ac:chgData name="Ross Phillips" userId="c604230b-847d-4cb1-9e23-f810d4c0fde1" providerId="ADAL" clId="{0226A9D0-8677-4D3F-BFCD-D5B3F6550196}" dt="2022-05-04T15:05:47.439" v="1848" actId="26606"/>
          <ac:spMkLst>
            <pc:docMk/>
            <pc:sldMk cId="3281752879" sldId="302"/>
            <ac:spMk id="36" creationId="{5B033D76-5800-44B6-AFE9-EE2106935115}"/>
          </ac:spMkLst>
        </pc:spChg>
        <pc:spChg chg="add">
          <ac:chgData name="Ross Phillips" userId="c604230b-847d-4cb1-9e23-f810d4c0fde1" providerId="ADAL" clId="{0226A9D0-8677-4D3F-BFCD-D5B3F6550196}" dt="2022-05-04T15:05:47.439" v="1848" actId="26606"/>
          <ac:spMkLst>
            <pc:docMk/>
            <pc:sldMk cId="3281752879" sldId="302"/>
            <ac:spMk id="37" creationId="{522D6F85-FFBA-4F81-AEE5-AAA17CB7AA98}"/>
          </ac:spMkLst>
        </pc:spChg>
        <pc:spChg chg="add">
          <ac:chgData name="Ross Phillips" userId="c604230b-847d-4cb1-9e23-f810d4c0fde1" providerId="ADAL" clId="{0226A9D0-8677-4D3F-BFCD-D5B3F6550196}" dt="2022-05-04T15:05:47.439" v="1848" actId="26606"/>
          <ac:spMkLst>
            <pc:docMk/>
            <pc:sldMk cId="3281752879" sldId="302"/>
            <ac:spMk id="38" creationId="{27F9AD2E-70BB-475A-A0F2-AD9F308C38FE}"/>
          </ac:spMkLst>
        </pc:spChg>
        <pc:picChg chg="add del">
          <ac:chgData name="Ross Phillips" userId="c604230b-847d-4cb1-9e23-f810d4c0fde1" providerId="ADAL" clId="{0226A9D0-8677-4D3F-BFCD-D5B3F6550196}" dt="2022-05-04T15:05:47.392" v="1847" actId="26606"/>
          <ac:picMkLst>
            <pc:docMk/>
            <pc:sldMk cId="3281752879" sldId="302"/>
            <ac:picMk id="10" creationId="{C2192E09-EBC7-416C-B887-DFF915D7F43D}"/>
          </ac:picMkLst>
        </pc:picChg>
        <pc:picChg chg="add del">
          <ac:chgData name="Ross Phillips" userId="c604230b-847d-4cb1-9e23-f810d4c0fde1" providerId="ADAL" clId="{0226A9D0-8677-4D3F-BFCD-D5B3F6550196}" dt="2022-05-04T15:05:47.392" v="1847" actId="26606"/>
          <ac:picMkLst>
            <pc:docMk/>
            <pc:sldMk cId="3281752879" sldId="302"/>
            <ac:picMk id="26" creationId="{4C401D57-600A-4C91-AC9A-14CA1ED6F7D8}"/>
          </ac:picMkLst>
        </pc:picChg>
        <pc:picChg chg="add">
          <ac:chgData name="Ross Phillips" userId="c604230b-847d-4cb1-9e23-f810d4c0fde1" providerId="ADAL" clId="{0226A9D0-8677-4D3F-BFCD-D5B3F6550196}" dt="2022-05-04T15:05:47.439" v="1848" actId="26606"/>
          <ac:picMkLst>
            <pc:docMk/>
            <pc:sldMk cId="3281752879" sldId="302"/>
            <ac:picMk id="31" creationId="{C2192E09-EBC7-416C-B887-DFF915D7F43D}"/>
          </ac:picMkLst>
        </pc:picChg>
        <pc:picChg chg="add">
          <ac:chgData name="Ross Phillips" userId="c604230b-847d-4cb1-9e23-f810d4c0fde1" providerId="ADAL" clId="{0226A9D0-8677-4D3F-BFCD-D5B3F6550196}" dt="2022-05-04T15:05:47.439" v="1848" actId="26606"/>
          <ac:picMkLst>
            <pc:docMk/>
            <pc:sldMk cId="3281752879" sldId="302"/>
            <ac:picMk id="39" creationId="{4C401D57-600A-4C91-AC9A-14CA1ED6F7D8}"/>
          </ac:picMkLst>
        </pc:picChg>
        <pc:cxnChg chg="add del">
          <ac:chgData name="Ross Phillips" userId="c604230b-847d-4cb1-9e23-f810d4c0fde1" providerId="ADAL" clId="{0226A9D0-8677-4D3F-BFCD-D5B3F6550196}" dt="2022-05-04T15:05:47.392" v="1847" actId="26606"/>
          <ac:cxnSpMkLst>
            <pc:docMk/>
            <pc:sldMk cId="3281752879" sldId="302"/>
            <ac:cxnSpMk id="12" creationId="{2924498D-E084-44BE-A196-CFCE35564350}"/>
          </ac:cxnSpMkLst>
        </pc:cxnChg>
        <pc:cxnChg chg="add del">
          <ac:chgData name="Ross Phillips" userId="c604230b-847d-4cb1-9e23-f810d4c0fde1" providerId="ADAL" clId="{0226A9D0-8677-4D3F-BFCD-D5B3F6550196}" dt="2022-05-04T15:05:47.392" v="1847" actId="26606"/>
          <ac:cxnSpMkLst>
            <pc:docMk/>
            <pc:sldMk cId="3281752879" sldId="302"/>
            <ac:cxnSpMk id="14" creationId="{3BBC7667-C352-4842-9AFD-E5C16AD002F4}"/>
          </ac:cxnSpMkLst>
        </pc:cxnChg>
        <pc:cxnChg chg="add del">
          <ac:chgData name="Ross Phillips" userId="c604230b-847d-4cb1-9e23-f810d4c0fde1" providerId="ADAL" clId="{0226A9D0-8677-4D3F-BFCD-D5B3F6550196}" dt="2022-05-04T15:05:47.392" v="1847" actId="26606"/>
          <ac:cxnSpMkLst>
            <pc:docMk/>
            <pc:sldMk cId="3281752879" sldId="302"/>
            <ac:cxnSpMk id="28" creationId="{412BDC66-00FA-4A3F-9BC7-BE05FF7705F8}"/>
          </ac:cxnSpMkLst>
        </pc:cxnChg>
        <pc:cxnChg chg="add">
          <ac:chgData name="Ross Phillips" userId="c604230b-847d-4cb1-9e23-f810d4c0fde1" providerId="ADAL" clId="{0226A9D0-8677-4D3F-BFCD-D5B3F6550196}" dt="2022-05-04T15:05:47.439" v="1848" actId="26606"/>
          <ac:cxnSpMkLst>
            <pc:docMk/>
            <pc:sldMk cId="3281752879" sldId="302"/>
            <ac:cxnSpMk id="32" creationId="{2924498D-E084-44BE-A196-CFCE35564350}"/>
          </ac:cxnSpMkLst>
        </pc:cxnChg>
        <pc:cxnChg chg="add">
          <ac:chgData name="Ross Phillips" userId="c604230b-847d-4cb1-9e23-f810d4c0fde1" providerId="ADAL" clId="{0226A9D0-8677-4D3F-BFCD-D5B3F6550196}" dt="2022-05-04T15:05:47.439" v="1848" actId="26606"/>
          <ac:cxnSpMkLst>
            <pc:docMk/>
            <pc:sldMk cId="3281752879" sldId="302"/>
            <ac:cxnSpMk id="33" creationId="{3BBC7667-C352-4842-9AFD-E5C16AD002F4}"/>
          </ac:cxnSpMkLst>
        </pc:cxnChg>
        <pc:cxnChg chg="add">
          <ac:chgData name="Ross Phillips" userId="c604230b-847d-4cb1-9e23-f810d4c0fde1" providerId="ADAL" clId="{0226A9D0-8677-4D3F-BFCD-D5B3F6550196}" dt="2022-05-04T15:05:47.439" v="1848" actId="26606"/>
          <ac:cxnSpMkLst>
            <pc:docMk/>
            <pc:sldMk cId="3281752879" sldId="302"/>
            <ac:cxnSpMk id="40" creationId="{412BDC66-00FA-4A3F-9BC7-BE05FF7705F8}"/>
          </ac:cxnSpMkLst>
        </pc:cxnChg>
      </pc:sldChg>
      <pc:sldChg chg="addSp delSp modSp new mod setBg modClrScheme chgLayout">
        <pc:chgData name="Ross Phillips" userId="c604230b-847d-4cb1-9e23-f810d4c0fde1" providerId="ADAL" clId="{0226A9D0-8677-4D3F-BFCD-D5B3F6550196}" dt="2022-05-04T15:06:39.848" v="1852" actId="26606"/>
        <pc:sldMkLst>
          <pc:docMk/>
          <pc:sldMk cId="347238477" sldId="303"/>
        </pc:sldMkLst>
        <pc:spChg chg="del mod ord">
          <ac:chgData name="Ross Phillips" userId="c604230b-847d-4cb1-9e23-f810d4c0fde1" providerId="ADAL" clId="{0226A9D0-8677-4D3F-BFCD-D5B3F6550196}" dt="2022-05-04T14:35:28.641" v="1374" actId="700"/>
          <ac:spMkLst>
            <pc:docMk/>
            <pc:sldMk cId="347238477" sldId="303"/>
            <ac:spMk id="2" creationId="{FED9A92D-5867-490A-99E0-B8F3647E4C73}"/>
          </ac:spMkLst>
        </pc:spChg>
        <pc:spChg chg="del mod ord">
          <ac:chgData name="Ross Phillips" userId="c604230b-847d-4cb1-9e23-f810d4c0fde1" providerId="ADAL" clId="{0226A9D0-8677-4D3F-BFCD-D5B3F6550196}" dt="2022-05-04T14:35:28.641" v="1374" actId="700"/>
          <ac:spMkLst>
            <pc:docMk/>
            <pc:sldMk cId="347238477" sldId="303"/>
            <ac:spMk id="3" creationId="{F90F0743-9611-4938-B5FF-781A5E638A79}"/>
          </ac:spMkLst>
        </pc:spChg>
        <pc:spChg chg="add mod ord">
          <ac:chgData name="Ross Phillips" userId="c604230b-847d-4cb1-9e23-f810d4c0fde1" providerId="ADAL" clId="{0226A9D0-8677-4D3F-BFCD-D5B3F6550196}" dt="2022-05-04T15:06:39.848" v="1852" actId="26606"/>
          <ac:spMkLst>
            <pc:docMk/>
            <pc:sldMk cId="347238477" sldId="303"/>
            <ac:spMk id="4" creationId="{E6E736B6-FE05-4EE1-8704-117712ADD789}"/>
          </ac:spMkLst>
        </pc:spChg>
        <pc:spChg chg="add mod ord">
          <ac:chgData name="Ross Phillips" userId="c604230b-847d-4cb1-9e23-f810d4c0fde1" providerId="ADAL" clId="{0226A9D0-8677-4D3F-BFCD-D5B3F6550196}" dt="2022-05-04T15:06:39.848" v="1852" actId="26606"/>
          <ac:spMkLst>
            <pc:docMk/>
            <pc:sldMk cId="347238477" sldId="303"/>
            <ac:spMk id="5" creationId="{7EFCE1DE-BDC5-4F42-9E26-97949BFCC26B}"/>
          </ac:spMkLst>
        </pc:spChg>
        <pc:spChg chg="add">
          <ac:chgData name="Ross Phillips" userId="c604230b-847d-4cb1-9e23-f810d4c0fde1" providerId="ADAL" clId="{0226A9D0-8677-4D3F-BFCD-D5B3F6550196}" dt="2022-05-04T15:06:39.848" v="1852" actId="26606"/>
          <ac:spMkLst>
            <pc:docMk/>
            <pc:sldMk cId="347238477" sldId="303"/>
            <ac:spMk id="11" creationId="{1CE580D1-F917-4567-AFB4-99AA9B52ADF0}"/>
          </ac:spMkLst>
        </pc:spChg>
        <pc:spChg chg="add">
          <ac:chgData name="Ross Phillips" userId="c604230b-847d-4cb1-9e23-f810d4c0fde1" providerId="ADAL" clId="{0226A9D0-8677-4D3F-BFCD-D5B3F6550196}" dt="2022-05-04T15:06:39.848" v="1852" actId="26606"/>
          <ac:spMkLst>
            <pc:docMk/>
            <pc:sldMk cId="347238477" sldId="303"/>
            <ac:spMk id="19" creationId="{4F6621CF-F493-40D5-98AE-24A9D3AD43C4}"/>
          </ac:spMkLst>
        </pc:spChg>
        <pc:spChg chg="add">
          <ac:chgData name="Ross Phillips" userId="c604230b-847d-4cb1-9e23-f810d4c0fde1" providerId="ADAL" clId="{0226A9D0-8677-4D3F-BFCD-D5B3F6550196}" dt="2022-05-04T15:06:39.848" v="1852" actId="26606"/>
          <ac:spMkLst>
            <pc:docMk/>
            <pc:sldMk cId="347238477" sldId="303"/>
            <ac:spMk id="21" creationId="{CADEE02A-D296-42EA-88F5-7803F69CEE29}"/>
          </ac:spMkLst>
        </pc:spChg>
        <pc:picChg chg="add">
          <ac:chgData name="Ross Phillips" userId="c604230b-847d-4cb1-9e23-f810d4c0fde1" providerId="ADAL" clId="{0226A9D0-8677-4D3F-BFCD-D5B3F6550196}" dt="2022-05-04T15:06:39.848" v="1852" actId="26606"/>
          <ac:picMkLst>
            <pc:docMk/>
            <pc:sldMk cId="347238477" sldId="303"/>
            <ac:picMk id="7" creationId="{6B9D94F2-9B7C-4113-8F83-5EC825CAC0E2}"/>
          </ac:picMkLst>
        </pc:picChg>
        <pc:picChg chg="add">
          <ac:chgData name="Ross Phillips" userId="c604230b-847d-4cb1-9e23-f810d4c0fde1" providerId="ADAL" clId="{0226A9D0-8677-4D3F-BFCD-D5B3F6550196}" dt="2022-05-04T15:06:39.848" v="1852" actId="26606"/>
          <ac:picMkLst>
            <pc:docMk/>
            <pc:sldMk cId="347238477" sldId="303"/>
            <ac:picMk id="13" creationId="{1F5620B8-A2D8-4568-B566-F0453A0D9167}"/>
          </ac:picMkLst>
        </pc:picChg>
        <pc:cxnChg chg="add">
          <ac:chgData name="Ross Phillips" userId="c604230b-847d-4cb1-9e23-f810d4c0fde1" providerId="ADAL" clId="{0226A9D0-8677-4D3F-BFCD-D5B3F6550196}" dt="2022-05-04T15:06:39.848" v="1852" actId="26606"/>
          <ac:cxnSpMkLst>
            <pc:docMk/>
            <pc:sldMk cId="347238477" sldId="303"/>
            <ac:cxnSpMk id="15" creationId="{1C7D2BA4-4B7A-4596-8BCC-5CF715423894}"/>
          </ac:cxnSpMkLst>
        </pc:cxnChg>
        <pc:cxnChg chg="add">
          <ac:chgData name="Ross Phillips" userId="c604230b-847d-4cb1-9e23-f810d4c0fde1" providerId="ADAL" clId="{0226A9D0-8677-4D3F-BFCD-D5B3F6550196}" dt="2022-05-04T15:06:39.848" v="1852" actId="26606"/>
          <ac:cxnSpMkLst>
            <pc:docMk/>
            <pc:sldMk cId="347238477" sldId="303"/>
            <ac:cxnSpMk id="17" creationId="{4977F1E1-2B6F-4BB6-899F-67D8764D83C5}"/>
          </ac:cxnSpMkLst>
        </pc:cxnChg>
      </pc:sldChg>
      <pc:sldChg chg="addSp delSp modSp new mod modClrScheme modAnim chgLayout">
        <pc:chgData name="Ross Phillips" userId="c604230b-847d-4cb1-9e23-f810d4c0fde1" providerId="ADAL" clId="{0226A9D0-8677-4D3F-BFCD-D5B3F6550196}" dt="2022-05-04T14:39:12.917" v="1408" actId="14100"/>
        <pc:sldMkLst>
          <pc:docMk/>
          <pc:sldMk cId="4199794538" sldId="304"/>
        </pc:sldMkLst>
        <pc:spChg chg="del">
          <ac:chgData name="Ross Phillips" userId="c604230b-847d-4cb1-9e23-f810d4c0fde1" providerId="ADAL" clId="{0226A9D0-8677-4D3F-BFCD-D5B3F6550196}" dt="2022-05-04T14:37:42.119" v="1396" actId="700"/>
          <ac:spMkLst>
            <pc:docMk/>
            <pc:sldMk cId="4199794538" sldId="304"/>
            <ac:spMk id="2" creationId="{156F7852-0AA3-4E66-A967-B8161843A644}"/>
          </ac:spMkLst>
        </pc:spChg>
        <pc:spChg chg="del">
          <ac:chgData name="Ross Phillips" userId="c604230b-847d-4cb1-9e23-f810d4c0fde1" providerId="ADAL" clId="{0226A9D0-8677-4D3F-BFCD-D5B3F6550196}" dt="2022-05-04T14:37:42.119" v="1396" actId="700"/>
          <ac:spMkLst>
            <pc:docMk/>
            <pc:sldMk cId="4199794538" sldId="304"/>
            <ac:spMk id="3" creationId="{3AAB6AC2-4BFB-4024-BA33-3031AF826C6A}"/>
          </ac:spMkLst>
        </pc:spChg>
        <pc:picChg chg="add mod">
          <ac:chgData name="Ross Phillips" userId="c604230b-847d-4cb1-9e23-f810d4c0fde1" providerId="ADAL" clId="{0226A9D0-8677-4D3F-BFCD-D5B3F6550196}" dt="2022-05-04T14:39:12.917" v="1408" actId="14100"/>
          <ac:picMkLst>
            <pc:docMk/>
            <pc:sldMk cId="4199794538" sldId="304"/>
            <ac:picMk id="4" creationId="{00EE74E6-DC25-41EF-A21A-801F3A69677E}"/>
          </ac:picMkLst>
        </pc:picChg>
      </pc:sldChg>
      <pc:sldChg chg="addSp delSp modSp new mod modClrScheme modAnim chgLayout">
        <pc:chgData name="Ross Phillips" userId="c604230b-847d-4cb1-9e23-f810d4c0fde1" providerId="ADAL" clId="{0226A9D0-8677-4D3F-BFCD-D5B3F6550196}" dt="2022-05-04T14:39:06.981" v="1407" actId="1076"/>
        <pc:sldMkLst>
          <pc:docMk/>
          <pc:sldMk cId="2213213787" sldId="305"/>
        </pc:sldMkLst>
        <pc:spChg chg="del">
          <ac:chgData name="Ross Phillips" userId="c604230b-847d-4cb1-9e23-f810d4c0fde1" providerId="ADAL" clId="{0226A9D0-8677-4D3F-BFCD-D5B3F6550196}" dt="2022-05-04T14:38:19.292" v="1402" actId="700"/>
          <ac:spMkLst>
            <pc:docMk/>
            <pc:sldMk cId="2213213787" sldId="305"/>
            <ac:spMk id="2" creationId="{86632E9E-FD46-4F76-9B97-F576202C7AD4}"/>
          </ac:spMkLst>
        </pc:spChg>
        <pc:spChg chg="del">
          <ac:chgData name="Ross Phillips" userId="c604230b-847d-4cb1-9e23-f810d4c0fde1" providerId="ADAL" clId="{0226A9D0-8677-4D3F-BFCD-D5B3F6550196}" dt="2022-05-04T14:38:19.292" v="1402" actId="700"/>
          <ac:spMkLst>
            <pc:docMk/>
            <pc:sldMk cId="2213213787" sldId="305"/>
            <ac:spMk id="3" creationId="{3D1AA302-C842-432B-B024-935B8C1923A5}"/>
          </ac:spMkLst>
        </pc:spChg>
        <pc:picChg chg="add mod">
          <ac:chgData name="Ross Phillips" userId="c604230b-847d-4cb1-9e23-f810d4c0fde1" providerId="ADAL" clId="{0226A9D0-8677-4D3F-BFCD-D5B3F6550196}" dt="2022-05-04T14:39:06.981" v="1407" actId="1076"/>
          <ac:picMkLst>
            <pc:docMk/>
            <pc:sldMk cId="2213213787" sldId="305"/>
            <ac:picMk id="4" creationId="{91270652-9482-44A8-BAC4-5E9292697627}"/>
          </ac:picMkLst>
        </pc:picChg>
      </pc:sldChg>
    </pc:docChg>
  </pc:docChgLst>
  <pc:docChgLst>
    <pc:chgData name="Georgia Crahart (2405864)" userId="S::2405864@student.uwtsd.ac.uk::7e30abdd-b8bf-4803-b75e-ff14d937861d" providerId="AD" clId="Web-{A9019FEA-9F5F-C66B-932C-C9BBACE19A3A}"/>
    <pc:docChg chg="delSld modSld">
      <pc:chgData name="Georgia Crahart (2405864)" userId="S::2405864@student.uwtsd.ac.uk::7e30abdd-b8bf-4803-b75e-ff14d937861d" providerId="AD" clId="Web-{A9019FEA-9F5F-C66B-932C-C9BBACE19A3A}" dt="2024-11-18T21:43:44.477" v="2"/>
      <pc:docMkLst>
        <pc:docMk/>
      </pc:docMkLst>
      <pc:sldChg chg="modSp">
        <pc:chgData name="Georgia Crahart (2405864)" userId="S::2405864@student.uwtsd.ac.uk::7e30abdd-b8bf-4803-b75e-ff14d937861d" providerId="AD" clId="Web-{A9019FEA-9F5F-C66B-932C-C9BBACE19A3A}" dt="2024-11-18T18:57:00.468" v="1" actId="20577"/>
        <pc:sldMkLst>
          <pc:docMk/>
          <pc:sldMk cId="3664863426" sldId="258"/>
        </pc:sldMkLst>
        <pc:spChg chg="mod">
          <ac:chgData name="Georgia Crahart (2405864)" userId="S::2405864@student.uwtsd.ac.uk::7e30abdd-b8bf-4803-b75e-ff14d937861d" providerId="AD" clId="Web-{A9019FEA-9F5F-C66B-932C-C9BBACE19A3A}" dt="2024-11-18T18:57:00.468" v="1" actId="20577"/>
          <ac:spMkLst>
            <pc:docMk/>
            <pc:sldMk cId="3664863426" sldId="258"/>
            <ac:spMk id="3" creationId="{BFEE1299-26C0-4E76-B303-A1CA47664A1F}"/>
          </ac:spMkLst>
        </pc:spChg>
      </pc:sldChg>
      <pc:sldChg chg="del">
        <pc:chgData name="Georgia Crahart (2405864)" userId="S::2405864@student.uwtsd.ac.uk::7e30abdd-b8bf-4803-b75e-ff14d937861d" providerId="AD" clId="Web-{A9019FEA-9F5F-C66B-932C-C9BBACE19A3A}" dt="2024-11-18T21:43:44.477" v="2"/>
        <pc:sldMkLst>
          <pc:docMk/>
          <pc:sldMk cId="0" sldId="296"/>
        </pc:sldMkLst>
      </pc:sldChg>
    </pc:docChg>
  </pc:docChgLst>
  <pc:docChgLst>
    <pc:chgData name="Ross Phillips" userId="S::r.phillips@uwtsd.ac.uk::c604230b-847d-4cb1-9e23-f810d4c0fde1" providerId="AD" clId="Web-{8FAE7173-3B89-4D30-9974-06AE19EAC1B0}"/>
    <pc:docChg chg="modSld">
      <pc:chgData name="Ross Phillips" userId="S::r.phillips@uwtsd.ac.uk::c604230b-847d-4cb1-9e23-f810d4c0fde1" providerId="AD" clId="Web-{8FAE7173-3B89-4D30-9974-06AE19EAC1B0}" dt="2022-05-04T07:27:26.396" v="7" actId="20577"/>
      <pc:docMkLst>
        <pc:docMk/>
      </pc:docMkLst>
      <pc:sldChg chg="modSp">
        <pc:chgData name="Ross Phillips" userId="S::r.phillips@uwtsd.ac.uk::c604230b-847d-4cb1-9e23-f810d4c0fde1" providerId="AD" clId="Web-{8FAE7173-3B89-4D30-9974-06AE19EAC1B0}" dt="2022-05-04T07:27:26.396" v="7" actId="20577"/>
        <pc:sldMkLst>
          <pc:docMk/>
          <pc:sldMk cId="109857222" sldId="256"/>
        </pc:sldMkLst>
        <pc:spChg chg="mod">
          <ac:chgData name="Ross Phillips" userId="S::r.phillips@uwtsd.ac.uk::c604230b-847d-4cb1-9e23-f810d4c0fde1" providerId="AD" clId="Web-{8FAE7173-3B89-4D30-9974-06AE19EAC1B0}" dt="2022-05-04T07:27:26.396" v="7" actId="20577"/>
          <ac:spMkLst>
            <pc:docMk/>
            <pc:sldMk cId="109857222" sldId="256"/>
            <ac:spMk id="2" creationId="{00000000-0000-0000-0000-000000000000}"/>
          </ac:spMkLst>
        </pc:spChg>
      </pc:sldChg>
    </pc:docChg>
  </pc:docChgLst>
  <pc:docChgLst>
    <pc:chgData name="Ross Phillips" userId="c604230b-847d-4cb1-9e23-f810d4c0fde1" providerId="ADAL" clId="{B882C950-A5D9-4170-AD08-7A7B1B028035}"/>
    <pc:docChg chg="addSld modSld">
      <pc:chgData name="Ross Phillips" userId="c604230b-847d-4cb1-9e23-f810d4c0fde1" providerId="ADAL" clId="{B882C950-A5D9-4170-AD08-7A7B1B028035}" dt="2023-02-28T10:56:39.683" v="0"/>
      <pc:docMkLst>
        <pc:docMk/>
      </pc:docMkLst>
      <pc:sldChg chg="add">
        <pc:chgData name="Ross Phillips" userId="c604230b-847d-4cb1-9e23-f810d4c0fde1" providerId="ADAL" clId="{B882C950-A5D9-4170-AD08-7A7B1B028035}" dt="2023-02-28T10:56:39.683" v="0"/>
        <pc:sldMkLst>
          <pc:docMk/>
          <pc:sldMk cId="2039148963" sldId="339"/>
        </pc:sldMkLst>
      </pc:sldChg>
      <pc:sldChg chg="add">
        <pc:chgData name="Ross Phillips" userId="c604230b-847d-4cb1-9e23-f810d4c0fde1" providerId="ADAL" clId="{B882C950-A5D9-4170-AD08-7A7B1B028035}" dt="2023-02-28T10:56:39.683" v="0"/>
        <pc:sldMkLst>
          <pc:docMk/>
          <pc:sldMk cId="1062646476" sldId="340"/>
        </pc:sldMkLst>
      </pc:sldChg>
    </pc:docChg>
  </pc:docChgLst>
  <pc:docChgLst>
    <pc:chgData name="Ross Phillips" userId="S::r.phillips@uwtsd.ac.uk::c604230b-847d-4cb1-9e23-f810d4c0fde1" providerId="AD" clId="Web-{2F0855B9-1D68-6A39-6CA5-D8C2A26E96FF}"/>
    <pc:docChg chg="modSld">
      <pc:chgData name="Ross Phillips" userId="S::r.phillips@uwtsd.ac.uk::c604230b-847d-4cb1-9e23-f810d4c0fde1" providerId="AD" clId="Web-{2F0855B9-1D68-6A39-6CA5-D8C2A26E96FF}" dt="2023-02-28T13:46:19.858" v="3"/>
      <pc:docMkLst>
        <pc:docMk/>
      </pc:docMkLst>
      <pc:sldChg chg="mod modShow">
        <pc:chgData name="Ross Phillips" userId="S::r.phillips@uwtsd.ac.uk::c604230b-847d-4cb1-9e23-f810d4c0fde1" providerId="AD" clId="Web-{2F0855B9-1D68-6A39-6CA5-D8C2A26E96FF}" dt="2023-02-28T13:46:12.358" v="0"/>
        <pc:sldMkLst>
          <pc:docMk/>
          <pc:sldMk cId="3774381860" sldId="263"/>
        </pc:sldMkLst>
      </pc:sldChg>
      <pc:sldChg chg="mod modShow">
        <pc:chgData name="Ross Phillips" userId="S::r.phillips@uwtsd.ac.uk::c604230b-847d-4cb1-9e23-f810d4c0fde1" providerId="AD" clId="Web-{2F0855B9-1D68-6A39-6CA5-D8C2A26E96FF}" dt="2023-02-28T13:46:15.139" v="1"/>
        <pc:sldMkLst>
          <pc:docMk/>
          <pc:sldMk cId="963820355" sldId="264"/>
        </pc:sldMkLst>
      </pc:sldChg>
      <pc:sldChg chg="mod modShow">
        <pc:chgData name="Ross Phillips" userId="S::r.phillips@uwtsd.ac.uk::c604230b-847d-4cb1-9e23-f810d4c0fde1" providerId="AD" clId="Web-{2F0855B9-1D68-6A39-6CA5-D8C2A26E96FF}" dt="2023-02-28T13:46:17.873" v="2"/>
        <pc:sldMkLst>
          <pc:docMk/>
          <pc:sldMk cId="1403055786" sldId="265"/>
        </pc:sldMkLst>
      </pc:sldChg>
      <pc:sldChg chg="mod modShow">
        <pc:chgData name="Ross Phillips" userId="S::r.phillips@uwtsd.ac.uk::c604230b-847d-4cb1-9e23-f810d4c0fde1" providerId="AD" clId="Web-{2F0855B9-1D68-6A39-6CA5-D8C2A26E96FF}" dt="2023-02-28T13:46:19.858" v="3"/>
        <pc:sldMkLst>
          <pc:docMk/>
          <pc:sldMk cId="3752766664" sldId="266"/>
        </pc:sldMkLst>
      </pc:sldChg>
    </pc:docChg>
  </pc:docChgLst>
  <pc:docChgLst>
    <pc:chgData name="Ross Phillips" userId="c604230b-847d-4cb1-9e23-f810d4c0fde1" providerId="ADAL" clId="{A67CE29D-870A-439D-910F-FF754BFF7477}"/>
    <pc:docChg chg="delSld">
      <pc:chgData name="Ross Phillips" userId="c604230b-847d-4cb1-9e23-f810d4c0fde1" providerId="ADAL" clId="{A67CE29D-870A-439D-910F-FF754BFF7477}" dt="2024-05-29T13:44:04.608" v="1" actId="47"/>
      <pc:docMkLst>
        <pc:docMk/>
      </pc:docMkLst>
      <pc:sldChg chg="del">
        <pc:chgData name="Ross Phillips" userId="c604230b-847d-4cb1-9e23-f810d4c0fde1" providerId="ADAL" clId="{A67CE29D-870A-439D-910F-FF754BFF7477}" dt="2024-05-29T13:44:03.452" v="0" actId="47"/>
        <pc:sldMkLst>
          <pc:docMk/>
          <pc:sldMk cId="2039148963" sldId="339"/>
        </pc:sldMkLst>
      </pc:sldChg>
      <pc:sldChg chg="del">
        <pc:chgData name="Ross Phillips" userId="c604230b-847d-4cb1-9e23-f810d4c0fde1" providerId="ADAL" clId="{A67CE29D-870A-439D-910F-FF754BFF7477}" dt="2024-05-29T13:44:04.608" v="1" actId="47"/>
        <pc:sldMkLst>
          <pc:docMk/>
          <pc:sldMk cId="1062646476" sldId="340"/>
        </pc:sldMkLst>
      </pc:sldChg>
    </pc:docChg>
  </pc:docChgLst>
  <pc:docChgLst>
    <pc:chgData name="Georgia Crahart (2405864)" userId="S::2405864@student.uwtsd.ac.uk::7e30abdd-b8bf-4803-b75e-ff14d937861d" providerId="AD" clId="Web-{339DB33B-8DD8-CA1E-EE74-1EEFBE68FC03}"/>
    <pc:docChg chg="modSld">
      <pc:chgData name="Georgia Crahart (2405864)" userId="S::2405864@student.uwtsd.ac.uk::7e30abdd-b8bf-4803-b75e-ff14d937861d" providerId="AD" clId="Web-{339DB33B-8DD8-CA1E-EE74-1EEFBE68FC03}" dt="2024-10-17T09:46:35.731" v="3"/>
      <pc:docMkLst>
        <pc:docMk/>
      </pc:docMkLst>
      <pc:sldChg chg="mod modShow">
        <pc:chgData name="Georgia Crahart (2405864)" userId="S::2405864@student.uwtsd.ac.uk::7e30abdd-b8bf-4803-b75e-ff14d937861d" providerId="AD" clId="Web-{339DB33B-8DD8-CA1E-EE74-1EEFBE68FC03}" dt="2024-10-17T09:46:21.293" v="0"/>
        <pc:sldMkLst>
          <pc:docMk/>
          <pc:sldMk cId="3774381860" sldId="263"/>
        </pc:sldMkLst>
      </pc:sldChg>
      <pc:sldChg chg="mod modShow">
        <pc:chgData name="Georgia Crahart (2405864)" userId="S::2405864@student.uwtsd.ac.uk::7e30abdd-b8bf-4803-b75e-ff14d937861d" providerId="AD" clId="Web-{339DB33B-8DD8-CA1E-EE74-1EEFBE68FC03}" dt="2024-10-17T09:46:23.809" v="1"/>
        <pc:sldMkLst>
          <pc:docMk/>
          <pc:sldMk cId="963820355" sldId="264"/>
        </pc:sldMkLst>
      </pc:sldChg>
      <pc:sldChg chg="mod modShow">
        <pc:chgData name="Georgia Crahart (2405864)" userId="S::2405864@student.uwtsd.ac.uk::7e30abdd-b8bf-4803-b75e-ff14d937861d" providerId="AD" clId="Web-{339DB33B-8DD8-CA1E-EE74-1EEFBE68FC03}" dt="2024-10-17T09:46:26.981" v="2"/>
        <pc:sldMkLst>
          <pc:docMk/>
          <pc:sldMk cId="1403055786" sldId="265"/>
        </pc:sldMkLst>
      </pc:sldChg>
      <pc:sldChg chg="mod modShow">
        <pc:chgData name="Georgia Crahart (2405864)" userId="S::2405864@student.uwtsd.ac.uk::7e30abdd-b8bf-4803-b75e-ff14d937861d" providerId="AD" clId="Web-{339DB33B-8DD8-CA1E-EE74-1EEFBE68FC03}" dt="2024-10-17T09:46:35.731" v="3"/>
        <pc:sldMkLst>
          <pc:docMk/>
          <pc:sldMk cId="3752766664" sldId="266"/>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DB1CDC-3CEB-4972-8F97-78FD3A1F0C6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6DE964D-7C61-42CF-9DC5-F96C2200976D}">
      <dgm:prSet/>
      <dgm:spPr/>
      <dgm:t>
        <a:bodyPr/>
        <a:lstStyle/>
        <a:p>
          <a:r>
            <a:rPr lang="en-GB"/>
            <a:t>What have we done so far?</a:t>
          </a:r>
          <a:endParaRPr lang="en-US"/>
        </a:p>
      </dgm:t>
    </dgm:pt>
    <dgm:pt modelId="{F809DA55-B8B0-42D3-948E-284C9051A894}" type="parTrans" cxnId="{72369B11-3EB2-4A71-8C76-44645A7E8F11}">
      <dgm:prSet/>
      <dgm:spPr/>
      <dgm:t>
        <a:bodyPr/>
        <a:lstStyle/>
        <a:p>
          <a:endParaRPr lang="en-US"/>
        </a:p>
      </dgm:t>
    </dgm:pt>
    <dgm:pt modelId="{3846A398-9C6A-453D-BA00-60C2FEAC31B4}" type="sibTrans" cxnId="{72369B11-3EB2-4A71-8C76-44645A7E8F11}">
      <dgm:prSet/>
      <dgm:spPr/>
      <dgm:t>
        <a:bodyPr/>
        <a:lstStyle/>
        <a:p>
          <a:endParaRPr lang="en-US"/>
        </a:p>
      </dgm:t>
    </dgm:pt>
    <dgm:pt modelId="{95A28226-9655-4A71-8EC4-F51DCDC83957}">
      <dgm:prSet/>
      <dgm:spPr/>
      <dgm:t>
        <a:bodyPr/>
        <a:lstStyle/>
        <a:p>
          <a:r>
            <a:rPr lang="en-GB"/>
            <a:t>Do you have any questions?</a:t>
          </a:r>
          <a:endParaRPr lang="en-US"/>
        </a:p>
      </dgm:t>
    </dgm:pt>
    <dgm:pt modelId="{35BAFD51-4703-47A2-BB5D-CF8B0E5ECB70}" type="parTrans" cxnId="{8069C27A-5559-4A61-A6B2-15DFC94D340D}">
      <dgm:prSet/>
      <dgm:spPr/>
      <dgm:t>
        <a:bodyPr/>
        <a:lstStyle/>
        <a:p>
          <a:endParaRPr lang="en-US"/>
        </a:p>
      </dgm:t>
    </dgm:pt>
    <dgm:pt modelId="{E50C04BA-F816-4245-A3E3-2FF9CA870503}" type="sibTrans" cxnId="{8069C27A-5559-4A61-A6B2-15DFC94D340D}">
      <dgm:prSet/>
      <dgm:spPr/>
      <dgm:t>
        <a:bodyPr/>
        <a:lstStyle/>
        <a:p>
          <a:endParaRPr lang="en-US"/>
        </a:p>
      </dgm:t>
    </dgm:pt>
    <dgm:pt modelId="{A849A321-29BF-4BAA-8107-9CB679BED5D1}" type="pres">
      <dgm:prSet presAssocID="{A2DB1CDC-3CEB-4972-8F97-78FD3A1F0C61}" presName="root" presStyleCnt="0">
        <dgm:presLayoutVars>
          <dgm:dir/>
          <dgm:resizeHandles val="exact"/>
        </dgm:presLayoutVars>
      </dgm:prSet>
      <dgm:spPr/>
    </dgm:pt>
    <dgm:pt modelId="{2283919F-63B6-4754-82F2-4B4062C87F3B}" type="pres">
      <dgm:prSet presAssocID="{E6DE964D-7C61-42CF-9DC5-F96C2200976D}" presName="compNode" presStyleCnt="0"/>
      <dgm:spPr/>
    </dgm:pt>
    <dgm:pt modelId="{A1A07835-F337-4888-8D78-943AB8FFC724}" type="pres">
      <dgm:prSet presAssocID="{E6DE964D-7C61-42CF-9DC5-F96C2200976D}" presName="bgRect" presStyleLbl="bgShp" presStyleIdx="0" presStyleCnt="2"/>
      <dgm:spPr/>
    </dgm:pt>
    <dgm:pt modelId="{E530C7FF-0A8E-44FE-8706-EF107899FA66}" type="pres">
      <dgm:prSet presAssocID="{E6DE964D-7C61-42CF-9DC5-F96C2200976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547C6B2E-B10D-4DEE-B196-02B2E431E658}" type="pres">
      <dgm:prSet presAssocID="{E6DE964D-7C61-42CF-9DC5-F96C2200976D}" presName="spaceRect" presStyleCnt="0"/>
      <dgm:spPr/>
    </dgm:pt>
    <dgm:pt modelId="{1D893C10-67D8-4A93-B645-C3F5BCCC46C4}" type="pres">
      <dgm:prSet presAssocID="{E6DE964D-7C61-42CF-9DC5-F96C2200976D}" presName="parTx" presStyleLbl="revTx" presStyleIdx="0" presStyleCnt="2">
        <dgm:presLayoutVars>
          <dgm:chMax val="0"/>
          <dgm:chPref val="0"/>
        </dgm:presLayoutVars>
      </dgm:prSet>
      <dgm:spPr/>
    </dgm:pt>
    <dgm:pt modelId="{B627719A-13B5-40AE-9154-02782613AC23}" type="pres">
      <dgm:prSet presAssocID="{3846A398-9C6A-453D-BA00-60C2FEAC31B4}" presName="sibTrans" presStyleCnt="0"/>
      <dgm:spPr/>
    </dgm:pt>
    <dgm:pt modelId="{E8C03858-C89F-4A7E-810E-4556E0C7F82B}" type="pres">
      <dgm:prSet presAssocID="{95A28226-9655-4A71-8EC4-F51DCDC83957}" presName="compNode" presStyleCnt="0"/>
      <dgm:spPr/>
    </dgm:pt>
    <dgm:pt modelId="{BBF525FB-1B0F-41E0-976D-1FE99EC965EC}" type="pres">
      <dgm:prSet presAssocID="{95A28226-9655-4A71-8EC4-F51DCDC83957}" presName="bgRect" presStyleLbl="bgShp" presStyleIdx="1" presStyleCnt="2"/>
      <dgm:spPr/>
    </dgm:pt>
    <dgm:pt modelId="{E272BC0C-45EB-4EAC-B58C-F2C04AD95278}" type="pres">
      <dgm:prSet presAssocID="{95A28226-9655-4A71-8EC4-F51DCDC8395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5B59D3CA-307A-4A91-8C3D-EF6F93316BE1}" type="pres">
      <dgm:prSet presAssocID="{95A28226-9655-4A71-8EC4-F51DCDC83957}" presName="spaceRect" presStyleCnt="0"/>
      <dgm:spPr/>
    </dgm:pt>
    <dgm:pt modelId="{E847C77C-5F2A-4857-BD2B-607D000E4AD1}" type="pres">
      <dgm:prSet presAssocID="{95A28226-9655-4A71-8EC4-F51DCDC83957}" presName="parTx" presStyleLbl="revTx" presStyleIdx="1" presStyleCnt="2">
        <dgm:presLayoutVars>
          <dgm:chMax val="0"/>
          <dgm:chPref val="0"/>
        </dgm:presLayoutVars>
      </dgm:prSet>
      <dgm:spPr/>
    </dgm:pt>
  </dgm:ptLst>
  <dgm:cxnLst>
    <dgm:cxn modelId="{6C4F7C0D-660A-4C81-ABDD-3C0FB14C3060}" type="presOf" srcId="{E6DE964D-7C61-42CF-9DC5-F96C2200976D}" destId="{1D893C10-67D8-4A93-B645-C3F5BCCC46C4}" srcOrd="0" destOrd="0" presId="urn:microsoft.com/office/officeart/2018/2/layout/IconVerticalSolidList"/>
    <dgm:cxn modelId="{72369B11-3EB2-4A71-8C76-44645A7E8F11}" srcId="{A2DB1CDC-3CEB-4972-8F97-78FD3A1F0C61}" destId="{E6DE964D-7C61-42CF-9DC5-F96C2200976D}" srcOrd="0" destOrd="0" parTransId="{F809DA55-B8B0-42D3-948E-284C9051A894}" sibTransId="{3846A398-9C6A-453D-BA00-60C2FEAC31B4}"/>
    <dgm:cxn modelId="{BDAABD4C-042D-40E1-A082-6AD8441AA5F1}" type="presOf" srcId="{A2DB1CDC-3CEB-4972-8F97-78FD3A1F0C61}" destId="{A849A321-29BF-4BAA-8107-9CB679BED5D1}" srcOrd="0" destOrd="0" presId="urn:microsoft.com/office/officeart/2018/2/layout/IconVerticalSolidList"/>
    <dgm:cxn modelId="{BB4F8857-8D65-4656-90C9-3EC2AE0CCECF}" type="presOf" srcId="{95A28226-9655-4A71-8EC4-F51DCDC83957}" destId="{E847C77C-5F2A-4857-BD2B-607D000E4AD1}" srcOrd="0" destOrd="0" presId="urn:microsoft.com/office/officeart/2018/2/layout/IconVerticalSolidList"/>
    <dgm:cxn modelId="{8069C27A-5559-4A61-A6B2-15DFC94D340D}" srcId="{A2DB1CDC-3CEB-4972-8F97-78FD3A1F0C61}" destId="{95A28226-9655-4A71-8EC4-F51DCDC83957}" srcOrd="1" destOrd="0" parTransId="{35BAFD51-4703-47A2-BB5D-CF8B0E5ECB70}" sibTransId="{E50C04BA-F816-4245-A3E3-2FF9CA870503}"/>
    <dgm:cxn modelId="{103C336C-5573-47CB-8E98-AE7D653684D5}" type="presParOf" srcId="{A849A321-29BF-4BAA-8107-9CB679BED5D1}" destId="{2283919F-63B6-4754-82F2-4B4062C87F3B}" srcOrd="0" destOrd="0" presId="urn:microsoft.com/office/officeart/2018/2/layout/IconVerticalSolidList"/>
    <dgm:cxn modelId="{76BCB911-2415-440D-A323-07F008E18989}" type="presParOf" srcId="{2283919F-63B6-4754-82F2-4B4062C87F3B}" destId="{A1A07835-F337-4888-8D78-943AB8FFC724}" srcOrd="0" destOrd="0" presId="urn:microsoft.com/office/officeart/2018/2/layout/IconVerticalSolidList"/>
    <dgm:cxn modelId="{F229A2E1-1D16-4A34-958C-BE07CA58638A}" type="presParOf" srcId="{2283919F-63B6-4754-82F2-4B4062C87F3B}" destId="{E530C7FF-0A8E-44FE-8706-EF107899FA66}" srcOrd="1" destOrd="0" presId="urn:microsoft.com/office/officeart/2018/2/layout/IconVerticalSolidList"/>
    <dgm:cxn modelId="{C777459D-DBD9-4A51-BF3E-8539EE0C135F}" type="presParOf" srcId="{2283919F-63B6-4754-82F2-4B4062C87F3B}" destId="{547C6B2E-B10D-4DEE-B196-02B2E431E658}" srcOrd="2" destOrd="0" presId="urn:microsoft.com/office/officeart/2018/2/layout/IconVerticalSolidList"/>
    <dgm:cxn modelId="{CF00786D-7366-469A-B86C-3EFA99BADA7E}" type="presParOf" srcId="{2283919F-63B6-4754-82F2-4B4062C87F3B}" destId="{1D893C10-67D8-4A93-B645-C3F5BCCC46C4}" srcOrd="3" destOrd="0" presId="urn:microsoft.com/office/officeart/2018/2/layout/IconVerticalSolidList"/>
    <dgm:cxn modelId="{DCBF3ADC-4036-4A49-A70F-5599F956D8F6}" type="presParOf" srcId="{A849A321-29BF-4BAA-8107-9CB679BED5D1}" destId="{B627719A-13B5-40AE-9154-02782613AC23}" srcOrd="1" destOrd="0" presId="urn:microsoft.com/office/officeart/2018/2/layout/IconVerticalSolidList"/>
    <dgm:cxn modelId="{710D6DD1-695D-41B6-AF0A-A352AB4767F2}" type="presParOf" srcId="{A849A321-29BF-4BAA-8107-9CB679BED5D1}" destId="{E8C03858-C89F-4A7E-810E-4556E0C7F82B}" srcOrd="2" destOrd="0" presId="urn:microsoft.com/office/officeart/2018/2/layout/IconVerticalSolidList"/>
    <dgm:cxn modelId="{11778A53-F17F-4127-9262-0A9077E7622C}" type="presParOf" srcId="{E8C03858-C89F-4A7E-810E-4556E0C7F82B}" destId="{BBF525FB-1B0F-41E0-976D-1FE99EC965EC}" srcOrd="0" destOrd="0" presId="urn:microsoft.com/office/officeart/2018/2/layout/IconVerticalSolidList"/>
    <dgm:cxn modelId="{D975F370-4B12-4FC4-81F7-4318EBB98AF0}" type="presParOf" srcId="{E8C03858-C89F-4A7E-810E-4556E0C7F82B}" destId="{E272BC0C-45EB-4EAC-B58C-F2C04AD95278}" srcOrd="1" destOrd="0" presId="urn:microsoft.com/office/officeart/2018/2/layout/IconVerticalSolidList"/>
    <dgm:cxn modelId="{F31DB3A5-A5EC-4D0C-B2B3-6B1DDFCA05BE}" type="presParOf" srcId="{E8C03858-C89F-4A7E-810E-4556E0C7F82B}" destId="{5B59D3CA-307A-4A91-8C3D-EF6F93316BE1}" srcOrd="2" destOrd="0" presId="urn:microsoft.com/office/officeart/2018/2/layout/IconVerticalSolidList"/>
    <dgm:cxn modelId="{13974967-8EFB-48F5-98A4-254BAFB4099F}" type="presParOf" srcId="{E8C03858-C89F-4A7E-810E-4556E0C7F82B}" destId="{E847C77C-5F2A-4857-BD2B-607D000E4AD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867E7B-239B-4C1C-8DCC-F146217319B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A086C0D-7823-4910-A31F-CCE09A7DBCB9}">
      <dgm:prSet/>
      <dgm:spPr/>
      <dgm:t>
        <a:bodyPr/>
        <a:lstStyle/>
        <a:p>
          <a:r>
            <a:rPr lang="en-GB"/>
            <a:t>Developed in the 1930s by Kurt Lewin</a:t>
          </a:r>
          <a:endParaRPr lang="en-US"/>
        </a:p>
      </dgm:t>
    </dgm:pt>
    <dgm:pt modelId="{DF35FAED-B50F-45DD-8386-D74DB0EB7A0C}" type="parTrans" cxnId="{A18B73DA-7BCC-40DB-816D-D00F638AD44F}">
      <dgm:prSet/>
      <dgm:spPr/>
      <dgm:t>
        <a:bodyPr/>
        <a:lstStyle/>
        <a:p>
          <a:endParaRPr lang="en-US"/>
        </a:p>
      </dgm:t>
    </dgm:pt>
    <dgm:pt modelId="{099C7B11-0C83-40A5-A8FC-BF5FBC7F318A}" type="sibTrans" cxnId="{A18B73DA-7BCC-40DB-816D-D00F638AD44F}">
      <dgm:prSet/>
      <dgm:spPr/>
      <dgm:t>
        <a:bodyPr/>
        <a:lstStyle/>
        <a:p>
          <a:endParaRPr lang="en-US"/>
        </a:p>
      </dgm:t>
    </dgm:pt>
    <dgm:pt modelId="{BDAA58A4-818D-4C86-9D3C-5A501F7D5B42}">
      <dgm:prSet/>
      <dgm:spPr/>
      <dgm:t>
        <a:bodyPr/>
        <a:lstStyle/>
        <a:p>
          <a:r>
            <a:rPr lang="en-GB"/>
            <a:t>Originally 3 Styles</a:t>
          </a:r>
          <a:endParaRPr lang="en-US"/>
        </a:p>
      </dgm:t>
    </dgm:pt>
    <dgm:pt modelId="{68B9D5A2-11AB-416C-8F8D-FBB21D20AC80}" type="parTrans" cxnId="{A883CE72-9484-4C94-B16B-802FB0ED54E1}">
      <dgm:prSet/>
      <dgm:spPr/>
      <dgm:t>
        <a:bodyPr/>
        <a:lstStyle/>
        <a:p>
          <a:endParaRPr lang="en-US"/>
        </a:p>
      </dgm:t>
    </dgm:pt>
    <dgm:pt modelId="{4D87EC4C-E1CA-490A-B117-44D0DAB5873C}" type="sibTrans" cxnId="{A883CE72-9484-4C94-B16B-802FB0ED54E1}">
      <dgm:prSet/>
      <dgm:spPr/>
      <dgm:t>
        <a:bodyPr/>
        <a:lstStyle/>
        <a:p>
          <a:endParaRPr lang="en-US"/>
        </a:p>
      </dgm:t>
    </dgm:pt>
    <dgm:pt modelId="{DE0223C6-76D0-4821-876E-B24389CFD32A}">
      <dgm:prSet/>
      <dgm:spPr/>
      <dgm:t>
        <a:bodyPr/>
        <a:lstStyle/>
        <a:p>
          <a:r>
            <a:rPr lang="en-GB" baseline="0"/>
            <a:t>Autocratic</a:t>
          </a:r>
          <a:endParaRPr lang="en-US"/>
        </a:p>
      </dgm:t>
    </dgm:pt>
    <dgm:pt modelId="{73E98B95-1834-4FB8-A6FF-667710908C2F}" type="parTrans" cxnId="{187FF60B-730A-4A84-91DF-BBB66EA37AD3}">
      <dgm:prSet/>
      <dgm:spPr/>
      <dgm:t>
        <a:bodyPr/>
        <a:lstStyle/>
        <a:p>
          <a:endParaRPr lang="en-US"/>
        </a:p>
      </dgm:t>
    </dgm:pt>
    <dgm:pt modelId="{D412825D-56F2-4467-AD82-5B2CE03B97F8}" type="sibTrans" cxnId="{187FF60B-730A-4A84-91DF-BBB66EA37AD3}">
      <dgm:prSet/>
      <dgm:spPr/>
      <dgm:t>
        <a:bodyPr/>
        <a:lstStyle/>
        <a:p>
          <a:endParaRPr lang="en-US"/>
        </a:p>
      </dgm:t>
    </dgm:pt>
    <dgm:pt modelId="{2E8E779A-8517-4905-AB71-5CEB78496D95}">
      <dgm:prSet/>
      <dgm:spPr/>
      <dgm:t>
        <a:bodyPr/>
        <a:lstStyle/>
        <a:p>
          <a:r>
            <a:rPr lang="en-GB" baseline="0"/>
            <a:t>Democratic</a:t>
          </a:r>
          <a:endParaRPr lang="en-US"/>
        </a:p>
      </dgm:t>
    </dgm:pt>
    <dgm:pt modelId="{511D67C4-6D14-445E-BD8D-092E12525056}" type="parTrans" cxnId="{BFEF32EF-598F-444F-A3B6-C23F35DCB41B}">
      <dgm:prSet/>
      <dgm:spPr/>
      <dgm:t>
        <a:bodyPr/>
        <a:lstStyle/>
        <a:p>
          <a:endParaRPr lang="en-US"/>
        </a:p>
      </dgm:t>
    </dgm:pt>
    <dgm:pt modelId="{4BB9B6D1-8735-409D-AFE3-26FABBE538A1}" type="sibTrans" cxnId="{BFEF32EF-598F-444F-A3B6-C23F35DCB41B}">
      <dgm:prSet/>
      <dgm:spPr/>
      <dgm:t>
        <a:bodyPr/>
        <a:lstStyle/>
        <a:p>
          <a:endParaRPr lang="en-US"/>
        </a:p>
      </dgm:t>
    </dgm:pt>
    <dgm:pt modelId="{D4648BE8-664C-4BA6-B23B-F894F54EFB61}">
      <dgm:prSet/>
      <dgm:spPr/>
      <dgm:t>
        <a:bodyPr/>
        <a:lstStyle/>
        <a:p>
          <a:r>
            <a:rPr lang="en-GB" baseline="0"/>
            <a:t>Laissez-Faire</a:t>
          </a:r>
          <a:endParaRPr lang="en-US"/>
        </a:p>
      </dgm:t>
    </dgm:pt>
    <dgm:pt modelId="{14740393-B80A-4BE5-8196-FF50A1E8E07D}" type="parTrans" cxnId="{075DA7CB-177B-476A-8959-53B11FC95B29}">
      <dgm:prSet/>
      <dgm:spPr/>
      <dgm:t>
        <a:bodyPr/>
        <a:lstStyle/>
        <a:p>
          <a:endParaRPr lang="en-US"/>
        </a:p>
      </dgm:t>
    </dgm:pt>
    <dgm:pt modelId="{9887884D-8365-409E-9584-86773FEF573A}" type="sibTrans" cxnId="{075DA7CB-177B-476A-8959-53B11FC95B29}">
      <dgm:prSet/>
      <dgm:spPr/>
      <dgm:t>
        <a:bodyPr/>
        <a:lstStyle/>
        <a:p>
          <a:endParaRPr lang="en-US"/>
        </a:p>
      </dgm:t>
    </dgm:pt>
    <dgm:pt modelId="{267A5392-7E95-438C-A747-35F119B0090B}">
      <dgm:prSet/>
      <dgm:spPr/>
      <dgm:t>
        <a:bodyPr/>
        <a:lstStyle/>
        <a:p>
          <a:r>
            <a:rPr lang="en-GB"/>
            <a:t>Expanded on by </a:t>
          </a:r>
          <a:endParaRPr lang="en-US"/>
        </a:p>
      </dgm:t>
    </dgm:pt>
    <dgm:pt modelId="{6530FE93-60AD-4EEB-824A-6E90AA6D3DD6}" type="parTrans" cxnId="{1D46EE13-8C85-4B95-AB28-7C59C93AF236}">
      <dgm:prSet/>
      <dgm:spPr/>
      <dgm:t>
        <a:bodyPr/>
        <a:lstStyle/>
        <a:p>
          <a:endParaRPr lang="en-US"/>
        </a:p>
      </dgm:t>
    </dgm:pt>
    <dgm:pt modelId="{3EA93274-0CB5-4496-BAED-1BBCDF7DCFDE}" type="sibTrans" cxnId="{1D46EE13-8C85-4B95-AB28-7C59C93AF236}">
      <dgm:prSet/>
      <dgm:spPr/>
      <dgm:t>
        <a:bodyPr/>
        <a:lstStyle/>
        <a:p>
          <a:endParaRPr lang="en-US"/>
        </a:p>
      </dgm:t>
    </dgm:pt>
    <dgm:pt modelId="{E4487CBF-70AC-4D9B-821D-8167E9F44B4C}">
      <dgm:prSet/>
      <dgm:spPr/>
      <dgm:t>
        <a:bodyPr/>
        <a:lstStyle/>
        <a:p>
          <a:r>
            <a:rPr lang="en-GB" baseline="0"/>
            <a:t>Tennenbaum and Schmidt</a:t>
          </a:r>
          <a:endParaRPr lang="en-US"/>
        </a:p>
      </dgm:t>
    </dgm:pt>
    <dgm:pt modelId="{CC55491A-873F-402D-96D0-A6455F643FF3}" type="parTrans" cxnId="{3AD4D5CD-79BB-48CB-8610-98876672B598}">
      <dgm:prSet/>
      <dgm:spPr/>
      <dgm:t>
        <a:bodyPr/>
        <a:lstStyle/>
        <a:p>
          <a:endParaRPr lang="en-US"/>
        </a:p>
      </dgm:t>
    </dgm:pt>
    <dgm:pt modelId="{31EF2555-84FB-47C1-AFF0-AB68468BD202}" type="sibTrans" cxnId="{3AD4D5CD-79BB-48CB-8610-98876672B598}">
      <dgm:prSet/>
      <dgm:spPr/>
      <dgm:t>
        <a:bodyPr/>
        <a:lstStyle/>
        <a:p>
          <a:endParaRPr lang="en-US"/>
        </a:p>
      </dgm:t>
    </dgm:pt>
    <dgm:pt modelId="{0C8DCDF9-DCB6-4D04-89EE-8F653C28880B}">
      <dgm:prSet/>
      <dgm:spPr/>
      <dgm:t>
        <a:bodyPr/>
        <a:lstStyle/>
        <a:p>
          <a:r>
            <a:rPr lang="en-GB" baseline="0"/>
            <a:t>Ken Blanchard</a:t>
          </a:r>
          <a:endParaRPr lang="en-US"/>
        </a:p>
      </dgm:t>
    </dgm:pt>
    <dgm:pt modelId="{22CFEB0B-50D9-4845-9F3F-529B9B12F29A}" type="parTrans" cxnId="{5D84DECD-87E3-453D-901E-EB8BB42815F5}">
      <dgm:prSet/>
      <dgm:spPr/>
      <dgm:t>
        <a:bodyPr/>
        <a:lstStyle/>
        <a:p>
          <a:endParaRPr lang="en-US"/>
        </a:p>
      </dgm:t>
    </dgm:pt>
    <dgm:pt modelId="{755BEE74-57D7-4382-AFFC-F8E537C5C20B}" type="sibTrans" cxnId="{5D84DECD-87E3-453D-901E-EB8BB42815F5}">
      <dgm:prSet/>
      <dgm:spPr/>
      <dgm:t>
        <a:bodyPr/>
        <a:lstStyle/>
        <a:p>
          <a:endParaRPr lang="en-US"/>
        </a:p>
      </dgm:t>
    </dgm:pt>
    <dgm:pt modelId="{42900662-3118-4246-9716-DDA5E4529E0E}">
      <dgm:prSet/>
      <dgm:spPr/>
      <dgm:t>
        <a:bodyPr/>
        <a:lstStyle/>
        <a:p>
          <a:r>
            <a:rPr lang="en-GB" baseline="0"/>
            <a:t>Daniel Goleman</a:t>
          </a:r>
          <a:endParaRPr lang="en-US"/>
        </a:p>
      </dgm:t>
    </dgm:pt>
    <dgm:pt modelId="{84E51CD9-A5ED-4F41-A9CB-D65D3E27F2D2}" type="parTrans" cxnId="{C38B8D6B-9C24-4273-BEF3-448281774382}">
      <dgm:prSet/>
      <dgm:spPr/>
      <dgm:t>
        <a:bodyPr/>
        <a:lstStyle/>
        <a:p>
          <a:endParaRPr lang="en-US"/>
        </a:p>
      </dgm:t>
    </dgm:pt>
    <dgm:pt modelId="{42CDD772-593F-43DE-BBF3-91175223248D}" type="sibTrans" cxnId="{C38B8D6B-9C24-4273-BEF3-448281774382}">
      <dgm:prSet/>
      <dgm:spPr/>
      <dgm:t>
        <a:bodyPr/>
        <a:lstStyle/>
        <a:p>
          <a:endParaRPr lang="en-US"/>
        </a:p>
      </dgm:t>
    </dgm:pt>
    <dgm:pt modelId="{090BBB66-7727-470A-A8F6-7DBFDCEA8323}" type="pres">
      <dgm:prSet presAssocID="{DB867E7B-239B-4C1C-8DCC-F146217319B6}" presName="linear" presStyleCnt="0">
        <dgm:presLayoutVars>
          <dgm:animLvl val="lvl"/>
          <dgm:resizeHandles val="exact"/>
        </dgm:presLayoutVars>
      </dgm:prSet>
      <dgm:spPr/>
    </dgm:pt>
    <dgm:pt modelId="{E3779409-F9ED-4F45-86FF-578EF6D9F568}" type="pres">
      <dgm:prSet presAssocID="{CA086C0D-7823-4910-A31F-CCE09A7DBCB9}" presName="parentText" presStyleLbl="node1" presStyleIdx="0" presStyleCnt="3">
        <dgm:presLayoutVars>
          <dgm:chMax val="0"/>
          <dgm:bulletEnabled val="1"/>
        </dgm:presLayoutVars>
      </dgm:prSet>
      <dgm:spPr/>
    </dgm:pt>
    <dgm:pt modelId="{756071C8-225A-4302-B8A6-313DCEC50FF5}" type="pres">
      <dgm:prSet presAssocID="{099C7B11-0C83-40A5-A8FC-BF5FBC7F318A}" presName="spacer" presStyleCnt="0"/>
      <dgm:spPr/>
    </dgm:pt>
    <dgm:pt modelId="{98965363-30C0-454E-9396-B6A6E0459A80}" type="pres">
      <dgm:prSet presAssocID="{BDAA58A4-818D-4C86-9D3C-5A501F7D5B42}" presName="parentText" presStyleLbl="node1" presStyleIdx="1" presStyleCnt="3">
        <dgm:presLayoutVars>
          <dgm:chMax val="0"/>
          <dgm:bulletEnabled val="1"/>
        </dgm:presLayoutVars>
      </dgm:prSet>
      <dgm:spPr/>
    </dgm:pt>
    <dgm:pt modelId="{263D0BEC-05BC-42A8-A872-E26A9A76EA1B}" type="pres">
      <dgm:prSet presAssocID="{BDAA58A4-818D-4C86-9D3C-5A501F7D5B42}" presName="childText" presStyleLbl="revTx" presStyleIdx="0" presStyleCnt="2">
        <dgm:presLayoutVars>
          <dgm:bulletEnabled val="1"/>
        </dgm:presLayoutVars>
      </dgm:prSet>
      <dgm:spPr/>
    </dgm:pt>
    <dgm:pt modelId="{F9143790-806C-4DEE-B6CA-B5533FF58DEA}" type="pres">
      <dgm:prSet presAssocID="{267A5392-7E95-438C-A747-35F119B0090B}" presName="parentText" presStyleLbl="node1" presStyleIdx="2" presStyleCnt="3">
        <dgm:presLayoutVars>
          <dgm:chMax val="0"/>
          <dgm:bulletEnabled val="1"/>
        </dgm:presLayoutVars>
      </dgm:prSet>
      <dgm:spPr/>
    </dgm:pt>
    <dgm:pt modelId="{E990D30E-59AC-4906-B7C4-DEBA5E3ED53C}" type="pres">
      <dgm:prSet presAssocID="{267A5392-7E95-438C-A747-35F119B0090B}" presName="childText" presStyleLbl="revTx" presStyleIdx="1" presStyleCnt="2">
        <dgm:presLayoutVars>
          <dgm:bulletEnabled val="1"/>
        </dgm:presLayoutVars>
      </dgm:prSet>
      <dgm:spPr/>
    </dgm:pt>
  </dgm:ptLst>
  <dgm:cxnLst>
    <dgm:cxn modelId="{187FF60B-730A-4A84-91DF-BBB66EA37AD3}" srcId="{BDAA58A4-818D-4C86-9D3C-5A501F7D5B42}" destId="{DE0223C6-76D0-4821-876E-B24389CFD32A}" srcOrd="0" destOrd="0" parTransId="{73E98B95-1834-4FB8-A6FF-667710908C2F}" sibTransId="{D412825D-56F2-4467-AD82-5B2CE03B97F8}"/>
    <dgm:cxn modelId="{1D46EE13-8C85-4B95-AB28-7C59C93AF236}" srcId="{DB867E7B-239B-4C1C-8DCC-F146217319B6}" destId="{267A5392-7E95-438C-A747-35F119B0090B}" srcOrd="2" destOrd="0" parTransId="{6530FE93-60AD-4EEB-824A-6E90AA6D3DD6}" sibTransId="{3EA93274-0CB5-4496-BAED-1BBCDF7DCFDE}"/>
    <dgm:cxn modelId="{F4989138-347B-4699-A2F8-5DECD8D7C697}" type="presOf" srcId="{DE0223C6-76D0-4821-876E-B24389CFD32A}" destId="{263D0BEC-05BC-42A8-A872-E26A9A76EA1B}" srcOrd="0" destOrd="0" presId="urn:microsoft.com/office/officeart/2005/8/layout/vList2"/>
    <dgm:cxn modelId="{91196B39-4D87-4F8E-8620-3F9FB379A3F0}" type="presOf" srcId="{0C8DCDF9-DCB6-4D04-89EE-8F653C28880B}" destId="{E990D30E-59AC-4906-B7C4-DEBA5E3ED53C}" srcOrd="0" destOrd="1" presId="urn:microsoft.com/office/officeart/2005/8/layout/vList2"/>
    <dgm:cxn modelId="{22A6363C-3975-4CFA-A937-91F3277118C3}" type="presOf" srcId="{2E8E779A-8517-4905-AB71-5CEB78496D95}" destId="{263D0BEC-05BC-42A8-A872-E26A9A76EA1B}" srcOrd="0" destOrd="1" presId="urn:microsoft.com/office/officeart/2005/8/layout/vList2"/>
    <dgm:cxn modelId="{BCEFD768-6EED-461A-85B6-F892C0D55C81}" type="presOf" srcId="{BDAA58A4-818D-4C86-9D3C-5A501F7D5B42}" destId="{98965363-30C0-454E-9396-B6A6E0459A80}" srcOrd="0" destOrd="0" presId="urn:microsoft.com/office/officeart/2005/8/layout/vList2"/>
    <dgm:cxn modelId="{C38B8D6B-9C24-4273-BEF3-448281774382}" srcId="{267A5392-7E95-438C-A747-35F119B0090B}" destId="{42900662-3118-4246-9716-DDA5E4529E0E}" srcOrd="2" destOrd="0" parTransId="{84E51CD9-A5ED-4F41-A9CB-D65D3E27F2D2}" sibTransId="{42CDD772-593F-43DE-BBF3-91175223248D}"/>
    <dgm:cxn modelId="{1027A250-7C84-4602-B235-F85E8E0F69A4}" type="presOf" srcId="{42900662-3118-4246-9716-DDA5E4529E0E}" destId="{E990D30E-59AC-4906-B7C4-DEBA5E3ED53C}" srcOrd="0" destOrd="2" presId="urn:microsoft.com/office/officeart/2005/8/layout/vList2"/>
    <dgm:cxn modelId="{A883CE72-9484-4C94-B16B-802FB0ED54E1}" srcId="{DB867E7B-239B-4C1C-8DCC-F146217319B6}" destId="{BDAA58A4-818D-4C86-9D3C-5A501F7D5B42}" srcOrd="1" destOrd="0" parTransId="{68B9D5A2-11AB-416C-8F8D-FBB21D20AC80}" sibTransId="{4D87EC4C-E1CA-490A-B117-44D0DAB5873C}"/>
    <dgm:cxn modelId="{8062E388-5FA0-44A4-8501-4E28AF970BD8}" type="presOf" srcId="{DB867E7B-239B-4C1C-8DCC-F146217319B6}" destId="{090BBB66-7727-470A-A8F6-7DBFDCEA8323}" srcOrd="0" destOrd="0" presId="urn:microsoft.com/office/officeart/2005/8/layout/vList2"/>
    <dgm:cxn modelId="{46DEA998-B834-44E0-972C-A21DD1A86E7A}" type="presOf" srcId="{E4487CBF-70AC-4D9B-821D-8167E9F44B4C}" destId="{E990D30E-59AC-4906-B7C4-DEBA5E3ED53C}" srcOrd="0" destOrd="0" presId="urn:microsoft.com/office/officeart/2005/8/layout/vList2"/>
    <dgm:cxn modelId="{71AE9CC5-F3E9-4154-9B77-3CCC6BC6771D}" type="presOf" srcId="{D4648BE8-664C-4BA6-B23B-F894F54EFB61}" destId="{263D0BEC-05BC-42A8-A872-E26A9A76EA1B}" srcOrd="0" destOrd="2" presId="urn:microsoft.com/office/officeart/2005/8/layout/vList2"/>
    <dgm:cxn modelId="{075DA7CB-177B-476A-8959-53B11FC95B29}" srcId="{BDAA58A4-818D-4C86-9D3C-5A501F7D5B42}" destId="{D4648BE8-664C-4BA6-B23B-F894F54EFB61}" srcOrd="2" destOrd="0" parTransId="{14740393-B80A-4BE5-8196-FF50A1E8E07D}" sibTransId="{9887884D-8365-409E-9584-86773FEF573A}"/>
    <dgm:cxn modelId="{3AD4D5CD-79BB-48CB-8610-98876672B598}" srcId="{267A5392-7E95-438C-A747-35F119B0090B}" destId="{E4487CBF-70AC-4D9B-821D-8167E9F44B4C}" srcOrd="0" destOrd="0" parTransId="{CC55491A-873F-402D-96D0-A6455F643FF3}" sibTransId="{31EF2555-84FB-47C1-AFF0-AB68468BD202}"/>
    <dgm:cxn modelId="{5D84DECD-87E3-453D-901E-EB8BB42815F5}" srcId="{267A5392-7E95-438C-A747-35F119B0090B}" destId="{0C8DCDF9-DCB6-4D04-89EE-8F653C28880B}" srcOrd="1" destOrd="0" parTransId="{22CFEB0B-50D9-4845-9F3F-529B9B12F29A}" sibTransId="{755BEE74-57D7-4382-AFFC-F8E537C5C20B}"/>
    <dgm:cxn modelId="{A18B73DA-7BCC-40DB-816D-D00F638AD44F}" srcId="{DB867E7B-239B-4C1C-8DCC-F146217319B6}" destId="{CA086C0D-7823-4910-A31F-CCE09A7DBCB9}" srcOrd="0" destOrd="0" parTransId="{DF35FAED-B50F-45DD-8386-D74DB0EB7A0C}" sibTransId="{099C7B11-0C83-40A5-A8FC-BF5FBC7F318A}"/>
    <dgm:cxn modelId="{C1C2D5DF-6E10-4FE6-AAB3-2F5FE182F2B3}" type="presOf" srcId="{267A5392-7E95-438C-A747-35F119B0090B}" destId="{F9143790-806C-4DEE-B6CA-B5533FF58DEA}" srcOrd="0" destOrd="0" presId="urn:microsoft.com/office/officeart/2005/8/layout/vList2"/>
    <dgm:cxn modelId="{C38A1AED-6827-463B-9B62-1D61AEA56454}" type="presOf" srcId="{CA086C0D-7823-4910-A31F-CCE09A7DBCB9}" destId="{E3779409-F9ED-4F45-86FF-578EF6D9F568}" srcOrd="0" destOrd="0" presId="urn:microsoft.com/office/officeart/2005/8/layout/vList2"/>
    <dgm:cxn modelId="{BFEF32EF-598F-444F-A3B6-C23F35DCB41B}" srcId="{BDAA58A4-818D-4C86-9D3C-5A501F7D5B42}" destId="{2E8E779A-8517-4905-AB71-5CEB78496D95}" srcOrd="1" destOrd="0" parTransId="{511D67C4-6D14-445E-BD8D-092E12525056}" sibTransId="{4BB9B6D1-8735-409D-AFE3-26FABBE538A1}"/>
    <dgm:cxn modelId="{9D2F3748-622D-48EC-82B1-324BE5D5387D}" type="presParOf" srcId="{090BBB66-7727-470A-A8F6-7DBFDCEA8323}" destId="{E3779409-F9ED-4F45-86FF-578EF6D9F568}" srcOrd="0" destOrd="0" presId="urn:microsoft.com/office/officeart/2005/8/layout/vList2"/>
    <dgm:cxn modelId="{E4C773E4-EAF9-4B91-8031-F1D3ABABAE0A}" type="presParOf" srcId="{090BBB66-7727-470A-A8F6-7DBFDCEA8323}" destId="{756071C8-225A-4302-B8A6-313DCEC50FF5}" srcOrd="1" destOrd="0" presId="urn:microsoft.com/office/officeart/2005/8/layout/vList2"/>
    <dgm:cxn modelId="{0EFFACEB-E18F-4854-8D64-C2EDE9D56C4B}" type="presParOf" srcId="{090BBB66-7727-470A-A8F6-7DBFDCEA8323}" destId="{98965363-30C0-454E-9396-B6A6E0459A80}" srcOrd="2" destOrd="0" presId="urn:microsoft.com/office/officeart/2005/8/layout/vList2"/>
    <dgm:cxn modelId="{BE52DF8D-B361-41DE-91E4-C08688DB3983}" type="presParOf" srcId="{090BBB66-7727-470A-A8F6-7DBFDCEA8323}" destId="{263D0BEC-05BC-42A8-A872-E26A9A76EA1B}" srcOrd="3" destOrd="0" presId="urn:microsoft.com/office/officeart/2005/8/layout/vList2"/>
    <dgm:cxn modelId="{3D3B176D-6FB3-4ED8-8D6E-3E974F109FFE}" type="presParOf" srcId="{090BBB66-7727-470A-A8F6-7DBFDCEA8323}" destId="{F9143790-806C-4DEE-B6CA-B5533FF58DEA}" srcOrd="4" destOrd="0" presId="urn:microsoft.com/office/officeart/2005/8/layout/vList2"/>
    <dgm:cxn modelId="{4ABE23E3-7765-470D-87A1-027350B4EF2D}" type="presParOf" srcId="{090BBB66-7727-470A-A8F6-7DBFDCEA8323}" destId="{E990D30E-59AC-4906-B7C4-DEBA5E3ED53C}"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BD18CAE-9377-4423-9CF8-167BD4791FD0}" type="doc">
      <dgm:prSet loTypeId="urn:microsoft.com/office/officeart/2005/8/layout/vList2" loCatId="list" qsTypeId="urn:microsoft.com/office/officeart/2005/8/quickstyle/simple2" qsCatId="simple" csTypeId="urn:microsoft.com/office/officeart/2005/8/colors/accent5_2" csCatId="accent5" phldr="1"/>
      <dgm:spPr/>
      <dgm:t>
        <a:bodyPr/>
        <a:lstStyle/>
        <a:p>
          <a:endParaRPr lang="en-US"/>
        </a:p>
      </dgm:t>
    </dgm:pt>
    <dgm:pt modelId="{FFFBA222-1BAB-410D-8DED-C1C750650C90}">
      <dgm:prSet/>
      <dgm:spPr/>
      <dgm:t>
        <a:bodyPr/>
        <a:lstStyle/>
        <a:p>
          <a:r>
            <a:rPr lang="en-GB" dirty="0"/>
            <a:t>Top-down approach</a:t>
          </a:r>
          <a:endParaRPr lang="en-US" dirty="0"/>
        </a:p>
      </dgm:t>
    </dgm:pt>
    <dgm:pt modelId="{6FE20BFA-66C5-4BEF-854A-C344682496C3}" type="parTrans" cxnId="{BECEB3F9-49E2-4365-B1C1-8A6FCBD97389}">
      <dgm:prSet/>
      <dgm:spPr/>
      <dgm:t>
        <a:bodyPr/>
        <a:lstStyle/>
        <a:p>
          <a:endParaRPr lang="en-US"/>
        </a:p>
      </dgm:t>
    </dgm:pt>
    <dgm:pt modelId="{A3E7D9B9-577B-4FC4-9F1C-2BCDA40601F1}" type="sibTrans" cxnId="{BECEB3F9-49E2-4365-B1C1-8A6FCBD97389}">
      <dgm:prSet/>
      <dgm:spPr/>
      <dgm:t>
        <a:bodyPr/>
        <a:lstStyle/>
        <a:p>
          <a:endParaRPr lang="en-US"/>
        </a:p>
      </dgm:t>
    </dgm:pt>
    <dgm:pt modelId="{BC186DB0-9932-4607-8CDA-EE79F18A21AF}">
      <dgm:prSet/>
      <dgm:spPr/>
      <dgm:t>
        <a:bodyPr/>
        <a:lstStyle/>
        <a:p>
          <a:r>
            <a:rPr lang="en-GB"/>
            <a:t>Less input from team</a:t>
          </a:r>
          <a:endParaRPr lang="en-US"/>
        </a:p>
      </dgm:t>
    </dgm:pt>
    <dgm:pt modelId="{D34C380A-3D08-4080-9BB3-B5724172FCBB}" type="parTrans" cxnId="{D167B3F5-DCE5-4249-8DBA-16671EC83028}">
      <dgm:prSet/>
      <dgm:spPr/>
      <dgm:t>
        <a:bodyPr/>
        <a:lstStyle/>
        <a:p>
          <a:endParaRPr lang="en-US"/>
        </a:p>
      </dgm:t>
    </dgm:pt>
    <dgm:pt modelId="{DC5E4066-F0CA-457C-B439-B0686000739D}" type="sibTrans" cxnId="{D167B3F5-DCE5-4249-8DBA-16671EC83028}">
      <dgm:prSet/>
      <dgm:spPr/>
      <dgm:t>
        <a:bodyPr/>
        <a:lstStyle/>
        <a:p>
          <a:endParaRPr lang="en-US"/>
        </a:p>
      </dgm:t>
    </dgm:pt>
    <dgm:pt modelId="{D6A53B81-16F1-495B-8502-FA69539DF20B}">
      <dgm:prSet/>
      <dgm:spPr/>
      <dgm:t>
        <a:bodyPr/>
        <a:lstStyle/>
        <a:p>
          <a:r>
            <a:rPr lang="en-GB"/>
            <a:t>Common phrase ‘Do as I say’  </a:t>
          </a:r>
          <a:endParaRPr lang="en-US"/>
        </a:p>
      </dgm:t>
    </dgm:pt>
    <dgm:pt modelId="{A840F3A0-7692-483D-B2F3-A5D868A07318}" type="parTrans" cxnId="{C89C0997-421E-4D94-AEF7-424A2D6E2853}">
      <dgm:prSet/>
      <dgm:spPr/>
      <dgm:t>
        <a:bodyPr/>
        <a:lstStyle/>
        <a:p>
          <a:endParaRPr lang="en-US"/>
        </a:p>
      </dgm:t>
    </dgm:pt>
    <dgm:pt modelId="{F504CDF2-D328-47F6-8CF1-B06AE9E73425}" type="sibTrans" cxnId="{C89C0997-421E-4D94-AEF7-424A2D6E2853}">
      <dgm:prSet/>
      <dgm:spPr/>
      <dgm:t>
        <a:bodyPr/>
        <a:lstStyle/>
        <a:p>
          <a:endParaRPr lang="en-US"/>
        </a:p>
      </dgm:t>
    </dgm:pt>
    <dgm:pt modelId="{15933C72-E18A-4104-90F0-599685B8971A}">
      <dgm:prSet/>
      <dgm:spPr/>
      <dgm:t>
        <a:bodyPr/>
        <a:lstStyle/>
        <a:p>
          <a:r>
            <a:rPr lang="en-GB"/>
            <a:t>When is this useful?</a:t>
          </a:r>
          <a:endParaRPr lang="en-US"/>
        </a:p>
      </dgm:t>
    </dgm:pt>
    <dgm:pt modelId="{0BCC0FB7-9709-43E6-BBF6-5C332D34E4E6}" type="parTrans" cxnId="{DA8397FA-9404-4F35-A187-89F76EDF7EEA}">
      <dgm:prSet/>
      <dgm:spPr/>
      <dgm:t>
        <a:bodyPr/>
        <a:lstStyle/>
        <a:p>
          <a:endParaRPr lang="en-US"/>
        </a:p>
      </dgm:t>
    </dgm:pt>
    <dgm:pt modelId="{5A87FE2E-1B6D-4E94-8ECC-EA1AD2ED6EDC}" type="sibTrans" cxnId="{DA8397FA-9404-4F35-A187-89F76EDF7EEA}">
      <dgm:prSet/>
      <dgm:spPr/>
      <dgm:t>
        <a:bodyPr/>
        <a:lstStyle/>
        <a:p>
          <a:endParaRPr lang="en-US"/>
        </a:p>
      </dgm:t>
    </dgm:pt>
    <dgm:pt modelId="{5AEF19CA-364C-4BDE-BABA-846BFEA4860F}" type="pres">
      <dgm:prSet presAssocID="{3BD18CAE-9377-4423-9CF8-167BD4791FD0}" presName="linear" presStyleCnt="0">
        <dgm:presLayoutVars>
          <dgm:animLvl val="lvl"/>
          <dgm:resizeHandles val="exact"/>
        </dgm:presLayoutVars>
      </dgm:prSet>
      <dgm:spPr/>
    </dgm:pt>
    <dgm:pt modelId="{854E3892-4B4C-4C82-8C84-4EBDC396C200}" type="pres">
      <dgm:prSet presAssocID="{FFFBA222-1BAB-410D-8DED-C1C750650C90}" presName="parentText" presStyleLbl="node1" presStyleIdx="0" presStyleCnt="4">
        <dgm:presLayoutVars>
          <dgm:chMax val="0"/>
          <dgm:bulletEnabled val="1"/>
        </dgm:presLayoutVars>
      </dgm:prSet>
      <dgm:spPr/>
    </dgm:pt>
    <dgm:pt modelId="{D763825E-73FE-44EF-A84F-1FD28FBF918D}" type="pres">
      <dgm:prSet presAssocID="{A3E7D9B9-577B-4FC4-9F1C-2BCDA40601F1}" presName="spacer" presStyleCnt="0"/>
      <dgm:spPr/>
    </dgm:pt>
    <dgm:pt modelId="{84EF6EA8-EA63-4A7E-A767-EC049F5378AF}" type="pres">
      <dgm:prSet presAssocID="{BC186DB0-9932-4607-8CDA-EE79F18A21AF}" presName="parentText" presStyleLbl="node1" presStyleIdx="1" presStyleCnt="4">
        <dgm:presLayoutVars>
          <dgm:chMax val="0"/>
          <dgm:bulletEnabled val="1"/>
        </dgm:presLayoutVars>
      </dgm:prSet>
      <dgm:spPr/>
    </dgm:pt>
    <dgm:pt modelId="{013BDD1D-298A-4941-80AF-17A3EEDD0EB0}" type="pres">
      <dgm:prSet presAssocID="{DC5E4066-F0CA-457C-B439-B0686000739D}" presName="spacer" presStyleCnt="0"/>
      <dgm:spPr/>
    </dgm:pt>
    <dgm:pt modelId="{5D525F07-36D4-44C0-B3DD-B847E4FD5753}" type="pres">
      <dgm:prSet presAssocID="{D6A53B81-16F1-495B-8502-FA69539DF20B}" presName="parentText" presStyleLbl="node1" presStyleIdx="2" presStyleCnt="4">
        <dgm:presLayoutVars>
          <dgm:chMax val="0"/>
          <dgm:bulletEnabled val="1"/>
        </dgm:presLayoutVars>
      </dgm:prSet>
      <dgm:spPr/>
    </dgm:pt>
    <dgm:pt modelId="{88934227-BCFE-4F68-9AC5-F7E0F3811F14}" type="pres">
      <dgm:prSet presAssocID="{F504CDF2-D328-47F6-8CF1-B06AE9E73425}" presName="spacer" presStyleCnt="0"/>
      <dgm:spPr/>
    </dgm:pt>
    <dgm:pt modelId="{11960DF9-AE10-48DE-A83F-B6EC88743077}" type="pres">
      <dgm:prSet presAssocID="{15933C72-E18A-4104-90F0-599685B8971A}" presName="parentText" presStyleLbl="node1" presStyleIdx="3" presStyleCnt="4">
        <dgm:presLayoutVars>
          <dgm:chMax val="0"/>
          <dgm:bulletEnabled val="1"/>
        </dgm:presLayoutVars>
      </dgm:prSet>
      <dgm:spPr/>
    </dgm:pt>
  </dgm:ptLst>
  <dgm:cxnLst>
    <dgm:cxn modelId="{DC61E449-B4DA-4AE8-A1BF-BF5B1531B7EA}" type="presOf" srcId="{15933C72-E18A-4104-90F0-599685B8971A}" destId="{11960DF9-AE10-48DE-A83F-B6EC88743077}" srcOrd="0" destOrd="0" presId="urn:microsoft.com/office/officeart/2005/8/layout/vList2"/>
    <dgm:cxn modelId="{1A05E76F-C04D-4B63-A579-D352E6084856}" type="presOf" srcId="{BC186DB0-9932-4607-8CDA-EE79F18A21AF}" destId="{84EF6EA8-EA63-4A7E-A767-EC049F5378AF}" srcOrd="0" destOrd="0" presId="urn:microsoft.com/office/officeart/2005/8/layout/vList2"/>
    <dgm:cxn modelId="{6484DB7C-1631-4308-9E68-8DCCC5EC92E9}" type="presOf" srcId="{FFFBA222-1BAB-410D-8DED-C1C750650C90}" destId="{854E3892-4B4C-4C82-8C84-4EBDC396C200}" srcOrd="0" destOrd="0" presId="urn:microsoft.com/office/officeart/2005/8/layout/vList2"/>
    <dgm:cxn modelId="{C89C0997-421E-4D94-AEF7-424A2D6E2853}" srcId="{3BD18CAE-9377-4423-9CF8-167BD4791FD0}" destId="{D6A53B81-16F1-495B-8502-FA69539DF20B}" srcOrd="2" destOrd="0" parTransId="{A840F3A0-7692-483D-B2F3-A5D868A07318}" sibTransId="{F504CDF2-D328-47F6-8CF1-B06AE9E73425}"/>
    <dgm:cxn modelId="{180C9EC7-4C01-4B98-ABF8-86241B39F240}" type="presOf" srcId="{3BD18CAE-9377-4423-9CF8-167BD4791FD0}" destId="{5AEF19CA-364C-4BDE-BABA-846BFEA4860F}" srcOrd="0" destOrd="0" presId="urn:microsoft.com/office/officeart/2005/8/layout/vList2"/>
    <dgm:cxn modelId="{862FF6ED-32D0-4511-B5A3-FBF2AEDD323A}" type="presOf" srcId="{D6A53B81-16F1-495B-8502-FA69539DF20B}" destId="{5D525F07-36D4-44C0-B3DD-B847E4FD5753}" srcOrd="0" destOrd="0" presId="urn:microsoft.com/office/officeart/2005/8/layout/vList2"/>
    <dgm:cxn modelId="{D167B3F5-DCE5-4249-8DBA-16671EC83028}" srcId="{3BD18CAE-9377-4423-9CF8-167BD4791FD0}" destId="{BC186DB0-9932-4607-8CDA-EE79F18A21AF}" srcOrd="1" destOrd="0" parTransId="{D34C380A-3D08-4080-9BB3-B5724172FCBB}" sibTransId="{DC5E4066-F0CA-457C-B439-B0686000739D}"/>
    <dgm:cxn modelId="{BECEB3F9-49E2-4365-B1C1-8A6FCBD97389}" srcId="{3BD18CAE-9377-4423-9CF8-167BD4791FD0}" destId="{FFFBA222-1BAB-410D-8DED-C1C750650C90}" srcOrd="0" destOrd="0" parTransId="{6FE20BFA-66C5-4BEF-854A-C344682496C3}" sibTransId="{A3E7D9B9-577B-4FC4-9F1C-2BCDA40601F1}"/>
    <dgm:cxn modelId="{DA8397FA-9404-4F35-A187-89F76EDF7EEA}" srcId="{3BD18CAE-9377-4423-9CF8-167BD4791FD0}" destId="{15933C72-E18A-4104-90F0-599685B8971A}" srcOrd="3" destOrd="0" parTransId="{0BCC0FB7-9709-43E6-BBF6-5C332D34E4E6}" sibTransId="{5A87FE2E-1B6D-4E94-8ECC-EA1AD2ED6EDC}"/>
    <dgm:cxn modelId="{6939E448-CFBF-41B7-BBD8-5D1C5CF148AA}" type="presParOf" srcId="{5AEF19CA-364C-4BDE-BABA-846BFEA4860F}" destId="{854E3892-4B4C-4C82-8C84-4EBDC396C200}" srcOrd="0" destOrd="0" presId="urn:microsoft.com/office/officeart/2005/8/layout/vList2"/>
    <dgm:cxn modelId="{47C6CACF-9B21-49A6-B87B-6F5DB7E0A172}" type="presParOf" srcId="{5AEF19CA-364C-4BDE-BABA-846BFEA4860F}" destId="{D763825E-73FE-44EF-A84F-1FD28FBF918D}" srcOrd="1" destOrd="0" presId="urn:microsoft.com/office/officeart/2005/8/layout/vList2"/>
    <dgm:cxn modelId="{534AC525-64C9-447A-96B4-4428DA557F39}" type="presParOf" srcId="{5AEF19CA-364C-4BDE-BABA-846BFEA4860F}" destId="{84EF6EA8-EA63-4A7E-A767-EC049F5378AF}" srcOrd="2" destOrd="0" presId="urn:microsoft.com/office/officeart/2005/8/layout/vList2"/>
    <dgm:cxn modelId="{268C0D78-E5EF-4992-8011-13A7ADBCB527}" type="presParOf" srcId="{5AEF19CA-364C-4BDE-BABA-846BFEA4860F}" destId="{013BDD1D-298A-4941-80AF-17A3EEDD0EB0}" srcOrd="3" destOrd="0" presId="urn:microsoft.com/office/officeart/2005/8/layout/vList2"/>
    <dgm:cxn modelId="{B464E9B3-82B2-49B0-8A32-010F6DAA0BFE}" type="presParOf" srcId="{5AEF19CA-364C-4BDE-BABA-846BFEA4860F}" destId="{5D525F07-36D4-44C0-B3DD-B847E4FD5753}" srcOrd="4" destOrd="0" presId="urn:microsoft.com/office/officeart/2005/8/layout/vList2"/>
    <dgm:cxn modelId="{F2ABEB27-4640-42EB-99CB-C155131114B2}" type="presParOf" srcId="{5AEF19CA-364C-4BDE-BABA-846BFEA4860F}" destId="{88934227-BCFE-4F68-9AC5-F7E0F3811F14}" srcOrd="5" destOrd="0" presId="urn:microsoft.com/office/officeart/2005/8/layout/vList2"/>
    <dgm:cxn modelId="{D4A8D0B2-2ED3-44A7-8F81-D8A1D03D3E34}" type="presParOf" srcId="{5AEF19CA-364C-4BDE-BABA-846BFEA4860F}" destId="{11960DF9-AE10-48DE-A83F-B6EC88743077}"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7D89806-EBA9-49E1-9D71-E308BB1FFC98}" type="doc">
      <dgm:prSet loTypeId="urn:microsoft.com/office/officeart/2005/8/layout/vList2" loCatId="list" qsTypeId="urn:microsoft.com/office/officeart/2005/8/quickstyle/simple1" qsCatId="simple" csTypeId="urn:microsoft.com/office/officeart/2005/8/colors/accent6_2" csCatId="accent6"/>
      <dgm:spPr/>
      <dgm:t>
        <a:bodyPr/>
        <a:lstStyle/>
        <a:p>
          <a:endParaRPr lang="en-US"/>
        </a:p>
      </dgm:t>
    </dgm:pt>
    <dgm:pt modelId="{4BD1F830-AA4D-4805-9D34-46623582478E}">
      <dgm:prSet/>
      <dgm:spPr/>
      <dgm:t>
        <a:bodyPr/>
        <a:lstStyle/>
        <a:p>
          <a:r>
            <a:rPr lang="en-GB"/>
            <a:t>Participative approach</a:t>
          </a:r>
          <a:endParaRPr lang="en-US"/>
        </a:p>
      </dgm:t>
    </dgm:pt>
    <dgm:pt modelId="{66046AFC-4753-4BCF-8B01-7B65DD61DCB7}" type="parTrans" cxnId="{D7C1FC80-BA68-41C8-A312-1FAFA528A9FD}">
      <dgm:prSet/>
      <dgm:spPr/>
      <dgm:t>
        <a:bodyPr/>
        <a:lstStyle/>
        <a:p>
          <a:endParaRPr lang="en-US"/>
        </a:p>
      </dgm:t>
    </dgm:pt>
    <dgm:pt modelId="{DF304795-E3E6-4486-BD28-728147D6770E}" type="sibTrans" cxnId="{D7C1FC80-BA68-41C8-A312-1FAFA528A9FD}">
      <dgm:prSet/>
      <dgm:spPr/>
      <dgm:t>
        <a:bodyPr/>
        <a:lstStyle/>
        <a:p>
          <a:endParaRPr lang="en-US"/>
        </a:p>
      </dgm:t>
    </dgm:pt>
    <dgm:pt modelId="{12CE61F3-9480-4FC1-9A45-D420C13D9258}">
      <dgm:prSet/>
      <dgm:spPr/>
      <dgm:t>
        <a:bodyPr/>
        <a:lstStyle/>
        <a:p>
          <a:r>
            <a:rPr lang="en-GB"/>
            <a:t>Input from team valued</a:t>
          </a:r>
          <a:endParaRPr lang="en-US"/>
        </a:p>
      </dgm:t>
    </dgm:pt>
    <dgm:pt modelId="{CB058CD8-FDBF-44CE-96BC-6587FC83A34F}" type="parTrans" cxnId="{00F8FA05-EB96-42B2-9DFD-4BFFEC742653}">
      <dgm:prSet/>
      <dgm:spPr/>
      <dgm:t>
        <a:bodyPr/>
        <a:lstStyle/>
        <a:p>
          <a:endParaRPr lang="en-US"/>
        </a:p>
      </dgm:t>
    </dgm:pt>
    <dgm:pt modelId="{65CEB14F-52D3-44B9-B3E1-B394FF6AB83F}" type="sibTrans" cxnId="{00F8FA05-EB96-42B2-9DFD-4BFFEC742653}">
      <dgm:prSet/>
      <dgm:spPr/>
      <dgm:t>
        <a:bodyPr/>
        <a:lstStyle/>
        <a:p>
          <a:endParaRPr lang="en-US"/>
        </a:p>
      </dgm:t>
    </dgm:pt>
    <dgm:pt modelId="{EBC748EB-AA60-486C-BEFB-8E1E17F8EE70}">
      <dgm:prSet/>
      <dgm:spPr/>
      <dgm:t>
        <a:bodyPr/>
        <a:lstStyle/>
        <a:p>
          <a:r>
            <a:rPr lang="en-GB"/>
            <a:t>Common phrase ‘All for one and one for all’</a:t>
          </a:r>
          <a:endParaRPr lang="en-US"/>
        </a:p>
      </dgm:t>
    </dgm:pt>
    <dgm:pt modelId="{CA55E646-77E3-4EB5-9C27-03AEB4FE107D}" type="parTrans" cxnId="{1E65970F-16F7-47D0-9F2D-B0F5B3DCEFD6}">
      <dgm:prSet/>
      <dgm:spPr/>
      <dgm:t>
        <a:bodyPr/>
        <a:lstStyle/>
        <a:p>
          <a:endParaRPr lang="en-US"/>
        </a:p>
      </dgm:t>
    </dgm:pt>
    <dgm:pt modelId="{EEAF024B-FBC2-4C9B-BE00-0AC657B35FC9}" type="sibTrans" cxnId="{1E65970F-16F7-47D0-9F2D-B0F5B3DCEFD6}">
      <dgm:prSet/>
      <dgm:spPr/>
      <dgm:t>
        <a:bodyPr/>
        <a:lstStyle/>
        <a:p>
          <a:endParaRPr lang="en-US"/>
        </a:p>
      </dgm:t>
    </dgm:pt>
    <dgm:pt modelId="{98A3C746-8037-4340-9E61-619DFD7EC77C}">
      <dgm:prSet/>
      <dgm:spPr/>
      <dgm:t>
        <a:bodyPr/>
        <a:lstStyle/>
        <a:p>
          <a:r>
            <a:rPr lang="en-GB"/>
            <a:t>When is this useful?</a:t>
          </a:r>
          <a:endParaRPr lang="en-US"/>
        </a:p>
      </dgm:t>
    </dgm:pt>
    <dgm:pt modelId="{511619E7-844F-4EFD-8788-17D98E7BD36B}" type="parTrans" cxnId="{4BD4F50B-3850-47D8-B22E-5A87C794CB9E}">
      <dgm:prSet/>
      <dgm:spPr/>
      <dgm:t>
        <a:bodyPr/>
        <a:lstStyle/>
        <a:p>
          <a:endParaRPr lang="en-US"/>
        </a:p>
      </dgm:t>
    </dgm:pt>
    <dgm:pt modelId="{4CE4447A-2B71-438E-8CDC-4E12C43A5A91}" type="sibTrans" cxnId="{4BD4F50B-3850-47D8-B22E-5A87C794CB9E}">
      <dgm:prSet/>
      <dgm:spPr/>
      <dgm:t>
        <a:bodyPr/>
        <a:lstStyle/>
        <a:p>
          <a:endParaRPr lang="en-US"/>
        </a:p>
      </dgm:t>
    </dgm:pt>
    <dgm:pt modelId="{14C2C03B-7F44-4773-9F36-88FC86A3F096}" type="pres">
      <dgm:prSet presAssocID="{F7D89806-EBA9-49E1-9D71-E308BB1FFC98}" presName="linear" presStyleCnt="0">
        <dgm:presLayoutVars>
          <dgm:animLvl val="lvl"/>
          <dgm:resizeHandles val="exact"/>
        </dgm:presLayoutVars>
      </dgm:prSet>
      <dgm:spPr/>
    </dgm:pt>
    <dgm:pt modelId="{3A16EA21-7CF2-414F-A4C9-9C812F6EF054}" type="pres">
      <dgm:prSet presAssocID="{4BD1F830-AA4D-4805-9D34-46623582478E}" presName="parentText" presStyleLbl="node1" presStyleIdx="0" presStyleCnt="4">
        <dgm:presLayoutVars>
          <dgm:chMax val="0"/>
          <dgm:bulletEnabled val="1"/>
        </dgm:presLayoutVars>
      </dgm:prSet>
      <dgm:spPr/>
    </dgm:pt>
    <dgm:pt modelId="{C88D6B78-F85B-44A2-A137-CAE1B153161D}" type="pres">
      <dgm:prSet presAssocID="{DF304795-E3E6-4486-BD28-728147D6770E}" presName="spacer" presStyleCnt="0"/>
      <dgm:spPr/>
    </dgm:pt>
    <dgm:pt modelId="{3A10290A-AC58-4C64-8E82-981604B79E6D}" type="pres">
      <dgm:prSet presAssocID="{12CE61F3-9480-4FC1-9A45-D420C13D9258}" presName="parentText" presStyleLbl="node1" presStyleIdx="1" presStyleCnt="4">
        <dgm:presLayoutVars>
          <dgm:chMax val="0"/>
          <dgm:bulletEnabled val="1"/>
        </dgm:presLayoutVars>
      </dgm:prSet>
      <dgm:spPr/>
    </dgm:pt>
    <dgm:pt modelId="{6095B640-33E9-4EC9-8236-DE28A5A1E867}" type="pres">
      <dgm:prSet presAssocID="{65CEB14F-52D3-44B9-B3E1-B394FF6AB83F}" presName="spacer" presStyleCnt="0"/>
      <dgm:spPr/>
    </dgm:pt>
    <dgm:pt modelId="{304802F9-0B7A-428A-9104-9B21E9CBCC36}" type="pres">
      <dgm:prSet presAssocID="{EBC748EB-AA60-486C-BEFB-8E1E17F8EE70}" presName="parentText" presStyleLbl="node1" presStyleIdx="2" presStyleCnt="4">
        <dgm:presLayoutVars>
          <dgm:chMax val="0"/>
          <dgm:bulletEnabled val="1"/>
        </dgm:presLayoutVars>
      </dgm:prSet>
      <dgm:spPr/>
    </dgm:pt>
    <dgm:pt modelId="{FDB48D99-A4CB-4FEE-8203-D4011E00A3E5}" type="pres">
      <dgm:prSet presAssocID="{EEAF024B-FBC2-4C9B-BE00-0AC657B35FC9}" presName="spacer" presStyleCnt="0"/>
      <dgm:spPr/>
    </dgm:pt>
    <dgm:pt modelId="{C9F437F2-4172-4A99-8530-F48CCFDB19C7}" type="pres">
      <dgm:prSet presAssocID="{98A3C746-8037-4340-9E61-619DFD7EC77C}" presName="parentText" presStyleLbl="node1" presStyleIdx="3" presStyleCnt="4">
        <dgm:presLayoutVars>
          <dgm:chMax val="0"/>
          <dgm:bulletEnabled val="1"/>
        </dgm:presLayoutVars>
      </dgm:prSet>
      <dgm:spPr/>
    </dgm:pt>
  </dgm:ptLst>
  <dgm:cxnLst>
    <dgm:cxn modelId="{00F8FA05-EB96-42B2-9DFD-4BFFEC742653}" srcId="{F7D89806-EBA9-49E1-9D71-E308BB1FFC98}" destId="{12CE61F3-9480-4FC1-9A45-D420C13D9258}" srcOrd="1" destOrd="0" parTransId="{CB058CD8-FDBF-44CE-96BC-6587FC83A34F}" sibTransId="{65CEB14F-52D3-44B9-B3E1-B394FF6AB83F}"/>
    <dgm:cxn modelId="{4BD4F50B-3850-47D8-B22E-5A87C794CB9E}" srcId="{F7D89806-EBA9-49E1-9D71-E308BB1FFC98}" destId="{98A3C746-8037-4340-9E61-619DFD7EC77C}" srcOrd="3" destOrd="0" parTransId="{511619E7-844F-4EFD-8788-17D98E7BD36B}" sibTransId="{4CE4447A-2B71-438E-8CDC-4E12C43A5A91}"/>
    <dgm:cxn modelId="{1E65970F-16F7-47D0-9F2D-B0F5B3DCEFD6}" srcId="{F7D89806-EBA9-49E1-9D71-E308BB1FFC98}" destId="{EBC748EB-AA60-486C-BEFB-8E1E17F8EE70}" srcOrd="2" destOrd="0" parTransId="{CA55E646-77E3-4EB5-9C27-03AEB4FE107D}" sibTransId="{EEAF024B-FBC2-4C9B-BE00-0AC657B35FC9}"/>
    <dgm:cxn modelId="{5B25285E-85EF-4064-8450-4F8E0249867C}" type="presOf" srcId="{EBC748EB-AA60-486C-BEFB-8E1E17F8EE70}" destId="{304802F9-0B7A-428A-9104-9B21E9CBCC36}" srcOrd="0" destOrd="0" presId="urn:microsoft.com/office/officeart/2005/8/layout/vList2"/>
    <dgm:cxn modelId="{D7C1FC80-BA68-41C8-A312-1FAFA528A9FD}" srcId="{F7D89806-EBA9-49E1-9D71-E308BB1FFC98}" destId="{4BD1F830-AA4D-4805-9D34-46623582478E}" srcOrd="0" destOrd="0" parTransId="{66046AFC-4753-4BCF-8B01-7B65DD61DCB7}" sibTransId="{DF304795-E3E6-4486-BD28-728147D6770E}"/>
    <dgm:cxn modelId="{2A67249D-0247-44EB-AFB0-9C3A3B310320}" type="presOf" srcId="{4BD1F830-AA4D-4805-9D34-46623582478E}" destId="{3A16EA21-7CF2-414F-A4C9-9C812F6EF054}" srcOrd="0" destOrd="0" presId="urn:microsoft.com/office/officeart/2005/8/layout/vList2"/>
    <dgm:cxn modelId="{E6EEF2A4-8BEB-4860-8EB8-1DDF2938464A}" type="presOf" srcId="{12CE61F3-9480-4FC1-9A45-D420C13D9258}" destId="{3A10290A-AC58-4C64-8E82-981604B79E6D}" srcOrd="0" destOrd="0" presId="urn:microsoft.com/office/officeart/2005/8/layout/vList2"/>
    <dgm:cxn modelId="{5B5E11A5-E03F-4DFC-952D-67EA81F275AA}" type="presOf" srcId="{98A3C746-8037-4340-9E61-619DFD7EC77C}" destId="{C9F437F2-4172-4A99-8530-F48CCFDB19C7}" srcOrd="0" destOrd="0" presId="urn:microsoft.com/office/officeart/2005/8/layout/vList2"/>
    <dgm:cxn modelId="{D1E84BA8-1F37-4632-A363-2641782D56EA}" type="presOf" srcId="{F7D89806-EBA9-49E1-9D71-E308BB1FFC98}" destId="{14C2C03B-7F44-4773-9F36-88FC86A3F096}" srcOrd="0" destOrd="0" presId="urn:microsoft.com/office/officeart/2005/8/layout/vList2"/>
    <dgm:cxn modelId="{B1154AD1-8247-44C1-A158-51A514A37A54}" type="presParOf" srcId="{14C2C03B-7F44-4773-9F36-88FC86A3F096}" destId="{3A16EA21-7CF2-414F-A4C9-9C812F6EF054}" srcOrd="0" destOrd="0" presId="urn:microsoft.com/office/officeart/2005/8/layout/vList2"/>
    <dgm:cxn modelId="{1F7D89F9-6D9A-4206-BAD2-BF75E6CABC2A}" type="presParOf" srcId="{14C2C03B-7F44-4773-9F36-88FC86A3F096}" destId="{C88D6B78-F85B-44A2-A137-CAE1B153161D}" srcOrd="1" destOrd="0" presId="urn:microsoft.com/office/officeart/2005/8/layout/vList2"/>
    <dgm:cxn modelId="{7A77EECB-F83A-4F93-9E8D-54F38FC626F9}" type="presParOf" srcId="{14C2C03B-7F44-4773-9F36-88FC86A3F096}" destId="{3A10290A-AC58-4C64-8E82-981604B79E6D}" srcOrd="2" destOrd="0" presId="urn:microsoft.com/office/officeart/2005/8/layout/vList2"/>
    <dgm:cxn modelId="{9018B402-3CE4-4220-90D5-9D8D2B36CB60}" type="presParOf" srcId="{14C2C03B-7F44-4773-9F36-88FC86A3F096}" destId="{6095B640-33E9-4EC9-8236-DE28A5A1E867}" srcOrd="3" destOrd="0" presId="urn:microsoft.com/office/officeart/2005/8/layout/vList2"/>
    <dgm:cxn modelId="{B7B995CC-46CB-490F-9EE5-08BE60F27207}" type="presParOf" srcId="{14C2C03B-7F44-4773-9F36-88FC86A3F096}" destId="{304802F9-0B7A-428A-9104-9B21E9CBCC36}" srcOrd="4" destOrd="0" presId="urn:microsoft.com/office/officeart/2005/8/layout/vList2"/>
    <dgm:cxn modelId="{4B22CDEB-73FE-4AC7-953B-9DD4E6B82F4C}" type="presParOf" srcId="{14C2C03B-7F44-4773-9F36-88FC86A3F096}" destId="{FDB48D99-A4CB-4FEE-8203-D4011E00A3E5}" srcOrd="5" destOrd="0" presId="urn:microsoft.com/office/officeart/2005/8/layout/vList2"/>
    <dgm:cxn modelId="{2D55077F-B98C-4034-BCEF-06A0C86FE6CF}" type="presParOf" srcId="{14C2C03B-7F44-4773-9F36-88FC86A3F096}" destId="{C9F437F2-4172-4A99-8530-F48CCFDB19C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A23C333-2AEF-4546-9979-237DF8EF56B0}"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57D1D644-66B9-48FF-9642-46AD4B8A69ED}">
      <dgm:prSet/>
      <dgm:spPr/>
      <dgm:t>
        <a:bodyPr/>
        <a:lstStyle/>
        <a:p>
          <a:r>
            <a:rPr lang="en-GB"/>
            <a:t>Hands off approach</a:t>
          </a:r>
          <a:endParaRPr lang="en-US"/>
        </a:p>
      </dgm:t>
    </dgm:pt>
    <dgm:pt modelId="{71504D0F-4929-460C-AF85-E18363BC9EDA}" type="parTrans" cxnId="{A0E5E83C-8971-41F8-A8C2-1897A5CBFE0F}">
      <dgm:prSet/>
      <dgm:spPr/>
      <dgm:t>
        <a:bodyPr/>
        <a:lstStyle/>
        <a:p>
          <a:endParaRPr lang="en-US"/>
        </a:p>
      </dgm:t>
    </dgm:pt>
    <dgm:pt modelId="{7DF63956-8B1F-4E3D-9B41-5BEE9C06D3D5}" type="sibTrans" cxnId="{A0E5E83C-8971-41F8-A8C2-1897A5CBFE0F}">
      <dgm:prSet/>
      <dgm:spPr/>
      <dgm:t>
        <a:bodyPr/>
        <a:lstStyle/>
        <a:p>
          <a:endParaRPr lang="en-US"/>
        </a:p>
      </dgm:t>
    </dgm:pt>
    <dgm:pt modelId="{421674E3-B199-4DF3-A362-56B25B9025A1}">
      <dgm:prSet/>
      <dgm:spPr/>
      <dgm:t>
        <a:bodyPr/>
        <a:lstStyle/>
        <a:p>
          <a:r>
            <a:rPr lang="en-GB"/>
            <a:t>Trusted team members</a:t>
          </a:r>
          <a:endParaRPr lang="en-US"/>
        </a:p>
      </dgm:t>
    </dgm:pt>
    <dgm:pt modelId="{1FC3FE78-5527-4735-B3B7-142F0553C016}" type="parTrans" cxnId="{0AC248E5-5BC0-4EA6-8060-47BCD2AE41DE}">
      <dgm:prSet/>
      <dgm:spPr/>
      <dgm:t>
        <a:bodyPr/>
        <a:lstStyle/>
        <a:p>
          <a:endParaRPr lang="en-US"/>
        </a:p>
      </dgm:t>
    </dgm:pt>
    <dgm:pt modelId="{EADE2C15-ECD8-444B-8EA6-B2AB27C7CEB3}" type="sibTrans" cxnId="{0AC248E5-5BC0-4EA6-8060-47BCD2AE41DE}">
      <dgm:prSet/>
      <dgm:spPr/>
      <dgm:t>
        <a:bodyPr/>
        <a:lstStyle/>
        <a:p>
          <a:endParaRPr lang="en-US"/>
        </a:p>
      </dgm:t>
    </dgm:pt>
    <dgm:pt modelId="{1A1A6CCC-5242-4BC6-973F-C5C7AFE4D948}">
      <dgm:prSet/>
      <dgm:spPr/>
      <dgm:t>
        <a:bodyPr/>
        <a:lstStyle/>
        <a:p>
          <a:r>
            <a:rPr lang="en-GB"/>
            <a:t>Common phrase ‘Carry on, you know best’</a:t>
          </a:r>
          <a:endParaRPr lang="en-US"/>
        </a:p>
      </dgm:t>
    </dgm:pt>
    <dgm:pt modelId="{BD3C84E2-94C6-4F45-B0F4-AC639CA32320}" type="parTrans" cxnId="{215099F2-67FE-484E-B35C-019139FFE4A9}">
      <dgm:prSet/>
      <dgm:spPr/>
      <dgm:t>
        <a:bodyPr/>
        <a:lstStyle/>
        <a:p>
          <a:endParaRPr lang="en-US"/>
        </a:p>
      </dgm:t>
    </dgm:pt>
    <dgm:pt modelId="{8BCA22AD-0CBB-4E7C-8435-F538C0CD4AC5}" type="sibTrans" cxnId="{215099F2-67FE-484E-B35C-019139FFE4A9}">
      <dgm:prSet/>
      <dgm:spPr/>
      <dgm:t>
        <a:bodyPr/>
        <a:lstStyle/>
        <a:p>
          <a:endParaRPr lang="en-US"/>
        </a:p>
      </dgm:t>
    </dgm:pt>
    <dgm:pt modelId="{6CF0F65F-F731-4024-91A8-59DD7F9CE4E0}">
      <dgm:prSet/>
      <dgm:spPr/>
      <dgm:t>
        <a:bodyPr/>
        <a:lstStyle/>
        <a:p>
          <a:r>
            <a:rPr lang="en-GB"/>
            <a:t>Where is this useful?</a:t>
          </a:r>
          <a:endParaRPr lang="en-US"/>
        </a:p>
      </dgm:t>
    </dgm:pt>
    <dgm:pt modelId="{583CE8E9-1953-4A19-89B0-170899D981B5}" type="parTrans" cxnId="{4251A46E-74BB-4AA8-99F5-0A5FEAF8B7FC}">
      <dgm:prSet/>
      <dgm:spPr/>
      <dgm:t>
        <a:bodyPr/>
        <a:lstStyle/>
        <a:p>
          <a:endParaRPr lang="en-US"/>
        </a:p>
      </dgm:t>
    </dgm:pt>
    <dgm:pt modelId="{9C1F2F59-0318-47CD-9D9B-17A85EA462D5}" type="sibTrans" cxnId="{4251A46E-74BB-4AA8-99F5-0A5FEAF8B7FC}">
      <dgm:prSet/>
      <dgm:spPr/>
      <dgm:t>
        <a:bodyPr/>
        <a:lstStyle/>
        <a:p>
          <a:endParaRPr lang="en-US"/>
        </a:p>
      </dgm:t>
    </dgm:pt>
    <dgm:pt modelId="{300DEAD5-29DB-43CB-B298-4790D8F3C254}" type="pres">
      <dgm:prSet presAssocID="{FA23C333-2AEF-4546-9979-237DF8EF56B0}" presName="linear" presStyleCnt="0">
        <dgm:presLayoutVars>
          <dgm:animLvl val="lvl"/>
          <dgm:resizeHandles val="exact"/>
        </dgm:presLayoutVars>
      </dgm:prSet>
      <dgm:spPr/>
    </dgm:pt>
    <dgm:pt modelId="{0DEBF0CE-B494-4DAB-810F-0325610DF6FE}" type="pres">
      <dgm:prSet presAssocID="{57D1D644-66B9-48FF-9642-46AD4B8A69ED}" presName="parentText" presStyleLbl="node1" presStyleIdx="0" presStyleCnt="4">
        <dgm:presLayoutVars>
          <dgm:chMax val="0"/>
          <dgm:bulletEnabled val="1"/>
        </dgm:presLayoutVars>
      </dgm:prSet>
      <dgm:spPr/>
    </dgm:pt>
    <dgm:pt modelId="{CA18C1C9-E9EF-424A-9366-A247243BAD89}" type="pres">
      <dgm:prSet presAssocID="{7DF63956-8B1F-4E3D-9B41-5BEE9C06D3D5}" presName="spacer" presStyleCnt="0"/>
      <dgm:spPr/>
    </dgm:pt>
    <dgm:pt modelId="{C3EFA8B9-68AD-4484-AD4E-3ABA957A7B10}" type="pres">
      <dgm:prSet presAssocID="{421674E3-B199-4DF3-A362-56B25B9025A1}" presName="parentText" presStyleLbl="node1" presStyleIdx="1" presStyleCnt="4">
        <dgm:presLayoutVars>
          <dgm:chMax val="0"/>
          <dgm:bulletEnabled val="1"/>
        </dgm:presLayoutVars>
      </dgm:prSet>
      <dgm:spPr/>
    </dgm:pt>
    <dgm:pt modelId="{85A62E3B-91BB-4FCE-A197-A5C6133497F3}" type="pres">
      <dgm:prSet presAssocID="{EADE2C15-ECD8-444B-8EA6-B2AB27C7CEB3}" presName="spacer" presStyleCnt="0"/>
      <dgm:spPr/>
    </dgm:pt>
    <dgm:pt modelId="{13DC4F31-8DDC-4FEE-BB03-1DD703FDEB7C}" type="pres">
      <dgm:prSet presAssocID="{1A1A6CCC-5242-4BC6-973F-C5C7AFE4D948}" presName="parentText" presStyleLbl="node1" presStyleIdx="2" presStyleCnt="4">
        <dgm:presLayoutVars>
          <dgm:chMax val="0"/>
          <dgm:bulletEnabled val="1"/>
        </dgm:presLayoutVars>
      </dgm:prSet>
      <dgm:spPr/>
    </dgm:pt>
    <dgm:pt modelId="{B032CBEA-A8E8-4F32-A9E8-CB68B849D5CA}" type="pres">
      <dgm:prSet presAssocID="{8BCA22AD-0CBB-4E7C-8435-F538C0CD4AC5}" presName="spacer" presStyleCnt="0"/>
      <dgm:spPr/>
    </dgm:pt>
    <dgm:pt modelId="{03408172-7E64-45BB-B169-9AC380393556}" type="pres">
      <dgm:prSet presAssocID="{6CF0F65F-F731-4024-91A8-59DD7F9CE4E0}" presName="parentText" presStyleLbl="node1" presStyleIdx="3" presStyleCnt="4">
        <dgm:presLayoutVars>
          <dgm:chMax val="0"/>
          <dgm:bulletEnabled val="1"/>
        </dgm:presLayoutVars>
      </dgm:prSet>
      <dgm:spPr/>
    </dgm:pt>
  </dgm:ptLst>
  <dgm:cxnLst>
    <dgm:cxn modelId="{30E8E617-90E9-4C34-8835-A4A57CBDC4C0}" type="presOf" srcId="{57D1D644-66B9-48FF-9642-46AD4B8A69ED}" destId="{0DEBF0CE-B494-4DAB-810F-0325610DF6FE}" srcOrd="0" destOrd="0" presId="urn:microsoft.com/office/officeart/2005/8/layout/vList2"/>
    <dgm:cxn modelId="{A0E5E83C-8971-41F8-A8C2-1897A5CBFE0F}" srcId="{FA23C333-2AEF-4546-9979-237DF8EF56B0}" destId="{57D1D644-66B9-48FF-9642-46AD4B8A69ED}" srcOrd="0" destOrd="0" parTransId="{71504D0F-4929-460C-AF85-E18363BC9EDA}" sibTransId="{7DF63956-8B1F-4E3D-9B41-5BEE9C06D3D5}"/>
    <dgm:cxn modelId="{4251A46E-74BB-4AA8-99F5-0A5FEAF8B7FC}" srcId="{FA23C333-2AEF-4546-9979-237DF8EF56B0}" destId="{6CF0F65F-F731-4024-91A8-59DD7F9CE4E0}" srcOrd="3" destOrd="0" parTransId="{583CE8E9-1953-4A19-89B0-170899D981B5}" sibTransId="{9C1F2F59-0318-47CD-9D9B-17A85EA462D5}"/>
    <dgm:cxn modelId="{E4497457-E57C-48F5-A0D0-4CC31CC6E8E3}" type="presOf" srcId="{6CF0F65F-F731-4024-91A8-59DD7F9CE4E0}" destId="{03408172-7E64-45BB-B169-9AC380393556}" srcOrd="0" destOrd="0" presId="urn:microsoft.com/office/officeart/2005/8/layout/vList2"/>
    <dgm:cxn modelId="{6AC08881-8E69-4DC1-8C89-4944CA81C5F8}" type="presOf" srcId="{421674E3-B199-4DF3-A362-56B25B9025A1}" destId="{C3EFA8B9-68AD-4484-AD4E-3ABA957A7B10}" srcOrd="0" destOrd="0" presId="urn:microsoft.com/office/officeart/2005/8/layout/vList2"/>
    <dgm:cxn modelId="{39736E8C-2ADA-4D1F-9374-9383C94808CE}" type="presOf" srcId="{FA23C333-2AEF-4546-9979-237DF8EF56B0}" destId="{300DEAD5-29DB-43CB-B298-4790D8F3C254}" srcOrd="0" destOrd="0" presId="urn:microsoft.com/office/officeart/2005/8/layout/vList2"/>
    <dgm:cxn modelId="{68AAB2D9-905D-4262-BEF6-32776490E6D5}" type="presOf" srcId="{1A1A6CCC-5242-4BC6-973F-C5C7AFE4D948}" destId="{13DC4F31-8DDC-4FEE-BB03-1DD703FDEB7C}" srcOrd="0" destOrd="0" presId="urn:microsoft.com/office/officeart/2005/8/layout/vList2"/>
    <dgm:cxn modelId="{0AC248E5-5BC0-4EA6-8060-47BCD2AE41DE}" srcId="{FA23C333-2AEF-4546-9979-237DF8EF56B0}" destId="{421674E3-B199-4DF3-A362-56B25B9025A1}" srcOrd="1" destOrd="0" parTransId="{1FC3FE78-5527-4735-B3B7-142F0553C016}" sibTransId="{EADE2C15-ECD8-444B-8EA6-B2AB27C7CEB3}"/>
    <dgm:cxn modelId="{215099F2-67FE-484E-B35C-019139FFE4A9}" srcId="{FA23C333-2AEF-4546-9979-237DF8EF56B0}" destId="{1A1A6CCC-5242-4BC6-973F-C5C7AFE4D948}" srcOrd="2" destOrd="0" parTransId="{BD3C84E2-94C6-4F45-B0F4-AC639CA32320}" sibTransId="{8BCA22AD-0CBB-4E7C-8435-F538C0CD4AC5}"/>
    <dgm:cxn modelId="{08A57BB4-EE89-46E3-BA40-B6D444D9F210}" type="presParOf" srcId="{300DEAD5-29DB-43CB-B298-4790D8F3C254}" destId="{0DEBF0CE-B494-4DAB-810F-0325610DF6FE}" srcOrd="0" destOrd="0" presId="urn:microsoft.com/office/officeart/2005/8/layout/vList2"/>
    <dgm:cxn modelId="{5CD7214C-38DD-4AAD-88D5-AA46B42D06C9}" type="presParOf" srcId="{300DEAD5-29DB-43CB-B298-4790D8F3C254}" destId="{CA18C1C9-E9EF-424A-9366-A247243BAD89}" srcOrd="1" destOrd="0" presId="urn:microsoft.com/office/officeart/2005/8/layout/vList2"/>
    <dgm:cxn modelId="{6D64795E-E05B-473D-8C33-411933D26DC7}" type="presParOf" srcId="{300DEAD5-29DB-43CB-B298-4790D8F3C254}" destId="{C3EFA8B9-68AD-4484-AD4E-3ABA957A7B10}" srcOrd="2" destOrd="0" presId="urn:microsoft.com/office/officeart/2005/8/layout/vList2"/>
    <dgm:cxn modelId="{51530555-1CEE-4DF7-B134-84A5A874EAF5}" type="presParOf" srcId="{300DEAD5-29DB-43CB-B298-4790D8F3C254}" destId="{85A62E3B-91BB-4FCE-A197-A5C6133497F3}" srcOrd="3" destOrd="0" presId="urn:microsoft.com/office/officeart/2005/8/layout/vList2"/>
    <dgm:cxn modelId="{A467DB47-779B-4C67-B933-339F1E89D840}" type="presParOf" srcId="{300DEAD5-29DB-43CB-B298-4790D8F3C254}" destId="{13DC4F31-8DDC-4FEE-BB03-1DD703FDEB7C}" srcOrd="4" destOrd="0" presId="urn:microsoft.com/office/officeart/2005/8/layout/vList2"/>
    <dgm:cxn modelId="{00BA7D76-20E2-4DC4-A757-16767CAE765A}" type="presParOf" srcId="{300DEAD5-29DB-43CB-B298-4790D8F3C254}" destId="{B032CBEA-A8E8-4F32-A9E8-CB68B849D5CA}" srcOrd="5" destOrd="0" presId="urn:microsoft.com/office/officeart/2005/8/layout/vList2"/>
    <dgm:cxn modelId="{964F3DD5-75F0-4FB9-AD7F-560FFC2F1DE8}" type="presParOf" srcId="{300DEAD5-29DB-43CB-B298-4790D8F3C254}" destId="{03408172-7E64-45BB-B169-9AC38039355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B4194E2-888C-4274-BCAB-5AA65BE01BEE}"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BDBD68E-8042-4DBF-AD75-DFF0506263AA}">
      <dgm:prSet/>
      <dgm:spPr/>
      <dgm:t>
        <a:bodyPr/>
        <a:lstStyle/>
        <a:p>
          <a:pPr>
            <a:defRPr cap="all"/>
          </a:pPr>
          <a:r>
            <a:rPr lang="en-GB"/>
            <a:t>In groups research the additional leadership styles added to Lewin’s original model.</a:t>
          </a:r>
          <a:endParaRPr lang="en-US"/>
        </a:p>
      </dgm:t>
    </dgm:pt>
    <dgm:pt modelId="{C0F65C1E-B0E3-43A7-9291-2C2C6F1F6AE8}" type="parTrans" cxnId="{19CEFB26-36F6-4ED0-988E-1BD12A71B96A}">
      <dgm:prSet/>
      <dgm:spPr/>
      <dgm:t>
        <a:bodyPr/>
        <a:lstStyle/>
        <a:p>
          <a:endParaRPr lang="en-US"/>
        </a:p>
      </dgm:t>
    </dgm:pt>
    <dgm:pt modelId="{F4B40491-4E1D-4CAB-BB3C-5FEC336F1632}" type="sibTrans" cxnId="{19CEFB26-36F6-4ED0-988E-1BD12A71B96A}">
      <dgm:prSet/>
      <dgm:spPr/>
      <dgm:t>
        <a:bodyPr/>
        <a:lstStyle/>
        <a:p>
          <a:endParaRPr lang="en-US"/>
        </a:p>
      </dgm:t>
    </dgm:pt>
    <dgm:pt modelId="{C2B463B2-172C-4D9D-BE6F-30F3DA9091EC}">
      <dgm:prSet/>
      <dgm:spPr/>
      <dgm:t>
        <a:bodyPr/>
        <a:lstStyle/>
        <a:p>
          <a:pPr>
            <a:defRPr cap="all"/>
          </a:pPr>
          <a:r>
            <a:rPr lang="en-GB"/>
            <a:t>Be prepared to present to the group.</a:t>
          </a:r>
          <a:endParaRPr lang="en-US"/>
        </a:p>
      </dgm:t>
    </dgm:pt>
    <dgm:pt modelId="{126FBCED-BF14-4A50-9D59-276CB2F7F7A4}" type="parTrans" cxnId="{E425E3F5-A277-4BC1-861F-DC4D27F1A6DC}">
      <dgm:prSet/>
      <dgm:spPr/>
      <dgm:t>
        <a:bodyPr/>
        <a:lstStyle/>
        <a:p>
          <a:endParaRPr lang="en-US"/>
        </a:p>
      </dgm:t>
    </dgm:pt>
    <dgm:pt modelId="{83D376CC-6E34-4401-AC2B-369AFA3C08BC}" type="sibTrans" cxnId="{E425E3F5-A277-4BC1-861F-DC4D27F1A6DC}">
      <dgm:prSet/>
      <dgm:spPr/>
      <dgm:t>
        <a:bodyPr/>
        <a:lstStyle/>
        <a:p>
          <a:endParaRPr lang="en-US"/>
        </a:p>
      </dgm:t>
    </dgm:pt>
    <dgm:pt modelId="{77799246-9ADC-43F3-A5B3-956D2E9D6F69}" type="pres">
      <dgm:prSet presAssocID="{5B4194E2-888C-4274-BCAB-5AA65BE01BEE}" presName="root" presStyleCnt="0">
        <dgm:presLayoutVars>
          <dgm:dir/>
          <dgm:resizeHandles val="exact"/>
        </dgm:presLayoutVars>
      </dgm:prSet>
      <dgm:spPr/>
    </dgm:pt>
    <dgm:pt modelId="{CCB394EC-F19F-4053-9E3B-1B2C128B89F4}" type="pres">
      <dgm:prSet presAssocID="{4BDBD68E-8042-4DBF-AD75-DFF0506263AA}" presName="compNode" presStyleCnt="0"/>
      <dgm:spPr/>
    </dgm:pt>
    <dgm:pt modelId="{44275BFB-8A33-4C9F-AE5F-6DD28DFC8549}" type="pres">
      <dgm:prSet presAssocID="{4BDBD68E-8042-4DBF-AD75-DFF0506263AA}" presName="iconBgRect" presStyleLbl="bgShp" presStyleIdx="0" presStyleCnt="2"/>
      <dgm:spPr/>
    </dgm:pt>
    <dgm:pt modelId="{B6399B88-E5E2-4752-AECA-C92B6504101F}" type="pres">
      <dgm:prSet presAssocID="{4BDBD68E-8042-4DBF-AD75-DFF0506263A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Brainstorm"/>
        </a:ext>
      </dgm:extLst>
    </dgm:pt>
    <dgm:pt modelId="{517C49DD-C692-495B-B83D-9ADF877B0AE6}" type="pres">
      <dgm:prSet presAssocID="{4BDBD68E-8042-4DBF-AD75-DFF0506263AA}" presName="spaceRect" presStyleCnt="0"/>
      <dgm:spPr/>
    </dgm:pt>
    <dgm:pt modelId="{428226C3-8959-43F9-9488-9B2A1BB8F746}" type="pres">
      <dgm:prSet presAssocID="{4BDBD68E-8042-4DBF-AD75-DFF0506263AA}" presName="textRect" presStyleLbl="revTx" presStyleIdx="0" presStyleCnt="2">
        <dgm:presLayoutVars>
          <dgm:chMax val="1"/>
          <dgm:chPref val="1"/>
        </dgm:presLayoutVars>
      </dgm:prSet>
      <dgm:spPr/>
    </dgm:pt>
    <dgm:pt modelId="{1B76EB45-C89E-4D03-B20C-D57A252AB15C}" type="pres">
      <dgm:prSet presAssocID="{F4B40491-4E1D-4CAB-BB3C-5FEC336F1632}" presName="sibTrans" presStyleCnt="0"/>
      <dgm:spPr/>
    </dgm:pt>
    <dgm:pt modelId="{C6F046A3-E52D-40F1-B7E6-655B03CEE943}" type="pres">
      <dgm:prSet presAssocID="{C2B463B2-172C-4D9D-BE6F-30F3DA9091EC}" presName="compNode" presStyleCnt="0"/>
      <dgm:spPr/>
    </dgm:pt>
    <dgm:pt modelId="{2DCD9904-0B95-473D-B535-EFAB4FC31D27}" type="pres">
      <dgm:prSet presAssocID="{C2B463B2-172C-4D9D-BE6F-30F3DA9091EC}" presName="iconBgRect" presStyleLbl="bgShp" presStyleIdx="1" presStyleCnt="2"/>
      <dgm:spPr/>
    </dgm:pt>
    <dgm:pt modelId="{9FB6461F-77F0-4608-9F4B-E98D9899FCF7}" type="pres">
      <dgm:prSet presAssocID="{C2B463B2-172C-4D9D-BE6F-30F3DA9091E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90B6CE1F-4A2F-4D17-B7CE-8E85106A85B3}" type="pres">
      <dgm:prSet presAssocID="{C2B463B2-172C-4D9D-BE6F-30F3DA9091EC}" presName="spaceRect" presStyleCnt="0"/>
      <dgm:spPr/>
    </dgm:pt>
    <dgm:pt modelId="{870BD38E-61C6-4B83-9087-3FF540E8A9A4}" type="pres">
      <dgm:prSet presAssocID="{C2B463B2-172C-4D9D-BE6F-30F3DA9091EC}" presName="textRect" presStyleLbl="revTx" presStyleIdx="1" presStyleCnt="2">
        <dgm:presLayoutVars>
          <dgm:chMax val="1"/>
          <dgm:chPref val="1"/>
        </dgm:presLayoutVars>
      </dgm:prSet>
      <dgm:spPr/>
    </dgm:pt>
  </dgm:ptLst>
  <dgm:cxnLst>
    <dgm:cxn modelId="{19CEFB26-36F6-4ED0-988E-1BD12A71B96A}" srcId="{5B4194E2-888C-4274-BCAB-5AA65BE01BEE}" destId="{4BDBD68E-8042-4DBF-AD75-DFF0506263AA}" srcOrd="0" destOrd="0" parTransId="{C0F65C1E-B0E3-43A7-9291-2C2C6F1F6AE8}" sibTransId="{F4B40491-4E1D-4CAB-BB3C-5FEC336F1632}"/>
    <dgm:cxn modelId="{85496C6D-E8D2-4812-86E9-59C6706DBE44}" type="presOf" srcId="{4BDBD68E-8042-4DBF-AD75-DFF0506263AA}" destId="{428226C3-8959-43F9-9488-9B2A1BB8F746}" srcOrd="0" destOrd="0" presId="urn:microsoft.com/office/officeart/2018/5/layout/IconCircleLabelList"/>
    <dgm:cxn modelId="{9EE2E1CD-DBEA-4C57-AA1E-9E70F45581E0}" type="presOf" srcId="{5B4194E2-888C-4274-BCAB-5AA65BE01BEE}" destId="{77799246-9ADC-43F3-A5B3-956D2E9D6F69}" srcOrd="0" destOrd="0" presId="urn:microsoft.com/office/officeart/2018/5/layout/IconCircleLabelList"/>
    <dgm:cxn modelId="{E425E3F5-A277-4BC1-861F-DC4D27F1A6DC}" srcId="{5B4194E2-888C-4274-BCAB-5AA65BE01BEE}" destId="{C2B463B2-172C-4D9D-BE6F-30F3DA9091EC}" srcOrd="1" destOrd="0" parTransId="{126FBCED-BF14-4A50-9D59-276CB2F7F7A4}" sibTransId="{83D376CC-6E34-4401-AC2B-369AFA3C08BC}"/>
    <dgm:cxn modelId="{7DC1C3F8-48A5-45EC-8F2E-D43DA23116DF}" type="presOf" srcId="{C2B463B2-172C-4D9D-BE6F-30F3DA9091EC}" destId="{870BD38E-61C6-4B83-9087-3FF540E8A9A4}" srcOrd="0" destOrd="0" presId="urn:microsoft.com/office/officeart/2018/5/layout/IconCircleLabelList"/>
    <dgm:cxn modelId="{4955DE22-44F0-433A-8C57-BDE6A19503CF}" type="presParOf" srcId="{77799246-9ADC-43F3-A5B3-956D2E9D6F69}" destId="{CCB394EC-F19F-4053-9E3B-1B2C128B89F4}" srcOrd="0" destOrd="0" presId="urn:microsoft.com/office/officeart/2018/5/layout/IconCircleLabelList"/>
    <dgm:cxn modelId="{14A64F06-215F-4E9C-B575-03F7013FEECD}" type="presParOf" srcId="{CCB394EC-F19F-4053-9E3B-1B2C128B89F4}" destId="{44275BFB-8A33-4C9F-AE5F-6DD28DFC8549}" srcOrd="0" destOrd="0" presId="urn:microsoft.com/office/officeart/2018/5/layout/IconCircleLabelList"/>
    <dgm:cxn modelId="{E660041E-0A8F-45C1-989F-080316460BA8}" type="presParOf" srcId="{CCB394EC-F19F-4053-9E3B-1B2C128B89F4}" destId="{B6399B88-E5E2-4752-AECA-C92B6504101F}" srcOrd="1" destOrd="0" presId="urn:microsoft.com/office/officeart/2018/5/layout/IconCircleLabelList"/>
    <dgm:cxn modelId="{D2FD13B4-0FB4-48B9-B3E5-F52A0D8920E5}" type="presParOf" srcId="{CCB394EC-F19F-4053-9E3B-1B2C128B89F4}" destId="{517C49DD-C692-495B-B83D-9ADF877B0AE6}" srcOrd="2" destOrd="0" presId="urn:microsoft.com/office/officeart/2018/5/layout/IconCircleLabelList"/>
    <dgm:cxn modelId="{00C01E68-4F91-4A4B-B330-3795416CCDA1}" type="presParOf" srcId="{CCB394EC-F19F-4053-9E3B-1B2C128B89F4}" destId="{428226C3-8959-43F9-9488-9B2A1BB8F746}" srcOrd="3" destOrd="0" presId="urn:microsoft.com/office/officeart/2018/5/layout/IconCircleLabelList"/>
    <dgm:cxn modelId="{4624F276-277C-4CAB-9496-4F957AAF4AFF}" type="presParOf" srcId="{77799246-9ADC-43F3-A5B3-956D2E9D6F69}" destId="{1B76EB45-C89E-4D03-B20C-D57A252AB15C}" srcOrd="1" destOrd="0" presId="urn:microsoft.com/office/officeart/2018/5/layout/IconCircleLabelList"/>
    <dgm:cxn modelId="{D8216367-C222-4140-B3B2-C237079EEF59}" type="presParOf" srcId="{77799246-9ADC-43F3-A5B3-956D2E9D6F69}" destId="{C6F046A3-E52D-40F1-B7E6-655B03CEE943}" srcOrd="2" destOrd="0" presId="urn:microsoft.com/office/officeart/2018/5/layout/IconCircleLabelList"/>
    <dgm:cxn modelId="{95117602-B9D2-45C1-B61A-2BFBF06C456A}" type="presParOf" srcId="{C6F046A3-E52D-40F1-B7E6-655B03CEE943}" destId="{2DCD9904-0B95-473D-B535-EFAB4FC31D27}" srcOrd="0" destOrd="0" presId="urn:microsoft.com/office/officeart/2018/5/layout/IconCircleLabelList"/>
    <dgm:cxn modelId="{B9FF1FFD-BB45-4482-B00C-AC05A51D4ACD}" type="presParOf" srcId="{C6F046A3-E52D-40F1-B7E6-655B03CEE943}" destId="{9FB6461F-77F0-4608-9F4B-E98D9899FCF7}" srcOrd="1" destOrd="0" presId="urn:microsoft.com/office/officeart/2018/5/layout/IconCircleLabelList"/>
    <dgm:cxn modelId="{86274261-B305-4395-A170-0BDD3910A32F}" type="presParOf" srcId="{C6F046A3-E52D-40F1-B7E6-655B03CEE943}" destId="{90B6CE1F-4A2F-4D17-B7CE-8E85106A85B3}" srcOrd="2" destOrd="0" presId="urn:microsoft.com/office/officeart/2018/5/layout/IconCircleLabelList"/>
    <dgm:cxn modelId="{09174CE4-F6A0-43A2-B557-8A260A415E65}" type="presParOf" srcId="{C6F046A3-E52D-40F1-B7E6-655B03CEE943}" destId="{870BD38E-61C6-4B83-9087-3FF540E8A9A4}"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A07835-F337-4888-8D78-943AB8FFC724}">
      <dsp:nvSpPr>
        <dsp:cNvPr id="0" name=""/>
        <dsp:cNvSpPr/>
      </dsp:nvSpPr>
      <dsp:spPr>
        <a:xfrm>
          <a:off x="0" y="753526"/>
          <a:ext cx="5913437" cy="1391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30C7FF-0A8E-44FE-8706-EF107899FA66}">
      <dsp:nvSpPr>
        <dsp:cNvPr id="0" name=""/>
        <dsp:cNvSpPr/>
      </dsp:nvSpPr>
      <dsp:spPr>
        <a:xfrm>
          <a:off x="420815" y="1066530"/>
          <a:ext cx="765119" cy="7651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893C10-67D8-4A93-B645-C3F5BCCC46C4}">
      <dsp:nvSpPr>
        <dsp:cNvPr id="0" name=""/>
        <dsp:cNvSpPr/>
      </dsp:nvSpPr>
      <dsp:spPr>
        <a:xfrm>
          <a:off x="1606750" y="753526"/>
          <a:ext cx="4306686" cy="1391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228" tIns="147228" rIns="147228" bIns="147228" numCol="1" spcCol="1270" anchor="ctr" anchorCtr="0">
          <a:noAutofit/>
        </a:bodyPr>
        <a:lstStyle/>
        <a:p>
          <a:pPr marL="0" lvl="0" indent="0" algn="l" defTabSz="1111250">
            <a:lnSpc>
              <a:spcPct val="90000"/>
            </a:lnSpc>
            <a:spcBef>
              <a:spcPct val="0"/>
            </a:spcBef>
            <a:spcAft>
              <a:spcPct val="35000"/>
            </a:spcAft>
            <a:buNone/>
          </a:pPr>
          <a:r>
            <a:rPr lang="en-GB" sz="2500" kern="1200"/>
            <a:t>What have we done so far?</a:t>
          </a:r>
          <a:endParaRPr lang="en-US" sz="2500" kern="1200"/>
        </a:p>
      </dsp:txBody>
      <dsp:txXfrm>
        <a:off x="1606750" y="753526"/>
        <a:ext cx="4306686" cy="1391126"/>
      </dsp:txXfrm>
    </dsp:sp>
    <dsp:sp modelId="{BBF525FB-1B0F-41E0-976D-1FE99EC965EC}">
      <dsp:nvSpPr>
        <dsp:cNvPr id="0" name=""/>
        <dsp:cNvSpPr/>
      </dsp:nvSpPr>
      <dsp:spPr>
        <a:xfrm>
          <a:off x="0" y="2492434"/>
          <a:ext cx="5913437" cy="1391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72BC0C-45EB-4EAC-B58C-F2C04AD95278}">
      <dsp:nvSpPr>
        <dsp:cNvPr id="0" name=""/>
        <dsp:cNvSpPr/>
      </dsp:nvSpPr>
      <dsp:spPr>
        <a:xfrm>
          <a:off x="420815" y="2805438"/>
          <a:ext cx="765119" cy="7651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47C77C-5F2A-4857-BD2B-607D000E4AD1}">
      <dsp:nvSpPr>
        <dsp:cNvPr id="0" name=""/>
        <dsp:cNvSpPr/>
      </dsp:nvSpPr>
      <dsp:spPr>
        <a:xfrm>
          <a:off x="1606750" y="2492434"/>
          <a:ext cx="4306686" cy="1391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228" tIns="147228" rIns="147228" bIns="147228" numCol="1" spcCol="1270" anchor="ctr" anchorCtr="0">
          <a:noAutofit/>
        </a:bodyPr>
        <a:lstStyle/>
        <a:p>
          <a:pPr marL="0" lvl="0" indent="0" algn="l" defTabSz="1111250">
            <a:lnSpc>
              <a:spcPct val="90000"/>
            </a:lnSpc>
            <a:spcBef>
              <a:spcPct val="0"/>
            </a:spcBef>
            <a:spcAft>
              <a:spcPct val="35000"/>
            </a:spcAft>
            <a:buNone/>
          </a:pPr>
          <a:r>
            <a:rPr lang="en-GB" sz="2500" kern="1200"/>
            <a:t>Do you have any questions?</a:t>
          </a:r>
          <a:endParaRPr lang="en-US" sz="2500" kern="1200"/>
        </a:p>
      </dsp:txBody>
      <dsp:txXfrm>
        <a:off x="1606750" y="2492434"/>
        <a:ext cx="4306686" cy="13911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779409-F9ED-4F45-86FF-578EF6D9F568}">
      <dsp:nvSpPr>
        <dsp:cNvPr id="0" name=""/>
        <dsp:cNvSpPr/>
      </dsp:nvSpPr>
      <dsp:spPr>
        <a:xfrm>
          <a:off x="0" y="194183"/>
          <a:ext cx="5913437" cy="65520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Developed in the 1930s by Kurt Lewin</a:t>
          </a:r>
          <a:endParaRPr lang="en-US" sz="2800" kern="1200"/>
        </a:p>
      </dsp:txBody>
      <dsp:txXfrm>
        <a:off x="31984" y="226167"/>
        <a:ext cx="5849469" cy="591232"/>
      </dsp:txXfrm>
    </dsp:sp>
    <dsp:sp modelId="{98965363-30C0-454E-9396-B6A6E0459A80}">
      <dsp:nvSpPr>
        <dsp:cNvPr id="0" name=""/>
        <dsp:cNvSpPr/>
      </dsp:nvSpPr>
      <dsp:spPr>
        <a:xfrm>
          <a:off x="0" y="930023"/>
          <a:ext cx="5913437" cy="655200"/>
        </a:xfrm>
        <a:prstGeom prst="roundRect">
          <a:avLst/>
        </a:prstGeom>
        <a:gradFill rotWithShape="0">
          <a:gsLst>
            <a:gs pos="0">
              <a:schemeClr val="accent2">
                <a:hueOff val="-1696488"/>
                <a:satOff val="5592"/>
                <a:lumOff val="5981"/>
                <a:alphaOff val="0"/>
                <a:tint val="98000"/>
                <a:satMod val="110000"/>
                <a:lumMod val="104000"/>
              </a:schemeClr>
            </a:gs>
            <a:gs pos="69000">
              <a:schemeClr val="accent2">
                <a:hueOff val="-1696488"/>
                <a:satOff val="5592"/>
                <a:lumOff val="5981"/>
                <a:alphaOff val="0"/>
                <a:shade val="88000"/>
                <a:satMod val="130000"/>
                <a:lumMod val="92000"/>
              </a:schemeClr>
            </a:gs>
            <a:gs pos="100000">
              <a:schemeClr val="accent2">
                <a:hueOff val="-1696488"/>
                <a:satOff val="5592"/>
                <a:lumOff val="598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Originally 3 Styles</a:t>
          </a:r>
          <a:endParaRPr lang="en-US" sz="2800" kern="1200"/>
        </a:p>
      </dsp:txBody>
      <dsp:txXfrm>
        <a:off x="31984" y="962007"/>
        <a:ext cx="5849469" cy="591232"/>
      </dsp:txXfrm>
    </dsp:sp>
    <dsp:sp modelId="{263D0BEC-05BC-42A8-A872-E26A9A76EA1B}">
      <dsp:nvSpPr>
        <dsp:cNvPr id="0" name=""/>
        <dsp:cNvSpPr/>
      </dsp:nvSpPr>
      <dsp:spPr>
        <a:xfrm>
          <a:off x="0" y="1585223"/>
          <a:ext cx="5913437" cy="1101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752"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kern="1200" baseline="0"/>
            <a:t>Autocratic</a:t>
          </a:r>
          <a:endParaRPr lang="en-US" sz="2200" kern="1200"/>
        </a:p>
        <a:p>
          <a:pPr marL="228600" lvl="1" indent="-228600" algn="l" defTabSz="977900">
            <a:lnSpc>
              <a:spcPct val="90000"/>
            </a:lnSpc>
            <a:spcBef>
              <a:spcPct val="0"/>
            </a:spcBef>
            <a:spcAft>
              <a:spcPct val="20000"/>
            </a:spcAft>
            <a:buChar char="•"/>
          </a:pPr>
          <a:r>
            <a:rPr lang="en-GB" sz="2200" kern="1200" baseline="0"/>
            <a:t>Democratic</a:t>
          </a:r>
          <a:endParaRPr lang="en-US" sz="2200" kern="1200"/>
        </a:p>
        <a:p>
          <a:pPr marL="228600" lvl="1" indent="-228600" algn="l" defTabSz="977900">
            <a:lnSpc>
              <a:spcPct val="90000"/>
            </a:lnSpc>
            <a:spcBef>
              <a:spcPct val="0"/>
            </a:spcBef>
            <a:spcAft>
              <a:spcPct val="20000"/>
            </a:spcAft>
            <a:buChar char="•"/>
          </a:pPr>
          <a:r>
            <a:rPr lang="en-GB" sz="2200" kern="1200" baseline="0"/>
            <a:t>Laissez-Faire</a:t>
          </a:r>
          <a:endParaRPr lang="en-US" sz="2200" kern="1200"/>
        </a:p>
      </dsp:txBody>
      <dsp:txXfrm>
        <a:off x="0" y="1585223"/>
        <a:ext cx="5913437" cy="1101240"/>
      </dsp:txXfrm>
    </dsp:sp>
    <dsp:sp modelId="{F9143790-806C-4DEE-B6CA-B5533FF58DEA}">
      <dsp:nvSpPr>
        <dsp:cNvPr id="0" name=""/>
        <dsp:cNvSpPr/>
      </dsp:nvSpPr>
      <dsp:spPr>
        <a:xfrm>
          <a:off x="0" y="2686464"/>
          <a:ext cx="5913437" cy="655200"/>
        </a:xfrm>
        <a:prstGeom prst="round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Expanded on by </a:t>
          </a:r>
          <a:endParaRPr lang="en-US" sz="2800" kern="1200"/>
        </a:p>
      </dsp:txBody>
      <dsp:txXfrm>
        <a:off x="31984" y="2718448"/>
        <a:ext cx="5849469" cy="591232"/>
      </dsp:txXfrm>
    </dsp:sp>
    <dsp:sp modelId="{E990D30E-59AC-4906-B7C4-DEBA5E3ED53C}">
      <dsp:nvSpPr>
        <dsp:cNvPr id="0" name=""/>
        <dsp:cNvSpPr/>
      </dsp:nvSpPr>
      <dsp:spPr>
        <a:xfrm>
          <a:off x="0" y="3341664"/>
          <a:ext cx="5913437" cy="1101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752"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kern="1200" baseline="0"/>
            <a:t>Tennenbaum and Schmidt</a:t>
          </a:r>
          <a:endParaRPr lang="en-US" sz="2200" kern="1200"/>
        </a:p>
        <a:p>
          <a:pPr marL="228600" lvl="1" indent="-228600" algn="l" defTabSz="977900">
            <a:lnSpc>
              <a:spcPct val="90000"/>
            </a:lnSpc>
            <a:spcBef>
              <a:spcPct val="0"/>
            </a:spcBef>
            <a:spcAft>
              <a:spcPct val="20000"/>
            </a:spcAft>
            <a:buChar char="•"/>
          </a:pPr>
          <a:r>
            <a:rPr lang="en-GB" sz="2200" kern="1200" baseline="0"/>
            <a:t>Ken Blanchard</a:t>
          </a:r>
          <a:endParaRPr lang="en-US" sz="2200" kern="1200"/>
        </a:p>
        <a:p>
          <a:pPr marL="228600" lvl="1" indent="-228600" algn="l" defTabSz="977900">
            <a:lnSpc>
              <a:spcPct val="90000"/>
            </a:lnSpc>
            <a:spcBef>
              <a:spcPct val="0"/>
            </a:spcBef>
            <a:spcAft>
              <a:spcPct val="20000"/>
            </a:spcAft>
            <a:buChar char="•"/>
          </a:pPr>
          <a:r>
            <a:rPr lang="en-GB" sz="2200" kern="1200" baseline="0"/>
            <a:t>Daniel Goleman</a:t>
          </a:r>
          <a:endParaRPr lang="en-US" sz="2200" kern="1200"/>
        </a:p>
      </dsp:txBody>
      <dsp:txXfrm>
        <a:off x="0" y="3341664"/>
        <a:ext cx="5913437" cy="11012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4E3892-4B4C-4C82-8C84-4EBDC396C200}">
      <dsp:nvSpPr>
        <dsp:cNvPr id="0" name=""/>
        <dsp:cNvSpPr/>
      </dsp:nvSpPr>
      <dsp:spPr>
        <a:xfrm>
          <a:off x="0" y="38346"/>
          <a:ext cx="9603275" cy="772200"/>
        </a:xfrm>
        <a:prstGeom prst="roundRect">
          <a:avLst/>
        </a:prstGeom>
        <a:solidFill>
          <a:schemeClr val="accent5">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Top-down approach</a:t>
          </a:r>
          <a:endParaRPr lang="en-US" sz="3300" kern="1200" dirty="0"/>
        </a:p>
      </dsp:txBody>
      <dsp:txXfrm>
        <a:off x="37696" y="76042"/>
        <a:ext cx="9527883" cy="696808"/>
      </dsp:txXfrm>
    </dsp:sp>
    <dsp:sp modelId="{84EF6EA8-EA63-4A7E-A767-EC049F5378AF}">
      <dsp:nvSpPr>
        <dsp:cNvPr id="0" name=""/>
        <dsp:cNvSpPr/>
      </dsp:nvSpPr>
      <dsp:spPr>
        <a:xfrm>
          <a:off x="0" y="905586"/>
          <a:ext cx="9603275" cy="772200"/>
        </a:xfrm>
        <a:prstGeom prst="roundRect">
          <a:avLst/>
        </a:prstGeom>
        <a:solidFill>
          <a:schemeClr val="accent5">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Less input from team</a:t>
          </a:r>
          <a:endParaRPr lang="en-US" sz="3300" kern="1200"/>
        </a:p>
      </dsp:txBody>
      <dsp:txXfrm>
        <a:off x="37696" y="943282"/>
        <a:ext cx="9527883" cy="696808"/>
      </dsp:txXfrm>
    </dsp:sp>
    <dsp:sp modelId="{5D525F07-36D4-44C0-B3DD-B847E4FD5753}">
      <dsp:nvSpPr>
        <dsp:cNvPr id="0" name=""/>
        <dsp:cNvSpPr/>
      </dsp:nvSpPr>
      <dsp:spPr>
        <a:xfrm>
          <a:off x="0" y="1772826"/>
          <a:ext cx="9603275" cy="772200"/>
        </a:xfrm>
        <a:prstGeom prst="roundRect">
          <a:avLst/>
        </a:prstGeom>
        <a:solidFill>
          <a:schemeClr val="accent5">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Common phrase ‘Do as I say’  </a:t>
          </a:r>
          <a:endParaRPr lang="en-US" sz="3300" kern="1200"/>
        </a:p>
      </dsp:txBody>
      <dsp:txXfrm>
        <a:off x="37696" y="1810522"/>
        <a:ext cx="9527883" cy="696808"/>
      </dsp:txXfrm>
    </dsp:sp>
    <dsp:sp modelId="{11960DF9-AE10-48DE-A83F-B6EC88743077}">
      <dsp:nvSpPr>
        <dsp:cNvPr id="0" name=""/>
        <dsp:cNvSpPr/>
      </dsp:nvSpPr>
      <dsp:spPr>
        <a:xfrm>
          <a:off x="0" y="2640066"/>
          <a:ext cx="9603275" cy="772200"/>
        </a:xfrm>
        <a:prstGeom prst="roundRect">
          <a:avLst/>
        </a:prstGeom>
        <a:solidFill>
          <a:schemeClr val="accent5">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When is this useful?</a:t>
          </a:r>
          <a:endParaRPr lang="en-US" sz="3300" kern="1200"/>
        </a:p>
      </dsp:txBody>
      <dsp:txXfrm>
        <a:off x="37696" y="2677762"/>
        <a:ext cx="9527883" cy="69680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16EA21-7CF2-414F-A4C9-9C812F6EF054}">
      <dsp:nvSpPr>
        <dsp:cNvPr id="0" name=""/>
        <dsp:cNvSpPr/>
      </dsp:nvSpPr>
      <dsp:spPr>
        <a:xfrm>
          <a:off x="0" y="21293"/>
          <a:ext cx="9604375" cy="842400"/>
        </a:xfrm>
        <a:prstGeom prst="round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Participative approach</a:t>
          </a:r>
          <a:endParaRPr lang="en-US" sz="3600" kern="1200"/>
        </a:p>
      </dsp:txBody>
      <dsp:txXfrm>
        <a:off x="41123" y="62416"/>
        <a:ext cx="9522129" cy="760154"/>
      </dsp:txXfrm>
    </dsp:sp>
    <dsp:sp modelId="{3A10290A-AC58-4C64-8E82-981604B79E6D}">
      <dsp:nvSpPr>
        <dsp:cNvPr id="0" name=""/>
        <dsp:cNvSpPr/>
      </dsp:nvSpPr>
      <dsp:spPr>
        <a:xfrm>
          <a:off x="0" y="967373"/>
          <a:ext cx="9604375" cy="842400"/>
        </a:xfrm>
        <a:prstGeom prst="round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Input from team valued</a:t>
          </a:r>
          <a:endParaRPr lang="en-US" sz="3600" kern="1200"/>
        </a:p>
      </dsp:txBody>
      <dsp:txXfrm>
        <a:off x="41123" y="1008496"/>
        <a:ext cx="9522129" cy="760154"/>
      </dsp:txXfrm>
    </dsp:sp>
    <dsp:sp modelId="{304802F9-0B7A-428A-9104-9B21E9CBCC36}">
      <dsp:nvSpPr>
        <dsp:cNvPr id="0" name=""/>
        <dsp:cNvSpPr/>
      </dsp:nvSpPr>
      <dsp:spPr>
        <a:xfrm>
          <a:off x="0" y="1913453"/>
          <a:ext cx="9604375" cy="842400"/>
        </a:xfrm>
        <a:prstGeom prst="round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Common phrase ‘All for one and one for all’</a:t>
          </a:r>
          <a:endParaRPr lang="en-US" sz="3600" kern="1200"/>
        </a:p>
      </dsp:txBody>
      <dsp:txXfrm>
        <a:off x="41123" y="1954576"/>
        <a:ext cx="9522129" cy="760154"/>
      </dsp:txXfrm>
    </dsp:sp>
    <dsp:sp modelId="{C9F437F2-4172-4A99-8530-F48CCFDB19C7}">
      <dsp:nvSpPr>
        <dsp:cNvPr id="0" name=""/>
        <dsp:cNvSpPr/>
      </dsp:nvSpPr>
      <dsp:spPr>
        <a:xfrm>
          <a:off x="0" y="2859533"/>
          <a:ext cx="9604375" cy="842400"/>
        </a:xfrm>
        <a:prstGeom prst="round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When is this useful?</a:t>
          </a:r>
          <a:endParaRPr lang="en-US" sz="3600" kern="1200"/>
        </a:p>
      </dsp:txBody>
      <dsp:txXfrm>
        <a:off x="41123" y="2900656"/>
        <a:ext cx="9522129" cy="7601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EBF0CE-B494-4DAB-810F-0325610DF6FE}">
      <dsp:nvSpPr>
        <dsp:cNvPr id="0" name=""/>
        <dsp:cNvSpPr/>
      </dsp:nvSpPr>
      <dsp:spPr>
        <a:xfrm>
          <a:off x="0" y="21293"/>
          <a:ext cx="9604375" cy="842400"/>
        </a:xfrm>
        <a:prstGeom prst="round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Hands off approach</a:t>
          </a:r>
          <a:endParaRPr lang="en-US" sz="3600" kern="1200"/>
        </a:p>
      </dsp:txBody>
      <dsp:txXfrm>
        <a:off x="41123" y="62416"/>
        <a:ext cx="9522129" cy="760154"/>
      </dsp:txXfrm>
    </dsp:sp>
    <dsp:sp modelId="{C3EFA8B9-68AD-4484-AD4E-3ABA957A7B10}">
      <dsp:nvSpPr>
        <dsp:cNvPr id="0" name=""/>
        <dsp:cNvSpPr/>
      </dsp:nvSpPr>
      <dsp:spPr>
        <a:xfrm>
          <a:off x="0" y="967373"/>
          <a:ext cx="9604375" cy="842400"/>
        </a:xfrm>
        <a:prstGeom prst="round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Trusted team members</a:t>
          </a:r>
          <a:endParaRPr lang="en-US" sz="3600" kern="1200"/>
        </a:p>
      </dsp:txBody>
      <dsp:txXfrm>
        <a:off x="41123" y="1008496"/>
        <a:ext cx="9522129" cy="760154"/>
      </dsp:txXfrm>
    </dsp:sp>
    <dsp:sp modelId="{13DC4F31-8DDC-4FEE-BB03-1DD703FDEB7C}">
      <dsp:nvSpPr>
        <dsp:cNvPr id="0" name=""/>
        <dsp:cNvSpPr/>
      </dsp:nvSpPr>
      <dsp:spPr>
        <a:xfrm>
          <a:off x="0" y="1913453"/>
          <a:ext cx="9604375" cy="842400"/>
        </a:xfrm>
        <a:prstGeom prst="round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Common phrase ‘Carry on, you know best’</a:t>
          </a:r>
          <a:endParaRPr lang="en-US" sz="3600" kern="1200"/>
        </a:p>
      </dsp:txBody>
      <dsp:txXfrm>
        <a:off x="41123" y="1954576"/>
        <a:ext cx="9522129" cy="760154"/>
      </dsp:txXfrm>
    </dsp:sp>
    <dsp:sp modelId="{03408172-7E64-45BB-B169-9AC380393556}">
      <dsp:nvSpPr>
        <dsp:cNvPr id="0" name=""/>
        <dsp:cNvSpPr/>
      </dsp:nvSpPr>
      <dsp:spPr>
        <a:xfrm>
          <a:off x="0" y="2859533"/>
          <a:ext cx="9604375" cy="842400"/>
        </a:xfrm>
        <a:prstGeom prst="round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Where is this useful?</a:t>
          </a:r>
          <a:endParaRPr lang="en-US" sz="3600" kern="1200"/>
        </a:p>
      </dsp:txBody>
      <dsp:txXfrm>
        <a:off x="41123" y="2900656"/>
        <a:ext cx="9522129" cy="76015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275BFB-8A33-4C9F-AE5F-6DD28DFC8549}">
      <dsp:nvSpPr>
        <dsp:cNvPr id="0" name=""/>
        <dsp:cNvSpPr/>
      </dsp:nvSpPr>
      <dsp:spPr>
        <a:xfrm>
          <a:off x="1589187" y="61613"/>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399B88-E5E2-4752-AECA-C92B6504101F}">
      <dsp:nvSpPr>
        <dsp:cNvPr id="0" name=""/>
        <dsp:cNvSpPr/>
      </dsp:nvSpPr>
      <dsp:spPr>
        <a:xfrm>
          <a:off x="2057187" y="529613"/>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28226C3-8959-43F9-9488-9B2A1BB8F746}">
      <dsp:nvSpPr>
        <dsp:cNvPr id="0" name=""/>
        <dsp:cNvSpPr/>
      </dsp:nvSpPr>
      <dsp:spPr>
        <a:xfrm>
          <a:off x="887187" y="2941613"/>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t>In groups research the additional leadership styles added to Lewin’s original model.</a:t>
          </a:r>
          <a:endParaRPr lang="en-US" sz="1600" kern="1200"/>
        </a:p>
      </dsp:txBody>
      <dsp:txXfrm>
        <a:off x="887187" y="2941613"/>
        <a:ext cx="3600000" cy="720000"/>
      </dsp:txXfrm>
    </dsp:sp>
    <dsp:sp modelId="{2DCD9904-0B95-473D-B535-EFAB4FC31D27}">
      <dsp:nvSpPr>
        <dsp:cNvPr id="0" name=""/>
        <dsp:cNvSpPr/>
      </dsp:nvSpPr>
      <dsp:spPr>
        <a:xfrm>
          <a:off x="5819187" y="61613"/>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B6461F-77F0-4608-9F4B-E98D9899FCF7}">
      <dsp:nvSpPr>
        <dsp:cNvPr id="0" name=""/>
        <dsp:cNvSpPr/>
      </dsp:nvSpPr>
      <dsp:spPr>
        <a:xfrm>
          <a:off x="6287187" y="529613"/>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70BD38E-61C6-4B83-9087-3FF540E8A9A4}">
      <dsp:nvSpPr>
        <dsp:cNvPr id="0" name=""/>
        <dsp:cNvSpPr/>
      </dsp:nvSpPr>
      <dsp:spPr>
        <a:xfrm>
          <a:off x="5117187" y="2941613"/>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t>Be prepared to present to the group.</a:t>
          </a:r>
          <a:endParaRPr lang="en-US" sz="1600" kern="1200"/>
        </a:p>
      </dsp:txBody>
      <dsp:txXfrm>
        <a:off x="5117187" y="2941613"/>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43BFD2-42CE-482D-A752-DA13ACE04DEE}" type="datetimeFigureOut">
              <a:rPr lang="en-GB" smtClean="0"/>
              <a:t>18/11/2024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CB519E-600D-4674-B8ED-33A09E3139BF}" type="slidenum">
              <a:rPr lang="en-GB" smtClean="0"/>
              <a:t>‹#›</a:t>
            </a:fld>
            <a:endParaRPr lang="en-GB"/>
          </a:p>
        </p:txBody>
      </p:sp>
    </p:spTree>
    <p:extLst>
      <p:ext uri="{BB962C8B-B14F-4D97-AF65-F5344CB8AC3E}">
        <p14:creationId xmlns:p14="http://schemas.microsoft.com/office/powerpoint/2010/main" val="14719217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A3A3A"/>
                </a:solidFill>
                <a:effectLst/>
                <a:latin typeface="-apple-system"/>
              </a:rPr>
              <a:t>This is defined by a top-down approach when it comes to all decision-making, procedures and policies within an organisation. An Autocratic Leader focuses less on collecting input from team members and tends to make executive decisions that others are expected to follow.</a:t>
            </a:r>
          </a:p>
          <a:p>
            <a:pPr algn="l"/>
            <a:r>
              <a:rPr lang="en-GB" b="0" i="0" dirty="0">
                <a:solidFill>
                  <a:srgbClr val="3A3A3A"/>
                </a:solidFill>
                <a:effectLst/>
                <a:latin typeface="-apple-system"/>
              </a:rPr>
              <a:t>The phrase most illustrative of an Autocratic Leadership style is “Do as I say”. This command-and-control approach is used less and less in organisations today, however, it may be appropriate in certain situations. You might use an Autocratic Leadership style when crucial decisions need to be made as a matter of urgency and there’s no time to wait.</a:t>
            </a:r>
          </a:p>
          <a:p>
            <a:pPr algn="l"/>
            <a:r>
              <a:rPr lang="en-GB" b="0" i="0" dirty="0">
                <a:solidFill>
                  <a:srgbClr val="3A3A3A"/>
                </a:solidFill>
                <a:effectLst/>
                <a:latin typeface="-apple-system"/>
              </a:rPr>
              <a:t>One example of when the Autocratic Leadership style could be effective is if there was a fire in the building where one person needs to direct everyone safely out without being questioned.</a:t>
            </a:r>
          </a:p>
          <a:p>
            <a:endParaRPr lang="en-GB" dirty="0"/>
          </a:p>
        </p:txBody>
      </p:sp>
      <p:sp>
        <p:nvSpPr>
          <p:cNvPr id="4" name="Slide Number Placeholder 3"/>
          <p:cNvSpPr>
            <a:spLocks noGrp="1"/>
          </p:cNvSpPr>
          <p:nvPr>
            <p:ph type="sldNum" sz="quarter" idx="5"/>
          </p:nvPr>
        </p:nvSpPr>
        <p:spPr/>
        <p:txBody>
          <a:bodyPr/>
          <a:lstStyle/>
          <a:p>
            <a:fld id="{DCCB519E-600D-4674-B8ED-33A09E3139BF}" type="slidenum">
              <a:rPr lang="en-GB" smtClean="0"/>
              <a:t>14</a:t>
            </a:fld>
            <a:endParaRPr lang="en-GB"/>
          </a:p>
        </p:txBody>
      </p:sp>
    </p:spTree>
    <p:extLst>
      <p:ext uri="{BB962C8B-B14F-4D97-AF65-F5344CB8AC3E}">
        <p14:creationId xmlns:p14="http://schemas.microsoft.com/office/powerpoint/2010/main" val="29967351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A3A3A"/>
                </a:solidFill>
                <a:effectLst/>
                <a:latin typeface="-apple-system"/>
              </a:rPr>
              <a:t>This is the most participative leadership style. A Democratic Leadership style gets people to do what you want to be done but in a way that they want to do it. It motivates individuals by empowering them to take a full part in the decision-making process. Ideas and suggestions can be brought forward by any team member, and the Democratic Leader facilitates and asks questions until there is consensus in decision-making.</a:t>
            </a:r>
          </a:p>
          <a:p>
            <a:pPr algn="l"/>
            <a:r>
              <a:rPr lang="en-GB" b="0" i="0" dirty="0">
                <a:solidFill>
                  <a:srgbClr val="3A3A3A"/>
                </a:solidFill>
                <a:effectLst/>
                <a:latin typeface="-apple-system"/>
              </a:rPr>
              <a:t>The Democratic Leader is still the one making the final decision or approving the decision of the team. The phrase most illustrative of a Democratic Leadership style is “All for one and one for all”. An example of when this leadership style is most effective is when you want to generate trust and promote team spirit and cooperation from individuals, such as when reviewing and improving business processes and gaining “buy-in” for change.</a:t>
            </a:r>
          </a:p>
          <a:p>
            <a:endParaRPr lang="en-GB" dirty="0"/>
          </a:p>
        </p:txBody>
      </p:sp>
      <p:sp>
        <p:nvSpPr>
          <p:cNvPr id="4" name="Slide Number Placeholder 3"/>
          <p:cNvSpPr>
            <a:spLocks noGrp="1"/>
          </p:cNvSpPr>
          <p:nvPr>
            <p:ph type="sldNum" sz="quarter" idx="5"/>
          </p:nvPr>
        </p:nvSpPr>
        <p:spPr/>
        <p:txBody>
          <a:bodyPr/>
          <a:lstStyle/>
          <a:p>
            <a:fld id="{DCCB519E-600D-4674-B8ED-33A09E3139BF}" type="slidenum">
              <a:rPr lang="en-GB" smtClean="0"/>
              <a:t>15</a:t>
            </a:fld>
            <a:endParaRPr lang="en-GB"/>
          </a:p>
        </p:txBody>
      </p:sp>
    </p:spTree>
    <p:extLst>
      <p:ext uri="{BB962C8B-B14F-4D97-AF65-F5344CB8AC3E}">
        <p14:creationId xmlns:p14="http://schemas.microsoft.com/office/powerpoint/2010/main" val="5020572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A3A3A"/>
                </a:solidFill>
                <a:effectLst/>
                <a:latin typeface="-apple-system"/>
              </a:rPr>
              <a:t>This leadership style is at the opposite end of the continuum from Autocratic Leadership. When taken to the extreme the hands-off leader may end up appearing indifferent and remote. However, a Laissez-faire Leader trusts people to know what to do and works well when leading highly skilled, experienced individuals and teams who are motivated self-starters.</a:t>
            </a:r>
          </a:p>
          <a:p>
            <a:pPr algn="l"/>
            <a:r>
              <a:rPr lang="en-GB" b="0" i="0" dirty="0">
                <a:solidFill>
                  <a:srgbClr val="3A3A3A"/>
                </a:solidFill>
                <a:effectLst/>
                <a:latin typeface="-apple-system"/>
              </a:rPr>
              <a:t>Laissez-faire Leaders still provide their teams with the resources and tools they need to succeed but they remain generally uninvolved in the day-to-day work. The phrase most illustrative of a Laissez-faire Leadership style is “let you do” which is also the literal translation from French.</a:t>
            </a:r>
          </a:p>
          <a:p>
            <a:pPr algn="l"/>
            <a:r>
              <a:rPr lang="en-GB" b="0" i="0" dirty="0">
                <a:solidFill>
                  <a:srgbClr val="3A3A3A"/>
                </a:solidFill>
                <a:effectLst/>
                <a:latin typeface="-apple-system"/>
              </a:rPr>
              <a:t>An example of when this leadership style is most effective is when the leader is confident in the abilities of their team and empowers them to carry out their roles, providing them with timely feedback on headway so that the leader can monitor progress and achievement.</a:t>
            </a:r>
          </a:p>
          <a:p>
            <a:endParaRPr lang="en-GB" dirty="0"/>
          </a:p>
        </p:txBody>
      </p:sp>
      <p:sp>
        <p:nvSpPr>
          <p:cNvPr id="4" name="Slide Number Placeholder 3"/>
          <p:cNvSpPr>
            <a:spLocks noGrp="1"/>
          </p:cNvSpPr>
          <p:nvPr>
            <p:ph type="sldNum" sz="quarter" idx="5"/>
          </p:nvPr>
        </p:nvSpPr>
        <p:spPr/>
        <p:txBody>
          <a:bodyPr/>
          <a:lstStyle/>
          <a:p>
            <a:fld id="{DCCB519E-600D-4674-B8ED-33A09E3139BF}" type="slidenum">
              <a:rPr lang="en-GB" smtClean="0"/>
              <a:t>16</a:t>
            </a:fld>
            <a:endParaRPr lang="en-GB"/>
          </a:p>
        </p:txBody>
      </p:sp>
    </p:spTree>
    <p:extLst>
      <p:ext uri="{BB962C8B-B14F-4D97-AF65-F5344CB8AC3E}">
        <p14:creationId xmlns:p14="http://schemas.microsoft.com/office/powerpoint/2010/main" val="8466579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98B86585-5956-4EAB-86F1-E82A1EA5281D}"/>
              </a:ext>
            </a:extLst>
          </p:cNvPr>
          <p:cNvSpPr>
            <a:spLocks noGrp="1" noChangeArrowheads="1"/>
          </p:cNvSpPr>
          <p:nvPr>
            <p:ph type="sldNum" sz="quarter" idx="5"/>
          </p:nvPr>
        </p:nvSpPr>
        <p:spPr>
          <a:noFill/>
        </p:spPr>
        <p:txBody>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fld id="{810D20B6-D0EF-4204-92BB-F93A5FF3B1B4}" type="slidenum">
              <a:rPr lang="en-US" altLang="en-US" sz="1200" smtClean="0">
                <a:solidFill>
                  <a:schemeClr val="tx1"/>
                </a:solidFill>
              </a:rPr>
              <a:pPr/>
              <a:t>20</a:t>
            </a:fld>
            <a:endParaRPr lang="en-US" altLang="en-US" sz="1200">
              <a:solidFill>
                <a:schemeClr val="tx1"/>
              </a:solidFill>
            </a:endParaRPr>
          </a:p>
        </p:txBody>
      </p:sp>
      <p:sp>
        <p:nvSpPr>
          <p:cNvPr id="26627" name="Rectangle 2">
            <a:extLst>
              <a:ext uri="{FF2B5EF4-FFF2-40B4-BE49-F238E27FC236}">
                <a16:creationId xmlns:a16="http://schemas.microsoft.com/office/drawing/2014/main" id="{B83D18C9-119B-4A0A-B949-8BF28DBF36E3}"/>
              </a:ext>
            </a:extLst>
          </p:cNvPr>
          <p:cNvSpPr>
            <a:spLocks noGrp="1" noRot="1" noChangeAspect="1" noChangeArrowheads="1" noTextEdit="1"/>
          </p:cNvSpPr>
          <p:nvPr>
            <p:ph type="sldImg"/>
          </p:nvPr>
        </p:nvSpPr>
        <p:spPr>
          <a:xfrm>
            <a:off x="384175" y="685800"/>
            <a:ext cx="6091238" cy="3427413"/>
          </a:xfrm>
          <a:ln/>
        </p:spPr>
      </p:sp>
      <p:sp>
        <p:nvSpPr>
          <p:cNvPr id="26628" name="Rectangle 3">
            <a:extLst>
              <a:ext uri="{FF2B5EF4-FFF2-40B4-BE49-F238E27FC236}">
                <a16:creationId xmlns:a16="http://schemas.microsoft.com/office/drawing/2014/main" id="{1594A1EB-78DA-475A-B0FB-4837148E946B}"/>
              </a:ext>
            </a:extLst>
          </p:cNvPr>
          <p:cNvSpPr>
            <a:spLocks noGrp="1" noChangeArrowheads="1"/>
          </p:cNvSpPr>
          <p:nvPr>
            <p:ph type="body" idx="1"/>
          </p:nvPr>
        </p:nvSpPr>
        <p:spPr>
          <a:xfrm>
            <a:off x="914400" y="4344988"/>
            <a:ext cx="5029200" cy="4113212"/>
          </a:xfrm>
          <a:noFill/>
        </p:spPr>
        <p:txBody>
          <a:bodyPr/>
          <a:lstStyle/>
          <a:p>
            <a:pPr eaLnBrk="1" hangingPunct="1"/>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51F84601-7270-4663-B079-B42FE7E5347D}"/>
              </a:ext>
            </a:extLst>
          </p:cNvPr>
          <p:cNvSpPr>
            <a:spLocks noGrp="1" noChangeArrowheads="1"/>
          </p:cNvSpPr>
          <p:nvPr>
            <p:ph type="sldNum" sz="quarter" idx="5"/>
          </p:nvPr>
        </p:nvSpPr>
        <p:spPr>
          <a:noFill/>
        </p:spPr>
        <p:txBody>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fld id="{EFFEB1C9-74E2-4F04-B698-51FCC3CB8DFD}" type="slidenum">
              <a:rPr lang="en-US" altLang="en-US" sz="1200" smtClean="0">
                <a:solidFill>
                  <a:schemeClr val="tx1"/>
                </a:solidFill>
              </a:rPr>
              <a:pPr/>
              <a:t>21</a:t>
            </a:fld>
            <a:endParaRPr lang="en-US" altLang="en-US" sz="1200">
              <a:solidFill>
                <a:schemeClr val="tx1"/>
              </a:solidFill>
            </a:endParaRPr>
          </a:p>
        </p:txBody>
      </p:sp>
      <p:sp>
        <p:nvSpPr>
          <p:cNvPr id="28675" name="Rectangle 2">
            <a:extLst>
              <a:ext uri="{FF2B5EF4-FFF2-40B4-BE49-F238E27FC236}">
                <a16:creationId xmlns:a16="http://schemas.microsoft.com/office/drawing/2014/main" id="{7A4C9336-BA96-4CD1-8D29-E044C443873A}"/>
              </a:ext>
            </a:extLst>
          </p:cNvPr>
          <p:cNvSpPr>
            <a:spLocks noGrp="1" noRot="1" noChangeAspect="1" noChangeArrowheads="1" noTextEdit="1"/>
          </p:cNvSpPr>
          <p:nvPr>
            <p:ph type="sldImg"/>
          </p:nvPr>
        </p:nvSpPr>
        <p:spPr>
          <a:xfrm>
            <a:off x="384175" y="685800"/>
            <a:ext cx="6091238" cy="3427413"/>
          </a:xfrm>
          <a:ln/>
        </p:spPr>
      </p:sp>
      <p:sp>
        <p:nvSpPr>
          <p:cNvPr id="28676" name="Rectangle 3">
            <a:extLst>
              <a:ext uri="{FF2B5EF4-FFF2-40B4-BE49-F238E27FC236}">
                <a16:creationId xmlns:a16="http://schemas.microsoft.com/office/drawing/2014/main" id="{EB711ABF-46E4-48D3-8B8C-45266D20F256}"/>
              </a:ext>
            </a:extLst>
          </p:cNvPr>
          <p:cNvSpPr>
            <a:spLocks noGrp="1" noChangeArrowheads="1"/>
          </p:cNvSpPr>
          <p:nvPr>
            <p:ph type="body" idx="1"/>
          </p:nvPr>
        </p:nvSpPr>
        <p:spPr>
          <a:xfrm>
            <a:off x="914400" y="4344988"/>
            <a:ext cx="5029200" cy="4113212"/>
          </a:xfrm>
          <a:noFill/>
        </p:spPr>
        <p:txBody>
          <a:bodyPr/>
          <a:lstStyle/>
          <a:p>
            <a:pPr eaLnBrk="1" hangingPunct="1"/>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87474D0A-8D2E-4DA8-8EB2-B688B46F22C9}"/>
              </a:ext>
            </a:extLst>
          </p:cNvPr>
          <p:cNvSpPr>
            <a:spLocks noGrp="1" noChangeArrowheads="1"/>
          </p:cNvSpPr>
          <p:nvPr>
            <p:ph type="sldNum" sz="quarter" idx="5"/>
          </p:nvPr>
        </p:nvSpPr>
        <p:spPr>
          <a:noFill/>
        </p:spPr>
        <p:txBody>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fld id="{E0611034-9F9F-4E4E-94C7-11AF06E5EBDD}" type="slidenum">
              <a:rPr lang="en-US" altLang="en-US" sz="1200" smtClean="0">
                <a:solidFill>
                  <a:schemeClr val="tx1"/>
                </a:solidFill>
              </a:rPr>
              <a:pPr/>
              <a:t>23</a:t>
            </a:fld>
            <a:endParaRPr lang="en-US" altLang="en-US" sz="1200">
              <a:solidFill>
                <a:schemeClr val="tx1"/>
              </a:solidFill>
            </a:endParaRPr>
          </a:p>
        </p:txBody>
      </p:sp>
      <p:sp>
        <p:nvSpPr>
          <p:cNvPr id="31747" name="Rectangle 2">
            <a:extLst>
              <a:ext uri="{FF2B5EF4-FFF2-40B4-BE49-F238E27FC236}">
                <a16:creationId xmlns:a16="http://schemas.microsoft.com/office/drawing/2014/main" id="{44DBBACD-8EAD-4E05-B04B-FB089E4B5B45}"/>
              </a:ext>
            </a:extLst>
          </p:cNvPr>
          <p:cNvSpPr>
            <a:spLocks noGrp="1" noRot="1" noChangeAspect="1" noChangeArrowheads="1" noTextEdit="1"/>
          </p:cNvSpPr>
          <p:nvPr>
            <p:ph type="sldImg"/>
          </p:nvPr>
        </p:nvSpPr>
        <p:spPr>
          <a:xfrm>
            <a:off x="384175" y="685800"/>
            <a:ext cx="6091238" cy="3427413"/>
          </a:xfrm>
          <a:ln/>
        </p:spPr>
      </p:sp>
      <p:sp>
        <p:nvSpPr>
          <p:cNvPr id="31748" name="Rectangle 3">
            <a:extLst>
              <a:ext uri="{FF2B5EF4-FFF2-40B4-BE49-F238E27FC236}">
                <a16:creationId xmlns:a16="http://schemas.microsoft.com/office/drawing/2014/main" id="{C40CAFB1-1814-4320-86C3-A6E637653BFE}"/>
              </a:ext>
            </a:extLst>
          </p:cNvPr>
          <p:cNvSpPr>
            <a:spLocks noGrp="1" noChangeArrowheads="1"/>
          </p:cNvSpPr>
          <p:nvPr>
            <p:ph type="body" idx="1"/>
          </p:nvPr>
        </p:nvSpPr>
        <p:spPr>
          <a:xfrm>
            <a:off x="914400" y="4344988"/>
            <a:ext cx="5029200" cy="4113212"/>
          </a:xfrm>
          <a:noFill/>
        </p:spPr>
        <p:txBody>
          <a:bodyPr/>
          <a:lstStyle/>
          <a:p>
            <a:pPr eaLnBrk="1" hangingPunct="1"/>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CCB519E-600D-4674-B8ED-33A09E3139BF}" type="slidenum">
              <a:rPr lang="en-GB" smtClean="0"/>
              <a:t>26</a:t>
            </a:fld>
            <a:endParaRPr lang="en-GB"/>
          </a:p>
        </p:txBody>
      </p:sp>
    </p:spTree>
    <p:extLst>
      <p:ext uri="{BB962C8B-B14F-4D97-AF65-F5344CB8AC3E}">
        <p14:creationId xmlns:p14="http://schemas.microsoft.com/office/powerpoint/2010/main" val="41809511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18/11/2024</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330EA680-D336-4FF7-8B7A-9848BB0A1C32}"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098561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803583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791436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18/11/2024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22055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18/11/2024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52191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18/11/2024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556141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63148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876896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46CE7D5-CF57-46EF-B807-FDD0502418D4}" type="datetimeFigureOut">
              <a:rPr lang="en-GB" smtClean="0"/>
              <a:t>18/11/2024</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627287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09650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17176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46CE7D5-CF57-46EF-B807-FDD0502418D4}" type="datetimeFigureOut">
              <a:rPr lang="en-GB" smtClean="0"/>
              <a:t>18/11/2024</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330EA680-D336-4FF7-8B7A-9848BB0A1C32}"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009454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mentimeter.com/s/cca88eda3eb97a8c52fa5d84b71ebb0a/cfa110539a51/edit" TargetMode="Externa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6.xml.rels><?xml version="1.0" encoding="UTF-8" standalone="yes"?>
<Relationships xmlns="http://schemas.openxmlformats.org/package/2006/relationships"><Relationship Id="rId3" Type="http://schemas.openxmlformats.org/officeDocument/2006/relationships/hyperlink" Target="https://youtu.be/Bumx4AerJUQ" TargetMode="External"/><Relationship Id="rId2" Type="http://schemas.openxmlformats.org/officeDocument/2006/relationships/hyperlink" Target="https://youtu.be/P6Y-RwbxjFU"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7.xml"/><Relationship Id="rId1" Type="http://schemas.openxmlformats.org/officeDocument/2006/relationships/video" Target="https://www.youtube.com/embed/P6Y-RwbxjFU?feature=oembed"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7.xml"/><Relationship Id="rId1" Type="http://schemas.openxmlformats.org/officeDocument/2006/relationships/video" Target="https://www.youtube.com/embed/Bumx4AerJUQ?feature=oembed"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g"/><Relationship Id="rId7" Type="http://schemas.openxmlformats.org/officeDocument/2006/relationships/diagramColors" Target="../diagrams/colors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jp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19.jpe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2" name="Rectangle 11">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2"/>
          </a:fillRef>
          <a:effectRef idx="2">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57071" y="1584552"/>
            <a:ext cx="9099255" cy="2537251"/>
          </a:xfrm>
        </p:spPr>
        <p:txBody>
          <a:bodyPr anchor="ctr">
            <a:normAutofit/>
          </a:bodyPr>
          <a:lstStyle/>
          <a:p>
            <a:pPr algn="ctr"/>
            <a:r>
              <a:rPr lang="en-GB" sz="6700">
                <a:solidFill>
                  <a:srgbClr val="454545"/>
                </a:solidFill>
                <a:cs typeface="Calibri Light"/>
              </a:rPr>
              <a:t>Community Engaged Learning</a:t>
            </a:r>
            <a:endParaRPr lang="en-GB" sz="6700">
              <a:solidFill>
                <a:srgbClr val="454545"/>
              </a:solidFill>
            </a:endParaRPr>
          </a:p>
        </p:txBody>
      </p:sp>
      <p:sp>
        <p:nvSpPr>
          <p:cNvPr id="3" name="Subtitle 2"/>
          <p:cNvSpPr>
            <a:spLocks noGrp="1"/>
          </p:cNvSpPr>
          <p:nvPr>
            <p:ph type="subTitle" idx="1"/>
          </p:nvPr>
        </p:nvSpPr>
        <p:spPr>
          <a:xfrm>
            <a:off x="1535372" y="4133234"/>
            <a:ext cx="9120954" cy="744373"/>
          </a:xfrm>
        </p:spPr>
        <p:txBody>
          <a:bodyPr>
            <a:normAutofit/>
          </a:bodyPr>
          <a:lstStyle/>
          <a:p>
            <a:pPr algn="ctr"/>
            <a:endParaRPr lang="en-GB">
              <a:solidFill>
                <a:schemeClr val="accent1"/>
              </a:solidFill>
            </a:endParaRPr>
          </a:p>
        </p:txBody>
      </p:sp>
      <p:pic>
        <p:nvPicPr>
          <p:cNvPr id="18" name="Picture 17">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A9E31A76-E799-4146-9259-22640AE3DEB1}"/>
              </a:ext>
            </a:extLst>
          </p:cNvPr>
          <p:cNvSpPr>
            <a:spLocks noGrp="1"/>
          </p:cNvSpPr>
          <p:nvPr>
            <p:ph type="title"/>
          </p:nvPr>
        </p:nvSpPr>
        <p:spPr>
          <a:xfrm>
            <a:off x="1451579" y="2303047"/>
            <a:ext cx="3272093" cy="2674198"/>
          </a:xfrm>
        </p:spPr>
        <p:txBody>
          <a:bodyPr anchor="t">
            <a:normAutofit/>
          </a:bodyPr>
          <a:lstStyle/>
          <a:p>
            <a:r>
              <a:rPr lang="en-GB" dirty="0"/>
              <a:t>Recap:</a:t>
            </a:r>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B92D00D-2D2A-837D-F048-53B785AA9785}"/>
              </a:ext>
            </a:extLst>
          </p:cNvPr>
          <p:cNvGraphicFramePr>
            <a:graphicFrameLocks noGrp="1"/>
          </p:cNvGraphicFramePr>
          <p:nvPr>
            <p:ph idx="1"/>
            <p:extLst>
              <p:ext uri="{D42A27DB-BD31-4B8C-83A1-F6EECF244321}">
                <p14:modId xmlns:p14="http://schemas.microsoft.com/office/powerpoint/2010/main" val="1810934795"/>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747101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CBADC2-F484-4533-AF85-04115901F18A}"/>
              </a:ext>
            </a:extLst>
          </p:cNvPr>
          <p:cNvSpPr>
            <a:spLocks noGrp="1"/>
          </p:cNvSpPr>
          <p:nvPr>
            <p:ph type="title"/>
          </p:nvPr>
        </p:nvSpPr>
        <p:spPr>
          <a:xfrm>
            <a:off x="849683" y="1240076"/>
            <a:ext cx="2727813" cy="4584527"/>
          </a:xfrm>
        </p:spPr>
        <p:txBody>
          <a:bodyPr>
            <a:normAutofit/>
          </a:bodyPr>
          <a:lstStyle/>
          <a:p>
            <a:r>
              <a:rPr lang="en-GB">
                <a:solidFill>
                  <a:srgbClr val="FFFFFF"/>
                </a:solidFill>
              </a:rPr>
              <a:t>Objectives</a:t>
            </a:r>
          </a:p>
        </p:txBody>
      </p:sp>
      <p:sp>
        <p:nvSpPr>
          <p:cNvPr id="3" name="Content Placeholder 2">
            <a:extLst>
              <a:ext uri="{FF2B5EF4-FFF2-40B4-BE49-F238E27FC236}">
                <a16:creationId xmlns:a16="http://schemas.microsoft.com/office/drawing/2014/main" id="{BFEE1299-26C0-4E76-B303-A1CA47664A1F}"/>
              </a:ext>
            </a:extLst>
          </p:cNvPr>
          <p:cNvSpPr>
            <a:spLocks noGrp="1"/>
          </p:cNvSpPr>
          <p:nvPr>
            <p:ph idx="1"/>
          </p:nvPr>
        </p:nvSpPr>
        <p:spPr>
          <a:xfrm>
            <a:off x="4705594" y="1240077"/>
            <a:ext cx="6034827" cy="4916465"/>
          </a:xfrm>
        </p:spPr>
        <p:txBody>
          <a:bodyPr anchor="t">
            <a:normAutofit/>
          </a:bodyPr>
          <a:lstStyle/>
          <a:p>
            <a:r>
              <a:rPr lang="en-GB" dirty="0"/>
              <a:t>By the end of this session you will be able to</a:t>
            </a:r>
          </a:p>
          <a:p>
            <a:pPr lvl="1"/>
            <a:r>
              <a:rPr lang="en-GB" dirty="0"/>
              <a:t>Recall key leadership techniques</a:t>
            </a:r>
          </a:p>
          <a:p>
            <a:pPr lvl="1"/>
            <a:r>
              <a:rPr lang="en-GB" dirty="0"/>
              <a:t>Evaluate some facilitation techniques</a:t>
            </a:r>
            <a:endParaRPr lang="en-GB"/>
          </a:p>
          <a:p>
            <a:pPr lvl="1"/>
            <a:r>
              <a:rPr lang="en-GB" dirty="0"/>
              <a:t>Evaluate some communication techniques</a:t>
            </a:r>
            <a:endParaRPr lang="en-GB"/>
          </a:p>
        </p:txBody>
      </p:sp>
    </p:spTree>
    <p:extLst>
      <p:ext uri="{BB962C8B-B14F-4D97-AF65-F5344CB8AC3E}">
        <p14:creationId xmlns:p14="http://schemas.microsoft.com/office/powerpoint/2010/main" val="36648634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3" name="Picture 12">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 name="Straight Connector 14">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9" name="Rectangle 18">
            <a:extLst>
              <a:ext uri="{FF2B5EF4-FFF2-40B4-BE49-F238E27FC236}">
                <a16:creationId xmlns:a16="http://schemas.microsoft.com/office/drawing/2014/main" id="{8D095B41-7312-4603-9F0F-93387C353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Colourful carved figures of humans">
            <a:extLst>
              <a:ext uri="{FF2B5EF4-FFF2-40B4-BE49-F238E27FC236}">
                <a16:creationId xmlns:a16="http://schemas.microsoft.com/office/drawing/2014/main" id="{E8251090-8CF0-413B-C340-FAEF4A82C80B}"/>
              </a:ext>
            </a:extLst>
          </p:cNvPr>
          <p:cNvPicPr>
            <a:picLocks noChangeAspect="1"/>
          </p:cNvPicPr>
          <p:nvPr/>
        </p:nvPicPr>
        <p:blipFill rotWithShape="1">
          <a:blip r:embed="rId3">
            <a:duotone>
              <a:schemeClr val="bg2">
                <a:shade val="45000"/>
                <a:satMod val="135000"/>
              </a:schemeClr>
              <a:prstClr val="white"/>
            </a:duotone>
            <a:alphaModFix amt="50000"/>
          </a:blip>
          <a:srcRect t="21051" r="-1" b="-1"/>
          <a:stretch/>
        </p:blipFill>
        <p:spPr>
          <a:xfrm>
            <a:off x="305" y="10"/>
            <a:ext cx="12191695" cy="6857990"/>
          </a:xfrm>
          <a:prstGeom prst="rect">
            <a:avLst/>
          </a:prstGeom>
        </p:spPr>
      </p:pic>
      <p:sp>
        <p:nvSpPr>
          <p:cNvPr id="21" name="Rectangle 20">
            <a:extLst>
              <a:ext uri="{FF2B5EF4-FFF2-40B4-BE49-F238E27FC236}">
                <a16:creationId xmlns:a16="http://schemas.microsoft.com/office/drawing/2014/main" id="{1042C936-444C-4F0D-9737-291EAFE1E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FB9E462-F938-4407-866E-AA03B57B796A}"/>
              </a:ext>
            </a:extLst>
          </p:cNvPr>
          <p:cNvSpPr>
            <a:spLocks noGrp="1"/>
          </p:cNvSpPr>
          <p:nvPr>
            <p:ph type="title"/>
          </p:nvPr>
        </p:nvSpPr>
        <p:spPr>
          <a:xfrm>
            <a:off x="2417779" y="802298"/>
            <a:ext cx="8637073" cy="2541431"/>
          </a:xfrm>
        </p:spPr>
        <p:txBody>
          <a:bodyPr vert="horz" lIns="91440" tIns="45720" rIns="91440" bIns="0" rtlCol="0" anchor="b">
            <a:normAutofit/>
          </a:bodyPr>
          <a:lstStyle/>
          <a:p>
            <a:r>
              <a:rPr lang="en-US" sz="6600"/>
              <a:t>Team work &amp; Leadership</a:t>
            </a:r>
          </a:p>
        </p:txBody>
      </p:sp>
      <p:sp>
        <p:nvSpPr>
          <p:cNvPr id="5" name="Text Placeholder 4">
            <a:extLst>
              <a:ext uri="{FF2B5EF4-FFF2-40B4-BE49-F238E27FC236}">
                <a16:creationId xmlns:a16="http://schemas.microsoft.com/office/drawing/2014/main" id="{0F8113A4-1DD1-4DC6-98C5-94B411D5CE33}"/>
              </a:ext>
            </a:extLst>
          </p:cNvPr>
          <p:cNvSpPr>
            <a:spLocks noGrp="1"/>
          </p:cNvSpPr>
          <p:nvPr>
            <p:ph type="body" idx="1"/>
          </p:nvPr>
        </p:nvSpPr>
        <p:spPr>
          <a:xfrm>
            <a:off x="2417780" y="3531204"/>
            <a:ext cx="8637072" cy="977621"/>
          </a:xfrm>
        </p:spPr>
        <p:txBody>
          <a:bodyPr vert="horz" lIns="91440" tIns="91440" rIns="91440" bIns="91440" rtlCol="0">
            <a:normAutofit/>
          </a:bodyPr>
          <a:lstStyle/>
          <a:p>
            <a:endParaRPr lang="en-US" cap="all"/>
          </a:p>
        </p:txBody>
      </p:sp>
      <p:cxnSp>
        <p:nvCxnSpPr>
          <p:cNvPr id="23" name="Straight Connector 22">
            <a:extLst>
              <a:ext uri="{FF2B5EF4-FFF2-40B4-BE49-F238E27FC236}">
                <a16:creationId xmlns:a16="http://schemas.microsoft.com/office/drawing/2014/main" id="{B61C4D9F-F4AF-4ED2-9310-56EB2E19C0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3"/>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5" name="Picture 24">
            <a:extLst>
              <a:ext uri="{FF2B5EF4-FFF2-40B4-BE49-F238E27FC236}">
                <a16:creationId xmlns:a16="http://schemas.microsoft.com/office/drawing/2014/main" id="{419FDB25-3050-4009-9806-3000DDD1C0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 name="Straight Connector 26">
            <a:extLst>
              <a:ext uri="{FF2B5EF4-FFF2-40B4-BE49-F238E27FC236}">
                <a16:creationId xmlns:a16="http://schemas.microsoft.com/office/drawing/2014/main" id="{8063EF0F-7BC0-4CFB-AB98-20A8DD91D7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86552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51579" y="804519"/>
            <a:ext cx="9603275" cy="1049235"/>
          </a:xfrm>
        </p:spPr>
        <p:txBody>
          <a:bodyPr>
            <a:normAutofit/>
          </a:bodyPr>
          <a:lstStyle/>
          <a:p>
            <a:r>
              <a:rPr lang="en-GB" dirty="0"/>
              <a:t>Discussion</a:t>
            </a:r>
          </a:p>
        </p:txBody>
      </p:sp>
      <p:sp>
        <p:nvSpPr>
          <p:cNvPr id="3" name="Content Placeholder 2"/>
          <p:cNvSpPr>
            <a:spLocks noGrp="1"/>
          </p:cNvSpPr>
          <p:nvPr>
            <p:ph idx="1"/>
          </p:nvPr>
        </p:nvSpPr>
        <p:spPr>
          <a:xfrm>
            <a:off x="1451579" y="2015734"/>
            <a:ext cx="4158849" cy="3450613"/>
          </a:xfrm>
        </p:spPr>
        <p:txBody>
          <a:bodyPr>
            <a:normAutofit/>
          </a:bodyPr>
          <a:lstStyle/>
          <a:p>
            <a:r>
              <a:rPr lang="en-GB" dirty="0"/>
              <a:t>What makes a good team?</a:t>
            </a:r>
          </a:p>
          <a:p>
            <a:r>
              <a:rPr lang="en-GB" dirty="0"/>
              <a:t>What makes a bad team?</a:t>
            </a:r>
          </a:p>
          <a:p>
            <a:r>
              <a:rPr lang="en-GB" dirty="0">
                <a:hlinkClick r:id="rId2"/>
              </a:rPr>
              <a:t>Go to Menti.com</a:t>
            </a:r>
            <a:endParaRPr lang="en-GB" dirty="0"/>
          </a:p>
          <a:p>
            <a:endParaRPr lang="en-GB" dirty="0"/>
          </a:p>
          <a:p>
            <a:endParaRPr lang="en-GB" dirty="0"/>
          </a:p>
        </p:txBody>
      </p:sp>
      <p:grpSp>
        <p:nvGrpSpPr>
          <p:cNvPr id="10" name="Group 9">
            <a:extLst>
              <a:ext uri="{FF2B5EF4-FFF2-40B4-BE49-F238E27FC236}">
                <a16:creationId xmlns:a16="http://schemas.microsoft.com/office/drawing/2014/main" id="{F7C65FA4-631C-444F-89AA-F891363CCF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9823" y="2012810"/>
            <a:ext cx="4948659" cy="3453535"/>
            <a:chOff x="7807230" y="2012810"/>
            <a:chExt cx="3251252" cy="3459865"/>
          </a:xfrm>
        </p:grpSpPr>
        <p:sp>
          <p:nvSpPr>
            <p:cNvPr id="11" name="Rectangle 10">
              <a:extLst>
                <a:ext uri="{FF2B5EF4-FFF2-40B4-BE49-F238E27FC236}">
                  <a16:creationId xmlns:a16="http://schemas.microsoft.com/office/drawing/2014/main" id="{353C58CC-6818-48FD-9CE0-B43BF88B7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B2694E9-2175-4647-803A-3AD63554C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solidFill>
              <a:schemeClr val="bg1"/>
            </a:soli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7" name="Graphic 6" descr="Social Network">
            <a:extLst>
              <a:ext uri="{FF2B5EF4-FFF2-40B4-BE49-F238E27FC236}">
                <a16:creationId xmlns:a16="http://schemas.microsoft.com/office/drawing/2014/main" id="{7055A984-71B0-275E-456B-2D61037947F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22017" y="2174242"/>
            <a:ext cx="3124351" cy="3124351"/>
          </a:xfrm>
          <a:prstGeom prst="rect">
            <a:avLst/>
          </a:prstGeom>
        </p:spPr>
      </p:pic>
    </p:spTree>
    <p:extLst>
      <p:ext uri="{BB962C8B-B14F-4D97-AF65-F5344CB8AC3E}">
        <p14:creationId xmlns:p14="http://schemas.microsoft.com/office/powerpoint/2010/main" val="33001616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Spot the difference</a:t>
            </a:r>
          </a:p>
        </p:txBody>
      </p:sp>
      <p:sp>
        <p:nvSpPr>
          <p:cNvPr id="3" name="Content Placeholder 2"/>
          <p:cNvSpPr>
            <a:spLocks noGrp="1"/>
          </p:cNvSpPr>
          <p:nvPr>
            <p:ph idx="1"/>
          </p:nvPr>
        </p:nvSpPr>
        <p:spPr/>
        <p:txBody>
          <a:bodyPr/>
          <a:lstStyle/>
          <a:p>
            <a:r>
              <a:rPr lang="en-GB" dirty="0">
                <a:hlinkClick r:id="rId2"/>
              </a:rPr>
              <a:t>The office</a:t>
            </a:r>
            <a:endParaRPr lang="en-GB" dirty="0"/>
          </a:p>
          <a:p>
            <a:endParaRPr lang="en-GB" dirty="0"/>
          </a:p>
          <a:p>
            <a:r>
              <a:rPr lang="en-GB" dirty="0">
                <a:hlinkClick r:id="rId3"/>
              </a:rPr>
              <a:t>Madagascar</a:t>
            </a:r>
            <a:endParaRPr lang="en-GB" dirty="0"/>
          </a:p>
          <a:p>
            <a:endParaRPr lang="en-GB" dirty="0"/>
          </a:p>
          <a:p>
            <a:r>
              <a:rPr lang="en-GB" dirty="0"/>
              <a:t>Make notes of the good and bad examples of team work in the clips.</a:t>
            </a:r>
          </a:p>
          <a:p>
            <a:r>
              <a:rPr lang="en-GB" dirty="0"/>
              <a:t>What are the main differences in the two clips?</a:t>
            </a:r>
          </a:p>
        </p:txBody>
      </p:sp>
    </p:spTree>
    <p:extLst>
      <p:ext uri="{BB962C8B-B14F-4D97-AF65-F5344CB8AC3E}">
        <p14:creationId xmlns:p14="http://schemas.microsoft.com/office/powerpoint/2010/main" val="806550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HO201 Office Team Building">
            <a:hlinkClick r:id="" action="ppaction://media"/>
            <a:extLst>
              <a:ext uri="{FF2B5EF4-FFF2-40B4-BE49-F238E27FC236}">
                <a16:creationId xmlns:a16="http://schemas.microsoft.com/office/drawing/2014/main" id="{00EE74E6-DC25-41EF-A21A-801F3A69677E}"/>
              </a:ext>
            </a:extLst>
          </p:cNvPr>
          <p:cNvPicPr>
            <a:picLocks noRot="1" noChangeAspect="1"/>
          </p:cNvPicPr>
          <p:nvPr>
            <a:videoFile r:link="rId1"/>
          </p:nvPr>
        </p:nvPicPr>
        <p:blipFill>
          <a:blip r:embed="rId3"/>
          <a:stretch>
            <a:fillRect/>
          </a:stretch>
        </p:blipFill>
        <p:spPr>
          <a:xfrm>
            <a:off x="1747706" y="161488"/>
            <a:ext cx="8696588" cy="5931016"/>
          </a:xfrm>
          <a:prstGeom prst="rect">
            <a:avLst/>
          </a:prstGeom>
        </p:spPr>
      </p:pic>
    </p:spTree>
    <p:extLst>
      <p:ext uri="{BB962C8B-B14F-4D97-AF65-F5344CB8AC3E}">
        <p14:creationId xmlns:p14="http://schemas.microsoft.com/office/powerpoint/2010/main" val="4199794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Madagascar 2 : Air Penguin (Crash Landing Scene)">
            <a:hlinkClick r:id="" action="ppaction://media"/>
            <a:extLst>
              <a:ext uri="{FF2B5EF4-FFF2-40B4-BE49-F238E27FC236}">
                <a16:creationId xmlns:a16="http://schemas.microsoft.com/office/drawing/2014/main" id="{91270652-9482-44A8-BAC4-5E9292697627}"/>
              </a:ext>
            </a:extLst>
          </p:cNvPr>
          <p:cNvPicPr>
            <a:picLocks noRot="1" noChangeAspect="1"/>
          </p:cNvPicPr>
          <p:nvPr>
            <a:videoFile r:link="rId1"/>
          </p:nvPr>
        </p:nvPicPr>
        <p:blipFill>
          <a:blip r:embed="rId3"/>
          <a:stretch>
            <a:fillRect/>
          </a:stretch>
        </p:blipFill>
        <p:spPr>
          <a:xfrm>
            <a:off x="959141" y="182727"/>
            <a:ext cx="10273718" cy="5804650"/>
          </a:xfrm>
          <a:prstGeom prst="rect">
            <a:avLst/>
          </a:prstGeom>
        </p:spPr>
      </p:pic>
    </p:spTree>
    <p:extLst>
      <p:ext uri="{BB962C8B-B14F-4D97-AF65-F5344CB8AC3E}">
        <p14:creationId xmlns:p14="http://schemas.microsoft.com/office/powerpoint/2010/main" val="2213213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51579" y="804519"/>
            <a:ext cx="9603275" cy="1049235"/>
          </a:xfrm>
        </p:spPr>
        <p:txBody>
          <a:bodyPr>
            <a:normAutofit/>
          </a:bodyPr>
          <a:lstStyle/>
          <a:p>
            <a:r>
              <a:rPr lang="en-GB" dirty="0"/>
              <a:t>Task</a:t>
            </a:r>
          </a:p>
        </p:txBody>
      </p:sp>
      <p:sp>
        <p:nvSpPr>
          <p:cNvPr id="3" name="Content Placeholder 2"/>
          <p:cNvSpPr>
            <a:spLocks noGrp="1"/>
          </p:cNvSpPr>
          <p:nvPr>
            <p:ph idx="1"/>
          </p:nvPr>
        </p:nvSpPr>
        <p:spPr>
          <a:xfrm>
            <a:off x="1451579" y="2015734"/>
            <a:ext cx="4158849" cy="3450613"/>
          </a:xfrm>
        </p:spPr>
        <p:txBody>
          <a:bodyPr>
            <a:normAutofit/>
          </a:bodyPr>
          <a:lstStyle/>
          <a:p>
            <a:r>
              <a:rPr lang="en-GB" dirty="0"/>
              <a:t>Working in pairs</a:t>
            </a:r>
          </a:p>
          <a:p>
            <a:pPr lvl="1"/>
            <a:r>
              <a:rPr lang="en-GB" dirty="0"/>
              <a:t>Give examples of how you have worked in a team this year.</a:t>
            </a:r>
          </a:p>
          <a:p>
            <a:pPr lvl="1"/>
            <a:r>
              <a:rPr lang="en-GB" dirty="0"/>
              <a:t>Give two traits for your partner.</a:t>
            </a:r>
          </a:p>
        </p:txBody>
      </p:sp>
      <p:grpSp>
        <p:nvGrpSpPr>
          <p:cNvPr id="10" name="Group 9">
            <a:extLst>
              <a:ext uri="{FF2B5EF4-FFF2-40B4-BE49-F238E27FC236}">
                <a16:creationId xmlns:a16="http://schemas.microsoft.com/office/drawing/2014/main" id="{F7C65FA4-631C-444F-89AA-F891363CCF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9823" y="2012810"/>
            <a:ext cx="4948659" cy="3453535"/>
            <a:chOff x="7807230" y="2012810"/>
            <a:chExt cx="3251252" cy="3459865"/>
          </a:xfrm>
        </p:grpSpPr>
        <p:sp>
          <p:nvSpPr>
            <p:cNvPr id="11" name="Rectangle 10">
              <a:extLst>
                <a:ext uri="{FF2B5EF4-FFF2-40B4-BE49-F238E27FC236}">
                  <a16:creationId xmlns:a16="http://schemas.microsoft.com/office/drawing/2014/main" id="{353C58CC-6818-48FD-9CE0-B43BF88B7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B2694E9-2175-4647-803A-3AD63554C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solidFill>
              <a:schemeClr val="bg1"/>
            </a:soli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7" name="Graphic 6" descr="Board Room">
            <a:extLst>
              <a:ext uri="{FF2B5EF4-FFF2-40B4-BE49-F238E27FC236}">
                <a16:creationId xmlns:a16="http://schemas.microsoft.com/office/drawing/2014/main" id="{C34E3A5E-1254-01D4-362F-1377EE36BDC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22017" y="2174242"/>
            <a:ext cx="3124351" cy="3124351"/>
          </a:xfrm>
          <a:prstGeom prst="rect">
            <a:avLst/>
          </a:prstGeom>
        </p:spPr>
      </p:pic>
    </p:spTree>
    <p:extLst>
      <p:ext uri="{BB962C8B-B14F-4D97-AF65-F5344CB8AC3E}">
        <p14:creationId xmlns:p14="http://schemas.microsoft.com/office/powerpoint/2010/main" val="37715326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E5E629-7060-41F9-8B50-02B2E85F7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41455" y="1268898"/>
            <a:ext cx="3441845" cy="4361688"/>
          </a:xfrm>
        </p:spPr>
        <p:txBody>
          <a:bodyPr anchor="ctr">
            <a:normAutofit/>
          </a:bodyPr>
          <a:lstStyle/>
          <a:p>
            <a:r>
              <a:rPr lang="en-GB" dirty="0"/>
              <a:t>Reflection</a:t>
            </a:r>
          </a:p>
        </p:txBody>
      </p:sp>
      <p:grpSp>
        <p:nvGrpSpPr>
          <p:cNvPr id="10" name="Group 9">
            <a:extLst>
              <a:ext uri="{FF2B5EF4-FFF2-40B4-BE49-F238E27FC236}">
                <a16:creationId xmlns:a16="http://schemas.microsoft.com/office/drawing/2014/main" id="{F0A74D93-ED7F-4633-8594-99D9FA43DA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03005" y="676656"/>
            <a:ext cx="6945528" cy="5546173"/>
            <a:chOff x="4603005" y="1286439"/>
            <a:chExt cx="6292376" cy="4289488"/>
          </a:xfrm>
        </p:grpSpPr>
        <p:sp>
          <p:nvSpPr>
            <p:cNvPr id="11" name="Rectangle 10">
              <a:extLst>
                <a:ext uri="{FF2B5EF4-FFF2-40B4-BE49-F238E27FC236}">
                  <a16:creationId xmlns:a16="http://schemas.microsoft.com/office/drawing/2014/main" id="{88493448-FE74-4227-AC61-AF38A22278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03005" y="1286439"/>
              <a:ext cx="6292376" cy="428948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BDA5412-7A0F-451B-86FE-5B4B38E05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02049" y="1490915"/>
              <a:ext cx="5894288" cy="3880536"/>
            </a:xfrm>
            <a:prstGeom prst="rect">
              <a:avLst/>
            </a:prstGeom>
            <a:solidFill>
              <a:schemeClr val="bg1">
                <a:alpha val="98000"/>
              </a:schemeClr>
            </a:soli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D1598E19-BACC-4AD6-8E51-F08B186A0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5097" y="1104306"/>
            <a:ext cx="6181344" cy="4690872"/>
          </a:xfrm>
          <a:prstGeom prst="rect">
            <a:avLst/>
          </a:prstGeom>
          <a:solidFill>
            <a:schemeClr val="tx2"/>
          </a:solidFill>
          <a:ln w="6350">
            <a:solidFill>
              <a:schemeClr val="bg2"/>
            </a:solidFill>
          </a:ln>
          <a:effectLst>
            <a:innerShdw blurRad="114300">
              <a:prstClr val="black">
                <a:alpha val="78000"/>
              </a:prstClr>
            </a:innerShdw>
          </a:effectLst>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49689" y="1268898"/>
            <a:ext cx="5852160" cy="4361688"/>
          </a:xfrm>
        </p:spPr>
        <p:txBody>
          <a:bodyPr anchor="ctr">
            <a:normAutofit/>
          </a:bodyPr>
          <a:lstStyle/>
          <a:p>
            <a:r>
              <a:rPr lang="en-GB">
                <a:solidFill>
                  <a:schemeClr val="bg1"/>
                </a:solidFill>
              </a:rPr>
              <a:t>What are the benefits of working well with other people?</a:t>
            </a:r>
          </a:p>
          <a:p>
            <a:endParaRPr lang="en-GB">
              <a:solidFill>
                <a:schemeClr val="bg1"/>
              </a:solidFill>
            </a:endParaRPr>
          </a:p>
          <a:p>
            <a:endParaRPr lang="en-GB">
              <a:solidFill>
                <a:schemeClr val="bg1"/>
              </a:solidFill>
            </a:endParaRPr>
          </a:p>
        </p:txBody>
      </p:sp>
    </p:spTree>
    <p:extLst>
      <p:ext uri="{BB962C8B-B14F-4D97-AF65-F5344CB8AC3E}">
        <p14:creationId xmlns:p14="http://schemas.microsoft.com/office/powerpoint/2010/main" val="24510902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1" name="Picture 10">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4F6621CF-F493-40D5-98AE-24A9D3AD43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8" y="0"/>
            <a:ext cx="12194875" cy="4950268"/>
          </a:xfrm>
          <a:prstGeom prst="rect">
            <a:avLst/>
          </a:prstGeom>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86CEA1-1EE7-463C-AAC1-D79DFF6213E8}"/>
              </a:ext>
            </a:extLst>
          </p:cNvPr>
          <p:cNvSpPr>
            <a:spLocks noGrp="1"/>
          </p:cNvSpPr>
          <p:nvPr>
            <p:ph type="title"/>
          </p:nvPr>
        </p:nvSpPr>
        <p:spPr>
          <a:xfrm>
            <a:off x="5078896" y="643467"/>
            <a:ext cx="5975956" cy="4127545"/>
          </a:xfrm>
        </p:spPr>
        <p:txBody>
          <a:bodyPr vert="horz" lIns="91440" tIns="45720" rIns="91440" bIns="0" rtlCol="0" anchor="ctr">
            <a:normAutofit/>
          </a:bodyPr>
          <a:lstStyle/>
          <a:p>
            <a:r>
              <a:rPr lang="en-US" sz="4800"/>
              <a:t>Task</a:t>
            </a:r>
          </a:p>
        </p:txBody>
      </p:sp>
      <p:sp>
        <p:nvSpPr>
          <p:cNvPr id="19" name="Rectangle 18">
            <a:extLst>
              <a:ext uri="{FF2B5EF4-FFF2-40B4-BE49-F238E27FC236}">
                <a16:creationId xmlns:a16="http://schemas.microsoft.com/office/drawing/2014/main" id="{CADEE02A-D296-42EA-88F5-7803F69CEE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4950269"/>
            <a:ext cx="12191695" cy="1907732"/>
          </a:xfrm>
          <a:prstGeom prst="rect">
            <a:avLst/>
          </a:prstGeom>
          <a:solidFill>
            <a:schemeClr val="accent1"/>
          </a:soli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844FA2-B2CA-4098-AEC0-9B11FD6536EA}"/>
              </a:ext>
            </a:extLst>
          </p:cNvPr>
          <p:cNvSpPr>
            <a:spLocks noGrp="1"/>
          </p:cNvSpPr>
          <p:nvPr>
            <p:ph idx="1"/>
          </p:nvPr>
        </p:nvSpPr>
        <p:spPr>
          <a:xfrm>
            <a:off x="5078896" y="5118231"/>
            <a:ext cx="5975956" cy="977621"/>
          </a:xfrm>
        </p:spPr>
        <p:txBody>
          <a:bodyPr vert="horz" lIns="91440" tIns="91440" rIns="91440" bIns="91440" rtlCol="0">
            <a:normAutofit/>
          </a:bodyPr>
          <a:lstStyle/>
          <a:p>
            <a:pPr marL="0" indent="0">
              <a:buNone/>
            </a:pPr>
            <a:r>
              <a:rPr lang="en-US" sz="1800" cap="all">
                <a:solidFill>
                  <a:srgbClr val="FFFFFF"/>
                </a:solidFill>
              </a:rPr>
              <a:t>In groups develop a definition of leadership in community engagement you are all happy with.</a:t>
            </a:r>
          </a:p>
        </p:txBody>
      </p:sp>
      <p:pic>
        <p:nvPicPr>
          <p:cNvPr id="5" name="Picture 4" descr="One in a crowd">
            <a:extLst>
              <a:ext uri="{FF2B5EF4-FFF2-40B4-BE49-F238E27FC236}">
                <a16:creationId xmlns:a16="http://schemas.microsoft.com/office/drawing/2014/main" id="{290DCD3C-3672-16BB-537F-21C9D91C9EDE}"/>
              </a:ext>
            </a:extLst>
          </p:cNvPr>
          <p:cNvPicPr>
            <a:picLocks noChangeAspect="1"/>
          </p:cNvPicPr>
          <p:nvPr/>
        </p:nvPicPr>
        <p:blipFill rotWithShape="1">
          <a:blip r:embed="rId3"/>
          <a:srcRect l="28663" r="20472"/>
          <a:stretch/>
        </p:blipFill>
        <p:spPr>
          <a:xfrm>
            <a:off x="3179" y="-2"/>
            <a:ext cx="4651117" cy="6858002"/>
          </a:xfrm>
          <a:prstGeom prst="rect">
            <a:avLst/>
          </a:prstGeom>
        </p:spPr>
      </p:pic>
    </p:spTree>
    <p:extLst>
      <p:ext uri="{BB962C8B-B14F-4D97-AF65-F5344CB8AC3E}">
        <p14:creationId xmlns:p14="http://schemas.microsoft.com/office/powerpoint/2010/main" val="1530869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E15AC5-DFEA-4C46-A62E-0A5D3DEA6EB2}"/>
              </a:ext>
            </a:extLst>
          </p:cNvPr>
          <p:cNvSpPr>
            <a:spLocks noGrp="1"/>
          </p:cNvSpPr>
          <p:nvPr>
            <p:ph type="title"/>
          </p:nvPr>
        </p:nvSpPr>
        <p:spPr>
          <a:xfrm>
            <a:off x="849683" y="1240076"/>
            <a:ext cx="2727813" cy="4584527"/>
          </a:xfrm>
        </p:spPr>
        <p:txBody>
          <a:bodyPr>
            <a:normAutofit/>
          </a:bodyPr>
          <a:lstStyle/>
          <a:p>
            <a:r>
              <a:rPr lang="en-GB">
                <a:solidFill>
                  <a:srgbClr val="FFFFFF"/>
                </a:solidFill>
              </a:rPr>
              <a:t>Definition:</a:t>
            </a:r>
          </a:p>
        </p:txBody>
      </p:sp>
      <p:sp>
        <p:nvSpPr>
          <p:cNvPr id="3" name="Content Placeholder 2">
            <a:extLst>
              <a:ext uri="{FF2B5EF4-FFF2-40B4-BE49-F238E27FC236}">
                <a16:creationId xmlns:a16="http://schemas.microsoft.com/office/drawing/2014/main" id="{448DA0F2-2DB8-4C20-9CB1-8545B6AB3606}"/>
              </a:ext>
            </a:extLst>
          </p:cNvPr>
          <p:cNvSpPr>
            <a:spLocks noGrp="1"/>
          </p:cNvSpPr>
          <p:nvPr>
            <p:ph idx="1"/>
          </p:nvPr>
        </p:nvSpPr>
        <p:spPr>
          <a:xfrm>
            <a:off x="4705594" y="1240077"/>
            <a:ext cx="6034827" cy="4916465"/>
          </a:xfrm>
        </p:spPr>
        <p:txBody>
          <a:bodyPr anchor="t">
            <a:normAutofit/>
          </a:bodyPr>
          <a:lstStyle/>
          <a:p>
            <a:r>
              <a:rPr lang="en-GB" dirty="0"/>
              <a:t>An Integrative Definition of Leadership: </a:t>
            </a:r>
          </a:p>
          <a:p>
            <a:r>
              <a:rPr lang="en-GB" dirty="0"/>
              <a:t>A leader is one or more people who selects, equips, trains, and influences one or more follower(s) who have diverse gifts, abilities, and skills and focuses the follower(s) to the organization’s mission and objectives causing the follower(s) to willingly and enthusiastically expend spiritual, emotional, and physical energy in a concerted coordinated effort to achieve the organizational mission and objectives.</a:t>
            </a:r>
          </a:p>
          <a:p>
            <a:pPr algn="r"/>
            <a:r>
              <a:rPr lang="en-GB" dirty="0"/>
              <a:t>Winston and Patterson 2006 p7</a:t>
            </a:r>
          </a:p>
        </p:txBody>
      </p:sp>
    </p:spTree>
    <p:extLst>
      <p:ext uri="{BB962C8B-B14F-4D97-AF65-F5344CB8AC3E}">
        <p14:creationId xmlns:p14="http://schemas.microsoft.com/office/powerpoint/2010/main" val="11520936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EB73C5E8-9B37-48B1-8A45-B682E8AF1DEB}"/>
              </a:ext>
            </a:extLst>
          </p:cNvPr>
          <p:cNvSpPr>
            <a:spLocks noGrp="1"/>
          </p:cNvSpPr>
          <p:nvPr>
            <p:ph type="title"/>
          </p:nvPr>
        </p:nvSpPr>
        <p:spPr>
          <a:xfrm>
            <a:off x="1451579" y="2303047"/>
            <a:ext cx="3272093" cy="2674198"/>
          </a:xfrm>
        </p:spPr>
        <p:txBody>
          <a:bodyPr anchor="t">
            <a:normAutofit/>
          </a:bodyPr>
          <a:lstStyle/>
          <a:p>
            <a:r>
              <a:rPr lang="en-GB" dirty="0"/>
              <a:t>Leadership Styles</a:t>
            </a:r>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D6E1D62-A403-8C5F-4555-99A0C1A1556C}"/>
              </a:ext>
            </a:extLst>
          </p:cNvPr>
          <p:cNvGraphicFramePr>
            <a:graphicFrameLocks noGrp="1"/>
          </p:cNvGraphicFramePr>
          <p:nvPr>
            <p:ph idx="1"/>
            <p:extLst>
              <p:ext uri="{D42A27DB-BD31-4B8C-83A1-F6EECF244321}">
                <p14:modId xmlns:p14="http://schemas.microsoft.com/office/powerpoint/2010/main" val="3701014853"/>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7816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75A67129-C325-4ACB-B41B-DD76424C4982}"/>
              </a:ext>
            </a:extLst>
          </p:cNvPr>
          <p:cNvSpPr>
            <a:spLocks noGrp="1"/>
          </p:cNvSpPr>
          <p:nvPr>
            <p:ph type="title"/>
          </p:nvPr>
        </p:nvSpPr>
        <p:spPr>
          <a:xfrm>
            <a:off x="1451579" y="804519"/>
            <a:ext cx="9603275" cy="1049235"/>
          </a:xfrm>
        </p:spPr>
        <p:txBody>
          <a:bodyPr>
            <a:normAutofit/>
          </a:bodyPr>
          <a:lstStyle/>
          <a:p>
            <a:r>
              <a:rPr lang="en-GB" dirty="0"/>
              <a:t>Autocratic</a:t>
            </a:r>
          </a:p>
        </p:txBody>
      </p:sp>
      <p:sp>
        <p:nvSpPr>
          <p:cNvPr id="28" name="Rectangle 27">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2" name="Straight Connector 31">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EFA4F5D-3782-F801-E9F1-658CBA3FB0D7}"/>
              </a:ext>
            </a:extLst>
          </p:cNvPr>
          <p:cNvGraphicFramePr>
            <a:graphicFrameLocks noGrp="1"/>
          </p:cNvGraphicFramePr>
          <p:nvPr>
            <p:ph idx="1"/>
            <p:extLst>
              <p:ext uri="{D42A27DB-BD31-4B8C-83A1-F6EECF244321}">
                <p14:modId xmlns:p14="http://schemas.microsoft.com/office/powerpoint/2010/main" val="2134258520"/>
              </p:ext>
            </p:extLst>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743818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86D5B9-B3E4-4E15-A22D-FF7B6E1219D5}"/>
              </a:ext>
            </a:extLst>
          </p:cNvPr>
          <p:cNvSpPr>
            <a:spLocks noGrp="1"/>
          </p:cNvSpPr>
          <p:nvPr>
            <p:ph type="title"/>
          </p:nvPr>
        </p:nvSpPr>
        <p:spPr>
          <a:xfrm>
            <a:off x="1451579" y="804519"/>
            <a:ext cx="9603275" cy="1049235"/>
          </a:xfrm>
        </p:spPr>
        <p:txBody>
          <a:bodyPr>
            <a:normAutofit/>
          </a:bodyPr>
          <a:lstStyle/>
          <a:p>
            <a:r>
              <a:rPr lang="en-GB" dirty="0"/>
              <a:t>Democratic</a:t>
            </a:r>
          </a:p>
        </p:txBody>
      </p:sp>
      <p:cxnSp>
        <p:nvCxnSpPr>
          <p:cNvPr id="26" name="Straight Connector 25">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8" name="Rectangle 27">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D854EA7B-4938-692C-020F-47A74B2A1DD8}"/>
              </a:ext>
            </a:extLst>
          </p:cNvPr>
          <p:cNvGraphicFramePr>
            <a:graphicFrameLocks noGrp="1"/>
          </p:cNvGraphicFramePr>
          <p:nvPr>
            <p:ph idx="1"/>
            <p:extLst>
              <p:ext uri="{D42A27DB-BD31-4B8C-83A1-F6EECF244321}">
                <p14:modId xmlns:p14="http://schemas.microsoft.com/office/powerpoint/2010/main" val="420013981"/>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38203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C330DB-6880-44BF-A95F-BEFAE7A31160}"/>
              </a:ext>
            </a:extLst>
          </p:cNvPr>
          <p:cNvSpPr>
            <a:spLocks noGrp="1"/>
          </p:cNvSpPr>
          <p:nvPr>
            <p:ph type="title"/>
          </p:nvPr>
        </p:nvSpPr>
        <p:spPr>
          <a:xfrm>
            <a:off x="1451579" y="804519"/>
            <a:ext cx="9603275" cy="1049235"/>
          </a:xfrm>
        </p:spPr>
        <p:txBody>
          <a:bodyPr>
            <a:normAutofit/>
          </a:bodyPr>
          <a:lstStyle/>
          <a:p>
            <a:r>
              <a:rPr lang="en-GB" dirty="0"/>
              <a:t>Laissez-Faire</a:t>
            </a:r>
          </a:p>
        </p:txBody>
      </p:sp>
      <p:cxnSp>
        <p:nvCxnSpPr>
          <p:cNvPr id="26" name="Straight Connector 25">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8" name="Rectangle 27">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91590DA2-FCED-7E34-CC43-1BB7888A5990}"/>
              </a:ext>
            </a:extLst>
          </p:cNvPr>
          <p:cNvGraphicFramePr>
            <a:graphicFrameLocks noGrp="1"/>
          </p:cNvGraphicFramePr>
          <p:nvPr>
            <p:ph idx="1"/>
            <p:extLst>
              <p:ext uri="{D42A27DB-BD31-4B8C-83A1-F6EECF244321}">
                <p14:modId xmlns:p14="http://schemas.microsoft.com/office/powerpoint/2010/main" val="1424866458"/>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030557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21F0A1-34EF-4454-B8F2-AD53ABDA36A8}"/>
              </a:ext>
            </a:extLst>
          </p:cNvPr>
          <p:cNvSpPr>
            <a:spLocks noGrp="1"/>
          </p:cNvSpPr>
          <p:nvPr>
            <p:ph type="title"/>
          </p:nvPr>
        </p:nvSpPr>
        <p:spPr>
          <a:xfrm>
            <a:off x="1451579" y="804519"/>
            <a:ext cx="9603275" cy="1049235"/>
          </a:xfrm>
        </p:spPr>
        <p:txBody>
          <a:bodyPr>
            <a:normAutofit/>
          </a:bodyPr>
          <a:lstStyle/>
          <a:p>
            <a:r>
              <a:rPr lang="en-GB" dirty="0"/>
              <a:t>Task</a:t>
            </a:r>
          </a:p>
        </p:txBody>
      </p:sp>
      <p:cxnSp>
        <p:nvCxnSpPr>
          <p:cNvPr id="11" name="Straight Connector 1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4967B7DD-0174-D8E2-9902-10631583B14B}"/>
              </a:ext>
            </a:extLst>
          </p:cNvPr>
          <p:cNvGraphicFramePr>
            <a:graphicFrameLocks noGrp="1"/>
          </p:cNvGraphicFramePr>
          <p:nvPr>
            <p:ph idx="1"/>
            <p:extLst>
              <p:ext uri="{D42A27DB-BD31-4B8C-83A1-F6EECF244321}">
                <p14:modId xmlns:p14="http://schemas.microsoft.com/office/powerpoint/2010/main" val="626891878"/>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527666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30" name="Rectangle 7">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31" name="Picture 9">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2" name="Straight Connector 11">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13">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4" name="Rectangle 15">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17">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6" name="Rectangle 19">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7" name="Rectangle 21">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2">
            <a:schemeClr val="dk2"/>
          </a:fillRef>
          <a:effectRef idx="2">
            <a:schemeClr val="accent1"/>
          </a:effectRef>
          <a:fontRef idx="minor">
            <a:schemeClr val="lt1"/>
          </a:fontRef>
        </p:style>
        <p:txBody>
          <a:bodyPr rtlCol="0" anchor="ctr"/>
          <a:lstStyle/>
          <a:p>
            <a:pPr algn="ctr"/>
            <a:endParaRPr lang="en-US"/>
          </a:p>
        </p:txBody>
      </p:sp>
      <p:sp>
        <p:nvSpPr>
          <p:cNvPr id="38" name="Rectangle 23">
            <a:extLst>
              <a:ext uri="{FF2B5EF4-FFF2-40B4-BE49-F238E27FC236}">
                <a16:creationId xmlns:a16="http://schemas.microsoft.com/office/drawing/2014/main" id="{27F9AD2E-70BB-475A-A0F2-AD9F308C3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no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5CAB8A-1432-42B1-B30A-4D47445F723A}"/>
              </a:ext>
            </a:extLst>
          </p:cNvPr>
          <p:cNvSpPr>
            <a:spLocks noGrp="1"/>
          </p:cNvSpPr>
          <p:nvPr>
            <p:ph idx="1"/>
          </p:nvPr>
        </p:nvSpPr>
        <p:spPr>
          <a:xfrm>
            <a:off x="1535372" y="4167354"/>
            <a:ext cx="9120954" cy="744373"/>
          </a:xfrm>
        </p:spPr>
        <p:txBody>
          <a:bodyPr vert="horz" lIns="91440" tIns="91440" rIns="91440" bIns="91440" rtlCol="0">
            <a:normAutofit/>
          </a:bodyPr>
          <a:lstStyle/>
          <a:p>
            <a:pPr marL="0" indent="0" algn="ctr">
              <a:buNone/>
            </a:pPr>
            <a:r>
              <a:rPr lang="en-US" sz="1800" cap="all">
                <a:solidFill>
                  <a:schemeClr val="bg2"/>
                </a:solidFill>
              </a:rPr>
              <a:t>How does this relate to community education?</a:t>
            </a:r>
          </a:p>
        </p:txBody>
      </p:sp>
      <p:sp>
        <p:nvSpPr>
          <p:cNvPr id="2" name="Title 1">
            <a:extLst>
              <a:ext uri="{FF2B5EF4-FFF2-40B4-BE49-F238E27FC236}">
                <a16:creationId xmlns:a16="http://schemas.microsoft.com/office/drawing/2014/main" id="{05B5706C-B315-4118-9320-9084B393EC89}"/>
              </a:ext>
            </a:extLst>
          </p:cNvPr>
          <p:cNvSpPr>
            <a:spLocks noGrp="1"/>
          </p:cNvSpPr>
          <p:nvPr>
            <p:ph type="title"/>
          </p:nvPr>
        </p:nvSpPr>
        <p:spPr>
          <a:xfrm>
            <a:off x="1557071" y="1559194"/>
            <a:ext cx="9099255" cy="2596730"/>
          </a:xfrm>
        </p:spPr>
        <p:txBody>
          <a:bodyPr vert="horz" lIns="91440" tIns="45720" rIns="91440" bIns="0" rtlCol="0" anchor="ctr">
            <a:normAutofit/>
          </a:bodyPr>
          <a:lstStyle/>
          <a:p>
            <a:pPr algn="ctr"/>
            <a:r>
              <a:rPr lang="en-US" sz="7200">
                <a:solidFill>
                  <a:schemeClr val="bg1"/>
                </a:solidFill>
              </a:rPr>
              <a:t>Reflection</a:t>
            </a:r>
          </a:p>
        </p:txBody>
      </p:sp>
      <p:pic>
        <p:nvPicPr>
          <p:cNvPr id="39" name="Picture 25">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0" name="Straight Connector 27">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817528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2" name="Rectangle 21">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2">
            <a:schemeClr val="dk2"/>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7F9AD2E-70BB-475A-A0F2-AD9F308C3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no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4">
            <a:extLst>
              <a:ext uri="{FF2B5EF4-FFF2-40B4-BE49-F238E27FC236}">
                <a16:creationId xmlns:a16="http://schemas.microsoft.com/office/drawing/2014/main" id="{EB225E0F-7966-4910-BADE-128D8E0F69A9}"/>
              </a:ext>
            </a:extLst>
          </p:cNvPr>
          <p:cNvSpPr>
            <a:spLocks noGrp="1"/>
          </p:cNvSpPr>
          <p:nvPr>
            <p:ph type="body" idx="1"/>
          </p:nvPr>
        </p:nvSpPr>
        <p:spPr>
          <a:xfrm>
            <a:off x="1535372" y="4167354"/>
            <a:ext cx="9120954" cy="744373"/>
          </a:xfrm>
        </p:spPr>
        <p:txBody>
          <a:bodyPr vert="horz" lIns="91440" tIns="91440" rIns="91440" bIns="91440" rtlCol="0">
            <a:normAutofit/>
          </a:bodyPr>
          <a:lstStyle/>
          <a:p>
            <a:pPr algn="ctr"/>
            <a:endParaRPr lang="en-US" cap="all">
              <a:solidFill>
                <a:schemeClr val="bg2"/>
              </a:solidFill>
            </a:endParaRPr>
          </a:p>
        </p:txBody>
      </p:sp>
      <p:sp>
        <p:nvSpPr>
          <p:cNvPr id="4" name="Title 3">
            <a:extLst>
              <a:ext uri="{FF2B5EF4-FFF2-40B4-BE49-F238E27FC236}">
                <a16:creationId xmlns:a16="http://schemas.microsoft.com/office/drawing/2014/main" id="{B4A90E7A-C4D8-425C-99D8-9BDB67B39A38}"/>
              </a:ext>
            </a:extLst>
          </p:cNvPr>
          <p:cNvSpPr>
            <a:spLocks noGrp="1"/>
          </p:cNvSpPr>
          <p:nvPr>
            <p:ph type="title"/>
          </p:nvPr>
        </p:nvSpPr>
        <p:spPr>
          <a:xfrm>
            <a:off x="1557071" y="1559194"/>
            <a:ext cx="9099255" cy="2596730"/>
          </a:xfrm>
        </p:spPr>
        <p:txBody>
          <a:bodyPr vert="horz" lIns="91440" tIns="45720" rIns="91440" bIns="0" rtlCol="0" anchor="ctr">
            <a:normAutofit/>
          </a:bodyPr>
          <a:lstStyle/>
          <a:p>
            <a:pPr algn="ctr"/>
            <a:r>
              <a:rPr lang="en-US" sz="7200">
                <a:solidFill>
                  <a:schemeClr val="bg1"/>
                </a:solidFill>
              </a:rPr>
              <a:t>Communication</a:t>
            </a:r>
          </a:p>
        </p:txBody>
      </p:sp>
      <p:pic>
        <p:nvPicPr>
          <p:cNvPr id="28" name="Picture 27">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0" name="Straight Connector 29">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34925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6FD2DC38-6557-4B5B-AA76-36514A7427B4}"/>
              </a:ext>
            </a:extLst>
          </p:cNvPr>
          <p:cNvSpPr>
            <a:spLocks noGrp="1" noChangeArrowheads="1"/>
          </p:cNvSpPr>
          <p:nvPr>
            <p:ph type="title"/>
          </p:nvPr>
        </p:nvSpPr>
        <p:spPr>
          <a:xfrm>
            <a:off x="1524001" y="188913"/>
            <a:ext cx="8785225" cy="1008062"/>
          </a:xfrm>
        </p:spPr>
        <p:txBody>
          <a:bodyPr/>
          <a:lstStyle/>
          <a:p>
            <a:pPr eaLnBrk="1" hangingPunct="1"/>
            <a:r>
              <a:rPr lang="en-GB" altLang="en-US">
                <a:ln>
                  <a:noFill/>
                </a:ln>
              </a:rPr>
              <a:t>How we communicate</a:t>
            </a:r>
          </a:p>
        </p:txBody>
      </p:sp>
      <p:sp>
        <p:nvSpPr>
          <p:cNvPr id="5123" name="Rectangle 3">
            <a:extLst>
              <a:ext uri="{FF2B5EF4-FFF2-40B4-BE49-F238E27FC236}">
                <a16:creationId xmlns:a16="http://schemas.microsoft.com/office/drawing/2014/main" id="{9B870DB4-3E33-4D87-91A6-95B48183F6CB}"/>
              </a:ext>
            </a:extLst>
          </p:cNvPr>
          <p:cNvSpPr>
            <a:spLocks noChangeArrowheads="1"/>
          </p:cNvSpPr>
          <p:nvPr/>
        </p:nvSpPr>
        <p:spPr bwMode="auto">
          <a:xfrm>
            <a:off x="4064000" y="2190751"/>
            <a:ext cx="711200"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pPr algn="ctr"/>
            <a:r>
              <a:rPr lang="en-GB" altLang="en-US" sz="1800" b="1">
                <a:solidFill>
                  <a:schemeClr val="accent1"/>
                </a:solidFill>
              </a:rPr>
              <a:t>Words</a:t>
            </a:r>
          </a:p>
          <a:p>
            <a:pPr algn="ctr"/>
            <a:r>
              <a:rPr lang="en-GB" altLang="en-US" sz="1800" b="1">
                <a:solidFill>
                  <a:schemeClr val="accent1"/>
                </a:solidFill>
              </a:rPr>
              <a:t>(7%)</a:t>
            </a:r>
            <a:endParaRPr lang="en-GB" altLang="en-US" sz="1000">
              <a:solidFill>
                <a:schemeClr val="tx1"/>
              </a:solidFill>
            </a:endParaRPr>
          </a:p>
        </p:txBody>
      </p:sp>
      <p:sp>
        <p:nvSpPr>
          <p:cNvPr id="5124" name="Rectangle 4">
            <a:extLst>
              <a:ext uri="{FF2B5EF4-FFF2-40B4-BE49-F238E27FC236}">
                <a16:creationId xmlns:a16="http://schemas.microsoft.com/office/drawing/2014/main" id="{A15E341F-23CA-4925-9964-7FF3EDB5DD65}"/>
              </a:ext>
            </a:extLst>
          </p:cNvPr>
          <p:cNvSpPr>
            <a:spLocks noChangeArrowheads="1"/>
          </p:cNvSpPr>
          <p:nvPr/>
        </p:nvSpPr>
        <p:spPr bwMode="auto">
          <a:xfrm>
            <a:off x="4873625" y="5129213"/>
            <a:ext cx="1079500" cy="823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pPr algn="ctr"/>
            <a:r>
              <a:rPr lang="en-GB" altLang="en-US" sz="1800" b="1">
                <a:solidFill>
                  <a:schemeClr val="accent2"/>
                </a:solidFill>
              </a:rPr>
              <a:t>Body </a:t>
            </a:r>
          </a:p>
          <a:p>
            <a:pPr algn="ctr"/>
            <a:r>
              <a:rPr lang="en-GB" altLang="en-US" sz="1800" b="1">
                <a:solidFill>
                  <a:schemeClr val="accent2"/>
                </a:solidFill>
              </a:rPr>
              <a:t>Language</a:t>
            </a:r>
          </a:p>
          <a:p>
            <a:pPr algn="ctr"/>
            <a:r>
              <a:rPr lang="en-GB" altLang="en-US" sz="1800" b="1">
                <a:solidFill>
                  <a:schemeClr val="accent2"/>
                </a:solidFill>
              </a:rPr>
              <a:t>(55%)</a:t>
            </a:r>
            <a:endParaRPr lang="en-GB" altLang="en-US" sz="1000">
              <a:solidFill>
                <a:schemeClr val="tx1"/>
              </a:solidFill>
            </a:endParaRPr>
          </a:p>
        </p:txBody>
      </p:sp>
      <p:sp>
        <p:nvSpPr>
          <p:cNvPr id="5125" name="Rectangle 5">
            <a:extLst>
              <a:ext uri="{FF2B5EF4-FFF2-40B4-BE49-F238E27FC236}">
                <a16:creationId xmlns:a16="http://schemas.microsoft.com/office/drawing/2014/main" id="{4E4DC8FC-7306-43E1-B9A3-A4E784A8D306}"/>
              </a:ext>
            </a:extLst>
          </p:cNvPr>
          <p:cNvSpPr>
            <a:spLocks noChangeArrowheads="1"/>
          </p:cNvSpPr>
          <p:nvPr/>
        </p:nvSpPr>
        <p:spPr bwMode="auto">
          <a:xfrm>
            <a:off x="1731963" y="3562351"/>
            <a:ext cx="609600"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pPr algn="ctr"/>
            <a:r>
              <a:rPr lang="en-GB" altLang="en-US" sz="1800" b="1">
                <a:solidFill>
                  <a:schemeClr val="hlink"/>
                </a:solidFill>
              </a:rPr>
              <a:t>Voice</a:t>
            </a:r>
          </a:p>
          <a:p>
            <a:pPr algn="ctr"/>
            <a:r>
              <a:rPr lang="en-GB" altLang="en-US" sz="1800" b="1">
                <a:solidFill>
                  <a:schemeClr val="hlink"/>
                </a:solidFill>
              </a:rPr>
              <a:t>(38%)</a:t>
            </a:r>
            <a:endParaRPr lang="en-GB" altLang="en-US" sz="1000">
              <a:solidFill>
                <a:schemeClr val="tx1"/>
              </a:solidFill>
            </a:endParaRPr>
          </a:p>
        </p:txBody>
      </p:sp>
      <p:sp>
        <p:nvSpPr>
          <p:cNvPr id="5126" name="Rectangle 6">
            <a:extLst>
              <a:ext uri="{FF2B5EF4-FFF2-40B4-BE49-F238E27FC236}">
                <a16:creationId xmlns:a16="http://schemas.microsoft.com/office/drawing/2014/main" id="{F2263ABB-B8C2-442C-B5B2-6F532A8923A3}"/>
              </a:ext>
            </a:extLst>
          </p:cNvPr>
          <p:cNvSpPr>
            <a:spLocks noChangeArrowheads="1"/>
          </p:cNvSpPr>
          <p:nvPr/>
        </p:nvSpPr>
        <p:spPr bwMode="auto">
          <a:xfrm>
            <a:off x="9840913" y="4076701"/>
            <a:ext cx="609600"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pPr algn="ctr"/>
            <a:r>
              <a:rPr lang="en-GB" altLang="en-US" sz="1800" b="1">
                <a:solidFill>
                  <a:schemeClr val="accent2"/>
                </a:solidFill>
              </a:rPr>
              <a:t>Voice</a:t>
            </a:r>
          </a:p>
          <a:p>
            <a:pPr algn="ctr"/>
            <a:r>
              <a:rPr lang="en-GB" altLang="en-US" sz="1800" b="1">
                <a:solidFill>
                  <a:schemeClr val="accent2"/>
                </a:solidFill>
              </a:rPr>
              <a:t>(86%)</a:t>
            </a:r>
            <a:endParaRPr lang="en-GB" altLang="en-US" sz="1000">
              <a:solidFill>
                <a:schemeClr val="accent2"/>
              </a:solidFill>
            </a:endParaRPr>
          </a:p>
        </p:txBody>
      </p:sp>
      <p:sp>
        <p:nvSpPr>
          <p:cNvPr id="5127" name="Rectangle 7">
            <a:extLst>
              <a:ext uri="{FF2B5EF4-FFF2-40B4-BE49-F238E27FC236}">
                <a16:creationId xmlns:a16="http://schemas.microsoft.com/office/drawing/2014/main" id="{65F8BDA5-B7BB-4654-91CD-5F1712740F04}"/>
              </a:ext>
            </a:extLst>
          </p:cNvPr>
          <p:cNvSpPr>
            <a:spLocks noChangeArrowheads="1"/>
          </p:cNvSpPr>
          <p:nvPr/>
        </p:nvSpPr>
        <p:spPr bwMode="auto">
          <a:xfrm>
            <a:off x="6727825" y="2454276"/>
            <a:ext cx="711200"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pPr algn="ctr"/>
            <a:r>
              <a:rPr lang="en-GB" altLang="en-US" sz="1800" b="1">
                <a:solidFill>
                  <a:schemeClr val="accent1"/>
                </a:solidFill>
              </a:rPr>
              <a:t>Words</a:t>
            </a:r>
          </a:p>
          <a:p>
            <a:pPr algn="ctr"/>
            <a:r>
              <a:rPr lang="en-GB" altLang="en-US" sz="1800" b="1">
                <a:solidFill>
                  <a:schemeClr val="accent1"/>
                </a:solidFill>
              </a:rPr>
              <a:t>(14%)</a:t>
            </a:r>
            <a:endParaRPr lang="en-GB" altLang="en-US" sz="1000">
              <a:solidFill>
                <a:schemeClr val="accent1"/>
              </a:solidFill>
            </a:endParaRPr>
          </a:p>
        </p:txBody>
      </p:sp>
      <p:grpSp>
        <p:nvGrpSpPr>
          <p:cNvPr id="25608" name="Group 8">
            <a:extLst>
              <a:ext uri="{FF2B5EF4-FFF2-40B4-BE49-F238E27FC236}">
                <a16:creationId xmlns:a16="http://schemas.microsoft.com/office/drawing/2014/main" id="{803A0403-48FE-4DB1-960C-E8EFE8A0C79D}"/>
              </a:ext>
            </a:extLst>
          </p:cNvPr>
          <p:cNvGrpSpPr>
            <a:grpSpLocks/>
          </p:cNvGrpSpPr>
          <p:nvPr/>
        </p:nvGrpSpPr>
        <p:grpSpPr bwMode="auto">
          <a:xfrm>
            <a:off x="2449514" y="1408113"/>
            <a:ext cx="2852737" cy="4165600"/>
            <a:chOff x="583" y="887"/>
            <a:chExt cx="1797" cy="2624"/>
          </a:xfrm>
        </p:grpSpPr>
        <p:grpSp>
          <p:nvGrpSpPr>
            <p:cNvPr id="25615" name="Group 9">
              <a:extLst>
                <a:ext uri="{FF2B5EF4-FFF2-40B4-BE49-F238E27FC236}">
                  <a16:creationId xmlns:a16="http://schemas.microsoft.com/office/drawing/2014/main" id="{1747AA3A-5697-4A38-85F5-76D04236691D}"/>
                </a:ext>
              </a:extLst>
            </p:cNvPr>
            <p:cNvGrpSpPr>
              <a:grpSpLocks/>
            </p:cNvGrpSpPr>
            <p:nvPr/>
          </p:nvGrpSpPr>
          <p:grpSpPr bwMode="auto">
            <a:xfrm>
              <a:off x="583" y="1747"/>
              <a:ext cx="1797" cy="1764"/>
              <a:chOff x="1434" y="1117"/>
              <a:chExt cx="2088" cy="2090"/>
            </a:xfrm>
          </p:grpSpPr>
          <p:sp>
            <p:nvSpPr>
              <p:cNvPr id="25617" name="Arc 10">
                <a:extLst>
                  <a:ext uri="{FF2B5EF4-FFF2-40B4-BE49-F238E27FC236}">
                    <a16:creationId xmlns:a16="http://schemas.microsoft.com/office/drawing/2014/main" id="{21BBDEC5-6F25-4D57-BB51-C4F5CA016414}"/>
                  </a:ext>
                </a:extLst>
              </p:cNvPr>
              <p:cNvSpPr>
                <a:spLocks/>
              </p:cNvSpPr>
              <p:nvPr/>
            </p:nvSpPr>
            <p:spPr bwMode="auto">
              <a:xfrm>
                <a:off x="2478" y="1117"/>
                <a:ext cx="505" cy="1045"/>
              </a:xfrm>
              <a:custGeom>
                <a:avLst/>
                <a:gdLst>
                  <a:gd name="T0" fmla="*/ 0 w 10443"/>
                  <a:gd name="T1" fmla="*/ 0 h 21600"/>
                  <a:gd name="T2" fmla="*/ 0 w 10443"/>
                  <a:gd name="T3" fmla="*/ 0 h 21600"/>
                  <a:gd name="T4" fmla="*/ 0 w 10443"/>
                  <a:gd name="T5" fmla="*/ 0 h 21600"/>
                  <a:gd name="T6" fmla="*/ 0 60000 65536"/>
                  <a:gd name="T7" fmla="*/ 0 60000 65536"/>
                  <a:gd name="T8" fmla="*/ 0 60000 65536"/>
                </a:gdLst>
                <a:ahLst/>
                <a:cxnLst>
                  <a:cxn ang="T6">
                    <a:pos x="T0" y="T1"/>
                  </a:cxn>
                  <a:cxn ang="T7">
                    <a:pos x="T2" y="T3"/>
                  </a:cxn>
                  <a:cxn ang="T8">
                    <a:pos x="T4" y="T5"/>
                  </a:cxn>
                </a:cxnLst>
                <a:rect l="0" t="0" r="r" b="b"/>
                <a:pathLst>
                  <a:path w="10443" h="21600" fill="none" extrusionOk="0">
                    <a:moveTo>
                      <a:pt x="-1" y="0"/>
                    </a:moveTo>
                    <a:cubicBezTo>
                      <a:pt x="3652" y="0"/>
                      <a:pt x="7245" y="926"/>
                      <a:pt x="10442" y="2692"/>
                    </a:cubicBezTo>
                  </a:path>
                  <a:path w="10443" h="21600" stroke="0" extrusionOk="0">
                    <a:moveTo>
                      <a:pt x="-1" y="0"/>
                    </a:moveTo>
                    <a:cubicBezTo>
                      <a:pt x="3652" y="0"/>
                      <a:pt x="7245" y="926"/>
                      <a:pt x="10442" y="2692"/>
                    </a:cubicBezTo>
                    <a:lnTo>
                      <a:pt x="0" y="21600"/>
                    </a:lnTo>
                    <a:lnTo>
                      <a:pt x="-1" y="0"/>
                    </a:lnTo>
                    <a:close/>
                  </a:path>
                </a:pathLst>
              </a:custGeom>
              <a:solidFill>
                <a:srgbClr val="0066CC"/>
              </a:solidFill>
              <a:ln w="9525">
                <a:solidFill>
                  <a:srgbClr val="000090"/>
                </a:solidFill>
                <a:round/>
                <a:headEnd/>
                <a:tailEnd/>
              </a:ln>
            </p:spPr>
            <p:txBody>
              <a:bodyPr/>
              <a:lstStyle/>
              <a:p>
                <a:endParaRPr lang="en-US"/>
              </a:p>
            </p:txBody>
          </p:sp>
          <p:sp>
            <p:nvSpPr>
              <p:cNvPr id="25618" name="Arc 11">
                <a:extLst>
                  <a:ext uri="{FF2B5EF4-FFF2-40B4-BE49-F238E27FC236}">
                    <a16:creationId xmlns:a16="http://schemas.microsoft.com/office/drawing/2014/main" id="{4EB49C40-24D2-4CFE-9CD1-65231D69F0DF}"/>
                  </a:ext>
                </a:extLst>
              </p:cNvPr>
              <p:cNvSpPr>
                <a:spLocks/>
              </p:cNvSpPr>
              <p:nvPr/>
            </p:nvSpPr>
            <p:spPr bwMode="auto">
              <a:xfrm>
                <a:off x="1716" y="1248"/>
                <a:ext cx="1806" cy="1959"/>
              </a:xfrm>
              <a:custGeom>
                <a:avLst/>
                <a:gdLst>
                  <a:gd name="T0" fmla="*/ 0 w 37365"/>
                  <a:gd name="T1" fmla="*/ 0 h 40508"/>
                  <a:gd name="T2" fmla="*/ 0 w 37365"/>
                  <a:gd name="T3" fmla="*/ 0 h 40508"/>
                  <a:gd name="T4" fmla="*/ 0 w 37365"/>
                  <a:gd name="T5" fmla="*/ 0 h 40508"/>
                  <a:gd name="T6" fmla="*/ 0 60000 65536"/>
                  <a:gd name="T7" fmla="*/ 0 60000 65536"/>
                  <a:gd name="T8" fmla="*/ 0 60000 65536"/>
                </a:gdLst>
                <a:ahLst/>
                <a:cxnLst>
                  <a:cxn ang="T6">
                    <a:pos x="T0" y="T1"/>
                  </a:cxn>
                  <a:cxn ang="T7">
                    <a:pos x="T2" y="T3"/>
                  </a:cxn>
                  <a:cxn ang="T8">
                    <a:pos x="T4" y="T5"/>
                  </a:cxn>
                </a:cxnLst>
                <a:rect l="0" t="0" r="r" b="b"/>
                <a:pathLst>
                  <a:path w="37365" h="40508" fill="none" extrusionOk="0">
                    <a:moveTo>
                      <a:pt x="26207" y="0"/>
                    </a:moveTo>
                    <a:cubicBezTo>
                      <a:pt x="33091" y="3801"/>
                      <a:pt x="37365" y="11044"/>
                      <a:pt x="37365" y="18908"/>
                    </a:cubicBezTo>
                    <a:cubicBezTo>
                      <a:pt x="37365" y="30837"/>
                      <a:pt x="27694" y="40508"/>
                      <a:pt x="15765" y="40508"/>
                    </a:cubicBezTo>
                    <a:cubicBezTo>
                      <a:pt x="9790" y="40508"/>
                      <a:pt x="4083" y="38033"/>
                      <a:pt x="-1" y="33673"/>
                    </a:cubicBezTo>
                  </a:path>
                  <a:path w="37365" h="40508" stroke="0" extrusionOk="0">
                    <a:moveTo>
                      <a:pt x="26207" y="0"/>
                    </a:moveTo>
                    <a:cubicBezTo>
                      <a:pt x="33091" y="3801"/>
                      <a:pt x="37365" y="11044"/>
                      <a:pt x="37365" y="18908"/>
                    </a:cubicBezTo>
                    <a:cubicBezTo>
                      <a:pt x="37365" y="30837"/>
                      <a:pt x="27694" y="40508"/>
                      <a:pt x="15765" y="40508"/>
                    </a:cubicBezTo>
                    <a:cubicBezTo>
                      <a:pt x="9790" y="40508"/>
                      <a:pt x="4083" y="38033"/>
                      <a:pt x="-1" y="33673"/>
                    </a:cubicBezTo>
                    <a:lnTo>
                      <a:pt x="15765" y="18908"/>
                    </a:lnTo>
                    <a:lnTo>
                      <a:pt x="26207" y="0"/>
                    </a:lnTo>
                    <a:close/>
                  </a:path>
                </a:pathLst>
              </a:custGeom>
              <a:solidFill>
                <a:srgbClr val="00ABEA"/>
              </a:solidFill>
              <a:ln w="9525">
                <a:solidFill>
                  <a:srgbClr val="000090"/>
                </a:solidFill>
                <a:round/>
                <a:headEnd/>
                <a:tailEnd/>
              </a:ln>
            </p:spPr>
            <p:txBody>
              <a:bodyPr/>
              <a:lstStyle/>
              <a:p>
                <a:endParaRPr lang="en-US"/>
              </a:p>
            </p:txBody>
          </p:sp>
          <p:sp>
            <p:nvSpPr>
              <p:cNvPr id="25619" name="Arc 12">
                <a:extLst>
                  <a:ext uri="{FF2B5EF4-FFF2-40B4-BE49-F238E27FC236}">
                    <a16:creationId xmlns:a16="http://schemas.microsoft.com/office/drawing/2014/main" id="{53C39FCD-131F-4E43-9231-8E5F77CC7CD1}"/>
                  </a:ext>
                </a:extLst>
              </p:cNvPr>
              <p:cNvSpPr>
                <a:spLocks/>
              </p:cNvSpPr>
              <p:nvPr/>
            </p:nvSpPr>
            <p:spPr bwMode="auto">
              <a:xfrm>
                <a:off x="1434" y="1117"/>
                <a:ext cx="1044" cy="1758"/>
              </a:xfrm>
              <a:custGeom>
                <a:avLst/>
                <a:gdLst>
                  <a:gd name="T0" fmla="*/ 0 w 21600"/>
                  <a:gd name="T1" fmla="*/ 0 h 36365"/>
                  <a:gd name="T2" fmla="*/ 0 w 21600"/>
                  <a:gd name="T3" fmla="*/ 0 h 36365"/>
                  <a:gd name="T4" fmla="*/ 0 w 21600"/>
                  <a:gd name="T5" fmla="*/ 0 h 36365"/>
                  <a:gd name="T6" fmla="*/ 0 60000 65536"/>
                  <a:gd name="T7" fmla="*/ 0 60000 65536"/>
                  <a:gd name="T8" fmla="*/ 0 60000 65536"/>
                </a:gdLst>
                <a:ahLst/>
                <a:cxnLst>
                  <a:cxn ang="T6">
                    <a:pos x="T0" y="T1"/>
                  </a:cxn>
                  <a:cxn ang="T7">
                    <a:pos x="T2" y="T3"/>
                  </a:cxn>
                  <a:cxn ang="T8">
                    <a:pos x="T4" y="T5"/>
                  </a:cxn>
                </a:cxnLst>
                <a:rect l="0" t="0" r="r" b="b"/>
                <a:pathLst>
                  <a:path w="21600" h="36365" fill="none" extrusionOk="0">
                    <a:moveTo>
                      <a:pt x="5834" y="36365"/>
                    </a:moveTo>
                    <a:cubicBezTo>
                      <a:pt x="2085" y="32362"/>
                      <a:pt x="0" y="27083"/>
                      <a:pt x="0" y="21600"/>
                    </a:cubicBezTo>
                    <a:cubicBezTo>
                      <a:pt x="0" y="9670"/>
                      <a:pt x="9670" y="0"/>
                      <a:pt x="21599" y="0"/>
                    </a:cubicBezTo>
                  </a:path>
                  <a:path w="21600" h="36365" stroke="0" extrusionOk="0">
                    <a:moveTo>
                      <a:pt x="5834" y="36365"/>
                    </a:moveTo>
                    <a:cubicBezTo>
                      <a:pt x="2085" y="32362"/>
                      <a:pt x="0" y="27083"/>
                      <a:pt x="0" y="21600"/>
                    </a:cubicBezTo>
                    <a:cubicBezTo>
                      <a:pt x="0" y="9670"/>
                      <a:pt x="9670" y="0"/>
                      <a:pt x="21599" y="0"/>
                    </a:cubicBezTo>
                    <a:lnTo>
                      <a:pt x="21600" y="21600"/>
                    </a:lnTo>
                    <a:lnTo>
                      <a:pt x="5834" y="36365"/>
                    </a:lnTo>
                    <a:close/>
                  </a:path>
                </a:pathLst>
              </a:custGeom>
              <a:solidFill>
                <a:srgbClr val="F20884"/>
              </a:solidFill>
              <a:ln w="9525">
                <a:solidFill>
                  <a:srgbClr val="000090"/>
                </a:solidFill>
                <a:round/>
                <a:headEnd/>
                <a:tailEnd/>
              </a:ln>
            </p:spPr>
            <p:txBody>
              <a:bodyPr/>
              <a:lstStyle/>
              <a:p>
                <a:endParaRPr lang="en-US"/>
              </a:p>
            </p:txBody>
          </p:sp>
        </p:grpSp>
        <p:sp>
          <p:nvSpPr>
            <p:cNvPr id="25616" name="Text Box 13">
              <a:extLst>
                <a:ext uri="{FF2B5EF4-FFF2-40B4-BE49-F238E27FC236}">
                  <a16:creationId xmlns:a16="http://schemas.microsoft.com/office/drawing/2014/main" id="{DD93EE5C-27E6-4A15-BFF5-989C61647021}"/>
                </a:ext>
              </a:extLst>
            </p:cNvPr>
            <p:cNvSpPr txBox="1">
              <a:spLocks noChangeArrowheads="1"/>
            </p:cNvSpPr>
            <p:nvPr/>
          </p:nvSpPr>
          <p:spPr bwMode="auto">
            <a:xfrm>
              <a:off x="594" y="887"/>
              <a:ext cx="1774" cy="292"/>
            </a:xfrm>
            <a:prstGeom prst="rect">
              <a:avLst/>
            </a:prstGeom>
            <a:noFill/>
            <a:ln>
              <a:noFill/>
            </a:ln>
            <a:effectLst/>
            <a:extLst>
              <a:ext uri="{909E8E84-426E-40DD-AFC4-6F175D3DCCD1}">
                <a14:hiddenFill xmlns:a14="http://schemas.microsoft.com/office/drawing/2010/main">
                  <a:gradFill rotWithShape="0">
                    <a:gsLst>
                      <a:gs pos="0">
                        <a:srgbClr val="000066"/>
                      </a:gs>
                      <a:gs pos="100000">
                        <a:srgbClr val="3399FF"/>
                      </a:gs>
                    </a:gsLst>
                    <a:lin ang="0" scaled="1"/>
                  </a:gra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nchor="ctr">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pPr algn="ctr">
                <a:spcBef>
                  <a:spcPct val="50000"/>
                </a:spcBef>
              </a:pPr>
              <a:r>
                <a:rPr lang="en-GB" altLang="en-US" sz="2400" u="sng">
                  <a:solidFill>
                    <a:schemeClr val="tx1"/>
                  </a:solidFill>
                </a:rPr>
                <a:t>Face to Face</a:t>
              </a:r>
              <a:endParaRPr lang="en-GB" altLang="en-US" sz="2500" u="sng">
                <a:solidFill>
                  <a:schemeClr val="tx1"/>
                </a:solidFill>
              </a:endParaRPr>
            </a:p>
          </p:txBody>
        </p:sp>
      </p:grpSp>
      <p:grpSp>
        <p:nvGrpSpPr>
          <p:cNvPr id="25609" name="Group 14">
            <a:extLst>
              <a:ext uri="{FF2B5EF4-FFF2-40B4-BE49-F238E27FC236}">
                <a16:creationId xmlns:a16="http://schemas.microsoft.com/office/drawing/2014/main" id="{7A2A372A-49C5-4750-8BDC-091B951DC44F}"/>
              </a:ext>
            </a:extLst>
          </p:cNvPr>
          <p:cNvGrpSpPr>
            <a:grpSpLocks/>
          </p:cNvGrpSpPr>
          <p:nvPr/>
        </p:nvGrpSpPr>
        <p:grpSpPr bwMode="auto">
          <a:xfrm>
            <a:off x="6877051" y="1403351"/>
            <a:ext cx="2867025" cy="4176713"/>
            <a:chOff x="3372" y="884"/>
            <a:chExt cx="1806" cy="2631"/>
          </a:xfrm>
        </p:grpSpPr>
        <p:grpSp>
          <p:nvGrpSpPr>
            <p:cNvPr id="25611" name="Group 15">
              <a:extLst>
                <a:ext uri="{FF2B5EF4-FFF2-40B4-BE49-F238E27FC236}">
                  <a16:creationId xmlns:a16="http://schemas.microsoft.com/office/drawing/2014/main" id="{DDDC77C2-6B6E-46E9-B118-4DA3FA30226B}"/>
                </a:ext>
              </a:extLst>
            </p:cNvPr>
            <p:cNvGrpSpPr>
              <a:grpSpLocks/>
            </p:cNvGrpSpPr>
            <p:nvPr/>
          </p:nvGrpSpPr>
          <p:grpSpPr bwMode="auto">
            <a:xfrm>
              <a:off x="3372" y="1743"/>
              <a:ext cx="1806" cy="1772"/>
              <a:chOff x="3372" y="1743"/>
              <a:chExt cx="1806" cy="1772"/>
            </a:xfrm>
          </p:grpSpPr>
          <p:sp>
            <p:nvSpPr>
              <p:cNvPr id="25613" name="Arc 16">
                <a:extLst>
                  <a:ext uri="{FF2B5EF4-FFF2-40B4-BE49-F238E27FC236}">
                    <a16:creationId xmlns:a16="http://schemas.microsoft.com/office/drawing/2014/main" id="{435DCF5A-8141-4442-842E-7D6140530268}"/>
                  </a:ext>
                </a:extLst>
              </p:cNvPr>
              <p:cNvSpPr>
                <a:spLocks/>
              </p:cNvSpPr>
              <p:nvPr/>
            </p:nvSpPr>
            <p:spPr bwMode="auto">
              <a:xfrm>
                <a:off x="3372" y="1743"/>
                <a:ext cx="1806" cy="1772"/>
              </a:xfrm>
              <a:custGeom>
                <a:avLst/>
                <a:gdLst>
                  <a:gd name="T0" fmla="*/ 0 w 43200"/>
                  <a:gd name="T1" fmla="*/ 0 h 43200"/>
                  <a:gd name="T2" fmla="*/ 0 w 43200"/>
                  <a:gd name="T3" fmla="*/ 0 h 43200"/>
                  <a:gd name="T4" fmla="*/ 0 w 43200"/>
                  <a:gd name="T5" fmla="*/ 0 h 43200"/>
                  <a:gd name="T6" fmla="*/ 0 60000 65536"/>
                  <a:gd name="T7" fmla="*/ 0 60000 65536"/>
                  <a:gd name="T8" fmla="*/ 0 60000 65536"/>
                </a:gdLst>
                <a:ahLst/>
                <a:cxnLst>
                  <a:cxn ang="T6">
                    <a:pos x="T0" y="T1"/>
                  </a:cxn>
                  <a:cxn ang="T7">
                    <a:pos x="T2" y="T3"/>
                  </a:cxn>
                  <a:cxn ang="T8">
                    <a:pos x="T4" y="T5"/>
                  </a:cxn>
                </a:cxnLst>
                <a:rect l="0" t="0" r="r" b="b"/>
                <a:pathLst>
                  <a:path w="43200" h="43200" fill="none" extrusionOk="0">
                    <a:moveTo>
                      <a:pt x="21579" y="0"/>
                    </a:moveTo>
                    <a:cubicBezTo>
                      <a:pt x="21586" y="0"/>
                      <a:pt x="21593" y="0"/>
                      <a:pt x="21600" y="0"/>
                    </a:cubicBezTo>
                    <a:cubicBezTo>
                      <a:pt x="33529" y="0"/>
                      <a:pt x="43200" y="9670"/>
                      <a:pt x="43200" y="21600"/>
                    </a:cubicBezTo>
                    <a:cubicBezTo>
                      <a:pt x="43200" y="33529"/>
                      <a:pt x="33529" y="43200"/>
                      <a:pt x="21600" y="43200"/>
                    </a:cubicBezTo>
                    <a:cubicBezTo>
                      <a:pt x="9670" y="43200"/>
                      <a:pt x="0" y="33529"/>
                      <a:pt x="0" y="21600"/>
                    </a:cubicBezTo>
                    <a:cubicBezTo>
                      <a:pt x="0" y="19313"/>
                      <a:pt x="363" y="17041"/>
                      <a:pt x="1075" y="14868"/>
                    </a:cubicBezTo>
                  </a:path>
                  <a:path w="43200" h="43200" stroke="0" extrusionOk="0">
                    <a:moveTo>
                      <a:pt x="21579" y="0"/>
                    </a:moveTo>
                    <a:cubicBezTo>
                      <a:pt x="21586" y="0"/>
                      <a:pt x="21593" y="0"/>
                      <a:pt x="21600" y="0"/>
                    </a:cubicBezTo>
                    <a:cubicBezTo>
                      <a:pt x="33529" y="0"/>
                      <a:pt x="43200" y="9670"/>
                      <a:pt x="43200" y="21600"/>
                    </a:cubicBezTo>
                    <a:cubicBezTo>
                      <a:pt x="43200" y="33529"/>
                      <a:pt x="33529" y="43200"/>
                      <a:pt x="21600" y="43200"/>
                    </a:cubicBezTo>
                    <a:cubicBezTo>
                      <a:pt x="9670" y="43200"/>
                      <a:pt x="0" y="33529"/>
                      <a:pt x="0" y="21600"/>
                    </a:cubicBezTo>
                    <a:cubicBezTo>
                      <a:pt x="0" y="19313"/>
                      <a:pt x="363" y="17041"/>
                      <a:pt x="1075" y="14868"/>
                    </a:cubicBezTo>
                    <a:lnTo>
                      <a:pt x="21600" y="21600"/>
                    </a:lnTo>
                    <a:lnTo>
                      <a:pt x="21579" y="0"/>
                    </a:lnTo>
                    <a:close/>
                  </a:path>
                </a:pathLst>
              </a:custGeom>
              <a:solidFill>
                <a:schemeClr val="accent2"/>
              </a:solidFill>
              <a:ln w="9525">
                <a:solidFill>
                  <a:schemeClr val="tx1"/>
                </a:solidFill>
                <a:round/>
                <a:headEnd/>
                <a:tailEnd/>
              </a:ln>
            </p:spPr>
            <p:txBody>
              <a:bodyPr/>
              <a:lstStyle/>
              <a:p>
                <a:endParaRPr lang="en-US"/>
              </a:p>
            </p:txBody>
          </p:sp>
          <p:sp>
            <p:nvSpPr>
              <p:cNvPr id="25614" name="Arc 17">
                <a:extLst>
                  <a:ext uri="{FF2B5EF4-FFF2-40B4-BE49-F238E27FC236}">
                    <a16:creationId xmlns:a16="http://schemas.microsoft.com/office/drawing/2014/main" id="{8DC8B38F-1C8C-4970-8EC0-43C730F6FCCC}"/>
                  </a:ext>
                </a:extLst>
              </p:cNvPr>
              <p:cNvSpPr>
                <a:spLocks/>
              </p:cNvSpPr>
              <p:nvPr/>
            </p:nvSpPr>
            <p:spPr bwMode="auto">
              <a:xfrm>
                <a:off x="3418" y="1743"/>
                <a:ext cx="857" cy="886"/>
              </a:xfrm>
              <a:custGeom>
                <a:avLst/>
                <a:gdLst>
                  <a:gd name="T0" fmla="*/ 0 w 20524"/>
                  <a:gd name="T1" fmla="*/ 0 h 21600"/>
                  <a:gd name="T2" fmla="*/ 0 w 20524"/>
                  <a:gd name="T3" fmla="*/ 0 h 21600"/>
                  <a:gd name="T4" fmla="*/ 0 w 20524"/>
                  <a:gd name="T5" fmla="*/ 0 h 21600"/>
                  <a:gd name="T6" fmla="*/ 0 60000 65536"/>
                  <a:gd name="T7" fmla="*/ 0 60000 65536"/>
                  <a:gd name="T8" fmla="*/ 0 60000 65536"/>
                </a:gdLst>
                <a:ahLst/>
                <a:cxnLst>
                  <a:cxn ang="T6">
                    <a:pos x="T0" y="T1"/>
                  </a:cxn>
                  <a:cxn ang="T7">
                    <a:pos x="T2" y="T3"/>
                  </a:cxn>
                  <a:cxn ang="T8">
                    <a:pos x="T4" y="T5"/>
                  </a:cxn>
                </a:cxnLst>
                <a:rect l="0" t="0" r="r" b="b"/>
                <a:pathLst>
                  <a:path w="20524" h="21600" fill="none" extrusionOk="0">
                    <a:moveTo>
                      <a:pt x="-1" y="14868"/>
                    </a:moveTo>
                    <a:cubicBezTo>
                      <a:pt x="2906" y="6005"/>
                      <a:pt x="11174" y="9"/>
                      <a:pt x="20503" y="0"/>
                    </a:cubicBezTo>
                  </a:path>
                  <a:path w="20524" h="21600" stroke="0" extrusionOk="0">
                    <a:moveTo>
                      <a:pt x="-1" y="14868"/>
                    </a:moveTo>
                    <a:cubicBezTo>
                      <a:pt x="2906" y="6005"/>
                      <a:pt x="11174" y="9"/>
                      <a:pt x="20503" y="0"/>
                    </a:cubicBezTo>
                    <a:lnTo>
                      <a:pt x="20524" y="21600"/>
                    </a:lnTo>
                    <a:lnTo>
                      <a:pt x="-1" y="14868"/>
                    </a:lnTo>
                    <a:close/>
                  </a:path>
                </a:pathLst>
              </a:custGeom>
              <a:solidFill>
                <a:schemeClr val="accent1"/>
              </a:solidFill>
              <a:ln w="9525">
                <a:solidFill>
                  <a:srgbClr val="000090"/>
                </a:solidFill>
                <a:round/>
                <a:headEnd/>
                <a:tailEnd/>
              </a:ln>
            </p:spPr>
            <p:txBody>
              <a:bodyPr/>
              <a:lstStyle/>
              <a:p>
                <a:endParaRPr lang="en-US"/>
              </a:p>
            </p:txBody>
          </p:sp>
        </p:grpSp>
        <p:sp>
          <p:nvSpPr>
            <p:cNvPr id="25612" name="Text Box 18">
              <a:extLst>
                <a:ext uri="{FF2B5EF4-FFF2-40B4-BE49-F238E27FC236}">
                  <a16:creationId xmlns:a16="http://schemas.microsoft.com/office/drawing/2014/main" id="{BEF95F48-E127-4141-BB74-FA1BFE049533}"/>
                </a:ext>
              </a:extLst>
            </p:cNvPr>
            <p:cNvSpPr txBox="1">
              <a:spLocks noChangeArrowheads="1"/>
            </p:cNvSpPr>
            <p:nvPr/>
          </p:nvSpPr>
          <p:spPr bwMode="auto">
            <a:xfrm>
              <a:off x="3388" y="884"/>
              <a:ext cx="1774" cy="292"/>
            </a:xfrm>
            <a:prstGeom prst="rect">
              <a:avLst/>
            </a:prstGeom>
            <a:noFill/>
            <a:ln>
              <a:noFill/>
            </a:ln>
            <a:effectLst/>
            <a:extLst>
              <a:ext uri="{909E8E84-426E-40DD-AFC4-6F175D3DCCD1}">
                <a14:hiddenFill xmlns:a14="http://schemas.microsoft.com/office/drawing/2010/main">
                  <a:gradFill rotWithShape="0">
                    <a:gsLst>
                      <a:gs pos="0">
                        <a:srgbClr val="000066"/>
                      </a:gs>
                      <a:gs pos="100000">
                        <a:srgbClr val="3399FF"/>
                      </a:gs>
                    </a:gsLst>
                    <a:lin ang="0" scaled="1"/>
                  </a:gra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nchor="ctr">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pPr algn="ctr">
                <a:spcBef>
                  <a:spcPct val="50000"/>
                </a:spcBef>
              </a:pPr>
              <a:r>
                <a:rPr lang="en-GB" altLang="en-US" sz="2400" u="sng">
                  <a:solidFill>
                    <a:schemeClr val="tx1"/>
                  </a:solidFill>
                </a:rPr>
                <a:t>Telephone</a:t>
              </a:r>
              <a:endParaRPr lang="en-GB" altLang="en-US" sz="2500" u="sng">
                <a:solidFill>
                  <a:schemeClr val="tx1"/>
                </a:solidFill>
              </a:endParaRPr>
            </a:p>
          </p:txBody>
        </p:sp>
      </p:grpSp>
      <p:sp>
        <p:nvSpPr>
          <p:cNvPr id="25610" name="Text Box 19">
            <a:extLst>
              <a:ext uri="{FF2B5EF4-FFF2-40B4-BE49-F238E27FC236}">
                <a16:creationId xmlns:a16="http://schemas.microsoft.com/office/drawing/2014/main" id="{1A430B8E-D80C-4433-A0DE-CB3B67F9FA51}"/>
              </a:ext>
            </a:extLst>
          </p:cNvPr>
          <p:cNvSpPr txBox="1">
            <a:spLocks noChangeArrowheads="1"/>
          </p:cNvSpPr>
          <p:nvPr/>
        </p:nvSpPr>
        <p:spPr bwMode="auto">
          <a:xfrm>
            <a:off x="1638300" y="5842000"/>
            <a:ext cx="2438400" cy="304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pPr>
              <a:spcBef>
                <a:spcPct val="50000"/>
              </a:spcBef>
            </a:pPr>
            <a:r>
              <a:rPr lang="en-GB" altLang="en-US" sz="1400">
                <a:solidFill>
                  <a:schemeClr val="accent2"/>
                </a:solidFill>
              </a:rPr>
              <a:t>Albert Mehrabian’s pie chart</a:t>
            </a:r>
            <a:endParaRPr lang="en-GB" altLang="en-US" sz="3000" b="1">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5123"/>
                                        </p:tgtEl>
                                        <p:attrNameLst>
                                          <p:attrName>style.visibility</p:attrName>
                                        </p:attrNameLst>
                                      </p:cBhvr>
                                      <p:to>
                                        <p:strVal val="visible"/>
                                      </p:to>
                                    </p:set>
                                    <p:animEffect transition="in" filter="blinds(horizontal)">
                                      <p:cBhvr>
                                        <p:cTn id="7" dur="500"/>
                                        <p:tgtEl>
                                          <p:spTgt spid="512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5124"/>
                                        </p:tgtEl>
                                        <p:attrNameLst>
                                          <p:attrName>style.visibility</p:attrName>
                                        </p:attrNameLst>
                                      </p:cBhvr>
                                      <p:to>
                                        <p:strVal val="visible"/>
                                      </p:to>
                                    </p:set>
                                    <p:animEffect transition="in" filter="blinds(horizontal)">
                                      <p:cBhvr>
                                        <p:cTn id="12" dur="500"/>
                                        <p:tgtEl>
                                          <p:spTgt spid="5124"/>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5125"/>
                                        </p:tgtEl>
                                        <p:attrNameLst>
                                          <p:attrName>style.visibility</p:attrName>
                                        </p:attrNameLst>
                                      </p:cBhvr>
                                      <p:to>
                                        <p:strVal val="visible"/>
                                      </p:to>
                                    </p:set>
                                    <p:animEffect transition="in" filter="blinds(horizontal)">
                                      <p:cBhvr>
                                        <p:cTn id="17" dur="500"/>
                                        <p:tgtEl>
                                          <p:spTgt spid="5125"/>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5127"/>
                                        </p:tgtEl>
                                        <p:attrNameLst>
                                          <p:attrName>style.visibility</p:attrName>
                                        </p:attrNameLst>
                                      </p:cBhvr>
                                      <p:to>
                                        <p:strVal val="visible"/>
                                      </p:to>
                                    </p:set>
                                    <p:animEffect transition="in" filter="blinds(horizontal)">
                                      <p:cBhvr>
                                        <p:cTn id="22" dur="500"/>
                                        <p:tgtEl>
                                          <p:spTgt spid="5127"/>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5126"/>
                                        </p:tgtEl>
                                        <p:attrNameLst>
                                          <p:attrName>style.visibility</p:attrName>
                                        </p:attrNameLst>
                                      </p:cBhvr>
                                      <p:to>
                                        <p:strVal val="visible"/>
                                      </p:to>
                                    </p:set>
                                    <p:animEffect transition="in" filter="blinds(horizontal)">
                                      <p:cBhvr>
                                        <p:cTn id="27" dur="500"/>
                                        <p:tgtEl>
                                          <p:spTgt spid="51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autoUpdateAnimBg="0"/>
      <p:bldP spid="5124" grpId="0" autoUpdateAnimBg="0"/>
      <p:bldP spid="5125" grpId="0" autoUpdateAnimBg="0"/>
      <p:bldP spid="5126" grpId="0" autoUpdateAnimBg="0"/>
      <p:bldP spid="5127" grpId="0"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8">
            <a:extLst>
              <a:ext uri="{FF2B5EF4-FFF2-40B4-BE49-F238E27FC236}">
                <a16:creationId xmlns:a16="http://schemas.microsoft.com/office/drawing/2014/main" id="{15A66D35-069B-4A07-ACF3-03E641ECAD06}"/>
              </a:ext>
            </a:extLst>
          </p:cNvPr>
          <p:cNvSpPr>
            <a:spLocks noChangeArrowheads="1"/>
          </p:cNvSpPr>
          <p:nvPr/>
        </p:nvSpPr>
        <p:spPr bwMode="auto">
          <a:xfrm>
            <a:off x="1752600" y="152400"/>
            <a:ext cx="8229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pPr algn="ctr" eaLnBrk="1" hangingPunct="1"/>
            <a:endParaRPr lang="en-GB" altLang="en-US"/>
          </a:p>
        </p:txBody>
      </p:sp>
      <p:sp>
        <p:nvSpPr>
          <p:cNvPr id="27651" name="Rectangle 29">
            <a:extLst>
              <a:ext uri="{FF2B5EF4-FFF2-40B4-BE49-F238E27FC236}">
                <a16:creationId xmlns:a16="http://schemas.microsoft.com/office/drawing/2014/main" id="{2904A17E-D8AE-40F7-9D84-EE3136FC1CD9}"/>
              </a:ext>
            </a:extLst>
          </p:cNvPr>
          <p:cNvSpPr>
            <a:spLocks noGrp="1" noChangeArrowheads="1"/>
          </p:cNvSpPr>
          <p:nvPr>
            <p:ph type="title"/>
          </p:nvPr>
        </p:nvSpPr>
        <p:spPr>
          <a:xfrm>
            <a:off x="2640013" y="333375"/>
            <a:ext cx="6799262" cy="1303338"/>
          </a:xfrm>
        </p:spPr>
        <p:txBody>
          <a:bodyPr/>
          <a:lstStyle/>
          <a:p>
            <a:pPr eaLnBrk="1" hangingPunct="1"/>
            <a:r>
              <a:rPr lang="en-GB" altLang="en-US">
                <a:ln>
                  <a:noFill/>
                </a:ln>
              </a:rPr>
              <a:t>Questioning Skills</a:t>
            </a:r>
          </a:p>
        </p:txBody>
      </p:sp>
      <p:grpSp>
        <p:nvGrpSpPr>
          <p:cNvPr id="16" name="Group 15">
            <a:extLst>
              <a:ext uri="{FF2B5EF4-FFF2-40B4-BE49-F238E27FC236}">
                <a16:creationId xmlns:a16="http://schemas.microsoft.com/office/drawing/2014/main" id="{5CDC8936-7D93-4459-B4A2-64361FBF08AD}"/>
              </a:ext>
            </a:extLst>
          </p:cNvPr>
          <p:cNvGrpSpPr>
            <a:grpSpLocks/>
          </p:cNvGrpSpPr>
          <p:nvPr/>
        </p:nvGrpSpPr>
        <p:grpSpPr bwMode="auto">
          <a:xfrm>
            <a:off x="3194051" y="2055814"/>
            <a:ext cx="3916363" cy="3965575"/>
            <a:chOff x="1670496" y="2056476"/>
            <a:chExt cx="3915850" cy="3964812"/>
          </a:xfrm>
        </p:grpSpPr>
        <p:cxnSp>
          <p:nvCxnSpPr>
            <p:cNvPr id="4" name="Straight Connector 3">
              <a:extLst>
                <a:ext uri="{FF2B5EF4-FFF2-40B4-BE49-F238E27FC236}">
                  <a16:creationId xmlns:a16="http://schemas.microsoft.com/office/drawing/2014/main" id="{EAE17DC3-381F-42C2-8F8A-5523D4A35781}"/>
                </a:ext>
              </a:extLst>
            </p:cNvPr>
            <p:cNvCxnSpPr/>
            <p:nvPr/>
          </p:nvCxnSpPr>
          <p:spPr>
            <a:xfrm>
              <a:off x="1691131" y="3356388"/>
              <a:ext cx="38888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AF4C91C-FAAA-47A7-BCC8-DF1C11EDC1BF}"/>
                </a:ext>
              </a:extLst>
            </p:cNvPr>
            <p:cNvCxnSpPr/>
            <p:nvPr/>
          </p:nvCxnSpPr>
          <p:spPr>
            <a:xfrm>
              <a:off x="1670496" y="2061237"/>
              <a:ext cx="0" cy="3960051"/>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2DB62C5-0EC4-4139-9C20-7B5BC493C8D3}"/>
                </a:ext>
              </a:extLst>
            </p:cNvPr>
            <p:cNvCxnSpPr/>
            <p:nvPr/>
          </p:nvCxnSpPr>
          <p:spPr>
            <a:xfrm>
              <a:off x="5586346" y="2056476"/>
              <a:ext cx="0" cy="396005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27662" name="TextBox 7">
              <a:extLst>
                <a:ext uri="{FF2B5EF4-FFF2-40B4-BE49-F238E27FC236}">
                  <a16:creationId xmlns:a16="http://schemas.microsoft.com/office/drawing/2014/main" id="{BCFAB3C5-BC62-4B8C-A6C6-2C06718454D9}"/>
                </a:ext>
              </a:extLst>
            </p:cNvPr>
            <p:cNvSpPr txBox="1">
              <a:spLocks noChangeArrowheads="1"/>
            </p:cNvSpPr>
            <p:nvPr/>
          </p:nvSpPr>
          <p:spPr bwMode="auto">
            <a:xfrm>
              <a:off x="1907704" y="2433411"/>
              <a:ext cx="720080"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r>
                <a:rPr lang="en-GB" altLang="en-US">
                  <a:latin typeface="Rockwell" panose="02060603020205020403" pitchFamily="18" charset="0"/>
                  <a:ea typeface="DotumChe" panose="020B0609000101010101" pitchFamily="49" charset="-127"/>
                </a:rPr>
                <a:t>W</a:t>
              </a:r>
            </a:p>
          </p:txBody>
        </p:sp>
        <p:sp>
          <p:nvSpPr>
            <p:cNvPr id="27663" name="TextBox 11">
              <a:extLst>
                <a:ext uri="{FF2B5EF4-FFF2-40B4-BE49-F238E27FC236}">
                  <a16:creationId xmlns:a16="http://schemas.microsoft.com/office/drawing/2014/main" id="{876B8511-F99F-4BDE-B002-F06CFEB8A2F0}"/>
                </a:ext>
              </a:extLst>
            </p:cNvPr>
            <p:cNvSpPr txBox="1">
              <a:spLocks noChangeArrowheads="1"/>
            </p:cNvSpPr>
            <p:nvPr/>
          </p:nvSpPr>
          <p:spPr bwMode="auto">
            <a:xfrm>
              <a:off x="2627784" y="2433411"/>
              <a:ext cx="720080"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r>
                <a:rPr lang="en-GB" altLang="en-US">
                  <a:latin typeface="Rockwell" panose="02060603020205020403" pitchFamily="18" charset="0"/>
                  <a:ea typeface="DotumChe" panose="020B0609000101010101" pitchFamily="49" charset="-127"/>
                </a:rPr>
                <a:t>W</a:t>
              </a:r>
            </a:p>
          </p:txBody>
        </p:sp>
        <p:sp>
          <p:nvSpPr>
            <p:cNvPr id="27664" name="TextBox 12">
              <a:extLst>
                <a:ext uri="{FF2B5EF4-FFF2-40B4-BE49-F238E27FC236}">
                  <a16:creationId xmlns:a16="http://schemas.microsoft.com/office/drawing/2014/main" id="{3175A645-41FC-4EDC-85E4-EFCD32C38B9C}"/>
                </a:ext>
              </a:extLst>
            </p:cNvPr>
            <p:cNvSpPr txBox="1">
              <a:spLocks noChangeArrowheads="1"/>
            </p:cNvSpPr>
            <p:nvPr/>
          </p:nvSpPr>
          <p:spPr bwMode="auto">
            <a:xfrm>
              <a:off x="3347864" y="2433411"/>
              <a:ext cx="720080"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r>
                <a:rPr lang="en-GB" altLang="en-US">
                  <a:latin typeface="Rockwell" panose="02060603020205020403" pitchFamily="18" charset="0"/>
                  <a:ea typeface="DotumChe" panose="020B0609000101010101" pitchFamily="49" charset="-127"/>
                </a:rPr>
                <a:t>W</a:t>
              </a:r>
            </a:p>
          </p:txBody>
        </p:sp>
        <p:sp>
          <p:nvSpPr>
            <p:cNvPr id="27665" name="TextBox 13">
              <a:extLst>
                <a:ext uri="{FF2B5EF4-FFF2-40B4-BE49-F238E27FC236}">
                  <a16:creationId xmlns:a16="http://schemas.microsoft.com/office/drawing/2014/main" id="{4F0C7CDF-6F31-4F5F-92CF-7B82FD94A09A}"/>
                </a:ext>
              </a:extLst>
            </p:cNvPr>
            <p:cNvSpPr txBox="1">
              <a:spLocks noChangeArrowheads="1"/>
            </p:cNvSpPr>
            <p:nvPr/>
          </p:nvSpPr>
          <p:spPr bwMode="auto">
            <a:xfrm>
              <a:off x="4067944" y="2433411"/>
              <a:ext cx="720080"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r>
                <a:rPr lang="en-GB" altLang="en-US">
                  <a:latin typeface="Rockwell" panose="02060603020205020403" pitchFamily="18" charset="0"/>
                  <a:ea typeface="DotumChe" panose="020B0609000101010101" pitchFamily="49" charset="-127"/>
                </a:rPr>
                <a:t>W</a:t>
              </a:r>
            </a:p>
          </p:txBody>
        </p:sp>
        <p:sp>
          <p:nvSpPr>
            <p:cNvPr id="27666" name="TextBox 14">
              <a:extLst>
                <a:ext uri="{FF2B5EF4-FFF2-40B4-BE49-F238E27FC236}">
                  <a16:creationId xmlns:a16="http://schemas.microsoft.com/office/drawing/2014/main" id="{A43FCA27-6ADA-4EC5-9487-EB842AA36E8F}"/>
                </a:ext>
              </a:extLst>
            </p:cNvPr>
            <p:cNvSpPr txBox="1">
              <a:spLocks noChangeArrowheads="1"/>
            </p:cNvSpPr>
            <p:nvPr/>
          </p:nvSpPr>
          <p:spPr bwMode="auto">
            <a:xfrm>
              <a:off x="4788024" y="2433411"/>
              <a:ext cx="720080"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r>
                <a:rPr lang="en-GB" altLang="en-US">
                  <a:latin typeface="Rockwell" panose="02060603020205020403" pitchFamily="18" charset="0"/>
                  <a:ea typeface="DotumChe" panose="020B0609000101010101" pitchFamily="49" charset="-127"/>
                </a:rPr>
                <a:t>W</a:t>
              </a:r>
            </a:p>
          </p:txBody>
        </p:sp>
      </p:grpSp>
      <p:sp>
        <p:nvSpPr>
          <p:cNvPr id="11" name="TextBox 10">
            <a:extLst>
              <a:ext uri="{FF2B5EF4-FFF2-40B4-BE49-F238E27FC236}">
                <a16:creationId xmlns:a16="http://schemas.microsoft.com/office/drawing/2014/main" id="{157A928B-ED38-4B82-8F63-2DBFB96A4EEA}"/>
              </a:ext>
            </a:extLst>
          </p:cNvPr>
          <p:cNvSpPr txBox="1">
            <a:spLocks noChangeArrowheads="1"/>
          </p:cNvSpPr>
          <p:nvPr/>
        </p:nvSpPr>
        <p:spPr bwMode="auto">
          <a:xfrm>
            <a:off x="3432176" y="3500438"/>
            <a:ext cx="576263"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r>
              <a:rPr lang="en-GB" altLang="en-US"/>
              <a:t>HO</a:t>
            </a:r>
          </a:p>
        </p:txBody>
      </p:sp>
      <p:sp>
        <p:nvSpPr>
          <p:cNvPr id="18" name="TextBox 17">
            <a:extLst>
              <a:ext uri="{FF2B5EF4-FFF2-40B4-BE49-F238E27FC236}">
                <a16:creationId xmlns:a16="http://schemas.microsoft.com/office/drawing/2014/main" id="{0EFB3919-BAE1-4C93-BDA1-A69BE56A12D6}"/>
              </a:ext>
            </a:extLst>
          </p:cNvPr>
          <p:cNvSpPr txBox="1">
            <a:spLocks noChangeArrowheads="1"/>
          </p:cNvSpPr>
          <p:nvPr/>
        </p:nvSpPr>
        <p:spPr bwMode="auto">
          <a:xfrm>
            <a:off x="4208463" y="3500439"/>
            <a:ext cx="576262"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r>
              <a:rPr lang="en-GB" altLang="en-US"/>
              <a:t>HAT</a:t>
            </a:r>
          </a:p>
        </p:txBody>
      </p:sp>
      <p:sp>
        <p:nvSpPr>
          <p:cNvPr id="19" name="TextBox 18">
            <a:extLst>
              <a:ext uri="{FF2B5EF4-FFF2-40B4-BE49-F238E27FC236}">
                <a16:creationId xmlns:a16="http://schemas.microsoft.com/office/drawing/2014/main" id="{161FA2CD-8B6D-4A02-996B-2E5BC6A869AE}"/>
              </a:ext>
            </a:extLst>
          </p:cNvPr>
          <p:cNvSpPr txBox="1">
            <a:spLocks noChangeArrowheads="1"/>
          </p:cNvSpPr>
          <p:nvPr/>
        </p:nvSpPr>
        <p:spPr bwMode="auto">
          <a:xfrm>
            <a:off x="4943476" y="3476625"/>
            <a:ext cx="576263" cy="280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r>
              <a:rPr lang="en-GB" altLang="en-US"/>
              <a:t>HERE</a:t>
            </a:r>
          </a:p>
        </p:txBody>
      </p:sp>
      <p:sp>
        <p:nvSpPr>
          <p:cNvPr id="20" name="TextBox 19">
            <a:extLst>
              <a:ext uri="{FF2B5EF4-FFF2-40B4-BE49-F238E27FC236}">
                <a16:creationId xmlns:a16="http://schemas.microsoft.com/office/drawing/2014/main" id="{1C599D33-B586-4ED9-B17F-EB7FAA386A25}"/>
              </a:ext>
            </a:extLst>
          </p:cNvPr>
          <p:cNvSpPr txBox="1">
            <a:spLocks noChangeArrowheads="1"/>
          </p:cNvSpPr>
          <p:nvPr/>
        </p:nvSpPr>
        <p:spPr bwMode="auto">
          <a:xfrm>
            <a:off x="5643563" y="3476626"/>
            <a:ext cx="576262"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r>
              <a:rPr lang="en-GB" altLang="en-US"/>
              <a:t>HEN</a:t>
            </a:r>
          </a:p>
        </p:txBody>
      </p:sp>
      <p:sp>
        <p:nvSpPr>
          <p:cNvPr id="21" name="TextBox 20">
            <a:extLst>
              <a:ext uri="{FF2B5EF4-FFF2-40B4-BE49-F238E27FC236}">
                <a16:creationId xmlns:a16="http://schemas.microsoft.com/office/drawing/2014/main" id="{A50BA931-43C8-4B2E-8EC4-1C2F9DACFA18}"/>
              </a:ext>
            </a:extLst>
          </p:cNvPr>
          <p:cNvSpPr txBox="1">
            <a:spLocks noChangeArrowheads="1"/>
          </p:cNvSpPr>
          <p:nvPr/>
        </p:nvSpPr>
        <p:spPr bwMode="auto">
          <a:xfrm>
            <a:off x="6408738" y="3476626"/>
            <a:ext cx="576262" cy="144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r>
              <a:rPr lang="en-GB" altLang="en-US"/>
              <a:t>HY</a:t>
            </a:r>
          </a:p>
        </p:txBody>
      </p:sp>
      <p:sp>
        <p:nvSpPr>
          <p:cNvPr id="22" name="TextBox 21">
            <a:extLst>
              <a:ext uri="{FF2B5EF4-FFF2-40B4-BE49-F238E27FC236}">
                <a16:creationId xmlns:a16="http://schemas.microsoft.com/office/drawing/2014/main" id="{4646FC9B-0963-42CD-822D-60F742E15F7F}"/>
              </a:ext>
            </a:extLst>
          </p:cNvPr>
          <p:cNvSpPr txBox="1">
            <a:spLocks noChangeArrowheads="1"/>
          </p:cNvSpPr>
          <p:nvPr/>
        </p:nvSpPr>
        <p:spPr bwMode="auto">
          <a:xfrm>
            <a:off x="7297739" y="2997200"/>
            <a:ext cx="1279525"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r>
              <a:rPr lang="en-GB" altLang="en-US"/>
              <a:t>OW</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8" grpId="0"/>
      <p:bldP spid="19" grpId="0"/>
      <p:bldP spid="20" grpId="0"/>
      <p:bldP spid="21" grpId="0"/>
      <p:bldP spid="2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0722" name="Group 2">
            <a:extLst>
              <a:ext uri="{FF2B5EF4-FFF2-40B4-BE49-F238E27FC236}">
                <a16:creationId xmlns:a16="http://schemas.microsoft.com/office/drawing/2014/main" id="{B9B46AB6-FC3E-4FFB-A4C7-BA6A5C1F1779}"/>
              </a:ext>
            </a:extLst>
          </p:cNvPr>
          <p:cNvGrpSpPr>
            <a:grpSpLocks/>
          </p:cNvGrpSpPr>
          <p:nvPr/>
        </p:nvGrpSpPr>
        <p:grpSpPr bwMode="auto">
          <a:xfrm>
            <a:off x="2135189" y="1196976"/>
            <a:ext cx="7869237" cy="4938713"/>
            <a:chOff x="417" y="653"/>
            <a:chExt cx="4957" cy="3111"/>
          </a:xfrm>
        </p:grpSpPr>
        <p:grpSp>
          <p:nvGrpSpPr>
            <p:cNvPr id="30834" name="Group 3">
              <a:extLst>
                <a:ext uri="{FF2B5EF4-FFF2-40B4-BE49-F238E27FC236}">
                  <a16:creationId xmlns:a16="http://schemas.microsoft.com/office/drawing/2014/main" id="{1BF1C6DB-3F3B-48B7-B2BF-8752FE6CE352}"/>
                </a:ext>
              </a:extLst>
            </p:cNvPr>
            <p:cNvGrpSpPr>
              <a:grpSpLocks/>
            </p:cNvGrpSpPr>
            <p:nvPr/>
          </p:nvGrpSpPr>
          <p:grpSpPr bwMode="auto">
            <a:xfrm>
              <a:off x="417" y="678"/>
              <a:ext cx="4957" cy="3086"/>
              <a:chOff x="417" y="678"/>
              <a:chExt cx="4957" cy="3086"/>
            </a:xfrm>
          </p:grpSpPr>
          <p:grpSp>
            <p:nvGrpSpPr>
              <p:cNvPr id="30837" name="Group 4">
                <a:extLst>
                  <a:ext uri="{FF2B5EF4-FFF2-40B4-BE49-F238E27FC236}">
                    <a16:creationId xmlns:a16="http://schemas.microsoft.com/office/drawing/2014/main" id="{24F09B0B-0FEC-4FAD-9F4E-BEC36AF3435E}"/>
                  </a:ext>
                </a:extLst>
              </p:cNvPr>
              <p:cNvGrpSpPr>
                <a:grpSpLocks/>
              </p:cNvGrpSpPr>
              <p:nvPr/>
            </p:nvGrpSpPr>
            <p:grpSpPr bwMode="auto">
              <a:xfrm>
                <a:off x="417" y="678"/>
                <a:ext cx="4957" cy="3085"/>
                <a:chOff x="417" y="678"/>
                <a:chExt cx="4957" cy="3085"/>
              </a:xfrm>
            </p:grpSpPr>
            <p:sp>
              <p:nvSpPr>
                <p:cNvPr id="30839" name="Rectangle 5">
                  <a:extLst>
                    <a:ext uri="{FF2B5EF4-FFF2-40B4-BE49-F238E27FC236}">
                      <a16:creationId xmlns:a16="http://schemas.microsoft.com/office/drawing/2014/main" id="{EDE92A5E-FBC7-4EE6-B541-BF57C473D53E}"/>
                    </a:ext>
                  </a:extLst>
                </p:cNvPr>
                <p:cNvSpPr>
                  <a:spLocks noChangeArrowheads="1"/>
                </p:cNvSpPr>
                <p:nvPr/>
              </p:nvSpPr>
              <p:spPr bwMode="auto">
                <a:xfrm>
                  <a:off x="421" y="678"/>
                  <a:ext cx="4952" cy="3085"/>
                </a:xfrm>
                <a:prstGeom prst="rect">
                  <a:avLst/>
                </a:prstGeom>
                <a:solidFill>
                  <a:srgbClr val="FFFFFF"/>
                </a:solidFill>
                <a:ln w="2857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pPr algn="ctr" eaLnBrk="1" hangingPunct="1"/>
                  <a:endParaRPr lang="en-GB" altLang="en-US"/>
                </a:p>
              </p:txBody>
            </p:sp>
            <p:grpSp>
              <p:nvGrpSpPr>
                <p:cNvPr id="30840" name="Group 6">
                  <a:extLst>
                    <a:ext uri="{FF2B5EF4-FFF2-40B4-BE49-F238E27FC236}">
                      <a16:creationId xmlns:a16="http://schemas.microsoft.com/office/drawing/2014/main" id="{8477289D-0697-4B43-BAA4-0707B0A75252}"/>
                    </a:ext>
                  </a:extLst>
                </p:cNvPr>
                <p:cNvGrpSpPr>
                  <a:grpSpLocks/>
                </p:cNvGrpSpPr>
                <p:nvPr/>
              </p:nvGrpSpPr>
              <p:grpSpPr bwMode="auto">
                <a:xfrm>
                  <a:off x="417" y="868"/>
                  <a:ext cx="4957" cy="2162"/>
                  <a:chOff x="417" y="868"/>
                  <a:chExt cx="4957" cy="2162"/>
                </a:xfrm>
              </p:grpSpPr>
              <p:sp>
                <p:nvSpPr>
                  <p:cNvPr id="30842" name="Line 7">
                    <a:extLst>
                      <a:ext uri="{FF2B5EF4-FFF2-40B4-BE49-F238E27FC236}">
                        <a16:creationId xmlns:a16="http://schemas.microsoft.com/office/drawing/2014/main" id="{72962B62-1690-47E7-8A48-D92A1C53EFF9}"/>
                      </a:ext>
                    </a:extLst>
                  </p:cNvPr>
                  <p:cNvSpPr>
                    <a:spLocks noChangeShapeType="1"/>
                  </p:cNvSpPr>
                  <p:nvPr/>
                </p:nvSpPr>
                <p:spPr bwMode="auto">
                  <a:xfrm>
                    <a:off x="421" y="868"/>
                    <a:ext cx="4953"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0843" name="Line 8">
                    <a:extLst>
                      <a:ext uri="{FF2B5EF4-FFF2-40B4-BE49-F238E27FC236}">
                        <a16:creationId xmlns:a16="http://schemas.microsoft.com/office/drawing/2014/main" id="{6415A52A-283B-4A59-81B2-29A7722F5ABB}"/>
                      </a:ext>
                    </a:extLst>
                  </p:cNvPr>
                  <p:cNvSpPr>
                    <a:spLocks noChangeShapeType="1"/>
                  </p:cNvSpPr>
                  <p:nvPr/>
                </p:nvSpPr>
                <p:spPr bwMode="auto">
                  <a:xfrm>
                    <a:off x="417" y="1210"/>
                    <a:ext cx="4953" cy="3"/>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0844" name="Line 9">
                    <a:extLst>
                      <a:ext uri="{FF2B5EF4-FFF2-40B4-BE49-F238E27FC236}">
                        <a16:creationId xmlns:a16="http://schemas.microsoft.com/office/drawing/2014/main" id="{92FFCD6D-357B-4E10-BD5B-0219BB574A65}"/>
                      </a:ext>
                    </a:extLst>
                  </p:cNvPr>
                  <p:cNvSpPr>
                    <a:spLocks noChangeShapeType="1"/>
                  </p:cNvSpPr>
                  <p:nvPr/>
                </p:nvSpPr>
                <p:spPr bwMode="auto">
                  <a:xfrm flipV="1">
                    <a:off x="424" y="1582"/>
                    <a:ext cx="4945" cy="2"/>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0845" name="Line 10">
                    <a:extLst>
                      <a:ext uri="{FF2B5EF4-FFF2-40B4-BE49-F238E27FC236}">
                        <a16:creationId xmlns:a16="http://schemas.microsoft.com/office/drawing/2014/main" id="{DF4E0A76-7968-4976-BF63-D16AA844A195}"/>
                      </a:ext>
                    </a:extLst>
                  </p:cNvPr>
                  <p:cNvSpPr>
                    <a:spLocks noChangeShapeType="1"/>
                  </p:cNvSpPr>
                  <p:nvPr/>
                </p:nvSpPr>
                <p:spPr bwMode="auto">
                  <a:xfrm flipV="1">
                    <a:off x="422" y="1938"/>
                    <a:ext cx="4944"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0846" name="Line 11">
                    <a:extLst>
                      <a:ext uri="{FF2B5EF4-FFF2-40B4-BE49-F238E27FC236}">
                        <a16:creationId xmlns:a16="http://schemas.microsoft.com/office/drawing/2014/main" id="{87413856-84D6-4A42-B02C-18F09EF0A821}"/>
                      </a:ext>
                    </a:extLst>
                  </p:cNvPr>
                  <p:cNvSpPr>
                    <a:spLocks noChangeShapeType="1"/>
                  </p:cNvSpPr>
                  <p:nvPr/>
                </p:nvSpPr>
                <p:spPr bwMode="auto">
                  <a:xfrm flipV="1">
                    <a:off x="417" y="2306"/>
                    <a:ext cx="4955" cy="1"/>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0847" name="Line 12">
                    <a:extLst>
                      <a:ext uri="{FF2B5EF4-FFF2-40B4-BE49-F238E27FC236}">
                        <a16:creationId xmlns:a16="http://schemas.microsoft.com/office/drawing/2014/main" id="{A45930BD-64BB-4F8B-946F-B55F2395CAC5}"/>
                      </a:ext>
                    </a:extLst>
                  </p:cNvPr>
                  <p:cNvSpPr>
                    <a:spLocks noChangeShapeType="1"/>
                  </p:cNvSpPr>
                  <p:nvPr/>
                </p:nvSpPr>
                <p:spPr bwMode="auto">
                  <a:xfrm>
                    <a:off x="418" y="2668"/>
                    <a:ext cx="4952" cy="1"/>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0848" name="Line 13">
                    <a:extLst>
                      <a:ext uri="{FF2B5EF4-FFF2-40B4-BE49-F238E27FC236}">
                        <a16:creationId xmlns:a16="http://schemas.microsoft.com/office/drawing/2014/main" id="{70D16406-DF04-4DAC-A178-C0BF9EA88990}"/>
                      </a:ext>
                    </a:extLst>
                  </p:cNvPr>
                  <p:cNvSpPr>
                    <a:spLocks noChangeShapeType="1"/>
                  </p:cNvSpPr>
                  <p:nvPr/>
                </p:nvSpPr>
                <p:spPr bwMode="auto">
                  <a:xfrm>
                    <a:off x="433" y="3028"/>
                    <a:ext cx="4937" cy="2"/>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sp>
              <p:nvSpPr>
                <p:cNvPr id="30841" name="Line 14">
                  <a:extLst>
                    <a:ext uri="{FF2B5EF4-FFF2-40B4-BE49-F238E27FC236}">
                      <a16:creationId xmlns:a16="http://schemas.microsoft.com/office/drawing/2014/main" id="{5C43D65C-B095-47AA-9CD7-DF3C48E5B5DE}"/>
                    </a:ext>
                  </a:extLst>
                </p:cNvPr>
                <p:cNvSpPr>
                  <a:spLocks noChangeShapeType="1"/>
                </p:cNvSpPr>
                <p:nvPr/>
              </p:nvSpPr>
              <p:spPr bwMode="auto">
                <a:xfrm flipV="1">
                  <a:off x="418" y="3401"/>
                  <a:ext cx="4952"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sp>
            <p:nvSpPr>
              <p:cNvPr id="30838" name="Line 15">
                <a:extLst>
                  <a:ext uri="{FF2B5EF4-FFF2-40B4-BE49-F238E27FC236}">
                    <a16:creationId xmlns:a16="http://schemas.microsoft.com/office/drawing/2014/main" id="{FEB8B6DF-50A7-4BAD-A201-5A91C86E7F8D}"/>
                  </a:ext>
                </a:extLst>
              </p:cNvPr>
              <p:cNvSpPr>
                <a:spLocks noChangeShapeType="1"/>
              </p:cNvSpPr>
              <p:nvPr/>
            </p:nvSpPr>
            <p:spPr bwMode="auto">
              <a:xfrm>
                <a:off x="2897" y="678"/>
                <a:ext cx="0" cy="3086"/>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sp>
          <p:nvSpPr>
            <p:cNvPr id="30835" name="Text Box 16">
              <a:extLst>
                <a:ext uri="{FF2B5EF4-FFF2-40B4-BE49-F238E27FC236}">
                  <a16:creationId xmlns:a16="http://schemas.microsoft.com/office/drawing/2014/main" id="{3A7A54A5-BA0F-43B6-9026-24DC3AFCD7A2}"/>
                </a:ext>
              </a:extLst>
            </p:cNvPr>
            <p:cNvSpPr txBox="1">
              <a:spLocks noChangeArrowheads="1"/>
            </p:cNvSpPr>
            <p:nvPr/>
          </p:nvSpPr>
          <p:spPr bwMode="auto">
            <a:xfrm>
              <a:off x="425" y="656"/>
              <a:ext cx="2460"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pPr algn="ctr">
                <a:spcBef>
                  <a:spcPct val="50000"/>
                </a:spcBef>
              </a:pPr>
              <a:r>
                <a:rPr lang="en-GB" altLang="en-US" sz="1800" b="1">
                  <a:solidFill>
                    <a:schemeClr val="tx1"/>
                  </a:solidFill>
                </a:rPr>
                <a:t>Negative words / phrases</a:t>
              </a:r>
            </a:p>
          </p:txBody>
        </p:sp>
        <p:sp>
          <p:nvSpPr>
            <p:cNvPr id="30836" name="Text Box 17">
              <a:extLst>
                <a:ext uri="{FF2B5EF4-FFF2-40B4-BE49-F238E27FC236}">
                  <a16:creationId xmlns:a16="http://schemas.microsoft.com/office/drawing/2014/main" id="{67B6C339-4576-49AC-813F-363AAA0FA4B5}"/>
                </a:ext>
              </a:extLst>
            </p:cNvPr>
            <p:cNvSpPr txBox="1">
              <a:spLocks noChangeArrowheads="1"/>
            </p:cNvSpPr>
            <p:nvPr/>
          </p:nvSpPr>
          <p:spPr bwMode="auto">
            <a:xfrm>
              <a:off x="2898" y="653"/>
              <a:ext cx="2469"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pPr algn="ctr">
                <a:spcBef>
                  <a:spcPct val="50000"/>
                </a:spcBef>
              </a:pPr>
              <a:r>
                <a:rPr lang="en-GB" altLang="en-US" sz="1800" b="1">
                  <a:solidFill>
                    <a:schemeClr val="hlink"/>
                  </a:solidFill>
                </a:rPr>
                <a:t>Positive words / phrases</a:t>
              </a:r>
              <a:endParaRPr lang="en-GB" altLang="en-US" sz="1800" b="1">
                <a:solidFill>
                  <a:schemeClr val="tx1"/>
                </a:solidFill>
              </a:endParaRPr>
            </a:p>
          </p:txBody>
        </p:sp>
      </p:grpSp>
      <p:sp>
        <p:nvSpPr>
          <p:cNvPr id="11282" name="Text Box 18">
            <a:extLst>
              <a:ext uri="{FF2B5EF4-FFF2-40B4-BE49-F238E27FC236}">
                <a16:creationId xmlns:a16="http://schemas.microsoft.com/office/drawing/2014/main" id="{E436031F-B2BC-4B82-A9BD-D384964C5C94}"/>
              </a:ext>
            </a:extLst>
          </p:cNvPr>
          <p:cNvSpPr txBox="1">
            <a:spLocks noChangeArrowheads="1"/>
          </p:cNvSpPr>
          <p:nvPr/>
        </p:nvSpPr>
        <p:spPr bwMode="auto">
          <a:xfrm>
            <a:off x="2190750" y="1460501"/>
            <a:ext cx="3932238" cy="3667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pPr algn="ctr">
              <a:spcBef>
                <a:spcPct val="50000"/>
              </a:spcBef>
            </a:pPr>
            <a:r>
              <a:rPr lang="en-GB" altLang="en-US" sz="1800">
                <a:solidFill>
                  <a:schemeClr val="tx1"/>
                </a:solidFill>
              </a:rPr>
              <a:t>I don’t know</a:t>
            </a:r>
          </a:p>
        </p:txBody>
      </p:sp>
      <p:sp>
        <p:nvSpPr>
          <p:cNvPr id="11283" name="Text Box 19">
            <a:extLst>
              <a:ext uri="{FF2B5EF4-FFF2-40B4-BE49-F238E27FC236}">
                <a16:creationId xmlns:a16="http://schemas.microsoft.com/office/drawing/2014/main" id="{E0EA08E9-A675-4245-97CF-6B4E066DE99C}"/>
              </a:ext>
            </a:extLst>
          </p:cNvPr>
          <p:cNvSpPr txBox="1">
            <a:spLocks noChangeArrowheads="1"/>
          </p:cNvSpPr>
          <p:nvPr/>
        </p:nvSpPr>
        <p:spPr bwMode="auto">
          <a:xfrm>
            <a:off x="2179639" y="2030413"/>
            <a:ext cx="3932237" cy="3667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pPr algn="ctr">
              <a:spcBef>
                <a:spcPct val="50000"/>
              </a:spcBef>
            </a:pPr>
            <a:r>
              <a:rPr lang="en-GB" altLang="en-US" sz="1800">
                <a:solidFill>
                  <a:schemeClr val="tx1"/>
                </a:solidFill>
              </a:rPr>
              <a:t>No</a:t>
            </a:r>
          </a:p>
        </p:txBody>
      </p:sp>
      <p:sp>
        <p:nvSpPr>
          <p:cNvPr id="11284" name="Text Box 20">
            <a:extLst>
              <a:ext uri="{FF2B5EF4-FFF2-40B4-BE49-F238E27FC236}">
                <a16:creationId xmlns:a16="http://schemas.microsoft.com/office/drawing/2014/main" id="{AF7719D2-A321-4AC1-8644-3E34F6B33843}"/>
              </a:ext>
            </a:extLst>
          </p:cNvPr>
          <p:cNvSpPr txBox="1">
            <a:spLocks noChangeArrowheads="1"/>
          </p:cNvSpPr>
          <p:nvPr/>
        </p:nvSpPr>
        <p:spPr bwMode="auto">
          <a:xfrm>
            <a:off x="2174875" y="2611438"/>
            <a:ext cx="3932238" cy="3667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pPr algn="ctr">
              <a:spcBef>
                <a:spcPct val="50000"/>
              </a:spcBef>
            </a:pPr>
            <a:r>
              <a:rPr lang="en-GB" altLang="en-US" sz="1800">
                <a:solidFill>
                  <a:schemeClr val="tx1"/>
                </a:solidFill>
              </a:rPr>
              <a:t>That’s not my job</a:t>
            </a:r>
          </a:p>
        </p:txBody>
      </p:sp>
      <p:sp>
        <p:nvSpPr>
          <p:cNvPr id="11285" name="Text Box 21">
            <a:extLst>
              <a:ext uri="{FF2B5EF4-FFF2-40B4-BE49-F238E27FC236}">
                <a16:creationId xmlns:a16="http://schemas.microsoft.com/office/drawing/2014/main" id="{14E9C3C0-E87B-429C-9DDD-A8861FE36DE3}"/>
              </a:ext>
            </a:extLst>
          </p:cNvPr>
          <p:cNvSpPr txBox="1">
            <a:spLocks noChangeArrowheads="1"/>
          </p:cNvSpPr>
          <p:nvPr/>
        </p:nvSpPr>
        <p:spPr bwMode="auto">
          <a:xfrm>
            <a:off x="2184400" y="3178176"/>
            <a:ext cx="3932238" cy="3667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pPr algn="ctr">
              <a:spcBef>
                <a:spcPct val="50000"/>
              </a:spcBef>
            </a:pPr>
            <a:r>
              <a:rPr lang="en-GB" altLang="en-US" sz="1800">
                <a:solidFill>
                  <a:schemeClr val="tx1"/>
                </a:solidFill>
              </a:rPr>
              <a:t>You’re right, it’s awful</a:t>
            </a:r>
          </a:p>
        </p:txBody>
      </p:sp>
      <p:sp>
        <p:nvSpPr>
          <p:cNvPr id="11286" name="Text Box 22">
            <a:extLst>
              <a:ext uri="{FF2B5EF4-FFF2-40B4-BE49-F238E27FC236}">
                <a16:creationId xmlns:a16="http://schemas.microsoft.com/office/drawing/2014/main" id="{5AA63F79-4D02-421E-A86B-CBCBE30B48FA}"/>
              </a:ext>
            </a:extLst>
          </p:cNvPr>
          <p:cNvSpPr txBox="1">
            <a:spLocks noChangeArrowheads="1"/>
          </p:cNvSpPr>
          <p:nvPr/>
        </p:nvSpPr>
        <p:spPr bwMode="auto">
          <a:xfrm>
            <a:off x="2184400" y="3763963"/>
            <a:ext cx="3932238" cy="3667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pPr algn="ctr">
              <a:spcBef>
                <a:spcPct val="50000"/>
              </a:spcBef>
            </a:pPr>
            <a:r>
              <a:rPr lang="en-GB" altLang="en-US" sz="1800">
                <a:solidFill>
                  <a:schemeClr val="tx1"/>
                </a:solidFill>
              </a:rPr>
              <a:t>That’s not my fault</a:t>
            </a:r>
          </a:p>
        </p:txBody>
      </p:sp>
      <p:sp>
        <p:nvSpPr>
          <p:cNvPr id="11287" name="Text Box 23">
            <a:extLst>
              <a:ext uri="{FF2B5EF4-FFF2-40B4-BE49-F238E27FC236}">
                <a16:creationId xmlns:a16="http://schemas.microsoft.com/office/drawing/2014/main" id="{E6DEF9B5-91B9-4905-8912-3CF3B74CA4DA}"/>
              </a:ext>
            </a:extLst>
          </p:cNvPr>
          <p:cNvSpPr txBox="1">
            <a:spLocks noChangeArrowheads="1"/>
          </p:cNvSpPr>
          <p:nvPr/>
        </p:nvSpPr>
        <p:spPr bwMode="auto">
          <a:xfrm>
            <a:off x="2184400" y="4349751"/>
            <a:ext cx="3932238" cy="3667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pPr algn="ctr">
              <a:spcBef>
                <a:spcPct val="50000"/>
              </a:spcBef>
            </a:pPr>
            <a:r>
              <a:rPr lang="en-GB" altLang="en-US" sz="1800">
                <a:solidFill>
                  <a:schemeClr val="tx1"/>
                </a:solidFill>
              </a:rPr>
              <a:t>You want it when?</a:t>
            </a:r>
          </a:p>
        </p:txBody>
      </p:sp>
      <p:sp>
        <p:nvSpPr>
          <p:cNvPr id="11288" name="Text Box 24">
            <a:extLst>
              <a:ext uri="{FF2B5EF4-FFF2-40B4-BE49-F238E27FC236}">
                <a16:creationId xmlns:a16="http://schemas.microsoft.com/office/drawing/2014/main" id="{AAF1CB5F-AE3E-4371-A0D9-E5160591467C}"/>
              </a:ext>
            </a:extLst>
          </p:cNvPr>
          <p:cNvSpPr txBox="1">
            <a:spLocks noChangeArrowheads="1"/>
          </p:cNvSpPr>
          <p:nvPr/>
        </p:nvSpPr>
        <p:spPr bwMode="auto">
          <a:xfrm>
            <a:off x="2179639" y="4930776"/>
            <a:ext cx="3932237" cy="3667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pPr algn="ctr">
              <a:spcBef>
                <a:spcPct val="50000"/>
              </a:spcBef>
            </a:pPr>
            <a:r>
              <a:rPr lang="en-GB" altLang="en-US" sz="1800">
                <a:solidFill>
                  <a:schemeClr val="tx1"/>
                </a:solidFill>
              </a:rPr>
              <a:t>I suppose</a:t>
            </a:r>
          </a:p>
        </p:txBody>
      </p:sp>
      <p:sp>
        <p:nvSpPr>
          <p:cNvPr id="11289" name="Text Box 25">
            <a:extLst>
              <a:ext uri="{FF2B5EF4-FFF2-40B4-BE49-F238E27FC236}">
                <a16:creationId xmlns:a16="http://schemas.microsoft.com/office/drawing/2014/main" id="{DADB7828-9B60-4EC6-8977-4B6CEC40623A}"/>
              </a:ext>
            </a:extLst>
          </p:cNvPr>
          <p:cNvSpPr txBox="1">
            <a:spLocks noChangeArrowheads="1"/>
          </p:cNvSpPr>
          <p:nvPr/>
        </p:nvSpPr>
        <p:spPr bwMode="auto">
          <a:xfrm>
            <a:off x="2174875" y="5511801"/>
            <a:ext cx="3932238" cy="3667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pPr algn="ctr">
              <a:spcBef>
                <a:spcPct val="50000"/>
              </a:spcBef>
            </a:pPr>
            <a:r>
              <a:rPr lang="en-GB" altLang="en-US" sz="1800">
                <a:solidFill>
                  <a:schemeClr val="tx1"/>
                </a:solidFill>
              </a:rPr>
              <a:t>With all due respect</a:t>
            </a:r>
          </a:p>
        </p:txBody>
      </p:sp>
      <p:sp>
        <p:nvSpPr>
          <p:cNvPr id="11290" name="Text Box 26">
            <a:extLst>
              <a:ext uri="{FF2B5EF4-FFF2-40B4-BE49-F238E27FC236}">
                <a16:creationId xmlns:a16="http://schemas.microsoft.com/office/drawing/2014/main" id="{3FAA26BB-356E-4F97-A6E1-A3DC42FAE303}"/>
              </a:ext>
            </a:extLst>
          </p:cNvPr>
          <p:cNvSpPr txBox="1">
            <a:spLocks noChangeArrowheads="1"/>
          </p:cNvSpPr>
          <p:nvPr/>
        </p:nvSpPr>
        <p:spPr bwMode="auto">
          <a:xfrm>
            <a:off x="6096000" y="1484313"/>
            <a:ext cx="3932238" cy="3667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pPr algn="ctr">
              <a:spcBef>
                <a:spcPct val="50000"/>
              </a:spcBef>
            </a:pPr>
            <a:r>
              <a:rPr lang="en-GB" altLang="en-US" sz="1800">
                <a:solidFill>
                  <a:schemeClr val="hlink"/>
                </a:solidFill>
              </a:rPr>
              <a:t>I’ll find out</a:t>
            </a:r>
            <a:endParaRPr lang="en-GB" altLang="en-US" sz="1800">
              <a:solidFill>
                <a:schemeClr val="tx1"/>
              </a:solidFill>
            </a:endParaRPr>
          </a:p>
        </p:txBody>
      </p:sp>
      <p:sp>
        <p:nvSpPr>
          <p:cNvPr id="11291" name="Text Box 27">
            <a:extLst>
              <a:ext uri="{FF2B5EF4-FFF2-40B4-BE49-F238E27FC236}">
                <a16:creationId xmlns:a16="http://schemas.microsoft.com/office/drawing/2014/main" id="{C29D121A-9F19-4E51-AD3D-7B0A8B1C50C8}"/>
              </a:ext>
            </a:extLst>
          </p:cNvPr>
          <p:cNvSpPr txBox="1">
            <a:spLocks noChangeArrowheads="1"/>
          </p:cNvSpPr>
          <p:nvPr/>
        </p:nvSpPr>
        <p:spPr bwMode="auto">
          <a:xfrm>
            <a:off x="6103939" y="2025651"/>
            <a:ext cx="3932237" cy="3667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pPr algn="ctr">
              <a:spcBef>
                <a:spcPct val="50000"/>
              </a:spcBef>
            </a:pPr>
            <a:r>
              <a:rPr lang="en-GB" altLang="en-US" sz="1800">
                <a:solidFill>
                  <a:schemeClr val="hlink"/>
                </a:solidFill>
              </a:rPr>
              <a:t>What I can do is...</a:t>
            </a:r>
            <a:endParaRPr lang="en-GB" altLang="en-US" sz="1800">
              <a:solidFill>
                <a:schemeClr val="tx1"/>
              </a:solidFill>
            </a:endParaRPr>
          </a:p>
        </p:txBody>
      </p:sp>
      <p:sp>
        <p:nvSpPr>
          <p:cNvPr id="11292" name="Text Box 28">
            <a:extLst>
              <a:ext uri="{FF2B5EF4-FFF2-40B4-BE49-F238E27FC236}">
                <a16:creationId xmlns:a16="http://schemas.microsoft.com/office/drawing/2014/main" id="{BD0F41CD-AAF8-4042-B7F4-8C727769FB3D}"/>
              </a:ext>
            </a:extLst>
          </p:cNvPr>
          <p:cNvSpPr txBox="1">
            <a:spLocks noChangeArrowheads="1"/>
          </p:cNvSpPr>
          <p:nvPr/>
        </p:nvSpPr>
        <p:spPr bwMode="auto">
          <a:xfrm>
            <a:off x="6113464" y="2620963"/>
            <a:ext cx="3932237" cy="3667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pPr algn="ctr">
              <a:spcBef>
                <a:spcPct val="50000"/>
              </a:spcBef>
            </a:pPr>
            <a:r>
              <a:rPr lang="en-GB" altLang="en-US" sz="1800">
                <a:solidFill>
                  <a:schemeClr val="hlink"/>
                </a:solidFill>
              </a:rPr>
              <a:t>This is who can help you...</a:t>
            </a:r>
            <a:endParaRPr lang="en-GB" altLang="en-US" sz="1800">
              <a:solidFill>
                <a:schemeClr val="tx1"/>
              </a:solidFill>
            </a:endParaRPr>
          </a:p>
        </p:txBody>
      </p:sp>
      <p:sp>
        <p:nvSpPr>
          <p:cNvPr id="11293" name="Text Box 29">
            <a:extLst>
              <a:ext uri="{FF2B5EF4-FFF2-40B4-BE49-F238E27FC236}">
                <a16:creationId xmlns:a16="http://schemas.microsoft.com/office/drawing/2014/main" id="{ED1C59DD-B734-484F-82A5-9BAD84DB142D}"/>
              </a:ext>
            </a:extLst>
          </p:cNvPr>
          <p:cNvSpPr txBox="1">
            <a:spLocks noChangeArrowheads="1"/>
          </p:cNvSpPr>
          <p:nvPr/>
        </p:nvSpPr>
        <p:spPr bwMode="auto">
          <a:xfrm>
            <a:off x="6108700" y="3173413"/>
            <a:ext cx="3932238" cy="3667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pPr algn="ctr">
              <a:spcBef>
                <a:spcPct val="50000"/>
              </a:spcBef>
            </a:pPr>
            <a:r>
              <a:rPr lang="en-GB" altLang="en-US" sz="1800">
                <a:solidFill>
                  <a:schemeClr val="hlink"/>
                </a:solidFill>
              </a:rPr>
              <a:t>I understand your frustration</a:t>
            </a:r>
            <a:endParaRPr lang="en-GB" altLang="en-US" sz="1800">
              <a:solidFill>
                <a:schemeClr val="tx1"/>
              </a:solidFill>
            </a:endParaRPr>
          </a:p>
        </p:txBody>
      </p:sp>
      <p:sp>
        <p:nvSpPr>
          <p:cNvPr id="11294" name="Text Box 30">
            <a:extLst>
              <a:ext uri="{FF2B5EF4-FFF2-40B4-BE49-F238E27FC236}">
                <a16:creationId xmlns:a16="http://schemas.microsoft.com/office/drawing/2014/main" id="{1F28A009-C685-408E-A582-E75BF744BE24}"/>
              </a:ext>
            </a:extLst>
          </p:cNvPr>
          <p:cNvSpPr txBox="1">
            <a:spLocks noChangeArrowheads="1"/>
          </p:cNvSpPr>
          <p:nvPr/>
        </p:nvSpPr>
        <p:spPr bwMode="auto">
          <a:xfrm>
            <a:off x="6108700" y="3759201"/>
            <a:ext cx="3932238" cy="3667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pPr algn="ctr">
              <a:spcBef>
                <a:spcPct val="50000"/>
              </a:spcBef>
            </a:pPr>
            <a:r>
              <a:rPr lang="en-GB" altLang="en-US" sz="1800">
                <a:solidFill>
                  <a:schemeClr val="hlink"/>
                </a:solidFill>
              </a:rPr>
              <a:t>I’m sorry</a:t>
            </a:r>
            <a:endParaRPr lang="en-GB" altLang="en-US" sz="1800">
              <a:solidFill>
                <a:schemeClr val="tx1"/>
              </a:solidFill>
            </a:endParaRPr>
          </a:p>
        </p:txBody>
      </p:sp>
      <p:sp>
        <p:nvSpPr>
          <p:cNvPr id="11295" name="Text Box 31">
            <a:extLst>
              <a:ext uri="{FF2B5EF4-FFF2-40B4-BE49-F238E27FC236}">
                <a16:creationId xmlns:a16="http://schemas.microsoft.com/office/drawing/2014/main" id="{6D11DDD0-1760-496B-9D0D-5164DC0F68E0}"/>
              </a:ext>
            </a:extLst>
          </p:cNvPr>
          <p:cNvSpPr txBox="1">
            <a:spLocks noChangeArrowheads="1"/>
          </p:cNvSpPr>
          <p:nvPr/>
        </p:nvSpPr>
        <p:spPr bwMode="auto">
          <a:xfrm>
            <a:off x="6115050" y="4349751"/>
            <a:ext cx="3932238" cy="3667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pPr algn="ctr">
              <a:spcBef>
                <a:spcPct val="50000"/>
              </a:spcBef>
            </a:pPr>
            <a:r>
              <a:rPr lang="en-GB" altLang="en-US" sz="1800">
                <a:solidFill>
                  <a:schemeClr val="hlink"/>
                </a:solidFill>
              </a:rPr>
              <a:t>I’ll do my best</a:t>
            </a:r>
            <a:endParaRPr lang="en-GB" altLang="en-US" sz="1800">
              <a:solidFill>
                <a:schemeClr val="tx1"/>
              </a:solidFill>
            </a:endParaRPr>
          </a:p>
        </p:txBody>
      </p:sp>
      <p:sp>
        <p:nvSpPr>
          <p:cNvPr id="11296" name="Text Box 32">
            <a:extLst>
              <a:ext uri="{FF2B5EF4-FFF2-40B4-BE49-F238E27FC236}">
                <a16:creationId xmlns:a16="http://schemas.microsoft.com/office/drawing/2014/main" id="{A03ED3C3-FE53-4BDE-B4BA-D76DE5CECC83}"/>
              </a:ext>
            </a:extLst>
          </p:cNvPr>
          <p:cNvSpPr txBox="1">
            <a:spLocks noChangeArrowheads="1"/>
          </p:cNvSpPr>
          <p:nvPr/>
        </p:nvSpPr>
        <p:spPr bwMode="auto">
          <a:xfrm>
            <a:off x="6116639" y="4930776"/>
            <a:ext cx="3932237" cy="3667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pPr algn="ctr">
              <a:spcBef>
                <a:spcPct val="50000"/>
              </a:spcBef>
            </a:pPr>
            <a:r>
              <a:rPr lang="en-GB" altLang="en-US" sz="1800">
                <a:solidFill>
                  <a:schemeClr val="hlink"/>
                </a:solidFill>
              </a:rPr>
              <a:t>I can</a:t>
            </a:r>
            <a:endParaRPr lang="en-GB" altLang="en-US" sz="1800">
              <a:solidFill>
                <a:schemeClr val="tx1"/>
              </a:solidFill>
            </a:endParaRPr>
          </a:p>
        </p:txBody>
      </p:sp>
      <p:sp>
        <p:nvSpPr>
          <p:cNvPr id="11297" name="Text Box 33">
            <a:extLst>
              <a:ext uri="{FF2B5EF4-FFF2-40B4-BE49-F238E27FC236}">
                <a16:creationId xmlns:a16="http://schemas.microsoft.com/office/drawing/2014/main" id="{106752E8-9DA9-41FA-AFDB-B568AD7063B8}"/>
              </a:ext>
            </a:extLst>
          </p:cNvPr>
          <p:cNvSpPr txBox="1">
            <a:spLocks noChangeArrowheads="1"/>
          </p:cNvSpPr>
          <p:nvPr/>
        </p:nvSpPr>
        <p:spPr bwMode="auto">
          <a:xfrm>
            <a:off x="6111875" y="5511801"/>
            <a:ext cx="3932238" cy="3667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pPr algn="ctr">
              <a:spcBef>
                <a:spcPct val="50000"/>
              </a:spcBef>
            </a:pPr>
            <a:r>
              <a:rPr lang="en-GB" altLang="en-US" sz="1800">
                <a:solidFill>
                  <a:schemeClr val="hlink"/>
                </a:solidFill>
              </a:rPr>
              <a:t> I will</a:t>
            </a:r>
            <a:endParaRPr lang="en-GB" altLang="en-US" sz="1800">
              <a:solidFill>
                <a:schemeClr val="tx1"/>
              </a:solidFill>
            </a:endParaRPr>
          </a:p>
        </p:txBody>
      </p:sp>
      <p:sp>
        <p:nvSpPr>
          <p:cNvPr id="30739" name="Rectangle 34">
            <a:extLst>
              <a:ext uri="{FF2B5EF4-FFF2-40B4-BE49-F238E27FC236}">
                <a16:creationId xmlns:a16="http://schemas.microsoft.com/office/drawing/2014/main" id="{994337CC-6364-461B-9E5B-042B9B9D72E5}"/>
              </a:ext>
            </a:extLst>
          </p:cNvPr>
          <p:cNvSpPr>
            <a:spLocks noChangeArrowheads="1"/>
          </p:cNvSpPr>
          <p:nvPr/>
        </p:nvSpPr>
        <p:spPr bwMode="auto">
          <a:xfrm>
            <a:off x="1800225" y="66675"/>
            <a:ext cx="8229600" cy="819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b"/>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pPr algn="ctr" eaLnBrk="1" hangingPunct="1"/>
            <a:r>
              <a:rPr lang="en-GB" altLang="en-US" sz="3800"/>
              <a:t>Using positive language</a:t>
            </a:r>
          </a:p>
        </p:txBody>
      </p:sp>
      <p:grpSp>
        <p:nvGrpSpPr>
          <p:cNvPr id="30740" name="Group 35">
            <a:extLst>
              <a:ext uri="{FF2B5EF4-FFF2-40B4-BE49-F238E27FC236}">
                <a16:creationId xmlns:a16="http://schemas.microsoft.com/office/drawing/2014/main" id="{0A7AFBA1-8161-41DA-B8BC-38B7633A7657}"/>
              </a:ext>
            </a:extLst>
          </p:cNvPr>
          <p:cNvGrpSpPr>
            <a:grpSpLocks/>
          </p:cNvGrpSpPr>
          <p:nvPr/>
        </p:nvGrpSpPr>
        <p:grpSpPr bwMode="auto">
          <a:xfrm>
            <a:off x="8975726" y="260351"/>
            <a:ext cx="1465263" cy="658813"/>
            <a:chOff x="4734" y="448"/>
            <a:chExt cx="923" cy="415"/>
          </a:xfrm>
        </p:grpSpPr>
        <p:sp>
          <p:nvSpPr>
            <p:cNvPr id="30741" name="Freeform 36">
              <a:extLst>
                <a:ext uri="{FF2B5EF4-FFF2-40B4-BE49-F238E27FC236}">
                  <a16:creationId xmlns:a16="http://schemas.microsoft.com/office/drawing/2014/main" id="{BBF52BC8-A0FF-47DD-9EC1-FDAF9EF10E4A}"/>
                </a:ext>
              </a:extLst>
            </p:cNvPr>
            <p:cNvSpPr>
              <a:spLocks/>
            </p:cNvSpPr>
            <p:nvPr/>
          </p:nvSpPr>
          <p:spPr bwMode="auto">
            <a:xfrm>
              <a:off x="4967" y="594"/>
              <a:ext cx="204" cy="131"/>
            </a:xfrm>
            <a:custGeom>
              <a:avLst/>
              <a:gdLst>
                <a:gd name="T0" fmla="*/ 1 w 612"/>
                <a:gd name="T1" fmla="*/ 0 h 392"/>
                <a:gd name="T2" fmla="*/ 1 w 612"/>
                <a:gd name="T3" fmla="*/ 0 h 392"/>
                <a:gd name="T4" fmla="*/ 1 w 612"/>
                <a:gd name="T5" fmla="*/ 0 h 392"/>
                <a:gd name="T6" fmla="*/ 1 w 612"/>
                <a:gd name="T7" fmla="*/ 0 h 392"/>
                <a:gd name="T8" fmla="*/ 1 w 612"/>
                <a:gd name="T9" fmla="*/ 0 h 392"/>
                <a:gd name="T10" fmla="*/ 1 w 612"/>
                <a:gd name="T11" fmla="*/ 0 h 392"/>
                <a:gd name="T12" fmla="*/ 1 w 612"/>
                <a:gd name="T13" fmla="*/ 0 h 392"/>
                <a:gd name="T14" fmla="*/ 1 w 612"/>
                <a:gd name="T15" fmla="*/ 0 h 392"/>
                <a:gd name="T16" fmla="*/ 1 w 612"/>
                <a:gd name="T17" fmla="*/ 0 h 392"/>
                <a:gd name="T18" fmla="*/ 0 w 612"/>
                <a:gd name="T19" fmla="*/ 0 h 392"/>
                <a:gd name="T20" fmla="*/ 0 w 612"/>
                <a:gd name="T21" fmla="*/ 0 h 392"/>
                <a:gd name="T22" fmla="*/ 0 w 612"/>
                <a:gd name="T23" fmla="*/ 0 h 392"/>
                <a:gd name="T24" fmla="*/ 0 w 612"/>
                <a:gd name="T25" fmla="*/ 0 h 392"/>
                <a:gd name="T26" fmla="*/ 0 w 612"/>
                <a:gd name="T27" fmla="*/ 0 h 392"/>
                <a:gd name="T28" fmla="*/ 0 w 612"/>
                <a:gd name="T29" fmla="*/ 0 h 392"/>
                <a:gd name="T30" fmla="*/ 0 w 612"/>
                <a:gd name="T31" fmla="*/ 0 h 392"/>
                <a:gd name="T32" fmla="*/ 0 w 612"/>
                <a:gd name="T33" fmla="*/ 0 h 392"/>
                <a:gd name="T34" fmla="*/ 0 w 612"/>
                <a:gd name="T35" fmla="*/ 0 h 392"/>
                <a:gd name="T36" fmla="*/ 0 w 612"/>
                <a:gd name="T37" fmla="*/ 0 h 392"/>
                <a:gd name="T38" fmla="*/ 0 w 612"/>
                <a:gd name="T39" fmla="*/ 0 h 392"/>
                <a:gd name="T40" fmla="*/ 0 w 612"/>
                <a:gd name="T41" fmla="*/ 0 h 392"/>
                <a:gd name="T42" fmla="*/ 0 w 612"/>
                <a:gd name="T43" fmla="*/ 0 h 392"/>
                <a:gd name="T44" fmla="*/ 0 w 612"/>
                <a:gd name="T45" fmla="*/ 0 h 392"/>
                <a:gd name="T46" fmla="*/ 0 w 612"/>
                <a:gd name="T47" fmla="*/ 0 h 392"/>
                <a:gd name="T48" fmla="*/ 0 w 612"/>
                <a:gd name="T49" fmla="*/ 0 h 392"/>
                <a:gd name="T50" fmla="*/ 0 w 612"/>
                <a:gd name="T51" fmla="*/ 1 h 392"/>
                <a:gd name="T52" fmla="*/ 0 w 612"/>
                <a:gd name="T53" fmla="*/ 0 h 392"/>
                <a:gd name="T54" fmla="*/ 0 w 612"/>
                <a:gd name="T55" fmla="*/ 0 h 392"/>
                <a:gd name="T56" fmla="*/ 0 w 612"/>
                <a:gd name="T57" fmla="*/ 0 h 392"/>
                <a:gd name="T58" fmla="*/ 0 w 612"/>
                <a:gd name="T59" fmla="*/ 0 h 392"/>
                <a:gd name="T60" fmla="*/ 0 w 612"/>
                <a:gd name="T61" fmla="*/ 0 h 392"/>
                <a:gd name="T62" fmla="*/ 0 w 612"/>
                <a:gd name="T63" fmla="*/ 0 h 392"/>
                <a:gd name="T64" fmla="*/ 0 w 612"/>
                <a:gd name="T65" fmla="*/ 0 h 392"/>
                <a:gd name="T66" fmla="*/ 0 w 612"/>
                <a:gd name="T67" fmla="*/ 0 h 392"/>
                <a:gd name="T68" fmla="*/ 0 w 612"/>
                <a:gd name="T69" fmla="*/ 0 h 392"/>
                <a:gd name="T70" fmla="*/ 0 w 612"/>
                <a:gd name="T71" fmla="*/ 0 h 392"/>
                <a:gd name="T72" fmla="*/ 1 w 612"/>
                <a:gd name="T73" fmla="*/ 0 h 392"/>
                <a:gd name="T74" fmla="*/ 1 w 612"/>
                <a:gd name="T75" fmla="*/ 0 h 392"/>
                <a:gd name="T76" fmla="*/ 1 w 612"/>
                <a:gd name="T77" fmla="*/ 0 h 392"/>
                <a:gd name="T78" fmla="*/ 1 w 612"/>
                <a:gd name="T79" fmla="*/ 0 h 392"/>
                <a:gd name="T80" fmla="*/ 1 w 612"/>
                <a:gd name="T81" fmla="*/ 0 h 392"/>
                <a:gd name="T82" fmla="*/ 1 w 612"/>
                <a:gd name="T83" fmla="*/ 0 h 392"/>
                <a:gd name="T84" fmla="*/ 1 w 612"/>
                <a:gd name="T85" fmla="*/ 0 h 392"/>
                <a:gd name="T86" fmla="*/ 1 w 612"/>
                <a:gd name="T87" fmla="*/ 1 h 392"/>
                <a:gd name="T88" fmla="*/ 1 w 612"/>
                <a:gd name="T89" fmla="*/ 0 h 392"/>
                <a:gd name="T90" fmla="*/ 1 w 612"/>
                <a:gd name="T91" fmla="*/ 0 h 392"/>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0" t="0" r="r" b="b"/>
              <a:pathLst>
                <a:path w="612" h="392">
                  <a:moveTo>
                    <a:pt x="571" y="3"/>
                  </a:moveTo>
                  <a:lnTo>
                    <a:pt x="556" y="4"/>
                  </a:lnTo>
                  <a:lnTo>
                    <a:pt x="545" y="7"/>
                  </a:lnTo>
                  <a:lnTo>
                    <a:pt x="536" y="10"/>
                  </a:lnTo>
                  <a:lnTo>
                    <a:pt x="534" y="11"/>
                  </a:lnTo>
                  <a:lnTo>
                    <a:pt x="534" y="34"/>
                  </a:lnTo>
                  <a:lnTo>
                    <a:pt x="522" y="30"/>
                  </a:lnTo>
                  <a:lnTo>
                    <a:pt x="510" y="27"/>
                  </a:lnTo>
                  <a:lnTo>
                    <a:pt x="497" y="23"/>
                  </a:lnTo>
                  <a:lnTo>
                    <a:pt x="485" y="20"/>
                  </a:lnTo>
                  <a:lnTo>
                    <a:pt x="471" y="17"/>
                  </a:lnTo>
                  <a:lnTo>
                    <a:pt x="457" y="14"/>
                  </a:lnTo>
                  <a:lnTo>
                    <a:pt x="443" y="11"/>
                  </a:lnTo>
                  <a:lnTo>
                    <a:pt x="429" y="9"/>
                  </a:lnTo>
                  <a:lnTo>
                    <a:pt x="414" y="7"/>
                  </a:lnTo>
                  <a:lnTo>
                    <a:pt x="398" y="6"/>
                  </a:lnTo>
                  <a:lnTo>
                    <a:pt x="383" y="4"/>
                  </a:lnTo>
                  <a:lnTo>
                    <a:pt x="368" y="3"/>
                  </a:lnTo>
                  <a:lnTo>
                    <a:pt x="351" y="2"/>
                  </a:lnTo>
                  <a:lnTo>
                    <a:pt x="336" y="0"/>
                  </a:lnTo>
                  <a:lnTo>
                    <a:pt x="319" y="0"/>
                  </a:lnTo>
                  <a:lnTo>
                    <a:pt x="302" y="0"/>
                  </a:lnTo>
                  <a:lnTo>
                    <a:pt x="285" y="0"/>
                  </a:lnTo>
                  <a:lnTo>
                    <a:pt x="270" y="0"/>
                  </a:lnTo>
                  <a:lnTo>
                    <a:pt x="255" y="2"/>
                  </a:lnTo>
                  <a:lnTo>
                    <a:pt x="239" y="3"/>
                  </a:lnTo>
                  <a:lnTo>
                    <a:pt x="224" y="3"/>
                  </a:lnTo>
                  <a:lnTo>
                    <a:pt x="209" y="6"/>
                  </a:lnTo>
                  <a:lnTo>
                    <a:pt x="195" y="7"/>
                  </a:lnTo>
                  <a:lnTo>
                    <a:pt x="179" y="9"/>
                  </a:lnTo>
                  <a:lnTo>
                    <a:pt x="165" y="11"/>
                  </a:lnTo>
                  <a:lnTo>
                    <a:pt x="151" y="13"/>
                  </a:lnTo>
                  <a:lnTo>
                    <a:pt x="139" y="16"/>
                  </a:lnTo>
                  <a:lnTo>
                    <a:pt x="126" y="18"/>
                  </a:lnTo>
                  <a:lnTo>
                    <a:pt x="114" y="21"/>
                  </a:lnTo>
                  <a:lnTo>
                    <a:pt x="101" y="24"/>
                  </a:lnTo>
                  <a:lnTo>
                    <a:pt x="89" y="28"/>
                  </a:lnTo>
                  <a:lnTo>
                    <a:pt x="78" y="31"/>
                  </a:lnTo>
                  <a:lnTo>
                    <a:pt x="78" y="16"/>
                  </a:lnTo>
                  <a:lnTo>
                    <a:pt x="76" y="16"/>
                  </a:lnTo>
                  <a:lnTo>
                    <a:pt x="75" y="14"/>
                  </a:lnTo>
                  <a:lnTo>
                    <a:pt x="71" y="11"/>
                  </a:lnTo>
                  <a:lnTo>
                    <a:pt x="66" y="9"/>
                  </a:lnTo>
                  <a:lnTo>
                    <a:pt x="61" y="6"/>
                  </a:lnTo>
                  <a:lnTo>
                    <a:pt x="53" y="4"/>
                  </a:lnTo>
                  <a:lnTo>
                    <a:pt x="44" y="2"/>
                  </a:lnTo>
                  <a:lnTo>
                    <a:pt x="34" y="0"/>
                  </a:lnTo>
                  <a:lnTo>
                    <a:pt x="19" y="4"/>
                  </a:lnTo>
                  <a:lnTo>
                    <a:pt x="9" y="10"/>
                  </a:lnTo>
                  <a:lnTo>
                    <a:pt x="2" y="14"/>
                  </a:lnTo>
                  <a:lnTo>
                    <a:pt x="0" y="16"/>
                  </a:lnTo>
                  <a:lnTo>
                    <a:pt x="0" y="392"/>
                  </a:lnTo>
                  <a:lnTo>
                    <a:pt x="78" y="392"/>
                  </a:lnTo>
                  <a:lnTo>
                    <a:pt x="78" y="209"/>
                  </a:lnTo>
                  <a:lnTo>
                    <a:pt x="89" y="213"/>
                  </a:lnTo>
                  <a:lnTo>
                    <a:pt x="101" y="216"/>
                  </a:lnTo>
                  <a:lnTo>
                    <a:pt x="114" y="219"/>
                  </a:lnTo>
                  <a:lnTo>
                    <a:pt x="126" y="222"/>
                  </a:lnTo>
                  <a:lnTo>
                    <a:pt x="139" y="225"/>
                  </a:lnTo>
                  <a:lnTo>
                    <a:pt x="151" y="227"/>
                  </a:lnTo>
                  <a:lnTo>
                    <a:pt x="165" y="230"/>
                  </a:lnTo>
                  <a:lnTo>
                    <a:pt x="179" y="232"/>
                  </a:lnTo>
                  <a:lnTo>
                    <a:pt x="195" y="234"/>
                  </a:lnTo>
                  <a:lnTo>
                    <a:pt x="209" y="236"/>
                  </a:lnTo>
                  <a:lnTo>
                    <a:pt x="224" y="237"/>
                  </a:lnTo>
                  <a:lnTo>
                    <a:pt x="239" y="239"/>
                  </a:lnTo>
                  <a:lnTo>
                    <a:pt x="255" y="239"/>
                  </a:lnTo>
                  <a:lnTo>
                    <a:pt x="270" y="240"/>
                  </a:lnTo>
                  <a:lnTo>
                    <a:pt x="285" y="240"/>
                  </a:lnTo>
                  <a:lnTo>
                    <a:pt x="302" y="240"/>
                  </a:lnTo>
                  <a:lnTo>
                    <a:pt x="319" y="240"/>
                  </a:lnTo>
                  <a:lnTo>
                    <a:pt x="336" y="240"/>
                  </a:lnTo>
                  <a:lnTo>
                    <a:pt x="351" y="239"/>
                  </a:lnTo>
                  <a:lnTo>
                    <a:pt x="368" y="237"/>
                  </a:lnTo>
                  <a:lnTo>
                    <a:pt x="383" y="236"/>
                  </a:lnTo>
                  <a:lnTo>
                    <a:pt x="398" y="234"/>
                  </a:lnTo>
                  <a:lnTo>
                    <a:pt x="414" y="233"/>
                  </a:lnTo>
                  <a:lnTo>
                    <a:pt x="429" y="232"/>
                  </a:lnTo>
                  <a:lnTo>
                    <a:pt x="443" y="229"/>
                  </a:lnTo>
                  <a:lnTo>
                    <a:pt x="457" y="226"/>
                  </a:lnTo>
                  <a:lnTo>
                    <a:pt x="471" y="225"/>
                  </a:lnTo>
                  <a:lnTo>
                    <a:pt x="485" y="220"/>
                  </a:lnTo>
                  <a:lnTo>
                    <a:pt x="497" y="218"/>
                  </a:lnTo>
                  <a:lnTo>
                    <a:pt x="510" y="215"/>
                  </a:lnTo>
                  <a:lnTo>
                    <a:pt x="522" y="212"/>
                  </a:lnTo>
                  <a:lnTo>
                    <a:pt x="534" y="208"/>
                  </a:lnTo>
                  <a:lnTo>
                    <a:pt x="534" y="388"/>
                  </a:lnTo>
                  <a:lnTo>
                    <a:pt x="612" y="388"/>
                  </a:lnTo>
                  <a:lnTo>
                    <a:pt x="612" y="11"/>
                  </a:lnTo>
                  <a:lnTo>
                    <a:pt x="609" y="10"/>
                  </a:lnTo>
                  <a:lnTo>
                    <a:pt x="602" y="7"/>
                  </a:lnTo>
                  <a:lnTo>
                    <a:pt x="589" y="4"/>
                  </a:lnTo>
                  <a:lnTo>
                    <a:pt x="571" y="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42" name="Freeform 37">
              <a:extLst>
                <a:ext uri="{FF2B5EF4-FFF2-40B4-BE49-F238E27FC236}">
                  <a16:creationId xmlns:a16="http://schemas.microsoft.com/office/drawing/2014/main" id="{A3BFA2DC-BA51-49A4-AED7-DC5CF4B3850B}"/>
                </a:ext>
              </a:extLst>
            </p:cNvPr>
            <p:cNvSpPr>
              <a:spLocks/>
            </p:cNvSpPr>
            <p:nvPr/>
          </p:nvSpPr>
          <p:spPr bwMode="auto">
            <a:xfrm>
              <a:off x="5217" y="598"/>
              <a:ext cx="204" cy="131"/>
            </a:xfrm>
            <a:custGeom>
              <a:avLst/>
              <a:gdLst>
                <a:gd name="T0" fmla="*/ 1 w 612"/>
                <a:gd name="T1" fmla="*/ 0 h 395"/>
                <a:gd name="T2" fmla="*/ 1 w 612"/>
                <a:gd name="T3" fmla="*/ 0 h 395"/>
                <a:gd name="T4" fmla="*/ 1 w 612"/>
                <a:gd name="T5" fmla="*/ 0 h 395"/>
                <a:gd name="T6" fmla="*/ 1 w 612"/>
                <a:gd name="T7" fmla="*/ 0 h 395"/>
                <a:gd name="T8" fmla="*/ 1 w 612"/>
                <a:gd name="T9" fmla="*/ 0 h 395"/>
                <a:gd name="T10" fmla="*/ 1 w 612"/>
                <a:gd name="T11" fmla="*/ 0 h 395"/>
                <a:gd name="T12" fmla="*/ 1 w 612"/>
                <a:gd name="T13" fmla="*/ 0 h 395"/>
                <a:gd name="T14" fmla="*/ 1 w 612"/>
                <a:gd name="T15" fmla="*/ 0 h 395"/>
                <a:gd name="T16" fmla="*/ 1 w 612"/>
                <a:gd name="T17" fmla="*/ 0 h 395"/>
                <a:gd name="T18" fmla="*/ 0 w 612"/>
                <a:gd name="T19" fmla="*/ 0 h 395"/>
                <a:gd name="T20" fmla="*/ 0 w 612"/>
                <a:gd name="T21" fmla="*/ 0 h 395"/>
                <a:gd name="T22" fmla="*/ 0 w 612"/>
                <a:gd name="T23" fmla="*/ 0 h 395"/>
                <a:gd name="T24" fmla="*/ 0 w 612"/>
                <a:gd name="T25" fmla="*/ 0 h 395"/>
                <a:gd name="T26" fmla="*/ 0 w 612"/>
                <a:gd name="T27" fmla="*/ 0 h 395"/>
                <a:gd name="T28" fmla="*/ 0 w 612"/>
                <a:gd name="T29" fmla="*/ 0 h 395"/>
                <a:gd name="T30" fmla="*/ 0 w 612"/>
                <a:gd name="T31" fmla="*/ 0 h 395"/>
                <a:gd name="T32" fmla="*/ 0 w 612"/>
                <a:gd name="T33" fmla="*/ 0 h 395"/>
                <a:gd name="T34" fmla="*/ 0 w 612"/>
                <a:gd name="T35" fmla="*/ 0 h 395"/>
                <a:gd name="T36" fmla="*/ 0 w 612"/>
                <a:gd name="T37" fmla="*/ 0 h 395"/>
                <a:gd name="T38" fmla="*/ 0 w 612"/>
                <a:gd name="T39" fmla="*/ 0 h 395"/>
                <a:gd name="T40" fmla="*/ 0 w 612"/>
                <a:gd name="T41" fmla="*/ 0 h 395"/>
                <a:gd name="T42" fmla="*/ 0 w 612"/>
                <a:gd name="T43" fmla="*/ 0 h 395"/>
                <a:gd name="T44" fmla="*/ 0 w 612"/>
                <a:gd name="T45" fmla="*/ 0 h 395"/>
                <a:gd name="T46" fmla="*/ 0 w 612"/>
                <a:gd name="T47" fmla="*/ 0 h 395"/>
                <a:gd name="T48" fmla="*/ 0 w 612"/>
                <a:gd name="T49" fmla="*/ 0 h 395"/>
                <a:gd name="T50" fmla="*/ 0 w 612"/>
                <a:gd name="T51" fmla="*/ 1 h 395"/>
                <a:gd name="T52" fmla="*/ 0 w 612"/>
                <a:gd name="T53" fmla="*/ 0 h 395"/>
                <a:gd name="T54" fmla="*/ 0 w 612"/>
                <a:gd name="T55" fmla="*/ 0 h 395"/>
                <a:gd name="T56" fmla="*/ 0 w 612"/>
                <a:gd name="T57" fmla="*/ 0 h 395"/>
                <a:gd name="T58" fmla="*/ 0 w 612"/>
                <a:gd name="T59" fmla="*/ 0 h 395"/>
                <a:gd name="T60" fmla="*/ 0 w 612"/>
                <a:gd name="T61" fmla="*/ 0 h 395"/>
                <a:gd name="T62" fmla="*/ 0 w 612"/>
                <a:gd name="T63" fmla="*/ 0 h 395"/>
                <a:gd name="T64" fmla="*/ 0 w 612"/>
                <a:gd name="T65" fmla="*/ 0 h 395"/>
                <a:gd name="T66" fmla="*/ 0 w 612"/>
                <a:gd name="T67" fmla="*/ 0 h 395"/>
                <a:gd name="T68" fmla="*/ 0 w 612"/>
                <a:gd name="T69" fmla="*/ 0 h 395"/>
                <a:gd name="T70" fmla="*/ 0 w 612"/>
                <a:gd name="T71" fmla="*/ 0 h 395"/>
                <a:gd name="T72" fmla="*/ 1 w 612"/>
                <a:gd name="T73" fmla="*/ 0 h 395"/>
                <a:gd name="T74" fmla="*/ 1 w 612"/>
                <a:gd name="T75" fmla="*/ 0 h 395"/>
                <a:gd name="T76" fmla="*/ 1 w 612"/>
                <a:gd name="T77" fmla="*/ 0 h 395"/>
                <a:gd name="T78" fmla="*/ 1 w 612"/>
                <a:gd name="T79" fmla="*/ 0 h 395"/>
                <a:gd name="T80" fmla="*/ 1 w 612"/>
                <a:gd name="T81" fmla="*/ 0 h 395"/>
                <a:gd name="T82" fmla="*/ 1 w 612"/>
                <a:gd name="T83" fmla="*/ 0 h 395"/>
                <a:gd name="T84" fmla="*/ 1 w 612"/>
                <a:gd name="T85" fmla="*/ 0 h 395"/>
                <a:gd name="T86" fmla="*/ 1 w 612"/>
                <a:gd name="T87" fmla="*/ 1 h 395"/>
                <a:gd name="T88" fmla="*/ 1 w 612"/>
                <a:gd name="T89" fmla="*/ 0 h 395"/>
                <a:gd name="T90" fmla="*/ 1 w 612"/>
                <a:gd name="T91" fmla="*/ 0 h 395"/>
                <a:gd name="T92" fmla="*/ 1 w 612"/>
                <a:gd name="T93" fmla="*/ 0 h 395"/>
                <a:gd name="T94" fmla="*/ 1 w 612"/>
                <a:gd name="T95" fmla="*/ 0 h 395"/>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612" h="395">
                  <a:moveTo>
                    <a:pt x="565" y="3"/>
                  </a:moveTo>
                  <a:lnTo>
                    <a:pt x="555" y="6"/>
                  </a:lnTo>
                  <a:lnTo>
                    <a:pt x="544" y="9"/>
                  </a:lnTo>
                  <a:lnTo>
                    <a:pt x="535" y="12"/>
                  </a:lnTo>
                  <a:lnTo>
                    <a:pt x="533" y="13"/>
                  </a:lnTo>
                  <a:lnTo>
                    <a:pt x="533" y="37"/>
                  </a:lnTo>
                  <a:lnTo>
                    <a:pt x="521" y="32"/>
                  </a:lnTo>
                  <a:lnTo>
                    <a:pt x="509" y="30"/>
                  </a:lnTo>
                  <a:lnTo>
                    <a:pt x="496" y="26"/>
                  </a:lnTo>
                  <a:lnTo>
                    <a:pt x="484" y="23"/>
                  </a:lnTo>
                  <a:lnTo>
                    <a:pt x="471" y="20"/>
                  </a:lnTo>
                  <a:lnTo>
                    <a:pt x="457" y="17"/>
                  </a:lnTo>
                  <a:lnTo>
                    <a:pt x="443" y="14"/>
                  </a:lnTo>
                  <a:lnTo>
                    <a:pt x="428" y="12"/>
                  </a:lnTo>
                  <a:lnTo>
                    <a:pt x="414" y="10"/>
                  </a:lnTo>
                  <a:lnTo>
                    <a:pt x="399" y="9"/>
                  </a:lnTo>
                  <a:lnTo>
                    <a:pt x="383" y="7"/>
                  </a:lnTo>
                  <a:lnTo>
                    <a:pt x="368" y="6"/>
                  </a:lnTo>
                  <a:lnTo>
                    <a:pt x="351" y="5"/>
                  </a:lnTo>
                  <a:lnTo>
                    <a:pt x="336" y="3"/>
                  </a:lnTo>
                  <a:lnTo>
                    <a:pt x="319" y="3"/>
                  </a:lnTo>
                  <a:lnTo>
                    <a:pt x="303" y="3"/>
                  </a:lnTo>
                  <a:lnTo>
                    <a:pt x="286" y="3"/>
                  </a:lnTo>
                  <a:lnTo>
                    <a:pt x="271" y="3"/>
                  </a:lnTo>
                  <a:lnTo>
                    <a:pt x="255" y="5"/>
                  </a:lnTo>
                  <a:lnTo>
                    <a:pt x="240" y="5"/>
                  </a:lnTo>
                  <a:lnTo>
                    <a:pt x="225" y="6"/>
                  </a:lnTo>
                  <a:lnTo>
                    <a:pt x="209" y="7"/>
                  </a:lnTo>
                  <a:lnTo>
                    <a:pt x="195" y="9"/>
                  </a:lnTo>
                  <a:lnTo>
                    <a:pt x="180" y="12"/>
                  </a:lnTo>
                  <a:lnTo>
                    <a:pt x="166" y="13"/>
                  </a:lnTo>
                  <a:lnTo>
                    <a:pt x="152" y="16"/>
                  </a:lnTo>
                  <a:lnTo>
                    <a:pt x="139" y="19"/>
                  </a:lnTo>
                  <a:lnTo>
                    <a:pt x="127" y="21"/>
                  </a:lnTo>
                  <a:lnTo>
                    <a:pt x="114" y="24"/>
                  </a:lnTo>
                  <a:lnTo>
                    <a:pt x="102" y="27"/>
                  </a:lnTo>
                  <a:lnTo>
                    <a:pt x="89" y="30"/>
                  </a:lnTo>
                  <a:lnTo>
                    <a:pt x="78" y="34"/>
                  </a:lnTo>
                  <a:lnTo>
                    <a:pt x="78" y="19"/>
                  </a:lnTo>
                  <a:lnTo>
                    <a:pt x="77" y="16"/>
                  </a:lnTo>
                  <a:lnTo>
                    <a:pt x="73" y="9"/>
                  </a:lnTo>
                  <a:lnTo>
                    <a:pt x="61" y="3"/>
                  </a:lnTo>
                  <a:lnTo>
                    <a:pt x="42" y="0"/>
                  </a:lnTo>
                  <a:lnTo>
                    <a:pt x="31" y="2"/>
                  </a:lnTo>
                  <a:lnTo>
                    <a:pt x="21" y="3"/>
                  </a:lnTo>
                  <a:lnTo>
                    <a:pt x="14" y="6"/>
                  </a:lnTo>
                  <a:lnTo>
                    <a:pt x="8" y="9"/>
                  </a:lnTo>
                  <a:lnTo>
                    <a:pt x="4" y="13"/>
                  </a:lnTo>
                  <a:lnTo>
                    <a:pt x="1" y="16"/>
                  </a:lnTo>
                  <a:lnTo>
                    <a:pt x="0" y="17"/>
                  </a:lnTo>
                  <a:lnTo>
                    <a:pt x="0" y="19"/>
                  </a:lnTo>
                  <a:lnTo>
                    <a:pt x="0" y="395"/>
                  </a:lnTo>
                  <a:lnTo>
                    <a:pt x="78" y="395"/>
                  </a:lnTo>
                  <a:lnTo>
                    <a:pt x="78" y="212"/>
                  </a:lnTo>
                  <a:lnTo>
                    <a:pt x="89" y="215"/>
                  </a:lnTo>
                  <a:lnTo>
                    <a:pt x="102" y="219"/>
                  </a:lnTo>
                  <a:lnTo>
                    <a:pt x="114" y="222"/>
                  </a:lnTo>
                  <a:lnTo>
                    <a:pt x="127" y="225"/>
                  </a:lnTo>
                  <a:lnTo>
                    <a:pt x="139" y="228"/>
                  </a:lnTo>
                  <a:lnTo>
                    <a:pt x="152" y="230"/>
                  </a:lnTo>
                  <a:lnTo>
                    <a:pt x="166" y="232"/>
                  </a:lnTo>
                  <a:lnTo>
                    <a:pt x="180" y="235"/>
                  </a:lnTo>
                  <a:lnTo>
                    <a:pt x="195" y="236"/>
                  </a:lnTo>
                  <a:lnTo>
                    <a:pt x="209" y="237"/>
                  </a:lnTo>
                  <a:lnTo>
                    <a:pt x="225" y="240"/>
                  </a:lnTo>
                  <a:lnTo>
                    <a:pt x="240" y="240"/>
                  </a:lnTo>
                  <a:lnTo>
                    <a:pt x="255" y="241"/>
                  </a:lnTo>
                  <a:lnTo>
                    <a:pt x="271" y="243"/>
                  </a:lnTo>
                  <a:lnTo>
                    <a:pt x="286" y="243"/>
                  </a:lnTo>
                  <a:lnTo>
                    <a:pt x="303" y="243"/>
                  </a:lnTo>
                  <a:lnTo>
                    <a:pt x="319" y="243"/>
                  </a:lnTo>
                  <a:lnTo>
                    <a:pt x="336" y="243"/>
                  </a:lnTo>
                  <a:lnTo>
                    <a:pt x="351" y="241"/>
                  </a:lnTo>
                  <a:lnTo>
                    <a:pt x="368" y="240"/>
                  </a:lnTo>
                  <a:lnTo>
                    <a:pt x="383" y="239"/>
                  </a:lnTo>
                  <a:lnTo>
                    <a:pt x="399" y="237"/>
                  </a:lnTo>
                  <a:lnTo>
                    <a:pt x="414" y="236"/>
                  </a:lnTo>
                  <a:lnTo>
                    <a:pt x="428" y="235"/>
                  </a:lnTo>
                  <a:lnTo>
                    <a:pt x="443" y="232"/>
                  </a:lnTo>
                  <a:lnTo>
                    <a:pt x="457" y="229"/>
                  </a:lnTo>
                  <a:lnTo>
                    <a:pt x="471" y="226"/>
                  </a:lnTo>
                  <a:lnTo>
                    <a:pt x="484" y="223"/>
                  </a:lnTo>
                  <a:lnTo>
                    <a:pt x="496" y="221"/>
                  </a:lnTo>
                  <a:lnTo>
                    <a:pt x="509" y="216"/>
                  </a:lnTo>
                  <a:lnTo>
                    <a:pt x="521" y="214"/>
                  </a:lnTo>
                  <a:lnTo>
                    <a:pt x="533" y="209"/>
                  </a:lnTo>
                  <a:lnTo>
                    <a:pt x="533" y="389"/>
                  </a:lnTo>
                  <a:lnTo>
                    <a:pt x="612" y="389"/>
                  </a:lnTo>
                  <a:lnTo>
                    <a:pt x="612" y="13"/>
                  </a:lnTo>
                  <a:lnTo>
                    <a:pt x="611" y="13"/>
                  </a:lnTo>
                  <a:lnTo>
                    <a:pt x="608" y="12"/>
                  </a:lnTo>
                  <a:lnTo>
                    <a:pt x="604" y="10"/>
                  </a:lnTo>
                  <a:lnTo>
                    <a:pt x="598" y="7"/>
                  </a:lnTo>
                  <a:lnTo>
                    <a:pt x="591" y="6"/>
                  </a:lnTo>
                  <a:lnTo>
                    <a:pt x="583" y="5"/>
                  </a:lnTo>
                  <a:lnTo>
                    <a:pt x="574" y="3"/>
                  </a:lnTo>
                  <a:lnTo>
                    <a:pt x="565" y="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43" name="Freeform 38">
              <a:extLst>
                <a:ext uri="{FF2B5EF4-FFF2-40B4-BE49-F238E27FC236}">
                  <a16:creationId xmlns:a16="http://schemas.microsoft.com/office/drawing/2014/main" id="{11EE0686-567E-401A-BBCA-88BFB211AF99}"/>
                </a:ext>
              </a:extLst>
            </p:cNvPr>
            <p:cNvSpPr>
              <a:spLocks/>
            </p:cNvSpPr>
            <p:nvPr/>
          </p:nvSpPr>
          <p:spPr bwMode="auto">
            <a:xfrm>
              <a:off x="4756" y="609"/>
              <a:ext cx="129" cy="157"/>
            </a:xfrm>
            <a:custGeom>
              <a:avLst/>
              <a:gdLst>
                <a:gd name="T0" fmla="*/ 1 w 386"/>
                <a:gd name="T1" fmla="*/ 0 h 471"/>
                <a:gd name="T2" fmla="*/ 1 w 386"/>
                <a:gd name="T3" fmla="*/ 0 h 471"/>
                <a:gd name="T4" fmla="*/ 0 w 386"/>
                <a:gd name="T5" fmla="*/ 0 h 471"/>
                <a:gd name="T6" fmla="*/ 0 w 386"/>
                <a:gd name="T7" fmla="*/ 0 h 471"/>
                <a:gd name="T8" fmla="*/ 0 w 386"/>
                <a:gd name="T9" fmla="*/ 0 h 471"/>
                <a:gd name="T10" fmla="*/ 0 w 386"/>
                <a:gd name="T11" fmla="*/ 0 h 471"/>
                <a:gd name="T12" fmla="*/ 0 w 386"/>
                <a:gd name="T13" fmla="*/ 0 h 471"/>
                <a:gd name="T14" fmla="*/ 0 w 386"/>
                <a:gd name="T15" fmla="*/ 0 h 471"/>
                <a:gd name="T16" fmla="*/ 0 w 386"/>
                <a:gd name="T17" fmla="*/ 0 h 471"/>
                <a:gd name="T18" fmla="*/ 0 w 386"/>
                <a:gd name="T19" fmla="*/ 0 h 471"/>
                <a:gd name="T20" fmla="*/ 0 w 386"/>
                <a:gd name="T21" fmla="*/ 0 h 471"/>
                <a:gd name="T22" fmla="*/ 0 w 386"/>
                <a:gd name="T23" fmla="*/ 0 h 471"/>
                <a:gd name="T24" fmla="*/ 0 w 386"/>
                <a:gd name="T25" fmla="*/ 0 h 471"/>
                <a:gd name="T26" fmla="*/ 0 w 386"/>
                <a:gd name="T27" fmla="*/ 0 h 471"/>
                <a:gd name="T28" fmla="*/ 0 w 386"/>
                <a:gd name="T29" fmla="*/ 0 h 471"/>
                <a:gd name="T30" fmla="*/ 0 w 386"/>
                <a:gd name="T31" fmla="*/ 0 h 471"/>
                <a:gd name="T32" fmla="*/ 0 w 386"/>
                <a:gd name="T33" fmla="*/ 0 h 471"/>
                <a:gd name="T34" fmla="*/ 0 w 386"/>
                <a:gd name="T35" fmla="*/ 0 h 471"/>
                <a:gd name="T36" fmla="*/ 0 w 386"/>
                <a:gd name="T37" fmla="*/ 0 h 471"/>
                <a:gd name="T38" fmla="*/ 0 w 386"/>
                <a:gd name="T39" fmla="*/ 0 h 471"/>
                <a:gd name="T40" fmla="*/ 0 w 386"/>
                <a:gd name="T41" fmla="*/ 0 h 471"/>
                <a:gd name="T42" fmla="*/ 0 w 386"/>
                <a:gd name="T43" fmla="*/ 0 h 471"/>
                <a:gd name="T44" fmla="*/ 0 w 386"/>
                <a:gd name="T45" fmla="*/ 0 h 471"/>
                <a:gd name="T46" fmla="*/ 0 w 386"/>
                <a:gd name="T47" fmla="*/ 0 h 471"/>
                <a:gd name="T48" fmla="*/ 0 w 386"/>
                <a:gd name="T49" fmla="*/ 0 h 471"/>
                <a:gd name="T50" fmla="*/ 0 w 386"/>
                <a:gd name="T51" fmla="*/ 1 h 471"/>
                <a:gd name="T52" fmla="*/ 0 w 386"/>
                <a:gd name="T53" fmla="*/ 1 h 471"/>
                <a:gd name="T54" fmla="*/ 0 w 386"/>
                <a:gd name="T55" fmla="*/ 1 h 471"/>
                <a:gd name="T56" fmla="*/ 0 w 386"/>
                <a:gd name="T57" fmla="*/ 1 h 471"/>
                <a:gd name="T58" fmla="*/ 0 w 386"/>
                <a:gd name="T59" fmla="*/ 0 h 471"/>
                <a:gd name="T60" fmla="*/ 0 w 386"/>
                <a:gd name="T61" fmla="*/ 0 h 471"/>
                <a:gd name="T62" fmla="*/ 0 w 386"/>
                <a:gd name="T63" fmla="*/ 0 h 471"/>
                <a:gd name="T64" fmla="*/ 0 w 386"/>
                <a:gd name="T65" fmla="*/ 0 h 471"/>
                <a:gd name="T66" fmla="*/ 0 w 386"/>
                <a:gd name="T67" fmla="*/ 0 h 471"/>
                <a:gd name="T68" fmla="*/ 0 w 386"/>
                <a:gd name="T69" fmla="*/ 0 h 471"/>
                <a:gd name="T70" fmla="*/ 0 w 386"/>
                <a:gd name="T71" fmla="*/ 0 h 471"/>
                <a:gd name="T72" fmla="*/ 0 w 386"/>
                <a:gd name="T73" fmla="*/ 0 h 471"/>
                <a:gd name="T74" fmla="*/ 0 w 386"/>
                <a:gd name="T75" fmla="*/ 0 h 471"/>
                <a:gd name="T76" fmla="*/ 0 w 386"/>
                <a:gd name="T77" fmla="*/ 0 h 471"/>
                <a:gd name="T78" fmla="*/ 0 w 386"/>
                <a:gd name="T79" fmla="*/ 0 h 471"/>
                <a:gd name="T80" fmla="*/ 0 w 386"/>
                <a:gd name="T81" fmla="*/ 0 h 471"/>
                <a:gd name="T82" fmla="*/ 0 w 386"/>
                <a:gd name="T83" fmla="*/ 0 h 471"/>
                <a:gd name="T84" fmla="*/ 0 w 386"/>
                <a:gd name="T85" fmla="*/ 0 h 471"/>
                <a:gd name="T86" fmla="*/ 0 w 386"/>
                <a:gd name="T87" fmla="*/ 0 h 471"/>
                <a:gd name="T88" fmla="*/ 0 w 386"/>
                <a:gd name="T89" fmla="*/ 0 h 471"/>
                <a:gd name="T90" fmla="*/ 1 w 386"/>
                <a:gd name="T91" fmla="*/ 0 h 471"/>
                <a:gd name="T92" fmla="*/ 1 w 386"/>
                <a:gd name="T93" fmla="*/ 0 h 471"/>
                <a:gd name="T94" fmla="*/ 1 w 386"/>
                <a:gd name="T95" fmla="*/ 0 h 471"/>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386" h="471">
                  <a:moveTo>
                    <a:pt x="384" y="23"/>
                  </a:moveTo>
                  <a:lnTo>
                    <a:pt x="376" y="13"/>
                  </a:lnTo>
                  <a:lnTo>
                    <a:pt x="362" y="6"/>
                  </a:lnTo>
                  <a:lnTo>
                    <a:pt x="344" y="2"/>
                  </a:lnTo>
                  <a:lnTo>
                    <a:pt x="322" y="0"/>
                  </a:lnTo>
                  <a:lnTo>
                    <a:pt x="297" y="0"/>
                  </a:lnTo>
                  <a:lnTo>
                    <a:pt x="270" y="3"/>
                  </a:lnTo>
                  <a:lnTo>
                    <a:pt x="242" y="6"/>
                  </a:lnTo>
                  <a:lnTo>
                    <a:pt x="214" y="10"/>
                  </a:lnTo>
                  <a:lnTo>
                    <a:pt x="186" y="14"/>
                  </a:lnTo>
                  <a:lnTo>
                    <a:pt x="160" y="20"/>
                  </a:lnTo>
                  <a:lnTo>
                    <a:pt x="135" y="25"/>
                  </a:lnTo>
                  <a:lnTo>
                    <a:pt x="112" y="31"/>
                  </a:lnTo>
                  <a:lnTo>
                    <a:pt x="94" y="35"/>
                  </a:lnTo>
                  <a:lnTo>
                    <a:pt x="80" y="39"/>
                  </a:lnTo>
                  <a:lnTo>
                    <a:pt x="71" y="41"/>
                  </a:lnTo>
                  <a:lnTo>
                    <a:pt x="68" y="42"/>
                  </a:lnTo>
                  <a:lnTo>
                    <a:pt x="66" y="39"/>
                  </a:lnTo>
                  <a:lnTo>
                    <a:pt x="61" y="31"/>
                  </a:lnTo>
                  <a:lnTo>
                    <a:pt x="50" y="24"/>
                  </a:lnTo>
                  <a:lnTo>
                    <a:pt x="30" y="21"/>
                  </a:lnTo>
                  <a:lnTo>
                    <a:pt x="13" y="24"/>
                  </a:lnTo>
                  <a:lnTo>
                    <a:pt x="5" y="28"/>
                  </a:lnTo>
                  <a:lnTo>
                    <a:pt x="1" y="34"/>
                  </a:lnTo>
                  <a:lnTo>
                    <a:pt x="0" y="36"/>
                  </a:lnTo>
                  <a:lnTo>
                    <a:pt x="0" y="471"/>
                  </a:lnTo>
                  <a:lnTo>
                    <a:pt x="68" y="471"/>
                  </a:lnTo>
                  <a:lnTo>
                    <a:pt x="68" y="441"/>
                  </a:lnTo>
                  <a:lnTo>
                    <a:pt x="68" y="374"/>
                  </a:lnTo>
                  <a:lnTo>
                    <a:pt x="68" y="308"/>
                  </a:lnTo>
                  <a:lnTo>
                    <a:pt x="68" y="278"/>
                  </a:lnTo>
                  <a:lnTo>
                    <a:pt x="79" y="273"/>
                  </a:lnTo>
                  <a:lnTo>
                    <a:pt x="93" y="269"/>
                  </a:lnTo>
                  <a:lnTo>
                    <a:pt x="108" y="265"/>
                  </a:lnTo>
                  <a:lnTo>
                    <a:pt x="126" y="259"/>
                  </a:lnTo>
                  <a:lnTo>
                    <a:pt x="147" y="254"/>
                  </a:lnTo>
                  <a:lnTo>
                    <a:pt x="168" y="247"/>
                  </a:lnTo>
                  <a:lnTo>
                    <a:pt x="191" y="241"/>
                  </a:lnTo>
                  <a:lnTo>
                    <a:pt x="214" y="234"/>
                  </a:lnTo>
                  <a:lnTo>
                    <a:pt x="238" y="229"/>
                  </a:lnTo>
                  <a:lnTo>
                    <a:pt x="262" y="222"/>
                  </a:lnTo>
                  <a:lnTo>
                    <a:pt x="285" y="216"/>
                  </a:lnTo>
                  <a:lnTo>
                    <a:pt x="308" y="209"/>
                  </a:lnTo>
                  <a:lnTo>
                    <a:pt x="330" y="205"/>
                  </a:lnTo>
                  <a:lnTo>
                    <a:pt x="349" y="200"/>
                  </a:lnTo>
                  <a:lnTo>
                    <a:pt x="369" y="195"/>
                  </a:lnTo>
                  <a:lnTo>
                    <a:pt x="386" y="193"/>
                  </a:lnTo>
                  <a:lnTo>
                    <a:pt x="384"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44" name="Freeform 39">
              <a:extLst>
                <a:ext uri="{FF2B5EF4-FFF2-40B4-BE49-F238E27FC236}">
                  <a16:creationId xmlns:a16="http://schemas.microsoft.com/office/drawing/2014/main" id="{F4361BF6-4067-4060-82E9-DEED6EB84C8F}"/>
                </a:ext>
              </a:extLst>
            </p:cNvPr>
            <p:cNvSpPr>
              <a:spLocks/>
            </p:cNvSpPr>
            <p:nvPr/>
          </p:nvSpPr>
          <p:spPr bwMode="auto">
            <a:xfrm>
              <a:off x="5506" y="612"/>
              <a:ext cx="129" cy="157"/>
            </a:xfrm>
            <a:custGeom>
              <a:avLst/>
              <a:gdLst>
                <a:gd name="T0" fmla="*/ 0 w 386"/>
                <a:gd name="T1" fmla="*/ 0 h 471"/>
                <a:gd name="T2" fmla="*/ 0 w 386"/>
                <a:gd name="T3" fmla="*/ 0 h 471"/>
                <a:gd name="T4" fmla="*/ 0 w 386"/>
                <a:gd name="T5" fmla="*/ 0 h 471"/>
                <a:gd name="T6" fmla="*/ 0 w 386"/>
                <a:gd name="T7" fmla="*/ 0 h 471"/>
                <a:gd name="T8" fmla="*/ 0 w 386"/>
                <a:gd name="T9" fmla="*/ 0 h 471"/>
                <a:gd name="T10" fmla="*/ 0 w 386"/>
                <a:gd name="T11" fmla="*/ 0 h 471"/>
                <a:gd name="T12" fmla="*/ 0 w 386"/>
                <a:gd name="T13" fmla="*/ 0 h 471"/>
                <a:gd name="T14" fmla="*/ 0 w 386"/>
                <a:gd name="T15" fmla="*/ 0 h 471"/>
                <a:gd name="T16" fmla="*/ 0 w 386"/>
                <a:gd name="T17" fmla="*/ 0 h 471"/>
                <a:gd name="T18" fmla="*/ 0 w 386"/>
                <a:gd name="T19" fmla="*/ 0 h 471"/>
                <a:gd name="T20" fmla="*/ 0 w 386"/>
                <a:gd name="T21" fmla="*/ 0 h 471"/>
                <a:gd name="T22" fmla="*/ 0 w 386"/>
                <a:gd name="T23" fmla="*/ 0 h 471"/>
                <a:gd name="T24" fmla="*/ 0 w 386"/>
                <a:gd name="T25" fmla="*/ 0 h 471"/>
                <a:gd name="T26" fmla="*/ 0 w 386"/>
                <a:gd name="T27" fmla="*/ 0 h 471"/>
                <a:gd name="T28" fmla="*/ 0 w 386"/>
                <a:gd name="T29" fmla="*/ 0 h 471"/>
                <a:gd name="T30" fmla="*/ 0 w 386"/>
                <a:gd name="T31" fmla="*/ 0 h 471"/>
                <a:gd name="T32" fmla="*/ 0 w 386"/>
                <a:gd name="T33" fmla="*/ 0 h 471"/>
                <a:gd name="T34" fmla="*/ 0 w 386"/>
                <a:gd name="T35" fmla="*/ 0 h 471"/>
                <a:gd name="T36" fmla="*/ 0 w 386"/>
                <a:gd name="T37" fmla="*/ 0 h 471"/>
                <a:gd name="T38" fmla="*/ 0 w 386"/>
                <a:gd name="T39" fmla="*/ 0 h 471"/>
                <a:gd name="T40" fmla="*/ 0 w 386"/>
                <a:gd name="T41" fmla="*/ 0 h 471"/>
                <a:gd name="T42" fmla="*/ 1 w 386"/>
                <a:gd name="T43" fmla="*/ 0 h 471"/>
                <a:gd name="T44" fmla="*/ 1 w 386"/>
                <a:gd name="T45" fmla="*/ 0 h 471"/>
                <a:gd name="T46" fmla="*/ 1 w 386"/>
                <a:gd name="T47" fmla="*/ 0 h 471"/>
                <a:gd name="T48" fmla="*/ 1 w 386"/>
                <a:gd name="T49" fmla="*/ 0 h 471"/>
                <a:gd name="T50" fmla="*/ 1 w 386"/>
                <a:gd name="T51" fmla="*/ 1 h 471"/>
                <a:gd name="T52" fmla="*/ 0 w 386"/>
                <a:gd name="T53" fmla="*/ 1 h 471"/>
                <a:gd name="T54" fmla="*/ 0 w 386"/>
                <a:gd name="T55" fmla="*/ 1 h 471"/>
                <a:gd name="T56" fmla="*/ 0 w 386"/>
                <a:gd name="T57" fmla="*/ 1 h 471"/>
                <a:gd name="T58" fmla="*/ 0 w 386"/>
                <a:gd name="T59" fmla="*/ 0 h 471"/>
                <a:gd name="T60" fmla="*/ 0 w 386"/>
                <a:gd name="T61" fmla="*/ 0 h 471"/>
                <a:gd name="T62" fmla="*/ 0 w 386"/>
                <a:gd name="T63" fmla="*/ 0 h 471"/>
                <a:gd name="T64" fmla="*/ 0 w 386"/>
                <a:gd name="T65" fmla="*/ 0 h 471"/>
                <a:gd name="T66" fmla="*/ 0 w 386"/>
                <a:gd name="T67" fmla="*/ 0 h 471"/>
                <a:gd name="T68" fmla="*/ 0 w 386"/>
                <a:gd name="T69" fmla="*/ 0 h 471"/>
                <a:gd name="T70" fmla="*/ 0 w 386"/>
                <a:gd name="T71" fmla="*/ 0 h 471"/>
                <a:gd name="T72" fmla="*/ 0 w 386"/>
                <a:gd name="T73" fmla="*/ 0 h 471"/>
                <a:gd name="T74" fmla="*/ 0 w 386"/>
                <a:gd name="T75" fmla="*/ 0 h 471"/>
                <a:gd name="T76" fmla="*/ 0 w 386"/>
                <a:gd name="T77" fmla="*/ 0 h 471"/>
                <a:gd name="T78" fmla="*/ 0 w 386"/>
                <a:gd name="T79" fmla="*/ 0 h 471"/>
                <a:gd name="T80" fmla="*/ 0 w 386"/>
                <a:gd name="T81" fmla="*/ 0 h 471"/>
                <a:gd name="T82" fmla="*/ 0 w 386"/>
                <a:gd name="T83" fmla="*/ 0 h 471"/>
                <a:gd name="T84" fmla="*/ 0 w 386"/>
                <a:gd name="T85" fmla="*/ 0 h 471"/>
                <a:gd name="T86" fmla="*/ 0 w 386"/>
                <a:gd name="T87" fmla="*/ 0 h 471"/>
                <a:gd name="T88" fmla="*/ 0 w 386"/>
                <a:gd name="T89" fmla="*/ 0 h 471"/>
                <a:gd name="T90" fmla="*/ 0 w 386"/>
                <a:gd name="T91" fmla="*/ 0 h 471"/>
                <a:gd name="T92" fmla="*/ 0 w 386"/>
                <a:gd name="T93" fmla="*/ 0 h 471"/>
                <a:gd name="T94" fmla="*/ 0 w 386"/>
                <a:gd name="T95" fmla="*/ 0 h 471"/>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386" h="471">
                  <a:moveTo>
                    <a:pt x="1" y="23"/>
                  </a:moveTo>
                  <a:lnTo>
                    <a:pt x="10" y="13"/>
                  </a:lnTo>
                  <a:lnTo>
                    <a:pt x="24" y="6"/>
                  </a:lnTo>
                  <a:lnTo>
                    <a:pt x="43" y="3"/>
                  </a:lnTo>
                  <a:lnTo>
                    <a:pt x="64" y="0"/>
                  </a:lnTo>
                  <a:lnTo>
                    <a:pt x="89" y="2"/>
                  </a:lnTo>
                  <a:lnTo>
                    <a:pt x="117" y="3"/>
                  </a:lnTo>
                  <a:lnTo>
                    <a:pt x="145" y="7"/>
                  </a:lnTo>
                  <a:lnTo>
                    <a:pt x="173" y="11"/>
                  </a:lnTo>
                  <a:lnTo>
                    <a:pt x="201" y="17"/>
                  </a:lnTo>
                  <a:lnTo>
                    <a:pt x="229" y="23"/>
                  </a:lnTo>
                  <a:lnTo>
                    <a:pt x="254" y="28"/>
                  </a:lnTo>
                  <a:lnTo>
                    <a:pt x="275" y="32"/>
                  </a:lnTo>
                  <a:lnTo>
                    <a:pt x="294" y="38"/>
                  </a:lnTo>
                  <a:lnTo>
                    <a:pt x="308" y="42"/>
                  </a:lnTo>
                  <a:lnTo>
                    <a:pt x="318" y="43"/>
                  </a:lnTo>
                  <a:lnTo>
                    <a:pt x="321" y="45"/>
                  </a:lnTo>
                  <a:lnTo>
                    <a:pt x="321" y="42"/>
                  </a:lnTo>
                  <a:lnTo>
                    <a:pt x="325" y="34"/>
                  </a:lnTo>
                  <a:lnTo>
                    <a:pt x="336" y="27"/>
                  </a:lnTo>
                  <a:lnTo>
                    <a:pt x="355" y="24"/>
                  </a:lnTo>
                  <a:lnTo>
                    <a:pt x="372" y="25"/>
                  </a:lnTo>
                  <a:lnTo>
                    <a:pt x="382" y="29"/>
                  </a:lnTo>
                  <a:lnTo>
                    <a:pt x="385" y="35"/>
                  </a:lnTo>
                  <a:lnTo>
                    <a:pt x="386" y="36"/>
                  </a:lnTo>
                  <a:lnTo>
                    <a:pt x="386" y="471"/>
                  </a:lnTo>
                  <a:lnTo>
                    <a:pt x="321" y="468"/>
                  </a:lnTo>
                  <a:lnTo>
                    <a:pt x="321" y="438"/>
                  </a:lnTo>
                  <a:lnTo>
                    <a:pt x="321" y="371"/>
                  </a:lnTo>
                  <a:lnTo>
                    <a:pt x="321" y="305"/>
                  </a:lnTo>
                  <a:lnTo>
                    <a:pt x="321" y="275"/>
                  </a:lnTo>
                  <a:lnTo>
                    <a:pt x="309" y="271"/>
                  </a:lnTo>
                  <a:lnTo>
                    <a:pt x="295" y="266"/>
                  </a:lnTo>
                  <a:lnTo>
                    <a:pt x="280" y="262"/>
                  </a:lnTo>
                  <a:lnTo>
                    <a:pt x="261" y="257"/>
                  </a:lnTo>
                  <a:lnTo>
                    <a:pt x="241" y="251"/>
                  </a:lnTo>
                  <a:lnTo>
                    <a:pt x="219" y="245"/>
                  </a:lnTo>
                  <a:lnTo>
                    <a:pt x="196" y="240"/>
                  </a:lnTo>
                  <a:lnTo>
                    <a:pt x="173" y="233"/>
                  </a:lnTo>
                  <a:lnTo>
                    <a:pt x="149" y="227"/>
                  </a:lnTo>
                  <a:lnTo>
                    <a:pt x="125" y="220"/>
                  </a:lnTo>
                  <a:lnTo>
                    <a:pt x="102" y="215"/>
                  </a:lnTo>
                  <a:lnTo>
                    <a:pt x="78" y="209"/>
                  </a:lnTo>
                  <a:lnTo>
                    <a:pt x="56" y="205"/>
                  </a:lnTo>
                  <a:lnTo>
                    <a:pt x="36" y="199"/>
                  </a:lnTo>
                  <a:lnTo>
                    <a:pt x="17" y="195"/>
                  </a:lnTo>
                  <a:lnTo>
                    <a:pt x="0" y="193"/>
                  </a:lnTo>
                  <a:lnTo>
                    <a:pt x="1"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45" name="Freeform 40">
              <a:extLst>
                <a:ext uri="{FF2B5EF4-FFF2-40B4-BE49-F238E27FC236}">
                  <a16:creationId xmlns:a16="http://schemas.microsoft.com/office/drawing/2014/main" id="{3B05B316-9846-4385-B1AB-55149042902D}"/>
                </a:ext>
              </a:extLst>
            </p:cNvPr>
            <p:cNvSpPr>
              <a:spLocks/>
            </p:cNvSpPr>
            <p:nvPr/>
          </p:nvSpPr>
          <p:spPr bwMode="auto">
            <a:xfrm>
              <a:off x="4784" y="615"/>
              <a:ext cx="181" cy="143"/>
            </a:xfrm>
            <a:custGeom>
              <a:avLst/>
              <a:gdLst>
                <a:gd name="T0" fmla="*/ 0 w 543"/>
                <a:gd name="T1" fmla="*/ 1 h 429"/>
                <a:gd name="T2" fmla="*/ 0 w 543"/>
                <a:gd name="T3" fmla="*/ 0 h 429"/>
                <a:gd name="T4" fmla="*/ 0 w 543"/>
                <a:gd name="T5" fmla="*/ 0 h 429"/>
                <a:gd name="T6" fmla="*/ 0 w 543"/>
                <a:gd name="T7" fmla="*/ 0 h 429"/>
                <a:gd name="T8" fmla="*/ 0 w 543"/>
                <a:gd name="T9" fmla="*/ 0 h 429"/>
                <a:gd name="T10" fmla="*/ 0 w 543"/>
                <a:gd name="T11" fmla="*/ 0 h 429"/>
                <a:gd name="T12" fmla="*/ 0 w 543"/>
                <a:gd name="T13" fmla="*/ 0 h 429"/>
                <a:gd name="T14" fmla="*/ 0 w 543"/>
                <a:gd name="T15" fmla="*/ 0 h 429"/>
                <a:gd name="T16" fmla="*/ 0 w 543"/>
                <a:gd name="T17" fmla="*/ 0 h 429"/>
                <a:gd name="T18" fmla="*/ 0 w 543"/>
                <a:gd name="T19" fmla="*/ 0 h 429"/>
                <a:gd name="T20" fmla="*/ 0 w 543"/>
                <a:gd name="T21" fmla="*/ 0 h 429"/>
                <a:gd name="T22" fmla="*/ 0 w 543"/>
                <a:gd name="T23" fmla="*/ 0 h 429"/>
                <a:gd name="T24" fmla="*/ 0 w 543"/>
                <a:gd name="T25" fmla="*/ 0 h 429"/>
                <a:gd name="T26" fmla="*/ 0 w 543"/>
                <a:gd name="T27" fmla="*/ 0 h 429"/>
                <a:gd name="T28" fmla="*/ 0 w 543"/>
                <a:gd name="T29" fmla="*/ 0 h 429"/>
                <a:gd name="T30" fmla="*/ 0 w 543"/>
                <a:gd name="T31" fmla="*/ 0 h 429"/>
                <a:gd name="T32" fmla="*/ 0 w 543"/>
                <a:gd name="T33" fmla="*/ 0 h 429"/>
                <a:gd name="T34" fmla="*/ 0 w 543"/>
                <a:gd name="T35" fmla="*/ 0 h 429"/>
                <a:gd name="T36" fmla="*/ 0 w 543"/>
                <a:gd name="T37" fmla="*/ 0 h 429"/>
                <a:gd name="T38" fmla="*/ 0 w 543"/>
                <a:gd name="T39" fmla="*/ 0 h 429"/>
                <a:gd name="T40" fmla="*/ 0 w 543"/>
                <a:gd name="T41" fmla="*/ 0 h 429"/>
                <a:gd name="T42" fmla="*/ 0 w 543"/>
                <a:gd name="T43" fmla="*/ 0 h 429"/>
                <a:gd name="T44" fmla="*/ 0 w 543"/>
                <a:gd name="T45" fmla="*/ 0 h 429"/>
                <a:gd name="T46" fmla="*/ 0 w 543"/>
                <a:gd name="T47" fmla="*/ 0 h 429"/>
                <a:gd name="T48" fmla="*/ 0 w 543"/>
                <a:gd name="T49" fmla="*/ 0 h 429"/>
                <a:gd name="T50" fmla="*/ 0 w 543"/>
                <a:gd name="T51" fmla="*/ 0 h 429"/>
                <a:gd name="T52" fmla="*/ 0 w 543"/>
                <a:gd name="T53" fmla="*/ 0 h 429"/>
                <a:gd name="T54" fmla="*/ 0 w 543"/>
                <a:gd name="T55" fmla="*/ 0 h 429"/>
                <a:gd name="T56" fmla="*/ 0 w 543"/>
                <a:gd name="T57" fmla="*/ 0 h 429"/>
                <a:gd name="T58" fmla="*/ 0 w 543"/>
                <a:gd name="T59" fmla="*/ 0 h 429"/>
                <a:gd name="T60" fmla="*/ 0 w 543"/>
                <a:gd name="T61" fmla="*/ 0 h 429"/>
                <a:gd name="T62" fmla="*/ 0 w 543"/>
                <a:gd name="T63" fmla="*/ 0 h 429"/>
                <a:gd name="T64" fmla="*/ 0 w 543"/>
                <a:gd name="T65" fmla="*/ 0 h 429"/>
                <a:gd name="T66" fmla="*/ 0 w 543"/>
                <a:gd name="T67" fmla="*/ 0 h 429"/>
                <a:gd name="T68" fmla="*/ 0 w 543"/>
                <a:gd name="T69" fmla="*/ 0 h 429"/>
                <a:gd name="T70" fmla="*/ 0 w 543"/>
                <a:gd name="T71" fmla="*/ 0 h 429"/>
                <a:gd name="T72" fmla="*/ 0 w 543"/>
                <a:gd name="T73" fmla="*/ 0 h 429"/>
                <a:gd name="T74" fmla="*/ 0 w 543"/>
                <a:gd name="T75" fmla="*/ 0 h 429"/>
                <a:gd name="T76" fmla="*/ 0 w 543"/>
                <a:gd name="T77" fmla="*/ 0 h 429"/>
                <a:gd name="T78" fmla="*/ 0 w 543"/>
                <a:gd name="T79" fmla="*/ 0 h 429"/>
                <a:gd name="T80" fmla="*/ 1 w 543"/>
                <a:gd name="T81" fmla="*/ 0 h 429"/>
                <a:gd name="T82" fmla="*/ 1 w 543"/>
                <a:gd name="T83" fmla="*/ 0 h 429"/>
                <a:gd name="T84" fmla="*/ 1 w 543"/>
                <a:gd name="T85" fmla="*/ 0 h 429"/>
                <a:gd name="T86" fmla="*/ 1 w 543"/>
                <a:gd name="T87" fmla="*/ 0 h 429"/>
                <a:gd name="T88" fmla="*/ 1 w 543"/>
                <a:gd name="T89" fmla="*/ 0 h 429"/>
                <a:gd name="T90" fmla="*/ 1 w 543"/>
                <a:gd name="T91" fmla="*/ 0 h 429"/>
                <a:gd name="T92" fmla="*/ 1 w 543"/>
                <a:gd name="T93" fmla="*/ 0 h 429"/>
                <a:gd name="T94" fmla="*/ 1 w 543"/>
                <a:gd name="T95" fmla="*/ 0 h 429"/>
                <a:gd name="T96" fmla="*/ 1 w 543"/>
                <a:gd name="T97" fmla="*/ 0 h 429"/>
                <a:gd name="T98" fmla="*/ 1 w 543"/>
                <a:gd name="T99" fmla="*/ 0 h 429"/>
                <a:gd name="T100" fmla="*/ 1 w 543"/>
                <a:gd name="T101" fmla="*/ 0 h 429"/>
                <a:gd name="T102" fmla="*/ 1 w 543"/>
                <a:gd name="T103" fmla="*/ 0 h 429"/>
                <a:gd name="T104" fmla="*/ 1 w 543"/>
                <a:gd name="T105" fmla="*/ 0 h 429"/>
                <a:gd name="T106" fmla="*/ 1 w 543"/>
                <a:gd name="T107" fmla="*/ 0 h 429"/>
                <a:gd name="T108" fmla="*/ 1 w 543"/>
                <a:gd name="T109" fmla="*/ 0 h 429"/>
                <a:gd name="T110" fmla="*/ 1 w 543"/>
                <a:gd name="T111" fmla="*/ 0 h 429"/>
                <a:gd name="T112" fmla="*/ 1 w 543"/>
                <a:gd name="T113" fmla="*/ 0 h 429"/>
                <a:gd name="T114" fmla="*/ 1 w 543"/>
                <a:gd name="T115" fmla="*/ 0 h 429"/>
                <a:gd name="T116" fmla="*/ 1 w 543"/>
                <a:gd name="T117" fmla="*/ 0 h 429"/>
                <a:gd name="T118" fmla="*/ 1 w 543"/>
                <a:gd name="T119" fmla="*/ 0 h 429"/>
                <a:gd name="T120" fmla="*/ 1 w 543"/>
                <a:gd name="T121" fmla="*/ 1 h 429"/>
                <a:gd name="T122" fmla="*/ 1 w 543"/>
                <a:gd name="T123" fmla="*/ 1 h 429"/>
                <a:gd name="T124" fmla="*/ 0 w 543"/>
                <a:gd name="T125" fmla="*/ 1 h 42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543" h="429">
                  <a:moveTo>
                    <a:pt x="64" y="429"/>
                  </a:moveTo>
                  <a:lnTo>
                    <a:pt x="76" y="308"/>
                  </a:lnTo>
                  <a:lnTo>
                    <a:pt x="71" y="302"/>
                  </a:lnTo>
                  <a:lnTo>
                    <a:pt x="61" y="297"/>
                  </a:lnTo>
                  <a:lnTo>
                    <a:pt x="50" y="290"/>
                  </a:lnTo>
                  <a:lnTo>
                    <a:pt x="40" y="283"/>
                  </a:lnTo>
                  <a:lnTo>
                    <a:pt x="29" y="273"/>
                  </a:lnTo>
                  <a:lnTo>
                    <a:pt x="19" y="263"/>
                  </a:lnTo>
                  <a:lnTo>
                    <a:pt x="12" y="254"/>
                  </a:lnTo>
                  <a:lnTo>
                    <a:pt x="5" y="242"/>
                  </a:lnTo>
                  <a:lnTo>
                    <a:pt x="1" y="230"/>
                  </a:lnTo>
                  <a:lnTo>
                    <a:pt x="0" y="216"/>
                  </a:lnTo>
                  <a:lnTo>
                    <a:pt x="1" y="199"/>
                  </a:lnTo>
                  <a:lnTo>
                    <a:pt x="5" y="181"/>
                  </a:lnTo>
                  <a:lnTo>
                    <a:pt x="8" y="176"/>
                  </a:lnTo>
                  <a:lnTo>
                    <a:pt x="15" y="160"/>
                  </a:lnTo>
                  <a:lnTo>
                    <a:pt x="26" y="138"/>
                  </a:lnTo>
                  <a:lnTo>
                    <a:pt x="41" y="110"/>
                  </a:lnTo>
                  <a:lnTo>
                    <a:pt x="61" y="81"/>
                  </a:lnTo>
                  <a:lnTo>
                    <a:pt x="85" y="53"/>
                  </a:lnTo>
                  <a:lnTo>
                    <a:pt x="111" y="29"/>
                  </a:lnTo>
                  <a:lnTo>
                    <a:pt x="142" y="11"/>
                  </a:lnTo>
                  <a:lnTo>
                    <a:pt x="147" y="10"/>
                  </a:lnTo>
                  <a:lnTo>
                    <a:pt x="153" y="7"/>
                  </a:lnTo>
                  <a:lnTo>
                    <a:pt x="160" y="6"/>
                  </a:lnTo>
                  <a:lnTo>
                    <a:pt x="167" y="3"/>
                  </a:lnTo>
                  <a:lnTo>
                    <a:pt x="174" y="1"/>
                  </a:lnTo>
                  <a:lnTo>
                    <a:pt x="181" y="1"/>
                  </a:lnTo>
                  <a:lnTo>
                    <a:pt x="185" y="0"/>
                  </a:lnTo>
                  <a:lnTo>
                    <a:pt x="189" y="0"/>
                  </a:lnTo>
                  <a:lnTo>
                    <a:pt x="192" y="0"/>
                  </a:lnTo>
                  <a:lnTo>
                    <a:pt x="199" y="0"/>
                  </a:lnTo>
                  <a:lnTo>
                    <a:pt x="210" y="0"/>
                  </a:lnTo>
                  <a:lnTo>
                    <a:pt x="225" y="0"/>
                  </a:lnTo>
                  <a:lnTo>
                    <a:pt x="244" y="0"/>
                  </a:lnTo>
                  <a:lnTo>
                    <a:pt x="263" y="0"/>
                  </a:lnTo>
                  <a:lnTo>
                    <a:pt x="284" y="0"/>
                  </a:lnTo>
                  <a:lnTo>
                    <a:pt x="305" y="0"/>
                  </a:lnTo>
                  <a:lnTo>
                    <a:pt x="326" y="1"/>
                  </a:lnTo>
                  <a:lnTo>
                    <a:pt x="347" y="1"/>
                  </a:lnTo>
                  <a:lnTo>
                    <a:pt x="366" y="1"/>
                  </a:lnTo>
                  <a:lnTo>
                    <a:pt x="384" y="1"/>
                  </a:lnTo>
                  <a:lnTo>
                    <a:pt x="400" y="1"/>
                  </a:lnTo>
                  <a:lnTo>
                    <a:pt x="411" y="1"/>
                  </a:lnTo>
                  <a:lnTo>
                    <a:pt x="418" y="1"/>
                  </a:lnTo>
                  <a:lnTo>
                    <a:pt x="421" y="1"/>
                  </a:lnTo>
                  <a:lnTo>
                    <a:pt x="426" y="1"/>
                  </a:lnTo>
                  <a:lnTo>
                    <a:pt x="432" y="1"/>
                  </a:lnTo>
                  <a:lnTo>
                    <a:pt x="440" y="3"/>
                  </a:lnTo>
                  <a:lnTo>
                    <a:pt x="450" y="7"/>
                  </a:lnTo>
                  <a:lnTo>
                    <a:pt x="461" y="11"/>
                  </a:lnTo>
                  <a:lnTo>
                    <a:pt x="474" y="18"/>
                  </a:lnTo>
                  <a:lnTo>
                    <a:pt x="486" y="26"/>
                  </a:lnTo>
                  <a:lnTo>
                    <a:pt x="500" y="36"/>
                  </a:lnTo>
                  <a:lnTo>
                    <a:pt x="517" y="63"/>
                  </a:lnTo>
                  <a:lnTo>
                    <a:pt x="528" y="107"/>
                  </a:lnTo>
                  <a:lnTo>
                    <a:pt x="536" y="164"/>
                  </a:lnTo>
                  <a:lnTo>
                    <a:pt x="541" y="224"/>
                  </a:lnTo>
                  <a:lnTo>
                    <a:pt x="542" y="284"/>
                  </a:lnTo>
                  <a:lnTo>
                    <a:pt x="543" y="334"/>
                  </a:lnTo>
                  <a:lnTo>
                    <a:pt x="542" y="369"/>
                  </a:lnTo>
                  <a:lnTo>
                    <a:pt x="542" y="383"/>
                  </a:lnTo>
                  <a:lnTo>
                    <a:pt x="64" y="42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46" name="Freeform 41">
              <a:extLst>
                <a:ext uri="{FF2B5EF4-FFF2-40B4-BE49-F238E27FC236}">
                  <a16:creationId xmlns:a16="http://schemas.microsoft.com/office/drawing/2014/main" id="{704A7CF5-1E3A-4321-A970-2CBB89BDE0F7}"/>
                </a:ext>
              </a:extLst>
            </p:cNvPr>
            <p:cNvSpPr>
              <a:spLocks/>
            </p:cNvSpPr>
            <p:nvPr/>
          </p:nvSpPr>
          <p:spPr bwMode="auto">
            <a:xfrm>
              <a:off x="4826" y="484"/>
              <a:ext cx="24" cy="43"/>
            </a:xfrm>
            <a:custGeom>
              <a:avLst/>
              <a:gdLst>
                <a:gd name="T0" fmla="*/ 0 w 72"/>
                <a:gd name="T1" fmla="*/ 0 h 131"/>
                <a:gd name="T2" fmla="*/ 0 w 72"/>
                <a:gd name="T3" fmla="*/ 0 h 131"/>
                <a:gd name="T4" fmla="*/ 0 w 72"/>
                <a:gd name="T5" fmla="*/ 0 h 131"/>
                <a:gd name="T6" fmla="*/ 0 w 72"/>
                <a:gd name="T7" fmla="*/ 0 h 131"/>
                <a:gd name="T8" fmla="*/ 0 w 72"/>
                <a:gd name="T9" fmla="*/ 0 h 131"/>
                <a:gd name="T10" fmla="*/ 0 w 72"/>
                <a:gd name="T11" fmla="*/ 0 h 131"/>
                <a:gd name="T12" fmla="*/ 0 w 72"/>
                <a:gd name="T13" fmla="*/ 0 h 131"/>
                <a:gd name="T14" fmla="*/ 0 w 72"/>
                <a:gd name="T15" fmla="*/ 0 h 131"/>
                <a:gd name="T16" fmla="*/ 0 w 72"/>
                <a:gd name="T17" fmla="*/ 0 h 131"/>
                <a:gd name="T18" fmla="*/ 0 w 72"/>
                <a:gd name="T19" fmla="*/ 0 h 131"/>
                <a:gd name="T20" fmla="*/ 0 w 72"/>
                <a:gd name="T21" fmla="*/ 0 h 131"/>
                <a:gd name="T22" fmla="*/ 0 w 72"/>
                <a:gd name="T23" fmla="*/ 0 h 131"/>
                <a:gd name="T24" fmla="*/ 0 w 72"/>
                <a:gd name="T25" fmla="*/ 0 h 131"/>
                <a:gd name="T26" fmla="*/ 0 w 72"/>
                <a:gd name="T27" fmla="*/ 0 h 131"/>
                <a:gd name="T28" fmla="*/ 0 w 72"/>
                <a:gd name="T29" fmla="*/ 0 h 131"/>
                <a:gd name="T30" fmla="*/ 0 w 72"/>
                <a:gd name="T31" fmla="*/ 0 h 131"/>
                <a:gd name="T32" fmla="*/ 0 w 72"/>
                <a:gd name="T33" fmla="*/ 0 h 131"/>
                <a:gd name="T34" fmla="*/ 0 w 72"/>
                <a:gd name="T35" fmla="*/ 0 h 131"/>
                <a:gd name="T36" fmla="*/ 0 w 72"/>
                <a:gd name="T37" fmla="*/ 0 h 131"/>
                <a:gd name="T38" fmla="*/ 0 w 72"/>
                <a:gd name="T39" fmla="*/ 0 h 131"/>
                <a:gd name="T40" fmla="*/ 0 w 72"/>
                <a:gd name="T41" fmla="*/ 0 h 131"/>
                <a:gd name="T42" fmla="*/ 0 w 72"/>
                <a:gd name="T43" fmla="*/ 0 h 131"/>
                <a:gd name="T44" fmla="*/ 0 w 72"/>
                <a:gd name="T45" fmla="*/ 0 h 131"/>
                <a:gd name="T46" fmla="*/ 0 w 72"/>
                <a:gd name="T47" fmla="*/ 0 h 131"/>
                <a:gd name="T48" fmla="*/ 0 w 72"/>
                <a:gd name="T49" fmla="*/ 0 h 13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72" h="131">
                  <a:moveTo>
                    <a:pt x="16" y="131"/>
                  </a:moveTo>
                  <a:lnTo>
                    <a:pt x="5" y="122"/>
                  </a:lnTo>
                  <a:lnTo>
                    <a:pt x="0" y="104"/>
                  </a:lnTo>
                  <a:lnTo>
                    <a:pt x="0" y="82"/>
                  </a:lnTo>
                  <a:lnTo>
                    <a:pt x="4" y="55"/>
                  </a:lnTo>
                  <a:lnTo>
                    <a:pt x="8" y="43"/>
                  </a:lnTo>
                  <a:lnTo>
                    <a:pt x="14" y="30"/>
                  </a:lnTo>
                  <a:lnTo>
                    <a:pt x="21" y="21"/>
                  </a:lnTo>
                  <a:lnTo>
                    <a:pt x="28" y="12"/>
                  </a:lnTo>
                  <a:lnTo>
                    <a:pt x="35" y="5"/>
                  </a:lnTo>
                  <a:lnTo>
                    <a:pt x="41" y="1"/>
                  </a:lnTo>
                  <a:lnTo>
                    <a:pt x="48" y="0"/>
                  </a:lnTo>
                  <a:lnTo>
                    <a:pt x="55" y="0"/>
                  </a:lnTo>
                  <a:lnTo>
                    <a:pt x="65" y="8"/>
                  </a:lnTo>
                  <a:lnTo>
                    <a:pt x="72" y="26"/>
                  </a:lnTo>
                  <a:lnTo>
                    <a:pt x="72" y="48"/>
                  </a:lnTo>
                  <a:lnTo>
                    <a:pt x="67" y="75"/>
                  </a:lnTo>
                  <a:lnTo>
                    <a:pt x="62" y="87"/>
                  </a:lnTo>
                  <a:lnTo>
                    <a:pt x="57" y="100"/>
                  </a:lnTo>
                  <a:lnTo>
                    <a:pt x="50" y="110"/>
                  </a:lnTo>
                  <a:lnTo>
                    <a:pt x="44" y="118"/>
                  </a:lnTo>
                  <a:lnTo>
                    <a:pt x="37" y="125"/>
                  </a:lnTo>
                  <a:lnTo>
                    <a:pt x="30" y="129"/>
                  </a:lnTo>
                  <a:lnTo>
                    <a:pt x="23" y="131"/>
                  </a:lnTo>
                  <a:lnTo>
                    <a:pt x="16" y="13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47" name="Freeform 42">
              <a:extLst>
                <a:ext uri="{FF2B5EF4-FFF2-40B4-BE49-F238E27FC236}">
                  <a16:creationId xmlns:a16="http://schemas.microsoft.com/office/drawing/2014/main" id="{FB220C82-65A2-4614-B2E5-92C08EF41882}"/>
                </a:ext>
              </a:extLst>
            </p:cNvPr>
            <p:cNvSpPr>
              <a:spLocks/>
            </p:cNvSpPr>
            <p:nvPr/>
          </p:nvSpPr>
          <p:spPr bwMode="auto">
            <a:xfrm>
              <a:off x="4847" y="572"/>
              <a:ext cx="78" cy="71"/>
            </a:xfrm>
            <a:custGeom>
              <a:avLst/>
              <a:gdLst>
                <a:gd name="T0" fmla="*/ 0 w 232"/>
                <a:gd name="T1" fmla="*/ 0 h 214"/>
                <a:gd name="T2" fmla="*/ 0 w 232"/>
                <a:gd name="T3" fmla="*/ 0 h 214"/>
                <a:gd name="T4" fmla="*/ 0 w 232"/>
                <a:gd name="T5" fmla="*/ 0 h 214"/>
                <a:gd name="T6" fmla="*/ 0 w 232"/>
                <a:gd name="T7" fmla="*/ 0 h 214"/>
                <a:gd name="T8" fmla="*/ 0 w 232"/>
                <a:gd name="T9" fmla="*/ 0 h 21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2" h="214">
                  <a:moveTo>
                    <a:pt x="0" y="207"/>
                  </a:moveTo>
                  <a:lnTo>
                    <a:pt x="0" y="0"/>
                  </a:lnTo>
                  <a:lnTo>
                    <a:pt x="232" y="52"/>
                  </a:lnTo>
                  <a:lnTo>
                    <a:pt x="232" y="214"/>
                  </a:lnTo>
                  <a:lnTo>
                    <a:pt x="0" y="2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48" name="Rectangle 43">
              <a:extLst>
                <a:ext uri="{FF2B5EF4-FFF2-40B4-BE49-F238E27FC236}">
                  <a16:creationId xmlns:a16="http://schemas.microsoft.com/office/drawing/2014/main" id="{B3CC735F-3613-4E53-81C5-858B4AAFC410}"/>
                </a:ext>
              </a:extLst>
            </p:cNvPr>
            <p:cNvSpPr>
              <a:spLocks noChangeArrowheads="1"/>
            </p:cNvSpPr>
            <p:nvPr/>
          </p:nvSpPr>
          <p:spPr bwMode="auto">
            <a:xfrm>
              <a:off x="4856" y="585"/>
              <a:ext cx="61" cy="2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pPr algn="ctr" eaLnBrk="1" hangingPunct="1"/>
              <a:endParaRPr lang="en-GB" altLang="en-US"/>
            </a:p>
          </p:txBody>
        </p:sp>
        <p:sp>
          <p:nvSpPr>
            <p:cNvPr id="30749" name="Freeform 44">
              <a:extLst>
                <a:ext uri="{FF2B5EF4-FFF2-40B4-BE49-F238E27FC236}">
                  <a16:creationId xmlns:a16="http://schemas.microsoft.com/office/drawing/2014/main" id="{385D5B33-AA52-4875-980A-856A116E1553}"/>
                </a:ext>
              </a:extLst>
            </p:cNvPr>
            <p:cNvSpPr>
              <a:spLocks/>
            </p:cNvSpPr>
            <p:nvPr/>
          </p:nvSpPr>
          <p:spPr bwMode="auto">
            <a:xfrm>
              <a:off x="4814" y="469"/>
              <a:ext cx="160" cy="141"/>
            </a:xfrm>
            <a:custGeom>
              <a:avLst/>
              <a:gdLst>
                <a:gd name="T0" fmla="*/ 0 w 479"/>
                <a:gd name="T1" fmla="*/ 0 h 423"/>
                <a:gd name="T2" fmla="*/ 0 w 479"/>
                <a:gd name="T3" fmla="*/ 0 h 423"/>
                <a:gd name="T4" fmla="*/ 0 w 479"/>
                <a:gd name="T5" fmla="*/ 0 h 423"/>
                <a:gd name="T6" fmla="*/ 0 w 479"/>
                <a:gd name="T7" fmla="*/ 0 h 423"/>
                <a:gd name="T8" fmla="*/ 0 w 479"/>
                <a:gd name="T9" fmla="*/ 0 h 423"/>
                <a:gd name="T10" fmla="*/ 0 w 479"/>
                <a:gd name="T11" fmla="*/ 0 h 423"/>
                <a:gd name="T12" fmla="*/ 0 w 479"/>
                <a:gd name="T13" fmla="*/ 0 h 423"/>
                <a:gd name="T14" fmla="*/ 0 w 479"/>
                <a:gd name="T15" fmla="*/ 0 h 423"/>
                <a:gd name="T16" fmla="*/ 0 w 479"/>
                <a:gd name="T17" fmla="*/ 0 h 423"/>
                <a:gd name="T18" fmla="*/ 0 w 479"/>
                <a:gd name="T19" fmla="*/ 0 h 423"/>
                <a:gd name="T20" fmla="*/ 0 w 479"/>
                <a:gd name="T21" fmla="*/ 0 h 423"/>
                <a:gd name="T22" fmla="*/ 0 w 479"/>
                <a:gd name="T23" fmla="*/ 0 h 423"/>
                <a:gd name="T24" fmla="*/ 0 w 479"/>
                <a:gd name="T25" fmla="*/ 0 h 423"/>
                <a:gd name="T26" fmla="*/ 0 w 479"/>
                <a:gd name="T27" fmla="*/ 0 h 423"/>
                <a:gd name="T28" fmla="*/ 0 w 479"/>
                <a:gd name="T29" fmla="*/ 0 h 423"/>
                <a:gd name="T30" fmla="*/ 1 w 479"/>
                <a:gd name="T31" fmla="*/ 0 h 423"/>
                <a:gd name="T32" fmla="*/ 1 w 479"/>
                <a:gd name="T33" fmla="*/ 0 h 423"/>
                <a:gd name="T34" fmla="*/ 1 w 479"/>
                <a:gd name="T35" fmla="*/ 0 h 423"/>
                <a:gd name="T36" fmla="*/ 1 w 479"/>
                <a:gd name="T37" fmla="*/ 0 h 423"/>
                <a:gd name="T38" fmla="*/ 1 w 479"/>
                <a:gd name="T39" fmla="*/ 0 h 423"/>
                <a:gd name="T40" fmla="*/ 1 w 479"/>
                <a:gd name="T41" fmla="*/ 0 h 423"/>
                <a:gd name="T42" fmla="*/ 1 w 479"/>
                <a:gd name="T43" fmla="*/ 0 h 423"/>
                <a:gd name="T44" fmla="*/ 1 w 479"/>
                <a:gd name="T45" fmla="*/ 0 h 423"/>
                <a:gd name="T46" fmla="*/ 1 w 479"/>
                <a:gd name="T47" fmla="*/ 0 h 423"/>
                <a:gd name="T48" fmla="*/ 1 w 479"/>
                <a:gd name="T49" fmla="*/ 0 h 423"/>
                <a:gd name="T50" fmla="*/ 1 w 479"/>
                <a:gd name="T51" fmla="*/ 1 h 423"/>
                <a:gd name="T52" fmla="*/ 0 w 479"/>
                <a:gd name="T53" fmla="*/ 1 h 423"/>
                <a:gd name="T54" fmla="*/ 0 w 479"/>
                <a:gd name="T55" fmla="*/ 1 h 423"/>
                <a:gd name="T56" fmla="*/ 0 w 479"/>
                <a:gd name="T57" fmla="*/ 1 h 423"/>
                <a:gd name="T58" fmla="*/ 0 w 479"/>
                <a:gd name="T59" fmla="*/ 1 h 423"/>
                <a:gd name="T60" fmla="*/ 0 w 479"/>
                <a:gd name="T61" fmla="*/ 1 h 423"/>
                <a:gd name="T62" fmla="*/ 0 w 479"/>
                <a:gd name="T63" fmla="*/ 1 h 423"/>
                <a:gd name="T64" fmla="*/ 0 w 479"/>
                <a:gd name="T65" fmla="*/ 1 h 423"/>
                <a:gd name="T66" fmla="*/ 0 w 479"/>
                <a:gd name="T67" fmla="*/ 1 h 423"/>
                <a:gd name="T68" fmla="*/ 0 w 479"/>
                <a:gd name="T69" fmla="*/ 0 h 423"/>
                <a:gd name="T70" fmla="*/ 0 w 479"/>
                <a:gd name="T71" fmla="*/ 0 h 423"/>
                <a:gd name="T72" fmla="*/ 0 w 479"/>
                <a:gd name="T73" fmla="*/ 0 h 423"/>
                <a:gd name="T74" fmla="*/ 0 w 479"/>
                <a:gd name="T75" fmla="*/ 0 h 423"/>
                <a:gd name="T76" fmla="*/ 0 w 479"/>
                <a:gd name="T77" fmla="*/ 0 h 423"/>
                <a:gd name="T78" fmla="*/ 0 w 479"/>
                <a:gd name="T79" fmla="*/ 0 h 423"/>
                <a:gd name="T80" fmla="*/ 0 w 479"/>
                <a:gd name="T81" fmla="*/ 0 h 423"/>
                <a:gd name="T82" fmla="*/ 0 w 479"/>
                <a:gd name="T83" fmla="*/ 0 h 423"/>
                <a:gd name="T84" fmla="*/ 0 w 479"/>
                <a:gd name="T85" fmla="*/ 0 h 423"/>
                <a:gd name="T86" fmla="*/ 0 w 479"/>
                <a:gd name="T87" fmla="*/ 0 h 423"/>
                <a:gd name="T88" fmla="*/ 0 w 479"/>
                <a:gd name="T89" fmla="*/ 0 h 423"/>
                <a:gd name="T90" fmla="*/ 0 w 479"/>
                <a:gd name="T91" fmla="*/ 0 h 423"/>
                <a:gd name="T92" fmla="*/ 0 w 479"/>
                <a:gd name="T93" fmla="*/ 0 h 423"/>
                <a:gd name="T94" fmla="*/ 0 w 479"/>
                <a:gd name="T95" fmla="*/ 0 h 423"/>
                <a:gd name="T96" fmla="*/ 0 w 479"/>
                <a:gd name="T97" fmla="*/ 0 h 423"/>
                <a:gd name="T98" fmla="*/ 0 w 479"/>
                <a:gd name="T99" fmla="*/ 0 h 423"/>
                <a:gd name="T100" fmla="*/ 0 w 479"/>
                <a:gd name="T101" fmla="*/ 0 h 423"/>
                <a:gd name="T102" fmla="*/ 0 w 479"/>
                <a:gd name="T103" fmla="*/ 0 h 423"/>
                <a:gd name="T104" fmla="*/ 0 w 479"/>
                <a:gd name="T105" fmla="*/ 0 h 423"/>
                <a:gd name="T106" fmla="*/ 0 w 479"/>
                <a:gd name="T107" fmla="*/ 0 h 423"/>
                <a:gd name="T108" fmla="*/ 0 w 479"/>
                <a:gd name="T109" fmla="*/ 0 h 423"/>
                <a:gd name="T110" fmla="*/ 0 w 479"/>
                <a:gd name="T111" fmla="*/ 0 h 423"/>
                <a:gd name="T112" fmla="*/ 0 w 479"/>
                <a:gd name="T113" fmla="*/ 0 h 423"/>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479" h="423">
                  <a:moveTo>
                    <a:pt x="70" y="128"/>
                  </a:moveTo>
                  <a:lnTo>
                    <a:pt x="70" y="128"/>
                  </a:lnTo>
                  <a:lnTo>
                    <a:pt x="71" y="128"/>
                  </a:lnTo>
                  <a:lnTo>
                    <a:pt x="85" y="101"/>
                  </a:lnTo>
                  <a:lnTo>
                    <a:pt x="103" y="76"/>
                  </a:lnTo>
                  <a:lnTo>
                    <a:pt x="124" y="54"/>
                  </a:lnTo>
                  <a:lnTo>
                    <a:pt x="148" y="36"/>
                  </a:lnTo>
                  <a:lnTo>
                    <a:pt x="174" y="20"/>
                  </a:lnTo>
                  <a:lnTo>
                    <a:pt x="203" y="9"/>
                  </a:lnTo>
                  <a:lnTo>
                    <a:pt x="234" y="2"/>
                  </a:lnTo>
                  <a:lnTo>
                    <a:pt x="266" y="0"/>
                  </a:lnTo>
                  <a:lnTo>
                    <a:pt x="309" y="4"/>
                  </a:lnTo>
                  <a:lnTo>
                    <a:pt x="348" y="16"/>
                  </a:lnTo>
                  <a:lnTo>
                    <a:pt x="385" y="36"/>
                  </a:lnTo>
                  <a:lnTo>
                    <a:pt x="417" y="62"/>
                  </a:lnTo>
                  <a:lnTo>
                    <a:pt x="443" y="93"/>
                  </a:lnTo>
                  <a:lnTo>
                    <a:pt x="463" y="129"/>
                  </a:lnTo>
                  <a:lnTo>
                    <a:pt x="475" y="169"/>
                  </a:lnTo>
                  <a:lnTo>
                    <a:pt x="479" y="213"/>
                  </a:lnTo>
                  <a:lnTo>
                    <a:pt x="475" y="254"/>
                  </a:lnTo>
                  <a:lnTo>
                    <a:pt x="463" y="295"/>
                  </a:lnTo>
                  <a:lnTo>
                    <a:pt x="443" y="330"/>
                  </a:lnTo>
                  <a:lnTo>
                    <a:pt x="417" y="362"/>
                  </a:lnTo>
                  <a:lnTo>
                    <a:pt x="385" y="387"/>
                  </a:lnTo>
                  <a:lnTo>
                    <a:pt x="348" y="406"/>
                  </a:lnTo>
                  <a:lnTo>
                    <a:pt x="309" y="419"/>
                  </a:lnTo>
                  <a:lnTo>
                    <a:pt x="266" y="423"/>
                  </a:lnTo>
                  <a:lnTo>
                    <a:pt x="235" y="420"/>
                  </a:lnTo>
                  <a:lnTo>
                    <a:pt x="206" y="415"/>
                  </a:lnTo>
                  <a:lnTo>
                    <a:pt x="178" y="405"/>
                  </a:lnTo>
                  <a:lnTo>
                    <a:pt x="152" y="391"/>
                  </a:lnTo>
                  <a:lnTo>
                    <a:pt x="129" y="374"/>
                  </a:lnTo>
                  <a:lnTo>
                    <a:pt x="109" y="353"/>
                  </a:lnTo>
                  <a:lnTo>
                    <a:pt x="90" y="331"/>
                  </a:lnTo>
                  <a:lnTo>
                    <a:pt x="75" y="306"/>
                  </a:lnTo>
                  <a:lnTo>
                    <a:pt x="74" y="306"/>
                  </a:lnTo>
                  <a:lnTo>
                    <a:pt x="72" y="306"/>
                  </a:lnTo>
                  <a:lnTo>
                    <a:pt x="71" y="306"/>
                  </a:lnTo>
                  <a:lnTo>
                    <a:pt x="70" y="306"/>
                  </a:lnTo>
                  <a:lnTo>
                    <a:pt x="56" y="305"/>
                  </a:lnTo>
                  <a:lnTo>
                    <a:pt x="42" y="299"/>
                  </a:lnTo>
                  <a:lnTo>
                    <a:pt x="30" y="291"/>
                  </a:lnTo>
                  <a:lnTo>
                    <a:pt x="21" y="280"/>
                  </a:lnTo>
                  <a:lnTo>
                    <a:pt x="11" y="267"/>
                  </a:lnTo>
                  <a:lnTo>
                    <a:pt x="5" y="252"/>
                  </a:lnTo>
                  <a:lnTo>
                    <a:pt x="1" y="235"/>
                  </a:lnTo>
                  <a:lnTo>
                    <a:pt x="0" y="217"/>
                  </a:lnTo>
                  <a:lnTo>
                    <a:pt x="1" y="199"/>
                  </a:lnTo>
                  <a:lnTo>
                    <a:pt x="5" y="182"/>
                  </a:lnTo>
                  <a:lnTo>
                    <a:pt x="11" y="167"/>
                  </a:lnTo>
                  <a:lnTo>
                    <a:pt x="21" y="154"/>
                  </a:lnTo>
                  <a:lnTo>
                    <a:pt x="30" y="143"/>
                  </a:lnTo>
                  <a:lnTo>
                    <a:pt x="42" y="135"/>
                  </a:lnTo>
                  <a:lnTo>
                    <a:pt x="56" y="129"/>
                  </a:lnTo>
                  <a:lnTo>
                    <a:pt x="70" y="12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50" name="Freeform 45">
              <a:extLst>
                <a:ext uri="{FF2B5EF4-FFF2-40B4-BE49-F238E27FC236}">
                  <a16:creationId xmlns:a16="http://schemas.microsoft.com/office/drawing/2014/main" id="{E0973CA7-04CF-4505-AE93-5B534DF13EBF}"/>
                </a:ext>
              </a:extLst>
            </p:cNvPr>
            <p:cNvSpPr>
              <a:spLocks/>
            </p:cNvSpPr>
            <p:nvPr/>
          </p:nvSpPr>
          <p:spPr bwMode="auto">
            <a:xfrm>
              <a:off x="4822" y="480"/>
              <a:ext cx="141" cy="119"/>
            </a:xfrm>
            <a:custGeom>
              <a:avLst/>
              <a:gdLst>
                <a:gd name="T0" fmla="*/ 0 w 422"/>
                <a:gd name="T1" fmla="*/ 0 h 357"/>
                <a:gd name="T2" fmla="*/ 0 w 422"/>
                <a:gd name="T3" fmla="*/ 0 h 357"/>
                <a:gd name="T4" fmla="*/ 0 w 422"/>
                <a:gd name="T5" fmla="*/ 0 h 357"/>
                <a:gd name="T6" fmla="*/ 0 w 422"/>
                <a:gd name="T7" fmla="*/ 0 h 357"/>
                <a:gd name="T8" fmla="*/ 0 w 422"/>
                <a:gd name="T9" fmla="*/ 0 h 357"/>
                <a:gd name="T10" fmla="*/ 0 w 422"/>
                <a:gd name="T11" fmla="*/ 0 h 357"/>
                <a:gd name="T12" fmla="*/ 0 w 422"/>
                <a:gd name="T13" fmla="*/ 0 h 357"/>
                <a:gd name="T14" fmla="*/ 0 w 422"/>
                <a:gd name="T15" fmla="*/ 0 h 357"/>
                <a:gd name="T16" fmla="*/ 0 w 422"/>
                <a:gd name="T17" fmla="*/ 0 h 357"/>
                <a:gd name="T18" fmla="*/ 0 w 422"/>
                <a:gd name="T19" fmla="*/ 0 h 357"/>
                <a:gd name="T20" fmla="*/ 0 w 422"/>
                <a:gd name="T21" fmla="*/ 0 h 357"/>
                <a:gd name="T22" fmla="*/ 0 w 422"/>
                <a:gd name="T23" fmla="*/ 0 h 357"/>
                <a:gd name="T24" fmla="*/ 0 w 422"/>
                <a:gd name="T25" fmla="*/ 0 h 357"/>
                <a:gd name="T26" fmla="*/ 0 w 422"/>
                <a:gd name="T27" fmla="*/ 0 h 357"/>
                <a:gd name="T28" fmla="*/ 0 w 422"/>
                <a:gd name="T29" fmla="*/ 0 h 357"/>
                <a:gd name="T30" fmla="*/ 0 w 422"/>
                <a:gd name="T31" fmla="*/ 0 h 357"/>
                <a:gd name="T32" fmla="*/ 1 w 422"/>
                <a:gd name="T33" fmla="*/ 0 h 357"/>
                <a:gd name="T34" fmla="*/ 1 w 422"/>
                <a:gd name="T35" fmla="*/ 0 h 357"/>
                <a:gd name="T36" fmla="*/ 1 w 422"/>
                <a:gd name="T37" fmla="*/ 0 h 357"/>
                <a:gd name="T38" fmla="*/ 1 w 422"/>
                <a:gd name="T39" fmla="*/ 0 h 357"/>
                <a:gd name="T40" fmla="*/ 1 w 422"/>
                <a:gd name="T41" fmla="*/ 0 h 357"/>
                <a:gd name="T42" fmla="*/ 1 w 422"/>
                <a:gd name="T43" fmla="*/ 0 h 357"/>
                <a:gd name="T44" fmla="*/ 1 w 422"/>
                <a:gd name="T45" fmla="*/ 0 h 357"/>
                <a:gd name="T46" fmla="*/ 1 w 422"/>
                <a:gd name="T47" fmla="*/ 0 h 357"/>
                <a:gd name="T48" fmla="*/ 1 w 422"/>
                <a:gd name="T49" fmla="*/ 0 h 357"/>
                <a:gd name="T50" fmla="*/ 0 w 422"/>
                <a:gd name="T51" fmla="*/ 0 h 357"/>
                <a:gd name="T52" fmla="*/ 0 w 422"/>
                <a:gd name="T53" fmla="*/ 0 h 357"/>
                <a:gd name="T54" fmla="*/ 0 w 422"/>
                <a:gd name="T55" fmla="*/ 0 h 357"/>
                <a:gd name="T56" fmla="*/ 0 w 422"/>
                <a:gd name="T57" fmla="*/ 0 h 357"/>
                <a:gd name="T58" fmla="*/ 0 w 422"/>
                <a:gd name="T59" fmla="*/ 0 h 357"/>
                <a:gd name="T60" fmla="*/ 0 w 422"/>
                <a:gd name="T61" fmla="*/ 0 h 357"/>
                <a:gd name="T62" fmla="*/ 0 w 422"/>
                <a:gd name="T63" fmla="*/ 0 h 357"/>
                <a:gd name="T64" fmla="*/ 0 w 422"/>
                <a:gd name="T65" fmla="*/ 0 h 357"/>
                <a:gd name="T66" fmla="*/ 0 w 422"/>
                <a:gd name="T67" fmla="*/ 0 h 357"/>
                <a:gd name="T68" fmla="*/ 0 w 422"/>
                <a:gd name="T69" fmla="*/ 0 h 357"/>
                <a:gd name="T70" fmla="*/ 0 w 422"/>
                <a:gd name="T71" fmla="*/ 0 h 357"/>
                <a:gd name="T72" fmla="*/ 0 w 422"/>
                <a:gd name="T73" fmla="*/ 0 h 357"/>
                <a:gd name="T74" fmla="*/ 0 w 422"/>
                <a:gd name="T75" fmla="*/ 0 h 357"/>
                <a:gd name="T76" fmla="*/ 0 w 422"/>
                <a:gd name="T77" fmla="*/ 0 h 357"/>
                <a:gd name="T78" fmla="*/ 0 w 422"/>
                <a:gd name="T79" fmla="*/ 0 h 357"/>
                <a:gd name="T80" fmla="*/ 0 w 422"/>
                <a:gd name="T81" fmla="*/ 0 h 357"/>
                <a:gd name="T82" fmla="*/ 0 w 422"/>
                <a:gd name="T83" fmla="*/ 0 h 357"/>
                <a:gd name="T84" fmla="*/ 0 w 422"/>
                <a:gd name="T85" fmla="*/ 0 h 357"/>
                <a:gd name="T86" fmla="*/ 0 w 422"/>
                <a:gd name="T87" fmla="*/ 0 h 357"/>
                <a:gd name="T88" fmla="*/ 0 w 422"/>
                <a:gd name="T89" fmla="*/ 0 h 357"/>
                <a:gd name="T90" fmla="*/ 0 w 422"/>
                <a:gd name="T91" fmla="*/ 0 h 357"/>
                <a:gd name="T92" fmla="*/ 0 w 422"/>
                <a:gd name="T93" fmla="*/ 0 h 357"/>
                <a:gd name="T94" fmla="*/ 0 w 422"/>
                <a:gd name="T95" fmla="*/ 0 h 357"/>
                <a:gd name="T96" fmla="*/ 0 w 422"/>
                <a:gd name="T97" fmla="*/ 0 h 35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422" h="357">
                  <a:moveTo>
                    <a:pt x="40" y="136"/>
                  </a:moveTo>
                  <a:lnTo>
                    <a:pt x="47" y="138"/>
                  </a:lnTo>
                  <a:lnTo>
                    <a:pt x="54" y="139"/>
                  </a:lnTo>
                  <a:lnTo>
                    <a:pt x="60" y="143"/>
                  </a:lnTo>
                  <a:lnTo>
                    <a:pt x="65" y="148"/>
                  </a:lnTo>
                  <a:lnTo>
                    <a:pt x="74" y="117"/>
                  </a:lnTo>
                  <a:lnTo>
                    <a:pt x="88" y="89"/>
                  </a:lnTo>
                  <a:lnTo>
                    <a:pt x="104" y="64"/>
                  </a:lnTo>
                  <a:lnTo>
                    <a:pt x="127" y="42"/>
                  </a:lnTo>
                  <a:lnTo>
                    <a:pt x="152" y="25"/>
                  </a:lnTo>
                  <a:lnTo>
                    <a:pt x="180" y="11"/>
                  </a:lnTo>
                  <a:lnTo>
                    <a:pt x="210" y="3"/>
                  </a:lnTo>
                  <a:lnTo>
                    <a:pt x="243" y="0"/>
                  </a:lnTo>
                  <a:lnTo>
                    <a:pt x="279" y="4"/>
                  </a:lnTo>
                  <a:lnTo>
                    <a:pt x="312" y="14"/>
                  </a:lnTo>
                  <a:lnTo>
                    <a:pt x="343" y="31"/>
                  </a:lnTo>
                  <a:lnTo>
                    <a:pt x="369" y="53"/>
                  </a:lnTo>
                  <a:lnTo>
                    <a:pt x="392" y="79"/>
                  </a:lnTo>
                  <a:lnTo>
                    <a:pt x="408" y="110"/>
                  </a:lnTo>
                  <a:lnTo>
                    <a:pt x="418" y="143"/>
                  </a:lnTo>
                  <a:lnTo>
                    <a:pt x="422" y="180"/>
                  </a:lnTo>
                  <a:lnTo>
                    <a:pt x="418" y="216"/>
                  </a:lnTo>
                  <a:lnTo>
                    <a:pt x="408" y="248"/>
                  </a:lnTo>
                  <a:lnTo>
                    <a:pt x="392" y="279"/>
                  </a:lnTo>
                  <a:lnTo>
                    <a:pt x="369" y="305"/>
                  </a:lnTo>
                  <a:lnTo>
                    <a:pt x="343" y="326"/>
                  </a:lnTo>
                  <a:lnTo>
                    <a:pt x="312" y="343"/>
                  </a:lnTo>
                  <a:lnTo>
                    <a:pt x="279" y="352"/>
                  </a:lnTo>
                  <a:lnTo>
                    <a:pt x="243" y="357"/>
                  </a:lnTo>
                  <a:lnTo>
                    <a:pt x="212" y="354"/>
                  </a:lnTo>
                  <a:lnTo>
                    <a:pt x="183" y="347"/>
                  </a:lnTo>
                  <a:lnTo>
                    <a:pt x="156" y="334"/>
                  </a:lnTo>
                  <a:lnTo>
                    <a:pt x="132" y="319"/>
                  </a:lnTo>
                  <a:lnTo>
                    <a:pt x="111" y="299"/>
                  </a:lnTo>
                  <a:lnTo>
                    <a:pt x="93" y="277"/>
                  </a:lnTo>
                  <a:lnTo>
                    <a:pt x="79" y="254"/>
                  </a:lnTo>
                  <a:lnTo>
                    <a:pt x="70" y="226"/>
                  </a:lnTo>
                  <a:lnTo>
                    <a:pt x="63" y="233"/>
                  </a:lnTo>
                  <a:lnTo>
                    <a:pt x="56" y="237"/>
                  </a:lnTo>
                  <a:lnTo>
                    <a:pt x="49" y="240"/>
                  </a:lnTo>
                  <a:lnTo>
                    <a:pt x="40" y="241"/>
                  </a:lnTo>
                  <a:lnTo>
                    <a:pt x="25" y="237"/>
                  </a:lnTo>
                  <a:lnTo>
                    <a:pt x="12" y="226"/>
                  </a:lnTo>
                  <a:lnTo>
                    <a:pt x="3" y="209"/>
                  </a:lnTo>
                  <a:lnTo>
                    <a:pt x="0" y="188"/>
                  </a:lnTo>
                  <a:lnTo>
                    <a:pt x="3" y="169"/>
                  </a:lnTo>
                  <a:lnTo>
                    <a:pt x="12" y="152"/>
                  </a:lnTo>
                  <a:lnTo>
                    <a:pt x="25" y="141"/>
                  </a:lnTo>
                  <a:lnTo>
                    <a:pt x="40" y="13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51" name="Freeform 46">
              <a:extLst>
                <a:ext uri="{FF2B5EF4-FFF2-40B4-BE49-F238E27FC236}">
                  <a16:creationId xmlns:a16="http://schemas.microsoft.com/office/drawing/2014/main" id="{CD56345A-9718-4C22-B069-3C496BDD9151}"/>
                </a:ext>
              </a:extLst>
            </p:cNvPr>
            <p:cNvSpPr>
              <a:spLocks/>
            </p:cNvSpPr>
            <p:nvPr/>
          </p:nvSpPr>
          <p:spPr bwMode="auto">
            <a:xfrm>
              <a:off x="4873" y="563"/>
              <a:ext cx="58" cy="20"/>
            </a:xfrm>
            <a:custGeom>
              <a:avLst/>
              <a:gdLst>
                <a:gd name="T0" fmla="*/ 0 w 172"/>
                <a:gd name="T1" fmla="*/ 0 h 60"/>
                <a:gd name="T2" fmla="*/ 0 w 172"/>
                <a:gd name="T3" fmla="*/ 0 h 60"/>
                <a:gd name="T4" fmla="*/ 0 w 172"/>
                <a:gd name="T5" fmla="*/ 0 h 60"/>
                <a:gd name="T6" fmla="*/ 0 w 172"/>
                <a:gd name="T7" fmla="*/ 0 h 60"/>
                <a:gd name="T8" fmla="*/ 0 w 172"/>
                <a:gd name="T9" fmla="*/ 0 h 60"/>
                <a:gd name="T10" fmla="*/ 0 w 172"/>
                <a:gd name="T11" fmla="*/ 0 h 60"/>
                <a:gd name="T12" fmla="*/ 0 w 172"/>
                <a:gd name="T13" fmla="*/ 0 h 60"/>
                <a:gd name="T14" fmla="*/ 0 w 172"/>
                <a:gd name="T15" fmla="*/ 0 h 60"/>
                <a:gd name="T16" fmla="*/ 0 w 172"/>
                <a:gd name="T17" fmla="*/ 0 h 60"/>
                <a:gd name="T18" fmla="*/ 0 w 172"/>
                <a:gd name="T19" fmla="*/ 0 h 60"/>
                <a:gd name="T20" fmla="*/ 0 w 172"/>
                <a:gd name="T21" fmla="*/ 0 h 60"/>
                <a:gd name="T22" fmla="*/ 0 w 172"/>
                <a:gd name="T23" fmla="*/ 0 h 60"/>
                <a:gd name="T24" fmla="*/ 0 w 172"/>
                <a:gd name="T25" fmla="*/ 0 h 60"/>
                <a:gd name="T26" fmla="*/ 0 w 172"/>
                <a:gd name="T27" fmla="*/ 0 h 60"/>
                <a:gd name="T28" fmla="*/ 0 w 172"/>
                <a:gd name="T29" fmla="*/ 0 h 6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72" h="60">
                  <a:moveTo>
                    <a:pt x="172" y="0"/>
                  </a:moveTo>
                  <a:lnTo>
                    <a:pt x="169" y="11"/>
                  </a:lnTo>
                  <a:lnTo>
                    <a:pt x="163" y="24"/>
                  </a:lnTo>
                  <a:lnTo>
                    <a:pt x="155" y="37"/>
                  </a:lnTo>
                  <a:lnTo>
                    <a:pt x="141" y="49"/>
                  </a:lnTo>
                  <a:lnTo>
                    <a:pt x="130" y="55"/>
                  </a:lnTo>
                  <a:lnTo>
                    <a:pt x="119" y="57"/>
                  </a:lnTo>
                  <a:lnTo>
                    <a:pt x="108" y="59"/>
                  </a:lnTo>
                  <a:lnTo>
                    <a:pt x="98" y="60"/>
                  </a:lnTo>
                  <a:lnTo>
                    <a:pt x="88" y="60"/>
                  </a:lnTo>
                  <a:lnTo>
                    <a:pt x="81" y="60"/>
                  </a:lnTo>
                  <a:lnTo>
                    <a:pt x="76" y="59"/>
                  </a:lnTo>
                  <a:lnTo>
                    <a:pt x="74" y="59"/>
                  </a:lnTo>
                  <a:lnTo>
                    <a:pt x="0" y="0"/>
                  </a:lnTo>
                  <a:lnTo>
                    <a:pt x="17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52" name="Freeform 47">
              <a:extLst>
                <a:ext uri="{FF2B5EF4-FFF2-40B4-BE49-F238E27FC236}">
                  <a16:creationId xmlns:a16="http://schemas.microsoft.com/office/drawing/2014/main" id="{23DBBD7E-A9BC-47C5-9FF8-C34997CEA595}"/>
                </a:ext>
              </a:extLst>
            </p:cNvPr>
            <p:cNvSpPr>
              <a:spLocks/>
            </p:cNvSpPr>
            <p:nvPr/>
          </p:nvSpPr>
          <p:spPr bwMode="auto">
            <a:xfrm>
              <a:off x="4889" y="568"/>
              <a:ext cx="34" cy="6"/>
            </a:xfrm>
            <a:custGeom>
              <a:avLst/>
              <a:gdLst>
                <a:gd name="T0" fmla="*/ 0 w 101"/>
                <a:gd name="T1" fmla="*/ 0 h 18"/>
                <a:gd name="T2" fmla="*/ 0 w 101"/>
                <a:gd name="T3" fmla="*/ 0 h 18"/>
                <a:gd name="T4" fmla="*/ 0 w 101"/>
                <a:gd name="T5" fmla="*/ 0 h 18"/>
                <a:gd name="T6" fmla="*/ 0 w 101"/>
                <a:gd name="T7" fmla="*/ 0 h 18"/>
                <a:gd name="T8" fmla="*/ 0 w 101"/>
                <a:gd name="T9" fmla="*/ 0 h 1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1" h="18">
                  <a:moveTo>
                    <a:pt x="101" y="0"/>
                  </a:moveTo>
                  <a:lnTo>
                    <a:pt x="93" y="18"/>
                  </a:lnTo>
                  <a:lnTo>
                    <a:pt x="25" y="18"/>
                  </a:lnTo>
                  <a:lnTo>
                    <a:pt x="0" y="0"/>
                  </a:lnTo>
                  <a:lnTo>
                    <a:pt x="101"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53" name="Freeform 48">
              <a:extLst>
                <a:ext uri="{FF2B5EF4-FFF2-40B4-BE49-F238E27FC236}">
                  <a16:creationId xmlns:a16="http://schemas.microsoft.com/office/drawing/2014/main" id="{55832F39-CCC3-4ABC-A580-46DDC3BAE323}"/>
                </a:ext>
              </a:extLst>
            </p:cNvPr>
            <p:cNvSpPr>
              <a:spLocks/>
            </p:cNvSpPr>
            <p:nvPr/>
          </p:nvSpPr>
          <p:spPr bwMode="auto">
            <a:xfrm>
              <a:off x="4925" y="505"/>
              <a:ext cx="15" cy="15"/>
            </a:xfrm>
            <a:custGeom>
              <a:avLst/>
              <a:gdLst>
                <a:gd name="T0" fmla="*/ 0 w 45"/>
                <a:gd name="T1" fmla="*/ 0 h 44"/>
                <a:gd name="T2" fmla="*/ 0 w 45"/>
                <a:gd name="T3" fmla="*/ 0 h 44"/>
                <a:gd name="T4" fmla="*/ 0 w 45"/>
                <a:gd name="T5" fmla="*/ 0 h 44"/>
                <a:gd name="T6" fmla="*/ 0 w 45"/>
                <a:gd name="T7" fmla="*/ 0 h 44"/>
                <a:gd name="T8" fmla="*/ 0 w 45"/>
                <a:gd name="T9" fmla="*/ 0 h 44"/>
                <a:gd name="T10" fmla="*/ 0 w 45"/>
                <a:gd name="T11" fmla="*/ 0 h 44"/>
                <a:gd name="T12" fmla="*/ 0 w 45"/>
                <a:gd name="T13" fmla="*/ 0 h 44"/>
                <a:gd name="T14" fmla="*/ 0 w 45"/>
                <a:gd name="T15" fmla="*/ 0 h 44"/>
                <a:gd name="T16" fmla="*/ 0 w 45"/>
                <a:gd name="T17" fmla="*/ 0 h 44"/>
                <a:gd name="T18" fmla="*/ 0 w 45"/>
                <a:gd name="T19" fmla="*/ 0 h 44"/>
                <a:gd name="T20" fmla="*/ 0 w 45"/>
                <a:gd name="T21" fmla="*/ 0 h 44"/>
                <a:gd name="T22" fmla="*/ 0 w 45"/>
                <a:gd name="T23" fmla="*/ 0 h 44"/>
                <a:gd name="T24" fmla="*/ 0 w 45"/>
                <a:gd name="T25" fmla="*/ 0 h 44"/>
                <a:gd name="T26" fmla="*/ 0 w 45"/>
                <a:gd name="T27" fmla="*/ 0 h 44"/>
                <a:gd name="T28" fmla="*/ 0 w 45"/>
                <a:gd name="T29" fmla="*/ 0 h 44"/>
                <a:gd name="T30" fmla="*/ 0 w 45"/>
                <a:gd name="T31" fmla="*/ 0 h 44"/>
                <a:gd name="T32" fmla="*/ 0 w 45"/>
                <a:gd name="T33" fmla="*/ 0 h 4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45" h="44">
                  <a:moveTo>
                    <a:pt x="22" y="44"/>
                  </a:moveTo>
                  <a:lnTo>
                    <a:pt x="14" y="43"/>
                  </a:lnTo>
                  <a:lnTo>
                    <a:pt x="7" y="37"/>
                  </a:lnTo>
                  <a:lnTo>
                    <a:pt x="1" y="30"/>
                  </a:lnTo>
                  <a:lnTo>
                    <a:pt x="0" y="22"/>
                  </a:lnTo>
                  <a:lnTo>
                    <a:pt x="1" y="14"/>
                  </a:lnTo>
                  <a:lnTo>
                    <a:pt x="7" y="7"/>
                  </a:lnTo>
                  <a:lnTo>
                    <a:pt x="14" y="1"/>
                  </a:lnTo>
                  <a:lnTo>
                    <a:pt x="22" y="0"/>
                  </a:lnTo>
                  <a:lnTo>
                    <a:pt x="31" y="1"/>
                  </a:lnTo>
                  <a:lnTo>
                    <a:pt x="38" y="7"/>
                  </a:lnTo>
                  <a:lnTo>
                    <a:pt x="43" y="14"/>
                  </a:lnTo>
                  <a:lnTo>
                    <a:pt x="45" y="22"/>
                  </a:lnTo>
                  <a:lnTo>
                    <a:pt x="43" y="30"/>
                  </a:lnTo>
                  <a:lnTo>
                    <a:pt x="38" y="37"/>
                  </a:lnTo>
                  <a:lnTo>
                    <a:pt x="31" y="43"/>
                  </a:lnTo>
                  <a:lnTo>
                    <a:pt x="22" y="4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54" name="Freeform 49">
              <a:extLst>
                <a:ext uri="{FF2B5EF4-FFF2-40B4-BE49-F238E27FC236}">
                  <a16:creationId xmlns:a16="http://schemas.microsoft.com/office/drawing/2014/main" id="{D27CD613-77F3-442D-B508-C563486F09CD}"/>
                </a:ext>
              </a:extLst>
            </p:cNvPr>
            <p:cNvSpPr>
              <a:spLocks/>
            </p:cNvSpPr>
            <p:nvPr/>
          </p:nvSpPr>
          <p:spPr bwMode="auto">
            <a:xfrm>
              <a:off x="4876" y="505"/>
              <a:ext cx="17" cy="18"/>
            </a:xfrm>
            <a:custGeom>
              <a:avLst/>
              <a:gdLst>
                <a:gd name="T0" fmla="*/ 0 w 52"/>
                <a:gd name="T1" fmla="*/ 0 h 52"/>
                <a:gd name="T2" fmla="*/ 0 w 52"/>
                <a:gd name="T3" fmla="*/ 0 h 52"/>
                <a:gd name="T4" fmla="*/ 0 w 52"/>
                <a:gd name="T5" fmla="*/ 0 h 52"/>
                <a:gd name="T6" fmla="*/ 0 w 52"/>
                <a:gd name="T7" fmla="*/ 0 h 52"/>
                <a:gd name="T8" fmla="*/ 0 w 52"/>
                <a:gd name="T9" fmla="*/ 0 h 52"/>
                <a:gd name="T10" fmla="*/ 0 w 52"/>
                <a:gd name="T11" fmla="*/ 0 h 52"/>
                <a:gd name="T12" fmla="*/ 0 w 52"/>
                <a:gd name="T13" fmla="*/ 0 h 52"/>
                <a:gd name="T14" fmla="*/ 0 w 52"/>
                <a:gd name="T15" fmla="*/ 0 h 52"/>
                <a:gd name="T16" fmla="*/ 0 w 52"/>
                <a:gd name="T17" fmla="*/ 0 h 52"/>
                <a:gd name="T18" fmla="*/ 0 w 52"/>
                <a:gd name="T19" fmla="*/ 0 h 52"/>
                <a:gd name="T20" fmla="*/ 0 w 52"/>
                <a:gd name="T21" fmla="*/ 0 h 52"/>
                <a:gd name="T22" fmla="*/ 0 w 52"/>
                <a:gd name="T23" fmla="*/ 0 h 52"/>
                <a:gd name="T24" fmla="*/ 0 w 52"/>
                <a:gd name="T25" fmla="*/ 0 h 52"/>
                <a:gd name="T26" fmla="*/ 0 w 52"/>
                <a:gd name="T27" fmla="*/ 0 h 52"/>
                <a:gd name="T28" fmla="*/ 0 w 52"/>
                <a:gd name="T29" fmla="*/ 0 h 52"/>
                <a:gd name="T30" fmla="*/ 0 w 52"/>
                <a:gd name="T31" fmla="*/ 0 h 52"/>
                <a:gd name="T32" fmla="*/ 0 w 52"/>
                <a:gd name="T33" fmla="*/ 0 h 5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52" h="52">
                  <a:moveTo>
                    <a:pt x="27" y="52"/>
                  </a:moveTo>
                  <a:lnTo>
                    <a:pt x="17" y="50"/>
                  </a:lnTo>
                  <a:lnTo>
                    <a:pt x="9" y="45"/>
                  </a:lnTo>
                  <a:lnTo>
                    <a:pt x="3" y="36"/>
                  </a:lnTo>
                  <a:lnTo>
                    <a:pt x="0" y="25"/>
                  </a:lnTo>
                  <a:lnTo>
                    <a:pt x="3" y="16"/>
                  </a:lnTo>
                  <a:lnTo>
                    <a:pt x="9" y="7"/>
                  </a:lnTo>
                  <a:lnTo>
                    <a:pt x="17" y="2"/>
                  </a:lnTo>
                  <a:lnTo>
                    <a:pt x="27" y="0"/>
                  </a:lnTo>
                  <a:lnTo>
                    <a:pt x="37" y="2"/>
                  </a:lnTo>
                  <a:lnTo>
                    <a:pt x="45" y="7"/>
                  </a:lnTo>
                  <a:lnTo>
                    <a:pt x="50" y="16"/>
                  </a:lnTo>
                  <a:lnTo>
                    <a:pt x="52" y="25"/>
                  </a:lnTo>
                  <a:lnTo>
                    <a:pt x="50" y="36"/>
                  </a:lnTo>
                  <a:lnTo>
                    <a:pt x="45" y="45"/>
                  </a:lnTo>
                  <a:lnTo>
                    <a:pt x="37" y="50"/>
                  </a:lnTo>
                  <a:lnTo>
                    <a:pt x="27" y="5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55" name="Freeform 50">
              <a:extLst>
                <a:ext uri="{FF2B5EF4-FFF2-40B4-BE49-F238E27FC236}">
                  <a16:creationId xmlns:a16="http://schemas.microsoft.com/office/drawing/2014/main" id="{B7FEAF2C-D603-44BE-B3CC-45798B45799A}"/>
                </a:ext>
              </a:extLst>
            </p:cNvPr>
            <p:cNvSpPr>
              <a:spLocks/>
            </p:cNvSpPr>
            <p:nvPr/>
          </p:nvSpPr>
          <p:spPr bwMode="auto">
            <a:xfrm>
              <a:off x="4900" y="507"/>
              <a:ext cx="34" cy="42"/>
            </a:xfrm>
            <a:custGeom>
              <a:avLst/>
              <a:gdLst>
                <a:gd name="T0" fmla="*/ 0 w 102"/>
                <a:gd name="T1" fmla="*/ 0 h 126"/>
                <a:gd name="T2" fmla="*/ 0 w 102"/>
                <a:gd name="T3" fmla="*/ 0 h 126"/>
                <a:gd name="T4" fmla="*/ 0 w 102"/>
                <a:gd name="T5" fmla="*/ 0 h 126"/>
                <a:gd name="T6" fmla="*/ 0 w 102"/>
                <a:gd name="T7" fmla="*/ 0 h 126"/>
                <a:gd name="T8" fmla="*/ 0 w 102"/>
                <a:gd name="T9" fmla="*/ 0 h 126"/>
                <a:gd name="T10" fmla="*/ 0 w 102"/>
                <a:gd name="T11" fmla="*/ 0 h 126"/>
                <a:gd name="T12" fmla="*/ 0 w 102"/>
                <a:gd name="T13" fmla="*/ 0 h 12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02" h="126">
                  <a:moveTo>
                    <a:pt x="74" y="109"/>
                  </a:moveTo>
                  <a:lnTo>
                    <a:pt x="29" y="30"/>
                  </a:lnTo>
                  <a:lnTo>
                    <a:pt x="29" y="0"/>
                  </a:lnTo>
                  <a:lnTo>
                    <a:pt x="102" y="126"/>
                  </a:lnTo>
                  <a:lnTo>
                    <a:pt x="0" y="126"/>
                  </a:lnTo>
                  <a:lnTo>
                    <a:pt x="0" y="109"/>
                  </a:lnTo>
                  <a:lnTo>
                    <a:pt x="74" y="10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56" name="Freeform 51">
              <a:extLst>
                <a:ext uri="{FF2B5EF4-FFF2-40B4-BE49-F238E27FC236}">
                  <a16:creationId xmlns:a16="http://schemas.microsoft.com/office/drawing/2014/main" id="{FC7AF9B6-81FB-49FB-B3C2-E8EE5488ABD2}"/>
                </a:ext>
              </a:extLst>
            </p:cNvPr>
            <p:cNvSpPr>
              <a:spLocks/>
            </p:cNvSpPr>
            <p:nvPr/>
          </p:nvSpPr>
          <p:spPr bwMode="auto">
            <a:xfrm>
              <a:off x="4793" y="622"/>
              <a:ext cx="165" cy="135"/>
            </a:xfrm>
            <a:custGeom>
              <a:avLst/>
              <a:gdLst>
                <a:gd name="T0" fmla="*/ 1 w 493"/>
                <a:gd name="T1" fmla="*/ 0 h 405"/>
                <a:gd name="T2" fmla="*/ 1 w 493"/>
                <a:gd name="T3" fmla="*/ 0 h 405"/>
                <a:gd name="T4" fmla="*/ 1 w 493"/>
                <a:gd name="T5" fmla="*/ 0 h 405"/>
                <a:gd name="T6" fmla="*/ 1 w 493"/>
                <a:gd name="T7" fmla="*/ 0 h 405"/>
                <a:gd name="T8" fmla="*/ 1 w 493"/>
                <a:gd name="T9" fmla="*/ 0 h 405"/>
                <a:gd name="T10" fmla="*/ 1 w 493"/>
                <a:gd name="T11" fmla="*/ 0 h 405"/>
                <a:gd name="T12" fmla="*/ 1 w 493"/>
                <a:gd name="T13" fmla="*/ 0 h 405"/>
                <a:gd name="T14" fmla="*/ 1 w 493"/>
                <a:gd name="T15" fmla="*/ 0 h 405"/>
                <a:gd name="T16" fmla="*/ 1 w 493"/>
                <a:gd name="T17" fmla="*/ 0 h 405"/>
                <a:gd name="T18" fmla="*/ 1 w 493"/>
                <a:gd name="T19" fmla="*/ 0 h 405"/>
                <a:gd name="T20" fmla="*/ 1 w 493"/>
                <a:gd name="T21" fmla="*/ 0 h 405"/>
                <a:gd name="T22" fmla="*/ 1 w 493"/>
                <a:gd name="T23" fmla="*/ 0 h 405"/>
                <a:gd name="T24" fmla="*/ 1 w 493"/>
                <a:gd name="T25" fmla="*/ 0 h 405"/>
                <a:gd name="T26" fmla="*/ 0 w 493"/>
                <a:gd name="T27" fmla="*/ 0 h 405"/>
                <a:gd name="T28" fmla="*/ 0 w 493"/>
                <a:gd name="T29" fmla="*/ 0 h 405"/>
                <a:gd name="T30" fmla="*/ 0 w 493"/>
                <a:gd name="T31" fmla="*/ 0 h 405"/>
                <a:gd name="T32" fmla="*/ 0 w 493"/>
                <a:gd name="T33" fmla="*/ 0 h 405"/>
                <a:gd name="T34" fmla="*/ 0 w 493"/>
                <a:gd name="T35" fmla="*/ 0 h 405"/>
                <a:gd name="T36" fmla="*/ 0 w 493"/>
                <a:gd name="T37" fmla="*/ 0 h 405"/>
                <a:gd name="T38" fmla="*/ 0 w 493"/>
                <a:gd name="T39" fmla="*/ 0 h 405"/>
                <a:gd name="T40" fmla="*/ 0 w 493"/>
                <a:gd name="T41" fmla="*/ 0 h 405"/>
                <a:gd name="T42" fmla="*/ 0 w 493"/>
                <a:gd name="T43" fmla="*/ 0 h 405"/>
                <a:gd name="T44" fmla="*/ 0 w 493"/>
                <a:gd name="T45" fmla="*/ 0 h 405"/>
                <a:gd name="T46" fmla="*/ 0 w 493"/>
                <a:gd name="T47" fmla="*/ 0 h 405"/>
                <a:gd name="T48" fmla="*/ 0 w 493"/>
                <a:gd name="T49" fmla="*/ 0 h 405"/>
                <a:gd name="T50" fmla="*/ 0 w 493"/>
                <a:gd name="T51" fmla="*/ 0 h 405"/>
                <a:gd name="T52" fmla="*/ 0 w 493"/>
                <a:gd name="T53" fmla="*/ 0 h 405"/>
                <a:gd name="T54" fmla="*/ 0 w 493"/>
                <a:gd name="T55" fmla="*/ 0 h 405"/>
                <a:gd name="T56" fmla="*/ 0 w 493"/>
                <a:gd name="T57" fmla="*/ 0 h 405"/>
                <a:gd name="T58" fmla="*/ 0 w 493"/>
                <a:gd name="T59" fmla="*/ 0 h 405"/>
                <a:gd name="T60" fmla="*/ 0 w 493"/>
                <a:gd name="T61" fmla="*/ 0 h 405"/>
                <a:gd name="T62" fmla="*/ 0 w 493"/>
                <a:gd name="T63" fmla="*/ 0 h 405"/>
                <a:gd name="T64" fmla="*/ 0 w 493"/>
                <a:gd name="T65" fmla="*/ 0 h 405"/>
                <a:gd name="T66" fmla="*/ 0 w 493"/>
                <a:gd name="T67" fmla="*/ 0 h 405"/>
                <a:gd name="T68" fmla="*/ 0 w 493"/>
                <a:gd name="T69" fmla="*/ 0 h 405"/>
                <a:gd name="T70" fmla="*/ 0 w 493"/>
                <a:gd name="T71" fmla="*/ 0 h 405"/>
                <a:gd name="T72" fmla="*/ 0 w 493"/>
                <a:gd name="T73" fmla="*/ 0 h 405"/>
                <a:gd name="T74" fmla="*/ 0 w 493"/>
                <a:gd name="T75" fmla="*/ 1 h 405"/>
                <a:gd name="T76" fmla="*/ 1 w 493"/>
                <a:gd name="T77" fmla="*/ 0 h 405"/>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493" h="405">
                  <a:moveTo>
                    <a:pt x="491" y="351"/>
                  </a:moveTo>
                  <a:lnTo>
                    <a:pt x="493" y="175"/>
                  </a:lnTo>
                  <a:lnTo>
                    <a:pt x="483" y="82"/>
                  </a:lnTo>
                  <a:lnTo>
                    <a:pt x="470" y="44"/>
                  </a:lnTo>
                  <a:lnTo>
                    <a:pt x="465" y="38"/>
                  </a:lnTo>
                  <a:lnTo>
                    <a:pt x="459" y="31"/>
                  </a:lnTo>
                  <a:lnTo>
                    <a:pt x="454" y="25"/>
                  </a:lnTo>
                  <a:lnTo>
                    <a:pt x="447" y="19"/>
                  </a:lnTo>
                  <a:lnTo>
                    <a:pt x="440" y="14"/>
                  </a:lnTo>
                  <a:lnTo>
                    <a:pt x="431" y="10"/>
                  </a:lnTo>
                  <a:lnTo>
                    <a:pt x="423" y="5"/>
                  </a:lnTo>
                  <a:lnTo>
                    <a:pt x="415" y="3"/>
                  </a:lnTo>
                  <a:lnTo>
                    <a:pt x="406" y="0"/>
                  </a:lnTo>
                  <a:lnTo>
                    <a:pt x="362" y="0"/>
                  </a:lnTo>
                  <a:lnTo>
                    <a:pt x="295" y="185"/>
                  </a:lnTo>
                  <a:lnTo>
                    <a:pt x="193" y="3"/>
                  </a:lnTo>
                  <a:lnTo>
                    <a:pt x="143" y="3"/>
                  </a:lnTo>
                  <a:lnTo>
                    <a:pt x="120" y="7"/>
                  </a:lnTo>
                  <a:lnTo>
                    <a:pt x="98" y="21"/>
                  </a:lnTo>
                  <a:lnTo>
                    <a:pt x="77" y="42"/>
                  </a:lnTo>
                  <a:lnTo>
                    <a:pt x="56" y="67"/>
                  </a:lnTo>
                  <a:lnTo>
                    <a:pt x="38" y="90"/>
                  </a:lnTo>
                  <a:lnTo>
                    <a:pt x="24" y="113"/>
                  </a:lnTo>
                  <a:lnTo>
                    <a:pt x="14" y="128"/>
                  </a:lnTo>
                  <a:lnTo>
                    <a:pt x="12" y="134"/>
                  </a:lnTo>
                  <a:lnTo>
                    <a:pt x="9" y="141"/>
                  </a:lnTo>
                  <a:lnTo>
                    <a:pt x="3" y="157"/>
                  </a:lnTo>
                  <a:lnTo>
                    <a:pt x="0" y="178"/>
                  </a:lnTo>
                  <a:lnTo>
                    <a:pt x="6" y="202"/>
                  </a:lnTo>
                  <a:lnTo>
                    <a:pt x="16" y="217"/>
                  </a:lnTo>
                  <a:lnTo>
                    <a:pt x="27" y="231"/>
                  </a:lnTo>
                  <a:lnTo>
                    <a:pt x="40" y="244"/>
                  </a:lnTo>
                  <a:lnTo>
                    <a:pt x="51" y="253"/>
                  </a:lnTo>
                  <a:lnTo>
                    <a:pt x="60" y="263"/>
                  </a:lnTo>
                  <a:lnTo>
                    <a:pt x="69" y="270"/>
                  </a:lnTo>
                  <a:lnTo>
                    <a:pt x="76" y="274"/>
                  </a:lnTo>
                  <a:lnTo>
                    <a:pt x="77" y="276"/>
                  </a:lnTo>
                  <a:lnTo>
                    <a:pt x="60" y="405"/>
                  </a:lnTo>
                  <a:lnTo>
                    <a:pt x="491" y="351"/>
                  </a:lnTo>
                  <a:close/>
                </a:path>
              </a:pathLst>
            </a:custGeom>
            <a:solidFill>
              <a:srgbClr val="BA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57" name="Freeform 52">
              <a:extLst>
                <a:ext uri="{FF2B5EF4-FFF2-40B4-BE49-F238E27FC236}">
                  <a16:creationId xmlns:a16="http://schemas.microsoft.com/office/drawing/2014/main" id="{F3FBC69E-BFA9-42E5-8BC1-B21EE0DB1713}"/>
                </a:ext>
              </a:extLst>
            </p:cNvPr>
            <p:cNvSpPr>
              <a:spLocks/>
            </p:cNvSpPr>
            <p:nvPr/>
          </p:nvSpPr>
          <p:spPr bwMode="auto">
            <a:xfrm>
              <a:off x="4839" y="619"/>
              <a:ext cx="93" cy="64"/>
            </a:xfrm>
            <a:custGeom>
              <a:avLst/>
              <a:gdLst>
                <a:gd name="T0" fmla="*/ 0 w 278"/>
                <a:gd name="T1" fmla="*/ 0 h 194"/>
                <a:gd name="T2" fmla="*/ 0 w 278"/>
                <a:gd name="T3" fmla="*/ 0 h 194"/>
                <a:gd name="T4" fmla="*/ 0 w 278"/>
                <a:gd name="T5" fmla="*/ 0 h 194"/>
                <a:gd name="T6" fmla="*/ 0 w 278"/>
                <a:gd name="T7" fmla="*/ 0 h 194"/>
                <a:gd name="T8" fmla="*/ 0 w 278"/>
                <a:gd name="T9" fmla="*/ 0 h 194"/>
                <a:gd name="T10" fmla="*/ 0 w 278"/>
                <a:gd name="T11" fmla="*/ 0 h 194"/>
                <a:gd name="T12" fmla="*/ 0 w 278"/>
                <a:gd name="T13" fmla="*/ 0 h 194"/>
                <a:gd name="T14" fmla="*/ 0 w 278"/>
                <a:gd name="T15" fmla="*/ 0 h 194"/>
                <a:gd name="T16" fmla="*/ 0 w 278"/>
                <a:gd name="T17" fmla="*/ 0 h 194"/>
                <a:gd name="T18" fmla="*/ 0 w 278"/>
                <a:gd name="T19" fmla="*/ 0 h 194"/>
                <a:gd name="T20" fmla="*/ 0 w 278"/>
                <a:gd name="T21" fmla="*/ 0 h 194"/>
                <a:gd name="T22" fmla="*/ 0 w 278"/>
                <a:gd name="T23" fmla="*/ 0 h 194"/>
                <a:gd name="T24" fmla="*/ 0 w 278"/>
                <a:gd name="T25" fmla="*/ 0 h 194"/>
                <a:gd name="T26" fmla="*/ 0 w 278"/>
                <a:gd name="T27" fmla="*/ 0 h 194"/>
                <a:gd name="T28" fmla="*/ 0 w 278"/>
                <a:gd name="T29" fmla="*/ 0 h 194"/>
                <a:gd name="T30" fmla="*/ 0 w 278"/>
                <a:gd name="T31" fmla="*/ 0 h 194"/>
                <a:gd name="T32" fmla="*/ 0 w 278"/>
                <a:gd name="T33" fmla="*/ 0 h 194"/>
                <a:gd name="T34" fmla="*/ 0 w 278"/>
                <a:gd name="T35" fmla="*/ 0 h 194"/>
                <a:gd name="T36" fmla="*/ 0 w 278"/>
                <a:gd name="T37" fmla="*/ 0 h 194"/>
                <a:gd name="T38" fmla="*/ 0 w 278"/>
                <a:gd name="T39" fmla="*/ 0 h 194"/>
                <a:gd name="T40" fmla="*/ 0 w 278"/>
                <a:gd name="T41" fmla="*/ 0 h 194"/>
                <a:gd name="T42" fmla="*/ 0 w 278"/>
                <a:gd name="T43" fmla="*/ 0 h 19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0" t="0" r="r" b="b"/>
              <a:pathLst>
                <a:path w="278" h="194">
                  <a:moveTo>
                    <a:pt x="38" y="64"/>
                  </a:moveTo>
                  <a:lnTo>
                    <a:pt x="0" y="39"/>
                  </a:lnTo>
                  <a:lnTo>
                    <a:pt x="29" y="4"/>
                  </a:lnTo>
                  <a:lnTo>
                    <a:pt x="49" y="4"/>
                  </a:lnTo>
                  <a:lnTo>
                    <a:pt x="24" y="36"/>
                  </a:lnTo>
                  <a:lnTo>
                    <a:pt x="59" y="61"/>
                  </a:lnTo>
                  <a:lnTo>
                    <a:pt x="54" y="66"/>
                  </a:lnTo>
                  <a:lnTo>
                    <a:pt x="48" y="74"/>
                  </a:lnTo>
                  <a:lnTo>
                    <a:pt x="39" y="84"/>
                  </a:lnTo>
                  <a:lnTo>
                    <a:pt x="36" y="88"/>
                  </a:lnTo>
                  <a:lnTo>
                    <a:pt x="155" y="173"/>
                  </a:lnTo>
                  <a:lnTo>
                    <a:pt x="244" y="87"/>
                  </a:lnTo>
                  <a:lnTo>
                    <a:pt x="225" y="60"/>
                  </a:lnTo>
                  <a:lnTo>
                    <a:pt x="257" y="36"/>
                  </a:lnTo>
                  <a:lnTo>
                    <a:pt x="237" y="0"/>
                  </a:lnTo>
                  <a:lnTo>
                    <a:pt x="255" y="2"/>
                  </a:lnTo>
                  <a:lnTo>
                    <a:pt x="278" y="39"/>
                  </a:lnTo>
                  <a:lnTo>
                    <a:pt x="245" y="63"/>
                  </a:lnTo>
                  <a:lnTo>
                    <a:pt x="271" y="89"/>
                  </a:lnTo>
                  <a:lnTo>
                    <a:pt x="156" y="194"/>
                  </a:lnTo>
                  <a:lnTo>
                    <a:pt x="10" y="95"/>
                  </a:lnTo>
                  <a:lnTo>
                    <a:pt x="38" y="6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58" name="Freeform 53">
              <a:extLst>
                <a:ext uri="{FF2B5EF4-FFF2-40B4-BE49-F238E27FC236}">
                  <a16:creationId xmlns:a16="http://schemas.microsoft.com/office/drawing/2014/main" id="{C13BC51B-E254-4594-AD5F-FE526860DE55}"/>
                </a:ext>
              </a:extLst>
            </p:cNvPr>
            <p:cNvSpPr>
              <a:spLocks/>
            </p:cNvSpPr>
            <p:nvPr/>
          </p:nvSpPr>
          <p:spPr bwMode="auto">
            <a:xfrm>
              <a:off x="4865" y="622"/>
              <a:ext cx="42" cy="49"/>
            </a:xfrm>
            <a:custGeom>
              <a:avLst/>
              <a:gdLst>
                <a:gd name="T0" fmla="*/ 0 w 128"/>
                <a:gd name="T1" fmla="*/ 0 h 147"/>
                <a:gd name="T2" fmla="*/ 0 w 128"/>
                <a:gd name="T3" fmla="*/ 0 h 147"/>
                <a:gd name="T4" fmla="*/ 0 w 128"/>
                <a:gd name="T5" fmla="*/ 0 h 147"/>
                <a:gd name="T6" fmla="*/ 0 w 128"/>
                <a:gd name="T7" fmla="*/ 0 h 14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28" h="147">
                  <a:moveTo>
                    <a:pt x="128" y="0"/>
                  </a:moveTo>
                  <a:lnTo>
                    <a:pt x="0" y="0"/>
                  </a:lnTo>
                  <a:lnTo>
                    <a:pt x="75" y="147"/>
                  </a:lnTo>
                  <a:lnTo>
                    <a:pt x="12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59" name="Freeform 54">
              <a:extLst>
                <a:ext uri="{FF2B5EF4-FFF2-40B4-BE49-F238E27FC236}">
                  <a16:creationId xmlns:a16="http://schemas.microsoft.com/office/drawing/2014/main" id="{C953953F-551B-4B09-A197-C5D64ECA27D4}"/>
                </a:ext>
              </a:extLst>
            </p:cNvPr>
            <p:cNvSpPr>
              <a:spLocks/>
            </p:cNvSpPr>
            <p:nvPr/>
          </p:nvSpPr>
          <p:spPr bwMode="auto">
            <a:xfrm>
              <a:off x="4877" y="618"/>
              <a:ext cx="21" cy="58"/>
            </a:xfrm>
            <a:custGeom>
              <a:avLst/>
              <a:gdLst>
                <a:gd name="T0" fmla="*/ 0 w 63"/>
                <a:gd name="T1" fmla="*/ 0 h 173"/>
                <a:gd name="T2" fmla="*/ 0 w 63"/>
                <a:gd name="T3" fmla="*/ 0 h 173"/>
                <a:gd name="T4" fmla="*/ 0 w 63"/>
                <a:gd name="T5" fmla="*/ 0 h 173"/>
                <a:gd name="T6" fmla="*/ 0 w 63"/>
                <a:gd name="T7" fmla="*/ 0 h 173"/>
                <a:gd name="T8" fmla="*/ 0 w 63"/>
                <a:gd name="T9" fmla="*/ 0 h 173"/>
                <a:gd name="T10" fmla="*/ 0 w 63"/>
                <a:gd name="T11" fmla="*/ 0 h 173"/>
                <a:gd name="T12" fmla="*/ 0 w 63"/>
                <a:gd name="T13" fmla="*/ 0 h 173"/>
                <a:gd name="T14" fmla="*/ 0 w 63"/>
                <a:gd name="T15" fmla="*/ 0 h 173"/>
                <a:gd name="T16" fmla="*/ 0 w 63"/>
                <a:gd name="T17" fmla="*/ 0 h 173"/>
                <a:gd name="T18" fmla="*/ 0 w 63"/>
                <a:gd name="T19" fmla="*/ 0 h 173"/>
                <a:gd name="T20" fmla="*/ 0 w 63"/>
                <a:gd name="T21" fmla="*/ 0 h 173"/>
                <a:gd name="T22" fmla="*/ 0 w 63"/>
                <a:gd name="T23" fmla="*/ 0 h 173"/>
                <a:gd name="T24" fmla="*/ 0 w 63"/>
                <a:gd name="T25" fmla="*/ 0 h 173"/>
                <a:gd name="T26" fmla="*/ 0 w 63"/>
                <a:gd name="T27" fmla="*/ 0 h 173"/>
                <a:gd name="T28" fmla="*/ 0 w 63"/>
                <a:gd name="T29" fmla="*/ 0 h 173"/>
                <a:gd name="T30" fmla="*/ 0 w 63"/>
                <a:gd name="T31" fmla="*/ 0 h 173"/>
                <a:gd name="T32" fmla="*/ 0 w 63"/>
                <a:gd name="T33" fmla="*/ 0 h 173"/>
                <a:gd name="T34" fmla="*/ 0 w 63"/>
                <a:gd name="T35" fmla="*/ 0 h 173"/>
                <a:gd name="T36" fmla="*/ 0 w 63"/>
                <a:gd name="T37" fmla="*/ 0 h 173"/>
                <a:gd name="T38" fmla="*/ 0 w 63"/>
                <a:gd name="T39" fmla="*/ 0 h 173"/>
                <a:gd name="T40" fmla="*/ 0 w 63"/>
                <a:gd name="T41" fmla="*/ 0 h 17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63" h="173">
                  <a:moveTo>
                    <a:pt x="38" y="173"/>
                  </a:moveTo>
                  <a:lnTo>
                    <a:pt x="0" y="100"/>
                  </a:lnTo>
                  <a:lnTo>
                    <a:pt x="21" y="37"/>
                  </a:lnTo>
                  <a:lnTo>
                    <a:pt x="18" y="35"/>
                  </a:lnTo>
                  <a:lnTo>
                    <a:pt x="15" y="30"/>
                  </a:lnTo>
                  <a:lnTo>
                    <a:pt x="14" y="26"/>
                  </a:lnTo>
                  <a:lnTo>
                    <a:pt x="13" y="21"/>
                  </a:lnTo>
                  <a:lnTo>
                    <a:pt x="14" y="12"/>
                  </a:lnTo>
                  <a:lnTo>
                    <a:pt x="18" y="5"/>
                  </a:lnTo>
                  <a:lnTo>
                    <a:pt x="24" y="1"/>
                  </a:lnTo>
                  <a:lnTo>
                    <a:pt x="32" y="0"/>
                  </a:lnTo>
                  <a:lnTo>
                    <a:pt x="40" y="1"/>
                  </a:lnTo>
                  <a:lnTo>
                    <a:pt x="47" y="5"/>
                  </a:lnTo>
                  <a:lnTo>
                    <a:pt x="52" y="12"/>
                  </a:lnTo>
                  <a:lnTo>
                    <a:pt x="53" y="21"/>
                  </a:lnTo>
                  <a:lnTo>
                    <a:pt x="52" y="26"/>
                  </a:lnTo>
                  <a:lnTo>
                    <a:pt x="50" y="30"/>
                  </a:lnTo>
                  <a:lnTo>
                    <a:pt x="47" y="35"/>
                  </a:lnTo>
                  <a:lnTo>
                    <a:pt x="43" y="37"/>
                  </a:lnTo>
                  <a:lnTo>
                    <a:pt x="63" y="99"/>
                  </a:lnTo>
                  <a:lnTo>
                    <a:pt x="38" y="17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60" name="Freeform 55">
              <a:extLst>
                <a:ext uri="{FF2B5EF4-FFF2-40B4-BE49-F238E27FC236}">
                  <a16:creationId xmlns:a16="http://schemas.microsoft.com/office/drawing/2014/main" id="{37CD3541-E9B2-424A-8A24-57AB75B4A487}"/>
                </a:ext>
              </a:extLst>
            </p:cNvPr>
            <p:cNvSpPr>
              <a:spLocks/>
            </p:cNvSpPr>
            <p:nvPr/>
          </p:nvSpPr>
          <p:spPr bwMode="auto">
            <a:xfrm>
              <a:off x="4801" y="682"/>
              <a:ext cx="121" cy="53"/>
            </a:xfrm>
            <a:custGeom>
              <a:avLst/>
              <a:gdLst>
                <a:gd name="T0" fmla="*/ 0 w 362"/>
                <a:gd name="T1" fmla="*/ 0 h 159"/>
                <a:gd name="T2" fmla="*/ 0 w 362"/>
                <a:gd name="T3" fmla="*/ 0 h 159"/>
                <a:gd name="T4" fmla="*/ 0 w 362"/>
                <a:gd name="T5" fmla="*/ 0 h 159"/>
                <a:gd name="T6" fmla="*/ 0 w 362"/>
                <a:gd name="T7" fmla="*/ 0 h 159"/>
                <a:gd name="T8" fmla="*/ 0 w 362"/>
                <a:gd name="T9" fmla="*/ 0 h 159"/>
                <a:gd name="T10" fmla="*/ 0 w 362"/>
                <a:gd name="T11" fmla="*/ 0 h 159"/>
                <a:gd name="T12" fmla="*/ 0 w 362"/>
                <a:gd name="T13" fmla="*/ 0 h 159"/>
                <a:gd name="T14" fmla="*/ 0 w 362"/>
                <a:gd name="T15" fmla="*/ 0 h 159"/>
                <a:gd name="T16" fmla="*/ 0 w 362"/>
                <a:gd name="T17" fmla="*/ 0 h 159"/>
                <a:gd name="T18" fmla="*/ 0 w 362"/>
                <a:gd name="T19" fmla="*/ 0 h 159"/>
                <a:gd name="T20" fmla="*/ 0 w 362"/>
                <a:gd name="T21" fmla="*/ 0 h 159"/>
                <a:gd name="T22" fmla="*/ 0 w 362"/>
                <a:gd name="T23" fmla="*/ 0 h 159"/>
                <a:gd name="T24" fmla="*/ 0 w 362"/>
                <a:gd name="T25" fmla="*/ 0 h 159"/>
                <a:gd name="T26" fmla="*/ 0 w 362"/>
                <a:gd name="T27" fmla="*/ 0 h 159"/>
                <a:gd name="T28" fmla="*/ 0 w 362"/>
                <a:gd name="T29" fmla="*/ 0 h 159"/>
                <a:gd name="T30" fmla="*/ 0 w 362"/>
                <a:gd name="T31" fmla="*/ 0 h 159"/>
                <a:gd name="T32" fmla="*/ 0 w 362"/>
                <a:gd name="T33" fmla="*/ 0 h 159"/>
                <a:gd name="T34" fmla="*/ 0 w 362"/>
                <a:gd name="T35" fmla="*/ 0 h 159"/>
                <a:gd name="T36" fmla="*/ 0 w 362"/>
                <a:gd name="T37" fmla="*/ 0 h 159"/>
                <a:gd name="T38" fmla="*/ 0 w 362"/>
                <a:gd name="T39" fmla="*/ 0 h 159"/>
                <a:gd name="T40" fmla="*/ 0 w 362"/>
                <a:gd name="T41" fmla="*/ 0 h 159"/>
                <a:gd name="T42" fmla="*/ 0 w 362"/>
                <a:gd name="T43" fmla="*/ 0 h 159"/>
                <a:gd name="T44" fmla="*/ 0 w 362"/>
                <a:gd name="T45" fmla="*/ 0 h 159"/>
                <a:gd name="T46" fmla="*/ 0 w 362"/>
                <a:gd name="T47" fmla="*/ 0 h 159"/>
                <a:gd name="T48" fmla="*/ 0 w 362"/>
                <a:gd name="T49" fmla="*/ 0 h 159"/>
                <a:gd name="T50" fmla="*/ 0 w 362"/>
                <a:gd name="T51" fmla="*/ 0 h 159"/>
                <a:gd name="T52" fmla="*/ 0 w 362"/>
                <a:gd name="T53" fmla="*/ 0 h 159"/>
                <a:gd name="T54" fmla="*/ 0 w 362"/>
                <a:gd name="T55" fmla="*/ 0 h 159"/>
                <a:gd name="T56" fmla="*/ 0 w 362"/>
                <a:gd name="T57" fmla="*/ 0 h 159"/>
                <a:gd name="T58" fmla="*/ 0 w 362"/>
                <a:gd name="T59" fmla="*/ 0 h 159"/>
                <a:gd name="T60" fmla="*/ 0 w 362"/>
                <a:gd name="T61" fmla="*/ 0 h 159"/>
                <a:gd name="T62" fmla="*/ 0 w 362"/>
                <a:gd name="T63" fmla="*/ 0 h 159"/>
                <a:gd name="T64" fmla="*/ 0 w 362"/>
                <a:gd name="T65" fmla="*/ 0 h 159"/>
                <a:gd name="T66" fmla="*/ 0 w 362"/>
                <a:gd name="T67" fmla="*/ 0 h 159"/>
                <a:gd name="T68" fmla="*/ 0 w 362"/>
                <a:gd name="T69" fmla="*/ 0 h 159"/>
                <a:gd name="T70" fmla="*/ 0 w 362"/>
                <a:gd name="T71" fmla="*/ 0 h 159"/>
                <a:gd name="T72" fmla="*/ 0 w 362"/>
                <a:gd name="T73" fmla="*/ 0 h 159"/>
                <a:gd name="T74" fmla="*/ 0 w 362"/>
                <a:gd name="T75" fmla="*/ 0 h 159"/>
                <a:gd name="T76" fmla="*/ 0 w 362"/>
                <a:gd name="T77" fmla="*/ 0 h 159"/>
                <a:gd name="T78" fmla="*/ 0 w 362"/>
                <a:gd name="T79" fmla="*/ 0 h 159"/>
                <a:gd name="T80" fmla="*/ 0 w 362"/>
                <a:gd name="T81" fmla="*/ 0 h 159"/>
                <a:gd name="T82" fmla="*/ 0 w 362"/>
                <a:gd name="T83" fmla="*/ 0 h 159"/>
                <a:gd name="T84" fmla="*/ 0 w 362"/>
                <a:gd name="T85" fmla="*/ 0 h 159"/>
                <a:gd name="T86" fmla="*/ 0 w 362"/>
                <a:gd name="T87" fmla="*/ 0 h 159"/>
                <a:gd name="T88" fmla="*/ 0 w 362"/>
                <a:gd name="T89" fmla="*/ 0 h 159"/>
                <a:gd name="T90" fmla="*/ 0 w 362"/>
                <a:gd name="T91" fmla="*/ 0 h 159"/>
                <a:gd name="T92" fmla="*/ 0 w 362"/>
                <a:gd name="T93" fmla="*/ 0 h 159"/>
                <a:gd name="T94" fmla="*/ 0 w 362"/>
                <a:gd name="T95" fmla="*/ 0 h 159"/>
                <a:gd name="T96" fmla="*/ 0 w 362"/>
                <a:gd name="T97" fmla="*/ 0 h 159"/>
                <a:gd name="T98" fmla="*/ 0 w 362"/>
                <a:gd name="T99" fmla="*/ 0 h 159"/>
                <a:gd name="T100" fmla="*/ 0 w 362"/>
                <a:gd name="T101" fmla="*/ 0 h 159"/>
                <a:gd name="T102" fmla="*/ 0 w 362"/>
                <a:gd name="T103" fmla="*/ 0 h 159"/>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362" h="159">
                  <a:moveTo>
                    <a:pt x="224" y="159"/>
                  </a:moveTo>
                  <a:lnTo>
                    <a:pt x="216" y="159"/>
                  </a:lnTo>
                  <a:lnTo>
                    <a:pt x="205" y="159"/>
                  </a:lnTo>
                  <a:lnTo>
                    <a:pt x="191" y="156"/>
                  </a:lnTo>
                  <a:lnTo>
                    <a:pt x="177" y="153"/>
                  </a:lnTo>
                  <a:lnTo>
                    <a:pt x="160" y="150"/>
                  </a:lnTo>
                  <a:lnTo>
                    <a:pt x="143" y="146"/>
                  </a:lnTo>
                  <a:lnTo>
                    <a:pt x="125" y="141"/>
                  </a:lnTo>
                  <a:lnTo>
                    <a:pt x="109" y="135"/>
                  </a:lnTo>
                  <a:lnTo>
                    <a:pt x="90" y="128"/>
                  </a:lnTo>
                  <a:lnTo>
                    <a:pt x="74" y="123"/>
                  </a:lnTo>
                  <a:lnTo>
                    <a:pt x="57" y="116"/>
                  </a:lnTo>
                  <a:lnTo>
                    <a:pt x="42" y="107"/>
                  </a:lnTo>
                  <a:lnTo>
                    <a:pt x="28" y="100"/>
                  </a:lnTo>
                  <a:lnTo>
                    <a:pt x="17" y="93"/>
                  </a:lnTo>
                  <a:lnTo>
                    <a:pt x="7" y="86"/>
                  </a:lnTo>
                  <a:lnTo>
                    <a:pt x="0" y="79"/>
                  </a:lnTo>
                  <a:lnTo>
                    <a:pt x="67" y="0"/>
                  </a:lnTo>
                  <a:lnTo>
                    <a:pt x="74" y="13"/>
                  </a:lnTo>
                  <a:lnTo>
                    <a:pt x="82" y="21"/>
                  </a:lnTo>
                  <a:lnTo>
                    <a:pt x="92" y="28"/>
                  </a:lnTo>
                  <a:lnTo>
                    <a:pt x="104" y="33"/>
                  </a:lnTo>
                  <a:lnTo>
                    <a:pt x="115" y="39"/>
                  </a:lnTo>
                  <a:lnTo>
                    <a:pt x="131" y="46"/>
                  </a:lnTo>
                  <a:lnTo>
                    <a:pt x="148" y="52"/>
                  </a:lnTo>
                  <a:lnTo>
                    <a:pt x="167" y="57"/>
                  </a:lnTo>
                  <a:lnTo>
                    <a:pt x="185" y="63"/>
                  </a:lnTo>
                  <a:lnTo>
                    <a:pt x="205" y="66"/>
                  </a:lnTo>
                  <a:lnTo>
                    <a:pt x="224" y="68"/>
                  </a:lnTo>
                  <a:lnTo>
                    <a:pt x="241" y="68"/>
                  </a:lnTo>
                  <a:lnTo>
                    <a:pt x="249" y="56"/>
                  </a:lnTo>
                  <a:lnTo>
                    <a:pt x="256" y="43"/>
                  </a:lnTo>
                  <a:lnTo>
                    <a:pt x="263" y="33"/>
                  </a:lnTo>
                  <a:lnTo>
                    <a:pt x="270" y="25"/>
                  </a:lnTo>
                  <a:lnTo>
                    <a:pt x="276" y="20"/>
                  </a:lnTo>
                  <a:lnTo>
                    <a:pt x="283" y="17"/>
                  </a:lnTo>
                  <a:lnTo>
                    <a:pt x="291" y="15"/>
                  </a:lnTo>
                  <a:lnTo>
                    <a:pt x="300" y="17"/>
                  </a:lnTo>
                  <a:lnTo>
                    <a:pt x="305" y="26"/>
                  </a:lnTo>
                  <a:lnTo>
                    <a:pt x="305" y="43"/>
                  </a:lnTo>
                  <a:lnTo>
                    <a:pt x="302" y="60"/>
                  </a:lnTo>
                  <a:lnTo>
                    <a:pt x="301" y="67"/>
                  </a:lnTo>
                  <a:lnTo>
                    <a:pt x="362" y="59"/>
                  </a:lnTo>
                  <a:lnTo>
                    <a:pt x="344" y="155"/>
                  </a:lnTo>
                  <a:lnTo>
                    <a:pt x="332" y="156"/>
                  </a:lnTo>
                  <a:lnTo>
                    <a:pt x="315" y="156"/>
                  </a:lnTo>
                  <a:lnTo>
                    <a:pt x="294" y="157"/>
                  </a:lnTo>
                  <a:lnTo>
                    <a:pt x="274" y="157"/>
                  </a:lnTo>
                  <a:lnTo>
                    <a:pt x="255" y="159"/>
                  </a:lnTo>
                  <a:lnTo>
                    <a:pt x="240" y="159"/>
                  </a:lnTo>
                  <a:lnTo>
                    <a:pt x="228" y="159"/>
                  </a:lnTo>
                  <a:lnTo>
                    <a:pt x="224" y="15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61" name="Freeform 56">
              <a:extLst>
                <a:ext uri="{FF2B5EF4-FFF2-40B4-BE49-F238E27FC236}">
                  <a16:creationId xmlns:a16="http://schemas.microsoft.com/office/drawing/2014/main" id="{C8474F33-E36E-490E-A790-686C456E3D92}"/>
                </a:ext>
              </a:extLst>
            </p:cNvPr>
            <p:cNvSpPr>
              <a:spLocks/>
            </p:cNvSpPr>
            <p:nvPr/>
          </p:nvSpPr>
          <p:spPr bwMode="auto">
            <a:xfrm>
              <a:off x="4792" y="671"/>
              <a:ext cx="86" cy="58"/>
            </a:xfrm>
            <a:custGeom>
              <a:avLst/>
              <a:gdLst>
                <a:gd name="T0" fmla="*/ 0 w 258"/>
                <a:gd name="T1" fmla="*/ 0 h 172"/>
                <a:gd name="T2" fmla="*/ 0 w 258"/>
                <a:gd name="T3" fmla="*/ 0 h 172"/>
                <a:gd name="T4" fmla="*/ 0 w 258"/>
                <a:gd name="T5" fmla="*/ 0 h 172"/>
                <a:gd name="T6" fmla="*/ 0 w 258"/>
                <a:gd name="T7" fmla="*/ 0 h 172"/>
                <a:gd name="T8" fmla="*/ 0 w 258"/>
                <a:gd name="T9" fmla="*/ 0 h 172"/>
                <a:gd name="T10" fmla="*/ 0 w 258"/>
                <a:gd name="T11" fmla="*/ 0 h 172"/>
                <a:gd name="T12" fmla="*/ 0 w 258"/>
                <a:gd name="T13" fmla="*/ 0 h 172"/>
                <a:gd name="T14" fmla="*/ 0 w 258"/>
                <a:gd name="T15" fmla="*/ 0 h 172"/>
                <a:gd name="T16" fmla="*/ 0 w 258"/>
                <a:gd name="T17" fmla="*/ 0 h 172"/>
                <a:gd name="T18" fmla="*/ 0 w 258"/>
                <a:gd name="T19" fmla="*/ 0 h 172"/>
                <a:gd name="T20" fmla="*/ 0 w 258"/>
                <a:gd name="T21" fmla="*/ 0 h 172"/>
                <a:gd name="T22" fmla="*/ 0 w 258"/>
                <a:gd name="T23" fmla="*/ 0 h 172"/>
                <a:gd name="T24" fmla="*/ 0 w 258"/>
                <a:gd name="T25" fmla="*/ 0 h 172"/>
                <a:gd name="T26" fmla="*/ 0 w 258"/>
                <a:gd name="T27" fmla="*/ 0 h 172"/>
                <a:gd name="T28" fmla="*/ 0 w 258"/>
                <a:gd name="T29" fmla="*/ 0 h 172"/>
                <a:gd name="T30" fmla="*/ 0 w 258"/>
                <a:gd name="T31" fmla="*/ 0 h 172"/>
                <a:gd name="T32" fmla="*/ 0 w 258"/>
                <a:gd name="T33" fmla="*/ 0 h 172"/>
                <a:gd name="T34" fmla="*/ 0 w 258"/>
                <a:gd name="T35" fmla="*/ 0 h 172"/>
                <a:gd name="T36" fmla="*/ 0 w 258"/>
                <a:gd name="T37" fmla="*/ 0 h 172"/>
                <a:gd name="T38" fmla="*/ 0 w 258"/>
                <a:gd name="T39" fmla="*/ 0 h 172"/>
                <a:gd name="T40" fmla="*/ 0 w 258"/>
                <a:gd name="T41" fmla="*/ 0 h 172"/>
                <a:gd name="T42" fmla="*/ 0 w 258"/>
                <a:gd name="T43" fmla="*/ 0 h 172"/>
                <a:gd name="T44" fmla="*/ 0 w 258"/>
                <a:gd name="T45" fmla="*/ 0 h 172"/>
                <a:gd name="T46" fmla="*/ 0 w 258"/>
                <a:gd name="T47" fmla="*/ 0 h 172"/>
                <a:gd name="T48" fmla="*/ 0 w 258"/>
                <a:gd name="T49" fmla="*/ 0 h 172"/>
                <a:gd name="T50" fmla="*/ 0 w 258"/>
                <a:gd name="T51" fmla="*/ 0 h 172"/>
                <a:gd name="T52" fmla="*/ 0 w 258"/>
                <a:gd name="T53" fmla="*/ 0 h 172"/>
                <a:gd name="T54" fmla="*/ 0 w 258"/>
                <a:gd name="T55" fmla="*/ 0 h 172"/>
                <a:gd name="T56" fmla="*/ 0 w 258"/>
                <a:gd name="T57" fmla="*/ 0 h 172"/>
                <a:gd name="T58" fmla="*/ 0 w 258"/>
                <a:gd name="T59" fmla="*/ 0 h 172"/>
                <a:gd name="T60" fmla="*/ 0 w 258"/>
                <a:gd name="T61" fmla="*/ 0 h 172"/>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258" h="172">
                  <a:moveTo>
                    <a:pt x="237" y="172"/>
                  </a:moveTo>
                  <a:lnTo>
                    <a:pt x="216" y="170"/>
                  </a:lnTo>
                  <a:lnTo>
                    <a:pt x="191" y="164"/>
                  </a:lnTo>
                  <a:lnTo>
                    <a:pt x="162" y="154"/>
                  </a:lnTo>
                  <a:lnTo>
                    <a:pt x="131" y="144"/>
                  </a:lnTo>
                  <a:lnTo>
                    <a:pt x="102" y="132"/>
                  </a:lnTo>
                  <a:lnTo>
                    <a:pt x="74" y="121"/>
                  </a:lnTo>
                  <a:lnTo>
                    <a:pt x="53" y="110"/>
                  </a:lnTo>
                  <a:lnTo>
                    <a:pt x="38" y="100"/>
                  </a:lnTo>
                  <a:lnTo>
                    <a:pt x="24" y="87"/>
                  </a:lnTo>
                  <a:lnTo>
                    <a:pt x="14" y="78"/>
                  </a:lnTo>
                  <a:lnTo>
                    <a:pt x="6" y="66"/>
                  </a:lnTo>
                  <a:lnTo>
                    <a:pt x="2" y="55"/>
                  </a:lnTo>
                  <a:lnTo>
                    <a:pt x="0" y="44"/>
                  </a:lnTo>
                  <a:lnTo>
                    <a:pt x="0" y="32"/>
                  </a:lnTo>
                  <a:lnTo>
                    <a:pt x="4" y="16"/>
                  </a:lnTo>
                  <a:lnTo>
                    <a:pt x="10" y="0"/>
                  </a:lnTo>
                  <a:lnTo>
                    <a:pt x="78" y="29"/>
                  </a:lnTo>
                  <a:lnTo>
                    <a:pt x="78" y="41"/>
                  </a:lnTo>
                  <a:lnTo>
                    <a:pt x="84" y="54"/>
                  </a:lnTo>
                  <a:lnTo>
                    <a:pt x="91" y="65"/>
                  </a:lnTo>
                  <a:lnTo>
                    <a:pt x="101" y="72"/>
                  </a:lnTo>
                  <a:lnTo>
                    <a:pt x="124" y="83"/>
                  </a:lnTo>
                  <a:lnTo>
                    <a:pt x="148" y="93"/>
                  </a:lnTo>
                  <a:lnTo>
                    <a:pt x="172" y="100"/>
                  </a:lnTo>
                  <a:lnTo>
                    <a:pt x="193" y="105"/>
                  </a:lnTo>
                  <a:lnTo>
                    <a:pt x="212" y="110"/>
                  </a:lnTo>
                  <a:lnTo>
                    <a:pt x="230" y="114"/>
                  </a:lnTo>
                  <a:lnTo>
                    <a:pt x="246" y="115"/>
                  </a:lnTo>
                  <a:lnTo>
                    <a:pt x="258" y="117"/>
                  </a:lnTo>
                  <a:lnTo>
                    <a:pt x="237" y="172"/>
                  </a:lnTo>
                  <a:close/>
                </a:path>
              </a:pathLst>
            </a:custGeom>
            <a:solidFill>
              <a:srgbClr val="BA47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62" name="Freeform 57">
              <a:extLst>
                <a:ext uri="{FF2B5EF4-FFF2-40B4-BE49-F238E27FC236}">
                  <a16:creationId xmlns:a16="http://schemas.microsoft.com/office/drawing/2014/main" id="{B140C2E5-1EB5-4879-9BA3-535520435ABF}"/>
                </a:ext>
              </a:extLst>
            </p:cNvPr>
            <p:cNvSpPr>
              <a:spLocks/>
            </p:cNvSpPr>
            <p:nvPr/>
          </p:nvSpPr>
          <p:spPr bwMode="auto">
            <a:xfrm>
              <a:off x="4880" y="695"/>
              <a:ext cx="34" cy="33"/>
            </a:xfrm>
            <a:custGeom>
              <a:avLst/>
              <a:gdLst>
                <a:gd name="T0" fmla="*/ 0 w 101"/>
                <a:gd name="T1" fmla="*/ 0 h 99"/>
                <a:gd name="T2" fmla="*/ 0 w 101"/>
                <a:gd name="T3" fmla="*/ 0 h 99"/>
                <a:gd name="T4" fmla="*/ 0 w 101"/>
                <a:gd name="T5" fmla="*/ 0 h 99"/>
                <a:gd name="T6" fmla="*/ 0 w 101"/>
                <a:gd name="T7" fmla="*/ 0 h 99"/>
                <a:gd name="T8" fmla="*/ 0 w 101"/>
                <a:gd name="T9" fmla="*/ 0 h 99"/>
                <a:gd name="T10" fmla="*/ 0 w 101"/>
                <a:gd name="T11" fmla="*/ 0 h 99"/>
                <a:gd name="T12" fmla="*/ 0 w 101"/>
                <a:gd name="T13" fmla="*/ 0 h 99"/>
                <a:gd name="T14" fmla="*/ 0 w 101"/>
                <a:gd name="T15" fmla="*/ 0 h 99"/>
                <a:gd name="T16" fmla="*/ 0 w 101"/>
                <a:gd name="T17" fmla="*/ 0 h 99"/>
                <a:gd name="T18" fmla="*/ 0 w 101"/>
                <a:gd name="T19" fmla="*/ 0 h 99"/>
                <a:gd name="T20" fmla="*/ 0 w 101"/>
                <a:gd name="T21" fmla="*/ 0 h 99"/>
                <a:gd name="T22" fmla="*/ 0 w 101"/>
                <a:gd name="T23" fmla="*/ 0 h 99"/>
                <a:gd name="T24" fmla="*/ 0 w 101"/>
                <a:gd name="T25" fmla="*/ 0 h 99"/>
                <a:gd name="T26" fmla="*/ 0 w 101"/>
                <a:gd name="T27" fmla="*/ 0 h 99"/>
                <a:gd name="T28" fmla="*/ 0 w 101"/>
                <a:gd name="T29" fmla="*/ 0 h 99"/>
                <a:gd name="T30" fmla="*/ 0 w 101"/>
                <a:gd name="T31" fmla="*/ 0 h 99"/>
                <a:gd name="T32" fmla="*/ 0 w 101"/>
                <a:gd name="T33" fmla="*/ 0 h 99"/>
                <a:gd name="T34" fmla="*/ 0 w 101"/>
                <a:gd name="T35" fmla="*/ 0 h 99"/>
                <a:gd name="T36" fmla="*/ 0 w 101"/>
                <a:gd name="T37" fmla="*/ 0 h 99"/>
                <a:gd name="T38" fmla="*/ 0 w 101"/>
                <a:gd name="T39" fmla="*/ 0 h 99"/>
                <a:gd name="T40" fmla="*/ 0 w 101"/>
                <a:gd name="T41" fmla="*/ 0 h 99"/>
                <a:gd name="T42" fmla="*/ 0 w 101"/>
                <a:gd name="T43" fmla="*/ 0 h 99"/>
                <a:gd name="T44" fmla="*/ 0 w 101"/>
                <a:gd name="T45" fmla="*/ 0 h 99"/>
                <a:gd name="T46" fmla="*/ 0 w 101"/>
                <a:gd name="T47" fmla="*/ 0 h 9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01" h="99">
                  <a:moveTo>
                    <a:pt x="16" y="44"/>
                  </a:moveTo>
                  <a:lnTo>
                    <a:pt x="24" y="29"/>
                  </a:lnTo>
                  <a:lnTo>
                    <a:pt x="34" y="14"/>
                  </a:lnTo>
                  <a:lnTo>
                    <a:pt x="43" y="4"/>
                  </a:lnTo>
                  <a:lnTo>
                    <a:pt x="50" y="0"/>
                  </a:lnTo>
                  <a:lnTo>
                    <a:pt x="53" y="7"/>
                  </a:lnTo>
                  <a:lnTo>
                    <a:pt x="50" y="22"/>
                  </a:lnTo>
                  <a:lnTo>
                    <a:pt x="46" y="37"/>
                  </a:lnTo>
                  <a:lnTo>
                    <a:pt x="43" y="44"/>
                  </a:lnTo>
                  <a:lnTo>
                    <a:pt x="101" y="43"/>
                  </a:lnTo>
                  <a:lnTo>
                    <a:pt x="92" y="99"/>
                  </a:lnTo>
                  <a:lnTo>
                    <a:pt x="84" y="99"/>
                  </a:lnTo>
                  <a:lnTo>
                    <a:pt x="75" y="99"/>
                  </a:lnTo>
                  <a:lnTo>
                    <a:pt x="67" y="99"/>
                  </a:lnTo>
                  <a:lnTo>
                    <a:pt x="59" y="99"/>
                  </a:lnTo>
                  <a:lnTo>
                    <a:pt x="52" y="99"/>
                  </a:lnTo>
                  <a:lnTo>
                    <a:pt x="45" y="99"/>
                  </a:lnTo>
                  <a:lnTo>
                    <a:pt x="39" y="99"/>
                  </a:lnTo>
                  <a:lnTo>
                    <a:pt x="36" y="99"/>
                  </a:lnTo>
                  <a:lnTo>
                    <a:pt x="27" y="97"/>
                  </a:lnTo>
                  <a:lnTo>
                    <a:pt x="18" y="94"/>
                  </a:lnTo>
                  <a:lnTo>
                    <a:pt x="10" y="92"/>
                  </a:lnTo>
                  <a:lnTo>
                    <a:pt x="0" y="87"/>
                  </a:lnTo>
                  <a:lnTo>
                    <a:pt x="16" y="4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63" name="Freeform 58">
              <a:extLst>
                <a:ext uri="{FF2B5EF4-FFF2-40B4-BE49-F238E27FC236}">
                  <a16:creationId xmlns:a16="http://schemas.microsoft.com/office/drawing/2014/main" id="{3AEB8F00-0CC9-48C4-B976-92A6BBB29208}"/>
                </a:ext>
              </a:extLst>
            </p:cNvPr>
            <p:cNvSpPr>
              <a:spLocks/>
            </p:cNvSpPr>
            <p:nvPr/>
          </p:nvSpPr>
          <p:spPr bwMode="auto">
            <a:xfrm>
              <a:off x="4833" y="457"/>
              <a:ext cx="117" cy="75"/>
            </a:xfrm>
            <a:custGeom>
              <a:avLst/>
              <a:gdLst>
                <a:gd name="T0" fmla="*/ 0 w 350"/>
                <a:gd name="T1" fmla="*/ 0 h 226"/>
                <a:gd name="T2" fmla="*/ 0 w 350"/>
                <a:gd name="T3" fmla="*/ 0 h 226"/>
                <a:gd name="T4" fmla="*/ 0 w 350"/>
                <a:gd name="T5" fmla="*/ 0 h 226"/>
                <a:gd name="T6" fmla="*/ 0 w 350"/>
                <a:gd name="T7" fmla="*/ 0 h 226"/>
                <a:gd name="T8" fmla="*/ 0 w 350"/>
                <a:gd name="T9" fmla="*/ 0 h 226"/>
                <a:gd name="T10" fmla="*/ 0 w 350"/>
                <a:gd name="T11" fmla="*/ 0 h 226"/>
                <a:gd name="T12" fmla="*/ 0 w 350"/>
                <a:gd name="T13" fmla="*/ 0 h 226"/>
                <a:gd name="T14" fmla="*/ 0 w 350"/>
                <a:gd name="T15" fmla="*/ 0 h 226"/>
                <a:gd name="T16" fmla="*/ 0 w 350"/>
                <a:gd name="T17" fmla="*/ 0 h 226"/>
                <a:gd name="T18" fmla="*/ 0 w 350"/>
                <a:gd name="T19" fmla="*/ 0 h 226"/>
                <a:gd name="T20" fmla="*/ 0 w 350"/>
                <a:gd name="T21" fmla="*/ 0 h 226"/>
                <a:gd name="T22" fmla="*/ 0 w 350"/>
                <a:gd name="T23" fmla="*/ 0 h 226"/>
                <a:gd name="T24" fmla="*/ 0 w 350"/>
                <a:gd name="T25" fmla="*/ 0 h 226"/>
                <a:gd name="T26" fmla="*/ 0 w 350"/>
                <a:gd name="T27" fmla="*/ 0 h 226"/>
                <a:gd name="T28" fmla="*/ 0 w 350"/>
                <a:gd name="T29" fmla="*/ 0 h 226"/>
                <a:gd name="T30" fmla="*/ 0 w 350"/>
                <a:gd name="T31" fmla="*/ 0 h 226"/>
                <a:gd name="T32" fmla="*/ 0 w 350"/>
                <a:gd name="T33" fmla="*/ 0 h 226"/>
                <a:gd name="T34" fmla="*/ 0 w 350"/>
                <a:gd name="T35" fmla="*/ 0 h 226"/>
                <a:gd name="T36" fmla="*/ 0 w 350"/>
                <a:gd name="T37" fmla="*/ 0 h 226"/>
                <a:gd name="T38" fmla="*/ 0 w 350"/>
                <a:gd name="T39" fmla="*/ 0 h 226"/>
                <a:gd name="T40" fmla="*/ 0 w 350"/>
                <a:gd name="T41" fmla="*/ 0 h 226"/>
                <a:gd name="T42" fmla="*/ 0 w 350"/>
                <a:gd name="T43" fmla="*/ 0 h 226"/>
                <a:gd name="T44" fmla="*/ 0 w 350"/>
                <a:gd name="T45" fmla="*/ 0 h 226"/>
                <a:gd name="T46" fmla="*/ 0 w 350"/>
                <a:gd name="T47" fmla="*/ 0 h 226"/>
                <a:gd name="T48" fmla="*/ 0 w 350"/>
                <a:gd name="T49" fmla="*/ 0 h 226"/>
                <a:gd name="T50" fmla="*/ 0 w 350"/>
                <a:gd name="T51" fmla="*/ 0 h 226"/>
                <a:gd name="T52" fmla="*/ 0 w 350"/>
                <a:gd name="T53" fmla="*/ 0 h 226"/>
                <a:gd name="T54" fmla="*/ 0 w 350"/>
                <a:gd name="T55" fmla="*/ 0 h 226"/>
                <a:gd name="T56" fmla="*/ 0 w 350"/>
                <a:gd name="T57" fmla="*/ 0 h 226"/>
                <a:gd name="T58" fmla="*/ 0 w 350"/>
                <a:gd name="T59" fmla="*/ 0 h 226"/>
                <a:gd name="T60" fmla="*/ 0 w 350"/>
                <a:gd name="T61" fmla="*/ 0 h 226"/>
                <a:gd name="T62" fmla="*/ 0 w 350"/>
                <a:gd name="T63" fmla="*/ 0 h 226"/>
                <a:gd name="T64" fmla="*/ 0 w 350"/>
                <a:gd name="T65" fmla="*/ 0 h 226"/>
                <a:gd name="T66" fmla="*/ 0 w 350"/>
                <a:gd name="T67" fmla="*/ 0 h 226"/>
                <a:gd name="T68" fmla="*/ 0 w 350"/>
                <a:gd name="T69" fmla="*/ 0 h 226"/>
                <a:gd name="T70" fmla="*/ 0 w 350"/>
                <a:gd name="T71" fmla="*/ 0 h 226"/>
                <a:gd name="T72" fmla="*/ 0 w 350"/>
                <a:gd name="T73" fmla="*/ 0 h 226"/>
                <a:gd name="T74" fmla="*/ 0 w 350"/>
                <a:gd name="T75" fmla="*/ 0 h 226"/>
                <a:gd name="T76" fmla="*/ 0 w 350"/>
                <a:gd name="T77" fmla="*/ 0 h 226"/>
                <a:gd name="T78" fmla="*/ 0 w 350"/>
                <a:gd name="T79" fmla="*/ 0 h 22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0" t="0" r="r" b="b"/>
              <a:pathLst>
                <a:path w="350" h="226">
                  <a:moveTo>
                    <a:pt x="10" y="88"/>
                  </a:moveTo>
                  <a:lnTo>
                    <a:pt x="14" y="82"/>
                  </a:lnTo>
                  <a:lnTo>
                    <a:pt x="18" y="77"/>
                  </a:lnTo>
                  <a:lnTo>
                    <a:pt x="24" y="72"/>
                  </a:lnTo>
                  <a:lnTo>
                    <a:pt x="30" y="68"/>
                  </a:lnTo>
                  <a:lnTo>
                    <a:pt x="35" y="64"/>
                  </a:lnTo>
                  <a:lnTo>
                    <a:pt x="42" y="61"/>
                  </a:lnTo>
                  <a:lnTo>
                    <a:pt x="49" y="58"/>
                  </a:lnTo>
                  <a:lnTo>
                    <a:pt x="56" y="57"/>
                  </a:lnTo>
                  <a:lnTo>
                    <a:pt x="60" y="51"/>
                  </a:lnTo>
                  <a:lnTo>
                    <a:pt x="65" y="47"/>
                  </a:lnTo>
                  <a:lnTo>
                    <a:pt x="71" y="42"/>
                  </a:lnTo>
                  <a:lnTo>
                    <a:pt x="78" y="38"/>
                  </a:lnTo>
                  <a:lnTo>
                    <a:pt x="87" y="33"/>
                  </a:lnTo>
                  <a:lnTo>
                    <a:pt x="97" y="29"/>
                  </a:lnTo>
                  <a:lnTo>
                    <a:pt x="108" y="25"/>
                  </a:lnTo>
                  <a:lnTo>
                    <a:pt x="119" y="21"/>
                  </a:lnTo>
                  <a:lnTo>
                    <a:pt x="127" y="18"/>
                  </a:lnTo>
                  <a:lnTo>
                    <a:pt x="137" y="15"/>
                  </a:lnTo>
                  <a:lnTo>
                    <a:pt x="145" y="12"/>
                  </a:lnTo>
                  <a:lnTo>
                    <a:pt x="155" y="10"/>
                  </a:lnTo>
                  <a:lnTo>
                    <a:pt x="165" y="8"/>
                  </a:lnTo>
                  <a:lnTo>
                    <a:pt x="176" y="5"/>
                  </a:lnTo>
                  <a:lnTo>
                    <a:pt x="186" y="4"/>
                  </a:lnTo>
                  <a:lnTo>
                    <a:pt x="197" y="3"/>
                  </a:lnTo>
                  <a:lnTo>
                    <a:pt x="204" y="3"/>
                  </a:lnTo>
                  <a:lnTo>
                    <a:pt x="210" y="1"/>
                  </a:lnTo>
                  <a:lnTo>
                    <a:pt x="216" y="1"/>
                  </a:lnTo>
                  <a:lnTo>
                    <a:pt x="222" y="1"/>
                  </a:lnTo>
                  <a:lnTo>
                    <a:pt x="229" y="0"/>
                  </a:lnTo>
                  <a:lnTo>
                    <a:pt x="235" y="0"/>
                  </a:lnTo>
                  <a:lnTo>
                    <a:pt x="242" y="0"/>
                  </a:lnTo>
                  <a:lnTo>
                    <a:pt x="247" y="0"/>
                  </a:lnTo>
                  <a:lnTo>
                    <a:pt x="256" y="0"/>
                  </a:lnTo>
                  <a:lnTo>
                    <a:pt x="262" y="0"/>
                  </a:lnTo>
                  <a:lnTo>
                    <a:pt x="269" y="0"/>
                  </a:lnTo>
                  <a:lnTo>
                    <a:pt x="278" y="1"/>
                  </a:lnTo>
                  <a:lnTo>
                    <a:pt x="283" y="1"/>
                  </a:lnTo>
                  <a:lnTo>
                    <a:pt x="290" y="3"/>
                  </a:lnTo>
                  <a:lnTo>
                    <a:pt x="297" y="3"/>
                  </a:lnTo>
                  <a:lnTo>
                    <a:pt x="303" y="4"/>
                  </a:lnTo>
                  <a:lnTo>
                    <a:pt x="313" y="5"/>
                  </a:lnTo>
                  <a:lnTo>
                    <a:pt x="322" y="8"/>
                  </a:lnTo>
                  <a:lnTo>
                    <a:pt x="329" y="11"/>
                  </a:lnTo>
                  <a:lnTo>
                    <a:pt x="336" y="14"/>
                  </a:lnTo>
                  <a:lnTo>
                    <a:pt x="342" y="18"/>
                  </a:lnTo>
                  <a:lnTo>
                    <a:pt x="346" y="22"/>
                  </a:lnTo>
                  <a:lnTo>
                    <a:pt x="349" y="26"/>
                  </a:lnTo>
                  <a:lnTo>
                    <a:pt x="350" y="31"/>
                  </a:lnTo>
                  <a:lnTo>
                    <a:pt x="349" y="40"/>
                  </a:lnTo>
                  <a:lnTo>
                    <a:pt x="341" y="50"/>
                  </a:lnTo>
                  <a:lnTo>
                    <a:pt x="328" y="60"/>
                  </a:lnTo>
                  <a:lnTo>
                    <a:pt x="311" y="68"/>
                  </a:lnTo>
                  <a:lnTo>
                    <a:pt x="289" y="77"/>
                  </a:lnTo>
                  <a:lnTo>
                    <a:pt x="265" y="83"/>
                  </a:lnTo>
                  <a:lnTo>
                    <a:pt x="237" y="90"/>
                  </a:lnTo>
                  <a:lnTo>
                    <a:pt x="208" y="96"/>
                  </a:lnTo>
                  <a:lnTo>
                    <a:pt x="190" y="99"/>
                  </a:lnTo>
                  <a:lnTo>
                    <a:pt x="173" y="102"/>
                  </a:lnTo>
                  <a:lnTo>
                    <a:pt x="158" y="104"/>
                  </a:lnTo>
                  <a:lnTo>
                    <a:pt x="144" y="104"/>
                  </a:lnTo>
                  <a:lnTo>
                    <a:pt x="131" y="106"/>
                  </a:lnTo>
                  <a:lnTo>
                    <a:pt x="120" y="106"/>
                  </a:lnTo>
                  <a:lnTo>
                    <a:pt x="109" y="106"/>
                  </a:lnTo>
                  <a:lnTo>
                    <a:pt x="101" y="104"/>
                  </a:lnTo>
                  <a:lnTo>
                    <a:pt x="95" y="116"/>
                  </a:lnTo>
                  <a:lnTo>
                    <a:pt x="90" y="127"/>
                  </a:lnTo>
                  <a:lnTo>
                    <a:pt x="83" y="136"/>
                  </a:lnTo>
                  <a:lnTo>
                    <a:pt x="74" y="145"/>
                  </a:lnTo>
                  <a:lnTo>
                    <a:pt x="67" y="152"/>
                  </a:lnTo>
                  <a:lnTo>
                    <a:pt x="62" y="156"/>
                  </a:lnTo>
                  <a:lnTo>
                    <a:pt x="56" y="162"/>
                  </a:lnTo>
                  <a:lnTo>
                    <a:pt x="52" y="164"/>
                  </a:lnTo>
                  <a:lnTo>
                    <a:pt x="52" y="226"/>
                  </a:lnTo>
                  <a:lnTo>
                    <a:pt x="32" y="219"/>
                  </a:lnTo>
                  <a:lnTo>
                    <a:pt x="18" y="162"/>
                  </a:lnTo>
                  <a:lnTo>
                    <a:pt x="6" y="148"/>
                  </a:lnTo>
                  <a:lnTo>
                    <a:pt x="0" y="129"/>
                  </a:lnTo>
                  <a:lnTo>
                    <a:pt x="2" y="109"/>
                  </a:lnTo>
                  <a:lnTo>
                    <a:pt x="10" y="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64" name="Freeform 59">
              <a:extLst>
                <a:ext uri="{FF2B5EF4-FFF2-40B4-BE49-F238E27FC236}">
                  <a16:creationId xmlns:a16="http://schemas.microsoft.com/office/drawing/2014/main" id="{E257036A-E6EA-4E3C-A705-68990F202094}"/>
                </a:ext>
              </a:extLst>
            </p:cNvPr>
            <p:cNvSpPr>
              <a:spLocks/>
            </p:cNvSpPr>
            <p:nvPr/>
          </p:nvSpPr>
          <p:spPr bwMode="auto">
            <a:xfrm>
              <a:off x="5337" y="551"/>
              <a:ext cx="39" cy="40"/>
            </a:xfrm>
            <a:custGeom>
              <a:avLst/>
              <a:gdLst>
                <a:gd name="T0" fmla="*/ 0 w 117"/>
                <a:gd name="T1" fmla="*/ 0 h 120"/>
                <a:gd name="T2" fmla="*/ 0 w 117"/>
                <a:gd name="T3" fmla="*/ 0 h 120"/>
                <a:gd name="T4" fmla="*/ 0 w 117"/>
                <a:gd name="T5" fmla="*/ 0 h 120"/>
                <a:gd name="T6" fmla="*/ 0 w 117"/>
                <a:gd name="T7" fmla="*/ 0 h 120"/>
                <a:gd name="T8" fmla="*/ 0 w 117"/>
                <a:gd name="T9" fmla="*/ 0 h 120"/>
                <a:gd name="T10" fmla="*/ 0 w 117"/>
                <a:gd name="T11" fmla="*/ 0 h 120"/>
                <a:gd name="T12" fmla="*/ 0 w 117"/>
                <a:gd name="T13" fmla="*/ 0 h 120"/>
                <a:gd name="T14" fmla="*/ 0 w 117"/>
                <a:gd name="T15" fmla="*/ 0 h 120"/>
                <a:gd name="T16" fmla="*/ 0 w 117"/>
                <a:gd name="T17" fmla="*/ 0 h 120"/>
                <a:gd name="T18" fmla="*/ 0 w 117"/>
                <a:gd name="T19" fmla="*/ 0 h 120"/>
                <a:gd name="T20" fmla="*/ 0 w 117"/>
                <a:gd name="T21" fmla="*/ 0 h 120"/>
                <a:gd name="T22" fmla="*/ 0 w 117"/>
                <a:gd name="T23" fmla="*/ 0 h 120"/>
                <a:gd name="T24" fmla="*/ 0 w 117"/>
                <a:gd name="T25" fmla="*/ 0 h 120"/>
                <a:gd name="T26" fmla="*/ 0 w 117"/>
                <a:gd name="T27" fmla="*/ 0 h 120"/>
                <a:gd name="T28" fmla="*/ 0 w 117"/>
                <a:gd name="T29" fmla="*/ 0 h 120"/>
                <a:gd name="T30" fmla="*/ 0 w 117"/>
                <a:gd name="T31" fmla="*/ 0 h 120"/>
                <a:gd name="T32" fmla="*/ 0 w 117"/>
                <a:gd name="T33" fmla="*/ 0 h 120"/>
                <a:gd name="T34" fmla="*/ 0 w 117"/>
                <a:gd name="T35" fmla="*/ 0 h 120"/>
                <a:gd name="T36" fmla="*/ 0 w 117"/>
                <a:gd name="T37" fmla="*/ 0 h 120"/>
                <a:gd name="T38" fmla="*/ 0 w 117"/>
                <a:gd name="T39" fmla="*/ 0 h 120"/>
                <a:gd name="T40" fmla="*/ 0 w 117"/>
                <a:gd name="T41" fmla="*/ 0 h 120"/>
                <a:gd name="T42" fmla="*/ 0 w 117"/>
                <a:gd name="T43" fmla="*/ 0 h 120"/>
                <a:gd name="T44" fmla="*/ 0 w 117"/>
                <a:gd name="T45" fmla="*/ 0 h 120"/>
                <a:gd name="T46" fmla="*/ 0 w 117"/>
                <a:gd name="T47" fmla="*/ 0 h 120"/>
                <a:gd name="T48" fmla="*/ 0 w 117"/>
                <a:gd name="T49" fmla="*/ 0 h 120"/>
                <a:gd name="T50" fmla="*/ 0 w 117"/>
                <a:gd name="T51" fmla="*/ 0 h 120"/>
                <a:gd name="T52" fmla="*/ 0 w 117"/>
                <a:gd name="T53" fmla="*/ 0 h 120"/>
                <a:gd name="T54" fmla="*/ 0 w 117"/>
                <a:gd name="T55" fmla="*/ 0 h 120"/>
                <a:gd name="T56" fmla="*/ 0 w 117"/>
                <a:gd name="T57" fmla="*/ 0 h 120"/>
                <a:gd name="T58" fmla="*/ 0 w 117"/>
                <a:gd name="T59" fmla="*/ 0 h 120"/>
                <a:gd name="T60" fmla="*/ 0 w 117"/>
                <a:gd name="T61" fmla="*/ 0 h 120"/>
                <a:gd name="T62" fmla="*/ 0 w 117"/>
                <a:gd name="T63" fmla="*/ 0 h 120"/>
                <a:gd name="T64" fmla="*/ 0 w 117"/>
                <a:gd name="T65" fmla="*/ 0 h 12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117" h="120">
                  <a:moveTo>
                    <a:pt x="58" y="120"/>
                  </a:moveTo>
                  <a:lnTo>
                    <a:pt x="69" y="118"/>
                  </a:lnTo>
                  <a:lnTo>
                    <a:pt x="81" y="115"/>
                  </a:lnTo>
                  <a:lnTo>
                    <a:pt x="90" y="110"/>
                  </a:lnTo>
                  <a:lnTo>
                    <a:pt x="100" y="101"/>
                  </a:lnTo>
                  <a:lnTo>
                    <a:pt x="107" y="93"/>
                  </a:lnTo>
                  <a:lnTo>
                    <a:pt x="113" y="83"/>
                  </a:lnTo>
                  <a:lnTo>
                    <a:pt x="115" y="72"/>
                  </a:lnTo>
                  <a:lnTo>
                    <a:pt x="117" y="60"/>
                  </a:lnTo>
                  <a:lnTo>
                    <a:pt x="115" y="48"/>
                  </a:lnTo>
                  <a:lnTo>
                    <a:pt x="113" y="37"/>
                  </a:lnTo>
                  <a:lnTo>
                    <a:pt x="107" y="26"/>
                  </a:lnTo>
                  <a:lnTo>
                    <a:pt x="100" y="18"/>
                  </a:lnTo>
                  <a:lnTo>
                    <a:pt x="90" y="11"/>
                  </a:lnTo>
                  <a:lnTo>
                    <a:pt x="81" y="4"/>
                  </a:lnTo>
                  <a:lnTo>
                    <a:pt x="69" y="1"/>
                  </a:lnTo>
                  <a:lnTo>
                    <a:pt x="58" y="0"/>
                  </a:lnTo>
                  <a:lnTo>
                    <a:pt x="47" y="1"/>
                  </a:lnTo>
                  <a:lnTo>
                    <a:pt x="36" y="4"/>
                  </a:lnTo>
                  <a:lnTo>
                    <a:pt x="26" y="11"/>
                  </a:lnTo>
                  <a:lnTo>
                    <a:pt x="16" y="18"/>
                  </a:lnTo>
                  <a:lnTo>
                    <a:pt x="10" y="26"/>
                  </a:lnTo>
                  <a:lnTo>
                    <a:pt x="4" y="37"/>
                  </a:lnTo>
                  <a:lnTo>
                    <a:pt x="1" y="48"/>
                  </a:lnTo>
                  <a:lnTo>
                    <a:pt x="0" y="60"/>
                  </a:lnTo>
                  <a:lnTo>
                    <a:pt x="1" y="72"/>
                  </a:lnTo>
                  <a:lnTo>
                    <a:pt x="4" y="83"/>
                  </a:lnTo>
                  <a:lnTo>
                    <a:pt x="10" y="93"/>
                  </a:lnTo>
                  <a:lnTo>
                    <a:pt x="16" y="101"/>
                  </a:lnTo>
                  <a:lnTo>
                    <a:pt x="26" y="110"/>
                  </a:lnTo>
                  <a:lnTo>
                    <a:pt x="36" y="115"/>
                  </a:lnTo>
                  <a:lnTo>
                    <a:pt x="47" y="118"/>
                  </a:lnTo>
                  <a:lnTo>
                    <a:pt x="58" y="12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65" name="Freeform 60">
              <a:extLst>
                <a:ext uri="{FF2B5EF4-FFF2-40B4-BE49-F238E27FC236}">
                  <a16:creationId xmlns:a16="http://schemas.microsoft.com/office/drawing/2014/main" id="{16F71887-EA02-4DBB-85F0-1076A282B048}"/>
                </a:ext>
              </a:extLst>
            </p:cNvPr>
            <p:cNvSpPr>
              <a:spLocks/>
            </p:cNvSpPr>
            <p:nvPr/>
          </p:nvSpPr>
          <p:spPr bwMode="auto">
            <a:xfrm>
              <a:off x="5308" y="474"/>
              <a:ext cx="67" cy="73"/>
            </a:xfrm>
            <a:custGeom>
              <a:avLst/>
              <a:gdLst>
                <a:gd name="T0" fmla="*/ 0 w 203"/>
                <a:gd name="T1" fmla="*/ 0 h 219"/>
                <a:gd name="T2" fmla="*/ 0 w 203"/>
                <a:gd name="T3" fmla="*/ 0 h 219"/>
                <a:gd name="T4" fmla="*/ 0 w 203"/>
                <a:gd name="T5" fmla="*/ 0 h 219"/>
                <a:gd name="T6" fmla="*/ 0 w 203"/>
                <a:gd name="T7" fmla="*/ 0 h 219"/>
                <a:gd name="T8" fmla="*/ 0 w 203"/>
                <a:gd name="T9" fmla="*/ 0 h 219"/>
                <a:gd name="T10" fmla="*/ 0 w 203"/>
                <a:gd name="T11" fmla="*/ 0 h 219"/>
                <a:gd name="T12" fmla="*/ 0 w 203"/>
                <a:gd name="T13" fmla="*/ 0 h 219"/>
                <a:gd name="T14" fmla="*/ 0 w 203"/>
                <a:gd name="T15" fmla="*/ 0 h 219"/>
                <a:gd name="T16" fmla="*/ 0 w 203"/>
                <a:gd name="T17" fmla="*/ 0 h 219"/>
                <a:gd name="T18" fmla="*/ 0 w 203"/>
                <a:gd name="T19" fmla="*/ 0 h 219"/>
                <a:gd name="T20" fmla="*/ 0 w 203"/>
                <a:gd name="T21" fmla="*/ 0 h 219"/>
                <a:gd name="T22" fmla="*/ 0 w 203"/>
                <a:gd name="T23" fmla="*/ 0 h 219"/>
                <a:gd name="T24" fmla="*/ 0 w 203"/>
                <a:gd name="T25" fmla="*/ 0 h 219"/>
                <a:gd name="T26" fmla="*/ 0 w 203"/>
                <a:gd name="T27" fmla="*/ 0 h 219"/>
                <a:gd name="T28" fmla="*/ 0 w 203"/>
                <a:gd name="T29" fmla="*/ 0 h 219"/>
                <a:gd name="T30" fmla="*/ 0 w 203"/>
                <a:gd name="T31" fmla="*/ 0 h 219"/>
                <a:gd name="T32" fmla="*/ 0 w 203"/>
                <a:gd name="T33" fmla="*/ 0 h 219"/>
                <a:gd name="T34" fmla="*/ 0 w 203"/>
                <a:gd name="T35" fmla="*/ 0 h 219"/>
                <a:gd name="T36" fmla="*/ 0 w 203"/>
                <a:gd name="T37" fmla="*/ 0 h 219"/>
                <a:gd name="T38" fmla="*/ 0 w 203"/>
                <a:gd name="T39" fmla="*/ 0 h 219"/>
                <a:gd name="T40" fmla="*/ 0 w 203"/>
                <a:gd name="T41" fmla="*/ 0 h 219"/>
                <a:gd name="T42" fmla="*/ 0 w 203"/>
                <a:gd name="T43" fmla="*/ 0 h 219"/>
                <a:gd name="T44" fmla="*/ 0 w 203"/>
                <a:gd name="T45" fmla="*/ 0 h 219"/>
                <a:gd name="T46" fmla="*/ 0 w 203"/>
                <a:gd name="T47" fmla="*/ 0 h 219"/>
                <a:gd name="T48" fmla="*/ 0 w 203"/>
                <a:gd name="T49" fmla="*/ 0 h 219"/>
                <a:gd name="T50" fmla="*/ 0 w 203"/>
                <a:gd name="T51" fmla="*/ 0 h 219"/>
                <a:gd name="T52" fmla="*/ 0 w 203"/>
                <a:gd name="T53" fmla="*/ 0 h 219"/>
                <a:gd name="T54" fmla="*/ 0 w 203"/>
                <a:gd name="T55" fmla="*/ 0 h 219"/>
                <a:gd name="T56" fmla="*/ 0 w 203"/>
                <a:gd name="T57" fmla="*/ 0 h 219"/>
                <a:gd name="T58" fmla="*/ 0 w 203"/>
                <a:gd name="T59" fmla="*/ 0 h 219"/>
                <a:gd name="T60" fmla="*/ 0 w 203"/>
                <a:gd name="T61" fmla="*/ 0 h 219"/>
                <a:gd name="T62" fmla="*/ 0 w 203"/>
                <a:gd name="T63" fmla="*/ 0 h 219"/>
                <a:gd name="T64" fmla="*/ 0 w 203"/>
                <a:gd name="T65" fmla="*/ 0 h 21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03" h="219">
                  <a:moveTo>
                    <a:pt x="171" y="205"/>
                  </a:moveTo>
                  <a:lnTo>
                    <a:pt x="185" y="192"/>
                  </a:lnTo>
                  <a:lnTo>
                    <a:pt x="195" y="175"/>
                  </a:lnTo>
                  <a:lnTo>
                    <a:pt x="202" y="157"/>
                  </a:lnTo>
                  <a:lnTo>
                    <a:pt x="203" y="138"/>
                  </a:lnTo>
                  <a:lnTo>
                    <a:pt x="202" y="117"/>
                  </a:lnTo>
                  <a:lnTo>
                    <a:pt x="198" y="96"/>
                  </a:lnTo>
                  <a:lnTo>
                    <a:pt x="188" y="75"/>
                  </a:lnTo>
                  <a:lnTo>
                    <a:pt x="175" y="54"/>
                  </a:lnTo>
                  <a:lnTo>
                    <a:pt x="160" y="36"/>
                  </a:lnTo>
                  <a:lnTo>
                    <a:pt x="142" y="22"/>
                  </a:lnTo>
                  <a:lnTo>
                    <a:pt x="124" y="11"/>
                  </a:lnTo>
                  <a:lnTo>
                    <a:pt x="104" y="4"/>
                  </a:lnTo>
                  <a:lnTo>
                    <a:pt x="85" y="0"/>
                  </a:lnTo>
                  <a:lnTo>
                    <a:pt x="65" y="1"/>
                  </a:lnTo>
                  <a:lnTo>
                    <a:pt x="47" y="5"/>
                  </a:lnTo>
                  <a:lnTo>
                    <a:pt x="30" y="15"/>
                  </a:lnTo>
                  <a:lnTo>
                    <a:pt x="16" y="28"/>
                  </a:lnTo>
                  <a:lnTo>
                    <a:pt x="8" y="44"/>
                  </a:lnTo>
                  <a:lnTo>
                    <a:pt x="1" y="63"/>
                  </a:lnTo>
                  <a:lnTo>
                    <a:pt x="0" y="82"/>
                  </a:lnTo>
                  <a:lnTo>
                    <a:pt x="0" y="103"/>
                  </a:lnTo>
                  <a:lnTo>
                    <a:pt x="5" y="124"/>
                  </a:lnTo>
                  <a:lnTo>
                    <a:pt x="13" y="145"/>
                  </a:lnTo>
                  <a:lnTo>
                    <a:pt x="26" y="164"/>
                  </a:lnTo>
                  <a:lnTo>
                    <a:pt x="41" y="182"/>
                  </a:lnTo>
                  <a:lnTo>
                    <a:pt x="59" y="198"/>
                  </a:lnTo>
                  <a:lnTo>
                    <a:pt x="79" y="207"/>
                  </a:lnTo>
                  <a:lnTo>
                    <a:pt x="99" y="216"/>
                  </a:lnTo>
                  <a:lnTo>
                    <a:pt x="118" y="219"/>
                  </a:lnTo>
                  <a:lnTo>
                    <a:pt x="136" y="219"/>
                  </a:lnTo>
                  <a:lnTo>
                    <a:pt x="154" y="213"/>
                  </a:lnTo>
                  <a:lnTo>
                    <a:pt x="171" y="20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66" name="Freeform 61">
              <a:extLst>
                <a:ext uri="{FF2B5EF4-FFF2-40B4-BE49-F238E27FC236}">
                  <a16:creationId xmlns:a16="http://schemas.microsoft.com/office/drawing/2014/main" id="{E2CCF1C3-3989-445B-A66C-0D09BE8CB442}"/>
                </a:ext>
              </a:extLst>
            </p:cNvPr>
            <p:cNvSpPr>
              <a:spLocks/>
            </p:cNvSpPr>
            <p:nvPr/>
          </p:nvSpPr>
          <p:spPr bwMode="auto">
            <a:xfrm>
              <a:off x="5276" y="580"/>
              <a:ext cx="75" cy="43"/>
            </a:xfrm>
            <a:custGeom>
              <a:avLst/>
              <a:gdLst>
                <a:gd name="T0" fmla="*/ 0 w 225"/>
                <a:gd name="T1" fmla="*/ 0 h 130"/>
                <a:gd name="T2" fmla="*/ 0 w 225"/>
                <a:gd name="T3" fmla="*/ 0 h 130"/>
                <a:gd name="T4" fmla="*/ 0 w 225"/>
                <a:gd name="T5" fmla="*/ 0 h 130"/>
                <a:gd name="T6" fmla="*/ 0 w 225"/>
                <a:gd name="T7" fmla="*/ 0 h 130"/>
                <a:gd name="T8" fmla="*/ 0 w 225"/>
                <a:gd name="T9" fmla="*/ 0 h 13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5" h="130">
                  <a:moveTo>
                    <a:pt x="225" y="130"/>
                  </a:moveTo>
                  <a:lnTo>
                    <a:pt x="225" y="0"/>
                  </a:lnTo>
                  <a:lnTo>
                    <a:pt x="0" y="46"/>
                  </a:lnTo>
                  <a:lnTo>
                    <a:pt x="1" y="130"/>
                  </a:lnTo>
                  <a:lnTo>
                    <a:pt x="225" y="13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67" name="Freeform 62">
              <a:extLst>
                <a:ext uri="{FF2B5EF4-FFF2-40B4-BE49-F238E27FC236}">
                  <a16:creationId xmlns:a16="http://schemas.microsoft.com/office/drawing/2014/main" id="{2C573BF1-8027-42E7-97BE-94F388C57898}"/>
                </a:ext>
              </a:extLst>
            </p:cNvPr>
            <p:cNvSpPr>
              <a:spLocks/>
            </p:cNvSpPr>
            <p:nvPr/>
          </p:nvSpPr>
          <p:spPr bwMode="auto">
            <a:xfrm>
              <a:off x="5286" y="596"/>
              <a:ext cx="54" cy="71"/>
            </a:xfrm>
            <a:custGeom>
              <a:avLst/>
              <a:gdLst>
                <a:gd name="T0" fmla="*/ 0 w 162"/>
                <a:gd name="T1" fmla="*/ 0 h 211"/>
                <a:gd name="T2" fmla="*/ 0 w 162"/>
                <a:gd name="T3" fmla="*/ 0 h 211"/>
                <a:gd name="T4" fmla="*/ 0 w 162"/>
                <a:gd name="T5" fmla="*/ 0 h 211"/>
                <a:gd name="T6" fmla="*/ 0 w 162"/>
                <a:gd name="T7" fmla="*/ 0 h 211"/>
                <a:gd name="T8" fmla="*/ 0 w 162"/>
                <a:gd name="T9" fmla="*/ 0 h 21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2" h="211">
                  <a:moveTo>
                    <a:pt x="162" y="211"/>
                  </a:moveTo>
                  <a:lnTo>
                    <a:pt x="162" y="0"/>
                  </a:lnTo>
                  <a:lnTo>
                    <a:pt x="0" y="4"/>
                  </a:lnTo>
                  <a:lnTo>
                    <a:pt x="0" y="205"/>
                  </a:lnTo>
                  <a:lnTo>
                    <a:pt x="162" y="21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68" name="Freeform 63">
              <a:extLst>
                <a:ext uri="{FF2B5EF4-FFF2-40B4-BE49-F238E27FC236}">
                  <a16:creationId xmlns:a16="http://schemas.microsoft.com/office/drawing/2014/main" id="{3CA4BD50-63EF-4A1B-B1AA-7737F40989A0}"/>
                </a:ext>
              </a:extLst>
            </p:cNvPr>
            <p:cNvSpPr>
              <a:spLocks/>
            </p:cNvSpPr>
            <p:nvPr/>
          </p:nvSpPr>
          <p:spPr bwMode="auto">
            <a:xfrm>
              <a:off x="5230" y="479"/>
              <a:ext cx="151" cy="134"/>
            </a:xfrm>
            <a:custGeom>
              <a:avLst/>
              <a:gdLst>
                <a:gd name="T0" fmla="*/ 1 w 453"/>
                <a:gd name="T1" fmla="*/ 0 h 401"/>
                <a:gd name="T2" fmla="*/ 1 w 453"/>
                <a:gd name="T3" fmla="*/ 0 h 401"/>
                <a:gd name="T4" fmla="*/ 1 w 453"/>
                <a:gd name="T5" fmla="*/ 0 h 401"/>
                <a:gd name="T6" fmla="*/ 1 w 453"/>
                <a:gd name="T7" fmla="*/ 0 h 401"/>
                <a:gd name="T8" fmla="*/ 1 w 453"/>
                <a:gd name="T9" fmla="*/ 0 h 401"/>
                <a:gd name="T10" fmla="*/ 1 w 453"/>
                <a:gd name="T11" fmla="*/ 0 h 401"/>
                <a:gd name="T12" fmla="*/ 0 w 453"/>
                <a:gd name="T13" fmla="*/ 0 h 401"/>
                <a:gd name="T14" fmla="*/ 0 w 453"/>
                <a:gd name="T15" fmla="*/ 0 h 401"/>
                <a:gd name="T16" fmla="*/ 0 w 453"/>
                <a:gd name="T17" fmla="*/ 0 h 401"/>
                <a:gd name="T18" fmla="*/ 0 w 453"/>
                <a:gd name="T19" fmla="*/ 0 h 401"/>
                <a:gd name="T20" fmla="*/ 0 w 453"/>
                <a:gd name="T21" fmla="*/ 0 h 401"/>
                <a:gd name="T22" fmla="*/ 0 w 453"/>
                <a:gd name="T23" fmla="*/ 0 h 401"/>
                <a:gd name="T24" fmla="*/ 0 w 453"/>
                <a:gd name="T25" fmla="*/ 0 h 401"/>
                <a:gd name="T26" fmla="*/ 0 w 453"/>
                <a:gd name="T27" fmla="*/ 0 h 401"/>
                <a:gd name="T28" fmla="*/ 0 w 453"/>
                <a:gd name="T29" fmla="*/ 0 h 401"/>
                <a:gd name="T30" fmla="*/ 0 w 453"/>
                <a:gd name="T31" fmla="*/ 0 h 401"/>
                <a:gd name="T32" fmla="*/ 0 w 453"/>
                <a:gd name="T33" fmla="*/ 0 h 401"/>
                <a:gd name="T34" fmla="*/ 0 w 453"/>
                <a:gd name="T35" fmla="*/ 0 h 401"/>
                <a:gd name="T36" fmla="*/ 0 w 453"/>
                <a:gd name="T37" fmla="*/ 0 h 401"/>
                <a:gd name="T38" fmla="*/ 0 w 453"/>
                <a:gd name="T39" fmla="*/ 0 h 401"/>
                <a:gd name="T40" fmla="*/ 0 w 453"/>
                <a:gd name="T41" fmla="*/ 0 h 401"/>
                <a:gd name="T42" fmla="*/ 0 w 453"/>
                <a:gd name="T43" fmla="*/ 0 h 401"/>
                <a:gd name="T44" fmla="*/ 0 w 453"/>
                <a:gd name="T45" fmla="*/ 0 h 401"/>
                <a:gd name="T46" fmla="*/ 0 w 453"/>
                <a:gd name="T47" fmla="*/ 0 h 401"/>
                <a:gd name="T48" fmla="*/ 0 w 453"/>
                <a:gd name="T49" fmla="*/ 0 h 401"/>
                <a:gd name="T50" fmla="*/ 0 w 453"/>
                <a:gd name="T51" fmla="*/ 1 h 401"/>
                <a:gd name="T52" fmla="*/ 0 w 453"/>
                <a:gd name="T53" fmla="*/ 1 h 401"/>
                <a:gd name="T54" fmla="*/ 0 w 453"/>
                <a:gd name="T55" fmla="*/ 1 h 401"/>
                <a:gd name="T56" fmla="*/ 0 w 453"/>
                <a:gd name="T57" fmla="*/ 1 h 401"/>
                <a:gd name="T58" fmla="*/ 0 w 453"/>
                <a:gd name="T59" fmla="*/ 1 h 401"/>
                <a:gd name="T60" fmla="*/ 0 w 453"/>
                <a:gd name="T61" fmla="*/ 1 h 401"/>
                <a:gd name="T62" fmla="*/ 0 w 453"/>
                <a:gd name="T63" fmla="*/ 1 h 401"/>
                <a:gd name="T64" fmla="*/ 0 w 453"/>
                <a:gd name="T65" fmla="*/ 1 h 401"/>
                <a:gd name="T66" fmla="*/ 0 w 453"/>
                <a:gd name="T67" fmla="*/ 0 h 401"/>
                <a:gd name="T68" fmla="*/ 0 w 453"/>
                <a:gd name="T69" fmla="*/ 0 h 401"/>
                <a:gd name="T70" fmla="*/ 1 w 453"/>
                <a:gd name="T71" fmla="*/ 0 h 401"/>
                <a:gd name="T72" fmla="*/ 1 w 453"/>
                <a:gd name="T73" fmla="*/ 0 h 401"/>
                <a:gd name="T74" fmla="*/ 1 w 453"/>
                <a:gd name="T75" fmla="*/ 0 h 401"/>
                <a:gd name="T76" fmla="*/ 1 w 453"/>
                <a:gd name="T77" fmla="*/ 0 h 401"/>
                <a:gd name="T78" fmla="*/ 1 w 453"/>
                <a:gd name="T79" fmla="*/ 0 h 401"/>
                <a:gd name="T80" fmla="*/ 1 w 453"/>
                <a:gd name="T81" fmla="*/ 0 h 401"/>
                <a:gd name="T82" fmla="*/ 1 w 453"/>
                <a:gd name="T83" fmla="*/ 0 h 401"/>
                <a:gd name="T84" fmla="*/ 1 w 453"/>
                <a:gd name="T85" fmla="*/ 0 h 401"/>
                <a:gd name="T86" fmla="*/ 1 w 453"/>
                <a:gd name="T87" fmla="*/ 0 h 401"/>
                <a:gd name="T88" fmla="*/ 1 w 453"/>
                <a:gd name="T89" fmla="*/ 0 h 401"/>
                <a:gd name="T90" fmla="*/ 1 w 453"/>
                <a:gd name="T91" fmla="*/ 0 h 401"/>
                <a:gd name="T92" fmla="*/ 1 w 453"/>
                <a:gd name="T93" fmla="*/ 0 h 401"/>
                <a:gd name="T94" fmla="*/ 1 w 453"/>
                <a:gd name="T95" fmla="*/ 0 h 401"/>
                <a:gd name="T96" fmla="*/ 1 w 453"/>
                <a:gd name="T97" fmla="*/ 0 h 401"/>
                <a:gd name="T98" fmla="*/ 1 w 453"/>
                <a:gd name="T99" fmla="*/ 0 h 401"/>
                <a:gd name="T100" fmla="*/ 1 w 453"/>
                <a:gd name="T101" fmla="*/ 0 h 401"/>
                <a:gd name="T102" fmla="*/ 1 w 453"/>
                <a:gd name="T103" fmla="*/ 0 h 401"/>
                <a:gd name="T104" fmla="*/ 1 w 453"/>
                <a:gd name="T105" fmla="*/ 0 h 401"/>
                <a:gd name="T106" fmla="*/ 1 w 453"/>
                <a:gd name="T107" fmla="*/ 0 h 401"/>
                <a:gd name="T108" fmla="*/ 1 w 453"/>
                <a:gd name="T109" fmla="*/ 0 h 401"/>
                <a:gd name="T110" fmla="*/ 1 w 453"/>
                <a:gd name="T111" fmla="*/ 0 h 401"/>
                <a:gd name="T112" fmla="*/ 1 w 453"/>
                <a:gd name="T113" fmla="*/ 0 h 401"/>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453" h="401">
                  <a:moveTo>
                    <a:pt x="388" y="121"/>
                  </a:moveTo>
                  <a:lnTo>
                    <a:pt x="386" y="121"/>
                  </a:lnTo>
                  <a:lnTo>
                    <a:pt x="372" y="96"/>
                  </a:lnTo>
                  <a:lnTo>
                    <a:pt x="356" y="73"/>
                  </a:lnTo>
                  <a:lnTo>
                    <a:pt x="335" y="52"/>
                  </a:lnTo>
                  <a:lnTo>
                    <a:pt x="312" y="34"/>
                  </a:lnTo>
                  <a:lnTo>
                    <a:pt x="287" y="20"/>
                  </a:lnTo>
                  <a:lnTo>
                    <a:pt x="259" y="9"/>
                  </a:lnTo>
                  <a:lnTo>
                    <a:pt x="232" y="3"/>
                  </a:lnTo>
                  <a:lnTo>
                    <a:pt x="201" y="0"/>
                  </a:lnTo>
                  <a:lnTo>
                    <a:pt x="160" y="4"/>
                  </a:lnTo>
                  <a:lnTo>
                    <a:pt x="123" y="15"/>
                  </a:lnTo>
                  <a:lnTo>
                    <a:pt x="88" y="35"/>
                  </a:lnTo>
                  <a:lnTo>
                    <a:pt x="59" y="59"/>
                  </a:lnTo>
                  <a:lnTo>
                    <a:pt x="34" y="89"/>
                  </a:lnTo>
                  <a:lnTo>
                    <a:pt x="15" y="124"/>
                  </a:lnTo>
                  <a:lnTo>
                    <a:pt x="4" y="162"/>
                  </a:lnTo>
                  <a:lnTo>
                    <a:pt x="0" y="202"/>
                  </a:lnTo>
                  <a:lnTo>
                    <a:pt x="4" y="243"/>
                  </a:lnTo>
                  <a:lnTo>
                    <a:pt x="15" y="280"/>
                  </a:lnTo>
                  <a:lnTo>
                    <a:pt x="34" y="314"/>
                  </a:lnTo>
                  <a:lnTo>
                    <a:pt x="59" y="343"/>
                  </a:lnTo>
                  <a:lnTo>
                    <a:pt x="88" y="368"/>
                  </a:lnTo>
                  <a:lnTo>
                    <a:pt x="123" y="386"/>
                  </a:lnTo>
                  <a:lnTo>
                    <a:pt x="160" y="397"/>
                  </a:lnTo>
                  <a:lnTo>
                    <a:pt x="201" y="401"/>
                  </a:lnTo>
                  <a:lnTo>
                    <a:pt x="230" y="400"/>
                  </a:lnTo>
                  <a:lnTo>
                    <a:pt x="258" y="393"/>
                  </a:lnTo>
                  <a:lnTo>
                    <a:pt x="283" y="383"/>
                  </a:lnTo>
                  <a:lnTo>
                    <a:pt x="308" y="371"/>
                  </a:lnTo>
                  <a:lnTo>
                    <a:pt x="331" y="354"/>
                  </a:lnTo>
                  <a:lnTo>
                    <a:pt x="350" y="336"/>
                  </a:lnTo>
                  <a:lnTo>
                    <a:pt x="367" y="314"/>
                  </a:lnTo>
                  <a:lnTo>
                    <a:pt x="381" y="290"/>
                  </a:lnTo>
                  <a:lnTo>
                    <a:pt x="382" y="290"/>
                  </a:lnTo>
                  <a:lnTo>
                    <a:pt x="385" y="290"/>
                  </a:lnTo>
                  <a:lnTo>
                    <a:pt x="386" y="290"/>
                  </a:lnTo>
                  <a:lnTo>
                    <a:pt x="388" y="290"/>
                  </a:lnTo>
                  <a:lnTo>
                    <a:pt x="400" y="289"/>
                  </a:lnTo>
                  <a:lnTo>
                    <a:pt x="413" y="283"/>
                  </a:lnTo>
                  <a:lnTo>
                    <a:pt x="424" y="276"/>
                  </a:lnTo>
                  <a:lnTo>
                    <a:pt x="434" y="265"/>
                  </a:lnTo>
                  <a:lnTo>
                    <a:pt x="442" y="252"/>
                  </a:lnTo>
                  <a:lnTo>
                    <a:pt x="448" y="238"/>
                  </a:lnTo>
                  <a:lnTo>
                    <a:pt x="452" y="223"/>
                  </a:lnTo>
                  <a:lnTo>
                    <a:pt x="453" y="206"/>
                  </a:lnTo>
                  <a:lnTo>
                    <a:pt x="452" y="190"/>
                  </a:lnTo>
                  <a:lnTo>
                    <a:pt x="448" y="174"/>
                  </a:lnTo>
                  <a:lnTo>
                    <a:pt x="442" y="159"/>
                  </a:lnTo>
                  <a:lnTo>
                    <a:pt x="434" y="146"/>
                  </a:lnTo>
                  <a:lnTo>
                    <a:pt x="424" y="137"/>
                  </a:lnTo>
                  <a:lnTo>
                    <a:pt x="413" y="128"/>
                  </a:lnTo>
                  <a:lnTo>
                    <a:pt x="400" y="123"/>
                  </a:lnTo>
                  <a:lnTo>
                    <a:pt x="388" y="12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69" name="Freeform 64">
              <a:extLst>
                <a:ext uri="{FF2B5EF4-FFF2-40B4-BE49-F238E27FC236}">
                  <a16:creationId xmlns:a16="http://schemas.microsoft.com/office/drawing/2014/main" id="{B4A822F4-DCFD-4AB7-9663-5C97C1B43B9F}"/>
                </a:ext>
              </a:extLst>
            </p:cNvPr>
            <p:cNvSpPr>
              <a:spLocks/>
            </p:cNvSpPr>
            <p:nvPr/>
          </p:nvSpPr>
          <p:spPr bwMode="auto">
            <a:xfrm>
              <a:off x="5241" y="490"/>
              <a:ext cx="132" cy="113"/>
            </a:xfrm>
            <a:custGeom>
              <a:avLst/>
              <a:gdLst>
                <a:gd name="T0" fmla="*/ 0 w 397"/>
                <a:gd name="T1" fmla="*/ 0 h 339"/>
                <a:gd name="T2" fmla="*/ 0 w 397"/>
                <a:gd name="T3" fmla="*/ 0 h 339"/>
                <a:gd name="T4" fmla="*/ 0 w 397"/>
                <a:gd name="T5" fmla="*/ 0 h 339"/>
                <a:gd name="T6" fmla="*/ 0 w 397"/>
                <a:gd name="T7" fmla="*/ 0 h 339"/>
                <a:gd name="T8" fmla="*/ 0 w 397"/>
                <a:gd name="T9" fmla="*/ 0 h 339"/>
                <a:gd name="T10" fmla="*/ 0 w 397"/>
                <a:gd name="T11" fmla="*/ 0 h 339"/>
                <a:gd name="T12" fmla="*/ 0 w 397"/>
                <a:gd name="T13" fmla="*/ 0 h 339"/>
                <a:gd name="T14" fmla="*/ 0 w 397"/>
                <a:gd name="T15" fmla="*/ 0 h 339"/>
                <a:gd name="T16" fmla="*/ 0 w 397"/>
                <a:gd name="T17" fmla="*/ 0 h 339"/>
                <a:gd name="T18" fmla="*/ 0 w 397"/>
                <a:gd name="T19" fmla="*/ 0 h 339"/>
                <a:gd name="T20" fmla="*/ 0 w 397"/>
                <a:gd name="T21" fmla="*/ 0 h 339"/>
                <a:gd name="T22" fmla="*/ 0 w 397"/>
                <a:gd name="T23" fmla="*/ 0 h 339"/>
                <a:gd name="T24" fmla="*/ 0 w 397"/>
                <a:gd name="T25" fmla="*/ 0 h 339"/>
                <a:gd name="T26" fmla="*/ 0 w 397"/>
                <a:gd name="T27" fmla="*/ 0 h 339"/>
                <a:gd name="T28" fmla="*/ 0 w 397"/>
                <a:gd name="T29" fmla="*/ 0 h 339"/>
                <a:gd name="T30" fmla="*/ 0 w 397"/>
                <a:gd name="T31" fmla="*/ 0 h 339"/>
                <a:gd name="T32" fmla="*/ 0 w 397"/>
                <a:gd name="T33" fmla="*/ 0 h 339"/>
                <a:gd name="T34" fmla="*/ 0 w 397"/>
                <a:gd name="T35" fmla="*/ 0 h 339"/>
                <a:gd name="T36" fmla="*/ 0 w 397"/>
                <a:gd name="T37" fmla="*/ 0 h 339"/>
                <a:gd name="T38" fmla="*/ 0 w 397"/>
                <a:gd name="T39" fmla="*/ 0 h 339"/>
                <a:gd name="T40" fmla="*/ 0 w 397"/>
                <a:gd name="T41" fmla="*/ 0 h 339"/>
                <a:gd name="T42" fmla="*/ 0 w 397"/>
                <a:gd name="T43" fmla="*/ 0 h 339"/>
                <a:gd name="T44" fmla="*/ 0 w 397"/>
                <a:gd name="T45" fmla="*/ 0 h 339"/>
                <a:gd name="T46" fmla="*/ 0 w 397"/>
                <a:gd name="T47" fmla="*/ 0 h 339"/>
                <a:gd name="T48" fmla="*/ 0 w 397"/>
                <a:gd name="T49" fmla="*/ 0 h 339"/>
                <a:gd name="T50" fmla="*/ 0 w 397"/>
                <a:gd name="T51" fmla="*/ 0 h 339"/>
                <a:gd name="T52" fmla="*/ 0 w 397"/>
                <a:gd name="T53" fmla="*/ 0 h 339"/>
                <a:gd name="T54" fmla="*/ 0 w 397"/>
                <a:gd name="T55" fmla="*/ 0 h 339"/>
                <a:gd name="T56" fmla="*/ 0 w 397"/>
                <a:gd name="T57" fmla="*/ 0 h 339"/>
                <a:gd name="T58" fmla="*/ 0 w 397"/>
                <a:gd name="T59" fmla="*/ 0 h 339"/>
                <a:gd name="T60" fmla="*/ 0 w 397"/>
                <a:gd name="T61" fmla="*/ 0 h 339"/>
                <a:gd name="T62" fmla="*/ 0 w 397"/>
                <a:gd name="T63" fmla="*/ 0 h 339"/>
                <a:gd name="T64" fmla="*/ 0 w 397"/>
                <a:gd name="T65" fmla="*/ 0 h 339"/>
                <a:gd name="T66" fmla="*/ 0 w 397"/>
                <a:gd name="T67" fmla="*/ 0 h 339"/>
                <a:gd name="T68" fmla="*/ 0 w 397"/>
                <a:gd name="T69" fmla="*/ 0 h 339"/>
                <a:gd name="T70" fmla="*/ 0 w 397"/>
                <a:gd name="T71" fmla="*/ 0 h 339"/>
                <a:gd name="T72" fmla="*/ 0 w 397"/>
                <a:gd name="T73" fmla="*/ 0 h 339"/>
                <a:gd name="T74" fmla="*/ 0 w 397"/>
                <a:gd name="T75" fmla="*/ 0 h 339"/>
                <a:gd name="T76" fmla="*/ 0 w 397"/>
                <a:gd name="T77" fmla="*/ 0 h 339"/>
                <a:gd name="T78" fmla="*/ 0 w 397"/>
                <a:gd name="T79" fmla="*/ 0 h 339"/>
                <a:gd name="T80" fmla="*/ 0 w 397"/>
                <a:gd name="T81" fmla="*/ 0 h 339"/>
                <a:gd name="T82" fmla="*/ 1 w 397"/>
                <a:gd name="T83" fmla="*/ 0 h 339"/>
                <a:gd name="T84" fmla="*/ 1 w 397"/>
                <a:gd name="T85" fmla="*/ 0 h 339"/>
                <a:gd name="T86" fmla="*/ 1 w 397"/>
                <a:gd name="T87" fmla="*/ 0 h 339"/>
                <a:gd name="T88" fmla="*/ 1 w 397"/>
                <a:gd name="T89" fmla="*/ 0 h 339"/>
                <a:gd name="T90" fmla="*/ 1 w 397"/>
                <a:gd name="T91" fmla="*/ 0 h 339"/>
                <a:gd name="T92" fmla="*/ 1 w 397"/>
                <a:gd name="T93" fmla="*/ 0 h 339"/>
                <a:gd name="T94" fmla="*/ 1 w 397"/>
                <a:gd name="T95" fmla="*/ 0 h 339"/>
                <a:gd name="T96" fmla="*/ 0 w 397"/>
                <a:gd name="T97" fmla="*/ 0 h 339"/>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397" h="339">
                  <a:moveTo>
                    <a:pt x="359" y="130"/>
                  </a:moveTo>
                  <a:lnTo>
                    <a:pt x="352" y="131"/>
                  </a:lnTo>
                  <a:lnTo>
                    <a:pt x="347" y="133"/>
                  </a:lnTo>
                  <a:lnTo>
                    <a:pt x="341" y="135"/>
                  </a:lnTo>
                  <a:lnTo>
                    <a:pt x="336" y="140"/>
                  </a:lnTo>
                  <a:lnTo>
                    <a:pt x="327" y="110"/>
                  </a:lnTo>
                  <a:lnTo>
                    <a:pt x="315" y="84"/>
                  </a:lnTo>
                  <a:lnTo>
                    <a:pt x="298" y="60"/>
                  </a:lnTo>
                  <a:lnTo>
                    <a:pt x="279" y="41"/>
                  </a:lnTo>
                  <a:lnTo>
                    <a:pt x="255" y="24"/>
                  </a:lnTo>
                  <a:lnTo>
                    <a:pt x="228" y="11"/>
                  </a:lnTo>
                  <a:lnTo>
                    <a:pt x="199" y="3"/>
                  </a:lnTo>
                  <a:lnTo>
                    <a:pt x="168" y="0"/>
                  </a:lnTo>
                  <a:lnTo>
                    <a:pt x="135" y="3"/>
                  </a:lnTo>
                  <a:lnTo>
                    <a:pt x="103" y="14"/>
                  </a:lnTo>
                  <a:lnTo>
                    <a:pt x="74" y="29"/>
                  </a:lnTo>
                  <a:lnTo>
                    <a:pt x="49" y="50"/>
                  </a:lnTo>
                  <a:lnTo>
                    <a:pt x="29" y="75"/>
                  </a:lnTo>
                  <a:lnTo>
                    <a:pt x="12" y="105"/>
                  </a:lnTo>
                  <a:lnTo>
                    <a:pt x="3" y="137"/>
                  </a:lnTo>
                  <a:lnTo>
                    <a:pt x="0" y="170"/>
                  </a:lnTo>
                  <a:lnTo>
                    <a:pt x="3" y="204"/>
                  </a:lnTo>
                  <a:lnTo>
                    <a:pt x="12" y="236"/>
                  </a:lnTo>
                  <a:lnTo>
                    <a:pt x="29" y="264"/>
                  </a:lnTo>
                  <a:lnTo>
                    <a:pt x="49" y="289"/>
                  </a:lnTo>
                  <a:lnTo>
                    <a:pt x="74" y="310"/>
                  </a:lnTo>
                  <a:lnTo>
                    <a:pt x="103" y="325"/>
                  </a:lnTo>
                  <a:lnTo>
                    <a:pt x="135" y="336"/>
                  </a:lnTo>
                  <a:lnTo>
                    <a:pt x="168" y="339"/>
                  </a:lnTo>
                  <a:lnTo>
                    <a:pt x="198" y="336"/>
                  </a:lnTo>
                  <a:lnTo>
                    <a:pt x="224" y="329"/>
                  </a:lnTo>
                  <a:lnTo>
                    <a:pt x="249" y="318"/>
                  </a:lnTo>
                  <a:lnTo>
                    <a:pt x="273" y="304"/>
                  </a:lnTo>
                  <a:lnTo>
                    <a:pt x="293" y="286"/>
                  </a:lnTo>
                  <a:lnTo>
                    <a:pt x="311" y="264"/>
                  </a:lnTo>
                  <a:lnTo>
                    <a:pt x="323" y="240"/>
                  </a:lnTo>
                  <a:lnTo>
                    <a:pt x="333" y="215"/>
                  </a:lnTo>
                  <a:lnTo>
                    <a:pt x="339" y="220"/>
                  </a:lnTo>
                  <a:lnTo>
                    <a:pt x="344" y="223"/>
                  </a:lnTo>
                  <a:lnTo>
                    <a:pt x="351" y="226"/>
                  </a:lnTo>
                  <a:lnTo>
                    <a:pt x="359" y="227"/>
                  </a:lnTo>
                  <a:lnTo>
                    <a:pt x="375" y="223"/>
                  </a:lnTo>
                  <a:lnTo>
                    <a:pt x="386" y="213"/>
                  </a:lnTo>
                  <a:lnTo>
                    <a:pt x="394" y="198"/>
                  </a:lnTo>
                  <a:lnTo>
                    <a:pt x="397" y="179"/>
                  </a:lnTo>
                  <a:lnTo>
                    <a:pt x="394" y="160"/>
                  </a:lnTo>
                  <a:lnTo>
                    <a:pt x="386" y="144"/>
                  </a:lnTo>
                  <a:lnTo>
                    <a:pt x="375" y="134"/>
                  </a:lnTo>
                  <a:lnTo>
                    <a:pt x="359" y="13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70" name="Freeform 65">
              <a:extLst>
                <a:ext uri="{FF2B5EF4-FFF2-40B4-BE49-F238E27FC236}">
                  <a16:creationId xmlns:a16="http://schemas.microsoft.com/office/drawing/2014/main" id="{FE3726B3-7187-479B-B096-D96504AE1E4B}"/>
                </a:ext>
              </a:extLst>
            </p:cNvPr>
            <p:cNvSpPr>
              <a:spLocks/>
            </p:cNvSpPr>
            <p:nvPr/>
          </p:nvSpPr>
          <p:spPr bwMode="auto">
            <a:xfrm>
              <a:off x="5268" y="568"/>
              <a:ext cx="55" cy="19"/>
            </a:xfrm>
            <a:custGeom>
              <a:avLst/>
              <a:gdLst>
                <a:gd name="T0" fmla="*/ 0 w 164"/>
                <a:gd name="T1" fmla="*/ 0 h 57"/>
                <a:gd name="T2" fmla="*/ 0 w 164"/>
                <a:gd name="T3" fmla="*/ 0 h 57"/>
                <a:gd name="T4" fmla="*/ 0 w 164"/>
                <a:gd name="T5" fmla="*/ 0 h 57"/>
                <a:gd name="T6" fmla="*/ 0 w 164"/>
                <a:gd name="T7" fmla="*/ 0 h 57"/>
                <a:gd name="T8" fmla="*/ 0 w 164"/>
                <a:gd name="T9" fmla="*/ 0 h 57"/>
                <a:gd name="T10" fmla="*/ 0 w 164"/>
                <a:gd name="T11" fmla="*/ 0 h 57"/>
                <a:gd name="T12" fmla="*/ 0 w 164"/>
                <a:gd name="T13" fmla="*/ 0 h 57"/>
                <a:gd name="T14" fmla="*/ 0 w 164"/>
                <a:gd name="T15" fmla="*/ 0 h 57"/>
                <a:gd name="T16" fmla="*/ 0 w 164"/>
                <a:gd name="T17" fmla="*/ 0 h 57"/>
                <a:gd name="T18" fmla="*/ 0 w 164"/>
                <a:gd name="T19" fmla="*/ 0 h 57"/>
                <a:gd name="T20" fmla="*/ 0 w 164"/>
                <a:gd name="T21" fmla="*/ 0 h 57"/>
                <a:gd name="T22" fmla="*/ 0 w 164"/>
                <a:gd name="T23" fmla="*/ 0 h 57"/>
                <a:gd name="T24" fmla="*/ 0 w 164"/>
                <a:gd name="T25" fmla="*/ 0 h 57"/>
                <a:gd name="T26" fmla="*/ 0 w 164"/>
                <a:gd name="T27" fmla="*/ 0 h 57"/>
                <a:gd name="T28" fmla="*/ 0 w 164"/>
                <a:gd name="T29" fmla="*/ 0 h 5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64" h="57">
                  <a:moveTo>
                    <a:pt x="0" y="0"/>
                  </a:moveTo>
                  <a:lnTo>
                    <a:pt x="3" y="11"/>
                  </a:lnTo>
                  <a:lnTo>
                    <a:pt x="9" y="23"/>
                  </a:lnTo>
                  <a:lnTo>
                    <a:pt x="16" y="35"/>
                  </a:lnTo>
                  <a:lnTo>
                    <a:pt x="30" y="46"/>
                  </a:lnTo>
                  <a:lnTo>
                    <a:pt x="39" y="52"/>
                  </a:lnTo>
                  <a:lnTo>
                    <a:pt x="51" y="55"/>
                  </a:lnTo>
                  <a:lnTo>
                    <a:pt x="62" y="56"/>
                  </a:lnTo>
                  <a:lnTo>
                    <a:pt x="72" y="57"/>
                  </a:lnTo>
                  <a:lnTo>
                    <a:pt x="80" y="57"/>
                  </a:lnTo>
                  <a:lnTo>
                    <a:pt x="87" y="57"/>
                  </a:lnTo>
                  <a:lnTo>
                    <a:pt x="91" y="56"/>
                  </a:lnTo>
                  <a:lnTo>
                    <a:pt x="92" y="56"/>
                  </a:lnTo>
                  <a:lnTo>
                    <a:pt x="164"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71" name="Freeform 66">
              <a:extLst>
                <a:ext uri="{FF2B5EF4-FFF2-40B4-BE49-F238E27FC236}">
                  <a16:creationId xmlns:a16="http://schemas.microsoft.com/office/drawing/2014/main" id="{444EA618-FD75-4C27-8262-36F4E924D40E}"/>
                </a:ext>
              </a:extLst>
            </p:cNvPr>
            <p:cNvSpPr>
              <a:spLocks/>
            </p:cNvSpPr>
            <p:nvPr/>
          </p:nvSpPr>
          <p:spPr bwMode="auto">
            <a:xfrm>
              <a:off x="5275" y="572"/>
              <a:ext cx="33" cy="6"/>
            </a:xfrm>
            <a:custGeom>
              <a:avLst/>
              <a:gdLst>
                <a:gd name="T0" fmla="*/ 0 w 97"/>
                <a:gd name="T1" fmla="*/ 0 h 17"/>
                <a:gd name="T2" fmla="*/ 0 w 97"/>
                <a:gd name="T3" fmla="*/ 0 h 17"/>
                <a:gd name="T4" fmla="*/ 0 w 97"/>
                <a:gd name="T5" fmla="*/ 0 h 17"/>
                <a:gd name="T6" fmla="*/ 0 w 97"/>
                <a:gd name="T7" fmla="*/ 0 h 17"/>
                <a:gd name="T8" fmla="*/ 0 w 97"/>
                <a:gd name="T9" fmla="*/ 0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7" h="17">
                  <a:moveTo>
                    <a:pt x="0" y="0"/>
                  </a:moveTo>
                  <a:lnTo>
                    <a:pt x="9" y="17"/>
                  </a:lnTo>
                  <a:lnTo>
                    <a:pt x="73" y="17"/>
                  </a:lnTo>
                  <a:lnTo>
                    <a:pt x="97" y="0"/>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72" name="Freeform 67">
              <a:extLst>
                <a:ext uri="{FF2B5EF4-FFF2-40B4-BE49-F238E27FC236}">
                  <a16:creationId xmlns:a16="http://schemas.microsoft.com/office/drawing/2014/main" id="{AC1566F1-4ACC-49D1-9A60-1A318998EC12}"/>
                </a:ext>
              </a:extLst>
            </p:cNvPr>
            <p:cNvSpPr>
              <a:spLocks/>
            </p:cNvSpPr>
            <p:nvPr/>
          </p:nvSpPr>
          <p:spPr bwMode="auto">
            <a:xfrm>
              <a:off x="5260" y="513"/>
              <a:ext cx="14" cy="14"/>
            </a:xfrm>
            <a:custGeom>
              <a:avLst/>
              <a:gdLst>
                <a:gd name="T0" fmla="*/ 0 w 42"/>
                <a:gd name="T1" fmla="*/ 0 h 42"/>
                <a:gd name="T2" fmla="*/ 0 w 42"/>
                <a:gd name="T3" fmla="*/ 0 h 42"/>
                <a:gd name="T4" fmla="*/ 0 w 42"/>
                <a:gd name="T5" fmla="*/ 0 h 42"/>
                <a:gd name="T6" fmla="*/ 0 w 42"/>
                <a:gd name="T7" fmla="*/ 0 h 42"/>
                <a:gd name="T8" fmla="*/ 0 w 42"/>
                <a:gd name="T9" fmla="*/ 0 h 42"/>
                <a:gd name="T10" fmla="*/ 0 w 42"/>
                <a:gd name="T11" fmla="*/ 0 h 42"/>
                <a:gd name="T12" fmla="*/ 0 w 42"/>
                <a:gd name="T13" fmla="*/ 0 h 42"/>
                <a:gd name="T14" fmla="*/ 0 w 42"/>
                <a:gd name="T15" fmla="*/ 0 h 42"/>
                <a:gd name="T16" fmla="*/ 0 w 42"/>
                <a:gd name="T17" fmla="*/ 0 h 42"/>
                <a:gd name="T18" fmla="*/ 0 w 42"/>
                <a:gd name="T19" fmla="*/ 0 h 42"/>
                <a:gd name="T20" fmla="*/ 0 w 42"/>
                <a:gd name="T21" fmla="*/ 0 h 42"/>
                <a:gd name="T22" fmla="*/ 0 w 42"/>
                <a:gd name="T23" fmla="*/ 0 h 42"/>
                <a:gd name="T24" fmla="*/ 0 w 42"/>
                <a:gd name="T25" fmla="*/ 0 h 42"/>
                <a:gd name="T26" fmla="*/ 0 w 42"/>
                <a:gd name="T27" fmla="*/ 0 h 42"/>
                <a:gd name="T28" fmla="*/ 0 w 42"/>
                <a:gd name="T29" fmla="*/ 0 h 42"/>
                <a:gd name="T30" fmla="*/ 0 w 42"/>
                <a:gd name="T31" fmla="*/ 0 h 42"/>
                <a:gd name="T32" fmla="*/ 0 w 42"/>
                <a:gd name="T33" fmla="*/ 0 h 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42" h="42">
                  <a:moveTo>
                    <a:pt x="21" y="42"/>
                  </a:moveTo>
                  <a:lnTo>
                    <a:pt x="29" y="41"/>
                  </a:lnTo>
                  <a:lnTo>
                    <a:pt x="36" y="35"/>
                  </a:lnTo>
                  <a:lnTo>
                    <a:pt x="40" y="30"/>
                  </a:lnTo>
                  <a:lnTo>
                    <a:pt x="42" y="21"/>
                  </a:lnTo>
                  <a:lnTo>
                    <a:pt x="40" y="13"/>
                  </a:lnTo>
                  <a:lnTo>
                    <a:pt x="36" y="6"/>
                  </a:lnTo>
                  <a:lnTo>
                    <a:pt x="29" y="2"/>
                  </a:lnTo>
                  <a:lnTo>
                    <a:pt x="21" y="0"/>
                  </a:lnTo>
                  <a:lnTo>
                    <a:pt x="12" y="2"/>
                  </a:lnTo>
                  <a:lnTo>
                    <a:pt x="7" y="6"/>
                  </a:lnTo>
                  <a:lnTo>
                    <a:pt x="1" y="13"/>
                  </a:lnTo>
                  <a:lnTo>
                    <a:pt x="0" y="21"/>
                  </a:lnTo>
                  <a:lnTo>
                    <a:pt x="1" y="30"/>
                  </a:lnTo>
                  <a:lnTo>
                    <a:pt x="7" y="35"/>
                  </a:lnTo>
                  <a:lnTo>
                    <a:pt x="12" y="41"/>
                  </a:lnTo>
                  <a:lnTo>
                    <a:pt x="21" y="4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73" name="Freeform 68">
              <a:extLst>
                <a:ext uri="{FF2B5EF4-FFF2-40B4-BE49-F238E27FC236}">
                  <a16:creationId xmlns:a16="http://schemas.microsoft.com/office/drawing/2014/main" id="{6F5D408A-D89A-4516-982F-C2EDBA3C62A4}"/>
                </a:ext>
              </a:extLst>
            </p:cNvPr>
            <p:cNvSpPr>
              <a:spLocks/>
            </p:cNvSpPr>
            <p:nvPr/>
          </p:nvSpPr>
          <p:spPr bwMode="auto">
            <a:xfrm>
              <a:off x="5304" y="513"/>
              <a:ext cx="16" cy="17"/>
            </a:xfrm>
            <a:custGeom>
              <a:avLst/>
              <a:gdLst>
                <a:gd name="T0" fmla="*/ 0 w 49"/>
                <a:gd name="T1" fmla="*/ 0 h 49"/>
                <a:gd name="T2" fmla="*/ 0 w 49"/>
                <a:gd name="T3" fmla="*/ 0 h 49"/>
                <a:gd name="T4" fmla="*/ 0 w 49"/>
                <a:gd name="T5" fmla="*/ 0 h 49"/>
                <a:gd name="T6" fmla="*/ 0 w 49"/>
                <a:gd name="T7" fmla="*/ 0 h 49"/>
                <a:gd name="T8" fmla="*/ 0 w 49"/>
                <a:gd name="T9" fmla="*/ 0 h 49"/>
                <a:gd name="T10" fmla="*/ 0 w 49"/>
                <a:gd name="T11" fmla="*/ 0 h 49"/>
                <a:gd name="T12" fmla="*/ 0 w 49"/>
                <a:gd name="T13" fmla="*/ 0 h 49"/>
                <a:gd name="T14" fmla="*/ 0 w 49"/>
                <a:gd name="T15" fmla="*/ 0 h 49"/>
                <a:gd name="T16" fmla="*/ 0 w 49"/>
                <a:gd name="T17" fmla="*/ 0 h 49"/>
                <a:gd name="T18" fmla="*/ 0 w 49"/>
                <a:gd name="T19" fmla="*/ 0 h 49"/>
                <a:gd name="T20" fmla="*/ 0 w 49"/>
                <a:gd name="T21" fmla="*/ 0 h 49"/>
                <a:gd name="T22" fmla="*/ 0 w 49"/>
                <a:gd name="T23" fmla="*/ 0 h 49"/>
                <a:gd name="T24" fmla="*/ 0 w 49"/>
                <a:gd name="T25" fmla="*/ 0 h 49"/>
                <a:gd name="T26" fmla="*/ 0 w 49"/>
                <a:gd name="T27" fmla="*/ 0 h 49"/>
                <a:gd name="T28" fmla="*/ 0 w 49"/>
                <a:gd name="T29" fmla="*/ 0 h 49"/>
                <a:gd name="T30" fmla="*/ 0 w 49"/>
                <a:gd name="T31" fmla="*/ 0 h 49"/>
                <a:gd name="T32" fmla="*/ 0 w 49"/>
                <a:gd name="T33" fmla="*/ 0 h 4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49" h="49">
                  <a:moveTo>
                    <a:pt x="25" y="49"/>
                  </a:moveTo>
                  <a:lnTo>
                    <a:pt x="35" y="47"/>
                  </a:lnTo>
                  <a:lnTo>
                    <a:pt x="42" y="42"/>
                  </a:lnTo>
                  <a:lnTo>
                    <a:pt x="48" y="33"/>
                  </a:lnTo>
                  <a:lnTo>
                    <a:pt x="49" y="24"/>
                  </a:lnTo>
                  <a:lnTo>
                    <a:pt x="48" y="14"/>
                  </a:lnTo>
                  <a:lnTo>
                    <a:pt x="42" y="7"/>
                  </a:lnTo>
                  <a:lnTo>
                    <a:pt x="35" y="1"/>
                  </a:lnTo>
                  <a:lnTo>
                    <a:pt x="25" y="0"/>
                  </a:lnTo>
                  <a:lnTo>
                    <a:pt x="16" y="1"/>
                  </a:lnTo>
                  <a:lnTo>
                    <a:pt x="7" y="7"/>
                  </a:lnTo>
                  <a:lnTo>
                    <a:pt x="2" y="14"/>
                  </a:lnTo>
                  <a:lnTo>
                    <a:pt x="0" y="24"/>
                  </a:lnTo>
                  <a:lnTo>
                    <a:pt x="2" y="33"/>
                  </a:lnTo>
                  <a:lnTo>
                    <a:pt x="7" y="42"/>
                  </a:lnTo>
                  <a:lnTo>
                    <a:pt x="16" y="47"/>
                  </a:lnTo>
                  <a:lnTo>
                    <a:pt x="25"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74" name="Freeform 69">
              <a:extLst>
                <a:ext uri="{FF2B5EF4-FFF2-40B4-BE49-F238E27FC236}">
                  <a16:creationId xmlns:a16="http://schemas.microsoft.com/office/drawing/2014/main" id="{D5EB909B-8746-4131-A852-A940F79B744C}"/>
                </a:ext>
              </a:extLst>
            </p:cNvPr>
            <p:cNvSpPr>
              <a:spLocks/>
            </p:cNvSpPr>
            <p:nvPr/>
          </p:nvSpPr>
          <p:spPr bwMode="auto">
            <a:xfrm>
              <a:off x="5265" y="514"/>
              <a:ext cx="32" cy="40"/>
            </a:xfrm>
            <a:custGeom>
              <a:avLst/>
              <a:gdLst>
                <a:gd name="T0" fmla="*/ 0 w 94"/>
                <a:gd name="T1" fmla="*/ 0 h 119"/>
                <a:gd name="T2" fmla="*/ 0 w 94"/>
                <a:gd name="T3" fmla="*/ 0 h 119"/>
                <a:gd name="T4" fmla="*/ 0 w 94"/>
                <a:gd name="T5" fmla="*/ 0 h 119"/>
                <a:gd name="T6" fmla="*/ 0 w 94"/>
                <a:gd name="T7" fmla="*/ 0 h 119"/>
                <a:gd name="T8" fmla="*/ 0 w 94"/>
                <a:gd name="T9" fmla="*/ 0 h 119"/>
                <a:gd name="T10" fmla="*/ 0 w 94"/>
                <a:gd name="T11" fmla="*/ 0 h 119"/>
                <a:gd name="T12" fmla="*/ 0 w 94"/>
                <a:gd name="T13" fmla="*/ 0 h 11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4" h="119">
                  <a:moveTo>
                    <a:pt x="25" y="104"/>
                  </a:moveTo>
                  <a:lnTo>
                    <a:pt x="67" y="29"/>
                  </a:lnTo>
                  <a:lnTo>
                    <a:pt x="67" y="0"/>
                  </a:lnTo>
                  <a:lnTo>
                    <a:pt x="0" y="119"/>
                  </a:lnTo>
                  <a:lnTo>
                    <a:pt x="94" y="119"/>
                  </a:lnTo>
                  <a:lnTo>
                    <a:pt x="94" y="104"/>
                  </a:lnTo>
                  <a:lnTo>
                    <a:pt x="25" y="10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75" name="Freeform 70">
              <a:extLst>
                <a:ext uri="{FF2B5EF4-FFF2-40B4-BE49-F238E27FC236}">
                  <a16:creationId xmlns:a16="http://schemas.microsoft.com/office/drawing/2014/main" id="{49ECE714-4FD1-4767-AF89-F0613E1B1323}"/>
                </a:ext>
              </a:extLst>
            </p:cNvPr>
            <p:cNvSpPr>
              <a:spLocks/>
            </p:cNvSpPr>
            <p:nvPr/>
          </p:nvSpPr>
          <p:spPr bwMode="auto">
            <a:xfrm>
              <a:off x="5246" y="465"/>
              <a:ext cx="108" cy="38"/>
            </a:xfrm>
            <a:custGeom>
              <a:avLst/>
              <a:gdLst>
                <a:gd name="T0" fmla="*/ 0 w 325"/>
                <a:gd name="T1" fmla="*/ 0 h 114"/>
                <a:gd name="T2" fmla="*/ 0 w 325"/>
                <a:gd name="T3" fmla="*/ 0 h 114"/>
                <a:gd name="T4" fmla="*/ 0 w 325"/>
                <a:gd name="T5" fmla="*/ 0 h 114"/>
                <a:gd name="T6" fmla="*/ 0 w 325"/>
                <a:gd name="T7" fmla="*/ 0 h 114"/>
                <a:gd name="T8" fmla="*/ 0 w 325"/>
                <a:gd name="T9" fmla="*/ 0 h 114"/>
                <a:gd name="T10" fmla="*/ 0 w 325"/>
                <a:gd name="T11" fmla="*/ 0 h 114"/>
                <a:gd name="T12" fmla="*/ 0 w 325"/>
                <a:gd name="T13" fmla="*/ 0 h 114"/>
                <a:gd name="T14" fmla="*/ 0 w 325"/>
                <a:gd name="T15" fmla="*/ 0 h 114"/>
                <a:gd name="T16" fmla="*/ 0 w 325"/>
                <a:gd name="T17" fmla="*/ 0 h 114"/>
                <a:gd name="T18" fmla="*/ 0 w 325"/>
                <a:gd name="T19" fmla="*/ 0 h 114"/>
                <a:gd name="T20" fmla="*/ 0 w 325"/>
                <a:gd name="T21" fmla="*/ 0 h 114"/>
                <a:gd name="T22" fmla="*/ 0 w 325"/>
                <a:gd name="T23" fmla="*/ 0 h 114"/>
                <a:gd name="T24" fmla="*/ 0 w 325"/>
                <a:gd name="T25" fmla="*/ 0 h 114"/>
                <a:gd name="T26" fmla="*/ 0 w 325"/>
                <a:gd name="T27" fmla="*/ 0 h 114"/>
                <a:gd name="T28" fmla="*/ 0 w 325"/>
                <a:gd name="T29" fmla="*/ 0 h 114"/>
                <a:gd name="T30" fmla="*/ 0 w 325"/>
                <a:gd name="T31" fmla="*/ 0 h 114"/>
                <a:gd name="T32" fmla="*/ 0 w 325"/>
                <a:gd name="T33" fmla="*/ 0 h 114"/>
                <a:gd name="T34" fmla="*/ 0 w 325"/>
                <a:gd name="T35" fmla="*/ 0 h 114"/>
                <a:gd name="T36" fmla="*/ 0 w 325"/>
                <a:gd name="T37" fmla="*/ 0 h 114"/>
                <a:gd name="T38" fmla="*/ 0 w 325"/>
                <a:gd name="T39" fmla="*/ 0 h 114"/>
                <a:gd name="T40" fmla="*/ 0 w 325"/>
                <a:gd name="T41" fmla="*/ 0 h 114"/>
                <a:gd name="T42" fmla="*/ 0 w 325"/>
                <a:gd name="T43" fmla="*/ 0 h 114"/>
                <a:gd name="T44" fmla="*/ 0 w 325"/>
                <a:gd name="T45" fmla="*/ 0 h 114"/>
                <a:gd name="T46" fmla="*/ 0 w 325"/>
                <a:gd name="T47" fmla="*/ 0 h 114"/>
                <a:gd name="T48" fmla="*/ 0 w 325"/>
                <a:gd name="T49" fmla="*/ 0 h 114"/>
                <a:gd name="T50" fmla="*/ 0 w 325"/>
                <a:gd name="T51" fmla="*/ 0 h 114"/>
                <a:gd name="T52" fmla="*/ 0 w 325"/>
                <a:gd name="T53" fmla="*/ 0 h 114"/>
                <a:gd name="T54" fmla="*/ 0 w 325"/>
                <a:gd name="T55" fmla="*/ 0 h 114"/>
                <a:gd name="T56" fmla="*/ 0 w 325"/>
                <a:gd name="T57" fmla="*/ 0 h 114"/>
                <a:gd name="T58" fmla="*/ 0 w 325"/>
                <a:gd name="T59" fmla="*/ 0 h 114"/>
                <a:gd name="T60" fmla="*/ 0 w 325"/>
                <a:gd name="T61" fmla="*/ 0 h 114"/>
                <a:gd name="T62" fmla="*/ 0 w 325"/>
                <a:gd name="T63" fmla="*/ 0 h 114"/>
                <a:gd name="T64" fmla="*/ 0 w 325"/>
                <a:gd name="T65" fmla="*/ 0 h 114"/>
                <a:gd name="T66" fmla="*/ 0 w 325"/>
                <a:gd name="T67" fmla="*/ 0 h 114"/>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325" h="114">
                  <a:moveTo>
                    <a:pt x="168" y="2"/>
                  </a:moveTo>
                  <a:lnTo>
                    <a:pt x="161" y="2"/>
                  </a:lnTo>
                  <a:lnTo>
                    <a:pt x="154" y="2"/>
                  </a:lnTo>
                  <a:lnTo>
                    <a:pt x="148" y="2"/>
                  </a:lnTo>
                  <a:lnTo>
                    <a:pt x="141" y="4"/>
                  </a:lnTo>
                  <a:lnTo>
                    <a:pt x="136" y="4"/>
                  </a:lnTo>
                  <a:lnTo>
                    <a:pt x="130" y="5"/>
                  </a:lnTo>
                  <a:lnTo>
                    <a:pt x="125" y="5"/>
                  </a:lnTo>
                  <a:lnTo>
                    <a:pt x="119" y="7"/>
                  </a:lnTo>
                  <a:lnTo>
                    <a:pt x="113" y="5"/>
                  </a:lnTo>
                  <a:lnTo>
                    <a:pt x="109" y="4"/>
                  </a:lnTo>
                  <a:lnTo>
                    <a:pt x="104" y="2"/>
                  </a:lnTo>
                  <a:lnTo>
                    <a:pt x="98" y="1"/>
                  </a:lnTo>
                  <a:lnTo>
                    <a:pt x="91" y="1"/>
                  </a:lnTo>
                  <a:lnTo>
                    <a:pt x="86" y="0"/>
                  </a:lnTo>
                  <a:lnTo>
                    <a:pt x="79" y="0"/>
                  </a:lnTo>
                  <a:lnTo>
                    <a:pt x="72" y="0"/>
                  </a:lnTo>
                  <a:lnTo>
                    <a:pt x="58" y="0"/>
                  </a:lnTo>
                  <a:lnTo>
                    <a:pt x="44" y="2"/>
                  </a:lnTo>
                  <a:lnTo>
                    <a:pt x="33" y="4"/>
                  </a:lnTo>
                  <a:lnTo>
                    <a:pt x="21" y="8"/>
                  </a:lnTo>
                  <a:lnTo>
                    <a:pt x="13" y="12"/>
                  </a:lnTo>
                  <a:lnTo>
                    <a:pt x="6" y="16"/>
                  </a:lnTo>
                  <a:lnTo>
                    <a:pt x="2" y="20"/>
                  </a:lnTo>
                  <a:lnTo>
                    <a:pt x="0" y="26"/>
                  </a:lnTo>
                  <a:lnTo>
                    <a:pt x="3" y="33"/>
                  </a:lnTo>
                  <a:lnTo>
                    <a:pt x="9" y="39"/>
                  </a:lnTo>
                  <a:lnTo>
                    <a:pt x="20" y="44"/>
                  </a:lnTo>
                  <a:lnTo>
                    <a:pt x="33" y="48"/>
                  </a:lnTo>
                  <a:lnTo>
                    <a:pt x="24" y="53"/>
                  </a:lnTo>
                  <a:lnTo>
                    <a:pt x="19" y="58"/>
                  </a:lnTo>
                  <a:lnTo>
                    <a:pt x="14" y="62"/>
                  </a:lnTo>
                  <a:lnTo>
                    <a:pt x="13" y="68"/>
                  </a:lnTo>
                  <a:lnTo>
                    <a:pt x="14" y="75"/>
                  </a:lnTo>
                  <a:lnTo>
                    <a:pt x="20" y="80"/>
                  </a:lnTo>
                  <a:lnTo>
                    <a:pt x="30" y="86"/>
                  </a:lnTo>
                  <a:lnTo>
                    <a:pt x="41" y="90"/>
                  </a:lnTo>
                  <a:lnTo>
                    <a:pt x="55" y="94"/>
                  </a:lnTo>
                  <a:lnTo>
                    <a:pt x="72" y="97"/>
                  </a:lnTo>
                  <a:lnTo>
                    <a:pt x="90" y="100"/>
                  </a:lnTo>
                  <a:lnTo>
                    <a:pt x="109" y="100"/>
                  </a:lnTo>
                  <a:lnTo>
                    <a:pt x="118" y="100"/>
                  </a:lnTo>
                  <a:lnTo>
                    <a:pt x="125" y="100"/>
                  </a:lnTo>
                  <a:lnTo>
                    <a:pt x="133" y="100"/>
                  </a:lnTo>
                  <a:lnTo>
                    <a:pt x="140" y="98"/>
                  </a:lnTo>
                  <a:lnTo>
                    <a:pt x="147" y="101"/>
                  </a:lnTo>
                  <a:lnTo>
                    <a:pt x="155" y="104"/>
                  </a:lnTo>
                  <a:lnTo>
                    <a:pt x="165" y="107"/>
                  </a:lnTo>
                  <a:lnTo>
                    <a:pt x="176" y="110"/>
                  </a:lnTo>
                  <a:lnTo>
                    <a:pt x="186" y="111"/>
                  </a:lnTo>
                  <a:lnTo>
                    <a:pt x="198" y="112"/>
                  </a:lnTo>
                  <a:lnTo>
                    <a:pt x="211" y="114"/>
                  </a:lnTo>
                  <a:lnTo>
                    <a:pt x="224" y="114"/>
                  </a:lnTo>
                  <a:lnTo>
                    <a:pt x="244" y="112"/>
                  </a:lnTo>
                  <a:lnTo>
                    <a:pt x="264" y="111"/>
                  </a:lnTo>
                  <a:lnTo>
                    <a:pt x="281" y="108"/>
                  </a:lnTo>
                  <a:lnTo>
                    <a:pt x="296" y="104"/>
                  </a:lnTo>
                  <a:lnTo>
                    <a:pt x="309" y="98"/>
                  </a:lnTo>
                  <a:lnTo>
                    <a:pt x="317" y="93"/>
                  </a:lnTo>
                  <a:lnTo>
                    <a:pt x="324" y="86"/>
                  </a:lnTo>
                  <a:lnTo>
                    <a:pt x="325" y="79"/>
                  </a:lnTo>
                  <a:lnTo>
                    <a:pt x="321" y="71"/>
                  </a:lnTo>
                  <a:lnTo>
                    <a:pt x="307" y="59"/>
                  </a:lnTo>
                  <a:lnTo>
                    <a:pt x="288" y="47"/>
                  </a:lnTo>
                  <a:lnTo>
                    <a:pt x="264" y="34"/>
                  </a:lnTo>
                  <a:lnTo>
                    <a:pt x="239" y="22"/>
                  </a:lnTo>
                  <a:lnTo>
                    <a:pt x="212" y="12"/>
                  </a:lnTo>
                  <a:lnTo>
                    <a:pt x="189" y="5"/>
                  </a:lnTo>
                  <a:lnTo>
                    <a:pt x="168"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76" name="Freeform 71">
              <a:extLst>
                <a:ext uri="{FF2B5EF4-FFF2-40B4-BE49-F238E27FC236}">
                  <a16:creationId xmlns:a16="http://schemas.microsoft.com/office/drawing/2014/main" id="{E084DEA4-5DB5-4CF9-8DD4-9F2A01DCBEA1}"/>
                </a:ext>
              </a:extLst>
            </p:cNvPr>
            <p:cNvSpPr>
              <a:spLocks/>
            </p:cNvSpPr>
            <p:nvPr/>
          </p:nvSpPr>
          <p:spPr bwMode="auto">
            <a:xfrm>
              <a:off x="5355" y="553"/>
              <a:ext cx="9" cy="9"/>
            </a:xfrm>
            <a:custGeom>
              <a:avLst/>
              <a:gdLst>
                <a:gd name="T0" fmla="*/ 0 w 25"/>
                <a:gd name="T1" fmla="*/ 0 h 25"/>
                <a:gd name="T2" fmla="*/ 0 w 25"/>
                <a:gd name="T3" fmla="*/ 0 h 25"/>
                <a:gd name="T4" fmla="*/ 0 w 25"/>
                <a:gd name="T5" fmla="*/ 0 h 25"/>
                <a:gd name="T6" fmla="*/ 0 w 25"/>
                <a:gd name="T7" fmla="*/ 0 h 25"/>
                <a:gd name="T8" fmla="*/ 0 w 25"/>
                <a:gd name="T9" fmla="*/ 0 h 25"/>
                <a:gd name="T10" fmla="*/ 0 w 25"/>
                <a:gd name="T11" fmla="*/ 0 h 25"/>
                <a:gd name="T12" fmla="*/ 0 w 25"/>
                <a:gd name="T13" fmla="*/ 0 h 25"/>
                <a:gd name="T14" fmla="*/ 0 w 25"/>
                <a:gd name="T15" fmla="*/ 0 h 25"/>
                <a:gd name="T16" fmla="*/ 0 w 25"/>
                <a:gd name="T17" fmla="*/ 0 h 25"/>
                <a:gd name="T18" fmla="*/ 0 w 25"/>
                <a:gd name="T19" fmla="*/ 0 h 25"/>
                <a:gd name="T20" fmla="*/ 0 w 25"/>
                <a:gd name="T21" fmla="*/ 0 h 25"/>
                <a:gd name="T22" fmla="*/ 0 w 25"/>
                <a:gd name="T23" fmla="*/ 0 h 25"/>
                <a:gd name="T24" fmla="*/ 0 w 25"/>
                <a:gd name="T25" fmla="*/ 0 h 25"/>
                <a:gd name="T26" fmla="*/ 0 w 25"/>
                <a:gd name="T27" fmla="*/ 0 h 25"/>
                <a:gd name="T28" fmla="*/ 0 w 25"/>
                <a:gd name="T29" fmla="*/ 0 h 25"/>
                <a:gd name="T30" fmla="*/ 0 w 25"/>
                <a:gd name="T31" fmla="*/ 0 h 25"/>
                <a:gd name="T32" fmla="*/ 0 w 25"/>
                <a:gd name="T33" fmla="*/ 0 h 2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5" h="25">
                  <a:moveTo>
                    <a:pt x="13" y="25"/>
                  </a:moveTo>
                  <a:lnTo>
                    <a:pt x="18" y="23"/>
                  </a:lnTo>
                  <a:lnTo>
                    <a:pt x="21" y="21"/>
                  </a:lnTo>
                  <a:lnTo>
                    <a:pt x="24" y="18"/>
                  </a:lnTo>
                  <a:lnTo>
                    <a:pt x="25" y="12"/>
                  </a:lnTo>
                  <a:lnTo>
                    <a:pt x="24" y="7"/>
                  </a:lnTo>
                  <a:lnTo>
                    <a:pt x="21" y="4"/>
                  </a:lnTo>
                  <a:lnTo>
                    <a:pt x="18" y="1"/>
                  </a:lnTo>
                  <a:lnTo>
                    <a:pt x="13" y="0"/>
                  </a:lnTo>
                  <a:lnTo>
                    <a:pt x="7" y="1"/>
                  </a:lnTo>
                  <a:lnTo>
                    <a:pt x="4" y="4"/>
                  </a:lnTo>
                  <a:lnTo>
                    <a:pt x="2" y="7"/>
                  </a:lnTo>
                  <a:lnTo>
                    <a:pt x="0" y="12"/>
                  </a:lnTo>
                  <a:lnTo>
                    <a:pt x="2" y="18"/>
                  </a:lnTo>
                  <a:lnTo>
                    <a:pt x="4" y="21"/>
                  </a:lnTo>
                  <a:lnTo>
                    <a:pt x="7" y="23"/>
                  </a:lnTo>
                  <a:lnTo>
                    <a:pt x="13" y="2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77" name="Freeform 72">
              <a:extLst>
                <a:ext uri="{FF2B5EF4-FFF2-40B4-BE49-F238E27FC236}">
                  <a16:creationId xmlns:a16="http://schemas.microsoft.com/office/drawing/2014/main" id="{50B7C4D1-F839-4BEB-B917-AA9B29DE145C}"/>
                </a:ext>
              </a:extLst>
            </p:cNvPr>
            <p:cNvSpPr>
              <a:spLocks/>
            </p:cNvSpPr>
            <p:nvPr/>
          </p:nvSpPr>
          <p:spPr bwMode="auto">
            <a:xfrm>
              <a:off x="5161" y="617"/>
              <a:ext cx="243" cy="109"/>
            </a:xfrm>
            <a:custGeom>
              <a:avLst/>
              <a:gdLst>
                <a:gd name="T0" fmla="*/ 1 w 731"/>
                <a:gd name="T1" fmla="*/ 0 h 326"/>
                <a:gd name="T2" fmla="*/ 0 w 731"/>
                <a:gd name="T3" fmla="*/ 0 h 326"/>
                <a:gd name="T4" fmla="*/ 0 w 731"/>
                <a:gd name="T5" fmla="*/ 0 h 326"/>
                <a:gd name="T6" fmla="*/ 0 w 731"/>
                <a:gd name="T7" fmla="*/ 0 h 326"/>
                <a:gd name="T8" fmla="*/ 0 w 731"/>
                <a:gd name="T9" fmla="*/ 0 h 326"/>
                <a:gd name="T10" fmla="*/ 0 w 731"/>
                <a:gd name="T11" fmla="*/ 0 h 326"/>
                <a:gd name="T12" fmla="*/ 0 w 731"/>
                <a:gd name="T13" fmla="*/ 0 h 326"/>
                <a:gd name="T14" fmla="*/ 0 w 731"/>
                <a:gd name="T15" fmla="*/ 0 h 326"/>
                <a:gd name="T16" fmla="*/ 0 w 731"/>
                <a:gd name="T17" fmla="*/ 0 h 326"/>
                <a:gd name="T18" fmla="*/ 0 w 731"/>
                <a:gd name="T19" fmla="*/ 0 h 326"/>
                <a:gd name="T20" fmla="*/ 0 w 731"/>
                <a:gd name="T21" fmla="*/ 0 h 326"/>
                <a:gd name="T22" fmla="*/ 0 w 731"/>
                <a:gd name="T23" fmla="*/ 0 h 326"/>
                <a:gd name="T24" fmla="*/ 0 w 731"/>
                <a:gd name="T25" fmla="*/ 0 h 326"/>
                <a:gd name="T26" fmla="*/ 0 w 731"/>
                <a:gd name="T27" fmla="*/ 0 h 326"/>
                <a:gd name="T28" fmla="*/ 0 w 731"/>
                <a:gd name="T29" fmla="*/ 0 h 326"/>
                <a:gd name="T30" fmla="*/ 0 w 731"/>
                <a:gd name="T31" fmla="*/ 0 h 326"/>
                <a:gd name="T32" fmla="*/ 0 w 731"/>
                <a:gd name="T33" fmla="*/ 0 h 326"/>
                <a:gd name="T34" fmla="*/ 0 w 731"/>
                <a:gd name="T35" fmla="*/ 0 h 326"/>
                <a:gd name="T36" fmla="*/ 0 w 731"/>
                <a:gd name="T37" fmla="*/ 0 h 326"/>
                <a:gd name="T38" fmla="*/ 0 w 731"/>
                <a:gd name="T39" fmla="*/ 0 h 326"/>
                <a:gd name="T40" fmla="*/ 0 w 731"/>
                <a:gd name="T41" fmla="*/ 0 h 326"/>
                <a:gd name="T42" fmla="*/ 0 w 731"/>
                <a:gd name="T43" fmla="*/ 0 h 326"/>
                <a:gd name="T44" fmla="*/ 0 w 731"/>
                <a:gd name="T45" fmla="*/ 0 h 326"/>
                <a:gd name="T46" fmla="*/ 0 w 731"/>
                <a:gd name="T47" fmla="*/ 0 h 326"/>
                <a:gd name="T48" fmla="*/ 0 w 731"/>
                <a:gd name="T49" fmla="*/ 0 h 326"/>
                <a:gd name="T50" fmla="*/ 0 w 731"/>
                <a:gd name="T51" fmla="*/ 0 h 326"/>
                <a:gd name="T52" fmla="*/ 0 w 731"/>
                <a:gd name="T53" fmla="*/ 0 h 326"/>
                <a:gd name="T54" fmla="*/ 0 w 731"/>
                <a:gd name="T55" fmla="*/ 0 h 326"/>
                <a:gd name="T56" fmla="*/ 0 w 731"/>
                <a:gd name="T57" fmla="*/ 0 h 326"/>
                <a:gd name="T58" fmla="*/ 0 w 731"/>
                <a:gd name="T59" fmla="*/ 0 h 326"/>
                <a:gd name="T60" fmla="*/ 0 w 731"/>
                <a:gd name="T61" fmla="*/ 0 h 326"/>
                <a:gd name="T62" fmla="*/ 0 w 731"/>
                <a:gd name="T63" fmla="*/ 0 h 326"/>
                <a:gd name="T64" fmla="*/ 0 w 731"/>
                <a:gd name="T65" fmla="*/ 0 h 326"/>
                <a:gd name="T66" fmla="*/ 0 w 731"/>
                <a:gd name="T67" fmla="*/ 0 h 326"/>
                <a:gd name="T68" fmla="*/ 1 w 731"/>
                <a:gd name="T69" fmla="*/ 0 h 326"/>
                <a:gd name="T70" fmla="*/ 1 w 731"/>
                <a:gd name="T71" fmla="*/ 0 h 326"/>
                <a:gd name="T72" fmla="*/ 1 w 731"/>
                <a:gd name="T73" fmla="*/ 0 h 326"/>
                <a:gd name="T74" fmla="*/ 1 w 731"/>
                <a:gd name="T75" fmla="*/ 0 h 326"/>
                <a:gd name="T76" fmla="*/ 1 w 731"/>
                <a:gd name="T77" fmla="*/ 0 h 326"/>
                <a:gd name="T78" fmla="*/ 1 w 731"/>
                <a:gd name="T79" fmla="*/ 0 h 326"/>
                <a:gd name="T80" fmla="*/ 1 w 731"/>
                <a:gd name="T81" fmla="*/ 0 h 326"/>
                <a:gd name="T82" fmla="*/ 1 w 731"/>
                <a:gd name="T83" fmla="*/ 0 h 326"/>
                <a:gd name="T84" fmla="*/ 1 w 731"/>
                <a:gd name="T85" fmla="*/ 0 h 326"/>
                <a:gd name="T86" fmla="*/ 1 w 731"/>
                <a:gd name="T87" fmla="*/ 0 h 326"/>
                <a:gd name="T88" fmla="*/ 1 w 731"/>
                <a:gd name="T89" fmla="*/ 0 h 326"/>
                <a:gd name="T90" fmla="*/ 1 w 731"/>
                <a:gd name="T91" fmla="*/ 0 h 326"/>
                <a:gd name="T92" fmla="*/ 1 w 731"/>
                <a:gd name="T93" fmla="*/ 0 h 326"/>
                <a:gd name="T94" fmla="*/ 1 w 731"/>
                <a:gd name="T95" fmla="*/ 0 h 326"/>
                <a:gd name="T96" fmla="*/ 1 w 731"/>
                <a:gd name="T97" fmla="*/ 0 h 326"/>
                <a:gd name="T98" fmla="*/ 1 w 731"/>
                <a:gd name="T99" fmla="*/ 0 h 326"/>
                <a:gd name="T100" fmla="*/ 1 w 731"/>
                <a:gd name="T101" fmla="*/ 0 h 326"/>
                <a:gd name="T102" fmla="*/ 1 w 731"/>
                <a:gd name="T103" fmla="*/ 0 h 32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731" h="326">
                  <a:moveTo>
                    <a:pt x="442" y="116"/>
                  </a:moveTo>
                  <a:lnTo>
                    <a:pt x="374" y="3"/>
                  </a:lnTo>
                  <a:lnTo>
                    <a:pt x="369" y="3"/>
                  </a:lnTo>
                  <a:lnTo>
                    <a:pt x="365" y="1"/>
                  </a:lnTo>
                  <a:lnTo>
                    <a:pt x="360" y="1"/>
                  </a:lnTo>
                  <a:lnTo>
                    <a:pt x="354" y="0"/>
                  </a:lnTo>
                  <a:lnTo>
                    <a:pt x="346" y="1"/>
                  </a:lnTo>
                  <a:lnTo>
                    <a:pt x="337" y="1"/>
                  </a:lnTo>
                  <a:lnTo>
                    <a:pt x="326" y="4"/>
                  </a:lnTo>
                  <a:lnTo>
                    <a:pt x="312" y="7"/>
                  </a:lnTo>
                  <a:lnTo>
                    <a:pt x="302" y="10"/>
                  </a:lnTo>
                  <a:lnTo>
                    <a:pt x="293" y="15"/>
                  </a:lnTo>
                  <a:lnTo>
                    <a:pt x="283" y="22"/>
                  </a:lnTo>
                  <a:lnTo>
                    <a:pt x="275" y="29"/>
                  </a:lnTo>
                  <a:lnTo>
                    <a:pt x="266" y="38"/>
                  </a:lnTo>
                  <a:lnTo>
                    <a:pt x="259" y="43"/>
                  </a:lnTo>
                  <a:lnTo>
                    <a:pt x="255" y="47"/>
                  </a:lnTo>
                  <a:lnTo>
                    <a:pt x="254" y="49"/>
                  </a:lnTo>
                  <a:lnTo>
                    <a:pt x="238" y="70"/>
                  </a:lnTo>
                  <a:lnTo>
                    <a:pt x="226" y="89"/>
                  </a:lnTo>
                  <a:lnTo>
                    <a:pt x="215" y="107"/>
                  </a:lnTo>
                  <a:lnTo>
                    <a:pt x="205" y="123"/>
                  </a:lnTo>
                  <a:lnTo>
                    <a:pt x="197" y="138"/>
                  </a:lnTo>
                  <a:lnTo>
                    <a:pt x="191" y="149"/>
                  </a:lnTo>
                  <a:lnTo>
                    <a:pt x="187" y="159"/>
                  </a:lnTo>
                  <a:lnTo>
                    <a:pt x="184" y="164"/>
                  </a:lnTo>
                  <a:lnTo>
                    <a:pt x="71" y="150"/>
                  </a:lnTo>
                  <a:lnTo>
                    <a:pt x="64" y="141"/>
                  </a:lnTo>
                  <a:lnTo>
                    <a:pt x="57" y="131"/>
                  </a:lnTo>
                  <a:lnTo>
                    <a:pt x="50" y="123"/>
                  </a:lnTo>
                  <a:lnTo>
                    <a:pt x="43" y="114"/>
                  </a:lnTo>
                  <a:lnTo>
                    <a:pt x="36" y="107"/>
                  </a:lnTo>
                  <a:lnTo>
                    <a:pt x="31" y="102"/>
                  </a:lnTo>
                  <a:lnTo>
                    <a:pt x="28" y="99"/>
                  </a:lnTo>
                  <a:lnTo>
                    <a:pt x="26" y="97"/>
                  </a:lnTo>
                  <a:lnTo>
                    <a:pt x="22" y="93"/>
                  </a:lnTo>
                  <a:lnTo>
                    <a:pt x="17" y="91"/>
                  </a:lnTo>
                  <a:lnTo>
                    <a:pt x="11" y="91"/>
                  </a:lnTo>
                  <a:lnTo>
                    <a:pt x="7" y="92"/>
                  </a:lnTo>
                  <a:lnTo>
                    <a:pt x="0" y="103"/>
                  </a:lnTo>
                  <a:lnTo>
                    <a:pt x="0" y="118"/>
                  </a:lnTo>
                  <a:lnTo>
                    <a:pt x="1" y="131"/>
                  </a:lnTo>
                  <a:lnTo>
                    <a:pt x="3" y="136"/>
                  </a:lnTo>
                  <a:lnTo>
                    <a:pt x="18" y="223"/>
                  </a:lnTo>
                  <a:lnTo>
                    <a:pt x="24" y="223"/>
                  </a:lnTo>
                  <a:lnTo>
                    <a:pt x="31" y="223"/>
                  </a:lnTo>
                  <a:lnTo>
                    <a:pt x="36" y="223"/>
                  </a:lnTo>
                  <a:lnTo>
                    <a:pt x="42" y="223"/>
                  </a:lnTo>
                  <a:lnTo>
                    <a:pt x="47" y="223"/>
                  </a:lnTo>
                  <a:lnTo>
                    <a:pt x="52" y="224"/>
                  </a:lnTo>
                  <a:lnTo>
                    <a:pt x="56" y="224"/>
                  </a:lnTo>
                  <a:lnTo>
                    <a:pt x="60" y="226"/>
                  </a:lnTo>
                  <a:lnTo>
                    <a:pt x="71" y="230"/>
                  </a:lnTo>
                  <a:lnTo>
                    <a:pt x="88" y="237"/>
                  </a:lnTo>
                  <a:lnTo>
                    <a:pt x="109" y="245"/>
                  </a:lnTo>
                  <a:lnTo>
                    <a:pt x="131" y="254"/>
                  </a:lnTo>
                  <a:lnTo>
                    <a:pt x="155" y="262"/>
                  </a:lnTo>
                  <a:lnTo>
                    <a:pt x="177" y="267"/>
                  </a:lnTo>
                  <a:lnTo>
                    <a:pt x="197" y="272"/>
                  </a:lnTo>
                  <a:lnTo>
                    <a:pt x="212" y="270"/>
                  </a:lnTo>
                  <a:lnTo>
                    <a:pt x="229" y="266"/>
                  </a:lnTo>
                  <a:lnTo>
                    <a:pt x="243" y="261"/>
                  </a:lnTo>
                  <a:lnTo>
                    <a:pt x="254" y="254"/>
                  </a:lnTo>
                  <a:lnTo>
                    <a:pt x="263" y="247"/>
                  </a:lnTo>
                  <a:lnTo>
                    <a:pt x="272" y="240"/>
                  </a:lnTo>
                  <a:lnTo>
                    <a:pt x="282" y="230"/>
                  </a:lnTo>
                  <a:lnTo>
                    <a:pt x="291" y="219"/>
                  </a:lnTo>
                  <a:lnTo>
                    <a:pt x="302" y="206"/>
                  </a:lnTo>
                  <a:lnTo>
                    <a:pt x="302" y="325"/>
                  </a:lnTo>
                  <a:lnTo>
                    <a:pt x="647" y="326"/>
                  </a:lnTo>
                  <a:lnTo>
                    <a:pt x="647" y="288"/>
                  </a:lnTo>
                  <a:lnTo>
                    <a:pt x="648" y="288"/>
                  </a:lnTo>
                  <a:lnTo>
                    <a:pt x="651" y="287"/>
                  </a:lnTo>
                  <a:lnTo>
                    <a:pt x="655" y="284"/>
                  </a:lnTo>
                  <a:lnTo>
                    <a:pt x="661" y="280"/>
                  </a:lnTo>
                  <a:lnTo>
                    <a:pt x="669" y="276"/>
                  </a:lnTo>
                  <a:lnTo>
                    <a:pt x="679" y="269"/>
                  </a:lnTo>
                  <a:lnTo>
                    <a:pt x="691" y="259"/>
                  </a:lnTo>
                  <a:lnTo>
                    <a:pt x="701" y="251"/>
                  </a:lnTo>
                  <a:lnTo>
                    <a:pt x="710" y="241"/>
                  </a:lnTo>
                  <a:lnTo>
                    <a:pt x="718" y="228"/>
                  </a:lnTo>
                  <a:lnTo>
                    <a:pt x="724" y="216"/>
                  </a:lnTo>
                  <a:lnTo>
                    <a:pt x="728" y="202"/>
                  </a:lnTo>
                  <a:lnTo>
                    <a:pt x="731" y="188"/>
                  </a:lnTo>
                  <a:lnTo>
                    <a:pt x="731" y="173"/>
                  </a:lnTo>
                  <a:lnTo>
                    <a:pt x="728" y="159"/>
                  </a:lnTo>
                  <a:lnTo>
                    <a:pt x="726" y="155"/>
                  </a:lnTo>
                  <a:lnTo>
                    <a:pt x="722" y="142"/>
                  </a:lnTo>
                  <a:lnTo>
                    <a:pt x="715" y="125"/>
                  </a:lnTo>
                  <a:lnTo>
                    <a:pt x="704" y="103"/>
                  </a:lnTo>
                  <a:lnTo>
                    <a:pt x="689" y="78"/>
                  </a:lnTo>
                  <a:lnTo>
                    <a:pt x="669" y="53"/>
                  </a:lnTo>
                  <a:lnTo>
                    <a:pt x="645" y="29"/>
                  </a:lnTo>
                  <a:lnTo>
                    <a:pt x="616" y="8"/>
                  </a:lnTo>
                  <a:lnTo>
                    <a:pt x="609" y="6"/>
                  </a:lnTo>
                  <a:lnTo>
                    <a:pt x="599" y="4"/>
                  </a:lnTo>
                  <a:lnTo>
                    <a:pt x="590" y="3"/>
                  </a:lnTo>
                  <a:lnTo>
                    <a:pt x="579" y="3"/>
                  </a:lnTo>
                  <a:lnTo>
                    <a:pt x="569" y="3"/>
                  </a:lnTo>
                  <a:lnTo>
                    <a:pt x="560" y="1"/>
                  </a:lnTo>
                  <a:lnTo>
                    <a:pt x="553" y="1"/>
                  </a:lnTo>
                  <a:lnTo>
                    <a:pt x="549" y="1"/>
                  </a:lnTo>
                  <a:lnTo>
                    <a:pt x="442" y="11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78" name="Freeform 73">
              <a:extLst>
                <a:ext uri="{FF2B5EF4-FFF2-40B4-BE49-F238E27FC236}">
                  <a16:creationId xmlns:a16="http://schemas.microsoft.com/office/drawing/2014/main" id="{0DA360FD-FEEE-4831-BD4D-64C186287B20}"/>
                </a:ext>
              </a:extLst>
            </p:cNvPr>
            <p:cNvSpPr>
              <a:spLocks/>
            </p:cNvSpPr>
            <p:nvPr/>
          </p:nvSpPr>
          <p:spPr bwMode="auto">
            <a:xfrm>
              <a:off x="5189" y="624"/>
              <a:ext cx="206" cy="102"/>
            </a:xfrm>
            <a:custGeom>
              <a:avLst/>
              <a:gdLst>
                <a:gd name="T0" fmla="*/ 1 w 620"/>
                <a:gd name="T1" fmla="*/ 0 h 306"/>
                <a:gd name="T2" fmla="*/ 1 w 620"/>
                <a:gd name="T3" fmla="*/ 0 h 306"/>
                <a:gd name="T4" fmla="*/ 1 w 620"/>
                <a:gd name="T5" fmla="*/ 0 h 306"/>
                <a:gd name="T6" fmla="*/ 1 w 620"/>
                <a:gd name="T7" fmla="*/ 0 h 306"/>
                <a:gd name="T8" fmla="*/ 1 w 620"/>
                <a:gd name="T9" fmla="*/ 0 h 306"/>
                <a:gd name="T10" fmla="*/ 1 w 620"/>
                <a:gd name="T11" fmla="*/ 0 h 306"/>
                <a:gd name="T12" fmla="*/ 1 w 620"/>
                <a:gd name="T13" fmla="*/ 0 h 306"/>
                <a:gd name="T14" fmla="*/ 1 w 620"/>
                <a:gd name="T15" fmla="*/ 0 h 306"/>
                <a:gd name="T16" fmla="*/ 1 w 620"/>
                <a:gd name="T17" fmla="*/ 0 h 306"/>
                <a:gd name="T18" fmla="*/ 1 w 620"/>
                <a:gd name="T19" fmla="*/ 0 h 306"/>
                <a:gd name="T20" fmla="*/ 1 w 620"/>
                <a:gd name="T21" fmla="*/ 0 h 306"/>
                <a:gd name="T22" fmla="*/ 1 w 620"/>
                <a:gd name="T23" fmla="*/ 0 h 306"/>
                <a:gd name="T24" fmla="*/ 0 w 620"/>
                <a:gd name="T25" fmla="*/ 0 h 306"/>
                <a:gd name="T26" fmla="*/ 0 w 620"/>
                <a:gd name="T27" fmla="*/ 0 h 306"/>
                <a:gd name="T28" fmla="*/ 0 w 620"/>
                <a:gd name="T29" fmla="*/ 0 h 306"/>
                <a:gd name="T30" fmla="*/ 0 w 620"/>
                <a:gd name="T31" fmla="*/ 0 h 306"/>
                <a:gd name="T32" fmla="*/ 0 w 620"/>
                <a:gd name="T33" fmla="*/ 0 h 306"/>
                <a:gd name="T34" fmla="*/ 0 w 620"/>
                <a:gd name="T35" fmla="*/ 0 h 306"/>
                <a:gd name="T36" fmla="*/ 0 w 620"/>
                <a:gd name="T37" fmla="*/ 0 h 306"/>
                <a:gd name="T38" fmla="*/ 0 w 620"/>
                <a:gd name="T39" fmla="*/ 0 h 306"/>
                <a:gd name="T40" fmla="*/ 0 w 620"/>
                <a:gd name="T41" fmla="*/ 0 h 306"/>
                <a:gd name="T42" fmla="*/ 0 w 620"/>
                <a:gd name="T43" fmla="*/ 0 h 306"/>
                <a:gd name="T44" fmla="*/ 0 w 620"/>
                <a:gd name="T45" fmla="*/ 0 h 306"/>
                <a:gd name="T46" fmla="*/ 0 w 620"/>
                <a:gd name="T47" fmla="*/ 0 h 306"/>
                <a:gd name="T48" fmla="*/ 0 w 620"/>
                <a:gd name="T49" fmla="*/ 0 h 306"/>
                <a:gd name="T50" fmla="*/ 0 w 620"/>
                <a:gd name="T51" fmla="*/ 0 h 306"/>
                <a:gd name="T52" fmla="*/ 0 w 620"/>
                <a:gd name="T53" fmla="*/ 0 h 306"/>
                <a:gd name="T54" fmla="*/ 0 w 620"/>
                <a:gd name="T55" fmla="*/ 0 h 306"/>
                <a:gd name="T56" fmla="*/ 0 w 620"/>
                <a:gd name="T57" fmla="*/ 0 h 306"/>
                <a:gd name="T58" fmla="*/ 0 w 620"/>
                <a:gd name="T59" fmla="*/ 0 h 306"/>
                <a:gd name="T60" fmla="*/ 0 w 620"/>
                <a:gd name="T61" fmla="*/ 0 h 306"/>
                <a:gd name="T62" fmla="*/ 0 w 620"/>
                <a:gd name="T63" fmla="*/ 0 h 306"/>
                <a:gd name="T64" fmla="*/ 0 w 620"/>
                <a:gd name="T65" fmla="*/ 0 h 306"/>
                <a:gd name="T66" fmla="*/ 0 w 620"/>
                <a:gd name="T67" fmla="*/ 0 h 306"/>
                <a:gd name="T68" fmla="*/ 0 w 620"/>
                <a:gd name="T69" fmla="*/ 0 h 306"/>
                <a:gd name="T70" fmla="*/ 0 w 620"/>
                <a:gd name="T71" fmla="*/ 0 h 306"/>
                <a:gd name="T72" fmla="*/ 0 w 620"/>
                <a:gd name="T73" fmla="*/ 0 h 306"/>
                <a:gd name="T74" fmla="*/ 0 w 620"/>
                <a:gd name="T75" fmla="*/ 0 h 306"/>
                <a:gd name="T76" fmla="*/ 1 w 620"/>
                <a:gd name="T77" fmla="*/ 0 h 30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620" h="306">
                  <a:moveTo>
                    <a:pt x="474" y="0"/>
                  </a:moveTo>
                  <a:lnTo>
                    <a:pt x="508" y="0"/>
                  </a:lnTo>
                  <a:lnTo>
                    <a:pt x="518" y="3"/>
                  </a:lnTo>
                  <a:lnTo>
                    <a:pt x="527" y="5"/>
                  </a:lnTo>
                  <a:lnTo>
                    <a:pt x="535" y="11"/>
                  </a:lnTo>
                  <a:lnTo>
                    <a:pt x="542" y="15"/>
                  </a:lnTo>
                  <a:lnTo>
                    <a:pt x="549" y="21"/>
                  </a:lnTo>
                  <a:lnTo>
                    <a:pt x="556" y="28"/>
                  </a:lnTo>
                  <a:lnTo>
                    <a:pt x="563" y="35"/>
                  </a:lnTo>
                  <a:lnTo>
                    <a:pt x="570" y="42"/>
                  </a:lnTo>
                  <a:lnTo>
                    <a:pt x="575" y="50"/>
                  </a:lnTo>
                  <a:lnTo>
                    <a:pt x="584" y="61"/>
                  </a:lnTo>
                  <a:lnTo>
                    <a:pt x="592" y="75"/>
                  </a:lnTo>
                  <a:lnTo>
                    <a:pt x="601" y="90"/>
                  </a:lnTo>
                  <a:lnTo>
                    <a:pt x="607" y="104"/>
                  </a:lnTo>
                  <a:lnTo>
                    <a:pt x="614" y="117"/>
                  </a:lnTo>
                  <a:lnTo>
                    <a:pt x="619" y="125"/>
                  </a:lnTo>
                  <a:lnTo>
                    <a:pt x="620" y="128"/>
                  </a:lnTo>
                  <a:lnTo>
                    <a:pt x="550" y="157"/>
                  </a:lnTo>
                  <a:lnTo>
                    <a:pt x="548" y="149"/>
                  </a:lnTo>
                  <a:lnTo>
                    <a:pt x="539" y="131"/>
                  </a:lnTo>
                  <a:lnTo>
                    <a:pt x="531" y="113"/>
                  </a:lnTo>
                  <a:lnTo>
                    <a:pt x="525" y="104"/>
                  </a:lnTo>
                  <a:lnTo>
                    <a:pt x="525" y="306"/>
                  </a:lnTo>
                  <a:lnTo>
                    <a:pt x="237" y="297"/>
                  </a:lnTo>
                  <a:lnTo>
                    <a:pt x="237" y="106"/>
                  </a:lnTo>
                  <a:lnTo>
                    <a:pt x="234" y="110"/>
                  </a:lnTo>
                  <a:lnTo>
                    <a:pt x="228" y="120"/>
                  </a:lnTo>
                  <a:lnTo>
                    <a:pt x="218" y="135"/>
                  </a:lnTo>
                  <a:lnTo>
                    <a:pt x="209" y="150"/>
                  </a:lnTo>
                  <a:lnTo>
                    <a:pt x="198" y="167"/>
                  </a:lnTo>
                  <a:lnTo>
                    <a:pt x="188" y="182"/>
                  </a:lnTo>
                  <a:lnTo>
                    <a:pt x="182" y="192"/>
                  </a:lnTo>
                  <a:lnTo>
                    <a:pt x="179" y="196"/>
                  </a:lnTo>
                  <a:lnTo>
                    <a:pt x="175" y="200"/>
                  </a:lnTo>
                  <a:lnTo>
                    <a:pt x="171" y="206"/>
                  </a:lnTo>
                  <a:lnTo>
                    <a:pt x="164" y="212"/>
                  </a:lnTo>
                  <a:lnTo>
                    <a:pt x="156" y="217"/>
                  </a:lnTo>
                  <a:lnTo>
                    <a:pt x="145" y="221"/>
                  </a:lnTo>
                  <a:lnTo>
                    <a:pt x="133" y="226"/>
                  </a:lnTo>
                  <a:lnTo>
                    <a:pt x="121" y="227"/>
                  </a:lnTo>
                  <a:lnTo>
                    <a:pt x="107" y="227"/>
                  </a:lnTo>
                  <a:lnTo>
                    <a:pt x="94" y="224"/>
                  </a:lnTo>
                  <a:lnTo>
                    <a:pt x="78" y="220"/>
                  </a:lnTo>
                  <a:lnTo>
                    <a:pt x="60" y="216"/>
                  </a:lnTo>
                  <a:lnTo>
                    <a:pt x="43" y="210"/>
                  </a:lnTo>
                  <a:lnTo>
                    <a:pt x="26" y="205"/>
                  </a:lnTo>
                  <a:lnTo>
                    <a:pt x="12" y="199"/>
                  </a:lnTo>
                  <a:lnTo>
                    <a:pt x="2" y="195"/>
                  </a:lnTo>
                  <a:lnTo>
                    <a:pt x="0" y="194"/>
                  </a:lnTo>
                  <a:lnTo>
                    <a:pt x="9" y="146"/>
                  </a:lnTo>
                  <a:lnTo>
                    <a:pt x="22" y="149"/>
                  </a:lnTo>
                  <a:lnTo>
                    <a:pt x="39" y="153"/>
                  </a:lnTo>
                  <a:lnTo>
                    <a:pt x="55" y="156"/>
                  </a:lnTo>
                  <a:lnTo>
                    <a:pt x="72" y="159"/>
                  </a:lnTo>
                  <a:lnTo>
                    <a:pt x="87" y="161"/>
                  </a:lnTo>
                  <a:lnTo>
                    <a:pt x="101" y="161"/>
                  </a:lnTo>
                  <a:lnTo>
                    <a:pt x="113" y="161"/>
                  </a:lnTo>
                  <a:lnTo>
                    <a:pt x="118" y="159"/>
                  </a:lnTo>
                  <a:lnTo>
                    <a:pt x="122" y="153"/>
                  </a:lnTo>
                  <a:lnTo>
                    <a:pt x="128" y="141"/>
                  </a:lnTo>
                  <a:lnTo>
                    <a:pt x="136" y="125"/>
                  </a:lnTo>
                  <a:lnTo>
                    <a:pt x="146" y="106"/>
                  </a:lnTo>
                  <a:lnTo>
                    <a:pt x="157" y="86"/>
                  </a:lnTo>
                  <a:lnTo>
                    <a:pt x="168" y="67"/>
                  </a:lnTo>
                  <a:lnTo>
                    <a:pt x="181" y="49"/>
                  </a:lnTo>
                  <a:lnTo>
                    <a:pt x="192" y="35"/>
                  </a:lnTo>
                  <a:lnTo>
                    <a:pt x="196" y="31"/>
                  </a:lnTo>
                  <a:lnTo>
                    <a:pt x="202" y="26"/>
                  </a:lnTo>
                  <a:lnTo>
                    <a:pt x="209" y="21"/>
                  </a:lnTo>
                  <a:lnTo>
                    <a:pt x="216" y="15"/>
                  </a:lnTo>
                  <a:lnTo>
                    <a:pt x="224" y="11"/>
                  </a:lnTo>
                  <a:lnTo>
                    <a:pt x="232" y="7"/>
                  </a:lnTo>
                  <a:lnTo>
                    <a:pt x="241" y="3"/>
                  </a:lnTo>
                  <a:lnTo>
                    <a:pt x="248" y="1"/>
                  </a:lnTo>
                  <a:lnTo>
                    <a:pt x="280" y="1"/>
                  </a:lnTo>
                  <a:lnTo>
                    <a:pt x="355" y="118"/>
                  </a:lnTo>
                  <a:lnTo>
                    <a:pt x="474" y="0"/>
                  </a:lnTo>
                  <a:close/>
                </a:path>
              </a:pathLst>
            </a:custGeom>
            <a:solidFill>
              <a:srgbClr val="FF444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79" name="Freeform 74">
              <a:extLst>
                <a:ext uri="{FF2B5EF4-FFF2-40B4-BE49-F238E27FC236}">
                  <a16:creationId xmlns:a16="http://schemas.microsoft.com/office/drawing/2014/main" id="{F284070C-AD42-414F-AFF7-FFE4152FC441}"/>
                </a:ext>
              </a:extLst>
            </p:cNvPr>
            <p:cNvSpPr>
              <a:spLocks/>
            </p:cNvSpPr>
            <p:nvPr/>
          </p:nvSpPr>
          <p:spPr bwMode="auto">
            <a:xfrm>
              <a:off x="5166" y="656"/>
              <a:ext cx="18" cy="31"/>
            </a:xfrm>
            <a:custGeom>
              <a:avLst/>
              <a:gdLst>
                <a:gd name="T0" fmla="*/ 0 w 55"/>
                <a:gd name="T1" fmla="*/ 0 h 94"/>
                <a:gd name="T2" fmla="*/ 0 w 55"/>
                <a:gd name="T3" fmla="*/ 0 h 94"/>
                <a:gd name="T4" fmla="*/ 0 w 55"/>
                <a:gd name="T5" fmla="*/ 0 h 94"/>
                <a:gd name="T6" fmla="*/ 0 w 55"/>
                <a:gd name="T7" fmla="*/ 0 h 94"/>
                <a:gd name="T8" fmla="*/ 0 w 55"/>
                <a:gd name="T9" fmla="*/ 0 h 94"/>
                <a:gd name="T10" fmla="*/ 0 w 55"/>
                <a:gd name="T11" fmla="*/ 0 h 94"/>
                <a:gd name="T12" fmla="*/ 0 w 55"/>
                <a:gd name="T13" fmla="*/ 0 h 94"/>
                <a:gd name="T14" fmla="*/ 0 w 55"/>
                <a:gd name="T15" fmla="*/ 0 h 94"/>
                <a:gd name="T16" fmla="*/ 0 w 55"/>
                <a:gd name="T17" fmla="*/ 0 h 94"/>
                <a:gd name="T18" fmla="*/ 0 w 55"/>
                <a:gd name="T19" fmla="*/ 0 h 94"/>
                <a:gd name="T20" fmla="*/ 0 w 55"/>
                <a:gd name="T21" fmla="*/ 0 h 94"/>
                <a:gd name="T22" fmla="*/ 0 w 55"/>
                <a:gd name="T23" fmla="*/ 0 h 94"/>
                <a:gd name="T24" fmla="*/ 0 w 55"/>
                <a:gd name="T25" fmla="*/ 0 h 94"/>
                <a:gd name="T26" fmla="*/ 0 w 55"/>
                <a:gd name="T27" fmla="*/ 0 h 94"/>
                <a:gd name="T28" fmla="*/ 0 w 55"/>
                <a:gd name="T29" fmla="*/ 0 h 94"/>
                <a:gd name="T30" fmla="*/ 0 w 55"/>
                <a:gd name="T31" fmla="*/ 0 h 94"/>
                <a:gd name="T32" fmla="*/ 0 w 55"/>
                <a:gd name="T33" fmla="*/ 0 h 94"/>
                <a:gd name="T34" fmla="*/ 0 w 55"/>
                <a:gd name="T35" fmla="*/ 0 h 94"/>
                <a:gd name="T36" fmla="*/ 0 w 55"/>
                <a:gd name="T37" fmla="*/ 0 h 9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55" h="94">
                  <a:moveTo>
                    <a:pt x="55" y="48"/>
                  </a:moveTo>
                  <a:lnTo>
                    <a:pt x="50" y="48"/>
                  </a:lnTo>
                  <a:lnTo>
                    <a:pt x="48" y="47"/>
                  </a:lnTo>
                  <a:lnTo>
                    <a:pt x="43" y="47"/>
                  </a:lnTo>
                  <a:lnTo>
                    <a:pt x="39" y="46"/>
                  </a:lnTo>
                  <a:lnTo>
                    <a:pt x="30" y="30"/>
                  </a:lnTo>
                  <a:lnTo>
                    <a:pt x="18" y="14"/>
                  </a:lnTo>
                  <a:lnTo>
                    <a:pt x="9" y="2"/>
                  </a:lnTo>
                  <a:lnTo>
                    <a:pt x="3" y="0"/>
                  </a:lnTo>
                  <a:lnTo>
                    <a:pt x="0" y="9"/>
                  </a:lnTo>
                  <a:lnTo>
                    <a:pt x="4" y="25"/>
                  </a:lnTo>
                  <a:lnTo>
                    <a:pt x="11" y="39"/>
                  </a:lnTo>
                  <a:lnTo>
                    <a:pt x="14" y="44"/>
                  </a:lnTo>
                  <a:lnTo>
                    <a:pt x="23" y="89"/>
                  </a:lnTo>
                  <a:lnTo>
                    <a:pt x="30" y="90"/>
                  </a:lnTo>
                  <a:lnTo>
                    <a:pt x="37" y="92"/>
                  </a:lnTo>
                  <a:lnTo>
                    <a:pt x="42" y="93"/>
                  </a:lnTo>
                  <a:lnTo>
                    <a:pt x="46" y="94"/>
                  </a:lnTo>
                  <a:lnTo>
                    <a:pt x="55" y="4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80" name="Freeform 75">
              <a:extLst>
                <a:ext uri="{FF2B5EF4-FFF2-40B4-BE49-F238E27FC236}">
                  <a16:creationId xmlns:a16="http://schemas.microsoft.com/office/drawing/2014/main" id="{28044784-C6A2-4BB2-86FD-E52A953F9C00}"/>
                </a:ext>
              </a:extLst>
            </p:cNvPr>
            <p:cNvSpPr>
              <a:spLocks/>
            </p:cNvSpPr>
            <p:nvPr/>
          </p:nvSpPr>
          <p:spPr bwMode="auto">
            <a:xfrm>
              <a:off x="5288" y="681"/>
              <a:ext cx="103" cy="45"/>
            </a:xfrm>
            <a:custGeom>
              <a:avLst/>
              <a:gdLst>
                <a:gd name="T0" fmla="*/ 0 w 308"/>
                <a:gd name="T1" fmla="*/ 0 h 133"/>
                <a:gd name="T2" fmla="*/ 0 w 308"/>
                <a:gd name="T3" fmla="*/ 0 h 133"/>
                <a:gd name="T4" fmla="*/ 0 w 308"/>
                <a:gd name="T5" fmla="*/ 0 h 133"/>
                <a:gd name="T6" fmla="*/ 0 w 308"/>
                <a:gd name="T7" fmla="*/ 0 h 133"/>
                <a:gd name="T8" fmla="*/ 0 w 308"/>
                <a:gd name="T9" fmla="*/ 0 h 133"/>
                <a:gd name="T10" fmla="*/ 0 w 308"/>
                <a:gd name="T11" fmla="*/ 0 h 133"/>
                <a:gd name="T12" fmla="*/ 0 w 308"/>
                <a:gd name="T13" fmla="*/ 0 h 133"/>
                <a:gd name="T14" fmla="*/ 0 w 308"/>
                <a:gd name="T15" fmla="*/ 0 h 133"/>
                <a:gd name="T16" fmla="*/ 0 w 308"/>
                <a:gd name="T17" fmla="*/ 0 h 133"/>
                <a:gd name="T18" fmla="*/ 0 w 308"/>
                <a:gd name="T19" fmla="*/ 0 h 133"/>
                <a:gd name="T20" fmla="*/ 0 w 308"/>
                <a:gd name="T21" fmla="*/ 0 h 133"/>
                <a:gd name="T22" fmla="*/ 0 w 308"/>
                <a:gd name="T23" fmla="*/ 0 h 133"/>
                <a:gd name="T24" fmla="*/ 0 w 308"/>
                <a:gd name="T25" fmla="*/ 0 h 133"/>
                <a:gd name="T26" fmla="*/ 0 w 308"/>
                <a:gd name="T27" fmla="*/ 0 h 133"/>
                <a:gd name="T28" fmla="*/ 0 w 308"/>
                <a:gd name="T29" fmla="*/ 0 h 133"/>
                <a:gd name="T30" fmla="*/ 0 w 308"/>
                <a:gd name="T31" fmla="*/ 0 h 133"/>
                <a:gd name="T32" fmla="*/ 0 w 308"/>
                <a:gd name="T33" fmla="*/ 0 h 133"/>
                <a:gd name="T34" fmla="*/ 0 w 308"/>
                <a:gd name="T35" fmla="*/ 0 h 133"/>
                <a:gd name="T36" fmla="*/ 0 w 308"/>
                <a:gd name="T37" fmla="*/ 0 h 133"/>
                <a:gd name="T38" fmla="*/ 0 w 308"/>
                <a:gd name="T39" fmla="*/ 0 h 133"/>
                <a:gd name="T40" fmla="*/ 0 w 308"/>
                <a:gd name="T41" fmla="*/ 0 h 133"/>
                <a:gd name="T42" fmla="*/ 0 w 308"/>
                <a:gd name="T43" fmla="*/ 0 h 133"/>
                <a:gd name="T44" fmla="*/ 0 w 308"/>
                <a:gd name="T45" fmla="*/ 0 h 133"/>
                <a:gd name="T46" fmla="*/ 0 w 308"/>
                <a:gd name="T47" fmla="*/ 0 h 133"/>
                <a:gd name="T48" fmla="*/ 0 w 308"/>
                <a:gd name="T49" fmla="*/ 0 h 133"/>
                <a:gd name="T50" fmla="*/ 0 w 308"/>
                <a:gd name="T51" fmla="*/ 0 h 133"/>
                <a:gd name="T52" fmla="*/ 0 w 308"/>
                <a:gd name="T53" fmla="*/ 0 h 133"/>
                <a:gd name="T54" fmla="*/ 0 w 308"/>
                <a:gd name="T55" fmla="*/ 0 h 133"/>
                <a:gd name="T56" fmla="*/ 0 w 308"/>
                <a:gd name="T57" fmla="*/ 0 h 133"/>
                <a:gd name="T58" fmla="*/ 0 w 308"/>
                <a:gd name="T59" fmla="*/ 0 h 133"/>
                <a:gd name="T60" fmla="*/ 0 w 308"/>
                <a:gd name="T61" fmla="*/ 0 h 133"/>
                <a:gd name="T62" fmla="*/ 0 w 308"/>
                <a:gd name="T63" fmla="*/ 0 h 133"/>
                <a:gd name="T64" fmla="*/ 0 w 308"/>
                <a:gd name="T65" fmla="*/ 0 h 133"/>
                <a:gd name="T66" fmla="*/ 0 w 308"/>
                <a:gd name="T67" fmla="*/ 0 h 133"/>
                <a:gd name="T68" fmla="*/ 0 w 308"/>
                <a:gd name="T69" fmla="*/ 0 h 133"/>
                <a:gd name="T70" fmla="*/ 0 w 308"/>
                <a:gd name="T71" fmla="*/ 0 h 133"/>
                <a:gd name="T72" fmla="*/ 0 w 308"/>
                <a:gd name="T73" fmla="*/ 0 h 133"/>
                <a:gd name="T74" fmla="*/ 0 w 308"/>
                <a:gd name="T75" fmla="*/ 0 h 133"/>
                <a:gd name="T76" fmla="*/ 0 w 308"/>
                <a:gd name="T77" fmla="*/ 0 h 133"/>
                <a:gd name="T78" fmla="*/ 0 w 308"/>
                <a:gd name="T79" fmla="*/ 0 h 133"/>
                <a:gd name="T80" fmla="*/ 0 w 308"/>
                <a:gd name="T81" fmla="*/ 0 h 133"/>
                <a:gd name="T82" fmla="*/ 0 w 308"/>
                <a:gd name="T83" fmla="*/ 0 h 133"/>
                <a:gd name="T84" fmla="*/ 0 w 308"/>
                <a:gd name="T85" fmla="*/ 0 h 133"/>
                <a:gd name="T86" fmla="*/ 0 w 308"/>
                <a:gd name="T87" fmla="*/ 0 h 133"/>
                <a:gd name="T88" fmla="*/ 0 w 308"/>
                <a:gd name="T89" fmla="*/ 0 h 133"/>
                <a:gd name="T90" fmla="*/ 0 w 308"/>
                <a:gd name="T91" fmla="*/ 0 h 133"/>
                <a:gd name="T92" fmla="*/ 0 w 308"/>
                <a:gd name="T93" fmla="*/ 0 h 133"/>
                <a:gd name="T94" fmla="*/ 0 w 308"/>
                <a:gd name="T95" fmla="*/ 0 h 133"/>
                <a:gd name="T96" fmla="*/ 0 w 308"/>
                <a:gd name="T97" fmla="*/ 0 h 133"/>
                <a:gd name="T98" fmla="*/ 0 w 308"/>
                <a:gd name="T99" fmla="*/ 0 h 133"/>
                <a:gd name="T100" fmla="*/ 0 w 308"/>
                <a:gd name="T101" fmla="*/ 0 h 133"/>
                <a:gd name="T102" fmla="*/ 0 w 308"/>
                <a:gd name="T103" fmla="*/ 0 h 133"/>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308" h="133">
                  <a:moveTo>
                    <a:pt x="253" y="0"/>
                  </a:moveTo>
                  <a:lnTo>
                    <a:pt x="249" y="6"/>
                  </a:lnTo>
                  <a:lnTo>
                    <a:pt x="242" y="13"/>
                  </a:lnTo>
                  <a:lnTo>
                    <a:pt x="233" y="21"/>
                  </a:lnTo>
                  <a:lnTo>
                    <a:pt x="222" y="29"/>
                  </a:lnTo>
                  <a:lnTo>
                    <a:pt x="212" y="35"/>
                  </a:lnTo>
                  <a:lnTo>
                    <a:pt x="200" y="39"/>
                  </a:lnTo>
                  <a:lnTo>
                    <a:pt x="186" y="45"/>
                  </a:lnTo>
                  <a:lnTo>
                    <a:pt x="169" y="49"/>
                  </a:lnTo>
                  <a:lnTo>
                    <a:pt x="154" y="53"/>
                  </a:lnTo>
                  <a:lnTo>
                    <a:pt x="137" y="56"/>
                  </a:lnTo>
                  <a:lnTo>
                    <a:pt x="122" y="59"/>
                  </a:lnTo>
                  <a:lnTo>
                    <a:pt x="108" y="59"/>
                  </a:lnTo>
                  <a:lnTo>
                    <a:pt x="101" y="48"/>
                  </a:lnTo>
                  <a:lnTo>
                    <a:pt x="95" y="38"/>
                  </a:lnTo>
                  <a:lnTo>
                    <a:pt x="88" y="29"/>
                  </a:lnTo>
                  <a:lnTo>
                    <a:pt x="83" y="23"/>
                  </a:lnTo>
                  <a:lnTo>
                    <a:pt x="76" y="17"/>
                  </a:lnTo>
                  <a:lnTo>
                    <a:pt x="69" y="13"/>
                  </a:lnTo>
                  <a:lnTo>
                    <a:pt x="60" y="11"/>
                  </a:lnTo>
                  <a:lnTo>
                    <a:pt x="53" y="13"/>
                  </a:lnTo>
                  <a:lnTo>
                    <a:pt x="49" y="21"/>
                  </a:lnTo>
                  <a:lnTo>
                    <a:pt x="48" y="35"/>
                  </a:lnTo>
                  <a:lnTo>
                    <a:pt x="49" y="49"/>
                  </a:lnTo>
                  <a:lnTo>
                    <a:pt x="51" y="56"/>
                  </a:lnTo>
                  <a:lnTo>
                    <a:pt x="0" y="56"/>
                  </a:lnTo>
                  <a:lnTo>
                    <a:pt x="13" y="131"/>
                  </a:lnTo>
                  <a:lnTo>
                    <a:pt x="25" y="133"/>
                  </a:lnTo>
                  <a:lnTo>
                    <a:pt x="39" y="133"/>
                  </a:lnTo>
                  <a:lnTo>
                    <a:pt x="53" y="131"/>
                  </a:lnTo>
                  <a:lnTo>
                    <a:pt x="67" y="131"/>
                  </a:lnTo>
                  <a:lnTo>
                    <a:pt x="80" y="130"/>
                  </a:lnTo>
                  <a:lnTo>
                    <a:pt x="92" y="128"/>
                  </a:lnTo>
                  <a:lnTo>
                    <a:pt x="102" y="126"/>
                  </a:lnTo>
                  <a:lnTo>
                    <a:pt x="109" y="124"/>
                  </a:lnTo>
                  <a:lnTo>
                    <a:pt x="115" y="123"/>
                  </a:lnTo>
                  <a:lnTo>
                    <a:pt x="120" y="121"/>
                  </a:lnTo>
                  <a:lnTo>
                    <a:pt x="126" y="120"/>
                  </a:lnTo>
                  <a:lnTo>
                    <a:pt x="130" y="120"/>
                  </a:lnTo>
                  <a:lnTo>
                    <a:pt x="136" y="120"/>
                  </a:lnTo>
                  <a:lnTo>
                    <a:pt x="141" y="119"/>
                  </a:lnTo>
                  <a:lnTo>
                    <a:pt x="145" y="119"/>
                  </a:lnTo>
                  <a:lnTo>
                    <a:pt x="151" y="117"/>
                  </a:lnTo>
                  <a:lnTo>
                    <a:pt x="177" y="114"/>
                  </a:lnTo>
                  <a:lnTo>
                    <a:pt x="203" y="110"/>
                  </a:lnTo>
                  <a:lnTo>
                    <a:pt x="226" y="105"/>
                  </a:lnTo>
                  <a:lnTo>
                    <a:pt x="247" y="99"/>
                  </a:lnTo>
                  <a:lnTo>
                    <a:pt x="265" y="94"/>
                  </a:lnTo>
                  <a:lnTo>
                    <a:pt x="282" y="85"/>
                  </a:lnTo>
                  <a:lnTo>
                    <a:pt x="296" y="77"/>
                  </a:lnTo>
                  <a:lnTo>
                    <a:pt x="308" y="67"/>
                  </a:lnTo>
                  <a:lnTo>
                    <a:pt x="25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81" name="Freeform 76">
              <a:extLst>
                <a:ext uri="{FF2B5EF4-FFF2-40B4-BE49-F238E27FC236}">
                  <a16:creationId xmlns:a16="http://schemas.microsoft.com/office/drawing/2014/main" id="{E6E1FA7C-701A-4898-9C7F-C61433F31BBE}"/>
                </a:ext>
              </a:extLst>
            </p:cNvPr>
            <p:cNvSpPr>
              <a:spLocks/>
            </p:cNvSpPr>
            <p:nvPr/>
          </p:nvSpPr>
          <p:spPr bwMode="auto">
            <a:xfrm>
              <a:off x="5334" y="667"/>
              <a:ext cx="64" cy="47"/>
            </a:xfrm>
            <a:custGeom>
              <a:avLst/>
              <a:gdLst>
                <a:gd name="T0" fmla="*/ 0 w 192"/>
                <a:gd name="T1" fmla="*/ 0 h 142"/>
                <a:gd name="T2" fmla="*/ 0 w 192"/>
                <a:gd name="T3" fmla="*/ 0 h 142"/>
                <a:gd name="T4" fmla="*/ 0 w 192"/>
                <a:gd name="T5" fmla="*/ 0 h 142"/>
                <a:gd name="T6" fmla="*/ 0 w 192"/>
                <a:gd name="T7" fmla="*/ 0 h 142"/>
                <a:gd name="T8" fmla="*/ 0 w 192"/>
                <a:gd name="T9" fmla="*/ 0 h 142"/>
                <a:gd name="T10" fmla="*/ 0 w 192"/>
                <a:gd name="T11" fmla="*/ 0 h 142"/>
                <a:gd name="T12" fmla="*/ 0 w 192"/>
                <a:gd name="T13" fmla="*/ 0 h 142"/>
                <a:gd name="T14" fmla="*/ 0 w 192"/>
                <a:gd name="T15" fmla="*/ 0 h 142"/>
                <a:gd name="T16" fmla="*/ 0 w 192"/>
                <a:gd name="T17" fmla="*/ 0 h 142"/>
                <a:gd name="T18" fmla="*/ 0 w 192"/>
                <a:gd name="T19" fmla="*/ 0 h 142"/>
                <a:gd name="T20" fmla="*/ 0 w 192"/>
                <a:gd name="T21" fmla="*/ 0 h 142"/>
                <a:gd name="T22" fmla="*/ 0 w 192"/>
                <a:gd name="T23" fmla="*/ 0 h 142"/>
                <a:gd name="T24" fmla="*/ 0 w 192"/>
                <a:gd name="T25" fmla="*/ 0 h 142"/>
                <a:gd name="T26" fmla="*/ 0 w 192"/>
                <a:gd name="T27" fmla="*/ 0 h 142"/>
                <a:gd name="T28" fmla="*/ 0 w 192"/>
                <a:gd name="T29" fmla="*/ 0 h 142"/>
                <a:gd name="T30" fmla="*/ 0 w 192"/>
                <a:gd name="T31" fmla="*/ 0 h 142"/>
                <a:gd name="T32" fmla="*/ 0 w 192"/>
                <a:gd name="T33" fmla="*/ 0 h 142"/>
                <a:gd name="T34" fmla="*/ 0 w 192"/>
                <a:gd name="T35" fmla="*/ 0 h 142"/>
                <a:gd name="T36" fmla="*/ 0 w 192"/>
                <a:gd name="T37" fmla="*/ 0 h 142"/>
                <a:gd name="T38" fmla="*/ 0 w 192"/>
                <a:gd name="T39" fmla="*/ 0 h 142"/>
                <a:gd name="T40" fmla="*/ 0 w 192"/>
                <a:gd name="T41" fmla="*/ 0 h 142"/>
                <a:gd name="T42" fmla="*/ 0 w 192"/>
                <a:gd name="T43" fmla="*/ 0 h 142"/>
                <a:gd name="T44" fmla="*/ 0 w 192"/>
                <a:gd name="T45" fmla="*/ 0 h 142"/>
                <a:gd name="T46" fmla="*/ 0 w 192"/>
                <a:gd name="T47" fmla="*/ 0 h 142"/>
                <a:gd name="T48" fmla="*/ 0 w 192"/>
                <a:gd name="T49" fmla="*/ 0 h 142"/>
                <a:gd name="T50" fmla="*/ 0 w 192"/>
                <a:gd name="T51" fmla="*/ 0 h 142"/>
                <a:gd name="T52" fmla="*/ 0 w 192"/>
                <a:gd name="T53" fmla="*/ 0 h 142"/>
                <a:gd name="T54" fmla="*/ 0 w 192"/>
                <a:gd name="T55" fmla="*/ 0 h 142"/>
                <a:gd name="T56" fmla="*/ 0 w 192"/>
                <a:gd name="T57" fmla="*/ 0 h 142"/>
                <a:gd name="T58" fmla="*/ 0 w 192"/>
                <a:gd name="T59" fmla="*/ 0 h 142"/>
                <a:gd name="T60" fmla="*/ 0 w 192"/>
                <a:gd name="T61" fmla="*/ 0 h 142"/>
                <a:gd name="T62" fmla="*/ 0 w 192"/>
                <a:gd name="T63" fmla="*/ 0 h 142"/>
                <a:gd name="T64" fmla="*/ 0 w 192"/>
                <a:gd name="T65" fmla="*/ 0 h 142"/>
                <a:gd name="T66" fmla="*/ 0 w 192"/>
                <a:gd name="T67" fmla="*/ 0 h 142"/>
                <a:gd name="T68" fmla="*/ 0 w 192"/>
                <a:gd name="T69" fmla="*/ 0 h 142"/>
                <a:gd name="T70" fmla="*/ 0 w 192"/>
                <a:gd name="T71" fmla="*/ 0 h 142"/>
                <a:gd name="T72" fmla="*/ 0 w 192"/>
                <a:gd name="T73" fmla="*/ 0 h 142"/>
                <a:gd name="T74" fmla="*/ 0 w 192"/>
                <a:gd name="T75" fmla="*/ 0 h 142"/>
                <a:gd name="T76" fmla="*/ 0 w 192"/>
                <a:gd name="T77" fmla="*/ 0 h 142"/>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192" h="142">
                  <a:moveTo>
                    <a:pt x="4" y="142"/>
                  </a:moveTo>
                  <a:lnTo>
                    <a:pt x="12" y="141"/>
                  </a:lnTo>
                  <a:lnTo>
                    <a:pt x="23" y="139"/>
                  </a:lnTo>
                  <a:lnTo>
                    <a:pt x="36" y="138"/>
                  </a:lnTo>
                  <a:lnTo>
                    <a:pt x="48" y="135"/>
                  </a:lnTo>
                  <a:lnTo>
                    <a:pt x="61" y="132"/>
                  </a:lnTo>
                  <a:lnTo>
                    <a:pt x="75" y="131"/>
                  </a:lnTo>
                  <a:lnTo>
                    <a:pt x="87" y="128"/>
                  </a:lnTo>
                  <a:lnTo>
                    <a:pt x="100" y="125"/>
                  </a:lnTo>
                  <a:lnTo>
                    <a:pt x="113" y="123"/>
                  </a:lnTo>
                  <a:lnTo>
                    <a:pt x="122" y="120"/>
                  </a:lnTo>
                  <a:lnTo>
                    <a:pt x="129" y="116"/>
                  </a:lnTo>
                  <a:lnTo>
                    <a:pt x="136" y="113"/>
                  </a:lnTo>
                  <a:lnTo>
                    <a:pt x="142" y="109"/>
                  </a:lnTo>
                  <a:lnTo>
                    <a:pt x="147" y="105"/>
                  </a:lnTo>
                  <a:lnTo>
                    <a:pt x="154" y="100"/>
                  </a:lnTo>
                  <a:lnTo>
                    <a:pt x="161" y="95"/>
                  </a:lnTo>
                  <a:lnTo>
                    <a:pt x="170" y="88"/>
                  </a:lnTo>
                  <a:lnTo>
                    <a:pt x="177" y="78"/>
                  </a:lnTo>
                  <a:lnTo>
                    <a:pt x="184" y="67"/>
                  </a:lnTo>
                  <a:lnTo>
                    <a:pt x="188" y="54"/>
                  </a:lnTo>
                  <a:lnTo>
                    <a:pt x="192" y="40"/>
                  </a:lnTo>
                  <a:lnTo>
                    <a:pt x="192" y="27"/>
                  </a:lnTo>
                  <a:lnTo>
                    <a:pt x="191" y="13"/>
                  </a:lnTo>
                  <a:lnTo>
                    <a:pt x="185" y="0"/>
                  </a:lnTo>
                  <a:lnTo>
                    <a:pt x="115" y="29"/>
                  </a:lnTo>
                  <a:lnTo>
                    <a:pt x="124" y="42"/>
                  </a:lnTo>
                  <a:lnTo>
                    <a:pt x="122" y="56"/>
                  </a:lnTo>
                  <a:lnTo>
                    <a:pt x="117" y="67"/>
                  </a:lnTo>
                  <a:lnTo>
                    <a:pt x="111" y="72"/>
                  </a:lnTo>
                  <a:lnTo>
                    <a:pt x="94" y="82"/>
                  </a:lnTo>
                  <a:lnTo>
                    <a:pt x="78" y="91"/>
                  </a:lnTo>
                  <a:lnTo>
                    <a:pt x="61" y="96"/>
                  </a:lnTo>
                  <a:lnTo>
                    <a:pt x="46" y="102"/>
                  </a:lnTo>
                  <a:lnTo>
                    <a:pt x="32" y="106"/>
                  </a:lnTo>
                  <a:lnTo>
                    <a:pt x="18" y="109"/>
                  </a:lnTo>
                  <a:lnTo>
                    <a:pt x="8" y="112"/>
                  </a:lnTo>
                  <a:lnTo>
                    <a:pt x="0" y="113"/>
                  </a:lnTo>
                  <a:lnTo>
                    <a:pt x="4" y="142"/>
                  </a:lnTo>
                  <a:close/>
                </a:path>
              </a:pathLst>
            </a:custGeom>
            <a:solidFill>
              <a:srgbClr val="FF444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82" name="Freeform 77">
              <a:extLst>
                <a:ext uri="{FF2B5EF4-FFF2-40B4-BE49-F238E27FC236}">
                  <a16:creationId xmlns:a16="http://schemas.microsoft.com/office/drawing/2014/main" id="{5AD44124-F3E3-46CE-9AE1-129E1572F1BA}"/>
                </a:ext>
              </a:extLst>
            </p:cNvPr>
            <p:cNvSpPr>
              <a:spLocks/>
            </p:cNvSpPr>
            <p:nvPr/>
          </p:nvSpPr>
          <p:spPr bwMode="auto">
            <a:xfrm>
              <a:off x="5296" y="692"/>
              <a:ext cx="33" cy="28"/>
            </a:xfrm>
            <a:custGeom>
              <a:avLst/>
              <a:gdLst>
                <a:gd name="T0" fmla="*/ 0 w 100"/>
                <a:gd name="T1" fmla="*/ 0 h 84"/>
                <a:gd name="T2" fmla="*/ 0 w 100"/>
                <a:gd name="T3" fmla="*/ 0 h 84"/>
                <a:gd name="T4" fmla="*/ 0 w 100"/>
                <a:gd name="T5" fmla="*/ 0 h 84"/>
                <a:gd name="T6" fmla="*/ 0 w 100"/>
                <a:gd name="T7" fmla="*/ 0 h 84"/>
                <a:gd name="T8" fmla="*/ 0 w 100"/>
                <a:gd name="T9" fmla="*/ 0 h 84"/>
                <a:gd name="T10" fmla="*/ 0 w 100"/>
                <a:gd name="T11" fmla="*/ 0 h 84"/>
                <a:gd name="T12" fmla="*/ 0 w 100"/>
                <a:gd name="T13" fmla="*/ 0 h 84"/>
                <a:gd name="T14" fmla="*/ 0 w 100"/>
                <a:gd name="T15" fmla="*/ 0 h 84"/>
                <a:gd name="T16" fmla="*/ 0 w 100"/>
                <a:gd name="T17" fmla="*/ 0 h 84"/>
                <a:gd name="T18" fmla="*/ 0 w 100"/>
                <a:gd name="T19" fmla="*/ 0 h 84"/>
                <a:gd name="T20" fmla="*/ 0 w 100"/>
                <a:gd name="T21" fmla="*/ 0 h 84"/>
                <a:gd name="T22" fmla="*/ 0 w 100"/>
                <a:gd name="T23" fmla="*/ 0 h 84"/>
                <a:gd name="T24" fmla="*/ 0 w 100"/>
                <a:gd name="T25" fmla="*/ 0 h 84"/>
                <a:gd name="T26" fmla="*/ 0 w 100"/>
                <a:gd name="T27" fmla="*/ 0 h 84"/>
                <a:gd name="T28" fmla="*/ 0 w 100"/>
                <a:gd name="T29" fmla="*/ 0 h 84"/>
                <a:gd name="T30" fmla="*/ 0 w 100"/>
                <a:gd name="T31" fmla="*/ 0 h 84"/>
                <a:gd name="T32" fmla="*/ 0 w 100"/>
                <a:gd name="T33" fmla="*/ 0 h 84"/>
                <a:gd name="T34" fmla="*/ 0 w 100"/>
                <a:gd name="T35" fmla="*/ 0 h 84"/>
                <a:gd name="T36" fmla="*/ 0 w 100"/>
                <a:gd name="T37" fmla="*/ 0 h 84"/>
                <a:gd name="T38" fmla="*/ 0 w 100"/>
                <a:gd name="T39" fmla="*/ 0 h 84"/>
                <a:gd name="T40" fmla="*/ 0 w 100"/>
                <a:gd name="T41" fmla="*/ 0 h 84"/>
                <a:gd name="T42" fmla="*/ 0 w 100"/>
                <a:gd name="T43" fmla="*/ 0 h 84"/>
                <a:gd name="T44" fmla="*/ 0 w 100"/>
                <a:gd name="T45" fmla="*/ 0 h 84"/>
                <a:gd name="T46" fmla="*/ 0 w 100"/>
                <a:gd name="T47" fmla="*/ 0 h 84"/>
                <a:gd name="T48" fmla="*/ 0 w 100"/>
                <a:gd name="T49" fmla="*/ 0 h 84"/>
                <a:gd name="T50" fmla="*/ 0 w 100"/>
                <a:gd name="T51" fmla="*/ 0 h 84"/>
                <a:gd name="T52" fmla="*/ 0 w 100"/>
                <a:gd name="T53" fmla="*/ 0 h 84"/>
                <a:gd name="T54" fmla="*/ 0 w 100"/>
                <a:gd name="T55" fmla="*/ 0 h 84"/>
                <a:gd name="T56" fmla="*/ 0 w 100"/>
                <a:gd name="T57" fmla="*/ 0 h 84"/>
                <a:gd name="T58" fmla="*/ 0 w 100"/>
                <a:gd name="T59" fmla="*/ 0 h 84"/>
                <a:gd name="T60" fmla="*/ 0 w 100"/>
                <a:gd name="T61" fmla="*/ 0 h 84"/>
                <a:gd name="T62" fmla="*/ 0 w 100"/>
                <a:gd name="T63" fmla="*/ 0 h 8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00" h="84">
                  <a:moveTo>
                    <a:pt x="96" y="39"/>
                  </a:moveTo>
                  <a:lnTo>
                    <a:pt x="87" y="41"/>
                  </a:lnTo>
                  <a:lnTo>
                    <a:pt x="81" y="41"/>
                  </a:lnTo>
                  <a:lnTo>
                    <a:pt x="76" y="39"/>
                  </a:lnTo>
                  <a:lnTo>
                    <a:pt x="74" y="38"/>
                  </a:lnTo>
                  <a:lnTo>
                    <a:pt x="67" y="25"/>
                  </a:lnTo>
                  <a:lnTo>
                    <a:pt x="58" y="13"/>
                  </a:lnTo>
                  <a:lnTo>
                    <a:pt x="51" y="4"/>
                  </a:lnTo>
                  <a:lnTo>
                    <a:pt x="44" y="0"/>
                  </a:lnTo>
                  <a:lnTo>
                    <a:pt x="43" y="6"/>
                  </a:lnTo>
                  <a:lnTo>
                    <a:pt x="44" y="18"/>
                  </a:lnTo>
                  <a:lnTo>
                    <a:pt x="48" y="32"/>
                  </a:lnTo>
                  <a:lnTo>
                    <a:pt x="50" y="38"/>
                  </a:lnTo>
                  <a:lnTo>
                    <a:pt x="0" y="38"/>
                  </a:lnTo>
                  <a:lnTo>
                    <a:pt x="5" y="84"/>
                  </a:lnTo>
                  <a:lnTo>
                    <a:pt x="14" y="84"/>
                  </a:lnTo>
                  <a:lnTo>
                    <a:pt x="22" y="84"/>
                  </a:lnTo>
                  <a:lnTo>
                    <a:pt x="29" y="84"/>
                  </a:lnTo>
                  <a:lnTo>
                    <a:pt x="37" y="84"/>
                  </a:lnTo>
                  <a:lnTo>
                    <a:pt x="43" y="84"/>
                  </a:lnTo>
                  <a:lnTo>
                    <a:pt x="48" y="84"/>
                  </a:lnTo>
                  <a:lnTo>
                    <a:pt x="53" y="84"/>
                  </a:lnTo>
                  <a:lnTo>
                    <a:pt x="55" y="84"/>
                  </a:lnTo>
                  <a:lnTo>
                    <a:pt x="61" y="84"/>
                  </a:lnTo>
                  <a:lnTo>
                    <a:pt x="67" y="82"/>
                  </a:lnTo>
                  <a:lnTo>
                    <a:pt x="72" y="81"/>
                  </a:lnTo>
                  <a:lnTo>
                    <a:pt x="76" y="80"/>
                  </a:lnTo>
                  <a:lnTo>
                    <a:pt x="82" y="78"/>
                  </a:lnTo>
                  <a:lnTo>
                    <a:pt x="87" y="76"/>
                  </a:lnTo>
                  <a:lnTo>
                    <a:pt x="93" y="74"/>
                  </a:lnTo>
                  <a:lnTo>
                    <a:pt x="100" y="71"/>
                  </a:lnTo>
                  <a:lnTo>
                    <a:pt x="96" y="3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83" name="Freeform 78">
              <a:extLst>
                <a:ext uri="{FF2B5EF4-FFF2-40B4-BE49-F238E27FC236}">
                  <a16:creationId xmlns:a16="http://schemas.microsoft.com/office/drawing/2014/main" id="{9108B062-5D65-4FBD-A1C4-070F33734736}"/>
                </a:ext>
              </a:extLst>
            </p:cNvPr>
            <p:cNvSpPr>
              <a:spLocks/>
            </p:cNvSpPr>
            <p:nvPr/>
          </p:nvSpPr>
          <p:spPr bwMode="auto">
            <a:xfrm>
              <a:off x="5026" y="564"/>
              <a:ext cx="73" cy="65"/>
            </a:xfrm>
            <a:custGeom>
              <a:avLst/>
              <a:gdLst>
                <a:gd name="T0" fmla="*/ 0 w 219"/>
                <a:gd name="T1" fmla="*/ 0 h 195"/>
                <a:gd name="T2" fmla="*/ 0 w 219"/>
                <a:gd name="T3" fmla="*/ 0 h 195"/>
                <a:gd name="T4" fmla="*/ 0 w 219"/>
                <a:gd name="T5" fmla="*/ 0 h 195"/>
                <a:gd name="T6" fmla="*/ 0 w 219"/>
                <a:gd name="T7" fmla="*/ 0 h 195"/>
                <a:gd name="T8" fmla="*/ 0 w 219"/>
                <a:gd name="T9" fmla="*/ 0 h 19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19" h="195">
                  <a:moveTo>
                    <a:pt x="0" y="195"/>
                  </a:moveTo>
                  <a:lnTo>
                    <a:pt x="0" y="0"/>
                  </a:lnTo>
                  <a:lnTo>
                    <a:pt x="219" y="46"/>
                  </a:lnTo>
                  <a:lnTo>
                    <a:pt x="219" y="195"/>
                  </a:lnTo>
                  <a:lnTo>
                    <a:pt x="0" y="19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84" name="Freeform 79">
              <a:extLst>
                <a:ext uri="{FF2B5EF4-FFF2-40B4-BE49-F238E27FC236}">
                  <a16:creationId xmlns:a16="http://schemas.microsoft.com/office/drawing/2014/main" id="{B4A66F32-D4A6-4B26-A567-19CD30A165A4}"/>
                </a:ext>
              </a:extLst>
            </p:cNvPr>
            <p:cNvSpPr>
              <a:spLocks/>
            </p:cNvSpPr>
            <p:nvPr/>
          </p:nvSpPr>
          <p:spPr bwMode="auto">
            <a:xfrm>
              <a:off x="5037" y="582"/>
              <a:ext cx="53" cy="78"/>
            </a:xfrm>
            <a:custGeom>
              <a:avLst/>
              <a:gdLst>
                <a:gd name="T0" fmla="*/ 0 w 160"/>
                <a:gd name="T1" fmla="*/ 0 h 233"/>
                <a:gd name="T2" fmla="*/ 0 w 160"/>
                <a:gd name="T3" fmla="*/ 0 h 233"/>
                <a:gd name="T4" fmla="*/ 0 w 160"/>
                <a:gd name="T5" fmla="*/ 0 h 233"/>
                <a:gd name="T6" fmla="*/ 0 w 160"/>
                <a:gd name="T7" fmla="*/ 0 h 233"/>
                <a:gd name="T8" fmla="*/ 0 w 160"/>
                <a:gd name="T9" fmla="*/ 0 h 233"/>
                <a:gd name="T10" fmla="*/ 0 w 160"/>
                <a:gd name="T11" fmla="*/ 0 h 233"/>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60" h="233">
                  <a:moveTo>
                    <a:pt x="0" y="0"/>
                  </a:moveTo>
                  <a:lnTo>
                    <a:pt x="160" y="1"/>
                  </a:lnTo>
                  <a:lnTo>
                    <a:pt x="159" y="227"/>
                  </a:lnTo>
                  <a:lnTo>
                    <a:pt x="102" y="233"/>
                  </a:lnTo>
                  <a:lnTo>
                    <a:pt x="0" y="227"/>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85" name="Freeform 80">
              <a:extLst>
                <a:ext uri="{FF2B5EF4-FFF2-40B4-BE49-F238E27FC236}">
                  <a16:creationId xmlns:a16="http://schemas.microsoft.com/office/drawing/2014/main" id="{64BA0261-7E23-4CEA-AD14-C87E54E2E4D2}"/>
                </a:ext>
              </a:extLst>
            </p:cNvPr>
            <p:cNvSpPr>
              <a:spLocks/>
            </p:cNvSpPr>
            <p:nvPr/>
          </p:nvSpPr>
          <p:spPr bwMode="auto">
            <a:xfrm>
              <a:off x="4973" y="601"/>
              <a:ext cx="207" cy="143"/>
            </a:xfrm>
            <a:custGeom>
              <a:avLst/>
              <a:gdLst>
                <a:gd name="T0" fmla="*/ 0 w 620"/>
                <a:gd name="T1" fmla="*/ 1 h 430"/>
                <a:gd name="T2" fmla="*/ 0 w 620"/>
                <a:gd name="T3" fmla="*/ 0 h 430"/>
                <a:gd name="T4" fmla="*/ 0 w 620"/>
                <a:gd name="T5" fmla="*/ 0 h 430"/>
                <a:gd name="T6" fmla="*/ 0 w 620"/>
                <a:gd name="T7" fmla="*/ 0 h 430"/>
                <a:gd name="T8" fmla="*/ 0 w 620"/>
                <a:gd name="T9" fmla="*/ 0 h 430"/>
                <a:gd name="T10" fmla="*/ 0 w 620"/>
                <a:gd name="T11" fmla="*/ 0 h 430"/>
                <a:gd name="T12" fmla="*/ 0 w 620"/>
                <a:gd name="T13" fmla="*/ 0 h 430"/>
                <a:gd name="T14" fmla="*/ 0 w 620"/>
                <a:gd name="T15" fmla="*/ 0 h 430"/>
                <a:gd name="T16" fmla="*/ 0 w 620"/>
                <a:gd name="T17" fmla="*/ 0 h 430"/>
                <a:gd name="T18" fmla="*/ 0 w 620"/>
                <a:gd name="T19" fmla="*/ 0 h 430"/>
                <a:gd name="T20" fmla="*/ 0 w 620"/>
                <a:gd name="T21" fmla="*/ 0 h 430"/>
                <a:gd name="T22" fmla="*/ 0 w 620"/>
                <a:gd name="T23" fmla="*/ 0 h 430"/>
                <a:gd name="T24" fmla="*/ 1 w 620"/>
                <a:gd name="T25" fmla="*/ 0 h 430"/>
                <a:gd name="T26" fmla="*/ 1 w 620"/>
                <a:gd name="T27" fmla="*/ 0 h 430"/>
                <a:gd name="T28" fmla="*/ 1 w 620"/>
                <a:gd name="T29" fmla="*/ 0 h 430"/>
                <a:gd name="T30" fmla="*/ 1 w 620"/>
                <a:gd name="T31" fmla="*/ 0 h 430"/>
                <a:gd name="T32" fmla="*/ 1 w 620"/>
                <a:gd name="T33" fmla="*/ 0 h 430"/>
                <a:gd name="T34" fmla="*/ 1 w 620"/>
                <a:gd name="T35" fmla="*/ 0 h 430"/>
                <a:gd name="T36" fmla="*/ 1 w 620"/>
                <a:gd name="T37" fmla="*/ 0 h 430"/>
                <a:gd name="T38" fmla="*/ 1 w 620"/>
                <a:gd name="T39" fmla="*/ 0 h 430"/>
                <a:gd name="T40" fmla="*/ 1 w 620"/>
                <a:gd name="T41" fmla="*/ 0 h 430"/>
                <a:gd name="T42" fmla="*/ 1 w 620"/>
                <a:gd name="T43" fmla="*/ 0 h 430"/>
                <a:gd name="T44" fmla="*/ 1 w 620"/>
                <a:gd name="T45" fmla="*/ 1 h 430"/>
                <a:gd name="T46" fmla="*/ 1 w 620"/>
                <a:gd name="T47" fmla="*/ 1 h 430"/>
                <a:gd name="T48" fmla="*/ 1 w 620"/>
                <a:gd name="T49" fmla="*/ 1 h 430"/>
                <a:gd name="T50" fmla="*/ 1 w 620"/>
                <a:gd name="T51" fmla="*/ 1 h 430"/>
                <a:gd name="T52" fmla="*/ 1 w 620"/>
                <a:gd name="T53" fmla="*/ 1 h 430"/>
                <a:gd name="T54" fmla="*/ 1 w 620"/>
                <a:gd name="T55" fmla="*/ 1 h 430"/>
                <a:gd name="T56" fmla="*/ 1 w 620"/>
                <a:gd name="T57" fmla="*/ 1 h 430"/>
                <a:gd name="T58" fmla="*/ 1 w 620"/>
                <a:gd name="T59" fmla="*/ 1 h 430"/>
                <a:gd name="T60" fmla="*/ 1 w 620"/>
                <a:gd name="T61" fmla="*/ 1 h 430"/>
                <a:gd name="T62" fmla="*/ 1 w 620"/>
                <a:gd name="T63" fmla="*/ 1 h 430"/>
                <a:gd name="T64" fmla="*/ 1 w 620"/>
                <a:gd name="T65" fmla="*/ 0 h 430"/>
                <a:gd name="T66" fmla="*/ 1 w 620"/>
                <a:gd name="T67" fmla="*/ 0 h 430"/>
                <a:gd name="T68" fmla="*/ 1 w 620"/>
                <a:gd name="T69" fmla="*/ 0 h 430"/>
                <a:gd name="T70" fmla="*/ 1 w 620"/>
                <a:gd name="T71" fmla="*/ 0 h 430"/>
                <a:gd name="T72" fmla="*/ 1 w 620"/>
                <a:gd name="T73" fmla="*/ 0 h 430"/>
                <a:gd name="T74" fmla="*/ 1 w 620"/>
                <a:gd name="T75" fmla="*/ 0 h 430"/>
                <a:gd name="T76" fmla="*/ 1 w 620"/>
                <a:gd name="T77" fmla="*/ 1 h 430"/>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620" h="430">
                  <a:moveTo>
                    <a:pt x="450" y="391"/>
                  </a:moveTo>
                  <a:lnTo>
                    <a:pt x="1" y="412"/>
                  </a:lnTo>
                  <a:lnTo>
                    <a:pt x="0" y="390"/>
                  </a:lnTo>
                  <a:lnTo>
                    <a:pt x="0" y="334"/>
                  </a:lnTo>
                  <a:lnTo>
                    <a:pt x="1" y="258"/>
                  </a:lnTo>
                  <a:lnTo>
                    <a:pt x="7" y="178"/>
                  </a:lnTo>
                  <a:lnTo>
                    <a:pt x="10" y="153"/>
                  </a:lnTo>
                  <a:lnTo>
                    <a:pt x="15" y="129"/>
                  </a:lnTo>
                  <a:lnTo>
                    <a:pt x="22" y="107"/>
                  </a:lnTo>
                  <a:lnTo>
                    <a:pt x="29" y="88"/>
                  </a:lnTo>
                  <a:lnTo>
                    <a:pt x="39" y="69"/>
                  </a:lnTo>
                  <a:lnTo>
                    <a:pt x="50" y="53"/>
                  </a:lnTo>
                  <a:lnTo>
                    <a:pt x="63" y="39"/>
                  </a:lnTo>
                  <a:lnTo>
                    <a:pt x="77" y="28"/>
                  </a:lnTo>
                  <a:lnTo>
                    <a:pt x="89" y="21"/>
                  </a:lnTo>
                  <a:lnTo>
                    <a:pt x="103" y="15"/>
                  </a:lnTo>
                  <a:lnTo>
                    <a:pt x="117" y="10"/>
                  </a:lnTo>
                  <a:lnTo>
                    <a:pt x="130" y="5"/>
                  </a:lnTo>
                  <a:lnTo>
                    <a:pt x="141" y="3"/>
                  </a:lnTo>
                  <a:lnTo>
                    <a:pt x="151" y="1"/>
                  </a:lnTo>
                  <a:lnTo>
                    <a:pt x="156" y="0"/>
                  </a:lnTo>
                  <a:lnTo>
                    <a:pt x="159" y="0"/>
                  </a:lnTo>
                  <a:lnTo>
                    <a:pt x="188" y="0"/>
                  </a:lnTo>
                  <a:lnTo>
                    <a:pt x="287" y="134"/>
                  </a:lnTo>
                  <a:lnTo>
                    <a:pt x="354" y="0"/>
                  </a:lnTo>
                  <a:lnTo>
                    <a:pt x="379" y="0"/>
                  </a:lnTo>
                  <a:lnTo>
                    <a:pt x="382" y="0"/>
                  </a:lnTo>
                  <a:lnTo>
                    <a:pt x="389" y="3"/>
                  </a:lnTo>
                  <a:lnTo>
                    <a:pt x="397" y="5"/>
                  </a:lnTo>
                  <a:lnTo>
                    <a:pt x="409" y="8"/>
                  </a:lnTo>
                  <a:lnTo>
                    <a:pt x="420" y="11"/>
                  </a:lnTo>
                  <a:lnTo>
                    <a:pt x="429" y="14"/>
                  </a:lnTo>
                  <a:lnTo>
                    <a:pt x="438" y="15"/>
                  </a:lnTo>
                  <a:lnTo>
                    <a:pt x="441" y="17"/>
                  </a:lnTo>
                  <a:lnTo>
                    <a:pt x="441" y="18"/>
                  </a:lnTo>
                  <a:lnTo>
                    <a:pt x="495" y="49"/>
                  </a:lnTo>
                  <a:lnTo>
                    <a:pt x="538" y="88"/>
                  </a:lnTo>
                  <a:lnTo>
                    <a:pt x="570" y="132"/>
                  </a:lnTo>
                  <a:lnTo>
                    <a:pt x="594" y="178"/>
                  </a:lnTo>
                  <a:lnTo>
                    <a:pt x="609" y="226"/>
                  </a:lnTo>
                  <a:lnTo>
                    <a:pt x="618" y="270"/>
                  </a:lnTo>
                  <a:lnTo>
                    <a:pt x="620" y="311"/>
                  </a:lnTo>
                  <a:lnTo>
                    <a:pt x="619" y="344"/>
                  </a:lnTo>
                  <a:lnTo>
                    <a:pt x="605" y="344"/>
                  </a:lnTo>
                  <a:lnTo>
                    <a:pt x="605" y="359"/>
                  </a:lnTo>
                  <a:lnTo>
                    <a:pt x="605" y="389"/>
                  </a:lnTo>
                  <a:lnTo>
                    <a:pt x="605" y="418"/>
                  </a:lnTo>
                  <a:lnTo>
                    <a:pt x="605" y="430"/>
                  </a:lnTo>
                  <a:lnTo>
                    <a:pt x="517" y="430"/>
                  </a:lnTo>
                  <a:lnTo>
                    <a:pt x="517" y="426"/>
                  </a:lnTo>
                  <a:lnTo>
                    <a:pt x="517" y="415"/>
                  </a:lnTo>
                  <a:lnTo>
                    <a:pt x="517" y="400"/>
                  </a:lnTo>
                  <a:lnTo>
                    <a:pt x="519" y="382"/>
                  </a:lnTo>
                  <a:lnTo>
                    <a:pt x="517" y="383"/>
                  </a:lnTo>
                  <a:lnTo>
                    <a:pt x="513" y="384"/>
                  </a:lnTo>
                  <a:lnTo>
                    <a:pt x="508" y="387"/>
                  </a:lnTo>
                  <a:lnTo>
                    <a:pt x="499" y="390"/>
                  </a:lnTo>
                  <a:lnTo>
                    <a:pt x="492" y="391"/>
                  </a:lnTo>
                  <a:lnTo>
                    <a:pt x="485" y="393"/>
                  </a:lnTo>
                  <a:lnTo>
                    <a:pt x="480" y="391"/>
                  </a:lnTo>
                  <a:lnTo>
                    <a:pt x="475" y="387"/>
                  </a:lnTo>
                  <a:lnTo>
                    <a:pt x="475" y="383"/>
                  </a:lnTo>
                  <a:lnTo>
                    <a:pt x="478" y="376"/>
                  </a:lnTo>
                  <a:lnTo>
                    <a:pt x="484" y="366"/>
                  </a:lnTo>
                  <a:lnTo>
                    <a:pt x="491" y="356"/>
                  </a:lnTo>
                  <a:lnTo>
                    <a:pt x="499" y="345"/>
                  </a:lnTo>
                  <a:lnTo>
                    <a:pt x="509" y="336"/>
                  </a:lnTo>
                  <a:lnTo>
                    <a:pt x="519" y="327"/>
                  </a:lnTo>
                  <a:lnTo>
                    <a:pt x="528" y="322"/>
                  </a:lnTo>
                  <a:lnTo>
                    <a:pt x="527" y="317"/>
                  </a:lnTo>
                  <a:lnTo>
                    <a:pt x="523" y="306"/>
                  </a:lnTo>
                  <a:lnTo>
                    <a:pt x="516" y="290"/>
                  </a:lnTo>
                  <a:lnTo>
                    <a:pt x="505" y="270"/>
                  </a:lnTo>
                  <a:lnTo>
                    <a:pt x="492" y="248"/>
                  </a:lnTo>
                  <a:lnTo>
                    <a:pt x="477" y="226"/>
                  </a:lnTo>
                  <a:lnTo>
                    <a:pt x="459" y="205"/>
                  </a:lnTo>
                  <a:lnTo>
                    <a:pt x="438" y="186"/>
                  </a:lnTo>
                  <a:lnTo>
                    <a:pt x="450" y="39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86" name="Freeform 81">
              <a:extLst>
                <a:ext uri="{FF2B5EF4-FFF2-40B4-BE49-F238E27FC236}">
                  <a16:creationId xmlns:a16="http://schemas.microsoft.com/office/drawing/2014/main" id="{9CC53334-1BC7-4E78-97CF-F26B2DB6BDB7}"/>
                </a:ext>
              </a:extLst>
            </p:cNvPr>
            <p:cNvSpPr>
              <a:spLocks/>
            </p:cNvSpPr>
            <p:nvPr/>
          </p:nvSpPr>
          <p:spPr bwMode="auto">
            <a:xfrm>
              <a:off x="4991" y="448"/>
              <a:ext cx="137" cy="138"/>
            </a:xfrm>
            <a:custGeom>
              <a:avLst/>
              <a:gdLst>
                <a:gd name="T0" fmla="*/ 0 w 411"/>
                <a:gd name="T1" fmla="*/ 0 h 414"/>
                <a:gd name="T2" fmla="*/ 0 w 411"/>
                <a:gd name="T3" fmla="*/ 0 h 414"/>
                <a:gd name="T4" fmla="*/ 0 w 411"/>
                <a:gd name="T5" fmla="*/ 0 h 414"/>
                <a:gd name="T6" fmla="*/ 0 w 411"/>
                <a:gd name="T7" fmla="*/ 0 h 414"/>
                <a:gd name="T8" fmla="*/ 0 w 411"/>
                <a:gd name="T9" fmla="*/ 0 h 414"/>
                <a:gd name="T10" fmla="*/ 0 w 411"/>
                <a:gd name="T11" fmla="*/ 0 h 414"/>
                <a:gd name="T12" fmla="*/ 0 w 411"/>
                <a:gd name="T13" fmla="*/ 0 h 414"/>
                <a:gd name="T14" fmla="*/ 0 w 411"/>
                <a:gd name="T15" fmla="*/ 0 h 414"/>
                <a:gd name="T16" fmla="*/ 0 w 411"/>
                <a:gd name="T17" fmla="*/ 0 h 414"/>
                <a:gd name="T18" fmla="*/ 0 w 411"/>
                <a:gd name="T19" fmla="*/ 0 h 414"/>
                <a:gd name="T20" fmla="*/ 0 w 411"/>
                <a:gd name="T21" fmla="*/ 0 h 414"/>
                <a:gd name="T22" fmla="*/ 0 w 411"/>
                <a:gd name="T23" fmla="*/ 0 h 414"/>
                <a:gd name="T24" fmla="*/ 0 w 411"/>
                <a:gd name="T25" fmla="*/ 0 h 414"/>
                <a:gd name="T26" fmla="*/ 0 w 411"/>
                <a:gd name="T27" fmla="*/ 0 h 414"/>
                <a:gd name="T28" fmla="*/ 0 w 411"/>
                <a:gd name="T29" fmla="*/ 0 h 414"/>
                <a:gd name="T30" fmla="*/ 0 w 411"/>
                <a:gd name="T31" fmla="*/ 0 h 414"/>
                <a:gd name="T32" fmla="*/ 0 w 411"/>
                <a:gd name="T33" fmla="*/ 0 h 414"/>
                <a:gd name="T34" fmla="*/ 0 w 411"/>
                <a:gd name="T35" fmla="*/ 0 h 414"/>
                <a:gd name="T36" fmla="*/ 1 w 411"/>
                <a:gd name="T37" fmla="*/ 0 h 414"/>
                <a:gd name="T38" fmla="*/ 1 w 411"/>
                <a:gd name="T39" fmla="*/ 0 h 414"/>
                <a:gd name="T40" fmla="*/ 1 w 411"/>
                <a:gd name="T41" fmla="*/ 0 h 414"/>
                <a:gd name="T42" fmla="*/ 1 w 411"/>
                <a:gd name="T43" fmla="*/ 0 h 414"/>
                <a:gd name="T44" fmla="*/ 1 w 411"/>
                <a:gd name="T45" fmla="*/ 0 h 414"/>
                <a:gd name="T46" fmla="*/ 1 w 411"/>
                <a:gd name="T47" fmla="*/ 0 h 414"/>
                <a:gd name="T48" fmla="*/ 1 w 411"/>
                <a:gd name="T49" fmla="*/ 0 h 414"/>
                <a:gd name="T50" fmla="*/ 1 w 411"/>
                <a:gd name="T51" fmla="*/ 0 h 414"/>
                <a:gd name="T52" fmla="*/ 1 w 411"/>
                <a:gd name="T53" fmla="*/ 0 h 414"/>
                <a:gd name="T54" fmla="*/ 1 w 411"/>
                <a:gd name="T55" fmla="*/ 0 h 414"/>
                <a:gd name="T56" fmla="*/ 0 w 411"/>
                <a:gd name="T57" fmla="*/ 0 h 414"/>
                <a:gd name="T58" fmla="*/ 0 w 411"/>
                <a:gd name="T59" fmla="*/ 0 h 414"/>
                <a:gd name="T60" fmla="*/ 0 w 411"/>
                <a:gd name="T61" fmla="*/ 0 h 414"/>
                <a:gd name="T62" fmla="*/ 0 w 411"/>
                <a:gd name="T63" fmla="*/ 0 h 414"/>
                <a:gd name="T64" fmla="*/ 0 w 411"/>
                <a:gd name="T65" fmla="*/ 0 h 414"/>
                <a:gd name="T66" fmla="*/ 0 w 411"/>
                <a:gd name="T67" fmla="*/ 0 h 414"/>
                <a:gd name="T68" fmla="*/ 0 w 411"/>
                <a:gd name="T69" fmla="*/ 0 h 414"/>
                <a:gd name="T70" fmla="*/ 0 w 411"/>
                <a:gd name="T71" fmla="*/ 0 h 414"/>
                <a:gd name="T72" fmla="*/ 0 w 411"/>
                <a:gd name="T73" fmla="*/ 0 h 414"/>
                <a:gd name="T74" fmla="*/ 0 w 411"/>
                <a:gd name="T75" fmla="*/ 0 h 414"/>
                <a:gd name="T76" fmla="*/ 0 w 411"/>
                <a:gd name="T77" fmla="*/ 0 h 414"/>
                <a:gd name="T78" fmla="*/ 0 w 411"/>
                <a:gd name="T79" fmla="*/ 0 h 414"/>
                <a:gd name="T80" fmla="*/ 0 w 411"/>
                <a:gd name="T81" fmla="*/ 0 h 414"/>
                <a:gd name="T82" fmla="*/ 0 w 411"/>
                <a:gd name="T83" fmla="*/ 0 h 414"/>
                <a:gd name="T84" fmla="*/ 0 w 411"/>
                <a:gd name="T85" fmla="*/ 1 h 414"/>
                <a:gd name="T86" fmla="*/ 0 w 411"/>
                <a:gd name="T87" fmla="*/ 1 h 414"/>
                <a:gd name="T88" fmla="*/ 0 w 411"/>
                <a:gd name="T89" fmla="*/ 1 h 414"/>
                <a:gd name="T90" fmla="*/ 0 w 411"/>
                <a:gd name="T91" fmla="*/ 1 h 414"/>
                <a:gd name="T92" fmla="*/ 0 w 411"/>
                <a:gd name="T93" fmla="*/ 1 h 414"/>
                <a:gd name="T94" fmla="*/ 0 w 411"/>
                <a:gd name="T95" fmla="*/ 1 h 414"/>
                <a:gd name="T96" fmla="*/ 0 w 411"/>
                <a:gd name="T97" fmla="*/ 1 h 414"/>
                <a:gd name="T98" fmla="*/ 0 w 411"/>
                <a:gd name="T99" fmla="*/ 1 h 414"/>
                <a:gd name="T100" fmla="*/ 0 w 411"/>
                <a:gd name="T101" fmla="*/ 1 h 414"/>
                <a:gd name="T102" fmla="*/ 0 w 411"/>
                <a:gd name="T103" fmla="*/ 1 h 414"/>
                <a:gd name="T104" fmla="*/ 0 w 411"/>
                <a:gd name="T105" fmla="*/ 0 h 414"/>
                <a:gd name="T106" fmla="*/ 0 w 411"/>
                <a:gd name="T107" fmla="*/ 0 h 414"/>
                <a:gd name="T108" fmla="*/ 0 w 411"/>
                <a:gd name="T109" fmla="*/ 0 h 414"/>
                <a:gd name="T110" fmla="*/ 0 w 411"/>
                <a:gd name="T111" fmla="*/ 0 h 414"/>
                <a:gd name="T112" fmla="*/ 0 w 411"/>
                <a:gd name="T113" fmla="*/ 0 h 414"/>
                <a:gd name="T114" fmla="*/ 0 w 411"/>
                <a:gd name="T115" fmla="*/ 0 h 414"/>
                <a:gd name="T116" fmla="*/ 0 w 411"/>
                <a:gd name="T117" fmla="*/ 0 h 414"/>
                <a:gd name="T118" fmla="*/ 0 w 411"/>
                <a:gd name="T119" fmla="*/ 0 h 414"/>
                <a:gd name="T120" fmla="*/ 0 w 411"/>
                <a:gd name="T121" fmla="*/ 0 h 41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11" h="414">
                  <a:moveTo>
                    <a:pt x="71" y="58"/>
                  </a:moveTo>
                  <a:lnTo>
                    <a:pt x="92" y="44"/>
                  </a:lnTo>
                  <a:lnTo>
                    <a:pt x="113" y="33"/>
                  </a:lnTo>
                  <a:lnTo>
                    <a:pt x="132" y="23"/>
                  </a:lnTo>
                  <a:lnTo>
                    <a:pt x="152" y="15"/>
                  </a:lnTo>
                  <a:lnTo>
                    <a:pt x="172" y="8"/>
                  </a:lnTo>
                  <a:lnTo>
                    <a:pt x="191" y="4"/>
                  </a:lnTo>
                  <a:lnTo>
                    <a:pt x="209" y="1"/>
                  </a:lnTo>
                  <a:lnTo>
                    <a:pt x="227" y="0"/>
                  </a:lnTo>
                  <a:lnTo>
                    <a:pt x="245" y="0"/>
                  </a:lnTo>
                  <a:lnTo>
                    <a:pt x="262" y="1"/>
                  </a:lnTo>
                  <a:lnTo>
                    <a:pt x="277" y="3"/>
                  </a:lnTo>
                  <a:lnTo>
                    <a:pt x="293" y="5"/>
                  </a:lnTo>
                  <a:lnTo>
                    <a:pt x="307" y="8"/>
                  </a:lnTo>
                  <a:lnTo>
                    <a:pt x="319" y="11"/>
                  </a:lnTo>
                  <a:lnTo>
                    <a:pt x="330" y="15"/>
                  </a:lnTo>
                  <a:lnTo>
                    <a:pt x="342" y="21"/>
                  </a:lnTo>
                  <a:lnTo>
                    <a:pt x="361" y="32"/>
                  </a:lnTo>
                  <a:lnTo>
                    <a:pt x="376" y="44"/>
                  </a:lnTo>
                  <a:lnTo>
                    <a:pt x="388" y="58"/>
                  </a:lnTo>
                  <a:lnTo>
                    <a:pt x="397" y="75"/>
                  </a:lnTo>
                  <a:lnTo>
                    <a:pt x="404" y="92"/>
                  </a:lnTo>
                  <a:lnTo>
                    <a:pt x="409" y="111"/>
                  </a:lnTo>
                  <a:lnTo>
                    <a:pt x="410" y="131"/>
                  </a:lnTo>
                  <a:lnTo>
                    <a:pt x="411" y="152"/>
                  </a:lnTo>
                  <a:lnTo>
                    <a:pt x="409" y="181"/>
                  </a:lnTo>
                  <a:lnTo>
                    <a:pt x="399" y="209"/>
                  </a:lnTo>
                  <a:lnTo>
                    <a:pt x="382" y="234"/>
                  </a:lnTo>
                  <a:lnTo>
                    <a:pt x="361" y="256"/>
                  </a:lnTo>
                  <a:lnTo>
                    <a:pt x="335" y="274"/>
                  </a:lnTo>
                  <a:lnTo>
                    <a:pt x="304" y="288"/>
                  </a:lnTo>
                  <a:lnTo>
                    <a:pt x="268" y="297"/>
                  </a:lnTo>
                  <a:lnTo>
                    <a:pt x="229" y="299"/>
                  </a:lnTo>
                  <a:lnTo>
                    <a:pt x="218" y="299"/>
                  </a:lnTo>
                  <a:lnTo>
                    <a:pt x="208" y="299"/>
                  </a:lnTo>
                  <a:lnTo>
                    <a:pt x="197" y="299"/>
                  </a:lnTo>
                  <a:lnTo>
                    <a:pt x="187" y="298"/>
                  </a:lnTo>
                  <a:lnTo>
                    <a:pt x="177" y="298"/>
                  </a:lnTo>
                  <a:lnTo>
                    <a:pt x="167" y="297"/>
                  </a:lnTo>
                  <a:lnTo>
                    <a:pt x="158" y="295"/>
                  </a:lnTo>
                  <a:lnTo>
                    <a:pt x="149" y="294"/>
                  </a:lnTo>
                  <a:lnTo>
                    <a:pt x="153" y="340"/>
                  </a:lnTo>
                  <a:lnTo>
                    <a:pt x="153" y="379"/>
                  </a:lnTo>
                  <a:lnTo>
                    <a:pt x="151" y="404"/>
                  </a:lnTo>
                  <a:lnTo>
                    <a:pt x="142" y="414"/>
                  </a:lnTo>
                  <a:lnTo>
                    <a:pt x="127" y="414"/>
                  </a:lnTo>
                  <a:lnTo>
                    <a:pt x="107" y="412"/>
                  </a:lnTo>
                  <a:lnTo>
                    <a:pt x="85" y="411"/>
                  </a:lnTo>
                  <a:lnTo>
                    <a:pt x="63" y="407"/>
                  </a:lnTo>
                  <a:lnTo>
                    <a:pt x="40" y="401"/>
                  </a:lnTo>
                  <a:lnTo>
                    <a:pt x="22" y="391"/>
                  </a:lnTo>
                  <a:lnTo>
                    <a:pt x="8" y="380"/>
                  </a:lnTo>
                  <a:lnTo>
                    <a:pt x="1" y="363"/>
                  </a:lnTo>
                  <a:lnTo>
                    <a:pt x="0" y="343"/>
                  </a:lnTo>
                  <a:lnTo>
                    <a:pt x="0" y="308"/>
                  </a:lnTo>
                  <a:lnTo>
                    <a:pt x="4" y="265"/>
                  </a:lnTo>
                  <a:lnTo>
                    <a:pt x="10" y="216"/>
                  </a:lnTo>
                  <a:lnTo>
                    <a:pt x="20" y="166"/>
                  </a:lnTo>
                  <a:lnTo>
                    <a:pt x="33" y="121"/>
                  </a:lnTo>
                  <a:lnTo>
                    <a:pt x="50" y="83"/>
                  </a:lnTo>
                  <a:lnTo>
                    <a:pt x="71" y="5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87" name="Freeform 82">
              <a:extLst>
                <a:ext uri="{FF2B5EF4-FFF2-40B4-BE49-F238E27FC236}">
                  <a16:creationId xmlns:a16="http://schemas.microsoft.com/office/drawing/2014/main" id="{A8A9BA08-3937-4F07-AE09-AB99C4EF460C}"/>
                </a:ext>
              </a:extLst>
            </p:cNvPr>
            <p:cNvSpPr>
              <a:spLocks/>
            </p:cNvSpPr>
            <p:nvPr/>
          </p:nvSpPr>
          <p:spPr bwMode="auto">
            <a:xfrm>
              <a:off x="4997" y="467"/>
              <a:ext cx="147" cy="130"/>
            </a:xfrm>
            <a:custGeom>
              <a:avLst/>
              <a:gdLst>
                <a:gd name="T0" fmla="*/ 0 w 443"/>
                <a:gd name="T1" fmla="*/ 0 h 390"/>
                <a:gd name="T2" fmla="*/ 0 w 443"/>
                <a:gd name="T3" fmla="*/ 0 h 390"/>
                <a:gd name="T4" fmla="*/ 0 w 443"/>
                <a:gd name="T5" fmla="*/ 0 h 390"/>
                <a:gd name="T6" fmla="*/ 0 w 443"/>
                <a:gd name="T7" fmla="*/ 0 h 390"/>
                <a:gd name="T8" fmla="*/ 0 w 443"/>
                <a:gd name="T9" fmla="*/ 0 h 390"/>
                <a:gd name="T10" fmla="*/ 0 w 443"/>
                <a:gd name="T11" fmla="*/ 0 h 390"/>
                <a:gd name="T12" fmla="*/ 0 w 443"/>
                <a:gd name="T13" fmla="*/ 0 h 390"/>
                <a:gd name="T14" fmla="*/ 0 w 443"/>
                <a:gd name="T15" fmla="*/ 0 h 390"/>
                <a:gd name="T16" fmla="*/ 0 w 443"/>
                <a:gd name="T17" fmla="*/ 0 h 390"/>
                <a:gd name="T18" fmla="*/ 0 w 443"/>
                <a:gd name="T19" fmla="*/ 0 h 390"/>
                <a:gd name="T20" fmla="*/ 0 w 443"/>
                <a:gd name="T21" fmla="*/ 1 h 390"/>
                <a:gd name="T22" fmla="*/ 0 w 443"/>
                <a:gd name="T23" fmla="*/ 1 h 390"/>
                <a:gd name="T24" fmla="*/ 0 w 443"/>
                <a:gd name="T25" fmla="*/ 1 h 390"/>
                <a:gd name="T26" fmla="*/ 0 w 443"/>
                <a:gd name="T27" fmla="*/ 0 h 390"/>
                <a:gd name="T28" fmla="*/ 1 w 443"/>
                <a:gd name="T29" fmla="*/ 0 h 390"/>
                <a:gd name="T30" fmla="*/ 1 w 443"/>
                <a:gd name="T31" fmla="*/ 0 h 390"/>
                <a:gd name="T32" fmla="*/ 1 w 443"/>
                <a:gd name="T33" fmla="*/ 0 h 390"/>
                <a:gd name="T34" fmla="*/ 1 w 443"/>
                <a:gd name="T35" fmla="*/ 0 h 390"/>
                <a:gd name="T36" fmla="*/ 1 w 443"/>
                <a:gd name="T37" fmla="*/ 0 h 390"/>
                <a:gd name="T38" fmla="*/ 1 w 443"/>
                <a:gd name="T39" fmla="*/ 0 h 390"/>
                <a:gd name="T40" fmla="*/ 1 w 443"/>
                <a:gd name="T41" fmla="*/ 0 h 390"/>
                <a:gd name="T42" fmla="*/ 1 w 443"/>
                <a:gd name="T43" fmla="*/ 0 h 390"/>
                <a:gd name="T44" fmla="*/ 0 w 443"/>
                <a:gd name="T45" fmla="*/ 0 h 390"/>
                <a:gd name="T46" fmla="*/ 0 w 443"/>
                <a:gd name="T47" fmla="*/ 0 h 390"/>
                <a:gd name="T48" fmla="*/ 0 w 443"/>
                <a:gd name="T49" fmla="*/ 0 h 390"/>
                <a:gd name="T50" fmla="*/ 0 w 443"/>
                <a:gd name="T51" fmla="*/ 0 h 390"/>
                <a:gd name="T52" fmla="*/ 0 w 443"/>
                <a:gd name="T53" fmla="*/ 0 h 390"/>
                <a:gd name="T54" fmla="*/ 0 w 443"/>
                <a:gd name="T55" fmla="*/ 0 h 390"/>
                <a:gd name="T56" fmla="*/ 0 w 443"/>
                <a:gd name="T57" fmla="*/ 0 h 390"/>
                <a:gd name="T58" fmla="*/ 0 w 443"/>
                <a:gd name="T59" fmla="*/ 0 h 390"/>
                <a:gd name="T60" fmla="*/ 0 w 443"/>
                <a:gd name="T61" fmla="*/ 0 h 390"/>
                <a:gd name="T62" fmla="*/ 0 w 443"/>
                <a:gd name="T63" fmla="*/ 0 h 390"/>
                <a:gd name="T64" fmla="*/ 0 w 443"/>
                <a:gd name="T65" fmla="*/ 0 h 390"/>
                <a:gd name="T66" fmla="*/ 0 w 443"/>
                <a:gd name="T67" fmla="*/ 0 h 39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443" h="390">
                  <a:moveTo>
                    <a:pt x="8" y="159"/>
                  </a:moveTo>
                  <a:lnTo>
                    <a:pt x="4" y="169"/>
                  </a:lnTo>
                  <a:lnTo>
                    <a:pt x="3" y="178"/>
                  </a:lnTo>
                  <a:lnTo>
                    <a:pt x="0" y="189"/>
                  </a:lnTo>
                  <a:lnTo>
                    <a:pt x="0" y="199"/>
                  </a:lnTo>
                  <a:lnTo>
                    <a:pt x="1" y="216"/>
                  </a:lnTo>
                  <a:lnTo>
                    <a:pt x="5" y="231"/>
                  </a:lnTo>
                  <a:lnTo>
                    <a:pt x="11" y="245"/>
                  </a:lnTo>
                  <a:lnTo>
                    <a:pt x="19" y="258"/>
                  </a:lnTo>
                  <a:lnTo>
                    <a:pt x="28" y="269"/>
                  </a:lnTo>
                  <a:lnTo>
                    <a:pt x="39" y="276"/>
                  </a:lnTo>
                  <a:lnTo>
                    <a:pt x="51" y="281"/>
                  </a:lnTo>
                  <a:lnTo>
                    <a:pt x="64" y="283"/>
                  </a:lnTo>
                  <a:lnTo>
                    <a:pt x="65" y="283"/>
                  </a:lnTo>
                  <a:lnTo>
                    <a:pt x="68" y="283"/>
                  </a:lnTo>
                  <a:lnTo>
                    <a:pt x="69" y="283"/>
                  </a:lnTo>
                  <a:lnTo>
                    <a:pt x="71" y="283"/>
                  </a:lnTo>
                  <a:lnTo>
                    <a:pt x="85" y="305"/>
                  </a:lnTo>
                  <a:lnTo>
                    <a:pt x="102" y="326"/>
                  </a:lnTo>
                  <a:lnTo>
                    <a:pt x="120" y="344"/>
                  </a:lnTo>
                  <a:lnTo>
                    <a:pt x="142" y="359"/>
                  </a:lnTo>
                  <a:lnTo>
                    <a:pt x="166" y="373"/>
                  </a:lnTo>
                  <a:lnTo>
                    <a:pt x="191" y="382"/>
                  </a:lnTo>
                  <a:lnTo>
                    <a:pt x="219" y="389"/>
                  </a:lnTo>
                  <a:lnTo>
                    <a:pt x="247" y="390"/>
                  </a:lnTo>
                  <a:lnTo>
                    <a:pt x="286" y="386"/>
                  </a:lnTo>
                  <a:lnTo>
                    <a:pt x="323" y="375"/>
                  </a:lnTo>
                  <a:lnTo>
                    <a:pt x="357" y="357"/>
                  </a:lnTo>
                  <a:lnTo>
                    <a:pt x="386" y="333"/>
                  </a:lnTo>
                  <a:lnTo>
                    <a:pt x="410" y="304"/>
                  </a:lnTo>
                  <a:lnTo>
                    <a:pt x="428" y="270"/>
                  </a:lnTo>
                  <a:lnTo>
                    <a:pt x="439" y="234"/>
                  </a:lnTo>
                  <a:lnTo>
                    <a:pt x="443" y="195"/>
                  </a:lnTo>
                  <a:lnTo>
                    <a:pt x="442" y="178"/>
                  </a:lnTo>
                  <a:lnTo>
                    <a:pt x="439" y="156"/>
                  </a:lnTo>
                  <a:lnTo>
                    <a:pt x="435" y="132"/>
                  </a:lnTo>
                  <a:lnTo>
                    <a:pt x="426" y="113"/>
                  </a:lnTo>
                  <a:lnTo>
                    <a:pt x="418" y="97"/>
                  </a:lnTo>
                  <a:lnTo>
                    <a:pt x="408" y="84"/>
                  </a:lnTo>
                  <a:lnTo>
                    <a:pt x="401" y="74"/>
                  </a:lnTo>
                  <a:lnTo>
                    <a:pt x="399" y="70"/>
                  </a:lnTo>
                  <a:lnTo>
                    <a:pt x="392" y="61"/>
                  </a:lnTo>
                  <a:lnTo>
                    <a:pt x="383" y="53"/>
                  </a:lnTo>
                  <a:lnTo>
                    <a:pt x="375" y="45"/>
                  </a:lnTo>
                  <a:lnTo>
                    <a:pt x="366" y="38"/>
                  </a:lnTo>
                  <a:lnTo>
                    <a:pt x="358" y="31"/>
                  </a:lnTo>
                  <a:lnTo>
                    <a:pt x="346" y="24"/>
                  </a:lnTo>
                  <a:lnTo>
                    <a:pt x="329" y="17"/>
                  </a:lnTo>
                  <a:lnTo>
                    <a:pt x="309" y="11"/>
                  </a:lnTo>
                  <a:lnTo>
                    <a:pt x="287" y="6"/>
                  </a:lnTo>
                  <a:lnTo>
                    <a:pt x="263" y="1"/>
                  </a:lnTo>
                  <a:lnTo>
                    <a:pt x="235" y="0"/>
                  </a:lnTo>
                  <a:lnTo>
                    <a:pt x="208" y="1"/>
                  </a:lnTo>
                  <a:lnTo>
                    <a:pt x="195" y="4"/>
                  </a:lnTo>
                  <a:lnTo>
                    <a:pt x="181" y="8"/>
                  </a:lnTo>
                  <a:lnTo>
                    <a:pt x="168" y="14"/>
                  </a:lnTo>
                  <a:lnTo>
                    <a:pt x="155" y="19"/>
                  </a:lnTo>
                  <a:lnTo>
                    <a:pt x="142" y="28"/>
                  </a:lnTo>
                  <a:lnTo>
                    <a:pt x="128" y="38"/>
                  </a:lnTo>
                  <a:lnTo>
                    <a:pt x="115" y="47"/>
                  </a:lnTo>
                  <a:lnTo>
                    <a:pt x="103" y="60"/>
                  </a:lnTo>
                  <a:lnTo>
                    <a:pt x="96" y="65"/>
                  </a:lnTo>
                  <a:lnTo>
                    <a:pt x="86" y="74"/>
                  </a:lnTo>
                  <a:lnTo>
                    <a:pt x="75" y="85"/>
                  </a:lnTo>
                  <a:lnTo>
                    <a:pt x="62" y="99"/>
                  </a:lnTo>
                  <a:lnTo>
                    <a:pt x="49" y="114"/>
                  </a:lnTo>
                  <a:lnTo>
                    <a:pt x="35" y="128"/>
                  </a:lnTo>
                  <a:lnTo>
                    <a:pt x="21" y="143"/>
                  </a:lnTo>
                  <a:lnTo>
                    <a:pt x="8" y="15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88" name="Freeform 83">
              <a:extLst>
                <a:ext uri="{FF2B5EF4-FFF2-40B4-BE49-F238E27FC236}">
                  <a16:creationId xmlns:a16="http://schemas.microsoft.com/office/drawing/2014/main" id="{D8248CE5-345D-4602-B150-2DD9B65222A2}"/>
                </a:ext>
              </a:extLst>
            </p:cNvPr>
            <p:cNvSpPr>
              <a:spLocks/>
            </p:cNvSpPr>
            <p:nvPr/>
          </p:nvSpPr>
          <p:spPr bwMode="auto">
            <a:xfrm>
              <a:off x="5004" y="477"/>
              <a:ext cx="131" cy="110"/>
            </a:xfrm>
            <a:custGeom>
              <a:avLst/>
              <a:gdLst>
                <a:gd name="T0" fmla="*/ 0 w 391"/>
                <a:gd name="T1" fmla="*/ 0 h 330"/>
                <a:gd name="T2" fmla="*/ 0 w 391"/>
                <a:gd name="T3" fmla="*/ 0 h 330"/>
                <a:gd name="T4" fmla="*/ 0 w 391"/>
                <a:gd name="T5" fmla="*/ 0 h 330"/>
                <a:gd name="T6" fmla="*/ 0 w 391"/>
                <a:gd name="T7" fmla="*/ 0 h 330"/>
                <a:gd name="T8" fmla="*/ 0 w 391"/>
                <a:gd name="T9" fmla="*/ 0 h 330"/>
                <a:gd name="T10" fmla="*/ 0 w 391"/>
                <a:gd name="T11" fmla="*/ 0 h 330"/>
                <a:gd name="T12" fmla="*/ 0 w 391"/>
                <a:gd name="T13" fmla="*/ 0 h 330"/>
                <a:gd name="T14" fmla="*/ 0 w 391"/>
                <a:gd name="T15" fmla="*/ 0 h 330"/>
                <a:gd name="T16" fmla="*/ 0 w 391"/>
                <a:gd name="T17" fmla="*/ 0 h 330"/>
                <a:gd name="T18" fmla="*/ 0 w 391"/>
                <a:gd name="T19" fmla="*/ 0 h 330"/>
                <a:gd name="T20" fmla="*/ 0 w 391"/>
                <a:gd name="T21" fmla="*/ 0 h 330"/>
                <a:gd name="T22" fmla="*/ 0 w 391"/>
                <a:gd name="T23" fmla="*/ 0 h 330"/>
                <a:gd name="T24" fmla="*/ 0 w 391"/>
                <a:gd name="T25" fmla="*/ 0 h 330"/>
                <a:gd name="T26" fmla="*/ 0 w 391"/>
                <a:gd name="T27" fmla="*/ 0 h 330"/>
                <a:gd name="T28" fmla="*/ 0 w 391"/>
                <a:gd name="T29" fmla="*/ 0 h 330"/>
                <a:gd name="T30" fmla="*/ 0 w 391"/>
                <a:gd name="T31" fmla="*/ 0 h 330"/>
                <a:gd name="T32" fmla="*/ 0 w 391"/>
                <a:gd name="T33" fmla="*/ 0 h 330"/>
                <a:gd name="T34" fmla="*/ 1 w 391"/>
                <a:gd name="T35" fmla="*/ 0 h 330"/>
                <a:gd name="T36" fmla="*/ 1 w 391"/>
                <a:gd name="T37" fmla="*/ 0 h 330"/>
                <a:gd name="T38" fmla="*/ 1 w 391"/>
                <a:gd name="T39" fmla="*/ 0 h 330"/>
                <a:gd name="T40" fmla="*/ 1 w 391"/>
                <a:gd name="T41" fmla="*/ 0 h 330"/>
                <a:gd name="T42" fmla="*/ 1 w 391"/>
                <a:gd name="T43" fmla="*/ 0 h 330"/>
                <a:gd name="T44" fmla="*/ 1 w 391"/>
                <a:gd name="T45" fmla="*/ 0 h 330"/>
                <a:gd name="T46" fmla="*/ 1 w 391"/>
                <a:gd name="T47" fmla="*/ 0 h 330"/>
                <a:gd name="T48" fmla="*/ 0 w 391"/>
                <a:gd name="T49" fmla="*/ 0 h 330"/>
                <a:gd name="T50" fmla="*/ 0 w 391"/>
                <a:gd name="T51" fmla="*/ 0 h 330"/>
                <a:gd name="T52" fmla="*/ 0 w 391"/>
                <a:gd name="T53" fmla="*/ 0 h 330"/>
                <a:gd name="T54" fmla="*/ 0 w 391"/>
                <a:gd name="T55" fmla="*/ 0 h 330"/>
                <a:gd name="T56" fmla="*/ 0 w 391"/>
                <a:gd name="T57" fmla="*/ 0 h 330"/>
                <a:gd name="T58" fmla="*/ 0 w 391"/>
                <a:gd name="T59" fmla="*/ 0 h 330"/>
                <a:gd name="T60" fmla="*/ 0 w 391"/>
                <a:gd name="T61" fmla="*/ 0 h 330"/>
                <a:gd name="T62" fmla="*/ 0 w 391"/>
                <a:gd name="T63" fmla="*/ 0 h 330"/>
                <a:gd name="T64" fmla="*/ 0 w 391"/>
                <a:gd name="T65" fmla="*/ 0 h 330"/>
                <a:gd name="T66" fmla="*/ 0 w 391"/>
                <a:gd name="T67" fmla="*/ 0 h 330"/>
                <a:gd name="T68" fmla="*/ 0 w 391"/>
                <a:gd name="T69" fmla="*/ 0 h 330"/>
                <a:gd name="T70" fmla="*/ 0 w 391"/>
                <a:gd name="T71" fmla="*/ 0 h 330"/>
                <a:gd name="T72" fmla="*/ 0 w 391"/>
                <a:gd name="T73" fmla="*/ 0 h 330"/>
                <a:gd name="T74" fmla="*/ 0 w 391"/>
                <a:gd name="T75" fmla="*/ 0 h 330"/>
                <a:gd name="T76" fmla="*/ 0 w 391"/>
                <a:gd name="T77" fmla="*/ 0 h 330"/>
                <a:gd name="T78" fmla="*/ 0 w 391"/>
                <a:gd name="T79" fmla="*/ 0 h 330"/>
                <a:gd name="T80" fmla="*/ 0 w 391"/>
                <a:gd name="T81" fmla="*/ 0 h 330"/>
                <a:gd name="T82" fmla="*/ 0 w 391"/>
                <a:gd name="T83" fmla="*/ 0 h 330"/>
                <a:gd name="T84" fmla="*/ 0 w 391"/>
                <a:gd name="T85" fmla="*/ 0 h 330"/>
                <a:gd name="T86" fmla="*/ 0 w 391"/>
                <a:gd name="T87" fmla="*/ 0 h 330"/>
                <a:gd name="T88" fmla="*/ 0 w 391"/>
                <a:gd name="T89" fmla="*/ 0 h 330"/>
                <a:gd name="T90" fmla="*/ 0 w 391"/>
                <a:gd name="T91" fmla="*/ 0 h 330"/>
                <a:gd name="T92" fmla="*/ 0 w 391"/>
                <a:gd name="T93" fmla="*/ 0 h 330"/>
                <a:gd name="T94" fmla="*/ 0 w 391"/>
                <a:gd name="T95" fmla="*/ 0 h 330"/>
                <a:gd name="T96" fmla="*/ 0 w 391"/>
                <a:gd name="T97" fmla="*/ 0 h 330"/>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391" h="330">
                  <a:moveTo>
                    <a:pt x="38" y="126"/>
                  </a:moveTo>
                  <a:lnTo>
                    <a:pt x="44" y="127"/>
                  </a:lnTo>
                  <a:lnTo>
                    <a:pt x="51" y="128"/>
                  </a:lnTo>
                  <a:lnTo>
                    <a:pt x="56" y="133"/>
                  </a:lnTo>
                  <a:lnTo>
                    <a:pt x="62" y="137"/>
                  </a:lnTo>
                  <a:lnTo>
                    <a:pt x="69" y="109"/>
                  </a:lnTo>
                  <a:lnTo>
                    <a:pt x="81" y="82"/>
                  </a:lnTo>
                  <a:lnTo>
                    <a:pt x="98" y="59"/>
                  </a:lnTo>
                  <a:lnTo>
                    <a:pt x="118" y="39"/>
                  </a:lnTo>
                  <a:lnTo>
                    <a:pt x="141" y="22"/>
                  </a:lnTo>
                  <a:lnTo>
                    <a:pt x="166" y="10"/>
                  </a:lnTo>
                  <a:lnTo>
                    <a:pt x="194" y="3"/>
                  </a:lnTo>
                  <a:lnTo>
                    <a:pt x="225" y="0"/>
                  </a:lnTo>
                  <a:lnTo>
                    <a:pt x="258" y="3"/>
                  </a:lnTo>
                  <a:lnTo>
                    <a:pt x="289" y="13"/>
                  </a:lnTo>
                  <a:lnTo>
                    <a:pt x="318" y="28"/>
                  </a:lnTo>
                  <a:lnTo>
                    <a:pt x="342" y="49"/>
                  </a:lnTo>
                  <a:lnTo>
                    <a:pt x="363" y="73"/>
                  </a:lnTo>
                  <a:lnTo>
                    <a:pt x="378" y="102"/>
                  </a:lnTo>
                  <a:lnTo>
                    <a:pt x="388" y="133"/>
                  </a:lnTo>
                  <a:lnTo>
                    <a:pt x="391" y="166"/>
                  </a:lnTo>
                  <a:lnTo>
                    <a:pt x="388" y="199"/>
                  </a:lnTo>
                  <a:lnTo>
                    <a:pt x="378" y="230"/>
                  </a:lnTo>
                  <a:lnTo>
                    <a:pt x="363" y="258"/>
                  </a:lnTo>
                  <a:lnTo>
                    <a:pt x="342" y="282"/>
                  </a:lnTo>
                  <a:lnTo>
                    <a:pt x="318" y="303"/>
                  </a:lnTo>
                  <a:lnTo>
                    <a:pt x="289" y="318"/>
                  </a:lnTo>
                  <a:lnTo>
                    <a:pt x="258" y="328"/>
                  </a:lnTo>
                  <a:lnTo>
                    <a:pt x="225" y="330"/>
                  </a:lnTo>
                  <a:lnTo>
                    <a:pt x="197" y="328"/>
                  </a:lnTo>
                  <a:lnTo>
                    <a:pt x="171" y="321"/>
                  </a:lnTo>
                  <a:lnTo>
                    <a:pt x="145" y="311"/>
                  </a:lnTo>
                  <a:lnTo>
                    <a:pt x="123" y="296"/>
                  </a:lnTo>
                  <a:lnTo>
                    <a:pt x="104" y="277"/>
                  </a:lnTo>
                  <a:lnTo>
                    <a:pt x="87" y="258"/>
                  </a:lnTo>
                  <a:lnTo>
                    <a:pt x="74" y="234"/>
                  </a:lnTo>
                  <a:lnTo>
                    <a:pt x="65" y="209"/>
                  </a:lnTo>
                  <a:lnTo>
                    <a:pt x="59" y="215"/>
                  </a:lnTo>
                  <a:lnTo>
                    <a:pt x="52" y="219"/>
                  </a:lnTo>
                  <a:lnTo>
                    <a:pt x="45" y="222"/>
                  </a:lnTo>
                  <a:lnTo>
                    <a:pt x="38" y="223"/>
                  </a:lnTo>
                  <a:lnTo>
                    <a:pt x="23" y="219"/>
                  </a:lnTo>
                  <a:lnTo>
                    <a:pt x="12" y="209"/>
                  </a:lnTo>
                  <a:lnTo>
                    <a:pt x="3" y="192"/>
                  </a:lnTo>
                  <a:lnTo>
                    <a:pt x="0" y="174"/>
                  </a:lnTo>
                  <a:lnTo>
                    <a:pt x="3" y="156"/>
                  </a:lnTo>
                  <a:lnTo>
                    <a:pt x="12" y="140"/>
                  </a:lnTo>
                  <a:lnTo>
                    <a:pt x="23" y="130"/>
                  </a:lnTo>
                  <a:lnTo>
                    <a:pt x="38" y="12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89" name="Freeform 84">
              <a:extLst>
                <a:ext uri="{FF2B5EF4-FFF2-40B4-BE49-F238E27FC236}">
                  <a16:creationId xmlns:a16="http://schemas.microsoft.com/office/drawing/2014/main" id="{46E3DB1D-14E1-407D-AB70-7554FE24976F}"/>
                </a:ext>
              </a:extLst>
            </p:cNvPr>
            <p:cNvSpPr>
              <a:spLocks/>
            </p:cNvSpPr>
            <p:nvPr/>
          </p:nvSpPr>
          <p:spPr bwMode="auto">
            <a:xfrm>
              <a:off x="5054" y="554"/>
              <a:ext cx="53" cy="18"/>
            </a:xfrm>
            <a:custGeom>
              <a:avLst/>
              <a:gdLst>
                <a:gd name="T0" fmla="*/ 0 w 159"/>
                <a:gd name="T1" fmla="*/ 0 h 54"/>
                <a:gd name="T2" fmla="*/ 0 w 159"/>
                <a:gd name="T3" fmla="*/ 0 h 54"/>
                <a:gd name="T4" fmla="*/ 0 w 159"/>
                <a:gd name="T5" fmla="*/ 0 h 54"/>
                <a:gd name="T6" fmla="*/ 0 w 159"/>
                <a:gd name="T7" fmla="*/ 0 h 54"/>
                <a:gd name="T8" fmla="*/ 0 w 159"/>
                <a:gd name="T9" fmla="*/ 0 h 54"/>
                <a:gd name="T10" fmla="*/ 0 w 159"/>
                <a:gd name="T11" fmla="*/ 0 h 54"/>
                <a:gd name="T12" fmla="*/ 0 w 159"/>
                <a:gd name="T13" fmla="*/ 0 h 54"/>
                <a:gd name="T14" fmla="*/ 0 w 159"/>
                <a:gd name="T15" fmla="*/ 0 h 54"/>
                <a:gd name="T16" fmla="*/ 0 w 159"/>
                <a:gd name="T17" fmla="*/ 0 h 54"/>
                <a:gd name="T18" fmla="*/ 0 w 159"/>
                <a:gd name="T19" fmla="*/ 0 h 54"/>
                <a:gd name="T20" fmla="*/ 0 w 159"/>
                <a:gd name="T21" fmla="*/ 0 h 54"/>
                <a:gd name="T22" fmla="*/ 0 w 159"/>
                <a:gd name="T23" fmla="*/ 0 h 54"/>
                <a:gd name="T24" fmla="*/ 0 w 159"/>
                <a:gd name="T25" fmla="*/ 0 h 54"/>
                <a:gd name="T26" fmla="*/ 0 w 159"/>
                <a:gd name="T27" fmla="*/ 0 h 54"/>
                <a:gd name="T28" fmla="*/ 0 w 159"/>
                <a:gd name="T29" fmla="*/ 0 h 5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59" h="54">
                  <a:moveTo>
                    <a:pt x="159" y="0"/>
                  </a:moveTo>
                  <a:lnTo>
                    <a:pt x="156" y="11"/>
                  </a:lnTo>
                  <a:lnTo>
                    <a:pt x="152" y="21"/>
                  </a:lnTo>
                  <a:lnTo>
                    <a:pt x="144" y="32"/>
                  </a:lnTo>
                  <a:lnTo>
                    <a:pt x="131" y="43"/>
                  </a:lnTo>
                  <a:lnTo>
                    <a:pt x="122" y="47"/>
                  </a:lnTo>
                  <a:lnTo>
                    <a:pt x="112" y="52"/>
                  </a:lnTo>
                  <a:lnTo>
                    <a:pt x="101" y="53"/>
                  </a:lnTo>
                  <a:lnTo>
                    <a:pt x="91" y="54"/>
                  </a:lnTo>
                  <a:lnTo>
                    <a:pt x="83" y="54"/>
                  </a:lnTo>
                  <a:lnTo>
                    <a:pt x="76" y="53"/>
                  </a:lnTo>
                  <a:lnTo>
                    <a:pt x="71" y="53"/>
                  </a:lnTo>
                  <a:lnTo>
                    <a:pt x="70" y="53"/>
                  </a:lnTo>
                  <a:lnTo>
                    <a:pt x="0" y="0"/>
                  </a:lnTo>
                  <a:lnTo>
                    <a:pt x="15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90" name="Freeform 85">
              <a:extLst>
                <a:ext uri="{FF2B5EF4-FFF2-40B4-BE49-F238E27FC236}">
                  <a16:creationId xmlns:a16="http://schemas.microsoft.com/office/drawing/2014/main" id="{734F3D21-B819-439D-A10B-A6971653497D}"/>
                </a:ext>
              </a:extLst>
            </p:cNvPr>
            <p:cNvSpPr>
              <a:spLocks/>
            </p:cNvSpPr>
            <p:nvPr/>
          </p:nvSpPr>
          <p:spPr bwMode="auto">
            <a:xfrm>
              <a:off x="5069" y="558"/>
              <a:ext cx="31" cy="5"/>
            </a:xfrm>
            <a:custGeom>
              <a:avLst/>
              <a:gdLst>
                <a:gd name="T0" fmla="*/ 0 w 93"/>
                <a:gd name="T1" fmla="*/ 0 h 15"/>
                <a:gd name="T2" fmla="*/ 0 w 93"/>
                <a:gd name="T3" fmla="*/ 0 h 15"/>
                <a:gd name="T4" fmla="*/ 0 w 93"/>
                <a:gd name="T5" fmla="*/ 0 h 15"/>
                <a:gd name="T6" fmla="*/ 0 w 93"/>
                <a:gd name="T7" fmla="*/ 0 h 15"/>
                <a:gd name="T8" fmla="*/ 0 w 93"/>
                <a:gd name="T9" fmla="*/ 0 h 1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3" h="15">
                  <a:moveTo>
                    <a:pt x="93" y="0"/>
                  </a:moveTo>
                  <a:lnTo>
                    <a:pt x="86" y="15"/>
                  </a:lnTo>
                  <a:lnTo>
                    <a:pt x="24" y="15"/>
                  </a:lnTo>
                  <a:lnTo>
                    <a:pt x="0" y="0"/>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91" name="Freeform 86">
              <a:extLst>
                <a:ext uri="{FF2B5EF4-FFF2-40B4-BE49-F238E27FC236}">
                  <a16:creationId xmlns:a16="http://schemas.microsoft.com/office/drawing/2014/main" id="{4B5F4DD3-A925-40A5-AD9B-B777AB18E6E3}"/>
                </a:ext>
              </a:extLst>
            </p:cNvPr>
            <p:cNvSpPr>
              <a:spLocks/>
            </p:cNvSpPr>
            <p:nvPr/>
          </p:nvSpPr>
          <p:spPr bwMode="auto">
            <a:xfrm>
              <a:off x="5102" y="499"/>
              <a:ext cx="14" cy="14"/>
            </a:xfrm>
            <a:custGeom>
              <a:avLst/>
              <a:gdLst>
                <a:gd name="T0" fmla="*/ 0 w 42"/>
                <a:gd name="T1" fmla="*/ 0 h 41"/>
                <a:gd name="T2" fmla="*/ 0 w 42"/>
                <a:gd name="T3" fmla="*/ 0 h 41"/>
                <a:gd name="T4" fmla="*/ 0 w 42"/>
                <a:gd name="T5" fmla="*/ 0 h 41"/>
                <a:gd name="T6" fmla="*/ 0 w 42"/>
                <a:gd name="T7" fmla="*/ 0 h 41"/>
                <a:gd name="T8" fmla="*/ 0 w 42"/>
                <a:gd name="T9" fmla="*/ 0 h 41"/>
                <a:gd name="T10" fmla="*/ 0 w 42"/>
                <a:gd name="T11" fmla="*/ 0 h 41"/>
                <a:gd name="T12" fmla="*/ 0 w 42"/>
                <a:gd name="T13" fmla="*/ 0 h 41"/>
                <a:gd name="T14" fmla="*/ 0 w 42"/>
                <a:gd name="T15" fmla="*/ 0 h 41"/>
                <a:gd name="T16" fmla="*/ 0 w 42"/>
                <a:gd name="T17" fmla="*/ 0 h 41"/>
                <a:gd name="T18" fmla="*/ 0 w 42"/>
                <a:gd name="T19" fmla="*/ 0 h 41"/>
                <a:gd name="T20" fmla="*/ 0 w 42"/>
                <a:gd name="T21" fmla="*/ 0 h 41"/>
                <a:gd name="T22" fmla="*/ 0 w 42"/>
                <a:gd name="T23" fmla="*/ 0 h 41"/>
                <a:gd name="T24" fmla="*/ 0 w 42"/>
                <a:gd name="T25" fmla="*/ 0 h 41"/>
                <a:gd name="T26" fmla="*/ 0 w 42"/>
                <a:gd name="T27" fmla="*/ 0 h 41"/>
                <a:gd name="T28" fmla="*/ 0 w 42"/>
                <a:gd name="T29" fmla="*/ 0 h 41"/>
                <a:gd name="T30" fmla="*/ 0 w 42"/>
                <a:gd name="T31" fmla="*/ 0 h 41"/>
                <a:gd name="T32" fmla="*/ 0 w 42"/>
                <a:gd name="T33" fmla="*/ 0 h 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42" h="41">
                  <a:moveTo>
                    <a:pt x="21" y="41"/>
                  </a:moveTo>
                  <a:lnTo>
                    <a:pt x="12" y="40"/>
                  </a:lnTo>
                  <a:lnTo>
                    <a:pt x="7" y="35"/>
                  </a:lnTo>
                  <a:lnTo>
                    <a:pt x="1" y="29"/>
                  </a:lnTo>
                  <a:lnTo>
                    <a:pt x="0" y="21"/>
                  </a:lnTo>
                  <a:lnTo>
                    <a:pt x="1" y="12"/>
                  </a:lnTo>
                  <a:lnTo>
                    <a:pt x="7" y="5"/>
                  </a:lnTo>
                  <a:lnTo>
                    <a:pt x="12" y="1"/>
                  </a:lnTo>
                  <a:lnTo>
                    <a:pt x="21" y="0"/>
                  </a:lnTo>
                  <a:lnTo>
                    <a:pt x="29" y="1"/>
                  </a:lnTo>
                  <a:lnTo>
                    <a:pt x="36" y="5"/>
                  </a:lnTo>
                  <a:lnTo>
                    <a:pt x="40" y="12"/>
                  </a:lnTo>
                  <a:lnTo>
                    <a:pt x="42" y="21"/>
                  </a:lnTo>
                  <a:lnTo>
                    <a:pt x="40" y="29"/>
                  </a:lnTo>
                  <a:lnTo>
                    <a:pt x="36" y="35"/>
                  </a:lnTo>
                  <a:lnTo>
                    <a:pt x="29" y="40"/>
                  </a:lnTo>
                  <a:lnTo>
                    <a:pt x="21" y="4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92" name="Freeform 87">
              <a:extLst>
                <a:ext uri="{FF2B5EF4-FFF2-40B4-BE49-F238E27FC236}">
                  <a16:creationId xmlns:a16="http://schemas.microsoft.com/office/drawing/2014/main" id="{2764620A-487E-448A-99E5-375D6C020145}"/>
                </a:ext>
              </a:extLst>
            </p:cNvPr>
            <p:cNvSpPr>
              <a:spLocks/>
            </p:cNvSpPr>
            <p:nvPr/>
          </p:nvSpPr>
          <p:spPr bwMode="auto">
            <a:xfrm>
              <a:off x="5057" y="499"/>
              <a:ext cx="15" cy="16"/>
            </a:xfrm>
            <a:custGeom>
              <a:avLst/>
              <a:gdLst>
                <a:gd name="T0" fmla="*/ 0 w 47"/>
                <a:gd name="T1" fmla="*/ 0 h 47"/>
                <a:gd name="T2" fmla="*/ 0 w 47"/>
                <a:gd name="T3" fmla="*/ 0 h 47"/>
                <a:gd name="T4" fmla="*/ 0 w 47"/>
                <a:gd name="T5" fmla="*/ 0 h 47"/>
                <a:gd name="T6" fmla="*/ 0 w 47"/>
                <a:gd name="T7" fmla="*/ 0 h 47"/>
                <a:gd name="T8" fmla="*/ 0 w 47"/>
                <a:gd name="T9" fmla="*/ 0 h 47"/>
                <a:gd name="T10" fmla="*/ 0 w 47"/>
                <a:gd name="T11" fmla="*/ 0 h 47"/>
                <a:gd name="T12" fmla="*/ 0 w 47"/>
                <a:gd name="T13" fmla="*/ 0 h 47"/>
                <a:gd name="T14" fmla="*/ 0 w 47"/>
                <a:gd name="T15" fmla="*/ 0 h 47"/>
                <a:gd name="T16" fmla="*/ 0 w 47"/>
                <a:gd name="T17" fmla="*/ 0 h 47"/>
                <a:gd name="T18" fmla="*/ 0 w 47"/>
                <a:gd name="T19" fmla="*/ 0 h 47"/>
                <a:gd name="T20" fmla="*/ 0 w 47"/>
                <a:gd name="T21" fmla="*/ 0 h 47"/>
                <a:gd name="T22" fmla="*/ 0 w 47"/>
                <a:gd name="T23" fmla="*/ 0 h 47"/>
                <a:gd name="T24" fmla="*/ 0 w 47"/>
                <a:gd name="T25" fmla="*/ 0 h 47"/>
                <a:gd name="T26" fmla="*/ 0 w 47"/>
                <a:gd name="T27" fmla="*/ 0 h 47"/>
                <a:gd name="T28" fmla="*/ 0 w 47"/>
                <a:gd name="T29" fmla="*/ 0 h 47"/>
                <a:gd name="T30" fmla="*/ 0 w 47"/>
                <a:gd name="T31" fmla="*/ 0 h 47"/>
                <a:gd name="T32" fmla="*/ 0 w 47"/>
                <a:gd name="T33" fmla="*/ 0 h 4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47" h="47">
                  <a:moveTo>
                    <a:pt x="23" y="47"/>
                  </a:moveTo>
                  <a:lnTo>
                    <a:pt x="14" y="46"/>
                  </a:lnTo>
                  <a:lnTo>
                    <a:pt x="7" y="40"/>
                  </a:lnTo>
                  <a:lnTo>
                    <a:pt x="1" y="34"/>
                  </a:lnTo>
                  <a:lnTo>
                    <a:pt x="0" y="24"/>
                  </a:lnTo>
                  <a:lnTo>
                    <a:pt x="1" y="15"/>
                  </a:lnTo>
                  <a:lnTo>
                    <a:pt x="7" y="7"/>
                  </a:lnTo>
                  <a:lnTo>
                    <a:pt x="14" y="1"/>
                  </a:lnTo>
                  <a:lnTo>
                    <a:pt x="23" y="0"/>
                  </a:lnTo>
                  <a:lnTo>
                    <a:pt x="32" y="1"/>
                  </a:lnTo>
                  <a:lnTo>
                    <a:pt x="40" y="7"/>
                  </a:lnTo>
                  <a:lnTo>
                    <a:pt x="46" y="15"/>
                  </a:lnTo>
                  <a:lnTo>
                    <a:pt x="47" y="24"/>
                  </a:lnTo>
                  <a:lnTo>
                    <a:pt x="46" y="34"/>
                  </a:lnTo>
                  <a:lnTo>
                    <a:pt x="40" y="40"/>
                  </a:lnTo>
                  <a:lnTo>
                    <a:pt x="32" y="46"/>
                  </a:lnTo>
                  <a:lnTo>
                    <a:pt x="23" y="4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93" name="Freeform 88">
              <a:extLst>
                <a:ext uri="{FF2B5EF4-FFF2-40B4-BE49-F238E27FC236}">
                  <a16:creationId xmlns:a16="http://schemas.microsoft.com/office/drawing/2014/main" id="{CC2FD18B-EF08-4F52-91BB-063D290D492B}"/>
                </a:ext>
              </a:extLst>
            </p:cNvPr>
            <p:cNvSpPr>
              <a:spLocks/>
            </p:cNvSpPr>
            <p:nvPr/>
          </p:nvSpPr>
          <p:spPr bwMode="auto">
            <a:xfrm>
              <a:off x="5079" y="501"/>
              <a:ext cx="31" cy="39"/>
            </a:xfrm>
            <a:custGeom>
              <a:avLst/>
              <a:gdLst>
                <a:gd name="T0" fmla="*/ 0 w 94"/>
                <a:gd name="T1" fmla="*/ 0 h 117"/>
                <a:gd name="T2" fmla="*/ 0 w 94"/>
                <a:gd name="T3" fmla="*/ 0 h 117"/>
                <a:gd name="T4" fmla="*/ 0 w 94"/>
                <a:gd name="T5" fmla="*/ 0 h 117"/>
                <a:gd name="T6" fmla="*/ 0 w 94"/>
                <a:gd name="T7" fmla="*/ 0 h 117"/>
                <a:gd name="T8" fmla="*/ 0 w 94"/>
                <a:gd name="T9" fmla="*/ 0 h 117"/>
                <a:gd name="T10" fmla="*/ 0 w 94"/>
                <a:gd name="T11" fmla="*/ 0 h 117"/>
                <a:gd name="T12" fmla="*/ 0 w 94"/>
                <a:gd name="T13" fmla="*/ 0 h 11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4" h="117">
                  <a:moveTo>
                    <a:pt x="69" y="102"/>
                  </a:moveTo>
                  <a:lnTo>
                    <a:pt x="27" y="28"/>
                  </a:lnTo>
                  <a:lnTo>
                    <a:pt x="27" y="0"/>
                  </a:lnTo>
                  <a:lnTo>
                    <a:pt x="94" y="117"/>
                  </a:lnTo>
                  <a:lnTo>
                    <a:pt x="1" y="116"/>
                  </a:lnTo>
                  <a:lnTo>
                    <a:pt x="0" y="102"/>
                  </a:lnTo>
                  <a:lnTo>
                    <a:pt x="69" y="10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94" name="Freeform 89">
              <a:extLst>
                <a:ext uri="{FF2B5EF4-FFF2-40B4-BE49-F238E27FC236}">
                  <a16:creationId xmlns:a16="http://schemas.microsoft.com/office/drawing/2014/main" id="{2EC32FED-F68F-4E18-A854-C8E218DFB92E}"/>
                </a:ext>
              </a:extLst>
            </p:cNvPr>
            <p:cNvSpPr>
              <a:spLocks/>
            </p:cNvSpPr>
            <p:nvPr/>
          </p:nvSpPr>
          <p:spPr bwMode="auto">
            <a:xfrm>
              <a:off x="5142" y="713"/>
              <a:ext cx="27" cy="26"/>
            </a:xfrm>
            <a:custGeom>
              <a:avLst/>
              <a:gdLst>
                <a:gd name="T0" fmla="*/ 0 w 83"/>
                <a:gd name="T1" fmla="*/ 0 h 76"/>
                <a:gd name="T2" fmla="*/ 0 w 83"/>
                <a:gd name="T3" fmla="*/ 0 h 76"/>
                <a:gd name="T4" fmla="*/ 0 w 83"/>
                <a:gd name="T5" fmla="*/ 0 h 76"/>
                <a:gd name="T6" fmla="*/ 0 w 83"/>
                <a:gd name="T7" fmla="*/ 0 h 76"/>
                <a:gd name="T8" fmla="*/ 0 w 83"/>
                <a:gd name="T9" fmla="*/ 0 h 76"/>
                <a:gd name="T10" fmla="*/ 0 w 83"/>
                <a:gd name="T11" fmla="*/ 0 h 76"/>
                <a:gd name="T12" fmla="*/ 0 w 83"/>
                <a:gd name="T13" fmla="*/ 0 h 76"/>
                <a:gd name="T14" fmla="*/ 0 w 83"/>
                <a:gd name="T15" fmla="*/ 0 h 76"/>
                <a:gd name="T16" fmla="*/ 0 w 83"/>
                <a:gd name="T17" fmla="*/ 0 h 76"/>
                <a:gd name="T18" fmla="*/ 0 w 83"/>
                <a:gd name="T19" fmla="*/ 0 h 76"/>
                <a:gd name="T20" fmla="*/ 0 w 83"/>
                <a:gd name="T21" fmla="*/ 0 h 76"/>
                <a:gd name="T22" fmla="*/ 0 w 83"/>
                <a:gd name="T23" fmla="*/ 0 h 76"/>
                <a:gd name="T24" fmla="*/ 0 w 83"/>
                <a:gd name="T25" fmla="*/ 0 h 76"/>
                <a:gd name="T26" fmla="*/ 0 w 83"/>
                <a:gd name="T27" fmla="*/ 0 h 76"/>
                <a:gd name="T28" fmla="*/ 0 w 83"/>
                <a:gd name="T29" fmla="*/ 0 h 76"/>
                <a:gd name="T30" fmla="*/ 0 w 83"/>
                <a:gd name="T31" fmla="*/ 0 h 76"/>
                <a:gd name="T32" fmla="*/ 0 w 83"/>
                <a:gd name="T33" fmla="*/ 0 h 76"/>
                <a:gd name="T34" fmla="*/ 0 w 83"/>
                <a:gd name="T35" fmla="*/ 0 h 76"/>
                <a:gd name="T36" fmla="*/ 0 w 83"/>
                <a:gd name="T37" fmla="*/ 0 h 7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83" h="76">
                  <a:moveTo>
                    <a:pt x="39" y="0"/>
                  </a:moveTo>
                  <a:lnTo>
                    <a:pt x="25" y="9"/>
                  </a:lnTo>
                  <a:lnTo>
                    <a:pt x="12" y="20"/>
                  </a:lnTo>
                  <a:lnTo>
                    <a:pt x="3" y="31"/>
                  </a:lnTo>
                  <a:lnTo>
                    <a:pt x="0" y="38"/>
                  </a:lnTo>
                  <a:lnTo>
                    <a:pt x="5" y="38"/>
                  </a:lnTo>
                  <a:lnTo>
                    <a:pt x="16" y="34"/>
                  </a:lnTo>
                  <a:lnTo>
                    <a:pt x="28" y="28"/>
                  </a:lnTo>
                  <a:lnTo>
                    <a:pt x="32" y="25"/>
                  </a:lnTo>
                  <a:lnTo>
                    <a:pt x="30" y="35"/>
                  </a:lnTo>
                  <a:lnTo>
                    <a:pt x="29" y="48"/>
                  </a:lnTo>
                  <a:lnTo>
                    <a:pt x="28" y="62"/>
                  </a:lnTo>
                  <a:lnTo>
                    <a:pt x="26" y="74"/>
                  </a:lnTo>
                  <a:lnTo>
                    <a:pt x="79" y="76"/>
                  </a:lnTo>
                  <a:lnTo>
                    <a:pt x="82" y="57"/>
                  </a:lnTo>
                  <a:lnTo>
                    <a:pt x="83" y="34"/>
                  </a:lnTo>
                  <a:lnTo>
                    <a:pt x="83" y="14"/>
                  </a:lnTo>
                  <a:lnTo>
                    <a:pt x="83" y="6"/>
                  </a:lnTo>
                  <a:lnTo>
                    <a:pt x="3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95" name="Freeform 90">
              <a:extLst>
                <a:ext uri="{FF2B5EF4-FFF2-40B4-BE49-F238E27FC236}">
                  <a16:creationId xmlns:a16="http://schemas.microsoft.com/office/drawing/2014/main" id="{1E9B160B-5BAD-4385-A8C0-560D5432D2E6}"/>
                </a:ext>
              </a:extLst>
            </p:cNvPr>
            <p:cNvSpPr>
              <a:spLocks/>
            </p:cNvSpPr>
            <p:nvPr/>
          </p:nvSpPr>
          <p:spPr bwMode="auto">
            <a:xfrm>
              <a:off x="4979" y="607"/>
              <a:ext cx="196" cy="118"/>
            </a:xfrm>
            <a:custGeom>
              <a:avLst/>
              <a:gdLst>
                <a:gd name="T0" fmla="*/ 0 w 586"/>
                <a:gd name="T1" fmla="*/ 0 h 354"/>
                <a:gd name="T2" fmla="*/ 0 w 586"/>
                <a:gd name="T3" fmla="*/ 0 h 354"/>
                <a:gd name="T4" fmla="*/ 0 w 586"/>
                <a:gd name="T5" fmla="*/ 0 h 354"/>
                <a:gd name="T6" fmla="*/ 0 w 586"/>
                <a:gd name="T7" fmla="*/ 0 h 354"/>
                <a:gd name="T8" fmla="*/ 0 w 586"/>
                <a:gd name="T9" fmla="*/ 0 h 354"/>
                <a:gd name="T10" fmla="*/ 0 w 586"/>
                <a:gd name="T11" fmla="*/ 0 h 354"/>
                <a:gd name="T12" fmla="*/ 0 w 586"/>
                <a:gd name="T13" fmla="*/ 0 h 354"/>
                <a:gd name="T14" fmla="*/ 0 w 586"/>
                <a:gd name="T15" fmla="*/ 0 h 354"/>
                <a:gd name="T16" fmla="*/ 0 w 586"/>
                <a:gd name="T17" fmla="*/ 0 h 354"/>
                <a:gd name="T18" fmla="*/ 0 w 586"/>
                <a:gd name="T19" fmla="*/ 0 h 354"/>
                <a:gd name="T20" fmla="*/ 0 w 586"/>
                <a:gd name="T21" fmla="*/ 0 h 354"/>
                <a:gd name="T22" fmla="*/ 0 w 586"/>
                <a:gd name="T23" fmla="*/ 0 h 354"/>
                <a:gd name="T24" fmla="*/ 0 w 586"/>
                <a:gd name="T25" fmla="*/ 0 h 354"/>
                <a:gd name="T26" fmla="*/ 0 w 586"/>
                <a:gd name="T27" fmla="*/ 0 h 354"/>
                <a:gd name="T28" fmla="*/ 0 w 586"/>
                <a:gd name="T29" fmla="*/ 0 h 354"/>
                <a:gd name="T30" fmla="*/ 0 w 586"/>
                <a:gd name="T31" fmla="*/ 0 h 354"/>
                <a:gd name="T32" fmla="*/ 0 w 586"/>
                <a:gd name="T33" fmla="*/ 0 h 354"/>
                <a:gd name="T34" fmla="*/ 0 w 586"/>
                <a:gd name="T35" fmla="*/ 0 h 354"/>
                <a:gd name="T36" fmla="*/ 0 w 586"/>
                <a:gd name="T37" fmla="*/ 0 h 354"/>
                <a:gd name="T38" fmla="*/ 0 w 586"/>
                <a:gd name="T39" fmla="*/ 0 h 354"/>
                <a:gd name="T40" fmla="*/ 1 w 586"/>
                <a:gd name="T41" fmla="*/ 0 h 354"/>
                <a:gd name="T42" fmla="*/ 1 w 586"/>
                <a:gd name="T43" fmla="*/ 0 h 354"/>
                <a:gd name="T44" fmla="*/ 1 w 586"/>
                <a:gd name="T45" fmla="*/ 0 h 354"/>
                <a:gd name="T46" fmla="*/ 1 w 586"/>
                <a:gd name="T47" fmla="*/ 0 h 354"/>
                <a:gd name="T48" fmla="*/ 1 w 586"/>
                <a:gd name="T49" fmla="*/ 0 h 354"/>
                <a:gd name="T50" fmla="*/ 1 w 586"/>
                <a:gd name="T51" fmla="*/ 0 h 354"/>
                <a:gd name="T52" fmla="*/ 1 w 586"/>
                <a:gd name="T53" fmla="*/ 0 h 354"/>
                <a:gd name="T54" fmla="*/ 1 w 586"/>
                <a:gd name="T55" fmla="*/ 0 h 354"/>
                <a:gd name="T56" fmla="*/ 1 w 586"/>
                <a:gd name="T57" fmla="*/ 0 h 354"/>
                <a:gd name="T58" fmla="*/ 1 w 586"/>
                <a:gd name="T59" fmla="*/ 0 h 354"/>
                <a:gd name="T60" fmla="*/ 1 w 586"/>
                <a:gd name="T61" fmla="*/ 0 h 354"/>
                <a:gd name="T62" fmla="*/ 1 w 586"/>
                <a:gd name="T63" fmla="*/ 0 h 354"/>
                <a:gd name="T64" fmla="*/ 1 w 586"/>
                <a:gd name="T65" fmla="*/ 0 h 354"/>
                <a:gd name="T66" fmla="*/ 1 w 586"/>
                <a:gd name="T67" fmla="*/ 0 h 354"/>
                <a:gd name="T68" fmla="*/ 1 w 586"/>
                <a:gd name="T69" fmla="*/ 0 h 354"/>
                <a:gd name="T70" fmla="*/ 1 w 586"/>
                <a:gd name="T71" fmla="*/ 0 h 354"/>
                <a:gd name="T72" fmla="*/ 1 w 586"/>
                <a:gd name="T73" fmla="*/ 0 h 354"/>
                <a:gd name="T74" fmla="*/ 1 w 586"/>
                <a:gd name="T75" fmla="*/ 0 h 354"/>
                <a:gd name="T76" fmla="*/ 1 w 586"/>
                <a:gd name="T77" fmla="*/ 0 h 354"/>
                <a:gd name="T78" fmla="*/ 1 w 586"/>
                <a:gd name="T79" fmla="*/ 0 h 354"/>
                <a:gd name="T80" fmla="*/ 1 w 586"/>
                <a:gd name="T81" fmla="*/ 0 h 354"/>
                <a:gd name="T82" fmla="*/ 1 w 586"/>
                <a:gd name="T83" fmla="*/ 0 h 354"/>
                <a:gd name="T84" fmla="*/ 1 w 586"/>
                <a:gd name="T85" fmla="*/ 0 h 354"/>
                <a:gd name="T86" fmla="*/ 1 w 586"/>
                <a:gd name="T87" fmla="*/ 0 h 354"/>
                <a:gd name="T88" fmla="*/ 1 w 586"/>
                <a:gd name="T89" fmla="*/ 0 h 354"/>
                <a:gd name="T90" fmla="*/ 1 w 586"/>
                <a:gd name="T91" fmla="*/ 0 h 354"/>
                <a:gd name="T92" fmla="*/ 1 w 586"/>
                <a:gd name="T93" fmla="*/ 0 h 354"/>
                <a:gd name="T94" fmla="*/ 1 w 586"/>
                <a:gd name="T95" fmla="*/ 0 h 354"/>
                <a:gd name="T96" fmla="*/ 0 w 586"/>
                <a:gd name="T97" fmla="*/ 0 h 354"/>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586" h="354">
                  <a:moveTo>
                    <a:pt x="0" y="354"/>
                  </a:moveTo>
                  <a:lnTo>
                    <a:pt x="2" y="336"/>
                  </a:lnTo>
                  <a:lnTo>
                    <a:pt x="2" y="301"/>
                  </a:lnTo>
                  <a:lnTo>
                    <a:pt x="3" y="254"/>
                  </a:lnTo>
                  <a:lnTo>
                    <a:pt x="6" y="201"/>
                  </a:lnTo>
                  <a:lnTo>
                    <a:pt x="13" y="145"/>
                  </a:lnTo>
                  <a:lnTo>
                    <a:pt x="24" y="94"/>
                  </a:lnTo>
                  <a:lnTo>
                    <a:pt x="41" y="52"/>
                  </a:lnTo>
                  <a:lnTo>
                    <a:pt x="66" y="23"/>
                  </a:lnTo>
                  <a:lnTo>
                    <a:pt x="78" y="16"/>
                  </a:lnTo>
                  <a:lnTo>
                    <a:pt x="89" y="10"/>
                  </a:lnTo>
                  <a:lnTo>
                    <a:pt x="102" y="6"/>
                  </a:lnTo>
                  <a:lnTo>
                    <a:pt x="113" y="3"/>
                  </a:lnTo>
                  <a:lnTo>
                    <a:pt x="126" y="2"/>
                  </a:lnTo>
                  <a:lnTo>
                    <a:pt x="138" y="0"/>
                  </a:lnTo>
                  <a:lnTo>
                    <a:pt x="152" y="0"/>
                  </a:lnTo>
                  <a:lnTo>
                    <a:pt x="166" y="0"/>
                  </a:lnTo>
                  <a:lnTo>
                    <a:pt x="272" y="148"/>
                  </a:lnTo>
                  <a:lnTo>
                    <a:pt x="347" y="0"/>
                  </a:lnTo>
                  <a:lnTo>
                    <a:pt x="357" y="2"/>
                  </a:lnTo>
                  <a:lnTo>
                    <a:pt x="365" y="3"/>
                  </a:lnTo>
                  <a:lnTo>
                    <a:pt x="375" y="6"/>
                  </a:lnTo>
                  <a:lnTo>
                    <a:pt x="384" y="9"/>
                  </a:lnTo>
                  <a:lnTo>
                    <a:pt x="392" y="10"/>
                  </a:lnTo>
                  <a:lnTo>
                    <a:pt x="398" y="13"/>
                  </a:lnTo>
                  <a:lnTo>
                    <a:pt x="402" y="14"/>
                  </a:lnTo>
                  <a:lnTo>
                    <a:pt x="403" y="14"/>
                  </a:lnTo>
                  <a:lnTo>
                    <a:pt x="460" y="46"/>
                  </a:lnTo>
                  <a:lnTo>
                    <a:pt x="505" y="88"/>
                  </a:lnTo>
                  <a:lnTo>
                    <a:pt x="538" y="135"/>
                  </a:lnTo>
                  <a:lnTo>
                    <a:pt x="562" y="184"/>
                  </a:lnTo>
                  <a:lnTo>
                    <a:pt x="576" y="229"/>
                  </a:lnTo>
                  <a:lnTo>
                    <a:pt x="584" y="266"/>
                  </a:lnTo>
                  <a:lnTo>
                    <a:pt x="586" y="294"/>
                  </a:lnTo>
                  <a:lnTo>
                    <a:pt x="584" y="305"/>
                  </a:lnTo>
                  <a:lnTo>
                    <a:pt x="530" y="298"/>
                  </a:lnTo>
                  <a:lnTo>
                    <a:pt x="508" y="244"/>
                  </a:lnTo>
                  <a:lnTo>
                    <a:pt x="485" y="204"/>
                  </a:lnTo>
                  <a:lnTo>
                    <a:pt x="463" y="173"/>
                  </a:lnTo>
                  <a:lnTo>
                    <a:pt x="442" y="154"/>
                  </a:lnTo>
                  <a:lnTo>
                    <a:pt x="424" y="142"/>
                  </a:lnTo>
                  <a:lnTo>
                    <a:pt x="410" y="135"/>
                  </a:lnTo>
                  <a:lnTo>
                    <a:pt x="400" y="133"/>
                  </a:lnTo>
                  <a:lnTo>
                    <a:pt x="398" y="133"/>
                  </a:lnTo>
                  <a:lnTo>
                    <a:pt x="399" y="158"/>
                  </a:lnTo>
                  <a:lnTo>
                    <a:pt x="403" y="215"/>
                  </a:lnTo>
                  <a:lnTo>
                    <a:pt x="407" y="285"/>
                  </a:lnTo>
                  <a:lnTo>
                    <a:pt x="409" y="340"/>
                  </a:lnTo>
                  <a:lnTo>
                    <a:pt x="0" y="354"/>
                  </a:lnTo>
                  <a:close/>
                </a:path>
              </a:pathLst>
            </a:custGeom>
            <a:solidFill>
              <a:srgbClr val="F466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96" name="Freeform 91">
              <a:extLst>
                <a:ext uri="{FF2B5EF4-FFF2-40B4-BE49-F238E27FC236}">
                  <a16:creationId xmlns:a16="http://schemas.microsoft.com/office/drawing/2014/main" id="{209912F8-2960-4E80-920F-345ECB4C74F3}"/>
                </a:ext>
              </a:extLst>
            </p:cNvPr>
            <p:cNvSpPr>
              <a:spLocks/>
            </p:cNvSpPr>
            <p:nvPr/>
          </p:nvSpPr>
          <p:spPr bwMode="auto">
            <a:xfrm>
              <a:off x="5030" y="456"/>
              <a:ext cx="106" cy="35"/>
            </a:xfrm>
            <a:custGeom>
              <a:avLst/>
              <a:gdLst>
                <a:gd name="T0" fmla="*/ 0 w 319"/>
                <a:gd name="T1" fmla="*/ 0 h 105"/>
                <a:gd name="T2" fmla="*/ 0 w 319"/>
                <a:gd name="T3" fmla="*/ 0 h 105"/>
                <a:gd name="T4" fmla="*/ 0 w 319"/>
                <a:gd name="T5" fmla="*/ 0 h 105"/>
                <a:gd name="T6" fmla="*/ 0 w 319"/>
                <a:gd name="T7" fmla="*/ 0 h 105"/>
                <a:gd name="T8" fmla="*/ 0 w 319"/>
                <a:gd name="T9" fmla="*/ 0 h 105"/>
                <a:gd name="T10" fmla="*/ 0 w 319"/>
                <a:gd name="T11" fmla="*/ 0 h 105"/>
                <a:gd name="T12" fmla="*/ 0 w 319"/>
                <a:gd name="T13" fmla="*/ 0 h 105"/>
                <a:gd name="T14" fmla="*/ 0 w 319"/>
                <a:gd name="T15" fmla="*/ 0 h 105"/>
                <a:gd name="T16" fmla="*/ 0 w 319"/>
                <a:gd name="T17" fmla="*/ 0 h 105"/>
                <a:gd name="T18" fmla="*/ 0 w 319"/>
                <a:gd name="T19" fmla="*/ 0 h 105"/>
                <a:gd name="T20" fmla="*/ 0 w 319"/>
                <a:gd name="T21" fmla="*/ 0 h 105"/>
                <a:gd name="T22" fmla="*/ 0 w 319"/>
                <a:gd name="T23" fmla="*/ 0 h 105"/>
                <a:gd name="T24" fmla="*/ 0 w 319"/>
                <a:gd name="T25" fmla="*/ 0 h 105"/>
                <a:gd name="T26" fmla="*/ 0 w 319"/>
                <a:gd name="T27" fmla="*/ 0 h 105"/>
                <a:gd name="T28" fmla="*/ 0 w 319"/>
                <a:gd name="T29" fmla="*/ 0 h 105"/>
                <a:gd name="T30" fmla="*/ 0 w 319"/>
                <a:gd name="T31" fmla="*/ 0 h 105"/>
                <a:gd name="T32" fmla="*/ 0 w 319"/>
                <a:gd name="T33" fmla="*/ 0 h 105"/>
                <a:gd name="T34" fmla="*/ 0 w 319"/>
                <a:gd name="T35" fmla="*/ 0 h 105"/>
                <a:gd name="T36" fmla="*/ 0 w 319"/>
                <a:gd name="T37" fmla="*/ 0 h 105"/>
                <a:gd name="T38" fmla="*/ 0 w 319"/>
                <a:gd name="T39" fmla="*/ 0 h 105"/>
                <a:gd name="T40" fmla="*/ 0 w 319"/>
                <a:gd name="T41" fmla="*/ 0 h 105"/>
                <a:gd name="T42" fmla="*/ 0 w 319"/>
                <a:gd name="T43" fmla="*/ 0 h 105"/>
                <a:gd name="T44" fmla="*/ 0 w 319"/>
                <a:gd name="T45" fmla="*/ 0 h 105"/>
                <a:gd name="T46" fmla="*/ 0 w 319"/>
                <a:gd name="T47" fmla="*/ 0 h 105"/>
                <a:gd name="T48" fmla="*/ 0 w 319"/>
                <a:gd name="T49" fmla="*/ 0 h 105"/>
                <a:gd name="T50" fmla="*/ 0 w 319"/>
                <a:gd name="T51" fmla="*/ 0 h 105"/>
                <a:gd name="T52" fmla="*/ 0 w 319"/>
                <a:gd name="T53" fmla="*/ 0 h 105"/>
                <a:gd name="T54" fmla="*/ 0 w 319"/>
                <a:gd name="T55" fmla="*/ 0 h 105"/>
                <a:gd name="T56" fmla="*/ 0 w 319"/>
                <a:gd name="T57" fmla="*/ 0 h 105"/>
                <a:gd name="T58" fmla="*/ 0 w 319"/>
                <a:gd name="T59" fmla="*/ 0 h 105"/>
                <a:gd name="T60" fmla="*/ 0 w 319"/>
                <a:gd name="T61" fmla="*/ 0 h 105"/>
                <a:gd name="T62" fmla="*/ 0 w 319"/>
                <a:gd name="T63" fmla="*/ 0 h 105"/>
                <a:gd name="T64" fmla="*/ 0 w 319"/>
                <a:gd name="T65" fmla="*/ 0 h 105"/>
                <a:gd name="T66" fmla="*/ 0 w 319"/>
                <a:gd name="T67" fmla="*/ 0 h 105"/>
                <a:gd name="T68" fmla="*/ 0 w 319"/>
                <a:gd name="T69" fmla="*/ 0 h 105"/>
                <a:gd name="T70" fmla="*/ 0 w 319"/>
                <a:gd name="T71" fmla="*/ 0 h 105"/>
                <a:gd name="T72" fmla="*/ 0 w 319"/>
                <a:gd name="T73" fmla="*/ 0 h 105"/>
                <a:gd name="T74" fmla="*/ 0 w 319"/>
                <a:gd name="T75" fmla="*/ 0 h 105"/>
                <a:gd name="T76" fmla="*/ 0 w 319"/>
                <a:gd name="T77" fmla="*/ 0 h 105"/>
                <a:gd name="T78" fmla="*/ 0 w 319"/>
                <a:gd name="T79" fmla="*/ 0 h 105"/>
                <a:gd name="T80" fmla="*/ 0 w 319"/>
                <a:gd name="T81" fmla="*/ 0 h 105"/>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319" h="105">
                  <a:moveTo>
                    <a:pt x="62" y="17"/>
                  </a:moveTo>
                  <a:lnTo>
                    <a:pt x="74" y="15"/>
                  </a:lnTo>
                  <a:lnTo>
                    <a:pt x="93" y="14"/>
                  </a:lnTo>
                  <a:lnTo>
                    <a:pt x="120" y="11"/>
                  </a:lnTo>
                  <a:lnTo>
                    <a:pt x="148" y="8"/>
                  </a:lnTo>
                  <a:lnTo>
                    <a:pt x="177" y="6"/>
                  </a:lnTo>
                  <a:lnTo>
                    <a:pt x="202" y="3"/>
                  </a:lnTo>
                  <a:lnTo>
                    <a:pt x="221" y="1"/>
                  </a:lnTo>
                  <a:lnTo>
                    <a:pt x="234" y="0"/>
                  </a:lnTo>
                  <a:lnTo>
                    <a:pt x="249" y="3"/>
                  </a:lnTo>
                  <a:lnTo>
                    <a:pt x="265" y="11"/>
                  </a:lnTo>
                  <a:lnTo>
                    <a:pt x="279" y="22"/>
                  </a:lnTo>
                  <a:lnTo>
                    <a:pt x="293" y="36"/>
                  </a:lnTo>
                  <a:lnTo>
                    <a:pt x="304" y="52"/>
                  </a:lnTo>
                  <a:lnTo>
                    <a:pt x="312" y="66"/>
                  </a:lnTo>
                  <a:lnTo>
                    <a:pt x="318" y="80"/>
                  </a:lnTo>
                  <a:lnTo>
                    <a:pt x="319" y="89"/>
                  </a:lnTo>
                  <a:lnTo>
                    <a:pt x="316" y="93"/>
                  </a:lnTo>
                  <a:lnTo>
                    <a:pt x="306" y="96"/>
                  </a:lnTo>
                  <a:lnTo>
                    <a:pt x="293" y="99"/>
                  </a:lnTo>
                  <a:lnTo>
                    <a:pt x="274" y="100"/>
                  </a:lnTo>
                  <a:lnTo>
                    <a:pt x="252" y="102"/>
                  </a:lnTo>
                  <a:lnTo>
                    <a:pt x="227" y="103"/>
                  </a:lnTo>
                  <a:lnTo>
                    <a:pt x="201" y="105"/>
                  </a:lnTo>
                  <a:lnTo>
                    <a:pt x="173" y="105"/>
                  </a:lnTo>
                  <a:lnTo>
                    <a:pt x="145" y="105"/>
                  </a:lnTo>
                  <a:lnTo>
                    <a:pt x="118" y="105"/>
                  </a:lnTo>
                  <a:lnTo>
                    <a:pt x="93" y="105"/>
                  </a:lnTo>
                  <a:lnTo>
                    <a:pt x="69" y="105"/>
                  </a:lnTo>
                  <a:lnTo>
                    <a:pt x="50" y="103"/>
                  </a:lnTo>
                  <a:lnTo>
                    <a:pt x="33" y="103"/>
                  </a:lnTo>
                  <a:lnTo>
                    <a:pt x="22" y="103"/>
                  </a:lnTo>
                  <a:lnTo>
                    <a:pt x="16" y="103"/>
                  </a:lnTo>
                  <a:lnTo>
                    <a:pt x="5" y="99"/>
                  </a:lnTo>
                  <a:lnTo>
                    <a:pt x="0" y="89"/>
                  </a:lnTo>
                  <a:lnTo>
                    <a:pt x="1" y="75"/>
                  </a:lnTo>
                  <a:lnTo>
                    <a:pt x="8" y="60"/>
                  </a:lnTo>
                  <a:lnTo>
                    <a:pt x="18" y="45"/>
                  </a:lnTo>
                  <a:lnTo>
                    <a:pt x="32" y="31"/>
                  </a:lnTo>
                  <a:lnTo>
                    <a:pt x="47" y="21"/>
                  </a:lnTo>
                  <a:lnTo>
                    <a:pt x="62"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97" name="Freeform 92">
              <a:extLst>
                <a:ext uri="{FF2B5EF4-FFF2-40B4-BE49-F238E27FC236}">
                  <a16:creationId xmlns:a16="http://schemas.microsoft.com/office/drawing/2014/main" id="{6BA80A84-8850-41F8-B7C4-CEC652F992D9}"/>
                </a:ext>
              </a:extLst>
            </p:cNvPr>
            <p:cNvSpPr>
              <a:spLocks/>
            </p:cNvSpPr>
            <p:nvPr/>
          </p:nvSpPr>
          <p:spPr bwMode="auto">
            <a:xfrm>
              <a:off x="5013" y="539"/>
              <a:ext cx="8" cy="8"/>
            </a:xfrm>
            <a:custGeom>
              <a:avLst/>
              <a:gdLst>
                <a:gd name="T0" fmla="*/ 0 w 24"/>
                <a:gd name="T1" fmla="*/ 0 h 24"/>
                <a:gd name="T2" fmla="*/ 0 w 24"/>
                <a:gd name="T3" fmla="*/ 0 h 24"/>
                <a:gd name="T4" fmla="*/ 0 w 24"/>
                <a:gd name="T5" fmla="*/ 0 h 24"/>
                <a:gd name="T6" fmla="*/ 0 w 24"/>
                <a:gd name="T7" fmla="*/ 0 h 24"/>
                <a:gd name="T8" fmla="*/ 0 w 24"/>
                <a:gd name="T9" fmla="*/ 0 h 24"/>
                <a:gd name="T10" fmla="*/ 0 w 24"/>
                <a:gd name="T11" fmla="*/ 0 h 24"/>
                <a:gd name="T12" fmla="*/ 0 w 24"/>
                <a:gd name="T13" fmla="*/ 0 h 24"/>
                <a:gd name="T14" fmla="*/ 0 w 24"/>
                <a:gd name="T15" fmla="*/ 0 h 24"/>
                <a:gd name="T16" fmla="*/ 0 w 24"/>
                <a:gd name="T17" fmla="*/ 0 h 24"/>
                <a:gd name="T18" fmla="*/ 0 w 24"/>
                <a:gd name="T19" fmla="*/ 0 h 24"/>
                <a:gd name="T20" fmla="*/ 0 w 24"/>
                <a:gd name="T21" fmla="*/ 0 h 24"/>
                <a:gd name="T22" fmla="*/ 0 w 24"/>
                <a:gd name="T23" fmla="*/ 0 h 24"/>
                <a:gd name="T24" fmla="*/ 0 w 24"/>
                <a:gd name="T25" fmla="*/ 0 h 24"/>
                <a:gd name="T26" fmla="*/ 0 w 24"/>
                <a:gd name="T27" fmla="*/ 0 h 24"/>
                <a:gd name="T28" fmla="*/ 0 w 24"/>
                <a:gd name="T29" fmla="*/ 0 h 24"/>
                <a:gd name="T30" fmla="*/ 0 w 24"/>
                <a:gd name="T31" fmla="*/ 0 h 24"/>
                <a:gd name="T32" fmla="*/ 0 w 24"/>
                <a:gd name="T33" fmla="*/ 0 h 2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4" h="24">
                  <a:moveTo>
                    <a:pt x="12" y="24"/>
                  </a:moveTo>
                  <a:lnTo>
                    <a:pt x="7" y="23"/>
                  </a:lnTo>
                  <a:lnTo>
                    <a:pt x="4" y="21"/>
                  </a:lnTo>
                  <a:lnTo>
                    <a:pt x="1" y="17"/>
                  </a:lnTo>
                  <a:lnTo>
                    <a:pt x="0" y="13"/>
                  </a:lnTo>
                  <a:lnTo>
                    <a:pt x="1" y="7"/>
                  </a:lnTo>
                  <a:lnTo>
                    <a:pt x="4" y="5"/>
                  </a:lnTo>
                  <a:lnTo>
                    <a:pt x="7" y="2"/>
                  </a:lnTo>
                  <a:lnTo>
                    <a:pt x="12" y="0"/>
                  </a:lnTo>
                  <a:lnTo>
                    <a:pt x="17" y="2"/>
                  </a:lnTo>
                  <a:lnTo>
                    <a:pt x="21" y="5"/>
                  </a:lnTo>
                  <a:lnTo>
                    <a:pt x="22" y="7"/>
                  </a:lnTo>
                  <a:lnTo>
                    <a:pt x="24" y="13"/>
                  </a:lnTo>
                  <a:lnTo>
                    <a:pt x="22" y="17"/>
                  </a:lnTo>
                  <a:lnTo>
                    <a:pt x="21" y="21"/>
                  </a:lnTo>
                  <a:lnTo>
                    <a:pt x="17" y="23"/>
                  </a:lnTo>
                  <a:lnTo>
                    <a:pt x="12" y="2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98" name="Freeform 93">
              <a:extLst>
                <a:ext uri="{FF2B5EF4-FFF2-40B4-BE49-F238E27FC236}">
                  <a16:creationId xmlns:a16="http://schemas.microsoft.com/office/drawing/2014/main" id="{E3DB5123-5A55-4F77-A285-6CB1D6329A8E}"/>
                </a:ext>
              </a:extLst>
            </p:cNvPr>
            <p:cNvSpPr>
              <a:spLocks/>
            </p:cNvSpPr>
            <p:nvPr/>
          </p:nvSpPr>
          <p:spPr bwMode="auto">
            <a:xfrm>
              <a:off x="5065" y="668"/>
              <a:ext cx="10" cy="11"/>
            </a:xfrm>
            <a:custGeom>
              <a:avLst/>
              <a:gdLst>
                <a:gd name="T0" fmla="*/ 0 w 30"/>
                <a:gd name="T1" fmla="*/ 0 h 32"/>
                <a:gd name="T2" fmla="*/ 0 w 30"/>
                <a:gd name="T3" fmla="*/ 0 h 32"/>
                <a:gd name="T4" fmla="*/ 0 w 30"/>
                <a:gd name="T5" fmla="*/ 0 h 32"/>
                <a:gd name="T6" fmla="*/ 0 w 30"/>
                <a:gd name="T7" fmla="*/ 0 h 32"/>
                <a:gd name="T8" fmla="*/ 0 w 30"/>
                <a:gd name="T9" fmla="*/ 0 h 32"/>
                <a:gd name="T10" fmla="*/ 0 w 30"/>
                <a:gd name="T11" fmla="*/ 0 h 32"/>
                <a:gd name="T12" fmla="*/ 0 w 30"/>
                <a:gd name="T13" fmla="*/ 0 h 32"/>
                <a:gd name="T14" fmla="*/ 0 w 30"/>
                <a:gd name="T15" fmla="*/ 0 h 32"/>
                <a:gd name="T16" fmla="*/ 0 w 30"/>
                <a:gd name="T17" fmla="*/ 0 h 32"/>
                <a:gd name="T18" fmla="*/ 0 w 30"/>
                <a:gd name="T19" fmla="*/ 0 h 32"/>
                <a:gd name="T20" fmla="*/ 0 w 30"/>
                <a:gd name="T21" fmla="*/ 0 h 32"/>
                <a:gd name="T22" fmla="*/ 0 w 30"/>
                <a:gd name="T23" fmla="*/ 0 h 32"/>
                <a:gd name="T24" fmla="*/ 0 w 30"/>
                <a:gd name="T25" fmla="*/ 0 h 32"/>
                <a:gd name="T26" fmla="*/ 0 w 30"/>
                <a:gd name="T27" fmla="*/ 0 h 32"/>
                <a:gd name="T28" fmla="*/ 0 w 30"/>
                <a:gd name="T29" fmla="*/ 0 h 32"/>
                <a:gd name="T30" fmla="*/ 0 w 30"/>
                <a:gd name="T31" fmla="*/ 0 h 32"/>
                <a:gd name="T32" fmla="*/ 0 w 30"/>
                <a:gd name="T33" fmla="*/ 0 h 3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30" h="32">
                  <a:moveTo>
                    <a:pt x="15" y="32"/>
                  </a:moveTo>
                  <a:lnTo>
                    <a:pt x="9" y="31"/>
                  </a:lnTo>
                  <a:lnTo>
                    <a:pt x="4" y="28"/>
                  </a:lnTo>
                  <a:lnTo>
                    <a:pt x="1" y="23"/>
                  </a:lnTo>
                  <a:lnTo>
                    <a:pt x="0" y="17"/>
                  </a:lnTo>
                  <a:lnTo>
                    <a:pt x="1" y="10"/>
                  </a:lnTo>
                  <a:lnTo>
                    <a:pt x="4" y="4"/>
                  </a:lnTo>
                  <a:lnTo>
                    <a:pt x="9" y="2"/>
                  </a:lnTo>
                  <a:lnTo>
                    <a:pt x="15" y="0"/>
                  </a:lnTo>
                  <a:lnTo>
                    <a:pt x="21" y="2"/>
                  </a:lnTo>
                  <a:lnTo>
                    <a:pt x="26" y="4"/>
                  </a:lnTo>
                  <a:lnTo>
                    <a:pt x="29" y="10"/>
                  </a:lnTo>
                  <a:lnTo>
                    <a:pt x="30" y="17"/>
                  </a:lnTo>
                  <a:lnTo>
                    <a:pt x="29" y="23"/>
                  </a:lnTo>
                  <a:lnTo>
                    <a:pt x="26" y="28"/>
                  </a:lnTo>
                  <a:lnTo>
                    <a:pt x="21" y="31"/>
                  </a:lnTo>
                  <a:lnTo>
                    <a:pt x="15"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99" name="Freeform 94">
              <a:extLst>
                <a:ext uri="{FF2B5EF4-FFF2-40B4-BE49-F238E27FC236}">
                  <a16:creationId xmlns:a16="http://schemas.microsoft.com/office/drawing/2014/main" id="{72242B54-EE24-4F08-86A3-BBDBA9635375}"/>
                </a:ext>
              </a:extLst>
            </p:cNvPr>
            <p:cNvSpPr>
              <a:spLocks/>
            </p:cNvSpPr>
            <p:nvPr/>
          </p:nvSpPr>
          <p:spPr bwMode="auto">
            <a:xfrm>
              <a:off x="5065" y="689"/>
              <a:ext cx="10" cy="11"/>
            </a:xfrm>
            <a:custGeom>
              <a:avLst/>
              <a:gdLst>
                <a:gd name="T0" fmla="*/ 0 w 30"/>
                <a:gd name="T1" fmla="*/ 0 h 32"/>
                <a:gd name="T2" fmla="*/ 0 w 30"/>
                <a:gd name="T3" fmla="*/ 0 h 32"/>
                <a:gd name="T4" fmla="*/ 0 w 30"/>
                <a:gd name="T5" fmla="*/ 0 h 32"/>
                <a:gd name="T6" fmla="*/ 0 w 30"/>
                <a:gd name="T7" fmla="*/ 0 h 32"/>
                <a:gd name="T8" fmla="*/ 0 w 30"/>
                <a:gd name="T9" fmla="*/ 0 h 32"/>
                <a:gd name="T10" fmla="*/ 0 w 30"/>
                <a:gd name="T11" fmla="*/ 0 h 32"/>
                <a:gd name="T12" fmla="*/ 0 w 30"/>
                <a:gd name="T13" fmla="*/ 0 h 32"/>
                <a:gd name="T14" fmla="*/ 0 w 30"/>
                <a:gd name="T15" fmla="*/ 0 h 32"/>
                <a:gd name="T16" fmla="*/ 0 w 30"/>
                <a:gd name="T17" fmla="*/ 0 h 32"/>
                <a:gd name="T18" fmla="*/ 0 w 30"/>
                <a:gd name="T19" fmla="*/ 0 h 32"/>
                <a:gd name="T20" fmla="*/ 0 w 30"/>
                <a:gd name="T21" fmla="*/ 0 h 32"/>
                <a:gd name="T22" fmla="*/ 0 w 30"/>
                <a:gd name="T23" fmla="*/ 0 h 32"/>
                <a:gd name="T24" fmla="*/ 0 w 30"/>
                <a:gd name="T25" fmla="*/ 0 h 32"/>
                <a:gd name="T26" fmla="*/ 0 w 30"/>
                <a:gd name="T27" fmla="*/ 0 h 32"/>
                <a:gd name="T28" fmla="*/ 0 w 30"/>
                <a:gd name="T29" fmla="*/ 0 h 32"/>
                <a:gd name="T30" fmla="*/ 0 w 30"/>
                <a:gd name="T31" fmla="*/ 0 h 32"/>
                <a:gd name="T32" fmla="*/ 0 w 30"/>
                <a:gd name="T33" fmla="*/ 0 h 3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30" h="32">
                  <a:moveTo>
                    <a:pt x="15" y="32"/>
                  </a:moveTo>
                  <a:lnTo>
                    <a:pt x="9" y="31"/>
                  </a:lnTo>
                  <a:lnTo>
                    <a:pt x="4" y="28"/>
                  </a:lnTo>
                  <a:lnTo>
                    <a:pt x="1" y="22"/>
                  </a:lnTo>
                  <a:lnTo>
                    <a:pt x="0" y="17"/>
                  </a:lnTo>
                  <a:lnTo>
                    <a:pt x="1" y="10"/>
                  </a:lnTo>
                  <a:lnTo>
                    <a:pt x="4" y="4"/>
                  </a:lnTo>
                  <a:lnTo>
                    <a:pt x="9" y="1"/>
                  </a:lnTo>
                  <a:lnTo>
                    <a:pt x="15" y="0"/>
                  </a:lnTo>
                  <a:lnTo>
                    <a:pt x="21" y="1"/>
                  </a:lnTo>
                  <a:lnTo>
                    <a:pt x="26" y="4"/>
                  </a:lnTo>
                  <a:lnTo>
                    <a:pt x="29" y="10"/>
                  </a:lnTo>
                  <a:lnTo>
                    <a:pt x="30" y="17"/>
                  </a:lnTo>
                  <a:lnTo>
                    <a:pt x="29" y="22"/>
                  </a:lnTo>
                  <a:lnTo>
                    <a:pt x="26" y="28"/>
                  </a:lnTo>
                  <a:lnTo>
                    <a:pt x="21" y="31"/>
                  </a:lnTo>
                  <a:lnTo>
                    <a:pt x="15"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00" name="Freeform 95">
              <a:extLst>
                <a:ext uri="{FF2B5EF4-FFF2-40B4-BE49-F238E27FC236}">
                  <a16:creationId xmlns:a16="http://schemas.microsoft.com/office/drawing/2014/main" id="{CF50F90F-8FA1-4B41-AAD6-34EA20C6D49C}"/>
                </a:ext>
              </a:extLst>
            </p:cNvPr>
            <p:cNvSpPr>
              <a:spLocks/>
            </p:cNvSpPr>
            <p:nvPr/>
          </p:nvSpPr>
          <p:spPr bwMode="auto">
            <a:xfrm>
              <a:off x="5017" y="605"/>
              <a:ext cx="92" cy="56"/>
            </a:xfrm>
            <a:custGeom>
              <a:avLst/>
              <a:gdLst>
                <a:gd name="T0" fmla="*/ 0 w 274"/>
                <a:gd name="T1" fmla="*/ 0 h 169"/>
                <a:gd name="T2" fmla="*/ 0 w 274"/>
                <a:gd name="T3" fmla="*/ 0 h 169"/>
                <a:gd name="T4" fmla="*/ 0 w 274"/>
                <a:gd name="T5" fmla="*/ 0 h 169"/>
                <a:gd name="T6" fmla="*/ 0 w 274"/>
                <a:gd name="T7" fmla="*/ 0 h 169"/>
                <a:gd name="T8" fmla="*/ 0 w 274"/>
                <a:gd name="T9" fmla="*/ 0 h 169"/>
                <a:gd name="T10" fmla="*/ 0 w 274"/>
                <a:gd name="T11" fmla="*/ 0 h 169"/>
                <a:gd name="T12" fmla="*/ 0 w 274"/>
                <a:gd name="T13" fmla="*/ 0 h 169"/>
                <a:gd name="T14" fmla="*/ 0 w 274"/>
                <a:gd name="T15" fmla="*/ 0 h 169"/>
                <a:gd name="T16" fmla="*/ 0 w 274"/>
                <a:gd name="T17" fmla="*/ 0 h 169"/>
                <a:gd name="T18" fmla="*/ 0 w 274"/>
                <a:gd name="T19" fmla="*/ 0 h 169"/>
                <a:gd name="T20" fmla="*/ 0 w 274"/>
                <a:gd name="T21" fmla="*/ 0 h 169"/>
                <a:gd name="T22" fmla="*/ 0 w 274"/>
                <a:gd name="T23" fmla="*/ 0 h 169"/>
                <a:gd name="T24" fmla="*/ 0 w 274"/>
                <a:gd name="T25" fmla="*/ 0 h 169"/>
                <a:gd name="T26" fmla="*/ 0 w 274"/>
                <a:gd name="T27" fmla="*/ 0 h 169"/>
                <a:gd name="T28" fmla="*/ 0 w 274"/>
                <a:gd name="T29" fmla="*/ 0 h 169"/>
                <a:gd name="T30" fmla="*/ 0 w 274"/>
                <a:gd name="T31" fmla="*/ 0 h 169"/>
                <a:gd name="T32" fmla="*/ 0 w 274"/>
                <a:gd name="T33" fmla="*/ 0 h 169"/>
                <a:gd name="T34" fmla="*/ 0 w 274"/>
                <a:gd name="T35" fmla="*/ 0 h 169"/>
                <a:gd name="T36" fmla="*/ 0 w 274"/>
                <a:gd name="T37" fmla="*/ 0 h 169"/>
                <a:gd name="T38" fmla="*/ 0 w 274"/>
                <a:gd name="T39" fmla="*/ 0 h 169"/>
                <a:gd name="T40" fmla="*/ 0 w 274"/>
                <a:gd name="T41" fmla="*/ 0 h 169"/>
                <a:gd name="T42" fmla="*/ 0 w 274"/>
                <a:gd name="T43" fmla="*/ 0 h 16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0" t="0" r="r" b="b"/>
              <a:pathLst>
                <a:path w="274" h="169">
                  <a:moveTo>
                    <a:pt x="10" y="94"/>
                  </a:moveTo>
                  <a:lnTo>
                    <a:pt x="37" y="64"/>
                  </a:lnTo>
                  <a:lnTo>
                    <a:pt x="0" y="39"/>
                  </a:lnTo>
                  <a:lnTo>
                    <a:pt x="30" y="5"/>
                  </a:lnTo>
                  <a:lnTo>
                    <a:pt x="48" y="5"/>
                  </a:lnTo>
                  <a:lnTo>
                    <a:pt x="24" y="35"/>
                  </a:lnTo>
                  <a:lnTo>
                    <a:pt x="58" y="62"/>
                  </a:lnTo>
                  <a:lnTo>
                    <a:pt x="55" y="66"/>
                  </a:lnTo>
                  <a:lnTo>
                    <a:pt x="47" y="74"/>
                  </a:lnTo>
                  <a:lnTo>
                    <a:pt x="40" y="84"/>
                  </a:lnTo>
                  <a:lnTo>
                    <a:pt x="37" y="87"/>
                  </a:lnTo>
                  <a:lnTo>
                    <a:pt x="158" y="151"/>
                  </a:lnTo>
                  <a:lnTo>
                    <a:pt x="242" y="85"/>
                  </a:lnTo>
                  <a:lnTo>
                    <a:pt x="222" y="60"/>
                  </a:lnTo>
                  <a:lnTo>
                    <a:pt x="254" y="37"/>
                  </a:lnTo>
                  <a:lnTo>
                    <a:pt x="235" y="0"/>
                  </a:lnTo>
                  <a:lnTo>
                    <a:pt x="251" y="2"/>
                  </a:lnTo>
                  <a:lnTo>
                    <a:pt x="274" y="39"/>
                  </a:lnTo>
                  <a:lnTo>
                    <a:pt x="242" y="63"/>
                  </a:lnTo>
                  <a:lnTo>
                    <a:pt x="267" y="88"/>
                  </a:lnTo>
                  <a:lnTo>
                    <a:pt x="161" y="169"/>
                  </a:lnTo>
                  <a:lnTo>
                    <a:pt x="10" y="9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01" name="Freeform 96">
              <a:extLst>
                <a:ext uri="{FF2B5EF4-FFF2-40B4-BE49-F238E27FC236}">
                  <a16:creationId xmlns:a16="http://schemas.microsoft.com/office/drawing/2014/main" id="{788B0156-5997-4EA7-AB46-AD5BB9144134}"/>
                </a:ext>
              </a:extLst>
            </p:cNvPr>
            <p:cNvSpPr>
              <a:spLocks/>
            </p:cNvSpPr>
            <p:nvPr/>
          </p:nvSpPr>
          <p:spPr bwMode="auto">
            <a:xfrm>
              <a:off x="5269" y="619"/>
              <a:ext cx="91" cy="55"/>
            </a:xfrm>
            <a:custGeom>
              <a:avLst/>
              <a:gdLst>
                <a:gd name="T0" fmla="*/ 0 w 273"/>
                <a:gd name="T1" fmla="*/ 0 h 167"/>
                <a:gd name="T2" fmla="*/ 0 w 273"/>
                <a:gd name="T3" fmla="*/ 0 h 167"/>
                <a:gd name="T4" fmla="*/ 0 w 273"/>
                <a:gd name="T5" fmla="*/ 0 h 167"/>
                <a:gd name="T6" fmla="*/ 0 w 273"/>
                <a:gd name="T7" fmla="*/ 0 h 167"/>
                <a:gd name="T8" fmla="*/ 0 w 273"/>
                <a:gd name="T9" fmla="*/ 0 h 167"/>
                <a:gd name="T10" fmla="*/ 0 w 273"/>
                <a:gd name="T11" fmla="*/ 0 h 167"/>
                <a:gd name="T12" fmla="*/ 0 w 273"/>
                <a:gd name="T13" fmla="*/ 0 h 167"/>
                <a:gd name="T14" fmla="*/ 0 w 273"/>
                <a:gd name="T15" fmla="*/ 0 h 167"/>
                <a:gd name="T16" fmla="*/ 0 w 273"/>
                <a:gd name="T17" fmla="*/ 0 h 167"/>
                <a:gd name="T18" fmla="*/ 0 w 273"/>
                <a:gd name="T19" fmla="*/ 0 h 167"/>
                <a:gd name="T20" fmla="*/ 0 w 273"/>
                <a:gd name="T21" fmla="*/ 0 h 167"/>
                <a:gd name="T22" fmla="*/ 0 w 273"/>
                <a:gd name="T23" fmla="*/ 0 h 167"/>
                <a:gd name="T24" fmla="*/ 0 w 273"/>
                <a:gd name="T25" fmla="*/ 0 h 167"/>
                <a:gd name="T26" fmla="*/ 0 w 273"/>
                <a:gd name="T27" fmla="*/ 0 h 167"/>
                <a:gd name="T28" fmla="*/ 0 w 273"/>
                <a:gd name="T29" fmla="*/ 0 h 167"/>
                <a:gd name="T30" fmla="*/ 0 w 273"/>
                <a:gd name="T31" fmla="*/ 0 h 167"/>
                <a:gd name="T32" fmla="*/ 0 w 273"/>
                <a:gd name="T33" fmla="*/ 0 h 167"/>
                <a:gd name="T34" fmla="*/ 0 w 273"/>
                <a:gd name="T35" fmla="*/ 0 h 167"/>
                <a:gd name="T36" fmla="*/ 0 w 273"/>
                <a:gd name="T37" fmla="*/ 0 h 167"/>
                <a:gd name="T38" fmla="*/ 0 w 273"/>
                <a:gd name="T39" fmla="*/ 0 h 167"/>
                <a:gd name="T40" fmla="*/ 0 w 273"/>
                <a:gd name="T41" fmla="*/ 0 h 167"/>
                <a:gd name="T42" fmla="*/ 0 w 273"/>
                <a:gd name="T43" fmla="*/ 0 h 16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0" t="0" r="r" b="b"/>
              <a:pathLst>
                <a:path w="273" h="167">
                  <a:moveTo>
                    <a:pt x="265" y="92"/>
                  </a:moveTo>
                  <a:lnTo>
                    <a:pt x="237" y="63"/>
                  </a:lnTo>
                  <a:lnTo>
                    <a:pt x="273" y="38"/>
                  </a:lnTo>
                  <a:lnTo>
                    <a:pt x="244" y="3"/>
                  </a:lnTo>
                  <a:lnTo>
                    <a:pt x="226" y="3"/>
                  </a:lnTo>
                  <a:lnTo>
                    <a:pt x="251" y="35"/>
                  </a:lnTo>
                  <a:lnTo>
                    <a:pt x="216" y="60"/>
                  </a:lnTo>
                  <a:lnTo>
                    <a:pt x="220" y="64"/>
                  </a:lnTo>
                  <a:lnTo>
                    <a:pt x="227" y="73"/>
                  </a:lnTo>
                  <a:lnTo>
                    <a:pt x="236" y="82"/>
                  </a:lnTo>
                  <a:lnTo>
                    <a:pt x="239" y="85"/>
                  </a:lnTo>
                  <a:lnTo>
                    <a:pt x="116" y="151"/>
                  </a:lnTo>
                  <a:lnTo>
                    <a:pt x="32" y="84"/>
                  </a:lnTo>
                  <a:lnTo>
                    <a:pt x="52" y="59"/>
                  </a:lnTo>
                  <a:lnTo>
                    <a:pt x="21" y="35"/>
                  </a:lnTo>
                  <a:lnTo>
                    <a:pt x="39" y="0"/>
                  </a:lnTo>
                  <a:lnTo>
                    <a:pt x="22" y="0"/>
                  </a:lnTo>
                  <a:lnTo>
                    <a:pt x="0" y="38"/>
                  </a:lnTo>
                  <a:lnTo>
                    <a:pt x="32" y="61"/>
                  </a:lnTo>
                  <a:lnTo>
                    <a:pt x="7" y="87"/>
                  </a:lnTo>
                  <a:lnTo>
                    <a:pt x="113" y="167"/>
                  </a:lnTo>
                  <a:lnTo>
                    <a:pt x="265" y="9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02" name="Freeform 97">
              <a:extLst>
                <a:ext uri="{FF2B5EF4-FFF2-40B4-BE49-F238E27FC236}">
                  <a16:creationId xmlns:a16="http://schemas.microsoft.com/office/drawing/2014/main" id="{E9FD540F-7A85-448C-88A4-29A8DC6B75E8}"/>
                </a:ext>
              </a:extLst>
            </p:cNvPr>
            <p:cNvSpPr>
              <a:spLocks/>
            </p:cNvSpPr>
            <p:nvPr/>
          </p:nvSpPr>
          <p:spPr bwMode="auto">
            <a:xfrm>
              <a:off x="4734" y="723"/>
              <a:ext cx="923" cy="140"/>
            </a:xfrm>
            <a:custGeom>
              <a:avLst/>
              <a:gdLst>
                <a:gd name="T0" fmla="*/ 4 w 2769"/>
                <a:gd name="T1" fmla="*/ 0 h 421"/>
                <a:gd name="T2" fmla="*/ 3 w 2769"/>
                <a:gd name="T3" fmla="*/ 0 h 421"/>
                <a:gd name="T4" fmla="*/ 3 w 2769"/>
                <a:gd name="T5" fmla="*/ 0 h 421"/>
                <a:gd name="T6" fmla="*/ 3 w 2769"/>
                <a:gd name="T7" fmla="*/ 0 h 421"/>
                <a:gd name="T8" fmla="*/ 3 w 2769"/>
                <a:gd name="T9" fmla="*/ 0 h 421"/>
                <a:gd name="T10" fmla="*/ 3 w 2769"/>
                <a:gd name="T11" fmla="*/ 0 h 421"/>
                <a:gd name="T12" fmla="*/ 3 w 2769"/>
                <a:gd name="T13" fmla="*/ 0 h 421"/>
                <a:gd name="T14" fmla="*/ 2 w 2769"/>
                <a:gd name="T15" fmla="*/ 0 h 421"/>
                <a:gd name="T16" fmla="*/ 2 w 2769"/>
                <a:gd name="T17" fmla="*/ 0 h 421"/>
                <a:gd name="T18" fmla="*/ 2 w 2769"/>
                <a:gd name="T19" fmla="*/ 0 h 421"/>
                <a:gd name="T20" fmla="*/ 2 w 2769"/>
                <a:gd name="T21" fmla="*/ 0 h 421"/>
                <a:gd name="T22" fmla="*/ 2 w 2769"/>
                <a:gd name="T23" fmla="*/ 0 h 421"/>
                <a:gd name="T24" fmla="*/ 1 w 2769"/>
                <a:gd name="T25" fmla="*/ 0 h 421"/>
                <a:gd name="T26" fmla="*/ 1 w 2769"/>
                <a:gd name="T27" fmla="*/ 0 h 421"/>
                <a:gd name="T28" fmla="*/ 1 w 2769"/>
                <a:gd name="T29" fmla="*/ 0 h 421"/>
                <a:gd name="T30" fmla="*/ 1 w 2769"/>
                <a:gd name="T31" fmla="*/ 0 h 421"/>
                <a:gd name="T32" fmla="*/ 1 w 2769"/>
                <a:gd name="T33" fmla="*/ 0 h 421"/>
                <a:gd name="T34" fmla="*/ 0 w 2769"/>
                <a:gd name="T35" fmla="*/ 0 h 421"/>
                <a:gd name="T36" fmla="*/ 0 w 2769"/>
                <a:gd name="T37" fmla="*/ 0 h 421"/>
                <a:gd name="T38" fmla="*/ 0 w 2769"/>
                <a:gd name="T39" fmla="*/ 0 h 421"/>
                <a:gd name="T40" fmla="*/ 0 w 2769"/>
                <a:gd name="T41" fmla="*/ 0 h 421"/>
                <a:gd name="T42" fmla="*/ 0 w 2769"/>
                <a:gd name="T43" fmla="*/ 0 h 421"/>
                <a:gd name="T44" fmla="*/ 0 w 2769"/>
                <a:gd name="T45" fmla="*/ 0 h 421"/>
                <a:gd name="T46" fmla="*/ 0 w 2769"/>
                <a:gd name="T47" fmla="*/ 0 h 421"/>
                <a:gd name="T48" fmla="*/ 0 w 2769"/>
                <a:gd name="T49" fmla="*/ 0 h 421"/>
                <a:gd name="T50" fmla="*/ 0 w 2769"/>
                <a:gd name="T51" fmla="*/ 0 h 421"/>
                <a:gd name="T52" fmla="*/ 0 w 2769"/>
                <a:gd name="T53" fmla="*/ 0 h 421"/>
                <a:gd name="T54" fmla="*/ 0 w 2769"/>
                <a:gd name="T55" fmla="*/ 0 h 421"/>
                <a:gd name="T56" fmla="*/ 0 w 2769"/>
                <a:gd name="T57" fmla="*/ 0 h 421"/>
                <a:gd name="T58" fmla="*/ 0 w 2769"/>
                <a:gd name="T59" fmla="*/ 1 h 421"/>
                <a:gd name="T60" fmla="*/ 0 w 2769"/>
                <a:gd name="T61" fmla="*/ 1 h 421"/>
                <a:gd name="T62" fmla="*/ 1 w 2769"/>
                <a:gd name="T63" fmla="*/ 1 h 421"/>
                <a:gd name="T64" fmla="*/ 1 w 2769"/>
                <a:gd name="T65" fmla="*/ 1 h 421"/>
                <a:gd name="T66" fmla="*/ 1 w 2769"/>
                <a:gd name="T67" fmla="*/ 1 h 421"/>
                <a:gd name="T68" fmla="*/ 1 w 2769"/>
                <a:gd name="T69" fmla="*/ 1 h 421"/>
                <a:gd name="T70" fmla="*/ 1 w 2769"/>
                <a:gd name="T71" fmla="*/ 1 h 421"/>
                <a:gd name="T72" fmla="*/ 1 w 2769"/>
                <a:gd name="T73" fmla="*/ 1 h 421"/>
                <a:gd name="T74" fmla="*/ 1 w 2769"/>
                <a:gd name="T75" fmla="*/ 1 h 421"/>
                <a:gd name="T76" fmla="*/ 1 w 2769"/>
                <a:gd name="T77" fmla="*/ 1 h 421"/>
                <a:gd name="T78" fmla="*/ 2 w 2769"/>
                <a:gd name="T79" fmla="*/ 1 h 421"/>
                <a:gd name="T80" fmla="*/ 2 w 2769"/>
                <a:gd name="T81" fmla="*/ 1 h 421"/>
                <a:gd name="T82" fmla="*/ 2 w 2769"/>
                <a:gd name="T83" fmla="*/ 1 h 421"/>
                <a:gd name="T84" fmla="*/ 2 w 2769"/>
                <a:gd name="T85" fmla="*/ 1 h 421"/>
                <a:gd name="T86" fmla="*/ 2 w 2769"/>
                <a:gd name="T87" fmla="*/ 1 h 421"/>
                <a:gd name="T88" fmla="*/ 2 w 2769"/>
                <a:gd name="T89" fmla="*/ 1 h 421"/>
                <a:gd name="T90" fmla="*/ 2 w 2769"/>
                <a:gd name="T91" fmla="*/ 1 h 421"/>
                <a:gd name="T92" fmla="*/ 2 w 2769"/>
                <a:gd name="T93" fmla="*/ 1 h 421"/>
                <a:gd name="T94" fmla="*/ 2 w 2769"/>
                <a:gd name="T95" fmla="*/ 1 h 421"/>
                <a:gd name="T96" fmla="*/ 3 w 2769"/>
                <a:gd name="T97" fmla="*/ 1 h 421"/>
                <a:gd name="T98" fmla="*/ 3 w 2769"/>
                <a:gd name="T99" fmla="*/ 1 h 421"/>
                <a:gd name="T100" fmla="*/ 3 w 2769"/>
                <a:gd name="T101" fmla="*/ 1 h 421"/>
                <a:gd name="T102" fmla="*/ 3 w 2769"/>
                <a:gd name="T103" fmla="*/ 1 h 421"/>
                <a:gd name="T104" fmla="*/ 3 w 2769"/>
                <a:gd name="T105" fmla="*/ 1 h 421"/>
                <a:gd name="T106" fmla="*/ 4 w 2769"/>
                <a:gd name="T107" fmla="*/ 0 h 421"/>
                <a:gd name="T108" fmla="*/ 4 w 2769"/>
                <a:gd name="T109" fmla="*/ 0 h 421"/>
                <a:gd name="T110" fmla="*/ 4 w 2769"/>
                <a:gd name="T111" fmla="*/ 0 h 421"/>
                <a:gd name="T112" fmla="*/ 4 w 2769"/>
                <a:gd name="T113" fmla="*/ 0 h 421"/>
                <a:gd name="T114" fmla="*/ 4 w 2769"/>
                <a:gd name="T115" fmla="*/ 0 h 421"/>
                <a:gd name="T116" fmla="*/ 4 w 2769"/>
                <a:gd name="T117" fmla="*/ 0 h 421"/>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9" h="421">
                  <a:moveTo>
                    <a:pt x="2603" y="71"/>
                  </a:moveTo>
                  <a:lnTo>
                    <a:pt x="2579" y="67"/>
                  </a:lnTo>
                  <a:lnTo>
                    <a:pt x="2556" y="63"/>
                  </a:lnTo>
                  <a:lnTo>
                    <a:pt x="2529" y="60"/>
                  </a:lnTo>
                  <a:lnTo>
                    <a:pt x="2503" y="56"/>
                  </a:lnTo>
                  <a:lnTo>
                    <a:pt x="2475" y="53"/>
                  </a:lnTo>
                  <a:lnTo>
                    <a:pt x="2446" y="49"/>
                  </a:lnTo>
                  <a:lnTo>
                    <a:pt x="2415" y="46"/>
                  </a:lnTo>
                  <a:lnTo>
                    <a:pt x="2384" y="42"/>
                  </a:lnTo>
                  <a:lnTo>
                    <a:pt x="2352" y="39"/>
                  </a:lnTo>
                  <a:lnTo>
                    <a:pt x="2319" y="36"/>
                  </a:lnTo>
                  <a:lnTo>
                    <a:pt x="2285" y="34"/>
                  </a:lnTo>
                  <a:lnTo>
                    <a:pt x="2249" y="31"/>
                  </a:lnTo>
                  <a:lnTo>
                    <a:pt x="2214" y="28"/>
                  </a:lnTo>
                  <a:lnTo>
                    <a:pt x="2176" y="25"/>
                  </a:lnTo>
                  <a:lnTo>
                    <a:pt x="2139" y="23"/>
                  </a:lnTo>
                  <a:lnTo>
                    <a:pt x="2100" y="20"/>
                  </a:lnTo>
                  <a:lnTo>
                    <a:pt x="2061" y="18"/>
                  </a:lnTo>
                  <a:lnTo>
                    <a:pt x="2020" y="16"/>
                  </a:lnTo>
                  <a:lnTo>
                    <a:pt x="1980" y="14"/>
                  </a:lnTo>
                  <a:lnTo>
                    <a:pt x="1938" y="11"/>
                  </a:lnTo>
                  <a:lnTo>
                    <a:pt x="1896" y="10"/>
                  </a:lnTo>
                  <a:lnTo>
                    <a:pt x="1853" y="9"/>
                  </a:lnTo>
                  <a:lnTo>
                    <a:pt x="1810" y="7"/>
                  </a:lnTo>
                  <a:lnTo>
                    <a:pt x="1765" y="6"/>
                  </a:lnTo>
                  <a:lnTo>
                    <a:pt x="1721" y="4"/>
                  </a:lnTo>
                  <a:lnTo>
                    <a:pt x="1675" y="3"/>
                  </a:lnTo>
                  <a:lnTo>
                    <a:pt x="1628" y="2"/>
                  </a:lnTo>
                  <a:lnTo>
                    <a:pt x="1582" y="2"/>
                  </a:lnTo>
                  <a:lnTo>
                    <a:pt x="1535" y="2"/>
                  </a:lnTo>
                  <a:lnTo>
                    <a:pt x="1488" y="0"/>
                  </a:lnTo>
                  <a:lnTo>
                    <a:pt x="1440" y="0"/>
                  </a:lnTo>
                  <a:lnTo>
                    <a:pt x="1391" y="0"/>
                  </a:lnTo>
                  <a:lnTo>
                    <a:pt x="1329" y="0"/>
                  </a:lnTo>
                  <a:lnTo>
                    <a:pt x="1267" y="0"/>
                  </a:lnTo>
                  <a:lnTo>
                    <a:pt x="1207" y="2"/>
                  </a:lnTo>
                  <a:lnTo>
                    <a:pt x="1147" y="3"/>
                  </a:lnTo>
                  <a:lnTo>
                    <a:pt x="1089" y="4"/>
                  </a:lnTo>
                  <a:lnTo>
                    <a:pt x="1030" y="6"/>
                  </a:lnTo>
                  <a:lnTo>
                    <a:pt x="973" y="7"/>
                  </a:lnTo>
                  <a:lnTo>
                    <a:pt x="917" y="9"/>
                  </a:lnTo>
                  <a:lnTo>
                    <a:pt x="862" y="11"/>
                  </a:lnTo>
                  <a:lnTo>
                    <a:pt x="809" y="14"/>
                  </a:lnTo>
                  <a:lnTo>
                    <a:pt x="756" y="16"/>
                  </a:lnTo>
                  <a:lnTo>
                    <a:pt x="704" y="18"/>
                  </a:lnTo>
                  <a:lnTo>
                    <a:pt x="655" y="23"/>
                  </a:lnTo>
                  <a:lnTo>
                    <a:pt x="607" y="25"/>
                  </a:lnTo>
                  <a:lnTo>
                    <a:pt x="559" y="28"/>
                  </a:lnTo>
                  <a:lnTo>
                    <a:pt x="513" y="32"/>
                  </a:lnTo>
                  <a:lnTo>
                    <a:pt x="480" y="35"/>
                  </a:lnTo>
                  <a:lnTo>
                    <a:pt x="446" y="38"/>
                  </a:lnTo>
                  <a:lnTo>
                    <a:pt x="415" y="41"/>
                  </a:lnTo>
                  <a:lnTo>
                    <a:pt x="385" y="43"/>
                  </a:lnTo>
                  <a:lnTo>
                    <a:pt x="354" y="46"/>
                  </a:lnTo>
                  <a:lnTo>
                    <a:pt x="325" y="49"/>
                  </a:lnTo>
                  <a:lnTo>
                    <a:pt x="297" y="53"/>
                  </a:lnTo>
                  <a:lnTo>
                    <a:pt x="270" y="56"/>
                  </a:lnTo>
                  <a:lnTo>
                    <a:pt x="245" y="59"/>
                  </a:lnTo>
                  <a:lnTo>
                    <a:pt x="220" y="63"/>
                  </a:lnTo>
                  <a:lnTo>
                    <a:pt x="197" y="67"/>
                  </a:lnTo>
                  <a:lnTo>
                    <a:pt x="174" y="71"/>
                  </a:lnTo>
                  <a:lnTo>
                    <a:pt x="153" y="74"/>
                  </a:lnTo>
                  <a:lnTo>
                    <a:pt x="132" y="80"/>
                  </a:lnTo>
                  <a:lnTo>
                    <a:pt x="114" y="84"/>
                  </a:lnTo>
                  <a:lnTo>
                    <a:pt x="96" y="88"/>
                  </a:lnTo>
                  <a:lnTo>
                    <a:pt x="78" y="94"/>
                  </a:lnTo>
                  <a:lnTo>
                    <a:pt x="63" y="99"/>
                  </a:lnTo>
                  <a:lnTo>
                    <a:pt x="49" y="105"/>
                  </a:lnTo>
                  <a:lnTo>
                    <a:pt x="38" y="110"/>
                  </a:lnTo>
                  <a:lnTo>
                    <a:pt x="26" y="117"/>
                  </a:lnTo>
                  <a:lnTo>
                    <a:pt x="17" y="124"/>
                  </a:lnTo>
                  <a:lnTo>
                    <a:pt x="8" y="133"/>
                  </a:lnTo>
                  <a:lnTo>
                    <a:pt x="0" y="141"/>
                  </a:lnTo>
                  <a:lnTo>
                    <a:pt x="0" y="280"/>
                  </a:lnTo>
                  <a:lnTo>
                    <a:pt x="8" y="289"/>
                  </a:lnTo>
                  <a:lnTo>
                    <a:pt x="24" y="297"/>
                  </a:lnTo>
                  <a:lnTo>
                    <a:pt x="45" y="308"/>
                  </a:lnTo>
                  <a:lnTo>
                    <a:pt x="68" y="318"/>
                  </a:lnTo>
                  <a:lnTo>
                    <a:pt x="95" y="328"/>
                  </a:lnTo>
                  <a:lnTo>
                    <a:pt x="121" y="336"/>
                  </a:lnTo>
                  <a:lnTo>
                    <a:pt x="146" y="343"/>
                  </a:lnTo>
                  <a:lnTo>
                    <a:pt x="170" y="349"/>
                  </a:lnTo>
                  <a:lnTo>
                    <a:pt x="185" y="351"/>
                  </a:lnTo>
                  <a:lnTo>
                    <a:pt x="202" y="354"/>
                  </a:lnTo>
                  <a:lnTo>
                    <a:pt x="219" y="357"/>
                  </a:lnTo>
                  <a:lnTo>
                    <a:pt x="234" y="360"/>
                  </a:lnTo>
                  <a:lnTo>
                    <a:pt x="251" y="361"/>
                  </a:lnTo>
                  <a:lnTo>
                    <a:pt x="268" y="364"/>
                  </a:lnTo>
                  <a:lnTo>
                    <a:pt x="284" y="367"/>
                  </a:lnTo>
                  <a:lnTo>
                    <a:pt x="303" y="368"/>
                  </a:lnTo>
                  <a:lnTo>
                    <a:pt x="319" y="371"/>
                  </a:lnTo>
                  <a:lnTo>
                    <a:pt x="337" y="372"/>
                  </a:lnTo>
                  <a:lnTo>
                    <a:pt x="356" y="375"/>
                  </a:lnTo>
                  <a:lnTo>
                    <a:pt x="375" y="376"/>
                  </a:lnTo>
                  <a:lnTo>
                    <a:pt x="393" y="379"/>
                  </a:lnTo>
                  <a:lnTo>
                    <a:pt x="413" y="381"/>
                  </a:lnTo>
                  <a:lnTo>
                    <a:pt x="434" y="383"/>
                  </a:lnTo>
                  <a:lnTo>
                    <a:pt x="455" y="385"/>
                  </a:lnTo>
                  <a:lnTo>
                    <a:pt x="484" y="388"/>
                  </a:lnTo>
                  <a:lnTo>
                    <a:pt x="513" y="390"/>
                  </a:lnTo>
                  <a:lnTo>
                    <a:pt x="544" y="392"/>
                  </a:lnTo>
                  <a:lnTo>
                    <a:pt x="574" y="395"/>
                  </a:lnTo>
                  <a:lnTo>
                    <a:pt x="605" y="397"/>
                  </a:lnTo>
                  <a:lnTo>
                    <a:pt x="637" y="399"/>
                  </a:lnTo>
                  <a:lnTo>
                    <a:pt x="671" y="400"/>
                  </a:lnTo>
                  <a:lnTo>
                    <a:pt x="704" y="403"/>
                  </a:lnTo>
                  <a:lnTo>
                    <a:pt x="738" y="404"/>
                  </a:lnTo>
                  <a:lnTo>
                    <a:pt x="772" y="406"/>
                  </a:lnTo>
                  <a:lnTo>
                    <a:pt x="807" y="408"/>
                  </a:lnTo>
                  <a:lnTo>
                    <a:pt x="844" y="410"/>
                  </a:lnTo>
                  <a:lnTo>
                    <a:pt x="878" y="411"/>
                  </a:lnTo>
                  <a:lnTo>
                    <a:pt x="916" y="413"/>
                  </a:lnTo>
                  <a:lnTo>
                    <a:pt x="952" y="414"/>
                  </a:lnTo>
                  <a:lnTo>
                    <a:pt x="990" y="415"/>
                  </a:lnTo>
                  <a:lnTo>
                    <a:pt x="1014" y="415"/>
                  </a:lnTo>
                  <a:lnTo>
                    <a:pt x="1037" y="417"/>
                  </a:lnTo>
                  <a:lnTo>
                    <a:pt x="1062" y="417"/>
                  </a:lnTo>
                  <a:lnTo>
                    <a:pt x="1086" y="417"/>
                  </a:lnTo>
                  <a:lnTo>
                    <a:pt x="1111" y="418"/>
                  </a:lnTo>
                  <a:lnTo>
                    <a:pt x="1136" y="418"/>
                  </a:lnTo>
                  <a:lnTo>
                    <a:pt x="1161" y="418"/>
                  </a:lnTo>
                  <a:lnTo>
                    <a:pt x="1187" y="420"/>
                  </a:lnTo>
                  <a:lnTo>
                    <a:pt x="1212" y="420"/>
                  </a:lnTo>
                  <a:lnTo>
                    <a:pt x="1237" y="420"/>
                  </a:lnTo>
                  <a:lnTo>
                    <a:pt x="1262" y="420"/>
                  </a:lnTo>
                  <a:lnTo>
                    <a:pt x="1288" y="421"/>
                  </a:lnTo>
                  <a:lnTo>
                    <a:pt x="1313" y="421"/>
                  </a:lnTo>
                  <a:lnTo>
                    <a:pt x="1340" y="421"/>
                  </a:lnTo>
                  <a:lnTo>
                    <a:pt x="1365" y="421"/>
                  </a:lnTo>
                  <a:lnTo>
                    <a:pt x="1391" y="421"/>
                  </a:lnTo>
                  <a:lnTo>
                    <a:pt x="1417" y="421"/>
                  </a:lnTo>
                  <a:lnTo>
                    <a:pt x="1442" y="421"/>
                  </a:lnTo>
                  <a:lnTo>
                    <a:pt x="1467" y="421"/>
                  </a:lnTo>
                  <a:lnTo>
                    <a:pt x="1492" y="421"/>
                  </a:lnTo>
                  <a:lnTo>
                    <a:pt x="1517" y="420"/>
                  </a:lnTo>
                  <a:lnTo>
                    <a:pt x="1541" y="420"/>
                  </a:lnTo>
                  <a:lnTo>
                    <a:pt x="1566" y="420"/>
                  </a:lnTo>
                  <a:lnTo>
                    <a:pt x="1591" y="420"/>
                  </a:lnTo>
                  <a:lnTo>
                    <a:pt x="1615" y="418"/>
                  </a:lnTo>
                  <a:lnTo>
                    <a:pt x="1640" y="418"/>
                  </a:lnTo>
                  <a:lnTo>
                    <a:pt x="1663" y="418"/>
                  </a:lnTo>
                  <a:lnTo>
                    <a:pt x="1687" y="417"/>
                  </a:lnTo>
                  <a:lnTo>
                    <a:pt x="1711" y="417"/>
                  </a:lnTo>
                  <a:lnTo>
                    <a:pt x="1734" y="417"/>
                  </a:lnTo>
                  <a:lnTo>
                    <a:pt x="1758" y="415"/>
                  </a:lnTo>
                  <a:lnTo>
                    <a:pt x="1782" y="415"/>
                  </a:lnTo>
                  <a:lnTo>
                    <a:pt x="1843" y="414"/>
                  </a:lnTo>
                  <a:lnTo>
                    <a:pt x="1903" y="411"/>
                  </a:lnTo>
                  <a:lnTo>
                    <a:pt x="1962" y="408"/>
                  </a:lnTo>
                  <a:lnTo>
                    <a:pt x="2019" y="406"/>
                  </a:lnTo>
                  <a:lnTo>
                    <a:pt x="2075" y="403"/>
                  </a:lnTo>
                  <a:lnTo>
                    <a:pt x="2129" y="400"/>
                  </a:lnTo>
                  <a:lnTo>
                    <a:pt x="2182" y="396"/>
                  </a:lnTo>
                  <a:lnTo>
                    <a:pt x="2234" y="393"/>
                  </a:lnTo>
                  <a:lnTo>
                    <a:pt x="2282" y="389"/>
                  </a:lnTo>
                  <a:lnTo>
                    <a:pt x="2330" y="385"/>
                  </a:lnTo>
                  <a:lnTo>
                    <a:pt x="2374" y="381"/>
                  </a:lnTo>
                  <a:lnTo>
                    <a:pt x="2418" y="376"/>
                  </a:lnTo>
                  <a:lnTo>
                    <a:pt x="2459" y="371"/>
                  </a:lnTo>
                  <a:lnTo>
                    <a:pt x="2499" y="367"/>
                  </a:lnTo>
                  <a:lnTo>
                    <a:pt x="2536" y="361"/>
                  </a:lnTo>
                  <a:lnTo>
                    <a:pt x="2571" y="356"/>
                  </a:lnTo>
                  <a:lnTo>
                    <a:pt x="2620" y="346"/>
                  </a:lnTo>
                  <a:lnTo>
                    <a:pt x="2660" y="337"/>
                  </a:lnTo>
                  <a:lnTo>
                    <a:pt x="2692" y="328"/>
                  </a:lnTo>
                  <a:lnTo>
                    <a:pt x="2716" y="318"/>
                  </a:lnTo>
                  <a:lnTo>
                    <a:pt x="2736" y="308"/>
                  </a:lnTo>
                  <a:lnTo>
                    <a:pt x="2749" y="298"/>
                  </a:lnTo>
                  <a:lnTo>
                    <a:pt x="2761" y="290"/>
                  </a:lnTo>
                  <a:lnTo>
                    <a:pt x="2769" y="280"/>
                  </a:lnTo>
                  <a:lnTo>
                    <a:pt x="2769" y="141"/>
                  </a:lnTo>
                  <a:lnTo>
                    <a:pt x="2759" y="127"/>
                  </a:lnTo>
                  <a:lnTo>
                    <a:pt x="2749" y="116"/>
                  </a:lnTo>
                  <a:lnTo>
                    <a:pt x="2737" y="108"/>
                  </a:lnTo>
                  <a:lnTo>
                    <a:pt x="2720" y="99"/>
                  </a:lnTo>
                  <a:lnTo>
                    <a:pt x="2701" y="92"/>
                  </a:lnTo>
                  <a:lnTo>
                    <a:pt x="2676" y="85"/>
                  </a:lnTo>
                  <a:lnTo>
                    <a:pt x="2642" y="78"/>
                  </a:lnTo>
                  <a:lnTo>
                    <a:pt x="2603" y="7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03" name="Freeform 98">
              <a:extLst>
                <a:ext uri="{FF2B5EF4-FFF2-40B4-BE49-F238E27FC236}">
                  <a16:creationId xmlns:a16="http://schemas.microsoft.com/office/drawing/2014/main" id="{E63612B0-CD63-49B9-AE8C-11D3FEA4DBD5}"/>
                </a:ext>
              </a:extLst>
            </p:cNvPr>
            <p:cNvSpPr>
              <a:spLocks/>
            </p:cNvSpPr>
            <p:nvPr/>
          </p:nvSpPr>
          <p:spPr bwMode="auto">
            <a:xfrm>
              <a:off x="4752" y="731"/>
              <a:ext cx="889" cy="81"/>
            </a:xfrm>
            <a:custGeom>
              <a:avLst/>
              <a:gdLst>
                <a:gd name="T0" fmla="*/ 0 w 2669"/>
                <a:gd name="T1" fmla="*/ 0 h 244"/>
                <a:gd name="T2" fmla="*/ 0 w 2669"/>
                <a:gd name="T3" fmla="*/ 0 h 244"/>
                <a:gd name="T4" fmla="*/ 1 w 2669"/>
                <a:gd name="T5" fmla="*/ 0 h 244"/>
                <a:gd name="T6" fmla="*/ 1 w 2669"/>
                <a:gd name="T7" fmla="*/ 0 h 244"/>
                <a:gd name="T8" fmla="*/ 1 w 2669"/>
                <a:gd name="T9" fmla="*/ 0 h 244"/>
                <a:gd name="T10" fmla="*/ 1 w 2669"/>
                <a:gd name="T11" fmla="*/ 0 h 244"/>
                <a:gd name="T12" fmla="*/ 1 w 2669"/>
                <a:gd name="T13" fmla="*/ 0 h 244"/>
                <a:gd name="T14" fmla="*/ 2 w 2669"/>
                <a:gd name="T15" fmla="*/ 0 h 244"/>
                <a:gd name="T16" fmla="*/ 2 w 2669"/>
                <a:gd name="T17" fmla="*/ 0 h 244"/>
                <a:gd name="T18" fmla="*/ 2 w 2669"/>
                <a:gd name="T19" fmla="*/ 0 h 244"/>
                <a:gd name="T20" fmla="*/ 2 w 2669"/>
                <a:gd name="T21" fmla="*/ 0 h 244"/>
                <a:gd name="T22" fmla="*/ 2 w 2669"/>
                <a:gd name="T23" fmla="*/ 0 h 244"/>
                <a:gd name="T24" fmla="*/ 2 w 2669"/>
                <a:gd name="T25" fmla="*/ 0 h 244"/>
                <a:gd name="T26" fmla="*/ 2 w 2669"/>
                <a:gd name="T27" fmla="*/ 0 h 244"/>
                <a:gd name="T28" fmla="*/ 2 w 2669"/>
                <a:gd name="T29" fmla="*/ 0 h 244"/>
                <a:gd name="T30" fmla="*/ 2 w 2669"/>
                <a:gd name="T31" fmla="*/ 0 h 244"/>
                <a:gd name="T32" fmla="*/ 3 w 2669"/>
                <a:gd name="T33" fmla="*/ 0 h 244"/>
                <a:gd name="T34" fmla="*/ 3 w 2669"/>
                <a:gd name="T35" fmla="*/ 0 h 244"/>
                <a:gd name="T36" fmla="*/ 3 w 2669"/>
                <a:gd name="T37" fmla="*/ 0 h 244"/>
                <a:gd name="T38" fmla="*/ 3 w 2669"/>
                <a:gd name="T39" fmla="*/ 0 h 244"/>
                <a:gd name="T40" fmla="*/ 3 w 2669"/>
                <a:gd name="T41" fmla="*/ 0 h 244"/>
                <a:gd name="T42" fmla="*/ 3 w 2669"/>
                <a:gd name="T43" fmla="*/ 0 h 244"/>
                <a:gd name="T44" fmla="*/ 3 w 2669"/>
                <a:gd name="T45" fmla="*/ 0 h 244"/>
                <a:gd name="T46" fmla="*/ 3 w 2669"/>
                <a:gd name="T47" fmla="*/ 0 h 244"/>
                <a:gd name="T48" fmla="*/ 4 w 2669"/>
                <a:gd name="T49" fmla="*/ 0 h 244"/>
                <a:gd name="T50" fmla="*/ 4 w 2669"/>
                <a:gd name="T51" fmla="*/ 0 h 244"/>
                <a:gd name="T52" fmla="*/ 4 w 2669"/>
                <a:gd name="T53" fmla="*/ 0 h 244"/>
                <a:gd name="T54" fmla="*/ 4 w 2669"/>
                <a:gd name="T55" fmla="*/ 0 h 244"/>
                <a:gd name="T56" fmla="*/ 4 w 2669"/>
                <a:gd name="T57" fmla="*/ 0 h 244"/>
                <a:gd name="T58" fmla="*/ 3 w 2669"/>
                <a:gd name="T59" fmla="*/ 0 h 244"/>
                <a:gd name="T60" fmla="*/ 3 w 2669"/>
                <a:gd name="T61" fmla="*/ 0 h 244"/>
                <a:gd name="T62" fmla="*/ 3 w 2669"/>
                <a:gd name="T63" fmla="*/ 0 h 244"/>
                <a:gd name="T64" fmla="*/ 3 w 2669"/>
                <a:gd name="T65" fmla="*/ 0 h 244"/>
                <a:gd name="T66" fmla="*/ 3 w 2669"/>
                <a:gd name="T67" fmla="*/ 0 h 244"/>
                <a:gd name="T68" fmla="*/ 3 w 2669"/>
                <a:gd name="T69" fmla="*/ 0 h 244"/>
                <a:gd name="T70" fmla="*/ 2 w 2669"/>
                <a:gd name="T71" fmla="*/ 0 h 244"/>
                <a:gd name="T72" fmla="*/ 2 w 2669"/>
                <a:gd name="T73" fmla="*/ 0 h 244"/>
                <a:gd name="T74" fmla="*/ 2 w 2669"/>
                <a:gd name="T75" fmla="*/ 0 h 244"/>
                <a:gd name="T76" fmla="*/ 2 w 2669"/>
                <a:gd name="T77" fmla="*/ 0 h 244"/>
                <a:gd name="T78" fmla="*/ 1 w 2669"/>
                <a:gd name="T79" fmla="*/ 0 h 244"/>
                <a:gd name="T80" fmla="*/ 1 w 2669"/>
                <a:gd name="T81" fmla="*/ 0 h 244"/>
                <a:gd name="T82" fmla="*/ 1 w 2669"/>
                <a:gd name="T83" fmla="*/ 0 h 244"/>
                <a:gd name="T84" fmla="*/ 1 w 2669"/>
                <a:gd name="T85" fmla="*/ 0 h 244"/>
                <a:gd name="T86" fmla="*/ 1 w 2669"/>
                <a:gd name="T87" fmla="*/ 0 h 244"/>
                <a:gd name="T88" fmla="*/ 0 w 2669"/>
                <a:gd name="T89" fmla="*/ 0 h 244"/>
                <a:gd name="T90" fmla="*/ 0 w 2669"/>
                <a:gd name="T91" fmla="*/ 0 h 244"/>
                <a:gd name="T92" fmla="*/ 0 w 2669"/>
                <a:gd name="T93" fmla="*/ 0 h 244"/>
                <a:gd name="T94" fmla="*/ 0 w 2669"/>
                <a:gd name="T95" fmla="*/ 0 h 244"/>
                <a:gd name="T96" fmla="*/ 0 w 2669"/>
                <a:gd name="T97" fmla="*/ 0 h 244"/>
                <a:gd name="T98" fmla="*/ 0 w 2669"/>
                <a:gd name="T99" fmla="*/ 0 h 244"/>
                <a:gd name="T100" fmla="*/ 0 w 2669"/>
                <a:gd name="T101" fmla="*/ 0 h 244"/>
                <a:gd name="T102" fmla="*/ 0 w 2669"/>
                <a:gd name="T103" fmla="*/ 0 h 244"/>
                <a:gd name="T104" fmla="*/ 0 w 2669"/>
                <a:gd name="T105" fmla="*/ 0 h 244"/>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2669" h="244">
                  <a:moveTo>
                    <a:pt x="77" y="162"/>
                  </a:moveTo>
                  <a:lnTo>
                    <a:pt x="106" y="169"/>
                  </a:lnTo>
                  <a:lnTo>
                    <a:pt x="139" y="176"/>
                  </a:lnTo>
                  <a:lnTo>
                    <a:pt x="177" y="181"/>
                  </a:lnTo>
                  <a:lnTo>
                    <a:pt x="217" y="188"/>
                  </a:lnTo>
                  <a:lnTo>
                    <a:pt x="263" y="194"/>
                  </a:lnTo>
                  <a:lnTo>
                    <a:pt x="312" y="200"/>
                  </a:lnTo>
                  <a:lnTo>
                    <a:pt x="364" y="205"/>
                  </a:lnTo>
                  <a:lnTo>
                    <a:pt x="420" y="211"/>
                  </a:lnTo>
                  <a:lnTo>
                    <a:pt x="480" y="215"/>
                  </a:lnTo>
                  <a:lnTo>
                    <a:pt x="541" y="219"/>
                  </a:lnTo>
                  <a:lnTo>
                    <a:pt x="605" y="223"/>
                  </a:lnTo>
                  <a:lnTo>
                    <a:pt x="673" y="227"/>
                  </a:lnTo>
                  <a:lnTo>
                    <a:pt x="743" y="230"/>
                  </a:lnTo>
                  <a:lnTo>
                    <a:pt x="816" y="233"/>
                  </a:lnTo>
                  <a:lnTo>
                    <a:pt x="891" y="236"/>
                  </a:lnTo>
                  <a:lnTo>
                    <a:pt x="968" y="239"/>
                  </a:lnTo>
                  <a:lnTo>
                    <a:pt x="990" y="239"/>
                  </a:lnTo>
                  <a:lnTo>
                    <a:pt x="1012" y="240"/>
                  </a:lnTo>
                  <a:lnTo>
                    <a:pt x="1035" y="240"/>
                  </a:lnTo>
                  <a:lnTo>
                    <a:pt x="1057" y="240"/>
                  </a:lnTo>
                  <a:lnTo>
                    <a:pt x="1079" y="241"/>
                  </a:lnTo>
                  <a:lnTo>
                    <a:pt x="1101" y="241"/>
                  </a:lnTo>
                  <a:lnTo>
                    <a:pt x="1125" y="241"/>
                  </a:lnTo>
                  <a:lnTo>
                    <a:pt x="1147" y="243"/>
                  </a:lnTo>
                  <a:lnTo>
                    <a:pt x="1171" y="243"/>
                  </a:lnTo>
                  <a:lnTo>
                    <a:pt x="1193" y="243"/>
                  </a:lnTo>
                  <a:lnTo>
                    <a:pt x="1217" y="243"/>
                  </a:lnTo>
                  <a:lnTo>
                    <a:pt x="1241" y="244"/>
                  </a:lnTo>
                  <a:lnTo>
                    <a:pt x="1265" y="244"/>
                  </a:lnTo>
                  <a:lnTo>
                    <a:pt x="1288" y="244"/>
                  </a:lnTo>
                  <a:lnTo>
                    <a:pt x="1312" y="244"/>
                  </a:lnTo>
                  <a:lnTo>
                    <a:pt x="1336" y="244"/>
                  </a:lnTo>
                  <a:lnTo>
                    <a:pt x="1369" y="244"/>
                  </a:lnTo>
                  <a:lnTo>
                    <a:pt x="1403" y="244"/>
                  </a:lnTo>
                  <a:lnTo>
                    <a:pt x="1436" y="244"/>
                  </a:lnTo>
                  <a:lnTo>
                    <a:pt x="1470" y="243"/>
                  </a:lnTo>
                  <a:lnTo>
                    <a:pt x="1503" y="243"/>
                  </a:lnTo>
                  <a:lnTo>
                    <a:pt x="1536" y="243"/>
                  </a:lnTo>
                  <a:lnTo>
                    <a:pt x="1569" y="241"/>
                  </a:lnTo>
                  <a:lnTo>
                    <a:pt x="1601" y="241"/>
                  </a:lnTo>
                  <a:lnTo>
                    <a:pt x="1633" y="241"/>
                  </a:lnTo>
                  <a:lnTo>
                    <a:pt x="1665" y="240"/>
                  </a:lnTo>
                  <a:lnTo>
                    <a:pt x="1695" y="239"/>
                  </a:lnTo>
                  <a:lnTo>
                    <a:pt x="1727" y="239"/>
                  </a:lnTo>
                  <a:lnTo>
                    <a:pt x="1758" y="237"/>
                  </a:lnTo>
                  <a:lnTo>
                    <a:pt x="1789" y="236"/>
                  </a:lnTo>
                  <a:lnTo>
                    <a:pt x="1819" y="236"/>
                  </a:lnTo>
                  <a:lnTo>
                    <a:pt x="1849" y="234"/>
                  </a:lnTo>
                  <a:lnTo>
                    <a:pt x="1889" y="233"/>
                  </a:lnTo>
                  <a:lnTo>
                    <a:pt x="1928" y="232"/>
                  </a:lnTo>
                  <a:lnTo>
                    <a:pt x="1967" y="229"/>
                  </a:lnTo>
                  <a:lnTo>
                    <a:pt x="2005" y="227"/>
                  </a:lnTo>
                  <a:lnTo>
                    <a:pt x="2043" y="225"/>
                  </a:lnTo>
                  <a:lnTo>
                    <a:pt x="2079" y="223"/>
                  </a:lnTo>
                  <a:lnTo>
                    <a:pt x="2115" y="220"/>
                  </a:lnTo>
                  <a:lnTo>
                    <a:pt x="2150" y="218"/>
                  </a:lnTo>
                  <a:lnTo>
                    <a:pt x="2183" y="215"/>
                  </a:lnTo>
                  <a:lnTo>
                    <a:pt x="2217" y="213"/>
                  </a:lnTo>
                  <a:lnTo>
                    <a:pt x="2249" y="211"/>
                  </a:lnTo>
                  <a:lnTo>
                    <a:pt x="2280" y="208"/>
                  </a:lnTo>
                  <a:lnTo>
                    <a:pt x="2310" y="205"/>
                  </a:lnTo>
                  <a:lnTo>
                    <a:pt x="2340" y="201"/>
                  </a:lnTo>
                  <a:lnTo>
                    <a:pt x="2367" y="198"/>
                  </a:lnTo>
                  <a:lnTo>
                    <a:pt x="2394" y="195"/>
                  </a:lnTo>
                  <a:lnTo>
                    <a:pt x="2409" y="194"/>
                  </a:lnTo>
                  <a:lnTo>
                    <a:pt x="2426" y="193"/>
                  </a:lnTo>
                  <a:lnTo>
                    <a:pt x="2441" y="190"/>
                  </a:lnTo>
                  <a:lnTo>
                    <a:pt x="2455" y="188"/>
                  </a:lnTo>
                  <a:lnTo>
                    <a:pt x="2469" y="186"/>
                  </a:lnTo>
                  <a:lnTo>
                    <a:pt x="2483" y="184"/>
                  </a:lnTo>
                  <a:lnTo>
                    <a:pt x="2497" y="181"/>
                  </a:lnTo>
                  <a:lnTo>
                    <a:pt x="2510" y="180"/>
                  </a:lnTo>
                  <a:lnTo>
                    <a:pt x="2546" y="173"/>
                  </a:lnTo>
                  <a:lnTo>
                    <a:pt x="2578" y="166"/>
                  </a:lnTo>
                  <a:lnTo>
                    <a:pt x="2604" y="159"/>
                  </a:lnTo>
                  <a:lnTo>
                    <a:pt x="2627" y="152"/>
                  </a:lnTo>
                  <a:lnTo>
                    <a:pt x="2645" y="144"/>
                  </a:lnTo>
                  <a:lnTo>
                    <a:pt x="2657" y="137"/>
                  </a:lnTo>
                  <a:lnTo>
                    <a:pt x="2666" y="130"/>
                  </a:lnTo>
                  <a:lnTo>
                    <a:pt x="2669" y="122"/>
                  </a:lnTo>
                  <a:lnTo>
                    <a:pt x="2667" y="115"/>
                  </a:lnTo>
                  <a:lnTo>
                    <a:pt x="2662" y="109"/>
                  </a:lnTo>
                  <a:lnTo>
                    <a:pt x="2652" y="102"/>
                  </a:lnTo>
                  <a:lnTo>
                    <a:pt x="2638" y="96"/>
                  </a:lnTo>
                  <a:lnTo>
                    <a:pt x="2623" y="89"/>
                  </a:lnTo>
                  <a:lnTo>
                    <a:pt x="2602" y="84"/>
                  </a:lnTo>
                  <a:lnTo>
                    <a:pt x="2579" y="78"/>
                  </a:lnTo>
                  <a:lnTo>
                    <a:pt x="2553" y="73"/>
                  </a:lnTo>
                  <a:lnTo>
                    <a:pt x="2524" y="67"/>
                  </a:lnTo>
                  <a:lnTo>
                    <a:pt x="2490" y="62"/>
                  </a:lnTo>
                  <a:lnTo>
                    <a:pt x="2455" y="56"/>
                  </a:lnTo>
                  <a:lnTo>
                    <a:pt x="2416" y="50"/>
                  </a:lnTo>
                  <a:lnTo>
                    <a:pt x="2376" y="46"/>
                  </a:lnTo>
                  <a:lnTo>
                    <a:pt x="2333" y="41"/>
                  </a:lnTo>
                  <a:lnTo>
                    <a:pt x="2287" y="37"/>
                  </a:lnTo>
                  <a:lnTo>
                    <a:pt x="2238" y="32"/>
                  </a:lnTo>
                  <a:lnTo>
                    <a:pt x="2192" y="28"/>
                  </a:lnTo>
                  <a:lnTo>
                    <a:pt x="2144" y="25"/>
                  </a:lnTo>
                  <a:lnTo>
                    <a:pt x="2096" y="21"/>
                  </a:lnTo>
                  <a:lnTo>
                    <a:pt x="2045" y="18"/>
                  </a:lnTo>
                  <a:lnTo>
                    <a:pt x="1992" y="16"/>
                  </a:lnTo>
                  <a:lnTo>
                    <a:pt x="1939" y="13"/>
                  </a:lnTo>
                  <a:lnTo>
                    <a:pt x="1884" y="10"/>
                  </a:lnTo>
                  <a:lnTo>
                    <a:pt x="1828" y="9"/>
                  </a:lnTo>
                  <a:lnTo>
                    <a:pt x="1769" y="7"/>
                  </a:lnTo>
                  <a:lnTo>
                    <a:pt x="1711" y="4"/>
                  </a:lnTo>
                  <a:lnTo>
                    <a:pt x="1651" y="3"/>
                  </a:lnTo>
                  <a:lnTo>
                    <a:pt x="1589" y="2"/>
                  </a:lnTo>
                  <a:lnTo>
                    <a:pt x="1528" y="2"/>
                  </a:lnTo>
                  <a:lnTo>
                    <a:pt x="1464" y="0"/>
                  </a:lnTo>
                  <a:lnTo>
                    <a:pt x="1400" y="0"/>
                  </a:lnTo>
                  <a:lnTo>
                    <a:pt x="1336" y="0"/>
                  </a:lnTo>
                  <a:lnTo>
                    <a:pt x="1283" y="0"/>
                  </a:lnTo>
                  <a:lnTo>
                    <a:pt x="1230" y="0"/>
                  </a:lnTo>
                  <a:lnTo>
                    <a:pt x="1178" y="2"/>
                  </a:lnTo>
                  <a:lnTo>
                    <a:pt x="1127" y="2"/>
                  </a:lnTo>
                  <a:lnTo>
                    <a:pt x="1076" y="3"/>
                  </a:lnTo>
                  <a:lnTo>
                    <a:pt x="1026" y="3"/>
                  </a:lnTo>
                  <a:lnTo>
                    <a:pt x="976" y="4"/>
                  </a:lnTo>
                  <a:lnTo>
                    <a:pt x="929" y="6"/>
                  </a:lnTo>
                  <a:lnTo>
                    <a:pt x="880" y="7"/>
                  </a:lnTo>
                  <a:lnTo>
                    <a:pt x="834" y="9"/>
                  </a:lnTo>
                  <a:lnTo>
                    <a:pt x="788" y="11"/>
                  </a:lnTo>
                  <a:lnTo>
                    <a:pt x="742" y="13"/>
                  </a:lnTo>
                  <a:lnTo>
                    <a:pt x="699" y="16"/>
                  </a:lnTo>
                  <a:lnTo>
                    <a:pt x="655" y="17"/>
                  </a:lnTo>
                  <a:lnTo>
                    <a:pt x="612" y="20"/>
                  </a:lnTo>
                  <a:lnTo>
                    <a:pt x="572" y="23"/>
                  </a:lnTo>
                  <a:lnTo>
                    <a:pt x="531" y="25"/>
                  </a:lnTo>
                  <a:lnTo>
                    <a:pt x="492" y="28"/>
                  </a:lnTo>
                  <a:lnTo>
                    <a:pt x="455" y="31"/>
                  </a:lnTo>
                  <a:lnTo>
                    <a:pt x="418" y="34"/>
                  </a:lnTo>
                  <a:lnTo>
                    <a:pt x="383" y="37"/>
                  </a:lnTo>
                  <a:lnTo>
                    <a:pt x="349" y="39"/>
                  </a:lnTo>
                  <a:lnTo>
                    <a:pt x="316" y="44"/>
                  </a:lnTo>
                  <a:lnTo>
                    <a:pt x="286" y="46"/>
                  </a:lnTo>
                  <a:lnTo>
                    <a:pt x="255" y="50"/>
                  </a:lnTo>
                  <a:lnTo>
                    <a:pt x="227" y="55"/>
                  </a:lnTo>
                  <a:lnTo>
                    <a:pt x="199" y="57"/>
                  </a:lnTo>
                  <a:lnTo>
                    <a:pt x="174" y="62"/>
                  </a:lnTo>
                  <a:lnTo>
                    <a:pt x="151" y="66"/>
                  </a:lnTo>
                  <a:lnTo>
                    <a:pt x="128" y="70"/>
                  </a:lnTo>
                  <a:lnTo>
                    <a:pt x="109" y="74"/>
                  </a:lnTo>
                  <a:lnTo>
                    <a:pt x="89" y="78"/>
                  </a:lnTo>
                  <a:lnTo>
                    <a:pt x="68" y="83"/>
                  </a:lnTo>
                  <a:lnTo>
                    <a:pt x="52" y="88"/>
                  </a:lnTo>
                  <a:lnTo>
                    <a:pt x="36" y="94"/>
                  </a:lnTo>
                  <a:lnTo>
                    <a:pt x="24" y="99"/>
                  </a:lnTo>
                  <a:lnTo>
                    <a:pt x="13" y="105"/>
                  </a:lnTo>
                  <a:lnTo>
                    <a:pt x="6" y="110"/>
                  </a:lnTo>
                  <a:lnTo>
                    <a:pt x="1" y="116"/>
                  </a:lnTo>
                  <a:lnTo>
                    <a:pt x="0" y="122"/>
                  </a:lnTo>
                  <a:lnTo>
                    <a:pt x="1" y="127"/>
                  </a:lnTo>
                  <a:lnTo>
                    <a:pt x="6" y="131"/>
                  </a:lnTo>
                  <a:lnTo>
                    <a:pt x="11" y="137"/>
                  </a:lnTo>
                  <a:lnTo>
                    <a:pt x="20" y="142"/>
                  </a:lnTo>
                  <a:lnTo>
                    <a:pt x="31" y="148"/>
                  </a:lnTo>
                  <a:lnTo>
                    <a:pt x="45" y="152"/>
                  </a:lnTo>
                  <a:lnTo>
                    <a:pt x="60" y="158"/>
                  </a:lnTo>
                  <a:lnTo>
                    <a:pt x="77" y="16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04" name="Freeform 99">
              <a:extLst>
                <a:ext uri="{FF2B5EF4-FFF2-40B4-BE49-F238E27FC236}">
                  <a16:creationId xmlns:a16="http://schemas.microsoft.com/office/drawing/2014/main" id="{59E4B196-095C-4C65-BF3B-6FF923AB1EDA}"/>
                </a:ext>
              </a:extLst>
            </p:cNvPr>
            <p:cNvSpPr>
              <a:spLocks/>
            </p:cNvSpPr>
            <p:nvPr/>
          </p:nvSpPr>
          <p:spPr bwMode="auto">
            <a:xfrm>
              <a:off x="4746" y="786"/>
              <a:ext cx="902" cy="64"/>
            </a:xfrm>
            <a:custGeom>
              <a:avLst/>
              <a:gdLst>
                <a:gd name="T0" fmla="*/ 0 w 2707"/>
                <a:gd name="T1" fmla="*/ 0 h 191"/>
                <a:gd name="T2" fmla="*/ 0 w 2707"/>
                <a:gd name="T3" fmla="*/ 0 h 191"/>
                <a:gd name="T4" fmla="*/ 0 w 2707"/>
                <a:gd name="T5" fmla="*/ 0 h 191"/>
                <a:gd name="T6" fmla="*/ 0 w 2707"/>
                <a:gd name="T7" fmla="*/ 0 h 191"/>
                <a:gd name="T8" fmla="*/ 1 w 2707"/>
                <a:gd name="T9" fmla="*/ 0 h 191"/>
                <a:gd name="T10" fmla="*/ 1 w 2707"/>
                <a:gd name="T11" fmla="*/ 0 h 191"/>
                <a:gd name="T12" fmla="*/ 1 w 2707"/>
                <a:gd name="T13" fmla="*/ 0 h 191"/>
                <a:gd name="T14" fmla="*/ 1 w 2707"/>
                <a:gd name="T15" fmla="*/ 0 h 191"/>
                <a:gd name="T16" fmla="*/ 1 w 2707"/>
                <a:gd name="T17" fmla="*/ 0 h 191"/>
                <a:gd name="T18" fmla="*/ 1 w 2707"/>
                <a:gd name="T19" fmla="*/ 0 h 191"/>
                <a:gd name="T20" fmla="*/ 2 w 2707"/>
                <a:gd name="T21" fmla="*/ 0 h 191"/>
                <a:gd name="T22" fmla="*/ 2 w 2707"/>
                <a:gd name="T23" fmla="*/ 0 h 191"/>
                <a:gd name="T24" fmla="*/ 2 w 2707"/>
                <a:gd name="T25" fmla="*/ 0 h 191"/>
                <a:gd name="T26" fmla="*/ 2 w 2707"/>
                <a:gd name="T27" fmla="*/ 0 h 191"/>
                <a:gd name="T28" fmla="*/ 2 w 2707"/>
                <a:gd name="T29" fmla="*/ 0 h 191"/>
                <a:gd name="T30" fmla="*/ 2 w 2707"/>
                <a:gd name="T31" fmla="*/ 0 h 191"/>
                <a:gd name="T32" fmla="*/ 2 w 2707"/>
                <a:gd name="T33" fmla="*/ 0 h 191"/>
                <a:gd name="T34" fmla="*/ 2 w 2707"/>
                <a:gd name="T35" fmla="*/ 0 h 191"/>
                <a:gd name="T36" fmla="*/ 3 w 2707"/>
                <a:gd name="T37" fmla="*/ 0 h 191"/>
                <a:gd name="T38" fmla="*/ 3 w 2707"/>
                <a:gd name="T39" fmla="*/ 0 h 191"/>
                <a:gd name="T40" fmla="*/ 3 w 2707"/>
                <a:gd name="T41" fmla="*/ 0 h 191"/>
                <a:gd name="T42" fmla="*/ 3 w 2707"/>
                <a:gd name="T43" fmla="*/ 0 h 191"/>
                <a:gd name="T44" fmla="*/ 3 w 2707"/>
                <a:gd name="T45" fmla="*/ 0 h 191"/>
                <a:gd name="T46" fmla="*/ 3 w 2707"/>
                <a:gd name="T47" fmla="*/ 0 h 191"/>
                <a:gd name="T48" fmla="*/ 3 w 2707"/>
                <a:gd name="T49" fmla="*/ 0 h 191"/>
                <a:gd name="T50" fmla="*/ 3 w 2707"/>
                <a:gd name="T51" fmla="*/ 0 h 191"/>
                <a:gd name="T52" fmla="*/ 3 w 2707"/>
                <a:gd name="T53" fmla="*/ 0 h 191"/>
                <a:gd name="T54" fmla="*/ 4 w 2707"/>
                <a:gd name="T55" fmla="*/ 0 h 191"/>
                <a:gd name="T56" fmla="*/ 4 w 2707"/>
                <a:gd name="T57" fmla="*/ 0 h 191"/>
                <a:gd name="T58" fmla="*/ 4 w 2707"/>
                <a:gd name="T59" fmla="*/ 0 h 191"/>
                <a:gd name="T60" fmla="*/ 4 w 2707"/>
                <a:gd name="T61" fmla="*/ 0 h 191"/>
                <a:gd name="T62" fmla="*/ 4 w 2707"/>
                <a:gd name="T63" fmla="*/ 0 h 191"/>
                <a:gd name="T64" fmla="*/ 4 w 2707"/>
                <a:gd name="T65" fmla="*/ 0 h 191"/>
                <a:gd name="T66" fmla="*/ 3 w 2707"/>
                <a:gd name="T67" fmla="*/ 0 h 191"/>
                <a:gd name="T68" fmla="*/ 3 w 2707"/>
                <a:gd name="T69" fmla="*/ 0 h 191"/>
                <a:gd name="T70" fmla="*/ 3 w 2707"/>
                <a:gd name="T71" fmla="*/ 0 h 191"/>
                <a:gd name="T72" fmla="*/ 3 w 2707"/>
                <a:gd name="T73" fmla="*/ 0 h 191"/>
                <a:gd name="T74" fmla="*/ 3 w 2707"/>
                <a:gd name="T75" fmla="*/ 0 h 191"/>
                <a:gd name="T76" fmla="*/ 3 w 2707"/>
                <a:gd name="T77" fmla="*/ 0 h 191"/>
                <a:gd name="T78" fmla="*/ 3 w 2707"/>
                <a:gd name="T79" fmla="*/ 0 h 191"/>
                <a:gd name="T80" fmla="*/ 3 w 2707"/>
                <a:gd name="T81" fmla="*/ 0 h 191"/>
                <a:gd name="T82" fmla="*/ 3 w 2707"/>
                <a:gd name="T83" fmla="*/ 0 h 191"/>
                <a:gd name="T84" fmla="*/ 2 w 2707"/>
                <a:gd name="T85" fmla="*/ 0 h 191"/>
                <a:gd name="T86" fmla="*/ 2 w 2707"/>
                <a:gd name="T87" fmla="*/ 0 h 191"/>
                <a:gd name="T88" fmla="*/ 2 w 2707"/>
                <a:gd name="T89" fmla="*/ 0 h 191"/>
                <a:gd name="T90" fmla="*/ 2 w 2707"/>
                <a:gd name="T91" fmla="*/ 0 h 191"/>
                <a:gd name="T92" fmla="*/ 2 w 2707"/>
                <a:gd name="T93" fmla="*/ 0 h 191"/>
                <a:gd name="T94" fmla="*/ 2 w 2707"/>
                <a:gd name="T95" fmla="*/ 0 h 191"/>
                <a:gd name="T96" fmla="*/ 2 w 2707"/>
                <a:gd name="T97" fmla="*/ 0 h 191"/>
                <a:gd name="T98" fmla="*/ 2 w 2707"/>
                <a:gd name="T99" fmla="*/ 0 h 191"/>
                <a:gd name="T100" fmla="*/ 1 w 2707"/>
                <a:gd name="T101" fmla="*/ 0 h 191"/>
                <a:gd name="T102" fmla="*/ 1 w 2707"/>
                <a:gd name="T103" fmla="*/ 0 h 191"/>
                <a:gd name="T104" fmla="*/ 1 w 2707"/>
                <a:gd name="T105" fmla="*/ 0 h 191"/>
                <a:gd name="T106" fmla="*/ 1 w 2707"/>
                <a:gd name="T107" fmla="*/ 0 h 191"/>
                <a:gd name="T108" fmla="*/ 1 w 2707"/>
                <a:gd name="T109" fmla="*/ 0 h 191"/>
                <a:gd name="T110" fmla="*/ 0 w 2707"/>
                <a:gd name="T111" fmla="*/ 0 h 191"/>
                <a:gd name="T112" fmla="*/ 0 w 2707"/>
                <a:gd name="T113" fmla="*/ 0 h 191"/>
                <a:gd name="T114" fmla="*/ 0 w 2707"/>
                <a:gd name="T115" fmla="*/ 0 h 191"/>
                <a:gd name="T116" fmla="*/ 0 w 2707"/>
                <a:gd name="T117" fmla="*/ 0 h 191"/>
                <a:gd name="T118" fmla="*/ 0 w 2707"/>
                <a:gd name="T119" fmla="*/ 0 h 191"/>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2707" h="191">
                  <a:moveTo>
                    <a:pt x="2" y="67"/>
                  </a:moveTo>
                  <a:lnTo>
                    <a:pt x="16" y="78"/>
                  </a:lnTo>
                  <a:lnTo>
                    <a:pt x="34" y="88"/>
                  </a:lnTo>
                  <a:lnTo>
                    <a:pt x="59" y="98"/>
                  </a:lnTo>
                  <a:lnTo>
                    <a:pt x="87" y="106"/>
                  </a:lnTo>
                  <a:lnTo>
                    <a:pt x="116" y="114"/>
                  </a:lnTo>
                  <a:lnTo>
                    <a:pt x="147" y="123"/>
                  </a:lnTo>
                  <a:lnTo>
                    <a:pt x="179" y="128"/>
                  </a:lnTo>
                  <a:lnTo>
                    <a:pt x="208" y="134"/>
                  </a:lnTo>
                  <a:lnTo>
                    <a:pt x="243" y="139"/>
                  </a:lnTo>
                  <a:lnTo>
                    <a:pt x="279" y="144"/>
                  </a:lnTo>
                  <a:lnTo>
                    <a:pt x="317" y="149"/>
                  </a:lnTo>
                  <a:lnTo>
                    <a:pt x="357" y="153"/>
                  </a:lnTo>
                  <a:lnTo>
                    <a:pt x="399" y="158"/>
                  </a:lnTo>
                  <a:lnTo>
                    <a:pt x="444" y="162"/>
                  </a:lnTo>
                  <a:lnTo>
                    <a:pt x="490" y="165"/>
                  </a:lnTo>
                  <a:lnTo>
                    <a:pt x="537" y="169"/>
                  </a:lnTo>
                  <a:lnTo>
                    <a:pt x="586" y="171"/>
                  </a:lnTo>
                  <a:lnTo>
                    <a:pt x="637" y="174"/>
                  </a:lnTo>
                  <a:lnTo>
                    <a:pt x="690" y="177"/>
                  </a:lnTo>
                  <a:lnTo>
                    <a:pt x="745" y="178"/>
                  </a:lnTo>
                  <a:lnTo>
                    <a:pt x="801" y="181"/>
                  </a:lnTo>
                  <a:lnTo>
                    <a:pt x="858" y="184"/>
                  </a:lnTo>
                  <a:lnTo>
                    <a:pt x="916" y="185"/>
                  </a:lnTo>
                  <a:lnTo>
                    <a:pt x="978" y="187"/>
                  </a:lnTo>
                  <a:lnTo>
                    <a:pt x="1000" y="187"/>
                  </a:lnTo>
                  <a:lnTo>
                    <a:pt x="1022" y="188"/>
                  </a:lnTo>
                  <a:lnTo>
                    <a:pt x="1045" y="188"/>
                  </a:lnTo>
                  <a:lnTo>
                    <a:pt x="1067" y="188"/>
                  </a:lnTo>
                  <a:lnTo>
                    <a:pt x="1089" y="190"/>
                  </a:lnTo>
                  <a:lnTo>
                    <a:pt x="1113" y="190"/>
                  </a:lnTo>
                  <a:lnTo>
                    <a:pt x="1135" y="190"/>
                  </a:lnTo>
                  <a:lnTo>
                    <a:pt x="1159" y="190"/>
                  </a:lnTo>
                  <a:lnTo>
                    <a:pt x="1183" y="190"/>
                  </a:lnTo>
                  <a:lnTo>
                    <a:pt x="1206" y="191"/>
                  </a:lnTo>
                  <a:lnTo>
                    <a:pt x="1229" y="191"/>
                  </a:lnTo>
                  <a:lnTo>
                    <a:pt x="1252" y="191"/>
                  </a:lnTo>
                  <a:lnTo>
                    <a:pt x="1276" y="191"/>
                  </a:lnTo>
                  <a:lnTo>
                    <a:pt x="1301" y="191"/>
                  </a:lnTo>
                  <a:lnTo>
                    <a:pt x="1325" y="191"/>
                  </a:lnTo>
                  <a:lnTo>
                    <a:pt x="1349" y="191"/>
                  </a:lnTo>
                  <a:lnTo>
                    <a:pt x="1383" y="191"/>
                  </a:lnTo>
                  <a:lnTo>
                    <a:pt x="1417" y="191"/>
                  </a:lnTo>
                  <a:lnTo>
                    <a:pt x="1450" y="191"/>
                  </a:lnTo>
                  <a:lnTo>
                    <a:pt x="1484" y="191"/>
                  </a:lnTo>
                  <a:lnTo>
                    <a:pt x="1517" y="190"/>
                  </a:lnTo>
                  <a:lnTo>
                    <a:pt x="1551" y="190"/>
                  </a:lnTo>
                  <a:lnTo>
                    <a:pt x="1583" y="190"/>
                  </a:lnTo>
                  <a:lnTo>
                    <a:pt x="1616" y="188"/>
                  </a:lnTo>
                  <a:lnTo>
                    <a:pt x="1648" y="188"/>
                  </a:lnTo>
                  <a:lnTo>
                    <a:pt x="1680" y="188"/>
                  </a:lnTo>
                  <a:lnTo>
                    <a:pt x="1712" y="187"/>
                  </a:lnTo>
                  <a:lnTo>
                    <a:pt x="1743" y="187"/>
                  </a:lnTo>
                  <a:lnTo>
                    <a:pt x="1775" y="185"/>
                  </a:lnTo>
                  <a:lnTo>
                    <a:pt x="1806" y="184"/>
                  </a:lnTo>
                  <a:lnTo>
                    <a:pt x="1835" y="184"/>
                  </a:lnTo>
                  <a:lnTo>
                    <a:pt x="1866" y="183"/>
                  </a:lnTo>
                  <a:lnTo>
                    <a:pt x="1906" y="181"/>
                  </a:lnTo>
                  <a:lnTo>
                    <a:pt x="1947" y="180"/>
                  </a:lnTo>
                  <a:lnTo>
                    <a:pt x="1986" y="177"/>
                  </a:lnTo>
                  <a:lnTo>
                    <a:pt x="2025" y="176"/>
                  </a:lnTo>
                  <a:lnTo>
                    <a:pt x="2062" y="173"/>
                  </a:lnTo>
                  <a:lnTo>
                    <a:pt x="2099" y="171"/>
                  </a:lnTo>
                  <a:lnTo>
                    <a:pt x="2135" y="169"/>
                  </a:lnTo>
                  <a:lnTo>
                    <a:pt x="2170" y="166"/>
                  </a:lnTo>
                  <a:lnTo>
                    <a:pt x="2205" y="163"/>
                  </a:lnTo>
                  <a:lnTo>
                    <a:pt x="2238" y="162"/>
                  </a:lnTo>
                  <a:lnTo>
                    <a:pt x="2270" y="159"/>
                  </a:lnTo>
                  <a:lnTo>
                    <a:pt x="2301" y="156"/>
                  </a:lnTo>
                  <a:lnTo>
                    <a:pt x="2331" y="153"/>
                  </a:lnTo>
                  <a:lnTo>
                    <a:pt x="2361" y="149"/>
                  </a:lnTo>
                  <a:lnTo>
                    <a:pt x="2389" y="146"/>
                  </a:lnTo>
                  <a:lnTo>
                    <a:pt x="2417" y="144"/>
                  </a:lnTo>
                  <a:lnTo>
                    <a:pt x="2432" y="141"/>
                  </a:lnTo>
                  <a:lnTo>
                    <a:pt x="2449" y="139"/>
                  </a:lnTo>
                  <a:lnTo>
                    <a:pt x="2464" y="137"/>
                  </a:lnTo>
                  <a:lnTo>
                    <a:pt x="2478" y="135"/>
                  </a:lnTo>
                  <a:lnTo>
                    <a:pt x="2493" y="132"/>
                  </a:lnTo>
                  <a:lnTo>
                    <a:pt x="2507" y="131"/>
                  </a:lnTo>
                  <a:lnTo>
                    <a:pt x="2520" y="128"/>
                  </a:lnTo>
                  <a:lnTo>
                    <a:pt x="2534" y="127"/>
                  </a:lnTo>
                  <a:lnTo>
                    <a:pt x="2573" y="120"/>
                  </a:lnTo>
                  <a:lnTo>
                    <a:pt x="2608" y="112"/>
                  </a:lnTo>
                  <a:lnTo>
                    <a:pt x="2637" y="103"/>
                  </a:lnTo>
                  <a:lnTo>
                    <a:pt x="2660" y="93"/>
                  </a:lnTo>
                  <a:lnTo>
                    <a:pt x="2679" y="85"/>
                  </a:lnTo>
                  <a:lnTo>
                    <a:pt x="2693" y="77"/>
                  </a:lnTo>
                  <a:lnTo>
                    <a:pt x="2702" y="68"/>
                  </a:lnTo>
                  <a:lnTo>
                    <a:pt x="2707" y="61"/>
                  </a:lnTo>
                  <a:lnTo>
                    <a:pt x="2707" y="52"/>
                  </a:lnTo>
                  <a:lnTo>
                    <a:pt x="2707" y="31"/>
                  </a:lnTo>
                  <a:lnTo>
                    <a:pt x="2705" y="11"/>
                  </a:lnTo>
                  <a:lnTo>
                    <a:pt x="2705" y="2"/>
                  </a:lnTo>
                  <a:lnTo>
                    <a:pt x="2695" y="8"/>
                  </a:lnTo>
                  <a:lnTo>
                    <a:pt x="2683" y="15"/>
                  </a:lnTo>
                  <a:lnTo>
                    <a:pt x="2667" y="22"/>
                  </a:lnTo>
                  <a:lnTo>
                    <a:pt x="2649" y="29"/>
                  </a:lnTo>
                  <a:lnTo>
                    <a:pt x="2627" y="36"/>
                  </a:lnTo>
                  <a:lnTo>
                    <a:pt x="2602" y="43"/>
                  </a:lnTo>
                  <a:lnTo>
                    <a:pt x="2575" y="49"/>
                  </a:lnTo>
                  <a:lnTo>
                    <a:pt x="2546" y="54"/>
                  </a:lnTo>
                  <a:lnTo>
                    <a:pt x="2532" y="56"/>
                  </a:lnTo>
                  <a:lnTo>
                    <a:pt x="2520" y="59"/>
                  </a:lnTo>
                  <a:lnTo>
                    <a:pt x="2504" y="60"/>
                  </a:lnTo>
                  <a:lnTo>
                    <a:pt x="2490" y="63"/>
                  </a:lnTo>
                  <a:lnTo>
                    <a:pt x="2475" y="64"/>
                  </a:lnTo>
                  <a:lnTo>
                    <a:pt x="2460" y="67"/>
                  </a:lnTo>
                  <a:lnTo>
                    <a:pt x="2444" y="68"/>
                  </a:lnTo>
                  <a:lnTo>
                    <a:pt x="2428" y="71"/>
                  </a:lnTo>
                  <a:lnTo>
                    <a:pt x="2400" y="74"/>
                  </a:lnTo>
                  <a:lnTo>
                    <a:pt x="2372" y="78"/>
                  </a:lnTo>
                  <a:lnTo>
                    <a:pt x="2343" y="81"/>
                  </a:lnTo>
                  <a:lnTo>
                    <a:pt x="2312" y="84"/>
                  </a:lnTo>
                  <a:lnTo>
                    <a:pt x="2280" y="86"/>
                  </a:lnTo>
                  <a:lnTo>
                    <a:pt x="2246" y="89"/>
                  </a:lnTo>
                  <a:lnTo>
                    <a:pt x="2213" y="92"/>
                  </a:lnTo>
                  <a:lnTo>
                    <a:pt x="2179" y="95"/>
                  </a:lnTo>
                  <a:lnTo>
                    <a:pt x="2143" y="96"/>
                  </a:lnTo>
                  <a:lnTo>
                    <a:pt x="2107" y="99"/>
                  </a:lnTo>
                  <a:lnTo>
                    <a:pt x="2069" y="102"/>
                  </a:lnTo>
                  <a:lnTo>
                    <a:pt x="2032" y="103"/>
                  </a:lnTo>
                  <a:lnTo>
                    <a:pt x="1993" y="106"/>
                  </a:lnTo>
                  <a:lnTo>
                    <a:pt x="1954" y="107"/>
                  </a:lnTo>
                  <a:lnTo>
                    <a:pt x="1913" y="110"/>
                  </a:lnTo>
                  <a:lnTo>
                    <a:pt x="1871" y="112"/>
                  </a:lnTo>
                  <a:lnTo>
                    <a:pt x="1841" y="113"/>
                  </a:lnTo>
                  <a:lnTo>
                    <a:pt x="1810" y="113"/>
                  </a:lnTo>
                  <a:lnTo>
                    <a:pt x="1779" y="114"/>
                  </a:lnTo>
                  <a:lnTo>
                    <a:pt x="1747" y="116"/>
                  </a:lnTo>
                  <a:lnTo>
                    <a:pt x="1715" y="116"/>
                  </a:lnTo>
                  <a:lnTo>
                    <a:pt x="1683" y="117"/>
                  </a:lnTo>
                  <a:lnTo>
                    <a:pt x="1651" y="117"/>
                  </a:lnTo>
                  <a:lnTo>
                    <a:pt x="1619" y="117"/>
                  </a:lnTo>
                  <a:lnTo>
                    <a:pt x="1586" y="119"/>
                  </a:lnTo>
                  <a:lnTo>
                    <a:pt x="1552" y="119"/>
                  </a:lnTo>
                  <a:lnTo>
                    <a:pt x="1519" y="119"/>
                  </a:lnTo>
                  <a:lnTo>
                    <a:pt x="1485" y="120"/>
                  </a:lnTo>
                  <a:lnTo>
                    <a:pt x="1452" y="120"/>
                  </a:lnTo>
                  <a:lnTo>
                    <a:pt x="1417" y="120"/>
                  </a:lnTo>
                  <a:lnTo>
                    <a:pt x="1383" y="120"/>
                  </a:lnTo>
                  <a:lnTo>
                    <a:pt x="1349" y="120"/>
                  </a:lnTo>
                  <a:lnTo>
                    <a:pt x="1325" y="120"/>
                  </a:lnTo>
                  <a:lnTo>
                    <a:pt x="1300" y="120"/>
                  </a:lnTo>
                  <a:lnTo>
                    <a:pt x="1276" y="120"/>
                  </a:lnTo>
                  <a:lnTo>
                    <a:pt x="1252" y="120"/>
                  </a:lnTo>
                  <a:lnTo>
                    <a:pt x="1229" y="120"/>
                  </a:lnTo>
                  <a:lnTo>
                    <a:pt x="1203" y="120"/>
                  </a:lnTo>
                  <a:lnTo>
                    <a:pt x="1180" y="119"/>
                  </a:lnTo>
                  <a:lnTo>
                    <a:pt x="1157" y="119"/>
                  </a:lnTo>
                  <a:lnTo>
                    <a:pt x="1134" y="119"/>
                  </a:lnTo>
                  <a:lnTo>
                    <a:pt x="1110" y="119"/>
                  </a:lnTo>
                  <a:lnTo>
                    <a:pt x="1086" y="119"/>
                  </a:lnTo>
                  <a:lnTo>
                    <a:pt x="1064" y="117"/>
                  </a:lnTo>
                  <a:lnTo>
                    <a:pt x="1040" y="117"/>
                  </a:lnTo>
                  <a:lnTo>
                    <a:pt x="1018" y="117"/>
                  </a:lnTo>
                  <a:lnTo>
                    <a:pt x="996" y="116"/>
                  </a:lnTo>
                  <a:lnTo>
                    <a:pt x="973" y="116"/>
                  </a:lnTo>
                  <a:lnTo>
                    <a:pt x="895" y="113"/>
                  </a:lnTo>
                  <a:lnTo>
                    <a:pt x="820" y="110"/>
                  </a:lnTo>
                  <a:lnTo>
                    <a:pt x="746" y="107"/>
                  </a:lnTo>
                  <a:lnTo>
                    <a:pt x="676" y="105"/>
                  </a:lnTo>
                  <a:lnTo>
                    <a:pt x="608" y="100"/>
                  </a:lnTo>
                  <a:lnTo>
                    <a:pt x="544" y="96"/>
                  </a:lnTo>
                  <a:lnTo>
                    <a:pt x="483" y="91"/>
                  </a:lnTo>
                  <a:lnTo>
                    <a:pt x="424" y="86"/>
                  </a:lnTo>
                  <a:lnTo>
                    <a:pt x="370" y="81"/>
                  </a:lnTo>
                  <a:lnTo>
                    <a:pt x="318" y="75"/>
                  </a:lnTo>
                  <a:lnTo>
                    <a:pt x="269" y="70"/>
                  </a:lnTo>
                  <a:lnTo>
                    <a:pt x="225" y="63"/>
                  </a:lnTo>
                  <a:lnTo>
                    <a:pt x="184" y="56"/>
                  </a:lnTo>
                  <a:lnTo>
                    <a:pt x="148" y="49"/>
                  </a:lnTo>
                  <a:lnTo>
                    <a:pt x="116" y="42"/>
                  </a:lnTo>
                  <a:lnTo>
                    <a:pt x="88" y="35"/>
                  </a:lnTo>
                  <a:lnTo>
                    <a:pt x="77" y="31"/>
                  </a:lnTo>
                  <a:lnTo>
                    <a:pt x="66" y="27"/>
                  </a:lnTo>
                  <a:lnTo>
                    <a:pt x="52" y="22"/>
                  </a:lnTo>
                  <a:lnTo>
                    <a:pt x="39" y="17"/>
                  </a:lnTo>
                  <a:lnTo>
                    <a:pt x="27" y="13"/>
                  </a:lnTo>
                  <a:lnTo>
                    <a:pt x="16" y="8"/>
                  </a:lnTo>
                  <a:lnTo>
                    <a:pt x="7" y="4"/>
                  </a:lnTo>
                  <a:lnTo>
                    <a:pt x="0" y="0"/>
                  </a:lnTo>
                  <a:lnTo>
                    <a:pt x="2" y="6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05" name="Freeform 100">
              <a:extLst>
                <a:ext uri="{FF2B5EF4-FFF2-40B4-BE49-F238E27FC236}">
                  <a16:creationId xmlns:a16="http://schemas.microsoft.com/office/drawing/2014/main" id="{C1A0ADF6-7167-47D2-B69C-27FC2EFA3693}"/>
                </a:ext>
              </a:extLst>
            </p:cNvPr>
            <p:cNvSpPr>
              <a:spLocks/>
            </p:cNvSpPr>
            <p:nvPr/>
          </p:nvSpPr>
          <p:spPr bwMode="auto">
            <a:xfrm>
              <a:off x="5531" y="492"/>
              <a:ext cx="22" cy="41"/>
            </a:xfrm>
            <a:custGeom>
              <a:avLst/>
              <a:gdLst>
                <a:gd name="T0" fmla="*/ 0 w 67"/>
                <a:gd name="T1" fmla="*/ 0 h 122"/>
                <a:gd name="T2" fmla="*/ 0 w 67"/>
                <a:gd name="T3" fmla="*/ 0 h 122"/>
                <a:gd name="T4" fmla="*/ 0 w 67"/>
                <a:gd name="T5" fmla="*/ 0 h 122"/>
                <a:gd name="T6" fmla="*/ 0 w 67"/>
                <a:gd name="T7" fmla="*/ 0 h 122"/>
                <a:gd name="T8" fmla="*/ 0 w 67"/>
                <a:gd name="T9" fmla="*/ 0 h 122"/>
                <a:gd name="T10" fmla="*/ 0 w 67"/>
                <a:gd name="T11" fmla="*/ 0 h 122"/>
                <a:gd name="T12" fmla="*/ 0 w 67"/>
                <a:gd name="T13" fmla="*/ 0 h 122"/>
                <a:gd name="T14" fmla="*/ 0 w 67"/>
                <a:gd name="T15" fmla="*/ 0 h 122"/>
                <a:gd name="T16" fmla="*/ 0 w 67"/>
                <a:gd name="T17" fmla="*/ 0 h 122"/>
                <a:gd name="T18" fmla="*/ 0 w 67"/>
                <a:gd name="T19" fmla="*/ 0 h 122"/>
                <a:gd name="T20" fmla="*/ 0 w 67"/>
                <a:gd name="T21" fmla="*/ 0 h 122"/>
                <a:gd name="T22" fmla="*/ 0 w 67"/>
                <a:gd name="T23" fmla="*/ 0 h 122"/>
                <a:gd name="T24" fmla="*/ 0 w 67"/>
                <a:gd name="T25" fmla="*/ 0 h 122"/>
                <a:gd name="T26" fmla="*/ 0 w 67"/>
                <a:gd name="T27" fmla="*/ 0 h 122"/>
                <a:gd name="T28" fmla="*/ 0 w 67"/>
                <a:gd name="T29" fmla="*/ 0 h 122"/>
                <a:gd name="T30" fmla="*/ 0 w 67"/>
                <a:gd name="T31" fmla="*/ 0 h 122"/>
                <a:gd name="T32" fmla="*/ 0 w 67"/>
                <a:gd name="T33" fmla="*/ 0 h 122"/>
                <a:gd name="T34" fmla="*/ 0 w 67"/>
                <a:gd name="T35" fmla="*/ 0 h 122"/>
                <a:gd name="T36" fmla="*/ 0 w 67"/>
                <a:gd name="T37" fmla="*/ 0 h 122"/>
                <a:gd name="T38" fmla="*/ 0 w 67"/>
                <a:gd name="T39" fmla="*/ 0 h 122"/>
                <a:gd name="T40" fmla="*/ 0 w 67"/>
                <a:gd name="T41" fmla="*/ 0 h 122"/>
                <a:gd name="T42" fmla="*/ 0 w 67"/>
                <a:gd name="T43" fmla="*/ 0 h 122"/>
                <a:gd name="T44" fmla="*/ 0 w 67"/>
                <a:gd name="T45" fmla="*/ 0 h 122"/>
                <a:gd name="T46" fmla="*/ 0 w 67"/>
                <a:gd name="T47" fmla="*/ 0 h 122"/>
                <a:gd name="T48" fmla="*/ 0 w 67"/>
                <a:gd name="T49" fmla="*/ 0 h 12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7" h="122">
                  <a:moveTo>
                    <a:pt x="52" y="122"/>
                  </a:moveTo>
                  <a:lnTo>
                    <a:pt x="62" y="114"/>
                  </a:lnTo>
                  <a:lnTo>
                    <a:pt x="67" y="99"/>
                  </a:lnTo>
                  <a:lnTo>
                    <a:pt x="67" y="78"/>
                  </a:lnTo>
                  <a:lnTo>
                    <a:pt x="63" y="53"/>
                  </a:lnTo>
                  <a:lnTo>
                    <a:pt x="59" y="40"/>
                  </a:lnTo>
                  <a:lnTo>
                    <a:pt x="53" y="30"/>
                  </a:lnTo>
                  <a:lnTo>
                    <a:pt x="48" y="21"/>
                  </a:lnTo>
                  <a:lnTo>
                    <a:pt x="42" y="12"/>
                  </a:lnTo>
                  <a:lnTo>
                    <a:pt x="35" y="5"/>
                  </a:lnTo>
                  <a:lnTo>
                    <a:pt x="28" y="1"/>
                  </a:lnTo>
                  <a:lnTo>
                    <a:pt x="21" y="0"/>
                  </a:lnTo>
                  <a:lnTo>
                    <a:pt x="15" y="0"/>
                  </a:lnTo>
                  <a:lnTo>
                    <a:pt x="6" y="8"/>
                  </a:lnTo>
                  <a:lnTo>
                    <a:pt x="0" y="23"/>
                  </a:lnTo>
                  <a:lnTo>
                    <a:pt x="0" y="46"/>
                  </a:lnTo>
                  <a:lnTo>
                    <a:pt x="4" y="69"/>
                  </a:lnTo>
                  <a:lnTo>
                    <a:pt x="9" y="82"/>
                  </a:lnTo>
                  <a:lnTo>
                    <a:pt x="14" y="93"/>
                  </a:lnTo>
                  <a:lnTo>
                    <a:pt x="20" y="103"/>
                  </a:lnTo>
                  <a:lnTo>
                    <a:pt x="27" y="110"/>
                  </a:lnTo>
                  <a:lnTo>
                    <a:pt x="34" y="117"/>
                  </a:lnTo>
                  <a:lnTo>
                    <a:pt x="39" y="121"/>
                  </a:lnTo>
                  <a:lnTo>
                    <a:pt x="46" y="122"/>
                  </a:lnTo>
                  <a:lnTo>
                    <a:pt x="52" y="12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06" name="Freeform 101">
              <a:extLst>
                <a:ext uri="{FF2B5EF4-FFF2-40B4-BE49-F238E27FC236}">
                  <a16:creationId xmlns:a16="http://schemas.microsoft.com/office/drawing/2014/main" id="{3A56A300-5397-447A-A284-A7695ED55D8A}"/>
                </a:ext>
              </a:extLst>
            </p:cNvPr>
            <p:cNvSpPr>
              <a:spLocks/>
            </p:cNvSpPr>
            <p:nvPr/>
          </p:nvSpPr>
          <p:spPr bwMode="auto">
            <a:xfrm>
              <a:off x="5462" y="577"/>
              <a:ext cx="73" cy="66"/>
            </a:xfrm>
            <a:custGeom>
              <a:avLst/>
              <a:gdLst>
                <a:gd name="T0" fmla="*/ 0 w 219"/>
                <a:gd name="T1" fmla="*/ 0 h 198"/>
                <a:gd name="T2" fmla="*/ 0 w 219"/>
                <a:gd name="T3" fmla="*/ 0 h 198"/>
                <a:gd name="T4" fmla="*/ 0 w 219"/>
                <a:gd name="T5" fmla="*/ 0 h 198"/>
                <a:gd name="T6" fmla="*/ 0 w 219"/>
                <a:gd name="T7" fmla="*/ 0 h 198"/>
                <a:gd name="T8" fmla="*/ 0 w 219"/>
                <a:gd name="T9" fmla="*/ 0 h 19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19" h="198">
                  <a:moveTo>
                    <a:pt x="219" y="192"/>
                  </a:moveTo>
                  <a:lnTo>
                    <a:pt x="219" y="0"/>
                  </a:lnTo>
                  <a:lnTo>
                    <a:pt x="0" y="49"/>
                  </a:lnTo>
                  <a:lnTo>
                    <a:pt x="0" y="198"/>
                  </a:lnTo>
                  <a:lnTo>
                    <a:pt x="219" y="19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07" name="Rectangle 102">
              <a:extLst>
                <a:ext uri="{FF2B5EF4-FFF2-40B4-BE49-F238E27FC236}">
                  <a16:creationId xmlns:a16="http://schemas.microsoft.com/office/drawing/2014/main" id="{89C0502A-41CC-4C53-9150-70FBFDF028F2}"/>
                </a:ext>
              </a:extLst>
            </p:cNvPr>
            <p:cNvSpPr>
              <a:spLocks noChangeArrowheads="1"/>
            </p:cNvSpPr>
            <p:nvPr/>
          </p:nvSpPr>
          <p:spPr bwMode="auto">
            <a:xfrm>
              <a:off x="5469" y="589"/>
              <a:ext cx="56" cy="2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4400">
                  <a:solidFill>
                    <a:schemeClr val="tx2"/>
                  </a:solidFill>
                  <a:latin typeface="Arial" panose="020B0604020202020204" pitchFamily="34" charset="0"/>
                </a:defRPr>
              </a:lvl1pPr>
              <a:lvl2pPr marL="742950" indent="-285750">
                <a:defRPr sz="4400">
                  <a:solidFill>
                    <a:schemeClr val="tx2"/>
                  </a:solidFill>
                  <a:latin typeface="Arial" panose="020B0604020202020204" pitchFamily="34" charset="0"/>
                </a:defRPr>
              </a:lvl2pPr>
              <a:lvl3pPr marL="1143000" indent="-228600">
                <a:defRPr sz="4400">
                  <a:solidFill>
                    <a:schemeClr val="tx2"/>
                  </a:solidFill>
                  <a:latin typeface="Arial" panose="020B0604020202020204" pitchFamily="34" charset="0"/>
                </a:defRPr>
              </a:lvl3pPr>
              <a:lvl4pPr marL="1600200" indent="-228600">
                <a:defRPr sz="4400">
                  <a:solidFill>
                    <a:schemeClr val="tx2"/>
                  </a:solidFill>
                  <a:latin typeface="Arial" panose="020B0604020202020204" pitchFamily="34" charset="0"/>
                </a:defRPr>
              </a:lvl4pPr>
              <a:lvl5pPr marL="2057400" indent="-228600">
                <a:defRPr sz="4400">
                  <a:solidFill>
                    <a:schemeClr val="tx2"/>
                  </a:solidFill>
                  <a:latin typeface="Arial" panose="020B0604020202020204" pitchFamily="34" charset="0"/>
                </a:defRPr>
              </a:lvl5pPr>
              <a:lvl6pPr marL="2514600" indent="-228600" eaLnBrk="0" fontAlgn="base" hangingPunct="0">
                <a:spcBef>
                  <a:spcPct val="0"/>
                </a:spcBef>
                <a:spcAft>
                  <a:spcPct val="0"/>
                </a:spcAft>
                <a:defRPr sz="4400">
                  <a:solidFill>
                    <a:schemeClr val="tx2"/>
                  </a:solidFill>
                  <a:latin typeface="Arial" panose="020B0604020202020204" pitchFamily="34" charset="0"/>
                </a:defRPr>
              </a:lvl6pPr>
              <a:lvl7pPr marL="2971800" indent="-228600" eaLnBrk="0" fontAlgn="base" hangingPunct="0">
                <a:spcBef>
                  <a:spcPct val="0"/>
                </a:spcBef>
                <a:spcAft>
                  <a:spcPct val="0"/>
                </a:spcAft>
                <a:defRPr sz="4400">
                  <a:solidFill>
                    <a:schemeClr val="tx2"/>
                  </a:solidFill>
                  <a:latin typeface="Arial" panose="020B0604020202020204" pitchFamily="34" charset="0"/>
                </a:defRPr>
              </a:lvl7pPr>
              <a:lvl8pPr marL="3429000" indent="-228600" eaLnBrk="0" fontAlgn="base" hangingPunct="0">
                <a:spcBef>
                  <a:spcPct val="0"/>
                </a:spcBef>
                <a:spcAft>
                  <a:spcPct val="0"/>
                </a:spcAft>
                <a:defRPr sz="4400">
                  <a:solidFill>
                    <a:schemeClr val="tx2"/>
                  </a:solidFill>
                  <a:latin typeface="Arial" panose="020B0604020202020204" pitchFamily="34" charset="0"/>
                </a:defRPr>
              </a:lvl8pPr>
              <a:lvl9pPr marL="3886200" indent="-228600" eaLnBrk="0" fontAlgn="base" hangingPunct="0">
                <a:spcBef>
                  <a:spcPct val="0"/>
                </a:spcBef>
                <a:spcAft>
                  <a:spcPct val="0"/>
                </a:spcAft>
                <a:defRPr sz="4400">
                  <a:solidFill>
                    <a:schemeClr val="tx2"/>
                  </a:solidFill>
                  <a:latin typeface="Arial" panose="020B0604020202020204" pitchFamily="34" charset="0"/>
                </a:defRPr>
              </a:lvl9pPr>
            </a:lstStyle>
            <a:p>
              <a:pPr algn="ctr" eaLnBrk="1" hangingPunct="1"/>
              <a:endParaRPr lang="en-GB" altLang="en-US"/>
            </a:p>
          </p:txBody>
        </p:sp>
        <p:sp>
          <p:nvSpPr>
            <p:cNvPr id="30808" name="Freeform 103">
              <a:extLst>
                <a:ext uri="{FF2B5EF4-FFF2-40B4-BE49-F238E27FC236}">
                  <a16:creationId xmlns:a16="http://schemas.microsoft.com/office/drawing/2014/main" id="{06328EA4-F049-4F3A-A084-1BC489748961}"/>
                </a:ext>
              </a:extLst>
            </p:cNvPr>
            <p:cNvSpPr>
              <a:spLocks/>
            </p:cNvSpPr>
            <p:nvPr/>
          </p:nvSpPr>
          <p:spPr bwMode="auto">
            <a:xfrm>
              <a:off x="5415" y="478"/>
              <a:ext cx="149" cy="132"/>
            </a:xfrm>
            <a:custGeom>
              <a:avLst/>
              <a:gdLst>
                <a:gd name="T0" fmla="*/ 1 w 446"/>
                <a:gd name="T1" fmla="*/ 0 h 396"/>
                <a:gd name="T2" fmla="*/ 1 w 446"/>
                <a:gd name="T3" fmla="*/ 0 h 396"/>
                <a:gd name="T4" fmla="*/ 1 w 446"/>
                <a:gd name="T5" fmla="*/ 0 h 396"/>
                <a:gd name="T6" fmla="*/ 1 w 446"/>
                <a:gd name="T7" fmla="*/ 0 h 396"/>
                <a:gd name="T8" fmla="*/ 1 w 446"/>
                <a:gd name="T9" fmla="*/ 0 h 396"/>
                <a:gd name="T10" fmla="*/ 1 w 446"/>
                <a:gd name="T11" fmla="*/ 0 h 396"/>
                <a:gd name="T12" fmla="*/ 0 w 446"/>
                <a:gd name="T13" fmla="*/ 0 h 396"/>
                <a:gd name="T14" fmla="*/ 0 w 446"/>
                <a:gd name="T15" fmla="*/ 0 h 396"/>
                <a:gd name="T16" fmla="*/ 0 w 446"/>
                <a:gd name="T17" fmla="*/ 0 h 396"/>
                <a:gd name="T18" fmla="*/ 0 w 446"/>
                <a:gd name="T19" fmla="*/ 0 h 396"/>
                <a:gd name="T20" fmla="*/ 0 w 446"/>
                <a:gd name="T21" fmla="*/ 0 h 396"/>
                <a:gd name="T22" fmla="*/ 0 w 446"/>
                <a:gd name="T23" fmla="*/ 0 h 396"/>
                <a:gd name="T24" fmla="*/ 0 w 446"/>
                <a:gd name="T25" fmla="*/ 0 h 396"/>
                <a:gd name="T26" fmla="*/ 0 w 446"/>
                <a:gd name="T27" fmla="*/ 0 h 396"/>
                <a:gd name="T28" fmla="*/ 0 w 446"/>
                <a:gd name="T29" fmla="*/ 0 h 396"/>
                <a:gd name="T30" fmla="*/ 0 w 446"/>
                <a:gd name="T31" fmla="*/ 0 h 396"/>
                <a:gd name="T32" fmla="*/ 0 w 446"/>
                <a:gd name="T33" fmla="*/ 0 h 396"/>
                <a:gd name="T34" fmla="*/ 0 w 446"/>
                <a:gd name="T35" fmla="*/ 0 h 396"/>
                <a:gd name="T36" fmla="*/ 0 w 446"/>
                <a:gd name="T37" fmla="*/ 0 h 396"/>
                <a:gd name="T38" fmla="*/ 0 w 446"/>
                <a:gd name="T39" fmla="*/ 0 h 396"/>
                <a:gd name="T40" fmla="*/ 0 w 446"/>
                <a:gd name="T41" fmla="*/ 0 h 396"/>
                <a:gd name="T42" fmla="*/ 0 w 446"/>
                <a:gd name="T43" fmla="*/ 0 h 396"/>
                <a:gd name="T44" fmla="*/ 0 w 446"/>
                <a:gd name="T45" fmla="*/ 0 h 396"/>
                <a:gd name="T46" fmla="*/ 0 w 446"/>
                <a:gd name="T47" fmla="*/ 0 h 396"/>
                <a:gd name="T48" fmla="*/ 0 w 446"/>
                <a:gd name="T49" fmla="*/ 0 h 396"/>
                <a:gd name="T50" fmla="*/ 0 w 446"/>
                <a:gd name="T51" fmla="*/ 0 h 396"/>
                <a:gd name="T52" fmla="*/ 0 w 446"/>
                <a:gd name="T53" fmla="*/ 1 h 396"/>
                <a:gd name="T54" fmla="*/ 0 w 446"/>
                <a:gd name="T55" fmla="*/ 1 h 396"/>
                <a:gd name="T56" fmla="*/ 0 w 446"/>
                <a:gd name="T57" fmla="*/ 1 h 396"/>
                <a:gd name="T58" fmla="*/ 0 w 446"/>
                <a:gd name="T59" fmla="*/ 1 h 396"/>
                <a:gd name="T60" fmla="*/ 0 w 446"/>
                <a:gd name="T61" fmla="*/ 1 h 396"/>
                <a:gd name="T62" fmla="*/ 0 w 446"/>
                <a:gd name="T63" fmla="*/ 1 h 396"/>
                <a:gd name="T64" fmla="*/ 0 w 446"/>
                <a:gd name="T65" fmla="*/ 1 h 396"/>
                <a:gd name="T66" fmla="*/ 0 w 446"/>
                <a:gd name="T67" fmla="*/ 0 h 396"/>
                <a:gd name="T68" fmla="*/ 0 w 446"/>
                <a:gd name="T69" fmla="*/ 0 h 396"/>
                <a:gd name="T70" fmla="*/ 0 w 446"/>
                <a:gd name="T71" fmla="*/ 0 h 396"/>
                <a:gd name="T72" fmla="*/ 1 w 446"/>
                <a:gd name="T73" fmla="*/ 0 h 396"/>
                <a:gd name="T74" fmla="*/ 1 w 446"/>
                <a:gd name="T75" fmla="*/ 0 h 396"/>
                <a:gd name="T76" fmla="*/ 1 w 446"/>
                <a:gd name="T77" fmla="*/ 0 h 396"/>
                <a:gd name="T78" fmla="*/ 1 w 446"/>
                <a:gd name="T79" fmla="*/ 0 h 396"/>
                <a:gd name="T80" fmla="*/ 1 w 446"/>
                <a:gd name="T81" fmla="*/ 0 h 396"/>
                <a:gd name="T82" fmla="*/ 1 w 446"/>
                <a:gd name="T83" fmla="*/ 0 h 396"/>
                <a:gd name="T84" fmla="*/ 1 w 446"/>
                <a:gd name="T85" fmla="*/ 0 h 396"/>
                <a:gd name="T86" fmla="*/ 1 w 446"/>
                <a:gd name="T87" fmla="*/ 0 h 396"/>
                <a:gd name="T88" fmla="*/ 1 w 446"/>
                <a:gd name="T89" fmla="*/ 0 h 396"/>
                <a:gd name="T90" fmla="*/ 1 w 446"/>
                <a:gd name="T91" fmla="*/ 0 h 396"/>
                <a:gd name="T92" fmla="*/ 1 w 446"/>
                <a:gd name="T93" fmla="*/ 0 h 396"/>
                <a:gd name="T94" fmla="*/ 1 w 446"/>
                <a:gd name="T95" fmla="*/ 0 h 396"/>
                <a:gd name="T96" fmla="*/ 1 w 446"/>
                <a:gd name="T97" fmla="*/ 0 h 396"/>
                <a:gd name="T98" fmla="*/ 1 w 446"/>
                <a:gd name="T99" fmla="*/ 0 h 396"/>
                <a:gd name="T100" fmla="*/ 1 w 446"/>
                <a:gd name="T101" fmla="*/ 0 h 396"/>
                <a:gd name="T102" fmla="*/ 1 w 446"/>
                <a:gd name="T103" fmla="*/ 0 h 396"/>
                <a:gd name="T104" fmla="*/ 1 w 446"/>
                <a:gd name="T105" fmla="*/ 0 h 396"/>
                <a:gd name="T106" fmla="*/ 1 w 446"/>
                <a:gd name="T107" fmla="*/ 0 h 396"/>
                <a:gd name="T108" fmla="*/ 1 w 446"/>
                <a:gd name="T109" fmla="*/ 0 h 396"/>
                <a:gd name="T110" fmla="*/ 1 w 446"/>
                <a:gd name="T111" fmla="*/ 0 h 396"/>
                <a:gd name="T112" fmla="*/ 1 w 446"/>
                <a:gd name="T113" fmla="*/ 0 h 39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446" h="396">
                  <a:moveTo>
                    <a:pt x="382" y="120"/>
                  </a:moveTo>
                  <a:lnTo>
                    <a:pt x="382" y="120"/>
                  </a:lnTo>
                  <a:lnTo>
                    <a:pt x="381" y="120"/>
                  </a:lnTo>
                  <a:lnTo>
                    <a:pt x="367" y="95"/>
                  </a:lnTo>
                  <a:lnTo>
                    <a:pt x="351" y="71"/>
                  </a:lnTo>
                  <a:lnTo>
                    <a:pt x="330" y="52"/>
                  </a:lnTo>
                  <a:lnTo>
                    <a:pt x="308" y="34"/>
                  </a:lnTo>
                  <a:lnTo>
                    <a:pt x="284" y="20"/>
                  </a:lnTo>
                  <a:lnTo>
                    <a:pt x="257" y="9"/>
                  </a:lnTo>
                  <a:lnTo>
                    <a:pt x="229" y="3"/>
                  </a:lnTo>
                  <a:lnTo>
                    <a:pt x="198" y="0"/>
                  </a:lnTo>
                  <a:lnTo>
                    <a:pt x="159" y="5"/>
                  </a:lnTo>
                  <a:lnTo>
                    <a:pt x="121" y="16"/>
                  </a:lnTo>
                  <a:lnTo>
                    <a:pt x="88" y="34"/>
                  </a:lnTo>
                  <a:lnTo>
                    <a:pt x="59" y="59"/>
                  </a:lnTo>
                  <a:lnTo>
                    <a:pt x="33" y="88"/>
                  </a:lnTo>
                  <a:lnTo>
                    <a:pt x="15" y="122"/>
                  </a:lnTo>
                  <a:lnTo>
                    <a:pt x="4" y="159"/>
                  </a:lnTo>
                  <a:lnTo>
                    <a:pt x="0" y="200"/>
                  </a:lnTo>
                  <a:lnTo>
                    <a:pt x="4" y="239"/>
                  </a:lnTo>
                  <a:lnTo>
                    <a:pt x="15" y="276"/>
                  </a:lnTo>
                  <a:lnTo>
                    <a:pt x="33" y="308"/>
                  </a:lnTo>
                  <a:lnTo>
                    <a:pt x="59" y="338"/>
                  </a:lnTo>
                  <a:lnTo>
                    <a:pt x="88" y="363"/>
                  </a:lnTo>
                  <a:lnTo>
                    <a:pt x="121" y="381"/>
                  </a:lnTo>
                  <a:lnTo>
                    <a:pt x="159" y="392"/>
                  </a:lnTo>
                  <a:lnTo>
                    <a:pt x="198" y="396"/>
                  </a:lnTo>
                  <a:lnTo>
                    <a:pt x="227" y="395"/>
                  </a:lnTo>
                  <a:lnTo>
                    <a:pt x="254" y="388"/>
                  </a:lnTo>
                  <a:lnTo>
                    <a:pt x="280" y="378"/>
                  </a:lnTo>
                  <a:lnTo>
                    <a:pt x="304" y="365"/>
                  </a:lnTo>
                  <a:lnTo>
                    <a:pt x="326" y="350"/>
                  </a:lnTo>
                  <a:lnTo>
                    <a:pt x="346" y="331"/>
                  </a:lnTo>
                  <a:lnTo>
                    <a:pt x="362" y="310"/>
                  </a:lnTo>
                  <a:lnTo>
                    <a:pt x="376" y="286"/>
                  </a:lnTo>
                  <a:lnTo>
                    <a:pt x="378" y="286"/>
                  </a:lnTo>
                  <a:lnTo>
                    <a:pt x="379" y="286"/>
                  </a:lnTo>
                  <a:lnTo>
                    <a:pt x="381" y="286"/>
                  </a:lnTo>
                  <a:lnTo>
                    <a:pt x="382" y="286"/>
                  </a:lnTo>
                  <a:lnTo>
                    <a:pt x="395" y="285"/>
                  </a:lnTo>
                  <a:lnTo>
                    <a:pt x="407" y="279"/>
                  </a:lnTo>
                  <a:lnTo>
                    <a:pt x="418" y="272"/>
                  </a:lnTo>
                  <a:lnTo>
                    <a:pt x="428" y="262"/>
                  </a:lnTo>
                  <a:lnTo>
                    <a:pt x="435" y="250"/>
                  </a:lnTo>
                  <a:lnTo>
                    <a:pt x="441" y="236"/>
                  </a:lnTo>
                  <a:lnTo>
                    <a:pt x="445" y="221"/>
                  </a:lnTo>
                  <a:lnTo>
                    <a:pt x="446" y="204"/>
                  </a:lnTo>
                  <a:lnTo>
                    <a:pt x="445" y="187"/>
                  </a:lnTo>
                  <a:lnTo>
                    <a:pt x="441" y="172"/>
                  </a:lnTo>
                  <a:lnTo>
                    <a:pt x="435" y="158"/>
                  </a:lnTo>
                  <a:lnTo>
                    <a:pt x="428" y="145"/>
                  </a:lnTo>
                  <a:lnTo>
                    <a:pt x="418" y="134"/>
                  </a:lnTo>
                  <a:lnTo>
                    <a:pt x="407" y="127"/>
                  </a:lnTo>
                  <a:lnTo>
                    <a:pt x="395" y="122"/>
                  </a:lnTo>
                  <a:lnTo>
                    <a:pt x="382" y="12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09" name="Freeform 104">
              <a:extLst>
                <a:ext uri="{FF2B5EF4-FFF2-40B4-BE49-F238E27FC236}">
                  <a16:creationId xmlns:a16="http://schemas.microsoft.com/office/drawing/2014/main" id="{7761B4EA-5EA2-4A3A-A4DA-BF43DC55D787}"/>
                </a:ext>
              </a:extLst>
            </p:cNvPr>
            <p:cNvSpPr>
              <a:spLocks/>
            </p:cNvSpPr>
            <p:nvPr/>
          </p:nvSpPr>
          <p:spPr bwMode="auto">
            <a:xfrm>
              <a:off x="5426" y="489"/>
              <a:ext cx="130" cy="111"/>
            </a:xfrm>
            <a:custGeom>
              <a:avLst/>
              <a:gdLst>
                <a:gd name="T0" fmla="*/ 0 w 391"/>
                <a:gd name="T1" fmla="*/ 0 h 333"/>
                <a:gd name="T2" fmla="*/ 0 w 391"/>
                <a:gd name="T3" fmla="*/ 0 h 333"/>
                <a:gd name="T4" fmla="*/ 0 w 391"/>
                <a:gd name="T5" fmla="*/ 0 h 333"/>
                <a:gd name="T6" fmla="*/ 0 w 391"/>
                <a:gd name="T7" fmla="*/ 0 h 333"/>
                <a:gd name="T8" fmla="*/ 0 w 391"/>
                <a:gd name="T9" fmla="*/ 0 h 333"/>
                <a:gd name="T10" fmla="*/ 0 w 391"/>
                <a:gd name="T11" fmla="*/ 0 h 333"/>
                <a:gd name="T12" fmla="*/ 0 w 391"/>
                <a:gd name="T13" fmla="*/ 0 h 333"/>
                <a:gd name="T14" fmla="*/ 0 w 391"/>
                <a:gd name="T15" fmla="*/ 0 h 333"/>
                <a:gd name="T16" fmla="*/ 0 w 391"/>
                <a:gd name="T17" fmla="*/ 0 h 333"/>
                <a:gd name="T18" fmla="*/ 0 w 391"/>
                <a:gd name="T19" fmla="*/ 0 h 333"/>
                <a:gd name="T20" fmla="*/ 0 w 391"/>
                <a:gd name="T21" fmla="*/ 0 h 333"/>
                <a:gd name="T22" fmla="*/ 0 w 391"/>
                <a:gd name="T23" fmla="*/ 0 h 333"/>
                <a:gd name="T24" fmla="*/ 0 w 391"/>
                <a:gd name="T25" fmla="*/ 0 h 333"/>
                <a:gd name="T26" fmla="*/ 0 w 391"/>
                <a:gd name="T27" fmla="*/ 0 h 333"/>
                <a:gd name="T28" fmla="*/ 0 w 391"/>
                <a:gd name="T29" fmla="*/ 0 h 333"/>
                <a:gd name="T30" fmla="*/ 0 w 391"/>
                <a:gd name="T31" fmla="*/ 0 h 333"/>
                <a:gd name="T32" fmla="*/ 0 w 391"/>
                <a:gd name="T33" fmla="*/ 0 h 333"/>
                <a:gd name="T34" fmla="*/ 0 w 391"/>
                <a:gd name="T35" fmla="*/ 0 h 333"/>
                <a:gd name="T36" fmla="*/ 0 w 391"/>
                <a:gd name="T37" fmla="*/ 0 h 333"/>
                <a:gd name="T38" fmla="*/ 0 w 391"/>
                <a:gd name="T39" fmla="*/ 0 h 333"/>
                <a:gd name="T40" fmla="*/ 0 w 391"/>
                <a:gd name="T41" fmla="*/ 0 h 333"/>
                <a:gd name="T42" fmla="*/ 0 w 391"/>
                <a:gd name="T43" fmla="*/ 0 h 333"/>
                <a:gd name="T44" fmla="*/ 0 w 391"/>
                <a:gd name="T45" fmla="*/ 0 h 333"/>
                <a:gd name="T46" fmla="*/ 0 w 391"/>
                <a:gd name="T47" fmla="*/ 0 h 333"/>
                <a:gd name="T48" fmla="*/ 0 w 391"/>
                <a:gd name="T49" fmla="*/ 0 h 333"/>
                <a:gd name="T50" fmla="*/ 0 w 391"/>
                <a:gd name="T51" fmla="*/ 0 h 333"/>
                <a:gd name="T52" fmla="*/ 0 w 391"/>
                <a:gd name="T53" fmla="*/ 0 h 333"/>
                <a:gd name="T54" fmla="*/ 0 w 391"/>
                <a:gd name="T55" fmla="*/ 0 h 333"/>
                <a:gd name="T56" fmla="*/ 0 w 391"/>
                <a:gd name="T57" fmla="*/ 0 h 333"/>
                <a:gd name="T58" fmla="*/ 0 w 391"/>
                <a:gd name="T59" fmla="*/ 0 h 333"/>
                <a:gd name="T60" fmla="*/ 0 w 391"/>
                <a:gd name="T61" fmla="*/ 0 h 333"/>
                <a:gd name="T62" fmla="*/ 0 w 391"/>
                <a:gd name="T63" fmla="*/ 0 h 333"/>
                <a:gd name="T64" fmla="*/ 0 w 391"/>
                <a:gd name="T65" fmla="*/ 0 h 333"/>
                <a:gd name="T66" fmla="*/ 0 w 391"/>
                <a:gd name="T67" fmla="*/ 0 h 333"/>
                <a:gd name="T68" fmla="*/ 0 w 391"/>
                <a:gd name="T69" fmla="*/ 0 h 333"/>
                <a:gd name="T70" fmla="*/ 0 w 391"/>
                <a:gd name="T71" fmla="*/ 0 h 333"/>
                <a:gd name="T72" fmla="*/ 0 w 391"/>
                <a:gd name="T73" fmla="*/ 0 h 333"/>
                <a:gd name="T74" fmla="*/ 0 w 391"/>
                <a:gd name="T75" fmla="*/ 0 h 333"/>
                <a:gd name="T76" fmla="*/ 0 w 391"/>
                <a:gd name="T77" fmla="*/ 0 h 333"/>
                <a:gd name="T78" fmla="*/ 0 w 391"/>
                <a:gd name="T79" fmla="*/ 0 h 333"/>
                <a:gd name="T80" fmla="*/ 0 w 391"/>
                <a:gd name="T81" fmla="*/ 0 h 333"/>
                <a:gd name="T82" fmla="*/ 1 w 391"/>
                <a:gd name="T83" fmla="*/ 0 h 333"/>
                <a:gd name="T84" fmla="*/ 1 w 391"/>
                <a:gd name="T85" fmla="*/ 0 h 333"/>
                <a:gd name="T86" fmla="*/ 1 w 391"/>
                <a:gd name="T87" fmla="*/ 0 h 333"/>
                <a:gd name="T88" fmla="*/ 1 w 391"/>
                <a:gd name="T89" fmla="*/ 0 h 333"/>
                <a:gd name="T90" fmla="*/ 1 w 391"/>
                <a:gd name="T91" fmla="*/ 0 h 333"/>
                <a:gd name="T92" fmla="*/ 1 w 391"/>
                <a:gd name="T93" fmla="*/ 0 h 333"/>
                <a:gd name="T94" fmla="*/ 1 w 391"/>
                <a:gd name="T95" fmla="*/ 0 h 333"/>
                <a:gd name="T96" fmla="*/ 0 w 391"/>
                <a:gd name="T97" fmla="*/ 0 h 33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391" h="333">
                  <a:moveTo>
                    <a:pt x="354" y="127"/>
                  </a:moveTo>
                  <a:lnTo>
                    <a:pt x="348" y="129"/>
                  </a:lnTo>
                  <a:lnTo>
                    <a:pt x="341" y="130"/>
                  </a:lnTo>
                  <a:lnTo>
                    <a:pt x="336" y="133"/>
                  </a:lnTo>
                  <a:lnTo>
                    <a:pt x="331" y="137"/>
                  </a:lnTo>
                  <a:lnTo>
                    <a:pt x="323" y="109"/>
                  </a:lnTo>
                  <a:lnTo>
                    <a:pt x="311" y="83"/>
                  </a:lnTo>
                  <a:lnTo>
                    <a:pt x="294" y="59"/>
                  </a:lnTo>
                  <a:lnTo>
                    <a:pt x="274" y="39"/>
                  </a:lnTo>
                  <a:lnTo>
                    <a:pt x="251" y="23"/>
                  </a:lnTo>
                  <a:lnTo>
                    <a:pt x="226" y="10"/>
                  </a:lnTo>
                  <a:lnTo>
                    <a:pt x="198" y="3"/>
                  </a:lnTo>
                  <a:lnTo>
                    <a:pt x="167" y="0"/>
                  </a:lnTo>
                  <a:lnTo>
                    <a:pt x="134" y="3"/>
                  </a:lnTo>
                  <a:lnTo>
                    <a:pt x="101" y="13"/>
                  </a:lnTo>
                  <a:lnTo>
                    <a:pt x="74" y="28"/>
                  </a:lnTo>
                  <a:lnTo>
                    <a:pt x="48" y="49"/>
                  </a:lnTo>
                  <a:lnTo>
                    <a:pt x="28" y="74"/>
                  </a:lnTo>
                  <a:lnTo>
                    <a:pt x="12" y="102"/>
                  </a:lnTo>
                  <a:lnTo>
                    <a:pt x="2" y="134"/>
                  </a:lnTo>
                  <a:lnTo>
                    <a:pt x="0" y="168"/>
                  </a:lnTo>
                  <a:lnTo>
                    <a:pt x="2" y="201"/>
                  </a:lnTo>
                  <a:lnTo>
                    <a:pt x="12" y="232"/>
                  </a:lnTo>
                  <a:lnTo>
                    <a:pt x="28" y="260"/>
                  </a:lnTo>
                  <a:lnTo>
                    <a:pt x="48" y="285"/>
                  </a:lnTo>
                  <a:lnTo>
                    <a:pt x="74" y="304"/>
                  </a:lnTo>
                  <a:lnTo>
                    <a:pt x="101" y="321"/>
                  </a:lnTo>
                  <a:lnTo>
                    <a:pt x="134" y="331"/>
                  </a:lnTo>
                  <a:lnTo>
                    <a:pt x="167" y="333"/>
                  </a:lnTo>
                  <a:lnTo>
                    <a:pt x="195" y="331"/>
                  </a:lnTo>
                  <a:lnTo>
                    <a:pt x="221" y="324"/>
                  </a:lnTo>
                  <a:lnTo>
                    <a:pt x="246" y="313"/>
                  </a:lnTo>
                  <a:lnTo>
                    <a:pt x="269" y="299"/>
                  </a:lnTo>
                  <a:lnTo>
                    <a:pt x="288" y="280"/>
                  </a:lnTo>
                  <a:lnTo>
                    <a:pt x="305" y="260"/>
                  </a:lnTo>
                  <a:lnTo>
                    <a:pt x="319" y="236"/>
                  </a:lnTo>
                  <a:lnTo>
                    <a:pt x="327" y="211"/>
                  </a:lnTo>
                  <a:lnTo>
                    <a:pt x="333" y="216"/>
                  </a:lnTo>
                  <a:lnTo>
                    <a:pt x="340" y="221"/>
                  </a:lnTo>
                  <a:lnTo>
                    <a:pt x="347" y="222"/>
                  </a:lnTo>
                  <a:lnTo>
                    <a:pt x="354" y="223"/>
                  </a:lnTo>
                  <a:lnTo>
                    <a:pt x="369" y="219"/>
                  </a:lnTo>
                  <a:lnTo>
                    <a:pt x="380" y="209"/>
                  </a:lnTo>
                  <a:lnTo>
                    <a:pt x="389" y="194"/>
                  </a:lnTo>
                  <a:lnTo>
                    <a:pt x="391" y="176"/>
                  </a:lnTo>
                  <a:lnTo>
                    <a:pt x="389" y="158"/>
                  </a:lnTo>
                  <a:lnTo>
                    <a:pt x="380" y="141"/>
                  </a:lnTo>
                  <a:lnTo>
                    <a:pt x="369" y="131"/>
                  </a:lnTo>
                  <a:lnTo>
                    <a:pt x="354" y="12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10" name="Freeform 105">
              <a:extLst>
                <a:ext uri="{FF2B5EF4-FFF2-40B4-BE49-F238E27FC236}">
                  <a16:creationId xmlns:a16="http://schemas.microsoft.com/office/drawing/2014/main" id="{D7E6B4C4-E11B-4420-AF39-FF5BA82F9059}"/>
                </a:ext>
              </a:extLst>
            </p:cNvPr>
            <p:cNvSpPr>
              <a:spLocks/>
            </p:cNvSpPr>
            <p:nvPr/>
          </p:nvSpPr>
          <p:spPr bwMode="auto">
            <a:xfrm>
              <a:off x="5456" y="567"/>
              <a:ext cx="53" cy="18"/>
            </a:xfrm>
            <a:custGeom>
              <a:avLst/>
              <a:gdLst>
                <a:gd name="T0" fmla="*/ 0 w 159"/>
                <a:gd name="T1" fmla="*/ 0 h 56"/>
                <a:gd name="T2" fmla="*/ 0 w 159"/>
                <a:gd name="T3" fmla="*/ 0 h 56"/>
                <a:gd name="T4" fmla="*/ 0 w 159"/>
                <a:gd name="T5" fmla="*/ 0 h 56"/>
                <a:gd name="T6" fmla="*/ 0 w 159"/>
                <a:gd name="T7" fmla="*/ 0 h 56"/>
                <a:gd name="T8" fmla="*/ 0 w 159"/>
                <a:gd name="T9" fmla="*/ 0 h 56"/>
                <a:gd name="T10" fmla="*/ 0 w 159"/>
                <a:gd name="T11" fmla="*/ 0 h 56"/>
                <a:gd name="T12" fmla="*/ 0 w 159"/>
                <a:gd name="T13" fmla="*/ 0 h 56"/>
                <a:gd name="T14" fmla="*/ 0 w 159"/>
                <a:gd name="T15" fmla="*/ 0 h 56"/>
                <a:gd name="T16" fmla="*/ 0 w 159"/>
                <a:gd name="T17" fmla="*/ 0 h 56"/>
                <a:gd name="T18" fmla="*/ 0 w 159"/>
                <a:gd name="T19" fmla="*/ 0 h 56"/>
                <a:gd name="T20" fmla="*/ 0 w 159"/>
                <a:gd name="T21" fmla="*/ 0 h 56"/>
                <a:gd name="T22" fmla="*/ 0 w 159"/>
                <a:gd name="T23" fmla="*/ 0 h 56"/>
                <a:gd name="T24" fmla="*/ 0 w 159"/>
                <a:gd name="T25" fmla="*/ 0 h 56"/>
                <a:gd name="T26" fmla="*/ 0 w 159"/>
                <a:gd name="T27" fmla="*/ 0 h 56"/>
                <a:gd name="T28" fmla="*/ 0 w 159"/>
                <a:gd name="T29" fmla="*/ 0 h 5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59" h="56">
                  <a:moveTo>
                    <a:pt x="0" y="0"/>
                  </a:moveTo>
                  <a:lnTo>
                    <a:pt x="3" y="11"/>
                  </a:lnTo>
                  <a:lnTo>
                    <a:pt x="7" y="22"/>
                  </a:lnTo>
                  <a:lnTo>
                    <a:pt x="16" y="34"/>
                  </a:lnTo>
                  <a:lnTo>
                    <a:pt x="28" y="45"/>
                  </a:lnTo>
                  <a:lnTo>
                    <a:pt x="38" y="49"/>
                  </a:lnTo>
                  <a:lnTo>
                    <a:pt x="49" y="53"/>
                  </a:lnTo>
                  <a:lnTo>
                    <a:pt x="59" y="54"/>
                  </a:lnTo>
                  <a:lnTo>
                    <a:pt x="69" y="56"/>
                  </a:lnTo>
                  <a:lnTo>
                    <a:pt x="78" y="56"/>
                  </a:lnTo>
                  <a:lnTo>
                    <a:pt x="85" y="54"/>
                  </a:lnTo>
                  <a:lnTo>
                    <a:pt x="90" y="54"/>
                  </a:lnTo>
                  <a:lnTo>
                    <a:pt x="91" y="54"/>
                  </a:lnTo>
                  <a:lnTo>
                    <a:pt x="159"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11" name="Freeform 106">
              <a:extLst>
                <a:ext uri="{FF2B5EF4-FFF2-40B4-BE49-F238E27FC236}">
                  <a16:creationId xmlns:a16="http://schemas.microsoft.com/office/drawing/2014/main" id="{5F36EBFC-BF38-46AC-A762-721DB7589447}"/>
                </a:ext>
              </a:extLst>
            </p:cNvPr>
            <p:cNvSpPr>
              <a:spLocks/>
            </p:cNvSpPr>
            <p:nvPr/>
          </p:nvSpPr>
          <p:spPr bwMode="auto">
            <a:xfrm>
              <a:off x="5463" y="571"/>
              <a:ext cx="31" cy="5"/>
            </a:xfrm>
            <a:custGeom>
              <a:avLst/>
              <a:gdLst>
                <a:gd name="T0" fmla="*/ 0 w 94"/>
                <a:gd name="T1" fmla="*/ 0 h 15"/>
                <a:gd name="T2" fmla="*/ 0 w 94"/>
                <a:gd name="T3" fmla="*/ 0 h 15"/>
                <a:gd name="T4" fmla="*/ 0 w 94"/>
                <a:gd name="T5" fmla="*/ 0 h 15"/>
                <a:gd name="T6" fmla="*/ 0 w 94"/>
                <a:gd name="T7" fmla="*/ 0 h 15"/>
                <a:gd name="T8" fmla="*/ 0 w 94"/>
                <a:gd name="T9" fmla="*/ 0 h 1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15">
                  <a:moveTo>
                    <a:pt x="0" y="0"/>
                  </a:moveTo>
                  <a:lnTo>
                    <a:pt x="7" y="15"/>
                  </a:lnTo>
                  <a:lnTo>
                    <a:pt x="71" y="15"/>
                  </a:lnTo>
                  <a:lnTo>
                    <a:pt x="94" y="0"/>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12" name="Freeform 107">
              <a:extLst>
                <a:ext uri="{FF2B5EF4-FFF2-40B4-BE49-F238E27FC236}">
                  <a16:creationId xmlns:a16="http://schemas.microsoft.com/office/drawing/2014/main" id="{AF15D5BB-D20A-4294-886B-04F4E8DEB0F5}"/>
                </a:ext>
              </a:extLst>
            </p:cNvPr>
            <p:cNvSpPr>
              <a:spLocks/>
            </p:cNvSpPr>
            <p:nvPr/>
          </p:nvSpPr>
          <p:spPr bwMode="auto">
            <a:xfrm>
              <a:off x="5447" y="512"/>
              <a:ext cx="14" cy="14"/>
            </a:xfrm>
            <a:custGeom>
              <a:avLst/>
              <a:gdLst>
                <a:gd name="T0" fmla="*/ 0 w 42"/>
                <a:gd name="T1" fmla="*/ 0 h 41"/>
                <a:gd name="T2" fmla="*/ 0 w 42"/>
                <a:gd name="T3" fmla="*/ 0 h 41"/>
                <a:gd name="T4" fmla="*/ 0 w 42"/>
                <a:gd name="T5" fmla="*/ 0 h 41"/>
                <a:gd name="T6" fmla="*/ 0 w 42"/>
                <a:gd name="T7" fmla="*/ 0 h 41"/>
                <a:gd name="T8" fmla="*/ 0 w 42"/>
                <a:gd name="T9" fmla="*/ 0 h 41"/>
                <a:gd name="T10" fmla="*/ 0 w 42"/>
                <a:gd name="T11" fmla="*/ 0 h 41"/>
                <a:gd name="T12" fmla="*/ 0 w 42"/>
                <a:gd name="T13" fmla="*/ 0 h 41"/>
                <a:gd name="T14" fmla="*/ 0 w 42"/>
                <a:gd name="T15" fmla="*/ 0 h 41"/>
                <a:gd name="T16" fmla="*/ 0 w 42"/>
                <a:gd name="T17" fmla="*/ 0 h 41"/>
                <a:gd name="T18" fmla="*/ 0 w 42"/>
                <a:gd name="T19" fmla="*/ 0 h 41"/>
                <a:gd name="T20" fmla="*/ 0 w 42"/>
                <a:gd name="T21" fmla="*/ 0 h 41"/>
                <a:gd name="T22" fmla="*/ 0 w 42"/>
                <a:gd name="T23" fmla="*/ 0 h 41"/>
                <a:gd name="T24" fmla="*/ 0 w 42"/>
                <a:gd name="T25" fmla="*/ 0 h 41"/>
                <a:gd name="T26" fmla="*/ 0 w 42"/>
                <a:gd name="T27" fmla="*/ 0 h 41"/>
                <a:gd name="T28" fmla="*/ 0 w 42"/>
                <a:gd name="T29" fmla="*/ 0 h 41"/>
                <a:gd name="T30" fmla="*/ 0 w 42"/>
                <a:gd name="T31" fmla="*/ 0 h 41"/>
                <a:gd name="T32" fmla="*/ 0 w 42"/>
                <a:gd name="T33" fmla="*/ 0 h 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42" h="41">
                  <a:moveTo>
                    <a:pt x="21" y="41"/>
                  </a:moveTo>
                  <a:lnTo>
                    <a:pt x="29" y="40"/>
                  </a:lnTo>
                  <a:lnTo>
                    <a:pt x="36" y="35"/>
                  </a:lnTo>
                  <a:lnTo>
                    <a:pt x="40" y="29"/>
                  </a:lnTo>
                  <a:lnTo>
                    <a:pt x="42" y="21"/>
                  </a:lnTo>
                  <a:lnTo>
                    <a:pt x="40" y="12"/>
                  </a:lnTo>
                  <a:lnTo>
                    <a:pt x="36" y="5"/>
                  </a:lnTo>
                  <a:lnTo>
                    <a:pt x="29" y="1"/>
                  </a:lnTo>
                  <a:lnTo>
                    <a:pt x="21" y="0"/>
                  </a:lnTo>
                  <a:lnTo>
                    <a:pt x="12" y="1"/>
                  </a:lnTo>
                  <a:lnTo>
                    <a:pt x="7" y="5"/>
                  </a:lnTo>
                  <a:lnTo>
                    <a:pt x="1" y="12"/>
                  </a:lnTo>
                  <a:lnTo>
                    <a:pt x="0" y="21"/>
                  </a:lnTo>
                  <a:lnTo>
                    <a:pt x="1" y="29"/>
                  </a:lnTo>
                  <a:lnTo>
                    <a:pt x="7" y="35"/>
                  </a:lnTo>
                  <a:lnTo>
                    <a:pt x="12" y="40"/>
                  </a:lnTo>
                  <a:lnTo>
                    <a:pt x="21" y="4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13" name="Freeform 108">
              <a:extLst>
                <a:ext uri="{FF2B5EF4-FFF2-40B4-BE49-F238E27FC236}">
                  <a16:creationId xmlns:a16="http://schemas.microsoft.com/office/drawing/2014/main" id="{11F1D2D7-148B-47C3-BE05-56A4F1546DF1}"/>
                </a:ext>
              </a:extLst>
            </p:cNvPr>
            <p:cNvSpPr>
              <a:spLocks/>
            </p:cNvSpPr>
            <p:nvPr/>
          </p:nvSpPr>
          <p:spPr bwMode="auto">
            <a:xfrm>
              <a:off x="5491" y="512"/>
              <a:ext cx="15" cy="16"/>
            </a:xfrm>
            <a:custGeom>
              <a:avLst/>
              <a:gdLst>
                <a:gd name="T0" fmla="*/ 0 w 47"/>
                <a:gd name="T1" fmla="*/ 0 h 47"/>
                <a:gd name="T2" fmla="*/ 0 w 47"/>
                <a:gd name="T3" fmla="*/ 0 h 47"/>
                <a:gd name="T4" fmla="*/ 0 w 47"/>
                <a:gd name="T5" fmla="*/ 0 h 47"/>
                <a:gd name="T6" fmla="*/ 0 w 47"/>
                <a:gd name="T7" fmla="*/ 0 h 47"/>
                <a:gd name="T8" fmla="*/ 0 w 47"/>
                <a:gd name="T9" fmla="*/ 0 h 47"/>
                <a:gd name="T10" fmla="*/ 0 w 47"/>
                <a:gd name="T11" fmla="*/ 0 h 47"/>
                <a:gd name="T12" fmla="*/ 0 w 47"/>
                <a:gd name="T13" fmla="*/ 0 h 47"/>
                <a:gd name="T14" fmla="*/ 0 w 47"/>
                <a:gd name="T15" fmla="*/ 0 h 47"/>
                <a:gd name="T16" fmla="*/ 0 w 47"/>
                <a:gd name="T17" fmla="*/ 0 h 47"/>
                <a:gd name="T18" fmla="*/ 0 w 47"/>
                <a:gd name="T19" fmla="*/ 0 h 47"/>
                <a:gd name="T20" fmla="*/ 0 w 47"/>
                <a:gd name="T21" fmla="*/ 0 h 47"/>
                <a:gd name="T22" fmla="*/ 0 w 47"/>
                <a:gd name="T23" fmla="*/ 0 h 47"/>
                <a:gd name="T24" fmla="*/ 0 w 47"/>
                <a:gd name="T25" fmla="*/ 0 h 47"/>
                <a:gd name="T26" fmla="*/ 0 w 47"/>
                <a:gd name="T27" fmla="*/ 0 h 47"/>
                <a:gd name="T28" fmla="*/ 0 w 47"/>
                <a:gd name="T29" fmla="*/ 0 h 47"/>
                <a:gd name="T30" fmla="*/ 0 w 47"/>
                <a:gd name="T31" fmla="*/ 0 h 47"/>
                <a:gd name="T32" fmla="*/ 0 w 47"/>
                <a:gd name="T33" fmla="*/ 0 h 4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47" h="47">
                  <a:moveTo>
                    <a:pt x="24" y="47"/>
                  </a:moveTo>
                  <a:lnTo>
                    <a:pt x="32" y="46"/>
                  </a:lnTo>
                  <a:lnTo>
                    <a:pt x="40" y="40"/>
                  </a:lnTo>
                  <a:lnTo>
                    <a:pt x="46" y="34"/>
                  </a:lnTo>
                  <a:lnTo>
                    <a:pt x="47" y="24"/>
                  </a:lnTo>
                  <a:lnTo>
                    <a:pt x="46" y="15"/>
                  </a:lnTo>
                  <a:lnTo>
                    <a:pt x="40" y="7"/>
                  </a:lnTo>
                  <a:lnTo>
                    <a:pt x="32" y="1"/>
                  </a:lnTo>
                  <a:lnTo>
                    <a:pt x="24" y="0"/>
                  </a:lnTo>
                  <a:lnTo>
                    <a:pt x="14" y="1"/>
                  </a:lnTo>
                  <a:lnTo>
                    <a:pt x="7" y="7"/>
                  </a:lnTo>
                  <a:lnTo>
                    <a:pt x="1" y="15"/>
                  </a:lnTo>
                  <a:lnTo>
                    <a:pt x="0" y="24"/>
                  </a:lnTo>
                  <a:lnTo>
                    <a:pt x="1" y="34"/>
                  </a:lnTo>
                  <a:lnTo>
                    <a:pt x="7" y="40"/>
                  </a:lnTo>
                  <a:lnTo>
                    <a:pt x="14" y="46"/>
                  </a:lnTo>
                  <a:lnTo>
                    <a:pt x="24" y="4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14" name="Freeform 109">
              <a:extLst>
                <a:ext uri="{FF2B5EF4-FFF2-40B4-BE49-F238E27FC236}">
                  <a16:creationId xmlns:a16="http://schemas.microsoft.com/office/drawing/2014/main" id="{3F52254F-C922-4FE9-ADA5-3412B486E287}"/>
                </a:ext>
              </a:extLst>
            </p:cNvPr>
            <p:cNvSpPr>
              <a:spLocks/>
            </p:cNvSpPr>
            <p:nvPr/>
          </p:nvSpPr>
          <p:spPr bwMode="auto">
            <a:xfrm>
              <a:off x="5452" y="513"/>
              <a:ext cx="32" cy="40"/>
            </a:xfrm>
            <a:custGeom>
              <a:avLst/>
              <a:gdLst>
                <a:gd name="T0" fmla="*/ 0 w 95"/>
                <a:gd name="T1" fmla="*/ 0 h 118"/>
                <a:gd name="T2" fmla="*/ 0 w 95"/>
                <a:gd name="T3" fmla="*/ 0 h 118"/>
                <a:gd name="T4" fmla="*/ 0 w 95"/>
                <a:gd name="T5" fmla="*/ 0 h 118"/>
                <a:gd name="T6" fmla="*/ 0 w 95"/>
                <a:gd name="T7" fmla="*/ 0 h 118"/>
                <a:gd name="T8" fmla="*/ 0 w 95"/>
                <a:gd name="T9" fmla="*/ 0 h 118"/>
                <a:gd name="T10" fmla="*/ 0 w 95"/>
                <a:gd name="T11" fmla="*/ 0 h 118"/>
                <a:gd name="T12" fmla="*/ 0 w 95"/>
                <a:gd name="T13" fmla="*/ 0 h 11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5" h="118">
                  <a:moveTo>
                    <a:pt x="25" y="103"/>
                  </a:moveTo>
                  <a:lnTo>
                    <a:pt x="67" y="28"/>
                  </a:lnTo>
                  <a:lnTo>
                    <a:pt x="67" y="0"/>
                  </a:lnTo>
                  <a:lnTo>
                    <a:pt x="0" y="118"/>
                  </a:lnTo>
                  <a:lnTo>
                    <a:pt x="95" y="118"/>
                  </a:lnTo>
                  <a:lnTo>
                    <a:pt x="95" y="103"/>
                  </a:lnTo>
                  <a:lnTo>
                    <a:pt x="25" y="10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15" name="Freeform 110">
              <a:extLst>
                <a:ext uri="{FF2B5EF4-FFF2-40B4-BE49-F238E27FC236}">
                  <a16:creationId xmlns:a16="http://schemas.microsoft.com/office/drawing/2014/main" id="{1D683D53-DDD5-4EFB-B5A2-55D7BD620EED}"/>
                </a:ext>
              </a:extLst>
            </p:cNvPr>
            <p:cNvSpPr>
              <a:spLocks/>
            </p:cNvSpPr>
            <p:nvPr/>
          </p:nvSpPr>
          <p:spPr bwMode="auto">
            <a:xfrm>
              <a:off x="4941" y="663"/>
              <a:ext cx="5" cy="71"/>
            </a:xfrm>
            <a:custGeom>
              <a:avLst/>
              <a:gdLst>
                <a:gd name="T0" fmla="*/ 0 w 15"/>
                <a:gd name="T1" fmla="*/ 0 h 215"/>
                <a:gd name="T2" fmla="*/ 0 w 15"/>
                <a:gd name="T3" fmla="*/ 0 h 215"/>
                <a:gd name="T4" fmla="*/ 0 w 15"/>
                <a:gd name="T5" fmla="*/ 0 h 215"/>
                <a:gd name="T6" fmla="*/ 0 w 15"/>
                <a:gd name="T7" fmla="*/ 0 h 215"/>
                <a:gd name="T8" fmla="*/ 0 w 15"/>
                <a:gd name="T9" fmla="*/ 0 h 21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5" h="215">
                  <a:moveTo>
                    <a:pt x="15" y="215"/>
                  </a:moveTo>
                  <a:lnTo>
                    <a:pt x="15" y="31"/>
                  </a:lnTo>
                  <a:lnTo>
                    <a:pt x="0" y="0"/>
                  </a:lnTo>
                  <a:lnTo>
                    <a:pt x="0" y="212"/>
                  </a:lnTo>
                  <a:lnTo>
                    <a:pt x="15" y="21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16" name="Freeform 111">
              <a:extLst>
                <a:ext uri="{FF2B5EF4-FFF2-40B4-BE49-F238E27FC236}">
                  <a16:creationId xmlns:a16="http://schemas.microsoft.com/office/drawing/2014/main" id="{5C415A1F-8131-468B-8146-AB20095C496C}"/>
                </a:ext>
              </a:extLst>
            </p:cNvPr>
            <p:cNvSpPr>
              <a:spLocks/>
            </p:cNvSpPr>
            <p:nvPr/>
          </p:nvSpPr>
          <p:spPr bwMode="auto">
            <a:xfrm>
              <a:off x="5006" y="660"/>
              <a:ext cx="5" cy="72"/>
            </a:xfrm>
            <a:custGeom>
              <a:avLst/>
              <a:gdLst>
                <a:gd name="T0" fmla="*/ 0 w 15"/>
                <a:gd name="T1" fmla="*/ 0 h 216"/>
                <a:gd name="T2" fmla="*/ 0 w 15"/>
                <a:gd name="T3" fmla="*/ 0 h 216"/>
                <a:gd name="T4" fmla="*/ 0 w 15"/>
                <a:gd name="T5" fmla="*/ 0 h 216"/>
                <a:gd name="T6" fmla="*/ 0 w 15"/>
                <a:gd name="T7" fmla="*/ 0 h 216"/>
                <a:gd name="T8" fmla="*/ 0 w 15"/>
                <a:gd name="T9" fmla="*/ 0 h 21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5" h="216">
                  <a:moveTo>
                    <a:pt x="0" y="216"/>
                  </a:moveTo>
                  <a:lnTo>
                    <a:pt x="0" y="32"/>
                  </a:lnTo>
                  <a:lnTo>
                    <a:pt x="15" y="0"/>
                  </a:lnTo>
                  <a:lnTo>
                    <a:pt x="15" y="213"/>
                  </a:lnTo>
                  <a:lnTo>
                    <a:pt x="0" y="21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17" name="Freeform 112">
              <a:extLst>
                <a:ext uri="{FF2B5EF4-FFF2-40B4-BE49-F238E27FC236}">
                  <a16:creationId xmlns:a16="http://schemas.microsoft.com/office/drawing/2014/main" id="{5CD20081-2444-46FA-8027-D52288084887}"/>
                </a:ext>
              </a:extLst>
            </p:cNvPr>
            <p:cNvSpPr>
              <a:spLocks/>
            </p:cNvSpPr>
            <p:nvPr/>
          </p:nvSpPr>
          <p:spPr bwMode="auto">
            <a:xfrm>
              <a:off x="5426" y="461"/>
              <a:ext cx="119" cy="40"/>
            </a:xfrm>
            <a:custGeom>
              <a:avLst/>
              <a:gdLst>
                <a:gd name="T0" fmla="*/ 0 w 358"/>
                <a:gd name="T1" fmla="*/ 0 h 120"/>
                <a:gd name="T2" fmla="*/ 0 w 358"/>
                <a:gd name="T3" fmla="*/ 0 h 120"/>
                <a:gd name="T4" fmla="*/ 0 w 358"/>
                <a:gd name="T5" fmla="*/ 0 h 120"/>
                <a:gd name="T6" fmla="*/ 0 w 358"/>
                <a:gd name="T7" fmla="*/ 0 h 120"/>
                <a:gd name="T8" fmla="*/ 0 w 358"/>
                <a:gd name="T9" fmla="*/ 0 h 120"/>
                <a:gd name="T10" fmla="*/ 0 w 358"/>
                <a:gd name="T11" fmla="*/ 0 h 120"/>
                <a:gd name="T12" fmla="*/ 0 w 358"/>
                <a:gd name="T13" fmla="*/ 0 h 120"/>
                <a:gd name="T14" fmla="*/ 0 w 358"/>
                <a:gd name="T15" fmla="*/ 0 h 120"/>
                <a:gd name="T16" fmla="*/ 0 w 358"/>
                <a:gd name="T17" fmla="*/ 0 h 120"/>
                <a:gd name="T18" fmla="*/ 0 w 358"/>
                <a:gd name="T19" fmla="*/ 0 h 120"/>
                <a:gd name="T20" fmla="*/ 0 w 358"/>
                <a:gd name="T21" fmla="*/ 0 h 120"/>
                <a:gd name="T22" fmla="*/ 0 w 358"/>
                <a:gd name="T23" fmla="*/ 0 h 120"/>
                <a:gd name="T24" fmla="*/ 0 w 358"/>
                <a:gd name="T25" fmla="*/ 0 h 120"/>
                <a:gd name="T26" fmla="*/ 0 w 358"/>
                <a:gd name="T27" fmla="*/ 0 h 120"/>
                <a:gd name="T28" fmla="*/ 0 w 358"/>
                <a:gd name="T29" fmla="*/ 0 h 120"/>
                <a:gd name="T30" fmla="*/ 0 w 358"/>
                <a:gd name="T31" fmla="*/ 0 h 120"/>
                <a:gd name="T32" fmla="*/ 0 w 358"/>
                <a:gd name="T33" fmla="*/ 0 h 120"/>
                <a:gd name="T34" fmla="*/ 0 w 358"/>
                <a:gd name="T35" fmla="*/ 0 h 120"/>
                <a:gd name="T36" fmla="*/ 0 w 358"/>
                <a:gd name="T37" fmla="*/ 0 h 120"/>
                <a:gd name="T38" fmla="*/ 0 w 358"/>
                <a:gd name="T39" fmla="*/ 0 h 120"/>
                <a:gd name="T40" fmla="*/ 0 w 358"/>
                <a:gd name="T41" fmla="*/ 0 h 120"/>
                <a:gd name="T42" fmla="*/ 0 w 358"/>
                <a:gd name="T43" fmla="*/ 0 h 120"/>
                <a:gd name="T44" fmla="*/ 0 w 358"/>
                <a:gd name="T45" fmla="*/ 0 h 120"/>
                <a:gd name="T46" fmla="*/ 0 w 358"/>
                <a:gd name="T47" fmla="*/ 0 h 120"/>
                <a:gd name="T48" fmla="*/ 0 w 358"/>
                <a:gd name="T49" fmla="*/ 0 h 120"/>
                <a:gd name="T50" fmla="*/ 0 w 358"/>
                <a:gd name="T51" fmla="*/ 0 h 120"/>
                <a:gd name="T52" fmla="*/ 0 w 358"/>
                <a:gd name="T53" fmla="*/ 0 h 120"/>
                <a:gd name="T54" fmla="*/ 0 w 358"/>
                <a:gd name="T55" fmla="*/ 0 h 120"/>
                <a:gd name="T56" fmla="*/ 0 w 358"/>
                <a:gd name="T57" fmla="*/ 0 h 120"/>
                <a:gd name="T58" fmla="*/ 0 w 358"/>
                <a:gd name="T59" fmla="*/ 0 h 120"/>
                <a:gd name="T60" fmla="*/ 0 w 358"/>
                <a:gd name="T61" fmla="*/ 0 h 120"/>
                <a:gd name="T62" fmla="*/ 0 w 358"/>
                <a:gd name="T63" fmla="*/ 0 h 120"/>
                <a:gd name="T64" fmla="*/ 0 w 358"/>
                <a:gd name="T65" fmla="*/ 0 h 120"/>
                <a:gd name="T66" fmla="*/ 0 w 358"/>
                <a:gd name="T67" fmla="*/ 0 h 120"/>
                <a:gd name="T68" fmla="*/ 0 w 358"/>
                <a:gd name="T69" fmla="*/ 0 h 120"/>
                <a:gd name="T70" fmla="*/ 0 w 358"/>
                <a:gd name="T71" fmla="*/ 0 h 120"/>
                <a:gd name="T72" fmla="*/ 0 w 358"/>
                <a:gd name="T73" fmla="*/ 0 h 120"/>
                <a:gd name="T74" fmla="*/ 0 w 358"/>
                <a:gd name="T75" fmla="*/ 0 h 120"/>
                <a:gd name="T76" fmla="*/ 0 w 358"/>
                <a:gd name="T77" fmla="*/ 0 h 120"/>
                <a:gd name="T78" fmla="*/ 0 w 358"/>
                <a:gd name="T79" fmla="*/ 0 h 120"/>
                <a:gd name="T80" fmla="*/ 0 w 358"/>
                <a:gd name="T81" fmla="*/ 0 h 120"/>
                <a:gd name="T82" fmla="*/ 0 w 358"/>
                <a:gd name="T83" fmla="*/ 0 h 120"/>
                <a:gd name="T84" fmla="*/ 0 w 358"/>
                <a:gd name="T85" fmla="*/ 0 h 120"/>
                <a:gd name="T86" fmla="*/ 0 w 358"/>
                <a:gd name="T87" fmla="*/ 0 h 120"/>
                <a:gd name="T88" fmla="*/ 0 w 358"/>
                <a:gd name="T89" fmla="*/ 0 h 120"/>
                <a:gd name="T90" fmla="*/ 0 w 358"/>
                <a:gd name="T91" fmla="*/ 0 h 120"/>
                <a:gd name="T92" fmla="*/ 0 w 358"/>
                <a:gd name="T93" fmla="*/ 0 h 120"/>
                <a:gd name="T94" fmla="*/ 0 w 358"/>
                <a:gd name="T95" fmla="*/ 0 h 120"/>
                <a:gd name="T96" fmla="*/ 0 w 358"/>
                <a:gd name="T97" fmla="*/ 0 h 120"/>
                <a:gd name="T98" fmla="*/ 0 w 358"/>
                <a:gd name="T99" fmla="*/ 0 h 120"/>
                <a:gd name="T100" fmla="*/ 0 w 358"/>
                <a:gd name="T101" fmla="*/ 0 h 120"/>
                <a:gd name="T102" fmla="*/ 0 w 358"/>
                <a:gd name="T103" fmla="*/ 0 h 120"/>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358" h="120">
                  <a:moveTo>
                    <a:pt x="323" y="45"/>
                  </a:moveTo>
                  <a:lnTo>
                    <a:pt x="313" y="41"/>
                  </a:lnTo>
                  <a:lnTo>
                    <a:pt x="305" y="38"/>
                  </a:lnTo>
                  <a:lnTo>
                    <a:pt x="295" y="35"/>
                  </a:lnTo>
                  <a:lnTo>
                    <a:pt x="287" y="35"/>
                  </a:lnTo>
                  <a:lnTo>
                    <a:pt x="283" y="30"/>
                  </a:lnTo>
                  <a:lnTo>
                    <a:pt x="279" y="26"/>
                  </a:lnTo>
                  <a:lnTo>
                    <a:pt x="272" y="23"/>
                  </a:lnTo>
                  <a:lnTo>
                    <a:pt x="266" y="19"/>
                  </a:lnTo>
                  <a:lnTo>
                    <a:pt x="259" y="16"/>
                  </a:lnTo>
                  <a:lnTo>
                    <a:pt x="251" y="14"/>
                  </a:lnTo>
                  <a:lnTo>
                    <a:pt x="242" y="13"/>
                  </a:lnTo>
                  <a:lnTo>
                    <a:pt x="234" y="13"/>
                  </a:lnTo>
                  <a:lnTo>
                    <a:pt x="230" y="13"/>
                  </a:lnTo>
                  <a:lnTo>
                    <a:pt x="226" y="13"/>
                  </a:lnTo>
                  <a:lnTo>
                    <a:pt x="221" y="13"/>
                  </a:lnTo>
                  <a:lnTo>
                    <a:pt x="219" y="14"/>
                  </a:lnTo>
                  <a:lnTo>
                    <a:pt x="213" y="12"/>
                  </a:lnTo>
                  <a:lnTo>
                    <a:pt x="207" y="9"/>
                  </a:lnTo>
                  <a:lnTo>
                    <a:pt x="202" y="6"/>
                  </a:lnTo>
                  <a:lnTo>
                    <a:pt x="195" y="5"/>
                  </a:lnTo>
                  <a:lnTo>
                    <a:pt x="189" y="3"/>
                  </a:lnTo>
                  <a:lnTo>
                    <a:pt x="182" y="2"/>
                  </a:lnTo>
                  <a:lnTo>
                    <a:pt x="174" y="0"/>
                  </a:lnTo>
                  <a:lnTo>
                    <a:pt x="167" y="0"/>
                  </a:lnTo>
                  <a:lnTo>
                    <a:pt x="157" y="0"/>
                  </a:lnTo>
                  <a:lnTo>
                    <a:pt x="147" y="2"/>
                  </a:lnTo>
                  <a:lnTo>
                    <a:pt x="138" y="5"/>
                  </a:lnTo>
                  <a:lnTo>
                    <a:pt x="129" y="7"/>
                  </a:lnTo>
                  <a:lnTo>
                    <a:pt x="121" y="12"/>
                  </a:lnTo>
                  <a:lnTo>
                    <a:pt x="115" y="16"/>
                  </a:lnTo>
                  <a:lnTo>
                    <a:pt x="108" y="20"/>
                  </a:lnTo>
                  <a:lnTo>
                    <a:pt x="104" y="26"/>
                  </a:lnTo>
                  <a:lnTo>
                    <a:pt x="97" y="24"/>
                  </a:lnTo>
                  <a:lnTo>
                    <a:pt x="90" y="24"/>
                  </a:lnTo>
                  <a:lnTo>
                    <a:pt x="82" y="23"/>
                  </a:lnTo>
                  <a:lnTo>
                    <a:pt x="75" y="23"/>
                  </a:lnTo>
                  <a:lnTo>
                    <a:pt x="60" y="24"/>
                  </a:lnTo>
                  <a:lnTo>
                    <a:pt x="46" y="26"/>
                  </a:lnTo>
                  <a:lnTo>
                    <a:pt x="33" y="30"/>
                  </a:lnTo>
                  <a:lnTo>
                    <a:pt x="22" y="35"/>
                  </a:lnTo>
                  <a:lnTo>
                    <a:pt x="12" y="42"/>
                  </a:lnTo>
                  <a:lnTo>
                    <a:pt x="5" y="49"/>
                  </a:lnTo>
                  <a:lnTo>
                    <a:pt x="1" y="58"/>
                  </a:lnTo>
                  <a:lnTo>
                    <a:pt x="0" y="66"/>
                  </a:lnTo>
                  <a:lnTo>
                    <a:pt x="1" y="74"/>
                  </a:lnTo>
                  <a:lnTo>
                    <a:pt x="5" y="83"/>
                  </a:lnTo>
                  <a:lnTo>
                    <a:pt x="12" y="90"/>
                  </a:lnTo>
                  <a:lnTo>
                    <a:pt x="22" y="97"/>
                  </a:lnTo>
                  <a:lnTo>
                    <a:pt x="33" y="102"/>
                  </a:lnTo>
                  <a:lnTo>
                    <a:pt x="46" y="106"/>
                  </a:lnTo>
                  <a:lnTo>
                    <a:pt x="60" y="108"/>
                  </a:lnTo>
                  <a:lnTo>
                    <a:pt x="75" y="109"/>
                  </a:lnTo>
                  <a:lnTo>
                    <a:pt x="82" y="109"/>
                  </a:lnTo>
                  <a:lnTo>
                    <a:pt x="89" y="108"/>
                  </a:lnTo>
                  <a:lnTo>
                    <a:pt x="96" y="106"/>
                  </a:lnTo>
                  <a:lnTo>
                    <a:pt x="103" y="105"/>
                  </a:lnTo>
                  <a:lnTo>
                    <a:pt x="110" y="104"/>
                  </a:lnTo>
                  <a:lnTo>
                    <a:pt x="115" y="102"/>
                  </a:lnTo>
                  <a:lnTo>
                    <a:pt x="121" y="99"/>
                  </a:lnTo>
                  <a:lnTo>
                    <a:pt x="127" y="97"/>
                  </a:lnTo>
                  <a:lnTo>
                    <a:pt x="131" y="98"/>
                  </a:lnTo>
                  <a:lnTo>
                    <a:pt x="135" y="101"/>
                  </a:lnTo>
                  <a:lnTo>
                    <a:pt x="140" y="102"/>
                  </a:lnTo>
                  <a:lnTo>
                    <a:pt x="146" y="102"/>
                  </a:lnTo>
                  <a:lnTo>
                    <a:pt x="152" y="104"/>
                  </a:lnTo>
                  <a:lnTo>
                    <a:pt x="157" y="105"/>
                  </a:lnTo>
                  <a:lnTo>
                    <a:pt x="164" y="105"/>
                  </a:lnTo>
                  <a:lnTo>
                    <a:pt x="170" y="105"/>
                  </a:lnTo>
                  <a:lnTo>
                    <a:pt x="178" y="105"/>
                  </a:lnTo>
                  <a:lnTo>
                    <a:pt x="185" y="104"/>
                  </a:lnTo>
                  <a:lnTo>
                    <a:pt x="193" y="104"/>
                  </a:lnTo>
                  <a:lnTo>
                    <a:pt x="199" y="102"/>
                  </a:lnTo>
                  <a:lnTo>
                    <a:pt x="206" y="101"/>
                  </a:lnTo>
                  <a:lnTo>
                    <a:pt x="212" y="98"/>
                  </a:lnTo>
                  <a:lnTo>
                    <a:pt x="216" y="97"/>
                  </a:lnTo>
                  <a:lnTo>
                    <a:pt x="220" y="94"/>
                  </a:lnTo>
                  <a:lnTo>
                    <a:pt x="223" y="95"/>
                  </a:lnTo>
                  <a:lnTo>
                    <a:pt x="227" y="95"/>
                  </a:lnTo>
                  <a:lnTo>
                    <a:pt x="230" y="95"/>
                  </a:lnTo>
                  <a:lnTo>
                    <a:pt x="234" y="95"/>
                  </a:lnTo>
                  <a:lnTo>
                    <a:pt x="242" y="95"/>
                  </a:lnTo>
                  <a:lnTo>
                    <a:pt x="249" y="94"/>
                  </a:lnTo>
                  <a:lnTo>
                    <a:pt x="256" y="92"/>
                  </a:lnTo>
                  <a:lnTo>
                    <a:pt x="263" y="90"/>
                  </a:lnTo>
                  <a:lnTo>
                    <a:pt x="267" y="95"/>
                  </a:lnTo>
                  <a:lnTo>
                    <a:pt x="274" y="101"/>
                  </a:lnTo>
                  <a:lnTo>
                    <a:pt x="280" y="106"/>
                  </a:lnTo>
                  <a:lnTo>
                    <a:pt x="288" y="110"/>
                  </a:lnTo>
                  <a:lnTo>
                    <a:pt x="298" y="116"/>
                  </a:lnTo>
                  <a:lnTo>
                    <a:pt x="309" y="119"/>
                  </a:lnTo>
                  <a:lnTo>
                    <a:pt x="319" y="120"/>
                  </a:lnTo>
                  <a:lnTo>
                    <a:pt x="329" y="120"/>
                  </a:lnTo>
                  <a:lnTo>
                    <a:pt x="337" y="119"/>
                  </a:lnTo>
                  <a:lnTo>
                    <a:pt x="344" y="116"/>
                  </a:lnTo>
                  <a:lnTo>
                    <a:pt x="351" y="110"/>
                  </a:lnTo>
                  <a:lnTo>
                    <a:pt x="355" y="105"/>
                  </a:lnTo>
                  <a:lnTo>
                    <a:pt x="358" y="98"/>
                  </a:lnTo>
                  <a:lnTo>
                    <a:pt x="358" y="90"/>
                  </a:lnTo>
                  <a:lnTo>
                    <a:pt x="357" y="81"/>
                  </a:lnTo>
                  <a:lnTo>
                    <a:pt x="354" y="73"/>
                  </a:lnTo>
                  <a:lnTo>
                    <a:pt x="348" y="65"/>
                  </a:lnTo>
                  <a:lnTo>
                    <a:pt x="341" y="58"/>
                  </a:lnTo>
                  <a:lnTo>
                    <a:pt x="333" y="51"/>
                  </a:lnTo>
                  <a:lnTo>
                    <a:pt x="323" y="4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18" name="Freeform 113">
              <a:extLst>
                <a:ext uri="{FF2B5EF4-FFF2-40B4-BE49-F238E27FC236}">
                  <a16:creationId xmlns:a16="http://schemas.microsoft.com/office/drawing/2014/main" id="{4B629048-5312-45FA-BDB6-D101A48AFFC6}"/>
                </a:ext>
              </a:extLst>
            </p:cNvPr>
            <p:cNvSpPr>
              <a:spLocks/>
            </p:cNvSpPr>
            <p:nvPr/>
          </p:nvSpPr>
          <p:spPr bwMode="auto">
            <a:xfrm>
              <a:off x="5270" y="744"/>
              <a:ext cx="157" cy="47"/>
            </a:xfrm>
            <a:custGeom>
              <a:avLst/>
              <a:gdLst>
                <a:gd name="T0" fmla="*/ 0 w 471"/>
                <a:gd name="T1" fmla="*/ 0 h 142"/>
                <a:gd name="T2" fmla="*/ 0 w 471"/>
                <a:gd name="T3" fmla="*/ 0 h 142"/>
                <a:gd name="T4" fmla="*/ 0 w 471"/>
                <a:gd name="T5" fmla="*/ 0 h 142"/>
                <a:gd name="T6" fmla="*/ 1 w 471"/>
                <a:gd name="T7" fmla="*/ 0 h 142"/>
                <a:gd name="T8" fmla="*/ 0 w 471"/>
                <a:gd name="T9" fmla="*/ 0 h 14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71" h="142">
                  <a:moveTo>
                    <a:pt x="259" y="0"/>
                  </a:moveTo>
                  <a:lnTo>
                    <a:pt x="0" y="91"/>
                  </a:lnTo>
                  <a:lnTo>
                    <a:pt x="322" y="142"/>
                  </a:lnTo>
                  <a:lnTo>
                    <a:pt x="471" y="30"/>
                  </a:lnTo>
                  <a:lnTo>
                    <a:pt x="25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19" name="Freeform 114">
              <a:extLst>
                <a:ext uri="{FF2B5EF4-FFF2-40B4-BE49-F238E27FC236}">
                  <a16:creationId xmlns:a16="http://schemas.microsoft.com/office/drawing/2014/main" id="{9F6F95F5-314F-4C7C-B8E6-81E461965F7D}"/>
                </a:ext>
              </a:extLst>
            </p:cNvPr>
            <p:cNvSpPr>
              <a:spLocks/>
            </p:cNvSpPr>
            <p:nvPr/>
          </p:nvSpPr>
          <p:spPr bwMode="auto">
            <a:xfrm>
              <a:off x="5290" y="750"/>
              <a:ext cx="124" cy="35"/>
            </a:xfrm>
            <a:custGeom>
              <a:avLst/>
              <a:gdLst>
                <a:gd name="T0" fmla="*/ 0 w 372"/>
                <a:gd name="T1" fmla="*/ 0 h 106"/>
                <a:gd name="T2" fmla="*/ 0 w 372"/>
                <a:gd name="T3" fmla="*/ 0 h 106"/>
                <a:gd name="T4" fmla="*/ 0 w 372"/>
                <a:gd name="T5" fmla="*/ 0 h 106"/>
                <a:gd name="T6" fmla="*/ 1 w 372"/>
                <a:gd name="T7" fmla="*/ 0 h 106"/>
                <a:gd name="T8" fmla="*/ 0 w 372"/>
                <a:gd name="T9" fmla="*/ 0 h 10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72" h="106">
                  <a:moveTo>
                    <a:pt x="202" y="0"/>
                  </a:moveTo>
                  <a:lnTo>
                    <a:pt x="0" y="68"/>
                  </a:lnTo>
                  <a:lnTo>
                    <a:pt x="257" y="106"/>
                  </a:lnTo>
                  <a:lnTo>
                    <a:pt x="372" y="24"/>
                  </a:lnTo>
                  <a:lnTo>
                    <a:pt x="202" y="0"/>
                  </a:lnTo>
                  <a:close/>
                </a:path>
              </a:pathLst>
            </a:custGeom>
            <a:solidFill>
              <a:srgbClr val="FFFF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20" name="Freeform 115">
              <a:extLst>
                <a:ext uri="{FF2B5EF4-FFF2-40B4-BE49-F238E27FC236}">
                  <a16:creationId xmlns:a16="http://schemas.microsoft.com/office/drawing/2014/main" id="{65122D70-BD84-4D29-9EF0-4960F2EBB743}"/>
                </a:ext>
              </a:extLst>
            </p:cNvPr>
            <p:cNvSpPr>
              <a:spLocks/>
            </p:cNvSpPr>
            <p:nvPr/>
          </p:nvSpPr>
          <p:spPr bwMode="auto">
            <a:xfrm>
              <a:off x="4941" y="742"/>
              <a:ext cx="153" cy="45"/>
            </a:xfrm>
            <a:custGeom>
              <a:avLst/>
              <a:gdLst>
                <a:gd name="T0" fmla="*/ 0 w 459"/>
                <a:gd name="T1" fmla="*/ 0 h 136"/>
                <a:gd name="T2" fmla="*/ 1 w 459"/>
                <a:gd name="T3" fmla="*/ 0 h 136"/>
                <a:gd name="T4" fmla="*/ 0 w 459"/>
                <a:gd name="T5" fmla="*/ 0 h 136"/>
                <a:gd name="T6" fmla="*/ 0 w 459"/>
                <a:gd name="T7" fmla="*/ 0 h 136"/>
                <a:gd name="T8" fmla="*/ 0 w 459"/>
                <a:gd name="T9" fmla="*/ 0 h 13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59" h="136">
                  <a:moveTo>
                    <a:pt x="215" y="0"/>
                  </a:moveTo>
                  <a:lnTo>
                    <a:pt x="459" y="112"/>
                  </a:lnTo>
                  <a:lnTo>
                    <a:pt x="143" y="136"/>
                  </a:lnTo>
                  <a:lnTo>
                    <a:pt x="0" y="13"/>
                  </a:lnTo>
                  <a:lnTo>
                    <a:pt x="21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21" name="Freeform 116">
              <a:extLst>
                <a:ext uri="{FF2B5EF4-FFF2-40B4-BE49-F238E27FC236}">
                  <a16:creationId xmlns:a16="http://schemas.microsoft.com/office/drawing/2014/main" id="{2F189CCD-3D68-47D9-9F1D-77CADA6B794C}"/>
                </a:ext>
              </a:extLst>
            </p:cNvPr>
            <p:cNvSpPr>
              <a:spLocks/>
            </p:cNvSpPr>
            <p:nvPr/>
          </p:nvSpPr>
          <p:spPr bwMode="auto">
            <a:xfrm>
              <a:off x="4954" y="746"/>
              <a:ext cx="123" cy="34"/>
            </a:xfrm>
            <a:custGeom>
              <a:avLst/>
              <a:gdLst>
                <a:gd name="T0" fmla="*/ 0 w 368"/>
                <a:gd name="T1" fmla="*/ 0 h 103"/>
                <a:gd name="T2" fmla="*/ 1 w 368"/>
                <a:gd name="T3" fmla="*/ 0 h 103"/>
                <a:gd name="T4" fmla="*/ 0 w 368"/>
                <a:gd name="T5" fmla="*/ 0 h 103"/>
                <a:gd name="T6" fmla="*/ 0 w 368"/>
                <a:gd name="T7" fmla="*/ 0 h 103"/>
                <a:gd name="T8" fmla="*/ 0 w 368"/>
                <a:gd name="T9" fmla="*/ 0 h 10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68" h="103">
                  <a:moveTo>
                    <a:pt x="174" y="0"/>
                  </a:moveTo>
                  <a:lnTo>
                    <a:pt x="368" y="85"/>
                  </a:lnTo>
                  <a:lnTo>
                    <a:pt x="113" y="103"/>
                  </a:lnTo>
                  <a:lnTo>
                    <a:pt x="0" y="10"/>
                  </a:lnTo>
                  <a:lnTo>
                    <a:pt x="174" y="0"/>
                  </a:lnTo>
                  <a:close/>
                </a:path>
              </a:pathLst>
            </a:custGeom>
            <a:solidFill>
              <a:srgbClr val="FFFF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22" name="Freeform 117">
              <a:extLst>
                <a:ext uri="{FF2B5EF4-FFF2-40B4-BE49-F238E27FC236}">
                  <a16:creationId xmlns:a16="http://schemas.microsoft.com/office/drawing/2014/main" id="{B29EEC77-379F-4955-88A3-C182F77B8FC2}"/>
                </a:ext>
              </a:extLst>
            </p:cNvPr>
            <p:cNvSpPr>
              <a:spLocks/>
            </p:cNvSpPr>
            <p:nvPr/>
          </p:nvSpPr>
          <p:spPr bwMode="auto">
            <a:xfrm>
              <a:off x="5345" y="616"/>
              <a:ext cx="255" cy="154"/>
            </a:xfrm>
            <a:custGeom>
              <a:avLst/>
              <a:gdLst>
                <a:gd name="T0" fmla="*/ 1 w 767"/>
                <a:gd name="T1" fmla="*/ 0 h 460"/>
                <a:gd name="T2" fmla="*/ 1 w 767"/>
                <a:gd name="T3" fmla="*/ 0 h 460"/>
                <a:gd name="T4" fmla="*/ 1 w 767"/>
                <a:gd name="T5" fmla="*/ 0 h 460"/>
                <a:gd name="T6" fmla="*/ 1 w 767"/>
                <a:gd name="T7" fmla="*/ 0 h 460"/>
                <a:gd name="T8" fmla="*/ 1 w 767"/>
                <a:gd name="T9" fmla="*/ 0 h 460"/>
                <a:gd name="T10" fmla="*/ 1 w 767"/>
                <a:gd name="T11" fmla="*/ 0 h 460"/>
                <a:gd name="T12" fmla="*/ 1 w 767"/>
                <a:gd name="T13" fmla="*/ 0 h 460"/>
                <a:gd name="T14" fmla="*/ 1 w 767"/>
                <a:gd name="T15" fmla="*/ 0 h 460"/>
                <a:gd name="T16" fmla="*/ 1 w 767"/>
                <a:gd name="T17" fmla="*/ 0 h 460"/>
                <a:gd name="T18" fmla="*/ 1 w 767"/>
                <a:gd name="T19" fmla="*/ 0 h 460"/>
                <a:gd name="T20" fmla="*/ 1 w 767"/>
                <a:gd name="T21" fmla="*/ 0 h 460"/>
                <a:gd name="T22" fmla="*/ 0 w 767"/>
                <a:gd name="T23" fmla="*/ 0 h 460"/>
                <a:gd name="T24" fmla="*/ 0 w 767"/>
                <a:gd name="T25" fmla="*/ 0 h 460"/>
                <a:gd name="T26" fmla="*/ 0 w 767"/>
                <a:gd name="T27" fmla="*/ 0 h 460"/>
                <a:gd name="T28" fmla="*/ 0 w 767"/>
                <a:gd name="T29" fmla="*/ 0 h 460"/>
                <a:gd name="T30" fmla="*/ 0 w 767"/>
                <a:gd name="T31" fmla="*/ 0 h 460"/>
                <a:gd name="T32" fmla="*/ 0 w 767"/>
                <a:gd name="T33" fmla="*/ 0 h 460"/>
                <a:gd name="T34" fmla="*/ 0 w 767"/>
                <a:gd name="T35" fmla="*/ 0 h 460"/>
                <a:gd name="T36" fmla="*/ 0 w 767"/>
                <a:gd name="T37" fmla="*/ 0 h 460"/>
                <a:gd name="T38" fmla="*/ 0 w 767"/>
                <a:gd name="T39" fmla="*/ 0 h 460"/>
                <a:gd name="T40" fmla="*/ 0 w 767"/>
                <a:gd name="T41" fmla="*/ 0 h 460"/>
                <a:gd name="T42" fmla="*/ 0 w 767"/>
                <a:gd name="T43" fmla="*/ 0 h 460"/>
                <a:gd name="T44" fmla="*/ 0 w 767"/>
                <a:gd name="T45" fmla="*/ 0 h 460"/>
                <a:gd name="T46" fmla="*/ 0 w 767"/>
                <a:gd name="T47" fmla="*/ 0 h 460"/>
                <a:gd name="T48" fmla="*/ 0 w 767"/>
                <a:gd name="T49" fmla="*/ 1 h 460"/>
                <a:gd name="T50" fmla="*/ 0 w 767"/>
                <a:gd name="T51" fmla="*/ 1 h 460"/>
                <a:gd name="T52" fmla="*/ 0 w 767"/>
                <a:gd name="T53" fmla="*/ 1 h 460"/>
                <a:gd name="T54" fmla="*/ 0 w 767"/>
                <a:gd name="T55" fmla="*/ 1 h 460"/>
                <a:gd name="T56" fmla="*/ 0 w 767"/>
                <a:gd name="T57" fmla="*/ 1 h 460"/>
                <a:gd name="T58" fmla="*/ 0 w 767"/>
                <a:gd name="T59" fmla="*/ 1 h 460"/>
                <a:gd name="T60" fmla="*/ 0 w 767"/>
                <a:gd name="T61" fmla="*/ 1 h 460"/>
                <a:gd name="T62" fmla="*/ 0 w 767"/>
                <a:gd name="T63" fmla="*/ 0 h 460"/>
                <a:gd name="T64" fmla="*/ 0 w 767"/>
                <a:gd name="T65" fmla="*/ 0 h 460"/>
                <a:gd name="T66" fmla="*/ 0 w 767"/>
                <a:gd name="T67" fmla="*/ 0 h 460"/>
                <a:gd name="T68" fmla="*/ 0 w 767"/>
                <a:gd name="T69" fmla="*/ 0 h 460"/>
                <a:gd name="T70" fmla="*/ 0 w 767"/>
                <a:gd name="T71" fmla="*/ 0 h 460"/>
                <a:gd name="T72" fmla="*/ 0 w 767"/>
                <a:gd name="T73" fmla="*/ 0 h 460"/>
                <a:gd name="T74" fmla="*/ 1 w 767"/>
                <a:gd name="T75" fmla="*/ 0 h 460"/>
                <a:gd name="T76" fmla="*/ 1 w 767"/>
                <a:gd name="T77" fmla="*/ 0 h 460"/>
                <a:gd name="T78" fmla="*/ 1 w 767"/>
                <a:gd name="T79" fmla="*/ 1 h 460"/>
                <a:gd name="T80" fmla="*/ 1 w 767"/>
                <a:gd name="T81" fmla="*/ 1 h 460"/>
                <a:gd name="T82" fmla="*/ 1 w 767"/>
                <a:gd name="T83" fmla="*/ 0 h 460"/>
                <a:gd name="T84" fmla="*/ 1 w 767"/>
                <a:gd name="T85" fmla="*/ 0 h 460"/>
                <a:gd name="T86" fmla="*/ 1 w 767"/>
                <a:gd name="T87" fmla="*/ 0 h 46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767" h="460">
                  <a:moveTo>
                    <a:pt x="718" y="84"/>
                  </a:moveTo>
                  <a:lnTo>
                    <a:pt x="710" y="71"/>
                  </a:lnTo>
                  <a:lnTo>
                    <a:pt x="700" y="59"/>
                  </a:lnTo>
                  <a:lnTo>
                    <a:pt x="689" y="49"/>
                  </a:lnTo>
                  <a:lnTo>
                    <a:pt x="678" y="39"/>
                  </a:lnTo>
                  <a:lnTo>
                    <a:pt x="665" y="31"/>
                  </a:lnTo>
                  <a:lnTo>
                    <a:pt x="653" y="25"/>
                  </a:lnTo>
                  <a:lnTo>
                    <a:pt x="640" y="18"/>
                  </a:lnTo>
                  <a:lnTo>
                    <a:pt x="629" y="14"/>
                  </a:lnTo>
                  <a:lnTo>
                    <a:pt x="626" y="14"/>
                  </a:lnTo>
                  <a:lnTo>
                    <a:pt x="619" y="13"/>
                  </a:lnTo>
                  <a:lnTo>
                    <a:pt x="609" y="10"/>
                  </a:lnTo>
                  <a:lnTo>
                    <a:pt x="598" y="7"/>
                  </a:lnTo>
                  <a:lnTo>
                    <a:pt x="587" y="6"/>
                  </a:lnTo>
                  <a:lnTo>
                    <a:pt x="576" y="3"/>
                  </a:lnTo>
                  <a:lnTo>
                    <a:pt x="568" y="2"/>
                  </a:lnTo>
                  <a:lnTo>
                    <a:pt x="563" y="0"/>
                  </a:lnTo>
                  <a:lnTo>
                    <a:pt x="554" y="0"/>
                  </a:lnTo>
                  <a:lnTo>
                    <a:pt x="530" y="0"/>
                  </a:lnTo>
                  <a:lnTo>
                    <a:pt x="495" y="0"/>
                  </a:lnTo>
                  <a:lnTo>
                    <a:pt x="456" y="0"/>
                  </a:lnTo>
                  <a:lnTo>
                    <a:pt x="416" y="0"/>
                  </a:lnTo>
                  <a:lnTo>
                    <a:pt x="382" y="0"/>
                  </a:lnTo>
                  <a:lnTo>
                    <a:pt x="357" y="0"/>
                  </a:lnTo>
                  <a:lnTo>
                    <a:pt x="347" y="0"/>
                  </a:lnTo>
                  <a:lnTo>
                    <a:pt x="342" y="0"/>
                  </a:lnTo>
                  <a:lnTo>
                    <a:pt x="333" y="2"/>
                  </a:lnTo>
                  <a:lnTo>
                    <a:pt x="322" y="3"/>
                  </a:lnTo>
                  <a:lnTo>
                    <a:pt x="310" y="6"/>
                  </a:lnTo>
                  <a:lnTo>
                    <a:pt x="296" y="9"/>
                  </a:lnTo>
                  <a:lnTo>
                    <a:pt x="283" y="13"/>
                  </a:lnTo>
                  <a:lnTo>
                    <a:pt x="271" y="17"/>
                  </a:lnTo>
                  <a:lnTo>
                    <a:pt x="259" y="22"/>
                  </a:lnTo>
                  <a:lnTo>
                    <a:pt x="251" y="28"/>
                  </a:lnTo>
                  <a:lnTo>
                    <a:pt x="241" y="34"/>
                  </a:lnTo>
                  <a:lnTo>
                    <a:pt x="233" y="41"/>
                  </a:lnTo>
                  <a:lnTo>
                    <a:pt x="226" y="48"/>
                  </a:lnTo>
                  <a:lnTo>
                    <a:pt x="219" y="55"/>
                  </a:lnTo>
                  <a:lnTo>
                    <a:pt x="213" y="60"/>
                  </a:lnTo>
                  <a:lnTo>
                    <a:pt x="211" y="63"/>
                  </a:lnTo>
                  <a:lnTo>
                    <a:pt x="209" y="64"/>
                  </a:lnTo>
                  <a:lnTo>
                    <a:pt x="195" y="84"/>
                  </a:lnTo>
                  <a:lnTo>
                    <a:pt x="179" y="110"/>
                  </a:lnTo>
                  <a:lnTo>
                    <a:pt x="159" y="141"/>
                  </a:lnTo>
                  <a:lnTo>
                    <a:pt x="138" y="177"/>
                  </a:lnTo>
                  <a:lnTo>
                    <a:pt x="119" y="215"/>
                  </a:lnTo>
                  <a:lnTo>
                    <a:pt x="100" y="252"/>
                  </a:lnTo>
                  <a:lnTo>
                    <a:pt x="85" y="289"/>
                  </a:lnTo>
                  <a:lnTo>
                    <a:pt x="74" y="321"/>
                  </a:lnTo>
                  <a:lnTo>
                    <a:pt x="0" y="413"/>
                  </a:lnTo>
                  <a:lnTo>
                    <a:pt x="61" y="456"/>
                  </a:lnTo>
                  <a:lnTo>
                    <a:pt x="100" y="422"/>
                  </a:lnTo>
                  <a:lnTo>
                    <a:pt x="100" y="428"/>
                  </a:lnTo>
                  <a:lnTo>
                    <a:pt x="103" y="440"/>
                  </a:lnTo>
                  <a:lnTo>
                    <a:pt x="107" y="453"/>
                  </a:lnTo>
                  <a:lnTo>
                    <a:pt x="117" y="460"/>
                  </a:lnTo>
                  <a:lnTo>
                    <a:pt x="123" y="460"/>
                  </a:lnTo>
                  <a:lnTo>
                    <a:pt x="128" y="460"/>
                  </a:lnTo>
                  <a:lnTo>
                    <a:pt x="133" y="457"/>
                  </a:lnTo>
                  <a:lnTo>
                    <a:pt x="135" y="453"/>
                  </a:lnTo>
                  <a:lnTo>
                    <a:pt x="137" y="445"/>
                  </a:lnTo>
                  <a:lnTo>
                    <a:pt x="141" y="422"/>
                  </a:lnTo>
                  <a:lnTo>
                    <a:pt x="148" y="390"/>
                  </a:lnTo>
                  <a:lnTo>
                    <a:pt x="155" y="353"/>
                  </a:lnTo>
                  <a:lnTo>
                    <a:pt x="169" y="355"/>
                  </a:lnTo>
                  <a:lnTo>
                    <a:pt x="170" y="351"/>
                  </a:lnTo>
                  <a:lnTo>
                    <a:pt x="176" y="337"/>
                  </a:lnTo>
                  <a:lnTo>
                    <a:pt x="184" y="318"/>
                  </a:lnTo>
                  <a:lnTo>
                    <a:pt x="197" y="294"/>
                  </a:lnTo>
                  <a:lnTo>
                    <a:pt x="213" y="266"/>
                  </a:lnTo>
                  <a:lnTo>
                    <a:pt x="234" y="240"/>
                  </a:lnTo>
                  <a:lnTo>
                    <a:pt x="259" y="213"/>
                  </a:lnTo>
                  <a:lnTo>
                    <a:pt x="290" y="191"/>
                  </a:lnTo>
                  <a:lnTo>
                    <a:pt x="271" y="348"/>
                  </a:lnTo>
                  <a:lnTo>
                    <a:pt x="637" y="379"/>
                  </a:lnTo>
                  <a:lnTo>
                    <a:pt x="641" y="208"/>
                  </a:lnTo>
                  <a:lnTo>
                    <a:pt x="646" y="220"/>
                  </a:lnTo>
                  <a:lnTo>
                    <a:pt x="654" y="254"/>
                  </a:lnTo>
                  <a:lnTo>
                    <a:pt x="661" y="309"/>
                  </a:lnTo>
                  <a:lnTo>
                    <a:pt x="657" y="381"/>
                  </a:lnTo>
                  <a:lnTo>
                    <a:pt x="760" y="396"/>
                  </a:lnTo>
                  <a:lnTo>
                    <a:pt x="761" y="388"/>
                  </a:lnTo>
                  <a:lnTo>
                    <a:pt x="764" y="365"/>
                  </a:lnTo>
                  <a:lnTo>
                    <a:pt x="767" y="332"/>
                  </a:lnTo>
                  <a:lnTo>
                    <a:pt x="767" y="289"/>
                  </a:lnTo>
                  <a:lnTo>
                    <a:pt x="764" y="240"/>
                  </a:lnTo>
                  <a:lnTo>
                    <a:pt x="756" y="188"/>
                  </a:lnTo>
                  <a:lnTo>
                    <a:pt x="742" y="135"/>
                  </a:lnTo>
                  <a:lnTo>
                    <a:pt x="718" y="8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23" name="Freeform 118">
              <a:extLst>
                <a:ext uri="{FF2B5EF4-FFF2-40B4-BE49-F238E27FC236}">
                  <a16:creationId xmlns:a16="http://schemas.microsoft.com/office/drawing/2014/main" id="{1CBD602B-13D1-477D-B0D6-E3FCD503BD89}"/>
                </a:ext>
              </a:extLst>
            </p:cNvPr>
            <p:cNvSpPr>
              <a:spLocks/>
            </p:cNvSpPr>
            <p:nvPr/>
          </p:nvSpPr>
          <p:spPr bwMode="auto">
            <a:xfrm>
              <a:off x="5353" y="728"/>
              <a:ext cx="38" cy="34"/>
            </a:xfrm>
            <a:custGeom>
              <a:avLst/>
              <a:gdLst>
                <a:gd name="T0" fmla="*/ 0 w 114"/>
                <a:gd name="T1" fmla="*/ 0 h 102"/>
                <a:gd name="T2" fmla="*/ 0 w 114"/>
                <a:gd name="T3" fmla="*/ 0 h 102"/>
                <a:gd name="T4" fmla="*/ 0 w 114"/>
                <a:gd name="T5" fmla="*/ 0 h 102"/>
                <a:gd name="T6" fmla="*/ 0 w 114"/>
                <a:gd name="T7" fmla="*/ 0 h 102"/>
                <a:gd name="T8" fmla="*/ 0 w 114"/>
                <a:gd name="T9" fmla="*/ 0 h 102"/>
                <a:gd name="T10" fmla="*/ 0 w 114"/>
                <a:gd name="T11" fmla="*/ 0 h 102"/>
                <a:gd name="T12" fmla="*/ 0 w 114"/>
                <a:gd name="T13" fmla="*/ 0 h 102"/>
                <a:gd name="T14" fmla="*/ 0 w 114"/>
                <a:gd name="T15" fmla="*/ 0 h 102"/>
                <a:gd name="T16" fmla="*/ 0 w 114"/>
                <a:gd name="T17" fmla="*/ 0 h 102"/>
                <a:gd name="T18" fmla="*/ 0 w 114"/>
                <a:gd name="T19" fmla="*/ 0 h 102"/>
                <a:gd name="T20" fmla="*/ 0 w 114"/>
                <a:gd name="T21" fmla="*/ 0 h 102"/>
                <a:gd name="T22" fmla="*/ 0 w 114"/>
                <a:gd name="T23" fmla="*/ 0 h 102"/>
                <a:gd name="T24" fmla="*/ 0 w 114"/>
                <a:gd name="T25" fmla="*/ 0 h 10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14" h="102">
                  <a:moveTo>
                    <a:pt x="114" y="12"/>
                  </a:moveTo>
                  <a:lnTo>
                    <a:pt x="112" y="35"/>
                  </a:lnTo>
                  <a:lnTo>
                    <a:pt x="108" y="65"/>
                  </a:lnTo>
                  <a:lnTo>
                    <a:pt x="101" y="91"/>
                  </a:lnTo>
                  <a:lnTo>
                    <a:pt x="95" y="102"/>
                  </a:lnTo>
                  <a:lnTo>
                    <a:pt x="89" y="95"/>
                  </a:lnTo>
                  <a:lnTo>
                    <a:pt x="87" y="79"/>
                  </a:lnTo>
                  <a:lnTo>
                    <a:pt x="84" y="64"/>
                  </a:lnTo>
                  <a:lnTo>
                    <a:pt x="82" y="57"/>
                  </a:lnTo>
                  <a:lnTo>
                    <a:pt x="35" y="95"/>
                  </a:lnTo>
                  <a:lnTo>
                    <a:pt x="0" y="70"/>
                  </a:lnTo>
                  <a:lnTo>
                    <a:pt x="60" y="0"/>
                  </a:lnTo>
                  <a:lnTo>
                    <a:pt x="114"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24" name="Freeform 119">
              <a:extLst>
                <a:ext uri="{FF2B5EF4-FFF2-40B4-BE49-F238E27FC236}">
                  <a16:creationId xmlns:a16="http://schemas.microsoft.com/office/drawing/2014/main" id="{7CF1EE6F-C9C4-444A-A338-C0C1FDBDE312}"/>
                </a:ext>
              </a:extLst>
            </p:cNvPr>
            <p:cNvSpPr>
              <a:spLocks/>
            </p:cNvSpPr>
            <p:nvPr/>
          </p:nvSpPr>
          <p:spPr bwMode="auto">
            <a:xfrm>
              <a:off x="5376" y="624"/>
              <a:ext cx="217" cy="120"/>
            </a:xfrm>
            <a:custGeom>
              <a:avLst/>
              <a:gdLst>
                <a:gd name="T0" fmla="*/ 0 w 653"/>
                <a:gd name="T1" fmla="*/ 0 h 359"/>
                <a:gd name="T2" fmla="*/ 0 w 653"/>
                <a:gd name="T3" fmla="*/ 0 h 359"/>
                <a:gd name="T4" fmla="*/ 0 w 653"/>
                <a:gd name="T5" fmla="*/ 0 h 359"/>
                <a:gd name="T6" fmla="*/ 0 w 653"/>
                <a:gd name="T7" fmla="*/ 0 h 359"/>
                <a:gd name="T8" fmla="*/ 0 w 653"/>
                <a:gd name="T9" fmla="*/ 0 h 359"/>
                <a:gd name="T10" fmla="*/ 0 w 653"/>
                <a:gd name="T11" fmla="*/ 0 h 359"/>
                <a:gd name="T12" fmla="*/ 0 w 653"/>
                <a:gd name="T13" fmla="*/ 0 h 359"/>
                <a:gd name="T14" fmla="*/ 0 w 653"/>
                <a:gd name="T15" fmla="*/ 0 h 359"/>
                <a:gd name="T16" fmla="*/ 0 w 653"/>
                <a:gd name="T17" fmla="*/ 0 h 359"/>
                <a:gd name="T18" fmla="*/ 0 w 653"/>
                <a:gd name="T19" fmla="*/ 0 h 359"/>
                <a:gd name="T20" fmla="*/ 0 w 653"/>
                <a:gd name="T21" fmla="*/ 0 h 359"/>
                <a:gd name="T22" fmla="*/ 1 w 653"/>
                <a:gd name="T23" fmla="*/ 0 h 359"/>
                <a:gd name="T24" fmla="*/ 1 w 653"/>
                <a:gd name="T25" fmla="*/ 0 h 359"/>
                <a:gd name="T26" fmla="*/ 1 w 653"/>
                <a:gd name="T27" fmla="*/ 0 h 359"/>
                <a:gd name="T28" fmla="*/ 1 w 653"/>
                <a:gd name="T29" fmla="*/ 0 h 359"/>
                <a:gd name="T30" fmla="*/ 1 w 653"/>
                <a:gd name="T31" fmla="*/ 0 h 359"/>
                <a:gd name="T32" fmla="*/ 1 w 653"/>
                <a:gd name="T33" fmla="*/ 0 h 359"/>
                <a:gd name="T34" fmla="*/ 1 w 653"/>
                <a:gd name="T35" fmla="*/ 0 h 359"/>
                <a:gd name="T36" fmla="*/ 1 w 653"/>
                <a:gd name="T37" fmla="*/ 0 h 359"/>
                <a:gd name="T38" fmla="*/ 1 w 653"/>
                <a:gd name="T39" fmla="*/ 0 h 359"/>
                <a:gd name="T40" fmla="*/ 1 w 653"/>
                <a:gd name="T41" fmla="*/ 0 h 359"/>
                <a:gd name="T42" fmla="*/ 1 w 653"/>
                <a:gd name="T43" fmla="*/ 0 h 359"/>
                <a:gd name="T44" fmla="*/ 1 w 653"/>
                <a:gd name="T45" fmla="*/ 0 h 359"/>
                <a:gd name="T46" fmla="*/ 1 w 653"/>
                <a:gd name="T47" fmla="*/ 0 h 359"/>
                <a:gd name="T48" fmla="*/ 1 w 653"/>
                <a:gd name="T49" fmla="*/ 0 h 359"/>
                <a:gd name="T50" fmla="*/ 1 w 653"/>
                <a:gd name="T51" fmla="*/ 0 h 359"/>
                <a:gd name="T52" fmla="*/ 1 w 653"/>
                <a:gd name="T53" fmla="*/ 0 h 359"/>
                <a:gd name="T54" fmla="*/ 1 w 653"/>
                <a:gd name="T55" fmla="*/ 0 h 359"/>
                <a:gd name="T56" fmla="*/ 1 w 653"/>
                <a:gd name="T57" fmla="*/ 0 h 359"/>
                <a:gd name="T58" fmla="*/ 1 w 653"/>
                <a:gd name="T59" fmla="*/ 0 h 359"/>
                <a:gd name="T60" fmla="*/ 1 w 653"/>
                <a:gd name="T61" fmla="*/ 0 h 359"/>
                <a:gd name="T62" fmla="*/ 1 w 653"/>
                <a:gd name="T63" fmla="*/ 0 h 359"/>
                <a:gd name="T64" fmla="*/ 1 w 653"/>
                <a:gd name="T65" fmla="*/ 0 h 359"/>
                <a:gd name="T66" fmla="*/ 1 w 653"/>
                <a:gd name="T67" fmla="*/ 0 h 359"/>
                <a:gd name="T68" fmla="*/ 1 w 653"/>
                <a:gd name="T69" fmla="*/ 0 h 359"/>
                <a:gd name="T70" fmla="*/ 1 w 653"/>
                <a:gd name="T71" fmla="*/ 0 h 359"/>
                <a:gd name="T72" fmla="*/ 1 w 653"/>
                <a:gd name="T73" fmla="*/ 0 h 359"/>
                <a:gd name="T74" fmla="*/ 1 w 653"/>
                <a:gd name="T75" fmla="*/ 0 h 359"/>
                <a:gd name="T76" fmla="*/ 1 w 653"/>
                <a:gd name="T77" fmla="*/ 0 h 359"/>
                <a:gd name="T78" fmla="*/ 0 w 653"/>
                <a:gd name="T79" fmla="*/ 0 h 359"/>
                <a:gd name="T80" fmla="*/ 0 w 653"/>
                <a:gd name="T81" fmla="*/ 0 h 359"/>
                <a:gd name="T82" fmla="*/ 0 w 653"/>
                <a:gd name="T83" fmla="*/ 0 h 359"/>
                <a:gd name="T84" fmla="*/ 0 w 653"/>
                <a:gd name="T85" fmla="*/ 0 h 359"/>
                <a:gd name="T86" fmla="*/ 0 w 653"/>
                <a:gd name="T87" fmla="*/ 0 h 359"/>
                <a:gd name="T88" fmla="*/ 0 w 653"/>
                <a:gd name="T89" fmla="*/ 0 h 359"/>
                <a:gd name="T90" fmla="*/ 0 w 653"/>
                <a:gd name="T91" fmla="*/ 0 h 359"/>
                <a:gd name="T92" fmla="*/ 0 w 653"/>
                <a:gd name="T93" fmla="*/ 0 h 359"/>
                <a:gd name="T94" fmla="*/ 0 w 653"/>
                <a:gd name="T95" fmla="*/ 0 h 359"/>
                <a:gd name="T96" fmla="*/ 0 w 653"/>
                <a:gd name="T97" fmla="*/ 0 h 359"/>
                <a:gd name="T98" fmla="*/ 0 w 653"/>
                <a:gd name="T99" fmla="*/ 0 h 359"/>
                <a:gd name="T100" fmla="*/ 0 w 653"/>
                <a:gd name="T101" fmla="*/ 0 h 359"/>
                <a:gd name="T102" fmla="*/ 0 w 653"/>
                <a:gd name="T103" fmla="*/ 0 h 359"/>
                <a:gd name="T104" fmla="*/ 0 w 653"/>
                <a:gd name="T105" fmla="*/ 0 h 359"/>
                <a:gd name="T106" fmla="*/ 0 w 653"/>
                <a:gd name="T107" fmla="*/ 0 h 359"/>
                <a:gd name="T108" fmla="*/ 0 w 653"/>
                <a:gd name="T109" fmla="*/ 0 h 359"/>
                <a:gd name="T110" fmla="*/ 0 w 653"/>
                <a:gd name="T111" fmla="*/ 0 h 359"/>
                <a:gd name="T112" fmla="*/ 0 w 653"/>
                <a:gd name="T113" fmla="*/ 0 h 359"/>
                <a:gd name="T114" fmla="*/ 0 w 653"/>
                <a:gd name="T115" fmla="*/ 0 h 359"/>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653" h="359">
                  <a:moveTo>
                    <a:pt x="164" y="22"/>
                  </a:moveTo>
                  <a:lnTo>
                    <a:pt x="169" y="19"/>
                  </a:lnTo>
                  <a:lnTo>
                    <a:pt x="176" y="15"/>
                  </a:lnTo>
                  <a:lnTo>
                    <a:pt x="185" y="12"/>
                  </a:lnTo>
                  <a:lnTo>
                    <a:pt x="194" y="10"/>
                  </a:lnTo>
                  <a:lnTo>
                    <a:pt x="205" y="7"/>
                  </a:lnTo>
                  <a:lnTo>
                    <a:pt x="215" y="4"/>
                  </a:lnTo>
                  <a:lnTo>
                    <a:pt x="225" y="1"/>
                  </a:lnTo>
                  <a:lnTo>
                    <a:pt x="233" y="0"/>
                  </a:lnTo>
                  <a:lnTo>
                    <a:pt x="286" y="0"/>
                  </a:lnTo>
                  <a:lnTo>
                    <a:pt x="349" y="170"/>
                  </a:lnTo>
                  <a:lnTo>
                    <a:pt x="444" y="0"/>
                  </a:lnTo>
                  <a:lnTo>
                    <a:pt x="491" y="0"/>
                  </a:lnTo>
                  <a:lnTo>
                    <a:pt x="507" y="3"/>
                  </a:lnTo>
                  <a:lnTo>
                    <a:pt x="521" y="7"/>
                  </a:lnTo>
                  <a:lnTo>
                    <a:pt x="536" y="12"/>
                  </a:lnTo>
                  <a:lnTo>
                    <a:pt x="550" y="18"/>
                  </a:lnTo>
                  <a:lnTo>
                    <a:pt x="564" y="26"/>
                  </a:lnTo>
                  <a:lnTo>
                    <a:pt x="578" y="35"/>
                  </a:lnTo>
                  <a:lnTo>
                    <a:pt x="589" y="46"/>
                  </a:lnTo>
                  <a:lnTo>
                    <a:pt x="600" y="58"/>
                  </a:lnTo>
                  <a:lnTo>
                    <a:pt x="625" y="106"/>
                  </a:lnTo>
                  <a:lnTo>
                    <a:pt x="642" y="156"/>
                  </a:lnTo>
                  <a:lnTo>
                    <a:pt x="650" y="206"/>
                  </a:lnTo>
                  <a:lnTo>
                    <a:pt x="653" y="253"/>
                  </a:lnTo>
                  <a:lnTo>
                    <a:pt x="652" y="295"/>
                  </a:lnTo>
                  <a:lnTo>
                    <a:pt x="647" y="329"/>
                  </a:lnTo>
                  <a:lnTo>
                    <a:pt x="645" y="351"/>
                  </a:lnTo>
                  <a:lnTo>
                    <a:pt x="643" y="359"/>
                  </a:lnTo>
                  <a:lnTo>
                    <a:pt x="585" y="350"/>
                  </a:lnTo>
                  <a:lnTo>
                    <a:pt x="585" y="284"/>
                  </a:lnTo>
                  <a:lnTo>
                    <a:pt x="579" y="234"/>
                  </a:lnTo>
                  <a:lnTo>
                    <a:pt x="571" y="198"/>
                  </a:lnTo>
                  <a:lnTo>
                    <a:pt x="561" y="173"/>
                  </a:lnTo>
                  <a:lnTo>
                    <a:pt x="550" y="157"/>
                  </a:lnTo>
                  <a:lnTo>
                    <a:pt x="541" y="149"/>
                  </a:lnTo>
                  <a:lnTo>
                    <a:pt x="534" y="145"/>
                  </a:lnTo>
                  <a:lnTo>
                    <a:pt x="532" y="145"/>
                  </a:lnTo>
                  <a:lnTo>
                    <a:pt x="525" y="344"/>
                  </a:lnTo>
                  <a:lnTo>
                    <a:pt x="198" y="316"/>
                  </a:lnTo>
                  <a:lnTo>
                    <a:pt x="215" y="139"/>
                  </a:lnTo>
                  <a:lnTo>
                    <a:pt x="211" y="141"/>
                  </a:lnTo>
                  <a:lnTo>
                    <a:pt x="198" y="146"/>
                  </a:lnTo>
                  <a:lnTo>
                    <a:pt x="180" y="155"/>
                  </a:lnTo>
                  <a:lnTo>
                    <a:pt x="158" y="170"/>
                  </a:lnTo>
                  <a:lnTo>
                    <a:pt x="133" y="192"/>
                  </a:lnTo>
                  <a:lnTo>
                    <a:pt x="108" y="221"/>
                  </a:lnTo>
                  <a:lnTo>
                    <a:pt x="86" y="259"/>
                  </a:lnTo>
                  <a:lnTo>
                    <a:pt x="66" y="306"/>
                  </a:lnTo>
                  <a:lnTo>
                    <a:pt x="0" y="294"/>
                  </a:lnTo>
                  <a:lnTo>
                    <a:pt x="30" y="223"/>
                  </a:lnTo>
                  <a:lnTo>
                    <a:pt x="58" y="164"/>
                  </a:lnTo>
                  <a:lnTo>
                    <a:pt x="86" y="117"/>
                  </a:lnTo>
                  <a:lnTo>
                    <a:pt x="111" y="81"/>
                  </a:lnTo>
                  <a:lnTo>
                    <a:pt x="132" y="53"/>
                  </a:lnTo>
                  <a:lnTo>
                    <a:pt x="148" y="36"/>
                  </a:lnTo>
                  <a:lnTo>
                    <a:pt x="159" y="25"/>
                  </a:lnTo>
                  <a:lnTo>
                    <a:pt x="164" y="22"/>
                  </a:lnTo>
                  <a:close/>
                </a:path>
              </a:pathLst>
            </a:custGeom>
            <a:solidFill>
              <a:srgbClr val="42E5F4"/>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25" name="Freeform 120">
              <a:extLst>
                <a:ext uri="{FF2B5EF4-FFF2-40B4-BE49-F238E27FC236}">
                  <a16:creationId xmlns:a16="http://schemas.microsoft.com/office/drawing/2014/main" id="{7E517471-35C2-4C34-8124-C73AE5AFC839}"/>
                </a:ext>
              </a:extLst>
            </p:cNvPr>
            <p:cNvSpPr>
              <a:spLocks/>
            </p:cNvSpPr>
            <p:nvPr/>
          </p:nvSpPr>
          <p:spPr bwMode="auto">
            <a:xfrm>
              <a:off x="5455" y="620"/>
              <a:ext cx="86" cy="60"/>
            </a:xfrm>
            <a:custGeom>
              <a:avLst/>
              <a:gdLst>
                <a:gd name="T0" fmla="*/ 0 w 258"/>
                <a:gd name="T1" fmla="*/ 0 h 180"/>
                <a:gd name="T2" fmla="*/ 0 w 258"/>
                <a:gd name="T3" fmla="*/ 0 h 180"/>
                <a:gd name="T4" fmla="*/ 0 w 258"/>
                <a:gd name="T5" fmla="*/ 0 h 180"/>
                <a:gd name="T6" fmla="*/ 0 w 258"/>
                <a:gd name="T7" fmla="*/ 0 h 180"/>
                <a:gd name="T8" fmla="*/ 0 w 258"/>
                <a:gd name="T9" fmla="*/ 0 h 180"/>
                <a:gd name="T10" fmla="*/ 0 w 258"/>
                <a:gd name="T11" fmla="*/ 0 h 180"/>
                <a:gd name="T12" fmla="*/ 0 w 258"/>
                <a:gd name="T13" fmla="*/ 0 h 180"/>
                <a:gd name="T14" fmla="*/ 0 w 258"/>
                <a:gd name="T15" fmla="*/ 0 h 180"/>
                <a:gd name="T16" fmla="*/ 0 w 258"/>
                <a:gd name="T17" fmla="*/ 0 h 180"/>
                <a:gd name="T18" fmla="*/ 0 w 258"/>
                <a:gd name="T19" fmla="*/ 0 h 180"/>
                <a:gd name="T20" fmla="*/ 0 w 258"/>
                <a:gd name="T21" fmla="*/ 0 h 180"/>
                <a:gd name="T22" fmla="*/ 0 w 258"/>
                <a:gd name="T23" fmla="*/ 0 h 180"/>
                <a:gd name="T24" fmla="*/ 0 w 258"/>
                <a:gd name="T25" fmla="*/ 0 h 180"/>
                <a:gd name="T26" fmla="*/ 0 w 258"/>
                <a:gd name="T27" fmla="*/ 0 h 180"/>
                <a:gd name="T28" fmla="*/ 0 w 258"/>
                <a:gd name="T29" fmla="*/ 0 h 180"/>
                <a:gd name="T30" fmla="*/ 0 w 258"/>
                <a:gd name="T31" fmla="*/ 0 h 180"/>
                <a:gd name="T32" fmla="*/ 0 w 258"/>
                <a:gd name="T33" fmla="*/ 0 h 180"/>
                <a:gd name="T34" fmla="*/ 0 w 258"/>
                <a:gd name="T35" fmla="*/ 0 h 180"/>
                <a:gd name="T36" fmla="*/ 0 w 258"/>
                <a:gd name="T37" fmla="*/ 0 h 180"/>
                <a:gd name="T38" fmla="*/ 0 w 258"/>
                <a:gd name="T39" fmla="*/ 0 h 180"/>
                <a:gd name="T40" fmla="*/ 0 w 258"/>
                <a:gd name="T41" fmla="*/ 0 h 180"/>
                <a:gd name="T42" fmla="*/ 0 w 258"/>
                <a:gd name="T43" fmla="*/ 0 h 18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0" t="0" r="r" b="b"/>
              <a:pathLst>
                <a:path w="258" h="180">
                  <a:moveTo>
                    <a:pt x="224" y="60"/>
                  </a:moveTo>
                  <a:lnTo>
                    <a:pt x="258" y="37"/>
                  </a:lnTo>
                  <a:lnTo>
                    <a:pt x="231" y="3"/>
                  </a:lnTo>
                  <a:lnTo>
                    <a:pt x="214" y="4"/>
                  </a:lnTo>
                  <a:lnTo>
                    <a:pt x="236" y="34"/>
                  </a:lnTo>
                  <a:lnTo>
                    <a:pt x="204" y="57"/>
                  </a:lnTo>
                  <a:lnTo>
                    <a:pt x="207" y="62"/>
                  </a:lnTo>
                  <a:lnTo>
                    <a:pt x="215" y="70"/>
                  </a:lnTo>
                  <a:lnTo>
                    <a:pt x="222" y="78"/>
                  </a:lnTo>
                  <a:lnTo>
                    <a:pt x="225" y="83"/>
                  </a:lnTo>
                  <a:lnTo>
                    <a:pt x="115" y="162"/>
                  </a:lnTo>
                  <a:lnTo>
                    <a:pt x="31" y="80"/>
                  </a:lnTo>
                  <a:lnTo>
                    <a:pt x="49" y="56"/>
                  </a:lnTo>
                  <a:lnTo>
                    <a:pt x="19" y="34"/>
                  </a:lnTo>
                  <a:lnTo>
                    <a:pt x="37" y="0"/>
                  </a:lnTo>
                  <a:lnTo>
                    <a:pt x="21" y="2"/>
                  </a:lnTo>
                  <a:lnTo>
                    <a:pt x="0" y="37"/>
                  </a:lnTo>
                  <a:lnTo>
                    <a:pt x="30" y="59"/>
                  </a:lnTo>
                  <a:lnTo>
                    <a:pt x="7" y="84"/>
                  </a:lnTo>
                  <a:lnTo>
                    <a:pt x="112" y="180"/>
                  </a:lnTo>
                  <a:lnTo>
                    <a:pt x="250" y="88"/>
                  </a:lnTo>
                  <a:lnTo>
                    <a:pt x="224" y="6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26" name="Freeform 121">
              <a:extLst>
                <a:ext uri="{FF2B5EF4-FFF2-40B4-BE49-F238E27FC236}">
                  <a16:creationId xmlns:a16="http://schemas.microsoft.com/office/drawing/2014/main" id="{3A0257E3-75B5-4364-A422-FEEAD2652839}"/>
                </a:ext>
              </a:extLst>
            </p:cNvPr>
            <p:cNvSpPr>
              <a:spLocks/>
            </p:cNvSpPr>
            <p:nvPr/>
          </p:nvSpPr>
          <p:spPr bwMode="auto">
            <a:xfrm>
              <a:off x="5477" y="623"/>
              <a:ext cx="40" cy="46"/>
            </a:xfrm>
            <a:custGeom>
              <a:avLst/>
              <a:gdLst>
                <a:gd name="T0" fmla="*/ 0 w 120"/>
                <a:gd name="T1" fmla="*/ 0 h 138"/>
                <a:gd name="T2" fmla="*/ 0 w 120"/>
                <a:gd name="T3" fmla="*/ 0 h 138"/>
                <a:gd name="T4" fmla="*/ 0 w 120"/>
                <a:gd name="T5" fmla="*/ 0 h 138"/>
                <a:gd name="T6" fmla="*/ 0 w 120"/>
                <a:gd name="T7" fmla="*/ 0 h 138"/>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20" h="138">
                  <a:moveTo>
                    <a:pt x="0" y="0"/>
                  </a:moveTo>
                  <a:lnTo>
                    <a:pt x="120" y="0"/>
                  </a:lnTo>
                  <a:lnTo>
                    <a:pt x="49" y="13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27" name="Freeform 122">
              <a:extLst>
                <a:ext uri="{FF2B5EF4-FFF2-40B4-BE49-F238E27FC236}">
                  <a16:creationId xmlns:a16="http://schemas.microsoft.com/office/drawing/2014/main" id="{13A6A2D4-58A5-4F8F-AE42-8762EDAEF9C3}"/>
                </a:ext>
              </a:extLst>
            </p:cNvPr>
            <p:cNvSpPr>
              <a:spLocks/>
            </p:cNvSpPr>
            <p:nvPr/>
          </p:nvSpPr>
          <p:spPr bwMode="auto">
            <a:xfrm>
              <a:off x="5486" y="620"/>
              <a:ext cx="19" cy="54"/>
            </a:xfrm>
            <a:custGeom>
              <a:avLst/>
              <a:gdLst>
                <a:gd name="T0" fmla="*/ 0 w 57"/>
                <a:gd name="T1" fmla="*/ 0 h 162"/>
                <a:gd name="T2" fmla="*/ 0 w 57"/>
                <a:gd name="T3" fmla="*/ 0 h 162"/>
                <a:gd name="T4" fmla="*/ 0 w 57"/>
                <a:gd name="T5" fmla="*/ 0 h 162"/>
                <a:gd name="T6" fmla="*/ 0 w 57"/>
                <a:gd name="T7" fmla="*/ 0 h 162"/>
                <a:gd name="T8" fmla="*/ 0 w 57"/>
                <a:gd name="T9" fmla="*/ 0 h 162"/>
                <a:gd name="T10" fmla="*/ 0 w 57"/>
                <a:gd name="T11" fmla="*/ 0 h 162"/>
                <a:gd name="T12" fmla="*/ 0 w 57"/>
                <a:gd name="T13" fmla="*/ 0 h 162"/>
                <a:gd name="T14" fmla="*/ 0 w 57"/>
                <a:gd name="T15" fmla="*/ 0 h 162"/>
                <a:gd name="T16" fmla="*/ 0 w 57"/>
                <a:gd name="T17" fmla="*/ 0 h 162"/>
                <a:gd name="T18" fmla="*/ 0 w 57"/>
                <a:gd name="T19" fmla="*/ 0 h 162"/>
                <a:gd name="T20" fmla="*/ 0 w 57"/>
                <a:gd name="T21" fmla="*/ 0 h 162"/>
                <a:gd name="T22" fmla="*/ 0 w 57"/>
                <a:gd name="T23" fmla="*/ 0 h 162"/>
                <a:gd name="T24" fmla="*/ 0 w 57"/>
                <a:gd name="T25" fmla="*/ 0 h 162"/>
                <a:gd name="T26" fmla="*/ 0 w 57"/>
                <a:gd name="T27" fmla="*/ 0 h 162"/>
                <a:gd name="T28" fmla="*/ 0 w 57"/>
                <a:gd name="T29" fmla="*/ 0 h 162"/>
                <a:gd name="T30" fmla="*/ 0 w 57"/>
                <a:gd name="T31" fmla="*/ 0 h 162"/>
                <a:gd name="T32" fmla="*/ 0 w 57"/>
                <a:gd name="T33" fmla="*/ 0 h 162"/>
                <a:gd name="T34" fmla="*/ 0 w 57"/>
                <a:gd name="T35" fmla="*/ 0 h 162"/>
                <a:gd name="T36" fmla="*/ 0 w 57"/>
                <a:gd name="T37" fmla="*/ 0 h 162"/>
                <a:gd name="T38" fmla="*/ 0 w 57"/>
                <a:gd name="T39" fmla="*/ 0 h 162"/>
                <a:gd name="T40" fmla="*/ 0 w 57"/>
                <a:gd name="T41" fmla="*/ 0 h 16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57" h="162">
                  <a:moveTo>
                    <a:pt x="23" y="162"/>
                  </a:moveTo>
                  <a:lnTo>
                    <a:pt x="57" y="93"/>
                  </a:lnTo>
                  <a:lnTo>
                    <a:pt x="38" y="35"/>
                  </a:lnTo>
                  <a:lnTo>
                    <a:pt x="42" y="32"/>
                  </a:lnTo>
                  <a:lnTo>
                    <a:pt x="45" y="28"/>
                  </a:lnTo>
                  <a:lnTo>
                    <a:pt x="46" y="24"/>
                  </a:lnTo>
                  <a:lnTo>
                    <a:pt x="46" y="19"/>
                  </a:lnTo>
                  <a:lnTo>
                    <a:pt x="45" y="11"/>
                  </a:lnTo>
                  <a:lnTo>
                    <a:pt x="41" y="5"/>
                  </a:lnTo>
                  <a:lnTo>
                    <a:pt x="35" y="1"/>
                  </a:lnTo>
                  <a:lnTo>
                    <a:pt x="28" y="0"/>
                  </a:lnTo>
                  <a:lnTo>
                    <a:pt x="20" y="1"/>
                  </a:lnTo>
                  <a:lnTo>
                    <a:pt x="14" y="5"/>
                  </a:lnTo>
                  <a:lnTo>
                    <a:pt x="10" y="11"/>
                  </a:lnTo>
                  <a:lnTo>
                    <a:pt x="9" y="19"/>
                  </a:lnTo>
                  <a:lnTo>
                    <a:pt x="10" y="25"/>
                  </a:lnTo>
                  <a:lnTo>
                    <a:pt x="11" y="29"/>
                  </a:lnTo>
                  <a:lnTo>
                    <a:pt x="14" y="32"/>
                  </a:lnTo>
                  <a:lnTo>
                    <a:pt x="18" y="35"/>
                  </a:lnTo>
                  <a:lnTo>
                    <a:pt x="0" y="92"/>
                  </a:lnTo>
                  <a:lnTo>
                    <a:pt x="23" y="16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28" name="Freeform 123">
              <a:extLst>
                <a:ext uri="{FF2B5EF4-FFF2-40B4-BE49-F238E27FC236}">
                  <a16:creationId xmlns:a16="http://schemas.microsoft.com/office/drawing/2014/main" id="{0D869516-550A-4392-9F3C-06B446340BBC}"/>
                </a:ext>
              </a:extLst>
            </p:cNvPr>
            <p:cNvSpPr>
              <a:spLocks/>
            </p:cNvSpPr>
            <p:nvPr/>
          </p:nvSpPr>
          <p:spPr bwMode="auto">
            <a:xfrm>
              <a:off x="5486" y="691"/>
              <a:ext cx="11" cy="10"/>
            </a:xfrm>
            <a:custGeom>
              <a:avLst/>
              <a:gdLst>
                <a:gd name="T0" fmla="*/ 0 w 32"/>
                <a:gd name="T1" fmla="*/ 0 h 31"/>
                <a:gd name="T2" fmla="*/ 0 w 32"/>
                <a:gd name="T3" fmla="*/ 0 h 31"/>
                <a:gd name="T4" fmla="*/ 0 w 32"/>
                <a:gd name="T5" fmla="*/ 0 h 31"/>
                <a:gd name="T6" fmla="*/ 0 w 32"/>
                <a:gd name="T7" fmla="*/ 0 h 31"/>
                <a:gd name="T8" fmla="*/ 0 w 32"/>
                <a:gd name="T9" fmla="*/ 0 h 31"/>
                <a:gd name="T10" fmla="*/ 0 w 32"/>
                <a:gd name="T11" fmla="*/ 0 h 31"/>
                <a:gd name="T12" fmla="*/ 0 w 32"/>
                <a:gd name="T13" fmla="*/ 0 h 31"/>
                <a:gd name="T14" fmla="*/ 0 w 32"/>
                <a:gd name="T15" fmla="*/ 0 h 31"/>
                <a:gd name="T16" fmla="*/ 0 w 32"/>
                <a:gd name="T17" fmla="*/ 0 h 31"/>
                <a:gd name="T18" fmla="*/ 0 w 32"/>
                <a:gd name="T19" fmla="*/ 0 h 31"/>
                <a:gd name="T20" fmla="*/ 0 w 32"/>
                <a:gd name="T21" fmla="*/ 0 h 31"/>
                <a:gd name="T22" fmla="*/ 0 w 32"/>
                <a:gd name="T23" fmla="*/ 0 h 31"/>
                <a:gd name="T24" fmla="*/ 0 w 32"/>
                <a:gd name="T25" fmla="*/ 0 h 31"/>
                <a:gd name="T26" fmla="*/ 0 w 32"/>
                <a:gd name="T27" fmla="*/ 0 h 31"/>
                <a:gd name="T28" fmla="*/ 0 w 32"/>
                <a:gd name="T29" fmla="*/ 0 h 31"/>
                <a:gd name="T30" fmla="*/ 0 w 32"/>
                <a:gd name="T31" fmla="*/ 0 h 31"/>
                <a:gd name="T32" fmla="*/ 0 w 32"/>
                <a:gd name="T33" fmla="*/ 0 h 3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32" h="31">
                  <a:moveTo>
                    <a:pt x="16" y="31"/>
                  </a:moveTo>
                  <a:lnTo>
                    <a:pt x="10" y="29"/>
                  </a:lnTo>
                  <a:lnTo>
                    <a:pt x="4" y="27"/>
                  </a:lnTo>
                  <a:lnTo>
                    <a:pt x="2" y="21"/>
                  </a:lnTo>
                  <a:lnTo>
                    <a:pt x="0" y="15"/>
                  </a:lnTo>
                  <a:lnTo>
                    <a:pt x="2" y="10"/>
                  </a:lnTo>
                  <a:lnTo>
                    <a:pt x="4" y="4"/>
                  </a:lnTo>
                  <a:lnTo>
                    <a:pt x="10" y="1"/>
                  </a:lnTo>
                  <a:lnTo>
                    <a:pt x="16" y="0"/>
                  </a:lnTo>
                  <a:lnTo>
                    <a:pt x="23" y="1"/>
                  </a:lnTo>
                  <a:lnTo>
                    <a:pt x="28" y="4"/>
                  </a:lnTo>
                  <a:lnTo>
                    <a:pt x="31" y="10"/>
                  </a:lnTo>
                  <a:lnTo>
                    <a:pt x="32" y="15"/>
                  </a:lnTo>
                  <a:lnTo>
                    <a:pt x="31" y="21"/>
                  </a:lnTo>
                  <a:lnTo>
                    <a:pt x="28" y="27"/>
                  </a:lnTo>
                  <a:lnTo>
                    <a:pt x="23" y="29"/>
                  </a:lnTo>
                  <a:lnTo>
                    <a:pt x="16" y="3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29" name="Freeform 124">
              <a:extLst>
                <a:ext uri="{FF2B5EF4-FFF2-40B4-BE49-F238E27FC236}">
                  <a16:creationId xmlns:a16="http://schemas.microsoft.com/office/drawing/2014/main" id="{22DEFC56-C944-4F4B-A6A3-A8624CC92607}"/>
                </a:ext>
              </a:extLst>
            </p:cNvPr>
            <p:cNvSpPr>
              <a:spLocks/>
            </p:cNvSpPr>
            <p:nvPr/>
          </p:nvSpPr>
          <p:spPr bwMode="auto">
            <a:xfrm>
              <a:off x="5486" y="712"/>
              <a:ext cx="11" cy="10"/>
            </a:xfrm>
            <a:custGeom>
              <a:avLst/>
              <a:gdLst>
                <a:gd name="T0" fmla="*/ 0 w 32"/>
                <a:gd name="T1" fmla="*/ 0 h 32"/>
                <a:gd name="T2" fmla="*/ 0 w 32"/>
                <a:gd name="T3" fmla="*/ 0 h 32"/>
                <a:gd name="T4" fmla="*/ 0 w 32"/>
                <a:gd name="T5" fmla="*/ 0 h 32"/>
                <a:gd name="T6" fmla="*/ 0 w 32"/>
                <a:gd name="T7" fmla="*/ 0 h 32"/>
                <a:gd name="T8" fmla="*/ 0 w 32"/>
                <a:gd name="T9" fmla="*/ 0 h 32"/>
                <a:gd name="T10" fmla="*/ 0 w 32"/>
                <a:gd name="T11" fmla="*/ 0 h 32"/>
                <a:gd name="T12" fmla="*/ 0 w 32"/>
                <a:gd name="T13" fmla="*/ 0 h 32"/>
                <a:gd name="T14" fmla="*/ 0 w 32"/>
                <a:gd name="T15" fmla="*/ 0 h 32"/>
                <a:gd name="T16" fmla="*/ 0 w 32"/>
                <a:gd name="T17" fmla="*/ 0 h 32"/>
                <a:gd name="T18" fmla="*/ 0 w 32"/>
                <a:gd name="T19" fmla="*/ 0 h 32"/>
                <a:gd name="T20" fmla="*/ 0 w 32"/>
                <a:gd name="T21" fmla="*/ 0 h 32"/>
                <a:gd name="T22" fmla="*/ 0 w 32"/>
                <a:gd name="T23" fmla="*/ 0 h 32"/>
                <a:gd name="T24" fmla="*/ 0 w 32"/>
                <a:gd name="T25" fmla="*/ 0 h 32"/>
                <a:gd name="T26" fmla="*/ 0 w 32"/>
                <a:gd name="T27" fmla="*/ 0 h 32"/>
                <a:gd name="T28" fmla="*/ 0 w 32"/>
                <a:gd name="T29" fmla="*/ 0 h 32"/>
                <a:gd name="T30" fmla="*/ 0 w 32"/>
                <a:gd name="T31" fmla="*/ 0 h 32"/>
                <a:gd name="T32" fmla="*/ 0 w 32"/>
                <a:gd name="T33" fmla="*/ 0 h 3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32" h="32">
                  <a:moveTo>
                    <a:pt x="16" y="32"/>
                  </a:moveTo>
                  <a:lnTo>
                    <a:pt x="10" y="30"/>
                  </a:lnTo>
                  <a:lnTo>
                    <a:pt x="4" y="26"/>
                  </a:lnTo>
                  <a:lnTo>
                    <a:pt x="2" y="21"/>
                  </a:lnTo>
                  <a:lnTo>
                    <a:pt x="0" y="15"/>
                  </a:lnTo>
                  <a:lnTo>
                    <a:pt x="2" y="10"/>
                  </a:lnTo>
                  <a:lnTo>
                    <a:pt x="4" y="4"/>
                  </a:lnTo>
                  <a:lnTo>
                    <a:pt x="10" y="1"/>
                  </a:lnTo>
                  <a:lnTo>
                    <a:pt x="16" y="0"/>
                  </a:lnTo>
                  <a:lnTo>
                    <a:pt x="23" y="1"/>
                  </a:lnTo>
                  <a:lnTo>
                    <a:pt x="28" y="4"/>
                  </a:lnTo>
                  <a:lnTo>
                    <a:pt x="31" y="10"/>
                  </a:lnTo>
                  <a:lnTo>
                    <a:pt x="32" y="15"/>
                  </a:lnTo>
                  <a:lnTo>
                    <a:pt x="31" y="21"/>
                  </a:lnTo>
                  <a:lnTo>
                    <a:pt x="28" y="26"/>
                  </a:lnTo>
                  <a:lnTo>
                    <a:pt x="23" y="30"/>
                  </a:lnTo>
                  <a:lnTo>
                    <a:pt x="16"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30" name="Freeform 125">
              <a:extLst>
                <a:ext uri="{FF2B5EF4-FFF2-40B4-BE49-F238E27FC236}">
                  <a16:creationId xmlns:a16="http://schemas.microsoft.com/office/drawing/2014/main" id="{FC9A568B-7066-46F9-938B-A764F999A404}"/>
                </a:ext>
              </a:extLst>
            </p:cNvPr>
            <p:cNvSpPr>
              <a:spLocks/>
            </p:cNvSpPr>
            <p:nvPr/>
          </p:nvSpPr>
          <p:spPr bwMode="auto">
            <a:xfrm>
              <a:off x="5005" y="748"/>
              <a:ext cx="158" cy="46"/>
            </a:xfrm>
            <a:custGeom>
              <a:avLst/>
              <a:gdLst>
                <a:gd name="T0" fmla="*/ 0 w 475"/>
                <a:gd name="T1" fmla="*/ 0 h 138"/>
                <a:gd name="T2" fmla="*/ 1 w 475"/>
                <a:gd name="T3" fmla="*/ 0 h 138"/>
                <a:gd name="T4" fmla="*/ 0 w 475"/>
                <a:gd name="T5" fmla="*/ 0 h 138"/>
                <a:gd name="T6" fmla="*/ 0 w 475"/>
                <a:gd name="T7" fmla="*/ 0 h 138"/>
                <a:gd name="T8" fmla="*/ 0 w 475"/>
                <a:gd name="T9" fmla="*/ 0 h 13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75" h="138">
                  <a:moveTo>
                    <a:pt x="220" y="0"/>
                  </a:moveTo>
                  <a:lnTo>
                    <a:pt x="475" y="111"/>
                  </a:lnTo>
                  <a:lnTo>
                    <a:pt x="149" y="138"/>
                  </a:lnTo>
                  <a:lnTo>
                    <a:pt x="0" y="16"/>
                  </a:lnTo>
                  <a:lnTo>
                    <a:pt x="22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31" name="Freeform 126">
              <a:extLst>
                <a:ext uri="{FF2B5EF4-FFF2-40B4-BE49-F238E27FC236}">
                  <a16:creationId xmlns:a16="http://schemas.microsoft.com/office/drawing/2014/main" id="{B47BDA1A-C1C2-4B6D-AD44-66CE7C106B1F}"/>
                </a:ext>
              </a:extLst>
            </p:cNvPr>
            <p:cNvSpPr>
              <a:spLocks/>
            </p:cNvSpPr>
            <p:nvPr/>
          </p:nvSpPr>
          <p:spPr bwMode="auto">
            <a:xfrm>
              <a:off x="5018" y="752"/>
              <a:ext cx="123" cy="35"/>
            </a:xfrm>
            <a:custGeom>
              <a:avLst/>
              <a:gdLst>
                <a:gd name="T0" fmla="*/ 0 w 368"/>
                <a:gd name="T1" fmla="*/ 0 h 104"/>
                <a:gd name="T2" fmla="*/ 1 w 368"/>
                <a:gd name="T3" fmla="*/ 0 h 104"/>
                <a:gd name="T4" fmla="*/ 0 w 368"/>
                <a:gd name="T5" fmla="*/ 0 h 104"/>
                <a:gd name="T6" fmla="*/ 0 w 368"/>
                <a:gd name="T7" fmla="*/ 0 h 104"/>
                <a:gd name="T8" fmla="*/ 0 w 368"/>
                <a:gd name="T9" fmla="*/ 0 h 10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68" h="104">
                  <a:moveTo>
                    <a:pt x="180" y="0"/>
                  </a:moveTo>
                  <a:lnTo>
                    <a:pt x="368" y="84"/>
                  </a:lnTo>
                  <a:lnTo>
                    <a:pt x="113" y="104"/>
                  </a:lnTo>
                  <a:lnTo>
                    <a:pt x="0" y="12"/>
                  </a:lnTo>
                  <a:lnTo>
                    <a:pt x="180" y="0"/>
                  </a:lnTo>
                  <a:close/>
                </a:path>
              </a:pathLst>
            </a:custGeom>
            <a:solidFill>
              <a:srgbClr val="FFFF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32" name="Freeform 127">
              <a:extLst>
                <a:ext uri="{FF2B5EF4-FFF2-40B4-BE49-F238E27FC236}">
                  <a16:creationId xmlns:a16="http://schemas.microsoft.com/office/drawing/2014/main" id="{CDEB4CE8-8AAE-4C4E-9F1E-490ACF7C2275}"/>
                </a:ext>
              </a:extLst>
            </p:cNvPr>
            <p:cNvSpPr>
              <a:spLocks/>
            </p:cNvSpPr>
            <p:nvPr/>
          </p:nvSpPr>
          <p:spPr bwMode="auto">
            <a:xfrm>
              <a:off x="5155" y="734"/>
              <a:ext cx="143" cy="46"/>
            </a:xfrm>
            <a:custGeom>
              <a:avLst/>
              <a:gdLst>
                <a:gd name="T0" fmla="*/ 0 w 429"/>
                <a:gd name="T1" fmla="*/ 0 h 138"/>
                <a:gd name="T2" fmla="*/ 0 w 429"/>
                <a:gd name="T3" fmla="*/ 0 h 138"/>
                <a:gd name="T4" fmla="*/ 0 w 429"/>
                <a:gd name="T5" fmla="*/ 0 h 138"/>
                <a:gd name="T6" fmla="*/ 1 w 429"/>
                <a:gd name="T7" fmla="*/ 0 h 138"/>
                <a:gd name="T8" fmla="*/ 0 w 429"/>
                <a:gd name="T9" fmla="*/ 0 h 13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29" h="138">
                  <a:moveTo>
                    <a:pt x="209" y="0"/>
                  </a:moveTo>
                  <a:lnTo>
                    <a:pt x="0" y="100"/>
                  </a:lnTo>
                  <a:lnTo>
                    <a:pt x="322" y="138"/>
                  </a:lnTo>
                  <a:lnTo>
                    <a:pt x="429" y="15"/>
                  </a:lnTo>
                  <a:lnTo>
                    <a:pt x="20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33" name="Freeform 128">
              <a:extLst>
                <a:ext uri="{FF2B5EF4-FFF2-40B4-BE49-F238E27FC236}">
                  <a16:creationId xmlns:a16="http://schemas.microsoft.com/office/drawing/2014/main" id="{22B5E089-FF74-4900-B591-BD04D3931907}"/>
                </a:ext>
              </a:extLst>
            </p:cNvPr>
            <p:cNvSpPr>
              <a:spLocks/>
            </p:cNvSpPr>
            <p:nvPr/>
          </p:nvSpPr>
          <p:spPr bwMode="auto">
            <a:xfrm>
              <a:off x="5173" y="739"/>
              <a:ext cx="114" cy="35"/>
            </a:xfrm>
            <a:custGeom>
              <a:avLst/>
              <a:gdLst>
                <a:gd name="T0" fmla="*/ 0 w 340"/>
                <a:gd name="T1" fmla="*/ 0 h 105"/>
                <a:gd name="T2" fmla="*/ 0 w 340"/>
                <a:gd name="T3" fmla="*/ 0 h 105"/>
                <a:gd name="T4" fmla="*/ 0 w 340"/>
                <a:gd name="T5" fmla="*/ 0 h 105"/>
                <a:gd name="T6" fmla="*/ 0 w 340"/>
                <a:gd name="T7" fmla="*/ 0 h 105"/>
                <a:gd name="T8" fmla="*/ 0 w 340"/>
                <a:gd name="T9" fmla="*/ 0 h 10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0" h="105">
                  <a:moveTo>
                    <a:pt x="154" y="0"/>
                  </a:moveTo>
                  <a:lnTo>
                    <a:pt x="0" y="79"/>
                  </a:lnTo>
                  <a:lnTo>
                    <a:pt x="252" y="105"/>
                  </a:lnTo>
                  <a:lnTo>
                    <a:pt x="340" y="14"/>
                  </a:lnTo>
                  <a:lnTo>
                    <a:pt x="154" y="0"/>
                  </a:lnTo>
                  <a:close/>
                </a:path>
              </a:pathLst>
            </a:custGeom>
            <a:solidFill>
              <a:srgbClr val="FFFF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8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9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83"/>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91"/>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284"/>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292"/>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285"/>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293"/>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286"/>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1294"/>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1287"/>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1295"/>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1288"/>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nodeType="withGroup">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1296"/>
                                        </p:tgtEl>
                                        <p:attrNameLst>
                                          <p:attrName>style.visibility</p:attrName>
                                        </p:attrNameLst>
                                      </p:cBhvr>
                                      <p:to>
                                        <p:strVal val="visible"/>
                                      </p:to>
                                    </p:set>
                                  </p:childTnLst>
                                </p:cTn>
                              </p:par>
                            </p:childTnLst>
                          </p:cTn>
                        </p:par>
                      </p:childTnLst>
                    </p:cTn>
                  </p:par>
                  <p:par>
                    <p:cTn id="59" fill="hold" nodeType="clickPar">
                      <p:stCondLst>
                        <p:cond delay="indefinite"/>
                      </p:stCondLst>
                      <p:childTnLst>
                        <p:par>
                          <p:cTn id="60" fill="hold" nodeType="withGroup">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1289"/>
                                        </p:tgtEl>
                                        <p:attrNameLst>
                                          <p:attrName>style.visibility</p:attrName>
                                        </p:attrNameLst>
                                      </p:cBhvr>
                                      <p:to>
                                        <p:strVal val="visible"/>
                                      </p:to>
                                    </p:set>
                                  </p:childTnLst>
                                </p:cTn>
                              </p:par>
                            </p:childTnLst>
                          </p:cTn>
                        </p:par>
                      </p:childTnLst>
                    </p:cTn>
                  </p:par>
                  <p:par>
                    <p:cTn id="63" fill="hold" nodeType="clickPar">
                      <p:stCondLst>
                        <p:cond delay="indefinite"/>
                      </p:stCondLst>
                      <p:childTnLst>
                        <p:par>
                          <p:cTn id="64" fill="hold" nodeType="withGroup">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1129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82" grpId="0"/>
      <p:bldP spid="11283" grpId="0"/>
      <p:bldP spid="11284" grpId="0"/>
      <p:bldP spid="11285" grpId="0"/>
      <p:bldP spid="11286" grpId="0"/>
      <p:bldP spid="11287" grpId="0"/>
      <p:bldP spid="11288" grpId="0"/>
      <p:bldP spid="11289" grpId="0"/>
      <p:bldP spid="11290" grpId="0"/>
      <p:bldP spid="11291" grpId="0"/>
      <p:bldP spid="11292" grpId="0"/>
      <p:bldP spid="11293" grpId="0"/>
      <p:bldP spid="11294" grpId="0"/>
      <p:bldP spid="11295" grpId="0"/>
      <p:bldP spid="11296" grpId="0"/>
      <p:bldP spid="11297"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2" name="Rectangle 21">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2">
            <a:schemeClr val="dk2"/>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7F9AD2E-70BB-475A-A0F2-AD9F308C3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no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4">
            <a:extLst>
              <a:ext uri="{FF2B5EF4-FFF2-40B4-BE49-F238E27FC236}">
                <a16:creationId xmlns:a16="http://schemas.microsoft.com/office/drawing/2014/main" id="{3280A740-5BAC-42EE-863F-0BD4FAF9B424}"/>
              </a:ext>
            </a:extLst>
          </p:cNvPr>
          <p:cNvSpPr>
            <a:spLocks noGrp="1"/>
          </p:cNvSpPr>
          <p:nvPr>
            <p:ph type="body" idx="1"/>
          </p:nvPr>
        </p:nvSpPr>
        <p:spPr>
          <a:xfrm>
            <a:off x="1535372" y="4167354"/>
            <a:ext cx="9120954" cy="744373"/>
          </a:xfrm>
        </p:spPr>
        <p:txBody>
          <a:bodyPr vert="horz" lIns="91440" tIns="91440" rIns="91440" bIns="91440" rtlCol="0">
            <a:normAutofit/>
          </a:bodyPr>
          <a:lstStyle/>
          <a:p>
            <a:pPr algn="ctr"/>
            <a:endParaRPr lang="en-US" cap="all">
              <a:solidFill>
                <a:schemeClr val="bg2"/>
              </a:solidFill>
            </a:endParaRPr>
          </a:p>
        </p:txBody>
      </p:sp>
      <p:sp>
        <p:nvSpPr>
          <p:cNvPr id="4" name="Title 3">
            <a:extLst>
              <a:ext uri="{FF2B5EF4-FFF2-40B4-BE49-F238E27FC236}">
                <a16:creationId xmlns:a16="http://schemas.microsoft.com/office/drawing/2014/main" id="{0B183998-7408-49DF-95E0-74AEB89E0B53}"/>
              </a:ext>
            </a:extLst>
          </p:cNvPr>
          <p:cNvSpPr>
            <a:spLocks noGrp="1"/>
          </p:cNvSpPr>
          <p:nvPr>
            <p:ph type="title"/>
          </p:nvPr>
        </p:nvSpPr>
        <p:spPr>
          <a:xfrm>
            <a:off x="1557071" y="1559194"/>
            <a:ext cx="9099255" cy="2596730"/>
          </a:xfrm>
        </p:spPr>
        <p:txBody>
          <a:bodyPr vert="horz" lIns="91440" tIns="45720" rIns="91440" bIns="0" rtlCol="0" anchor="ctr">
            <a:normAutofit/>
          </a:bodyPr>
          <a:lstStyle/>
          <a:p>
            <a:pPr algn="ctr"/>
            <a:r>
              <a:rPr lang="en-US" sz="7200">
                <a:solidFill>
                  <a:schemeClr val="bg1"/>
                </a:solidFill>
              </a:rPr>
              <a:t>Facilitation Techniques</a:t>
            </a:r>
          </a:p>
        </p:txBody>
      </p:sp>
      <p:pic>
        <p:nvPicPr>
          <p:cNvPr id="28" name="Picture 27">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0" name="Straight Connector 29">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88473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F3E2E-D3B8-47AC-8568-75D750743FDA}"/>
              </a:ext>
            </a:extLst>
          </p:cNvPr>
          <p:cNvSpPr>
            <a:spLocks noGrp="1"/>
          </p:cNvSpPr>
          <p:nvPr>
            <p:ph type="title"/>
          </p:nvPr>
        </p:nvSpPr>
        <p:spPr/>
        <p:txBody>
          <a:bodyPr/>
          <a:lstStyle/>
          <a:p>
            <a:r>
              <a:rPr lang="en-GB" dirty="0"/>
              <a:t>Group Task</a:t>
            </a:r>
          </a:p>
        </p:txBody>
      </p:sp>
      <p:sp>
        <p:nvSpPr>
          <p:cNvPr id="3" name="Content Placeholder 2">
            <a:extLst>
              <a:ext uri="{FF2B5EF4-FFF2-40B4-BE49-F238E27FC236}">
                <a16:creationId xmlns:a16="http://schemas.microsoft.com/office/drawing/2014/main" id="{21144C6F-DE1F-47A4-8017-3DBD2454C37A}"/>
              </a:ext>
            </a:extLst>
          </p:cNvPr>
          <p:cNvSpPr>
            <a:spLocks noGrp="1"/>
          </p:cNvSpPr>
          <p:nvPr>
            <p:ph idx="1"/>
          </p:nvPr>
        </p:nvSpPr>
        <p:spPr/>
        <p:txBody>
          <a:bodyPr>
            <a:normAutofit lnSpcReduction="10000"/>
          </a:bodyPr>
          <a:lstStyle/>
          <a:p>
            <a:r>
              <a:rPr lang="en-GB" dirty="0"/>
              <a:t>Using the documents</a:t>
            </a:r>
          </a:p>
          <a:p>
            <a:pPr lvl="1"/>
            <a:r>
              <a:rPr lang="en-GB" dirty="0"/>
              <a:t>Education for Sustainable Development and Global Citizenship A common understanding for the adult and community learning sector</a:t>
            </a:r>
          </a:p>
          <a:p>
            <a:pPr lvl="1"/>
            <a:r>
              <a:rPr lang="en-GB" dirty="0"/>
              <a:t>Adult Learning in Wales</a:t>
            </a:r>
          </a:p>
          <a:p>
            <a:pPr lvl="1"/>
            <a:r>
              <a:rPr lang="en-GB" dirty="0"/>
              <a:t>A review of Adult Community Learning in Wales</a:t>
            </a:r>
          </a:p>
          <a:p>
            <a:r>
              <a:rPr lang="en-GB" dirty="0"/>
              <a:t>And your own knowledge or further research develop a training session that is delivered in the community and develops your learners international cooking skills.</a:t>
            </a:r>
          </a:p>
          <a:p>
            <a:r>
              <a:rPr lang="en-GB" dirty="0"/>
              <a:t>Incorporate the topics we have been discussing today to support the learners development.</a:t>
            </a:r>
          </a:p>
        </p:txBody>
      </p:sp>
    </p:spTree>
    <p:extLst>
      <p:ext uri="{BB962C8B-B14F-4D97-AF65-F5344CB8AC3E}">
        <p14:creationId xmlns:p14="http://schemas.microsoft.com/office/powerpoint/2010/main" val="4311427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6" name="Picture 5" descr="Hand placing stars">
            <a:extLst>
              <a:ext uri="{FF2B5EF4-FFF2-40B4-BE49-F238E27FC236}">
                <a16:creationId xmlns:a16="http://schemas.microsoft.com/office/drawing/2014/main" id="{6656C964-1F26-E3CC-8DDD-89AA2C5B39AE}"/>
              </a:ext>
            </a:extLst>
          </p:cNvPr>
          <p:cNvPicPr>
            <a:picLocks noChangeAspect="1"/>
          </p:cNvPicPr>
          <p:nvPr/>
        </p:nvPicPr>
        <p:blipFill rotWithShape="1">
          <a:blip r:embed="rId3"/>
          <a:srcRect t="15728" r="-1" b="-1"/>
          <a:stretch/>
        </p:blipFill>
        <p:spPr>
          <a:xfrm>
            <a:off x="2" y="10"/>
            <a:ext cx="12191695" cy="6857990"/>
          </a:xfrm>
          <a:prstGeom prst="rect">
            <a:avLst/>
          </a:prstGeom>
        </p:spPr>
      </p:pic>
      <p:sp>
        <p:nvSpPr>
          <p:cNvPr id="18" name="Rectangle 17">
            <a:extLst>
              <a:ext uri="{FF2B5EF4-FFF2-40B4-BE49-F238E27FC236}">
                <a16:creationId xmlns:a16="http://schemas.microsoft.com/office/drawing/2014/main" id="{A4092ECB-D375-4A85-AD6E-85644D2A9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7" y="3064931"/>
            <a:ext cx="8293042"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84CBDA-FA89-4FA6-A860-B5EF038B485F}"/>
              </a:ext>
            </a:extLst>
          </p:cNvPr>
          <p:cNvSpPr>
            <a:spLocks noGrp="1"/>
          </p:cNvSpPr>
          <p:nvPr>
            <p:ph type="title"/>
          </p:nvPr>
        </p:nvSpPr>
        <p:spPr>
          <a:xfrm>
            <a:off x="1300526" y="3236470"/>
            <a:ext cx="6829044" cy="1252601"/>
          </a:xfrm>
        </p:spPr>
        <p:txBody>
          <a:bodyPr vert="horz" lIns="91440" tIns="45720" rIns="91440" bIns="0" rtlCol="0" anchor="b">
            <a:normAutofit/>
          </a:bodyPr>
          <a:lstStyle/>
          <a:p>
            <a:pPr algn="r"/>
            <a:r>
              <a:rPr lang="en-US" sz="4400">
                <a:solidFill>
                  <a:srgbClr val="FFFFFE"/>
                </a:solidFill>
              </a:rPr>
              <a:t>Feedback</a:t>
            </a:r>
          </a:p>
        </p:txBody>
      </p:sp>
      <p:sp>
        <p:nvSpPr>
          <p:cNvPr id="4" name="Text Placeholder 3">
            <a:extLst>
              <a:ext uri="{FF2B5EF4-FFF2-40B4-BE49-F238E27FC236}">
                <a16:creationId xmlns:a16="http://schemas.microsoft.com/office/drawing/2014/main" id="{E1242861-4B80-475A-A074-F33E0A7C7B14}"/>
              </a:ext>
            </a:extLst>
          </p:cNvPr>
          <p:cNvSpPr>
            <a:spLocks noGrp="1"/>
          </p:cNvSpPr>
          <p:nvPr>
            <p:ph type="body" idx="1"/>
          </p:nvPr>
        </p:nvSpPr>
        <p:spPr>
          <a:xfrm>
            <a:off x="1300525" y="4669144"/>
            <a:ext cx="6829043" cy="716529"/>
          </a:xfrm>
        </p:spPr>
        <p:txBody>
          <a:bodyPr vert="horz" lIns="91440" tIns="91440" rIns="91440" bIns="91440" rtlCol="0">
            <a:normAutofit/>
          </a:bodyPr>
          <a:lstStyle/>
          <a:p>
            <a:pPr algn="r"/>
            <a:endParaRPr lang="en-US" sz="1600" cap="all">
              <a:solidFill>
                <a:srgbClr val="FFFFFE"/>
              </a:solidFill>
            </a:endParaRPr>
          </a:p>
        </p:txBody>
      </p:sp>
      <p:cxnSp>
        <p:nvCxnSpPr>
          <p:cNvPr id="20" name="Straight Connector 19">
            <a:extLst>
              <a:ext uri="{FF2B5EF4-FFF2-40B4-BE49-F238E27FC236}">
                <a16:creationId xmlns:a16="http://schemas.microsoft.com/office/drawing/2014/main" id="{B6C1711D-6DAC-4FE1-B7B6-AC8A81B84C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0525" y="4666480"/>
            <a:ext cx="6829043" cy="0"/>
          </a:xfrm>
          <a:prstGeom prst="line">
            <a:avLst/>
          </a:prstGeom>
          <a:ln w="31750">
            <a:solidFill>
              <a:srgbClr val="F096DF"/>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208934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3" name="Picture 12">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 name="Straight Connector 14">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9" name="Rectangle 18">
            <a:extLst>
              <a:ext uri="{FF2B5EF4-FFF2-40B4-BE49-F238E27FC236}">
                <a16:creationId xmlns:a16="http://schemas.microsoft.com/office/drawing/2014/main" id="{4F6621CF-F493-40D5-98AE-24A9D3AD43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8" y="0"/>
            <a:ext cx="12194875" cy="4950268"/>
          </a:xfrm>
          <a:prstGeom prst="rect">
            <a:avLst/>
          </a:prstGeom>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6E736B6-FE05-4EE1-8704-117712ADD789}"/>
              </a:ext>
            </a:extLst>
          </p:cNvPr>
          <p:cNvSpPr>
            <a:spLocks noGrp="1"/>
          </p:cNvSpPr>
          <p:nvPr>
            <p:ph type="title"/>
          </p:nvPr>
        </p:nvSpPr>
        <p:spPr>
          <a:xfrm>
            <a:off x="5078896" y="643467"/>
            <a:ext cx="5975956" cy="4127545"/>
          </a:xfrm>
        </p:spPr>
        <p:txBody>
          <a:bodyPr vert="horz" lIns="91440" tIns="45720" rIns="91440" bIns="0" rtlCol="0" anchor="ctr">
            <a:normAutofit/>
          </a:bodyPr>
          <a:lstStyle/>
          <a:p>
            <a:r>
              <a:rPr lang="en-US" sz="4800"/>
              <a:t>Questions.</a:t>
            </a:r>
          </a:p>
        </p:txBody>
      </p:sp>
      <p:sp>
        <p:nvSpPr>
          <p:cNvPr id="21" name="Rectangle 20">
            <a:extLst>
              <a:ext uri="{FF2B5EF4-FFF2-40B4-BE49-F238E27FC236}">
                <a16:creationId xmlns:a16="http://schemas.microsoft.com/office/drawing/2014/main" id="{CADEE02A-D296-42EA-88F5-7803F69CEE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4950269"/>
            <a:ext cx="12191695" cy="1907732"/>
          </a:xfrm>
          <a:prstGeom prst="rect">
            <a:avLst/>
          </a:prstGeom>
          <a:solidFill>
            <a:schemeClr val="accent1"/>
          </a:soli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5" name="Text Placeholder 4">
            <a:extLst>
              <a:ext uri="{FF2B5EF4-FFF2-40B4-BE49-F238E27FC236}">
                <a16:creationId xmlns:a16="http://schemas.microsoft.com/office/drawing/2014/main" id="{7EFCE1DE-BDC5-4F42-9E26-97949BFCC26B}"/>
              </a:ext>
            </a:extLst>
          </p:cNvPr>
          <p:cNvSpPr>
            <a:spLocks noGrp="1"/>
          </p:cNvSpPr>
          <p:nvPr>
            <p:ph type="body" idx="1"/>
          </p:nvPr>
        </p:nvSpPr>
        <p:spPr>
          <a:xfrm>
            <a:off x="5078896" y="5118231"/>
            <a:ext cx="5975956" cy="977621"/>
          </a:xfrm>
        </p:spPr>
        <p:txBody>
          <a:bodyPr vert="horz" lIns="91440" tIns="91440" rIns="91440" bIns="91440" rtlCol="0">
            <a:normAutofit/>
          </a:bodyPr>
          <a:lstStyle/>
          <a:p>
            <a:endParaRPr lang="en-US" cap="all">
              <a:solidFill>
                <a:srgbClr val="FFFFFF"/>
              </a:solidFill>
            </a:endParaRPr>
          </a:p>
        </p:txBody>
      </p:sp>
      <p:pic>
        <p:nvPicPr>
          <p:cNvPr id="7" name="Picture 6" descr="Yellow question mark">
            <a:extLst>
              <a:ext uri="{FF2B5EF4-FFF2-40B4-BE49-F238E27FC236}">
                <a16:creationId xmlns:a16="http://schemas.microsoft.com/office/drawing/2014/main" id="{6B9D94F2-9B7C-4113-8F83-5EC825CAC0E2}"/>
              </a:ext>
            </a:extLst>
          </p:cNvPr>
          <p:cNvPicPr>
            <a:picLocks noChangeAspect="1"/>
          </p:cNvPicPr>
          <p:nvPr/>
        </p:nvPicPr>
        <p:blipFill rotWithShape="1">
          <a:blip r:embed="rId4"/>
          <a:srcRect l="47129" r="12179"/>
          <a:stretch/>
        </p:blipFill>
        <p:spPr>
          <a:xfrm>
            <a:off x="3179" y="-2"/>
            <a:ext cx="4651117" cy="6858002"/>
          </a:xfrm>
          <a:prstGeom prst="rect">
            <a:avLst/>
          </a:prstGeom>
        </p:spPr>
      </p:pic>
    </p:spTree>
    <p:extLst>
      <p:ext uri="{BB962C8B-B14F-4D97-AF65-F5344CB8AC3E}">
        <p14:creationId xmlns:p14="http://schemas.microsoft.com/office/powerpoint/2010/main" val="34723847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459</TotalTime>
  <Words>1015</Words>
  <Application>Microsoft Office PowerPoint</Application>
  <PresentationFormat>Widescreen</PresentationFormat>
  <Paragraphs>136</Paragraphs>
  <Slides>26</Slides>
  <Notes>7</Notes>
  <HiddenSlides>0</HiddenSlides>
  <MMClips>2</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Gallery</vt:lpstr>
      <vt:lpstr>Community Engaged Learning</vt:lpstr>
      <vt:lpstr>Recap:</vt:lpstr>
      <vt:lpstr>Objectives</vt:lpstr>
      <vt:lpstr>Team work &amp; Leadership</vt:lpstr>
      <vt:lpstr>Discussion</vt:lpstr>
      <vt:lpstr>Spot the difference</vt:lpstr>
      <vt:lpstr>PowerPoint Presentation</vt:lpstr>
      <vt:lpstr>PowerPoint Presentation</vt:lpstr>
      <vt:lpstr>Task</vt:lpstr>
      <vt:lpstr>Reflection</vt:lpstr>
      <vt:lpstr>Task</vt:lpstr>
      <vt:lpstr>Definition:</vt:lpstr>
      <vt:lpstr>Leadership Styles</vt:lpstr>
      <vt:lpstr>Autocratic</vt:lpstr>
      <vt:lpstr>Democratic</vt:lpstr>
      <vt:lpstr>Laissez-Faire</vt:lpstr>
      <vt:lpstr>Task</vt:lpstr>
      <vt:lpstr>Reflection</vt:lpstr>
      <vt:lpstr>Communication</vt:lpstr>
      <vt:lpstr>How we communicate</vt:lpstr>
      <vt:lpstr>Questioning Skills</vt:lpstr>
      <vt:lpstr>PowerPoint Presentation</vt:lpstr>
      <vt:lpstr>Facilitation Techniques</vt:lpstr>
      <vt:lpstr>Group Task</vt:lpstr>
      <vt:lpstr>Feedback</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Ross Phillips</cp:lastModifiedBy>
  <cp:revision>12</cp:revision>
  <dcterms:created xsi:type="dcterms:W3CDTF">2022-05-04T07:26:54Z</dcterms:created>
  <dcterms:modified xsi:type="dcterms:W3CDTF">2024-11-18T21:43:44Z</dcterms:modified>
</cp:coreProperties>
</file>