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9" r:id="rId4"/>
    <p:sldId id="258" r:id="rId5"/>
    <p:sldId id="261" r:id="rId6"/>
    <p:sldId id="262"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541AA4-318E-D746-8C46-E25439993A82}" v="103" dt="2023-03-08T14:19:11.625"/>
    <p1510:client id="{D4B3DB99-4BA8-2E4E-A7F8-9F7C14D678DC}" v="1" dt="2023-03-08T14:16:00.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microsoft.com/office/2016/11/relationships/changesInfo" Target="changesInfos/changesInfo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 Id="rId14" Type="http://schemas.microsoft.com/office/2015/10/relationships/revisionInfo" Target="revisionInfo.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dney Padfield (2103071)" userId="12338b6d-5523-4058-ae6d-ab5481d88fcc" providerId="ADAL" clId="{7A541AA4-318E-D746-8C46-E25439993A82}"/>
    <pc:docChg chg="undo custSel addSld modSld">
      <pc:chgData name="Sydney Padfield (2103071)" userId="12338b6d-5523-4058-ae6d-ab5481d88fcc" providerId="ADAL" clId="{7A541AA4-318E-D746-8C46-E25439993A82}" dt="2023-03-08T12:51:19.968" v="3145" actId="20577"/>
      <pc:docMkLst>
        <pc:docMk/>
      </pc:docMkLst>
      <pc:sldChg chg="delSp modSp mod modClrScheme chgLayout">
        <pc:chgData name="Sydney Padfield (2103071)" userId="12338b6d-5523-4058-ae6d-ab5481d88fcc" providerId="ADAL" clId="{7A541AA4-318E-D746-8C46-E25439993A82}" dt="2023-03-08T12:17:55.469" v="2246" actId="25668"/>
        <pc:sldMkLst>
          <pc:docMk/>
          <pc:sldMk cId="2611924692" sldId="257"/>
        </pc:sldMkLst>
        <pc:spChg chg="mod ord">
          <ac:chgData name="Sydney Padfield (2103071)" userId="12338b6d-5523-4058-ae6d-ab5481d88fcc" providerId="ADAL" clId="{7A541AA4-318E-D746-8C46-E25439993A82}" dt="2023-03-08T11:31:59.852" v="317" actId="700"/>
          <ac:spMkLst>
            <pc:docMk/>
            <pc:sldMk cId="2611924692" sldId="257"/>
            <ac:spMk id="2" creationId="{6883E3B9-ABC8-0306-8BBD-73D2B2B9B881}"/>
          </ac:spMkLst>
        </pc:spChg>
        <pc:spChg chg="mod ord">
          <ac:chgData name="Sydney Padfield (2103071)" userId="12338b6d-5523-4058-ae6d-ab5481d88fcc" providerId="ADAL" clId="{7A541AA4-318E-D746-8C46-E25439993A82}" dt="2023-03-08T12:17:55.469" v="2246" actId="25668"/>
          <ac:spMkLst>
            <pc:docMk/>
            <pc:sldMk cId="2611924692" sldId="257"/>
            <ac:spMk id="3" creationId="{26CBCE05-3407-6352-9A96-F6DE92603987}"/>
          </ac:spMkLst>
        </pc:spChg>
        <pc:spChg chg="del">
          <ac:chgData name="Sydney Padfield (2103071)" userId="12338b6d-5523-4058-ae6d-ab5481d88fcc" providerId="ADAL" clId="{7A541AA4-318E-D746-8C46-E25439993A82}" dt="2023-03-08T11:31:59.852" v="317" actId="700"/>
          <ac:spMkLst>
            <pc:docMk/>
            <pc:sldMk cId="2611924692" sldId="257"/>
            <ac:spMk id="4" creationId="{BE1D0CBD-5C1A-1C04-872A-1A40038204F8}"/>
          </ac:spMkLst>
        </pc:spChg>
        <pc:spChg chg="del mod">
          <ac:chgData name="Sydney Padfield (2103071)" userId="12338b6d-5523-4058-ae6d-ab5481d88fcc" providerId="ADAL" clId="{7A541AA4-318E-D746-8C46-E25439993A82}" dt="2023-03-08T11:31:59.852" v="317" actId="700"/>
          <ac:spMkLst>
            <pc:docMk/>
            <pc:sldMk cId="2611924692" sldId="257"/>
            <ac:spMk id="5" creationId="{5EA2D8D6-23C8-239D-1D11-1C578FECE8FC}"/>
          </ac:spMkLst>
        </pc:spChg>
      </pc:sldChg>
      <pc:sldChg chg="modSp">
        <pc:chgData name="Sydney Padfield (2103071)" userId="12338b6d-5523-4058-ae6d-ab5481d88fcc" providerId="ADAL" clId="{7A541AA4-318E-D746-8C46-E25439993A82}" dt="2023-03-08T12:34:56.488" v="2771" actId="255"/>
        <pc:sldMkLst>
          <pc:docMk/>
          <pc:sldMk cId="113200470" sldId="258"/>
        </pc:sldMkLst>
        <pc:spChg chg="mod">
          <ac:chgData name="Sydney Padfield (2103071)" userId="12338b6d-5523-4058-ae6d-ab5481d88fcc" providerId="ADAL" clId="{7A541AA4-318E-D746-8C46-E25439993A82}" dt="2023-03-08T12:34:56.488" v="2771" actId="255"/>
          <ac:spMkLst>
            <pc:docMk/>
            <pc:sldMk cId="113200470" sldId="258"/>
            <ac:spMk id="4" creationId="{89AD682E-5D50-DA72-11CA-A2AFC74EBD49}"/>
          </ac:spMkLst>
        </pc:spChg>
      </pc:sldChg>
      <pc:sldChg chg="addSp modSp new mod modClrScheme chgLayout">
        <pc:chgData name="Sydney Padfield (2103071)" userId="12338b6d-5523-4058-ae6d-ab5481d88fcc" providerId="ADAL" clId="{7A541AA4-318E-D746-8C46-E25439993A82}" dt="2023-03-08T12:51:19.968" v="3145" actId="20577"/>
        <pc:sldMkLst>
          <pc:docMk/>
          <pc:sldMk cId="520801039" sldId="259"/>
        </pc:sldMkLst>
        <pc:spChg chg="mod ord">
          <ac:chgData name="Sydney Padfield (2103071)" userId="12338b6d-5523-4058-ae6d-ab5481d88fcc" providerId="ADAL" clId="{7A541AA4-318E-D746-8C46-E25439993A82}" dt="2023-03-08T11:58:21.659" v="1484" actId="1076"/>
          <ac:spMkLst>
            <pc:docMk/>
            <pc:sldMk cId="520801039" sldId="259"/>
            <ac:spMk id="2" creationId="{DB2D8402-327F-BD45-B779-86EA835161EC}"/>
          </ac:spMkLst>
        </pc:spChg>
        <pc:spChg chg="mod ord">
          <ac:chgData name="Sydney Padfield (2103071)" userId="12338b6d-5523-4058-ae6d-ab5481d88fcc" providerId="ADAL" clId="{7A541AA4-318E-D746-8C46-E25439993A82}" dt="2023-03-08T11:58:11.727" v="1483" actId="20577"/>
          <ac:spMkLst>
            <pc:docMk/>
            <pc:sldMk cId="520801039" sldId="259"/>
            <ac:spMk id="3" creationId="{E7E3AF07-62A9-9017-7C81-1DFD309743DE}"/>
          </ac:spMkLst>
        </pc:spChg>
        <pc:spChg chg="mod ord">
          <ac:chgData name="Sydney Padfield (2103071)" userId="12338b6d-5523-4058-ae6d-ab5481d88fcc" providerId="ADAL" clId="{7A541AA4-318E-D746-8C46-E25439993A82}" dt="2023-03-08T12:51:19.968" v="3145" actId="20577"/>
          <ac:spMkLst>
            <pc:docMk/>
            <pc:sldMk cId="520801039" sldId="259"/>
            <ac:spMk id="4" creationId="{F5465613-FFAC-AE68-A151-BE8DD27E921A}"/>
          </ac:spMkLst>
        </pc:spChg>
        <pc:spChg chg="add mod">
          <ac:chgData name="Sydney Padfield (2103071)" userId="12338b6d-5523-4058-ae6d-ab5481d88fcc" providerId="ADAL" clId="{7A541AA4-318E-D746-8C46-E25439993A82}" dt="2023-03-08T12:03:28.037" v="1609" actId="20577"/>
          <ac:spMkLst>
            <pc:docMk/>
            <pc:sldMk cId="520801039" sldId="259"/>
            <ac:spMk id="6" creationId="{8D94E0D2-DC81-3331-6894-AF5E749FD6B0}"/>
          </ac:spMkLst>
        </pc:spChg>
        <pc:picChg chg="add mod">
          <ac:chgData name="Sydney Padfield (2103071)" userId="12338b6d-5523-4058-ae6d-ab5481d88fcc" providerId="ADAL" clId="{7A541AA4-318E-D746-8C46-E25439993A82}" dt="2023-03-08T11:56:36.044" v="1449" actId="1076"/>
          <ac:picMkLst>
            <pc:docMk/>
            <pc:sldMk cId="520801039" sldId="259"/>
            <ac:picMk id="5" creationId="{A541B60C-C48F-1E88-59BD-D2208BBC36C2}"/>
          </ac:picMkLst>
        </pc:picChg>
      </pc:sldChg>
      <pc:sldChg chg="delSp modSp new mod modClrScheme chgLayout">
        <pc:chgData name="Sydney Padfield (2103071)" userId="12338b6d-5523-4058-ae6d-ab5481d88fcc" providerId="ADAL" clId="{7A541AA4-318E-D746-8C46-E25439993A82}" dt="2023-03-08T11:54:52.360" v="1440" actId="20577"/>
        <pc:sldMkLst>
          <pc:docMk/>
          <pc:sldMk cId="3276045193" sldId="260"/>
        </pc:sldMkLst>
        <pc:spChg chg="mod ord">
          <ac:chgData name="Sydney Padfield (2103071)" userId="12338b6d-5523-4058-ae6d-ab5481d88fcc" providerId="ADAL" clId="{7A541AA4-318E-D746-8C46-E25439993A82}" dt="2023-03-08T11:54:52.360" v="1440" actId="20577"/>
          <ac:spMkLst>
            <pc:docMk/>
            <pc:sldMk cId="3276045193" sldId="260"/>
            <ac:spMk id="2" creationId="{B71A2F95-62C0-AC11-DB02-81C8E91CB236}"/>
          </ac:spMkLst>
        </pc:spChg>
        <pc:spChg chg="mod ord">
          <ac:chgData name="Sydney Padfield (2103071)" userId="12338b6d-5523-4058-ae6d-ab5481d88fcc" providerId="ADAL" clId="{7A541AA4-318E-D746-8C46-E25439993A82}" dt="2023-03-08T11:54:47.116" v="1428" actId="700"/>
          <ac:spMkLst>
            <pc:docMk/>
            <pc:sldMk cId="3276045193" sldId="260"/>
            <ac:spMk id="3" creationId="{092159D9-BAF6-92F7-4628-6119DE5B348D}"/>
          </ac:spMkLst>
        </pc:spChg>
        <pc:spChg chg="del">
          <ac:chgData name="Sydney Padfield (2103071)" userId="12338b6d-5523-4058-ae6d-ab5481d88fcc" providerId="ADAL" clId="{7A541AA4-318E-D746-8C46-E25439993A82}" dt="2023-03-08T11:54:47.116" v="1428" actId="700"/>
          <ac:spMkLst>
            <pc:docMk/>
            <pc:sldMk cId="3276045193" sldId="260"/>
            <ac:spMk id="4" creationId="{8ADCA91E-06FB-512F-3235-2612517349E4}"/>
          </ac:spMkLst>
        </pc:spChg>
      </pc:sldChg>
    </pc:docChg>
  </pc:docChgLst>
  <pc:docChgLst>
    <pc:chgData name="Sydney Padfield (2103071)" userId="12338b6d-5523-4058-ae6d-ab5481d88fcc" providerId="ADAL" clId="{D4B3DB99-4BA8-2E4E-A7F8-9F7C14D678DC}"/>
    <pc:docChg chg="sldOrd">
      <pc:chgData name="Sydney Padfield (2103071)" userId="12338b6d-5523-4058-ae6d-ab5481d88fcc" providerId="ADAL" clId="{D4B3DB99-4BA8-2E4E-A7F8-9F7C14D678DC}" dt="2023-03-08T14:16:00.104" v="0" actId="1076"/>
      <pc:docMkLst>
        <pc:docMk/>
      </pc:docMkLst>
      <pc:sldChg chg="ord">
        <pc:chgData name="Sydney Padfield (2103071)" userId="12338b6d-5523-4058-ae6d-ab5481d88fcc" providerId="ADAL" clId="{D4B3DB99-4BA8-2E4E-A7F8-9F7C14D678DC}" dt="2023-03-08T14:16:00.104" v="0" actId="1076"/>
        <pc:sldMkLst>
          <pc:docMk/>
          <pc:sldMk cId="520801039" sldId="259"/>
        </pc:sldMkLst>
      </pc:sldChg>
    </pc:docChg>
  </pc:docChgLst>
  <pc:docChgLst>
    <pc:chgData name="Sydney Padfield" userId="12338b6d-5523-4058-ae6d-ab5481d88fcc" providerId="ADAL" clId="{7A541AA4-318E-D746-8C46-E25439993A82}"/>
    <pc:docChg chg="undo custSel addSld modSld">
      <pc:chgData name="Sydney Padfield" userId="12338b6d-5523-4058-ae6d-ab5481d88fcc" providerId="ADAL" clId="{7A541AA4-318E-D746-8C46-E25439993A82}" dt="2023-03-08T19:15:25.018" v="4739" actId="1576"/>
      <pc:docMkLst>
        <pc:docMk/>
      </pc:docMkLst>
      <pc:sldChg chg="modSp">
        <pc:chgData name="Sydney Padfield" userId="12338b6d-5523-4058-ae6d-ab5481d88fcc" providerId="ADAL" clId="{7A541AA4-318E-D746-8C46-E25439993A82}" dt="2023-03-08T17:54:23.912" v="3397" actId="20577"/>
        <pc:sldMkLst>
          <pc:docMk/>
          <pc:sldMk cId="118572700" sldId="256"/>
        </pc:sldMkLst>
        <pc:spChg chg="mod">
          <ac:chgData name="Sydney Padfield" userId="12338b6d-5523-4058-ae6d-ab5481d88fcc" providerId="ADAL" clId="{7A541AA4-318E-D746-8C46-E25439993A82}" dt="2023-03-06T14:15:52.781" v="114" actId="20577"/>
          <ac:spMkLst>
            <pc:docMk/>
            <pc:sldMk cId="118572700" sldId="256"/>
            <ac:spMk id="2" creationId="{5F3F5615-B664-C316-C237-E89533A275BD}"/>
          </ac:spMkLst>
        </pc:spChg>
        <pc:spChg chg="mod">
          <ac:chgData name="Sydney Padfield" userId="12338b6d-5523-4058-ae6d-ab5481d88fcc" providerId="ADAL" clId="{7A541AA4-318E-D746-8C46-E25439993A82}" dt="2023-03-08T17:54:23.912" v="3397" actId="20577"/>
          <ac:spMkLst>
            <pc:docMk/>
            <pc:sldMk cId="118572700" sldId="256"/>
            <ac:spMk id="3" creationId="{190D9185-3305-830F-81CE-6AD723ABA6B0}"/>
          </ac:spMkLst>
        </pc:spChg>
      </pc:sldChg>
      <pc:sldChg chg="addSp delSp modSp new mod modClrScheme chgLayout">
        <pc:chgData name="Sydney Padfield" userId="12338b6d-5523-4058-ae6d-ab5481d88fcc" providerId="ADAL" clId="{7A541AA4-318E-D746-8C46-E25439993A82}" dt="2023-03-06T15:57:48.942" v="1860" actId="20577"/>
        <pc:sldMkLst>
          <pc:docMk/>
          <pc:sldMk cId="2611924692" sldId="257"/>
        </pc:sldMkLst>
        <pc:spChg chg="mod ord">
          <ac:chgData name="Sydney Padfield" userId="12338b6d-5523-4058-ae6d-ab5481d88fcc" providerId="ADAL" clId="{7A541AA4-318E-D746-8C46-E25439993A82}" dt="2023-03-06T14:51:34.808" v="962" actId="20577"/>
          <ac:spMkLst>
            <pc:docMk/>
            <pc:sldMk cId="2611924692" sldId="257"/>
            <ac:spMk id="2" creationId="{6883E3B9-ABC8-0306-8BBD-73D2B2B9B881}"/>
          </ac:spMkLst>
        </pc:spChg>
        <pc:spChg chg="mod ord">
          <ac:chgData name="Sydney Padfield" userId="12338b6d-5523-4058-ae6d-ab5481d88fcc" providerId="ADAL" clId="{7A541AA4-318E-D746-8C46-E25439993A82}" dt="2023-03-06T14:51:27.717" v="955" actId="27636"/>
          <ac:spMkLst>
            <pc:docMk/>
            <pc:sldMk cId="2611924692" sldId="257"/>
            <ac:spMk id="3" creationId="{26CBCE05-3407-6352-9A96-F6DE92603987}"/>
          </ac:spMkLst>
        </pc:spChg>
        <pc:spChg chg="add mod ord">
          <ac:chgData name="Sydney Padfield" userId="12338b6d-5523-4058-ae6d-ab5481d88fcc" providerId="ADAL" clId="{7A541AA4-318E-D746-8C46-E25439993A82}" dt="2023-03-06T14:51:52.241" v="965" actId="1076"/>
          <ac:spMkLst>
            <pc:docMk/>
            <pc:sldMk cId="2611924692" sldId="257"/>
            <ac:spMk id="4" creationId="{BE1D0CBD-5C1A-1C04-872A-1A40038204F8}"/>
          </ac:spMkLst>
        </pc:spChg>
        <pc:spChg chg="add mod ord">
          <ac:chgData name="Sydney Padfield" userId="12338b6d-5523-4058-ae6d-ab5481d88fcc" providerId="ADAL" clId="{7A541AA4-318E-D746-8C46-E25439993A82}" dt="2023-03-06T15:57:48.942" v="1860" actId="20577"/>
          <ac:spMkLst>
            <pc:docMk/>
            <pc:sldMk cId="2611924692" sldId="257"/>
            <ac:spMk id="5" creationId="{5EA2D8D6-23C8-239D-1D11-1C578FECE8FC}"/>
          </ac:spMkLst>
        </pc:spChg>
        <pc:spChg chg="add del mod ord">
          <ac:chgData name="Sydney Padfield" userId="12338b6d-5523-4058-ae6d-ab5481d88fcc" providerId="ADAL" clId="{7A541AA4-318E-D746-8C46-E25439993A82}" dt="2023-03-06T14:26:26.715" v="318" actId="700"/>
          <ac:spMkLst>
            <pc:docMk/>
            <pc:sldMk cId="2611924692" sldId="257"/>
            <ac:spMk id="6" creationId="{0F876BE0-BB0D-388A-5791-2A69D1C5D6FB}"/>
          </ac:spMkLst>
        </pc:spChg>
      </pc:sldChg>
      <pc:sldChg chg="addSp delSp modSp new mod modClrScheme chgLayout">
        <pc:chgData name="Sydney Padfield" userId="12338b6d-5523-4058-ae6d-ab5481d88fcc" providerId="ADAL" clId="{7A541AA4-318E-D746-8C46-E25439993A82}" dt="2023-03-08T18:51:30.418" v="4512" actId="1576"/>
        <pc:sldMkLst>
          <pc:docMk/>
          <pc:sldMk cId="113200470" sldId="258"/>
        </pc:sldMkLst>
        <pc:spChg chg="mod ord">
          <ac:chgData name="Sydney Padfield" userId="12338b6d-5523-4058-ae6d-ab5481d88fcc" providerId="ADAL" clId="{7A541AA4-318E-D746-8C46-E25439993A82}" dt="2023-03-06T15:03:42.994" v="988" actId="1076"/>
          <ac:spMkLst>
            <pc:docMk/>
            <pc:sldMk cId="113200470" sldId="258"/>
            <ac:spMk id="2" creationId="{09907CC9-1918-C8E1-49D3-1B5962670E51}"/>
          </ac:spMkLst>
        </pc:spChg>
        <pc:spChg chg="del mod ord">
          <ac:chgData name="Sydney Padfield" userId="12338b6d-5523-4058-ae6d-ab5481d88fcc" providerId="ADAL" clId="{7A541AA4-318E-D746-8C46-E25439993A82}" dt="2023-03-06T15:34:39.013" v="1400" actId="931"/>
          <ac:spMkLst>
            <pc:docMk/>
            <pc:sldMk cId="113200470" sldId="258"/>
            <ac:spMk id="3" creationId="{DDB151E6-8D05-5AEE-BAEB-EDC8F3AF9701}"/>
          </ac:spMkLst>
        </pc:spChg>
        <pc:spChg chg="mod ord">
          <ac:chgData name="Sydney Padfield" userId="12338b6d-5523-4058-ae6d-ab5481d88fcc" providerId="ADAL" clId="{7A541AA4-318E-D746-8C46-E25439993A82}" dt="2023-03-08T14:33:29.063" v="2389" actId="20577"/>
          <ac:spMkLst>
            <pc:docMk/>
            <pc:sldMk cId="113200470" sldId="258"/>
            <ac:spMk id="4" creationId="{89AD682E-5D50-DA72-11CA-A2AFC74EBD49}"/>
          </ac:spMkLst>
        </pc:spChg>
        <pc:spChg chg="add del mod">
          <ac:chgData name="Sydney Padfield" userId="12338b6d-5523-4058-ae6d-ab5481d88fcc" providerId="ADAL" clId="{7A541AA4-318E-D746-8C46-E25439993A82}" dt="2023-03-08T18:44:01.638" v="4491" actId="478"/>
          <ac:spMkLst>
            <pc:docMk/>
            <pc:sldMk cId="113200470" sldId="258"/>
            <ac:spMk id="6" creationId="{C836B2A4-A2E9-CDBD-AAEF-0D2481B4FBF8}"/>
          </ac:spMkLst>
        </pc:spChg>
        <pc:spChg chg="add mod">
          <ac:chgData name="Sydney Padfield" userId="12338b6d-5523-4058-ae6d-ab5481d88fcc" providerId="ADAL" clId="{7A541AA4-318E-D746-8C46-E25439993A82}" dt="2023-03-08T18:51:30.418" v="4512" actId="1576"/>
          <ac:spMkLst>
            <pc:docMk/>
            <pc:sldMk cId="113200470" sldId="258"/>
            <ac:spMk id="7" creationId="{B05DE0A4-561B-3809-C340-8CF7CA294DD5}"/>
          </ac:spMkLst>
        </pc:spChg>
        <pc:picChg chg="add del mod ord">
          <ac:chgData name="Sydney Padfield" userId="12338b6d-5523-4058-ae6d-ab5481d88fcc" providerId="ADAL" clId="{7A541AA4-318E-D746-8C46-E25439993A82}" dt="2023-03-08T18:50:47.910" v="4498" actId="1076"/>
          <ac:picMkLst>
            <pc:docMk/>
            <pc:sldMk cId="113200470" sldId="258"/>
            <ac:picMk id="5" creationId="{A4C97C1F-9665-84FB-307F-35514DE4D96B}"/>
          </ac:picMkLst>
        </pc:picChg>
      </pc:sldChg>
      <pc:sldChg chg="modSp mod modClrScheme chgLayout">
        <pc:chgData name="Sydney Padfield" userId="12338b6d-5523-4058-ae6d-ab5481d88fcc" providerId="ADAL" clId="{7A541AA4-318E-D746-8C46-E25439993A82}" dt="2023-03-08T18:36:07.228" v="4176" actId="1576"/>
        <pc:sldMkLst>
          <pc:docMk/>
          <pc:sldMk cId="520801039" sldId="259"/>
        </pc:sldMkLst>
        <pc:spChg chg="mod ord">
          <ac:chgData name="Sydney Padfield" userId="12338b6d-5523-4058-ae6d-ab5481d88fcc" providerId="ADAL" clId="{7A541AA4-318E-D746-8C46-E25439993A82}" dt="2023-03-08T13:08:03.936" v="1885" actId="1076"/>
          <ac:spMkLst>
            <pc:docMk/>
            <pc:sldMk cId="520801039" sldId="259"/>
            <ac:spMk id="2" creationId="{DB2D8402-327F-BD45-B779-86EA835161EC}"/>
          </ac:spMkLst>
        </pc:spChg>
        <pc:spChg chg="mod ord">
          <ac:chgData name="Sydney Padfield" userId="12338b6d-5523-4058-ae6d-ab5481d88fcc" providerId="ADAL" clId="{7A541AA4-318E-D746-8C46-E25439993A82}" dt="2023-03-08T13:07:56.856" v="1884" actId="700"/>
          <ac:spMkLst>
            <pc:docMk/>
            <pc:sldMk cId="520801039" sldId="259"/>
            <ac:spMk id="3" creationId="{E7E3AF07-62A9-9017-7C81-1DFD309743DE}"/>
          </ac:spMkLst>
        </pc:spChg>
        <pc:spChg chg="mod ord">
          <ac:chgData name="Sydney Padfield" userId="12338b6d-5523-4058-ae6d-ab5481d88fcc" providerId="ADAL" clId="{7A541AA4-318E-D746-8C46-E25439993A82}" dt="2023-03-08T18:35:00.671" v="4169" actId="20577"/>
          <ac:spMkLst>
            <pc:docMk/>
            <pc:sldMk cId="520801039" sldId="259"/>
            <ac:spMk id="4" creationId="{F5465613-FFAC-AE68-A151-BE8DD27E921A}"/>
          </ac:spMkLst>
        </pc:spChg>
        <pc:spChg chg="mod">
          <ac:chgData name="Sydney Padfield" userId="12338b6d-5523-4058-ae6d-ab5481d88fcc" providerId="ADAL" clId="{7A541AA4-318E-D746-8C46-E25439993A82}" dt="2023-03-08T18:36:07.228" v="4176" actId="1576"/>
          <ac:spMkLst>
            <pc:docMk/>
            <pc:sldMk cId="520801039" sldId="259"/>
            <ac:spMk id="6" creationId="{8D94E0D2-DC81-3331-6894-AF5E749FD6B0}"/>
          </ac:spMkLst>
        </pc:spChg>
      </pc:sldChg>
      <pc:sldChg chg="modSp">
        <pc:chgData name="Sydney Padfield" userId="12338b6d-5523-4058-ae6d-ab5481d88fcc" providerId="ADAL" clId="{7A541AA4-318E-D746-8C46-E25439993A82}" dt="2023-03-08T19:08:48.814" v="4721" actId="20577"/>
        <pc:sldMkLst>
          <pc:docMk/>
          <pc:sldMk cId="3276045193" sldId="260"/>
        </pc:sldMkLst>
        <pc:spChg chg="mod">
          <ac:chgData name="Sydney Padfield" userId="12338b6d-5523-4058-ae6d-ab5481d88fcc" providerId="ADAL" clId="{7A541AA4-318E-D746-8C46-E25439993A82}" dt="2023-03-08T18:57:19.216" v="4518" actId="1076"/>
          <ac:spMkLst>
            <pc:docMk/>
            <pc:sldMk cId="3276045193" sldId="260"/>
            <ac:spMk id="2" creationId="{B71A2F95-62C0-AC11-DB02-81C8E91CB236}"/>
          </ac:spMkLst>
        </pc:spChg>
        <pc:spChg chg="mod">
          <ac:chgData name="Sydney Padfield" userId="12338b6d-5523-4058-ae6d-ab5481d88fcc" providerId="ADAL" clId="{7A541AA4-318E-D746-8C46-E25439993A82}" dt="2023-03-08T19:08:48.814" v="4721" actId="20577"/>
          <ac:spMkLst>
            <pc:docMk/>
            <pc:sldMk cId="3276045193" sldId="260"/>
            <ac:spMk id="3" creationId="{092159D9-BAF6-92F7-4628-6119DE5B348D}"/>
          </ac:spMkLst>
        </pc:spChg>
      </pc:sldChg>
      <pc:sldChg chg="addSp delSp modSp new mod modClrScheme chgLayout">
        <pc:chgData name="Sydney Padfield" userId="12338b6d-5523-4058-ae6d-ab5481d88fcc" providerId="ADAL" clId="{7A541AA4-318E-D746-8C46-E25439993A82}" dt="2023-03-08T18:58:00.846" v="4532" actId="1576"/>
        <pc:sldMkLst>
          <pc:docMk/>
          <pc:sldMk cId="192184285" sldId="261"/>
        </pc:sldMkLst>
        <pc:spChg chg="mod ord">
          <ac:chgData name="Sydney Padfield" userId="12338b6d-5523-4058-ae6d-ab5481d88fcc" providerId="ADAL" clId="{7A541AA4-318E-D746-8C46-E25439993A82}" dt="2023-03-08T17:42:06.832" v="3089" actId="1076"/>
          <ac:spMkLst>
            <pc:docMk/>
            <pc:sldMk cId="192184285" sldId="261"/>
            <ac:spMk id="2" creationId="{E0ACE46D-C5F0-58AB-A14A-8290777B0834}"/>
          </ac:spMkLst>
        </pc:spChg>
        <pc:spChg chg="mod ord">
          <ac:chgData name="Sydney Padfield" userId="12338b6d-5523-4058-ae6d-ab5481d88fcc" providerId="ADAL" clId="{7A541AA4-318E-D746-8C46-E25439993A82}" dt="2023-03-08T18:52:01.197" v="4513" actId="25668"/>
          <ac:spMkLst>
            <pc:docMk/>
            <pc:sldMk cId="192184285" sldId="261"/>
            <ac:spMk id="3" creationId="{72C85A69-7663-990B-3C6B-E5E48F711454}"/>
          </ac:spMkLst>
        </pc:spChg>
        <pc:spChg chg="del mod ord">
          <ac:chgData name="Sydney Padfield" userId="12338b6d-5523-4058-ae6d-ab5481d88fcc" providerId="ADAL" clId="{7A541AA4-318E-D746-8C46-E25439993A82}" dt="2023-03-08T13:58:57.372" v="1894" actId="700"/>
          <ac:spMkLst>
            <pc:docMk/>
            <pc:sldMk cId="192184285" sldId="261"/>
            <ac:spMk id="4" creationId="{05D639BD-018E-9922-7E76-D7FA65487713}"/>
          </ac:spMkLst>
        </pc:spChg>
        <pc:spChg chg="add mod ord">
          <ac:chgData name="Sydney Padfield" userId="12338b6d-5523-4058-ae6d-ab5481d88fcc" providerId="ADAL" clId="{7A541AA4-318E-D746-8C46-E25439993A82}" dt="2023-03-08T17:41:54.594" v="3086" actId="700"/>
          <ac:spMkLst>
            <pc:docMk/>
            <pc:sldMk cId="192184285" sldId="261"/>
            <ac:spMk id="5" creationId="{4A484D97-B69B-1D09-B813-A098542D2BD5}"/>
          </ac:spMkLst>
        </pc:spChg>
        <pc:spChg chg="add mod">
          <ac:chgData name="Sydney Padfield" userId="12338b6d-5523-4058-ae6d-ab5481d88fcc" providerId="ADAL" clId="{7A541AA4-318E-D746-8C46-E25439993A82}" dt="2023-03-08T18:58:00.846" v="4532" actId="1576"/>
          <ac:spMkLst>
            <pc:docMk/>
            <pc:sldMk cId="192184285" sldId="261"/>
            <ac:spMk id="6" creationId="{DCE11E14-CE51-5519-6429-D8818CD23059}"/>
          </ac:spMkLst>
        </pc:spChg>
        <pc:picChg chg="add mod">
          <ac:chgData name="Sydney Padfield" userId="12338b6d-5523-4058-ae6d-ab5481d88fcc" providerId="ADAL" clId="{7A541AA4-318E-D746-8C46-E25439993A82}" dt="2023-03-08T18:57:32.038" v="4520" actId="1076"/>
          <ac:picMkLst>
            <pc:docMk/>
            <pc:sldMk cId="192184285" sldId="261"/>
            <ac:picMk id="4" creationId="{A4E2AEFF-991E-F313-D601-03A40089B33E}"/>
          </ac:picMkLst>
        </pc:picChg>
      </pc:sldChg>
      <pc:sldChg chg="addSp modSp new mod modClrScheme chgLayout">
        <pc:chgData name="Sydney Padfield" userId="12338b6d-5523-4058-ae6d-ab5481d88fcc" providerId="ADAL" clId="{7A541AA4-318E-D746-8C46-E25439993A82}" dt="2023-03-08T19:15:25.018" v="4739" actId="1576"/>
        <pc:sldMkLst>
          <pc:docMk/>
          <pc:sldMk cId="1942203286" sldId="262"/>
        </pc:sldMkLst>
        <pc:spChg chg="mod ord">
          <ac:chgData name="Sydney Padfield" userId="12338b6d-5523-4058-ae6d-ab5481d88fcc" providerId="ADAL" clId="{7A541AA4-318E-D746-8C46-E25439993A82}" dt="2023-03-08T19:13:14.418" v="4733" actId="1076"/>
          <ac:spMkLst>
            <pc:docMk/>
            <pc:sldMk cId="1942203286" sldId="262"/>
            <ac:spMk id="2" creationId="{81D3492C-5DAF-23D5-58D2-882CB618EBD8}"/>
          </ac:spMkLst>
        </pc:spChg>
        <pc:spChg chg="mod ord">
          <ac:chgData name="Sydney Padfield" userId="12338b6d-5523-4058-ae6d-ab5481d88fcc" providerId="ADAL" clId="{7A541AA4-318E-D746-8C46-E25439993A82}" dt="2023-03-08T19:12:43.947" v="4724" actId="700"/>
          <ac:spMkLst>
            <pc:docMk/>
            <pc:sldMk cId="1942203286" sldId="262"/>
            <ac:spMk id="3" creationId="{830A1237-2367-D63E-6783-512C1A67A03B}"/>
          </ac:spMkLst>
        </pc:spChg>
        <pc:spChg chg="add mod ord">
          <ac:chgData name="Sydney Padfield" userId="12338b6d-5523-4058-ae6d-ab5481d88fcc" providerId="ADAL" clId="{7A541AA4-318E-D746-8C46-E25439993A82}" dt="2023-03-08T19:15:25.018" v="4739" actId="1576"/>
          <ac:spMkLst>
            <pc:docMk/>
            <pc:sldMk cId="1942203286" sldId="262"/>
            <ac:spMk id="5" creationId="{F35B0209-4D84-666D-DA72-69EA6CC4125F}"/>
          </ac:spMkLst>
        </pc:spChg>
        <pc:picChg chg="add mod">
          <ac:chgData name="Sydney Padfield" userId="12338b6d-5523-4058-ae6d-ab5481d88fcc" providerId="ADAL" clId="{7A541AA4-318E-D746-8C46-E25439993A82}" dt="2023-03-08T19:13:17.402" v="4734" actId="1076"/>
          <ac:picMkLst>
            <pc:docMk/>
            <pc:sldMk cId="1942203286" sldId="262"/>
            <ac:picMk id="4" creationId="{05FB8B55-A33E-4708-5C8D-686F0E81552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3/8/2023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3/8/2023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3/8/2023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3/8/2023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3/8/2023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3/8/2023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3/8/2023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3/8/2023</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3/8/2023</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3/8/2023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hyperlink" Target="https://www.metmuseum.org/art/collection/search/463050" TargetMode="External" /><Relationship Id="rId2" Type="http://schemas.openxmlformats.org/officeDocument/2006/relationships/image" Target="../media/image1.jpeg" /><Relationship Id="rId1" Type="http://schemas.openxmlformats.org/officeDocument/2006/relationships/slideLayout" Target="../slideLayouts/slideLayout8.xml" /></Relationships>
</file>

<file path=ppt/slides/_rels/slide4.xml.rels><?xml version="1.0" encoding="UTF-8" standalone="yes"?>
<Relationships xmlns="http://schemas.openxmlformats.org/package/2006/relationships"><Relationship Id="rId3" Type="http://schemas.openxmlformats.org/officeDocument/2006/relationships/hyperlink" Target="http://www.everydayoriginal.com/product/the-morrigan/" TargetMode="External" /><Relationship Id="rId2" Type="http://schemas.openxmlformats.org/officeDocument/2006/relationships/image" Target="../media/image2.jpeg" /><Relationship Id="rId1" Type="http://schemas.openxmlformats.org/officeDocument/2006/relationships/slideLayout" Target="../slideLayouts/slideLayout8.xml" /></Relationships>
</file>

<file path=ppt/slides/_rels/slide5.xml.rels><?xml version="1.0" encoding="UTF-8" standalone="yes"?>
<Relationships xmlns="http://schemas.openxmlformats.org/package/2006/relationships"><Relationship Id="rId3" Type="http://schemas.openxmlformats.org/officeDocument/2006/relationships/hyperlink" Target="https://allthatsinteresting.com/scathach" TargetMode="External" /><Relationship Id="rId2" Type="http://schemas.openxmlformats.org/officeDocument/2006/relationships/image" Target="../media/image3.jpeg" /><Relationship Id="rId1" Type="http://schemas.openxmlformats.org/officeDocument/2006/relationships/slideLayout" Target="../slideLayouts/slideLayout8.xml" /></Relationships>
</file>

<file path=ppt/slides/_rels/slide6.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hyperlink" Target="https://www.britannica.com/topic/Cu-Chulainn#/media/1/145498/182184" TargetMode="External" /><Relationship Id="rId1" Type="http://schemas.openxmlformats.org/officeDocument/2006/relationships/slideLayout" Target="../slideLayouts/slideLayout8.xml" /></Relationships>
</file>

<file path=ppt/slides/_rels/slide7.xml.rels><?xml version="1.0" encoding="UTF-8" standalone="yes"?>
<Relationships xmlns="http://schemas.openxmlformats.org/package/2006/relationships"><Relationship Id="rId3" Type="http://schemas.openxmlformats.org/officeDocument/2006/relationships/hyperlink" Target="https://www.metmuseum.org/art/collection/search/463050" TargetMode="External" /><Relationship Id="rId2" Type="http://schemas.openxmlformats.org/officeDocument/2006/relationships/hyperlink" Target="https://www.britannica.com/topic/Ardagh-Chalice" TargetMode="External" /><Relationship Id="rId1" Type="http://schemas.openxmlformats.org/officeDocument/2006/relationships/slideLayout" Target="../slideLayouts/slideLayout2.xml" /><Relationship Id="rId6" Type="http://schemas.openxmlformats.org/officeDocument/2006/relationships/hyperlink" Target="https://www.britannica.com/topic/Scathach" TargetMode="External" /><Relationship Id="rId5" Type="http://schemas.openxmlformats.org/officeDocument/2006/relationships/hyperlink" Target="https://allthatsinteresting.com/scathach" TargetMode="External" /><Relationship Id="rId4" Type="http://schemas.openxmlformats.org/officeDocument/2006/relationships/hyperlink" Target="http://www.everydayoriginal.com/product/the-morrigan/"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F5615-B664-C316-C237-E89533A275BD}"/>
              </a:ext>
            </a:extLst>
          </p:cNvPr>
          <p:cNvSpPr>
            <a:spLocks noGrp="1"/>
          </p:cNvSpPr>
          <p:nvPr>
            <p:ph type="ctrTitle"/>
          </p:nvPr>
        </p:nvSpPr>
        <p:spPr/>
        <p:txBody>
          <a:bodyPr>
            <a:normAutofit fontScale="90000"/>
          </a:bodyPr>
          <a:lstStyle/>
          <a:p>
            <a:r>
              <a:rPr lang="en-US" dirty="0"/>
              <a:t>The </a:t>
            </a:r>
            <a:r>
              <a:rPr lang="en-US" dirty="0" err="1"/>
              <a:t>Morrigan</a:t>
            </a:r>
            <a:r>
              <a:rPr lang="en-US" dirty="0"/>
              <a:t>, the Land and an Eco-critical critique of sovereignty and warfare</a:t>
            </a:r>
          </a:p>
        </p:txBody>
      </p:sp>
      <p:sp>
        <p:nvSpPr>
          <p:cNvPr id="3" name="Subtitle 2">
            <a:extLst>
              <a:ext uri="{FF2B5EF4-FFF2-40B4-BE49-F238E27FC236}">
                <a16:creationId xmlns:a16="http://schemas.microsoft.com/office/drawing/2014/main" id="{190D9185-3305-830F-81CE-6AD723ABA6B0}"/>
              </a:ext>
            </a:extLst>
          </p:cNvPr>
          <p:cNvSpPr>
            <a:spLocks noGrp="1"/>
          </p:cNvSpPr>
          <p:nvPr>
            <p:ph type="subTitle" idx="1"/>
          </p:nvPr>
        </p:nvSpPr>
        <p:spPr/>
        <p:txBody>
          <a:bodyPr/>
          <a:lstStyle/>
          <a:p>
            <a:r>
              <a:rPr lang="en-US" dirty="0"/>
              <a:t>Written by Elizabeth Kempton</a:t>
            </a:r>
          </a:p>
          <a:p>
            <a:r>
              <a:rPr lang="en-US" dirty="0"/>
              <a:t>Power point by Sydney </a:t>
            </a:r>
            <a:r>
              <a:rPr lang="en-US" dirty="0" err="1"/>
              <a:t>Padfield</a:t>
            </a:r>
            <a:endParaRPr lang="en-US" dirty="0"/>
          </a:p>
        </p:txBody>
      </p:sp>
    </p:spTree>
    <p:extLst>
      <p:ext uri="{BB962C8B-B14F-4D97-AF65-F5344CB8AC3E}">
        <p14:creationId xmlns:p14="http://schemas.microsoft.com/office/powerpoint/2010/main" val="118572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3E3B9-ABC8-0306-8BBD-73D2B2B9B881}"/>
              </a:ext>
            </a:extLst>
          </p:cNvPr>
          <p:cNvSpPr>
            <a:spLocks noGrp="1"/>
          </p:cNvSpPr>
          <p:nvPr>
            <p:ph type="title"/>
          </p:nvPr>
        </p:nvSpPr>
        <p:spPr/>
        <p:txBody>
          <a:bodyPr/>
          <a:lstStyle/>
          <a:p>
            <a:r>
              <a:rPr lang="en-US" dirty="0"/>
              <a:t>An overview of the Article</a:t>
            </a:r>
          </a:p>
        </p:txBody>
      </p:sp>
      <p:sp>
        <p:nvSpPr>
          <p:cNvPr id="3" name="Content Placeholder 2">
            <a:extLst>
              <a:ext uri="{FF2B5EF4-FFF2-40B4-BE49-F238E27FC236}">
                <a16:creationId xmlns:a16="http://schemas.microsoft.com/office/drawing/2014/main" id="{26CBCE05-3407-6352-9A96-F6DE92603987}"/>
              </a:ext>
            </a:extLst>
          </p:cNvPr>
          <p:cNvSpPr>
            <a:spLocks noGrp="1"/>
          </p:cNvSpPr>
          <p:nvPr>
            <p:ph idx="1"/>
          </p:nvPr>
        </p:nvSpPr>
        <p:spPr/>
        <p:txBody>
          <a:bodyPr>
            <a:normAutofit/>
          </a:bodyPr>
          <a:lstStyle/>
          <a:p>
            <a:r>
              <a:rPr lang="en-US" dirty="0"/>
              <a:t>In her article Elizabeth Kempton uses the figure of the </a:t>
            </a:r>
            <a:r>
              <a:rPr lang="en-US" dirty="0" err="1"/>
              <a:t>Morrigan</a:t>
            </a:r>
            <a:r>
              <a:rPr lang="en-US" dirty="0"/>
              <a:t> to explore a feminist and eco-critical view on Irish warfare and the place of women in such a society.  Along with using the </a:t>
            </a:r>
            <a:r>
              <a:rPr lang="en-US" dirty="0" err="1"/>
              <a:t>Morrigan</a:t>
            </a:r>
            <a:r>
              <a:rPr lang="en-US" dirty="0"/>
              <a:t> to show how that society criticized such practices</a:t>
            </a:r>
          </a:p>
          <a:p>
            <a:r>
              <a:rPr lang="en-US" dirty="0"/>
              <a:t>This is done using what Kempton calls an intertextual approach where she looks at several Irish texts that prominently feature the </a:t>
            </a:r>
            <a:r>
              <a:rPr lang="en-US" dirty="0" err="1"/>
              <a:t>Morrigan</a:t>
            </a:r>
            <a:r>
              <a:rPr lang="en-US" dirty="0"/>
              <a:t>, along with looking into other Irish mythological figures and there interactions with the </a:t>
            </a:r>
            <a:r>
              <a:rPr lang="en-US" dirty="0" err="1"/>
              <a:t>Morrigan</a:t>
            </a:r>
            <a:r>
              <a:rPr lang="en-US" dirty="0"/>
              <a:t> to help her explain and reinforce her points.</a:t>
            </a:r>
          </a:p>
          <a:p>
            <a:r>
              <a:rPr lang="en-US" dirty="0"/>
              <a:t>Particularly focusing on the </a:t>
            </a:r>
            <a:r>
              <a:rPr lang="en-US" dirty="0" err="1"/>
              <a:t>Morrigan’s</a:t>
            </a:r>
            <a:r>
              <a:rPr lang="en-US" dirty="0"/>
              <a:t> relationship with the Land and warfare.</a:t>
            </a:r>
          </a:p>
          <a:p>
            <a:endParaRPr lang="en-US" dirty="0"/>
          </a:p>
        </p:txBody>
      </p:sp>
    </p:spTree>
    <p:extLst>
      <p:ext uri="{BB962C8B-B14F-4D97-AF65-F5344CB8AC3E}">
        <p14:creationId xmlns:p14="http://schemas.microsoft.com/office/powerpoint/2010/main" val="2611924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D8402-327F-BD45-B779-86EA835161EC}"/>
              </a:ext>
            </a:extLst>
          </p:cNvPr>
          <p:cNvSpPr>
            <a:spLocks noGrp="1"/>
          </p:cNvSpPr>
          <p:nvPr>
            <p:ph type="title"/>
          </p:nvPr>
        </p:nvSpPr>
        <p:spPr>
          <a:xfrm>
            <a:off x="934575" y="444030"/>
            <a:ext cx="4486656" cy="1141497"/>
          </a:xfrm>
        </p:spPr>
        <p:txBody>
          <a:bodyPr/>
          <a:lstStyle/>
          <a:p>
            <a:r>
              <a:rPr lang="en-US" dirty="0"/>
              <a:t>Gaelic Ireland</a:t>
            </a:r>
          </a:p>
        </p:txBody>
      </p:sp>
      <p:sp>
        <p:nvSpPr>
          <p:cNvPr id="3" name="Content Placeholder 2">
            <a:extLst>
              <a:ext uri="{FF2B5EF4-FFF2-40B4-BE49-F238E27FC236}">
                <a16:creationId xmlns:a16="http://schemas.microsoft.com/office/drawing/2014/main" id="{E7E3AF07-62A9-9017-7C81-1DFD309743DE}"/>
              </a:ext>
            </a:extLst>
          </p:cNvPr>
          <p:cNvSpPr>
            <a:spLocks noGrp="1"/>
          </p:cNvSpPr>
          <p:nvPr>
            <p:ph idx="1"/>
          </p:nvPr>
        </p:nvSpPr>
        <p:spPr/>
        <p:txBody>
          <a:bodyPr/>
          <a:lstStyle/>
          <a:p>
            <a:r>
              <a:rPr lang="en-US" dirty="0"/>
              <a:t>Tt</a:t>
            </a:r>
          </a:p>
        </p:txBody>
      </p:sp>
      <p:sp>
        <p:nvSpPr>
          <p:cNvPr id="4" name="Text Placeholder 3">
            <a:extLst>
              <a:ext uri="{FF2B5EF4-FFF2-40B4-BE49-F238E27FC236}">
                <a16:creationId xmlns:a16="http://schemas.microsoft.com/office/drawing/2014/main" id="{F5465613-FFAC-AE68-A151-BE8DD27E921A}"/>
              </a:ext>
            </a:extLst>
          </p:cNvPr>
          <p:cNvSpPr>
            <a:spLocks noGrp="1"/>
          </p:cNvSpPr>
          <p:nvPr>
            <p:ph type="body" sz="half" idx="2"/>
          </p:nvPr>
        </p:nvSpPr>
        <p:spPr>
          <a:xfrm>
            <a:off x="378158" y="1876090"/>
            <a:ext cx="5416455" cy="4537880"/>
          </a:xfrm>
        </p:spPr>
        <p:txBody>
          <a:bodyPr>
            <a:normAutofit/>
          </a:bodyPr>
          <a:lstStyle/>
          <a:p>
            <a:r>
              <a:rPr lang="en-US" sz="1800" dirty="0"/>
              <a:t>-The period referred to in this article is medieval or Gaelic Ireland.</a:t>
            </a:r>
          </a:p>
          <a:p>
            <a:r>
              <a:rPr lang="en-US" sz="1800" dirty="0"/>
              <a:t>-Which is the period of Irish history before England invaded and claimed ruler ship.</a:t>
            </a:r>
          </a:p>
          <a:p>
            <a:r>
              <a:rPr lang="en-US" sz="1800" dirty="0"/>
              <a:t>-In this period Ireland was not one unified Kingdom but split into several separate kingdoms. </a:t>
            </a:r>
          </a:p>
          <a:p>
            <a:r>
              <a:rPr lang="en-US" sz="1800" dirty="0"/>
              <a:t>-Though at times one powerful individual would claim High Kingship over Ireland.</a:t>
            </a:r>
          </a:p>
          <a:p>
            <a:r>
              <a:rPr lang="en-US" sz="1800" dirty="0"/>
              <a:t>-In this period warfare between the separate Kingdoms was common.  With fights ranging from raids to full pitch battles.</a:t>
            </a:r>
          </a:p>
          <a:p>
            <a:r>
              <a:rPr lang="en-US" sz="1800" dirty="0"/>
              <a:t>-Ireland had a polytheist religion before the arrival of Christianity</a:t>
            </a:r>
            <a:r>
              <a:rPr lang="en-US" dirty="0"/>
              <a:t>.</a:t>
            </a:r>
          </a:p>
        </p:txBody>
      </p:sp>
      <p:pic>
        <p:nvPicPr>
          <p:cNvPr id="5" name="Picture 4">
            <a:extLst>
              <a:ext uri="{FF2B5EF4-FFF2-40B4-BE49-F238E27FC236}">
                <a16:creationId xmlns:a16="http://schemas.microsoft.com/office/drawing/2014/main" id="{A541B60C-C48F-1E88-59BD-D2208BBC36C2}"/>
              </a:ext>
            </a:extLst>
          </p:cNvPr>
          <p:cNvPicPr>
            <a:picLocks noChangeAspect="1"/>
          </p:cNvPicPr>
          <p:nvPr/>
        </p:nvPicPr>
        <p:blipFill>
          <a:blip r:embed="rId2"/>
          <a:stretch>
            <a:fillRect/>
          </a:stretch>
        </p:blipFill>
        <p:spPr>
          <a:xfrm>
            <a:off x="6334107" y="782561"/>
            <a:ext cx="5625880" cy="4219410"/>
          </a:xfrm>
          <a:prstGeom prst="rect">
            <a:avLst/>
          </a:prstGeom>
        </p:spPr>
      </p:pic>
      <p:sp>
        <p:nvSpPr>
          <p:cNvPr id="6" name="TextBox 5">
            <a:extLst>
              <a:ext uri="{FF2B5EF4-FFF2-40B4-BE49-F238E27FC236}">
                <a16:creationId xmlns:a16="http://schemas.microsoft.com/office/drawing/2014/main" id="{8D94E0D2-DC81-3331-6894-AF5E749FD6B0}"/>
              </a:ext>
            </a:extLst>
          </p:cNvPr>
          <p:cNvSpPr txBox="1"/>
          <p:nvPr/>
        </p:nvSpPr>
        <p:spPr>
          <a:xfrm>
            <a:off x="6397388" y="5458774"/>
            <a:ext cx="5416455" cy="1200329"/>
          </a:xfrm>
          <a:prstGeom prst="rect">
            <a:avLst/>
          </a:prstGeom>
          <a:noFill/>
        </p:spPr>
        <p:txBody>
          <a:bodyPr wrap="square" rtlCol="0">
            <a:spAutoFit/>
          </a:bodyPr>
          <a:lstStyle/>
          <a:p>
            <a:pPr algn="l"/>
            <a:r>
              <a:rPr lang="en-US" dirty="0"/>
              <a:t>The </a:t>
            </a:r>
            <a:r>
              <a:rPr lang="en-US" dirty="0" err="1"/>
              <a:t>Ardagh</a:t>
            </a:r>
            <a:r>
              <a:rPr lang="en-US" dirty="0"/>
              <a:t> </a:t>
            </a:r>
            <a:r>
              <a:rPr lang="en-US" dirty="0" err="1"/>
              <a:t>Challace</a:t>
            </a:r>
            <a:r>
              <a:rPr lang="en-US" dirty="0"/>
              <a:t>:  An example of Irish silverwork.</a:t>
            </a:r>
          </a:p>
          <a:p>
            <a:pPr algn="l"/>
            <a:r>
              <a:rPr lang="en-US" dirty="0">
                <a:hlinkClick r:id="rId3"/>
              </a:rPr>
              <a:t>https://www.metmuseum.org/art/collection/search/463050</a:t>
            </a:r>
            <a:endParaRPr lang="en-US" dirty="0"/>
          </a:p>
          <a:p>
            <a:pPr algn="l"/>
            <a:endParaRPr lang="en-US" dirty="0"/>
          </a:p>
        </p:txBody>
      </p:sp>
    </p:spTree>
    <p:extLst>
      <p:ext uri="{BB962C8B-B14F-4D97-AF65-F5344CB8AC3E}">
        <p14:creationId xmlns:p14="http://schemas.microsoft.com/office/powerpoint/2010/main" val="520801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07CC9-1918-C8E1-49D3-1B5962670E51}"/>
              </a:ext>
            </a:extLst>
          </p:cNvPr>
          <p:cNvSpPr>
            <a:spLocks noGrp="1"/>
          </p:cNvSpPr>
          <p:nvPr>
            <p:ph type="title"/>
          </p:nvPr>
        </p:nvSpPr>
        <p:spPr>
          <a:xfrm>
            <a:off x="640080" y="350201"/>
            <a:ext cx="4486656" cy="1141497"/>
          </a:xfrm>
        </p:spPr>
        <p:txBody>
          <a:bodyPr/>
          <a:lstStyle/>
          <a:p>
            <a:r>
              <a:rPr lang="en-US" dirty="0"/>
              <a:t>Who is the </a:t>
            </a:r>
            <a:r>
              <a:rPr lang="en-US" dirty="0" err="1"/>
              <a:t>Morrigan</a:t>
            </a:r>
            <a:r>
              <a:rPr lang="en-US" dirty="0"/>
              <a:t>?</a:t>
            </a:r>
          </a:p>
        </p:txBody>
      </p:sp>
      <p:pic>
        <p:nvPicPr>
          <p:cNvPr id="5" name="Picture 5">
            <a:extLst>
              <a:ext uri="{FF2B5EF4-FFF2-40B4-BE49-F238E27FC236}">
                <a16:creationId xmlns:a16="http://schemas.microsoft.com/office/drawing/2014/main" id="{A4C97C1F-9665-84FB-307F-35514DE4D96B}"/>
              </a:ext>
            </a:extLst>
          </p:cNvPr>
          <p:cNvPicPr>
            <a:picLocks noGrp="1" noChangeAspect="1"/>
          </p:cNvPicPr>
          <p:nvPr>
            <p:ph idx="1"/>
          </p:nvPr>
        </p:nvPicPr>
        <p:blipFill>
          <a:blip r:embed="rId2"/>
          <a:stretch>
            <a:fillRect/>
          </a:stretch>
        </p:blipFill>
        <p:spPr>
          <a:xfrm>
            <a:off x="6606896" y="216510"/>
            <a:ext cx="4716903" cy="5896129"/>
          </a:xfrm>
        </p:spPr>
      </p:pic>
      <p:sp>
        <p:nvSpPr>
          <p:cNvPr id="4" name="Content Placeholder 3">
            <a:extLst>
              <a:ext uri="{FF2B5EF4-FFF2-40B4-BE49-F238E27FC236}">
                <a16:creationId xmlns:a16="http://schemas.microsoft.com/office/drawing/2014/main" id="{89AD682E-5D50-DA72-11CA-A2AFC74EBD49}"/>
              </a:ext>
            </a:extLst>
          </p:cNvPr>
          <p:cNvSpPr>
            <a:spLocks noGrp="1"/>
          </p:cNvSpPr>
          <p:nvPr>
            <p:ph type="body" sz="half" idx="2"/>
          </p:nvPr>
        </p:nvSpPr>
        <p:spPr>
          <a:xfrm>
            <a:off x="868201" y="1707470"/>
            <a:ext cx="3874395" cy="4945814"/>
          </a:xfrm>
        </p:spPr>
        <p:txBody>
          <a:bodyPr/>
          <a:lstStyle/>
          <a:p>
            <a:r>
              <a:rPr lang="en-US" sz="1800" dirty="0"/>
              <a:t>-The </a:t>
            </a:r>
            <a:r>
              <a:rPr lang="en-US" sz="1800" dirty="0" err="1"/>
              <a:t>Morrigan</a:t>
            </a:r>
            <a:r>
              <a:rPr lang="en-US" sz="1800" dirty="0"/>
              <a:t> is one of the more prominent goddesses in Irish mythology who appears through multiple different texts.</a:t>
            </a:r>
          </a:p>
          <a:p>
            <a:r>
              <a:rPr lang="en-US" sz="1800" dirty="0"/>
              <a:t>-She is a member of the </a:t>
            </a:r>
            <a:r>
              <a:rPr lang="en-US" sz="1800" dirty="0" err="1"/>
              <a:t>Tuatha</a:t>
            </a:r>
            <a:r>
              <a:rPr lang="en-US" sz="1800" dirty="0"/>
              <a:t> De </a:t>
            </a:r>
            <a:r>
              <a:rPr lang="en-US" sz="1800" dirty="0" err="1"/>
              <a:t>Danann</a:t>
            </a:r>
            <a:r>
              <a:rPr lang="en-US" sz="1800" dirty="0"/>
              <a:t>. </a:t>
            </a:r>
          </a:p>
          <a:p>
            <a:r>
              <a:rPr lang="en-US" sz="1800" dirty="0"/>
              <a:t>-She is the goddess of war, fate, death and sovereignty.</a:t>
            </a:r>
          </a:p>
          <a:p>
            <a:r>
              <a:rPr lang="en-US" sz="1800" dirty="0"/>
              <a:t>-She is a powerful shape shifter with her preferred form being a crow.</a:t>
            </a:r>
          </a:p>
          <a:p>
            <a:r>
              <a:rPr lang="en-US" sz="1800" dirty="0"/>
              <a:t>-In Irish mythology the </a:t>
            </a:r>
            <a:r>
              <a:rPr lang="en-US" sz="1800" dirty="0" err="1"/>
              <a:t>Morrigan</a:t>
            </a:r>
            <a:r>
              <a:rPr lang="en-US" sz="1800" dirty="0"/>
              <a:t> most famous appearance is in the </a:t>
            </a:r>
            <a:r>
              <a:rPr lang="en-US" sz="1800" dirty="0" err="1"/>
              <a:t>Tain</a:t>
            </a:r>
            <a:r>
              <a:rPr lang="en-US" sz="1800" dirty="0"/>
              <a:t> Bo </a:t>
            </a:r>
            <a:r>
              <a:rPr lang="en-US" sz="1800" dirty="0" err="1"/>
              <a:t>Cuailnge</a:t>
            </a:r>
            <a:r>
              <a:rPr lang="en-US" sz="1800" dirty="0"/>
              <a:t> (Cattle Raid of Cooley) where she interacts and outwits hero's such as Cu </a:t>
            </a:r>
            <a:r>
              <a:rPr lang="en-US" sz="1800" dirty="0" err="1"/>
              <a:t>Chulainn</a:t>
            </a:r>
            <a:r>
              <a:rPr lang="en-US" dirty="0"/>
              <a:t>.</a:t>
            </a:r>
          </a:p>
          <a:p>
            <a:endParaRPr lang="en-US" dirty="0"/>
          </a:p>
        </p:txBody>
      </p:sp>
      <p:sp>
        <p:nvSpPr>
          <p:cNvPr id="7" name="TextBox 6">
            <a:extLst>
              <a:ext uri="{FF2B5EF4-FFF2-40B4-BE49-F238E27FC236}">
                <a16:creationId xmlns:a16="http://schemas.microsoft.com/office/drawing/2014/main" id="{B05DE0A4-561B-3809-C340-8CF7CA294DD5}"/>
              </a:ext>
            </a:extLst>
          </p:cNvPr>
          <p:cNvSpPr txBox="1"/>
          <p:nvPr/>
        </p:nvSpPr>
        <p:spPr>
          <a:xfrm>
            <a:off x="7565977" y="6112639"/>
            <a:ext cx="2968677" cy="923330"/>
          </a:xfrm>
          <a:prstGeom prst="rect">
            <a:avLst/>
          </a:prstGeom>
          <a:noFill/>
        </p:spPr>
        <p:txBody>
          <a:bodyPr wrap="square" rtlCol="0">
            <a:spAutoFit/>
          </a:bodyPr>
          <a:lstStyle/>
          <a:p>
            <a:pPr algn="l"/>
            <a:r>
              <a:rPr lang="en-US" dirty="0">
                <a:hlinkClick r:id="rId3"/>
              </a:rPr>
              <a:t>http://www.everydayoriginal.com/product/the-morrigan/</a:t>
            </a:r>
            <a:endParaRPr lang="en-US" dirty="0"/>
          </a:p>
          <a:p>
            <a:pPr algn="l"/>
            <a:endParaRPr lang="en-US" dirty="0"/>
          </a:p>
        </p:txBody>
      </p:sp>
    </p:spTree>
    <p:extLst>
      <p:ext uri="{BB962C8B-B14F-4D97-AF65-F5344CB8AC3E}">
        <p14:creationId xmlns:p14="http://schemas.microsoft.com/office/powerpoint/2010/main" val="113200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CE46D-C5F0-58AB-A14A-8290777B0834}"/>
              </a:ext>
            </a:extLst>
          </p:cNvPr>
          <p:cNvSpPr>
            <a:spLocks noGrp="1"/>
          </p:cNvSpPr>
          <p:nvPr>
            <p:ph type="title"/>
          </p:nvPr>
        </p:nvSpPr>
        <p:spPr>
          <a:xfrm>
            <a:off x="725268" y="388611"/>
            <a:ext cx="4486656" cy="1141497"/>
          </a:xfrm>
        </p:spPr>
        <p:txBody>
          <a:bodyPr/>
          <a:lstStyle/>
          <a:p>
            <a:r>
              <a:rPr lang="en-US" dirty="0"/>
              <a:t>Breaking down the article</a:t>
            </a:r>
          </a:p>
        </p:txBody>
      </p:sp>
      <p:sp>
        <p:nvSpPr>
          <p:cNvPr id="3" name="Picture Placeholder 2">
            <a:extLst>
              <a:ext uri="{FF2B5EF4-FFF2-40B4-BE49-F238E27FC236}">
                <a16:creationId xmlns:a16="http://schemas.microsoft.com/office/drawing/2014/main" id="{72C85A69-7663-990B-3C6B-E5E48F711454}"/>
              </a:ext>
            </a:extLst>
          </p:cNvPr>
          <p:cNvSpPr>
            <a:spLocks noGrp="1"/>
          </p:cNvSpPr>
          <p:nvPr>
            <p:ph idx="1"/>
          </p:nvPr>
        </p:nvSpPr>
        <p:spPr/>
        <p:txBody>
          <a:bodyPr>
            <a:normAutofit fontScale="92500" lnSpcReduction="20000"/>
          </a:bodyPr>
          <a:lstStyle/>
          <a:p>
            <a:r>
              <a:rPr lang="en-US" dirty="0"/>
              <a:t>Kempton uses the archetype of the </a:t>
            </a:r>
            <a:r>
              <a:rPr lang="en-US" dirty="0" err="1"/>
              <a:t>Morrigan</a:t>
            </a:r>
            <a:r>
              <a:rPr lang="en-US" dirty="0"/>
              <a:t> to explore women's roles in warfare. For example pointing out how the </a:t>
            </a:r>
            <a:r>
              <a:rPr lang="en-US" dirty="0" err="1"/>
              <a:t>Morrigan</a:t>
            </a:r>
            <a:r>
              <a:rPr lang="en-US" dirty="0"/>
              <a:t> is an intrinsic part of the fabric of battle, the role women take in Irish mythology as the trainers of warriors but also acknowledging there rarity within the text. </a:t>
            </a:r>
          </a:p>
          <a:p>
            <a:r>
              <a:rPr lang="en-US" dirty="0"/>
              <a:t>The </a:t>
            </a:r>
            <a:r>
              <a:rPr lang="en-US" dirty="0" err="1"/>
              <a:t>Morrigans</a:t>
            </a:r>
            <a:r>
              <a:rPr lang="en-US" dirty="0"/>
              <a:t> link to sovereignty and how she can seemingly bestow sovereignty upon her fellow gods, as she does through her relationship with the Dagda. While also acknowledging the cost of this is something great as she gifts him with the blood of his enemy, a pointed criticism of Irish warrior society.</a:t>
            </a:r>
          </a:p>
          <a:p>
            <a:r>
              <a:rPr lang="en-US" dirty="0"/>
              <a:t>Kempton also looks at the fact the </a:t>
            </a:r>
            <a:r>
              <a:rPr lang="en-US" dirty="0" err="1"/>
              <a:t>Morrigan</a:t>
            </a:r>
            <a:r>
              <a:rPr lang="en-US" dirty="0"/>
              <a:t> isn't forced into the typically gendered role of the ‘mother’ that many goddesses that are linked to the earth are. She has much more agency and power.</a:t>
            </a:r>
          </a:p>
          <a:p>
            <a:endParaRPr lang="en-US" dirty="0"/>
          </a:p>
          <a:p>
            <a:endParaRPr lang="en-US" dirty="0"/>
          </a:p>
        </p:txBody>
      </p:sp>
      <p:sp>
        <p:nvSpPr>
          <p:cNvPr id="5" name="Text Placeholder 4">
            <a:extLst>
              <a:ext uri="{FF2B5EF4-FFF2-40B4-BE49-F238E27FC236}">
                <a16:creationId xmlns:a16="http://schemas.microsoft.com/office/drawing/2014/main" id="{4A484D97-B69B-1D09-B813-A098542D2BD5}"/>
              </a:ext>
            </a:extLst>
          </p:cNvPr>
          <p:cNvSpPr>
            <a:spLocks noGrp="1"/>
          </p:cNvSpPr>
          <p:nvPr>
            <p:ph type="body" sz="half" idx="2"/>
          </p:nvPr>
        </p:nvSpPr>
        <p:spPr/>
        <p:txBody>
          <a:bodyPr/>
          <a:lstStyle/>
          <a:p>
            <a:endParaRPr lang="en-US"/>
          </a:p>
        </p:txBody>
      </p:sp>
      <p:pic>
        <p:nvPicPr>
          <p:cNvPr id="4" name="Picture 3">
            <a:extLst>
              <a:ext uri="{FF2B5EF4-FFF2-40B4-BE49-F238E27FC236}">
                <a16:creationId xmlns:a16="http://schemas.microsoft.com/office/drawing/2014/main" id="{A4E2AEFF-991E-F313-D601-03A40089B33E}"/>
              </a:ext>
            </a:extLst>
          </p:cNvPr>
          <p:cNvPicPr>
            <a:picLocks noChangeAspect="1"/>
          </p:cNvPicPr>
          <p:nvPr/>
        </p:nvPicPr>
        <p:blipFill>
          <a:blip r:embed="rId2"/>
          <a:stretch>
            <a:fillRect/>
          </a:stretch>
        </p:blipFill>
        <p:spPr>
          <a:xfrm>
            <a:off x="721858" y="1651426"/>
            <a:ext cx="4490066" cy="4490066"/>
          </a:xfrm>
          <a:prstGeom prst="rect">
            <a:avLst/>
          </a:prstGeom>
        </p:spPr>
      </p:pic>
      <p:sp>
        <p:nvSpPr>
          <p:cNvPr id="6" name="TextBox 5">
            <a:extLst>
              <a:ext uri="{FF2B5EF4-FFF2-40B4-BE49-F238E27FC236}">
                <a16:creationId xmlns:a16="http://schemas.microsoft.com/office/drawing/2014/main" id="{DCE11E14-CE51-5519-6429-D8818CD23059}"/>
              </a:ext>
            </a:extLst>
          </p:cNvPr>
          <p:cNvSpPr txBox="1"/>
          <p:nvPr/>
        </p:nvSpPr>
        <p:spPr>
          <a:xfrm>
            <a:off x="784746" y="6262810"/>
            <a:ext cx="4427178" cy="646331"/>
          </a:xfrm>
          <a:prstGeom prst="rect">
            <a:avLst/>
          </a:prstGeom>
          <a:noFill/>
        </p:spPr>
        <p:txBody>
          <a:bodyPr wrap="square" rtlCol="0">
            <a:spAutoFit/>
          </a:bodyPr>
          <a:lstStyle/>
          <a:p>
            <a:pPr algn="l"/>
            <a:r>
              <a:rPr lang="en-US" dirty="0">
                <a:hlinkClick r:id="rId3"/>
              </a:rPr>
              <a:t>https://allthatsinteresting.com/scathach</a:t>
            </a:r>
            <a:endParaRPr lang="en-US" dirty="0"/>
          </a:p>
          <a:p>
            <a:pPr algn="l"/>
            <a:endParaRPr lang="en-US" dirty="0"/>
          </a:p>
        </p:txBody>
      </p:sp>
    </p:spTree>
    <p:extLst>
      <p:ext uri="{BB962C8B-B14F-4D97-AF65-F5344CB8AC3E}">
        <p14:creationId xmlns:p14="http://schemas.microsoft.com/office/powerpoint/2010/main" val="192184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3492C-5DAF-23D5-58D2-882CB618EBD8}"/>
              </a:ext>
            </a:extLst>
          </p:cNvPr>
          <p:cNvSpPr>
            <a:spLocks noGrp="1"/>
          </p:cNvSpPr>
          <p:nvPr>
            <p:ph type="title"/>
          </p:nvPr>
        </p:nvSpPr>
        <p:spPr>
          <a:xfrm>
            <a:off x="563312" y="111640"/>
            <a:ext cx="4486656" cy="1141497"/>
          </a:xfrm>
        </p:spPr>
        <p:txBody>
          <a:bodyPr/>
          <a:lstStyle/>
          <a:p>
            <a:r>
              <a:rPr lang="en-US" dirty="0"/>
              <a:t>Sources and Criticisms</a:t>
            </a:r>
          </a:p>
        </p:txBody>
      </p:sp>
      <p:sp>
        <p:nvSpPr>
          <p:cNvPr id="3" name="Content Placeholder 2">
            <a:extLst>
              <a:ext uri="{FF2B5EF4-FFF2-40B4-BE49-F238E27FC236}">
                <a16:creationId xmlns:a16="http://schemas.microsoft.com/office/drawing/2014/main" id="{830A1237-2367-D63E-6783-512C1A67A03B}"/>
              </a:ext>
            </a:extLst>
          </p:cNvPr>
          <p:cNvSpPr>
            <a:spLocks noGrp="1"/>
          </p:cNvSpPr>
          <p:nvPr>
            <p:ph idx="1"/>
          </p:nvPr>
        </p:nvSpPr>
        <p:spPr/>
        <p:txBody>
          <a:bodyPr/>
          <a:lstStyle/>
          <a:p>
            <a:r>
              <a:rPr lang="en-US" dirty="0"/>
              <a:t>It should be acknowledged that while Kempton's work is very well sourced her focus is on modern scholarship.</a:t>
            </a:r>
          </a:p>
          <a:p>
            <a:r>
              <a:rPr lang="en-US" dirty="0"/>
              <a:t>The two books she most references in her article are ‘When Species Meet’ by Donna Jeanne </a:t>
            </a:r>
            <a:r>
              <a:rPr lang="en-US" dirty="0" err="1"/>
              <a:t>Haraway</a:t>
            </a:r>
            <a:r>
              <a:rPr lang="en-US" dirty="0"/>
              <a:t> and the </a:t>
            </a:r>
            <a:r>
              <a:rPr lang="en-US" dirty="0" err="1"/>
              <a:t>Tain</a:t>
            </a:r>
            <a:r>
              <a:rPr lang="en-US" dirty="0"/>
              <a:t> Bo </a:t>
            </a:r>
            <a:r>
              <a:rPr lang="en-US" dirty="0" err="1"/>
              <a:t>Cuailnge</a:t>
            </a:r>
            <a:r>
              <a:rPr lang="en-US" dirty="0"/>
              <a:t>. </a:t>
            </a:r>
          </a:p>
          <a:p>
            <a:r>
              <a:rPr lang="en-US" dirty="0"/>
              <a:t>She often doesn't discuss other pieces of mythological text despite referring to them in the beginning of her article. </a:t>
            </a:r>
          </a:p>
          <a:p>
            <a:r>
              <a:rPr lang="en-US" dirty="0"/>
              <a:t>Kempton is also only discussing this from a mythological standpoint and not a historical one.  As she doesn't discuss how actual Irish women interacted with warfare.</a:t>
            </a:r>
          </a:p>
          <a:p>
            <a:endParaRPr lang="en-US" dirty="0"/>
          </a:p>
        </p:txBody>
      </p:sp>
      <p:sp>
        <p:nvSpPr>
          <p:cNvPr id="5" name="Text Placeholder 4">
            <a:extLst>
              <a:ext uri="{FF2B5EF4-FFF2-40B4-BE49-F238E27FC236}">
                <a16:creationId xmlns:a16="http://schemas.microsoft.com/office/drawing/2014/main" id="{F35B0209-4D84-666D-DA72-69EA6CC4125F}"/>
              </a:ext>
            </a:extLst>
          </p:cNvPr>
          <p:cNvSpPr>
            <a:spLocks noGrp="1"/>
          </p:cNvSpPr>
          <p:nvPr>
            <p:ph type="body" sz="half" idx="2"/>
          </p:nvPr>
        </p:nvSpPr>
        <p:spPr>
          <a:xfrm>
            <a:off x="883011" y="6138626"/>
            <a:ext cx="3847257" cy="518171"/>
          </a:xfrm>
        </p:spPr>
        <p:txBody>
          <a:bodyPr>
            <a:normAutofit lnSpcReduction="10000"/>
          </a:bodyPr>
          <a:lstStyle/>
          <a:p>
            <a:r>
              <a:rPr lang="en-GB" b="0" i="0" dirty="0">
                <a:solidFill>
                  <a:srgbClr val="1A1A1A"/>
                </a:solidFill>
                <a:effectLst/>
                <a:latin typeface="-apple-system"/>
                <a:hlinkClick r:id="rId2"/>
              </a:rPr>
              <a:t>https://www.britannica.com/topic/Cu-Chulainn#/media/1/145498/182184</a:t>
            </a:r>
            <a:endParaRPr lang="en-US" b="0" i="0" dirty="0">
              <a:solidFill>
                <a:srgbClr val="1A1A1A"/>
              </a:solidFill>
              <a:effectLst/>
              <a:latin typeface="-apple-system"/>
            </a:endParaRPr>
          </a:p>
          <a:p>
            <a:endParaRPr lang="en-US" dirty="0"/>
          </a:p>
        </p:txBody>
      </p:sp>
      <p:pic>
        <p:nvPicPr>
          <p:cNvPr id="4" name="Picture 3">
            <a:extLst>
              <a:ext uri="{FF2B5EF4-FFF2-40B4-BE49-F238E27FC236}">
                <a16:creationId xmlns:a16="http://schemas.microsoft.com/office/drawing/2014/main" id="{05FB8B55-A33E-4708-5C8D-686F0E815521}"/>
              </a:ext>
            </a:extLst>
          </p:cNvPr>
          <p:cNvPicPr>
            <a:picLocks noChangeAspect="1"/>
          </p:cNvPicPr>
          <p:nvPr/>
        </p:nvPicPr>
        <p:blipFill>
          <a:blip r:embed="rId3"/>
          <a:stretch>
            <a:fillRect/>
          </a:stretch>
        </p:blipFill>
        <p:spPr>
          <a:xfrm>
            <a:off x="1188765" y="1322450"/>
            <a:ext cx="3235750" cy="4661563"/>
          </a:xfrm>
          <a:prstGeom prst="rect">
            <a:avLst/>
          </a:prstGeom>
        </p:spPr>
      </p:pic>
    </p:spTree>
    <p:extLst>
      <p:ext uri="{BB962C8B-B14F-4D97-AF65-F5344CB8AC3E}">
        <p14:creationId xmlns:p14="http://schemas.microsoft.com/office/powerpoint/2010/main" val="1942203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A2F95-62C0-AC11-DB02-81C8E91CB236}"/>
              </a:ext>
            </a:extLst>
          </p:cNvPr>
          <p:cNvSpPr>
            <a:spLocks noGrp="1"/>
          </p:cNvSpPr>
          <p:nvPr>
            <p:ph type="title"/>
          </p:nvPr>
        </p:nvSpPr>
        <p:spPr>
          <a:xfrm>
            <a:off x="2231136" y="409433"/>
            <a:ext cx="7729728" cy="1188720"/>
          </a:xfrm>
        </p:spPr>
        <p:txBody>
          <a:bodyPr/>
          <a:lstStyle/>
          <a:p>
            <a:r>
              <a:rPr lang="en-US" dirty="0"/>
              <a:t>Bibliography</a:t>
            </a:r>
          </a:p>
        </p:txBody>
      </p:sp>
      <p:sp>
        <p:nvSpPr>
          <p:cNvPr id="3" name="Content Placeholder 2">
            <a:extLst>
              <a:ext uri="{FF2B5EF4-FFF2-40B4-BE49-F238E27FC236}">
                <a16:creationId xmlns:a16="http://schemas.microsoft.com/office/drawing/2014/main" id="{092159D9-BAF6-92F7-4628-6119DE5B348D}"/>
              </a:ext>
            </a:extLst>
          </p:cNvPr>
          <p:cNvSpPr>
            <a:spLocks noGrp="1"/>
          </p:cNvSpPr>
          <p:nvPr>
            <p:ph idx="1"/>
          </p:nvPr>
        </p:nvSpPr>
        <p:spPr>
          <a:xfrm>
            <a:off x="1025071" y="1709238"/>
            <a:ext cx="9797143" cy="4831262"/>
          </a:xfrm>
        </p:spPr>
        <p:txBody>
          <a:bodyPr>
            <a:normAutofit/>
          </a:bodyPr>
          <a:lstStyle/>
          <a:p>
            <a:r>
              <a:rPr lang="en-US" dirty="0"/>
              <a:t>O </a:t>
            </a:r>
            <a:r>
              <a:rPr lang="en-US" dirty="0" err="1"/>
              <a:t>Cleirigh</a:t>
            </a:r>
            <a:r>
              <a:rPr lang="en-US" dirty="0"/>
              <a:t> Cormac, </a:t>
            </a:r>
            <a:r>
              <a:rPr lang="en-US" i="1" dirty="0"/>
              <a:t>Irish Frontier Warfare: A fifteenth century case study, </a:t>
            </a:r>
            <a:r>
              <a:rPr lang="en-US" dirty="0"/>
              <a:t>1997</a:t>
            </a:r>
          </a:p>
          <a:p>
            <a:r>
              <a:rPr lang="en-US" dirty="0"/>
              <a:t>Duffy Sean, </a:t>
            </a:r>
            <a:r>
              <a:rPr lang="en-US" i="1" dirty="0"/>
              <a:t>Medieval Ireland: An Encyclopedia, </a:t>
            </a:r>
            <a:r>
              <a:rPr lang="en-US" dirty="0"/>
              <a:t>Routledge</a:t>
            </a:r>
            <a:r>
              <a:rPr lang="en-US" i="1" dirty="0"/>
              <a:t>, </a:t>
            </a:r>
            <a:r>
              <a:rPr lang="en-US" dirty="0"/>
              <a:t>2004, P 417-422</a:t>
            </a:r>
          </a:p>
          <a:p>
            <a:r>
              <a:rPr lang="en-US" dirty="0" err="1"/>
              <a:t>Kock.T</a:t>
            </a:r>
            <a:r>
              <a:rPr lang="en-US" dirty="0"/>
              <a:t>. John, </a:t>
            </a:r>
            <a:r>
              <a:rPr lang="en-US" i="1" dirty="0"/>
              <a:t>Celtic Culture: A Historical Encyclopedia, </a:t>
            </a:r>
            <a:r>
              <a:rPr lang="en-US" dirty="0"/>
              <a:t>ABC-CLIO</a:t>
            </a:r>
            <a:r>
              <a:rPr lang="en-US" i="1" dirty="0"/>
              <a:t>, </a:t>
            </a:r>
            <a:r>
              <a:rPr lang="en-US" dirty="0"/>
              <a:t>2005, P 1693-1697</a:t>
            </a:r>
          </a:p>
          <a:p>
            <a:r>
              <a:rPr lang="en-US" dirty="0">
                <a:hlinkClick r:id="rId2"/>
              </a:rPr>
              <a:t>https://www.britannica.com/topic/Ardagh-Chalice</a:t>
            </a:r>
            <a:endParaRPr lang="en-US" dirty="0"/>
          </a:p>
          <a:p>
            <a:r>
              <a:rPr lang="en-US" dirty="0">
                <a:hlinkClick r:id="rId3"/>
              </a:rPr>
              <a:t>https://www.metmuseum.org/art/collection/search/463050</a:t>
            </a:r>
            <a:endParaRPr lang="en-US" dirty="0"/>
          </a:p>
          <a:p>
            <a:r>
              <a:rPr lang="en-US" dirty="0" err="1"/>
              <a:t>Aldhouse</a:t>
            </a:r>
            <a:r>
              <a:rPr lang="en-US" dirty="0"/>
              <a:t>-Green Miranda, </a:t>
            </a:r>
            <a:r>
              <a:rPr lang="en-US" i="1" dirty="0"/>
              <a:t>The Celtic Myths: A guide to Ancient Gods and Legends, </a:t>
            </a:r>
            <a:r>
              <a:rPr lang="en-US" dirty="0"/>
              <a:t>New York: Thames and Hudson Publishing, 2015, P 125</a:t>
            </a:r>
          </a:p>
          <a:p>
            <a:r>
              <a:rPr lang="en-US" dirty="0">
                <a:hlinkClick r:id="rId4"/>
              </a:rPr>
              <a:t>http://www.everydayoriginal.com/product/the-morrigan/</a:t>
            </a:r>
            <a:endParaRPr lang="en-US" dirty="0"/>
          </a:p>
          <a:p>
            <a:r>
              <a:rPr lang="en-US" dirty="0">
                <a:hlinkClick r:id="rId5"/>
              </a:rPr>
              <a:t>https://allthatsinteresting.com/scathach</a:t>
            </a:r>
            <a:endParaRPr lang="en-US" dirty="0"/>
          </a:p>
          <a:p>
            <a:r>
              <a:rPr lang="en-US" dirty="0">
                <a:hlinkClick r:id="rId6"/>
              </a:rPr>
              <a:t>https://www.britannica.com/topic/Scathach</a:t>
            </a:r>
            <a:endParaRPr lang="en-US" dirty="0"/>
          </a:p>
          <a:p>
            <a:r>
              <a:rPr lang="en-US" dirty="0" err="1"/>
              <a:t>Haraway</a:t>
            </a:r>
            <a:r>
              <a:rPr lang="en-US" dirty="0"/>
              <a:t> Jeanne Donne, </a:t>
            </a:r>
            <a:r>
              <a:rPr lang="en-US" i="1" dirty="0"/>
              <a:t>When Species Meet, </a:t>
            </a:r>
            <a:r>
              <a:rPr lang="en-US" dirty="0"/>
              <a:t>University of Minnesota Press, 2006</a:t>
            </a:r>
          </a:p>
          <a:p>
            <a:r>
              <a:rPr lang="en-US" dirty="0"/>
              <a:t>Carson Ciaran, </a:t>
            </a:r>
            <a:r>
              <a:rPr lang="en-US" i="1" dirty="0"/>
              <a:t>The </a:t>
            </a:r>
            <a:r>
              <a:rPr lang="en-US" i="1" dirty="0" err="1"/>
              <a:t>Tain</a:t>
            </a:r>
            <a:r>
              <a:rPr lang="en-US" i="1" dirty="0"/>
              <a:t>: A New Translation of the </a:t>
            </a:r>
            <a:r>
              <a:rPr lang="en-US" i="1" dirty="0" err="1"/>
              <a:t>Tain</a:t>
            </a:r>
            <a:r>
              <a:rPr lang="en-US" i="1" dirty="0"/>
              <a:t> Bo </a:t>
            </a:r>
            <a:r>
              <a:rPr lang="en-US" i="1" dirty="0" err="1"/>
              <a:t>Cuailnge</a:t>
            </a:r>
            <a:r>
              <a:rPr lang="en-US" i="1" dirty="0"/>
              <a:t>, </a:t>
            </a:r>
            <a:r>
              <a:rPr lang="en-US" dirty="0" err="1"/>
              <a:t>Penguine</a:t>
            </a:r>
            <a:r>
              <a:rPr lang="en-US" dirty="0"/>
              <a:t>, 2007</a:t>
            </a:r>
          </a:p>
          <a:p>
            <a:endParaRPr lang="en-US" dirty="0"/>
          </a:p>
          <a:p>
            <a:endParaRPr lang="en-US" dirty="0"/>
          </a:p>
        </p:txBody>
      </p:sp>
    </p:spTree>
    <p:extLst>
      <p:ext uri="{BB962C8B-B14F-4D97-AF65-F5344CB8AC3E}">
        <p14:creationId xmlns:p14="http://schemas.microsoft.com/office/powerpoint/2010/main" val="327604519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Parcel</vt:lpstr>
      <vt:lpstr>The Morrigan, the Land and an Eco-critical critique of sovereignty and warfare</vt:lpstr>
      <vt:lpstr>An overview of the Article</vt:lpstr>
      <vt:lpstr>Gaelic Ireland</vt:lpstr>
      <vt:lpstr>Who is the Morrigan?</vt:lpstr>
      <vt:lpstr>Breaking down the article</vt:lpstr>
      <vt:lpstr>Sources and Criticisms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Morigan</dc:title>
  <dc:creator>sydney.padfueld@gmail.com</dc:creator>
  <cp:lastModifiedBy>sydney.padfueld@gmail.com</cp:lastModifiedBy>
  <cp:revision>10</cp:revision>
  <dcterms:created xsi:type="dcterms:W3CDTF">2023-03-06T10:47:55Z</dcterms:created>
  <dcterms:modified xsi:type="dcterms:W3CDTF">2023-03-08T19:15:33Z</dcterms:modified>
</cp:coreProperties>
</file>