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B308CA-4AFF-3FB3-51BB-0F765F39054D}" v="606" dt="2024-12-10T01:27:01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on Jones (2305855)" userId="S::2305855@student.uwtsd.ac.uk::5c2a9f16-3e1f-4006-8cfa-128614451953" providerId="AD" clId="Web-{69B308CA-4AFF-3FB3-51BB-0F765F39054D}"/>
    <pc:docChg chg="addSld modSld sldOrd addMainMaster delMainMaster">
      <pc:chgData name="Mason Jones (2305855)" userId="S::2305855@student.uwtsd.ac.uk::5c2a9f16-3e1f-4006-8cfa-128614451953" providerId="AD" clId="Web-{69B308CA-4AFF-3FB3-51BB-0F765F39054D}" dt="2024-12-10T01:27:01.321" v="601" actId="20577"/>
      <pc:docMkLst>
        <pc:docMk/>
      </pc:docMkLst>
      <pc:sldChg chg="addSp delSp modSp mod setBg modClrScheme delDesignElem chgLayout">
        <pc:chgData name="Mason Jones (2305855)" userId="S::2305855@student.uwtsd.ac.uk::5c2a9f16-3e1f-4006-8cfa-128614451953" providerId="AD" clId="Web-{69B308CA-4AFF-3FB3-51BB-0F765F39054D}" dt="2024-12-10T01:05:39.230" v="194" actId="20577"/>
        <pc:sldMkLst>
          <pc:docMk/>
          <pc:sldMk cId="109857222" sldId="256"/>
        </pc:sldMkLst>
        <pc:spChg chg="mod ord">
          <ac:chgData name="Mason Jones (2305855)" userId="S::2305855@student.uwtsd.ac.uk::5c2a9f16-3e1f-4006-8cfa-128614451953" providerId="AD" clId="Web-{69B308CA-4AFF-3FB3-51BB-0F765F39054D}" dt="2024-12-10T00:58:56.273" v="5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son Jones (2305855)" userId="S::2305855@student.uwtsd.ac.uk::5c2a9f16-3e1f-4006-8cfa-128614451953" providerId="AD" clId="Web-{69B308CA-4AFF-3FB3-51BB-0F765F39054D}" dt="2024-12-10T01:05:39.230" v="19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9" creationId="{64680660-7E23-4F0F-A679-BF913E9454FB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11" creationId="{1A3C89F8-0D2F-47FF-B903-151248265F47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13" creationId="{C5CB530E-515E-412C-9DF1-5F8FFBD6F383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15" creationId="{712D4376-A578-4FF1-94FC-245E7A6A489F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17" creationId="{AEA7509D-F04F-40CB-A0B3-EEF16499CC9F}"/>
          </ac:spMkLst>
        </pc:spChg>
        <pc:spChg chg="add">
          <ac:chgData name="Mason Jones (2305855)" userId="S::2305855@student.uwtsd.ac.uk::5c2a9f16-3e1f-4006-8cfa-128614451953" providerId="AD" clId="Web-{69B308CA-4AFF-3FB3-51BB-0F765F39054D}" dt="2024-12-10T00:52:06.201" v="0"/>
          <ac:spMkLst>
            <pc:docMk/>
            <pc:sldMk cId="109857222" sldId="256"/>
            <ac:spMk id="21" creationId="{508BEF50-7B1E-49A4-BC19-5F4F1D755E64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23" creationId="{3FBAD350-5664-4811-A208-657FB882D350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03.082" v="7"/>
          <ac:spMkLst>
            <pc:docMk/>
            <pc:sldMk cId="109857222" sldId="256"/>
            <ac:spMk id="25" creationId="{C39ADB8F-D187-49D7-BDCF-C1B6DC727068}"/>
          </ac:spMkLst>
        </pc:spChg>
        <pc:spChg chg="del">
          <ac:chgData name="Mason Jones (2305855)" userId="S::2305855@student.uwtsd.ac.uk::5c2a9f16-3e1f-4006-8cfa-128614451953" providerId="AD" clId="Web-{69B308CA-4AFF-3FB3-51BB-0F765F39054D}" dt="2024-12-10T00:55:12.645" v="8"/>
          <ac:spMkLst>
            <pc:docMk/>
            <pc:sldMk cId="109857222" sldId="256"/>
            <ac:spMk id="30" creationId="{7A18C9FB-EC4C-4DAE-8F7D-C6E5AF607958}"/>
          </ac:spMkLst>
        </pc:spChg>
        <pc:spChg chg="add del">
          <ac:chgData name="Mason Jones (2305855)" userId="S::2305855@student.uwtsd.ac.uk::5c2a9f16-3e1f-4006-8cfa-128614451953" providerId="AD" clId="Web-{69B308CA-4AFF-3FB3-51BB-0F765F39054D}" dt="2024-12-10T00:55:12.645" v="8"/>
          <ac:spMkLst>
            <pc:docMk/>
            <pc:sldMk cId="109857222" sldId="256"/>
            <ac:spMk id="32" creationId="{B47A9921-6509-49C2-BEBF-924F28066091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11:05.600" v="383" actId="1076"/>
        <pc:sldMkLst>
          <pc:docMk/>
          <pc:sldMk cId="506954332" sldId="257"/>
        </pc:sldMkLst>
        <pc:spChg chg="mod">
          <ac:chgData name="Mason Jones (2305855)" userId="S::2305855@student.uwtsd.ac.uk::5c2a9f16-3e1f-4006-8cfa-128614451953" providerId="AD" clId="Web-{69B308CA-4AFF-3FB3-51BB-0F765F39054D}" dt="2024-12-10T00:59:34.448" v="72" actId="20577"/>
          <ac:spMkLst>
            <pc:docMk/>
            <pc:sldMk cId="506954332" sldId="257"/>
            <ac:spMk id="2" creationId="{6560B505-E946-2879-61AC-2A607A9DB179}"/>
          </ac:spMkLst>
        </pc:spChg>
        <pc:spChg chg="mod">
          <ac:chgData name="Mason Jones (2305855)" userId="S::2305855@student.uwtsd.ac.uk::5c2a9f16-3e1f-4006-8cfa-128614451953" providerId="AD" clId="Web-{69B308CA-4AFF-3FB3-51BB-0F765F39054D}" dt="2024-12-10T01:11:05.600" v="383" actId="1076"/>
          <ac:spMkLst>
            <pc:docMk/>
            <pc:sldMk cId="506954332" sldId="257"/>
            <ac:spMk id="3" creationId="{3206CE41-7318-9CE9-71A5-44F052971691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14:55.244" v="426" actId="20577"/>
        <pc:sldMkLst>
          <pc:docMk/>
          <pc:sldMk cId="1571089167" sldId="258"/>
        </pc:sldMkLst>
        <pc:spChg chg="mod">
          <ac:chgData name="Mason Jones (2305855)" userId="S::2305855@student.uwtsd.ac.uk::5c2a9f16-3e1f-4006-8cfa-128614451953" providerId="AD" clId="Web-{69B308CA-4AFF-3FB3-51BB-0F765F39054D}" dt="2024-12-10T01:13:51.552" v="423" actId="20577"/>
          <ac:spMkLst>
            <pc:docMk/>
            <pc:sldMk cId="1571089167" sldId="258"/>
            <ac:spMk id="2" creationId="{DA84A01E-42B0-7D23-50CC-EFFF1870A82F}"/>
          </ac:spMkLst>
        </pc:spChg>
        <pc:spChg chg="mod">
          <ac:chgData name="Mason Jones (2305855)" userId="S::2305855@student.uwtsd.ac.uk::5c2a9f16-3e1f-4006-8cfa-128614451953" providerId="AD" clId="Web-{69B308CA-4AFF-3FB3-51BB-0F765F39054D}" dt="2024-12-10T01:14:55.244" v="426" actId="20577"/>
          <ac:spMkLst>
            <pc:docMk/>
            <pc:sldMk cId="1571089167" sldId="258"/>
            <ac:spMk id="3" creationId="{15B557BD-0228-F685-BD94-E7CD02DEC988}"/>
          </ac:spMkLst>
        </pc:spChg>
      </pc:sldChg>
      <pc:sldChg chg="modSp new ord">
        <pc:chgData name="Mason Jones (2305855)" userId="S::2305855@student.uwtsd.ac.uk::5c2a9f16-3e1f-4006-8cfa-128614451953" providerId="AD" clId="Web-{69B308CA-4AFF-3FB3-51BB-0F765F39054D}" dt="2024-12-10T01:24:49.607" v="567"/>
        <pc:sldMkLst>
          <pc:docMk/>
          <pc:sldMk cId="3428714838" sldId="259"/>
        </pc:sldMkLst>
        <pc:spChg chg="mod">
          <ac:chgData name="Mason Jones (2305855)" userId="S::2305855@student.uwtsd.ac.uk::5c2a9f16-3e1f-4006-8cfa-128614451953" providerId="AD" clId="Web-{69B308CA-4AFF-3FB3-51BB-0F765F39054D}" dt="2024-12-10T01:19:17.829" v="447" actId="20577"/>
          <ac:spMkLst>
            <pc:docMk/>
            <pc:sldMk cId="3428714838" sldId="259"/>
            <ac:spMk id="2" creationId="{E18072C6-21F9-5274-1895-BB622FCB4E8A}"/>
          </ac:spMkLst>
        </pc:spChg>
      </pc:sldChg>
      <pc:sldChg chg="modSp new ord">
        <pc:chgData name="Mason Jones (2305855)" userId="S::2305855@student.uwtsd.ac.uk::5c2a9f16-3e1f-4006-8cfa-128614451953" providerId="AD" clId="Web-{69B308CA-4AFF-3FB3-51BB-0F765F39054D}" dt="2024-12-10T01:24:39.215" v="566"/>
        <pc:sldMkLst>
          <pc:docMk/>
          <pc:sldMk cId="1280689968" sldId="260"/>
        </pc:sldMkLst>
        <pc:spChg chg="mod">
          <ac:chgData name="Mason Jones (2305855)" userId="S::2305855@student.uwtsd.ac.uk::5c2a9f16-3e1f-4006-8cfa-128614451953" providerId="AD" clId="Web-{69B308CA-4AFF-3FB3-51BB-0F765F39054D}" dt="2024-12-10T01:20:38.429" v="482" actId="20577"/>
          <ac:spMkLst>
            <pc:docMk/>
            <pc:sldMk cId="1280689968" sldId="260"/>
            <ac:spMk id="2" creationId="{D6B75D55-B202-E83D-F1A0-EFC37209C19A}"/>
          </ac:spMkLst>
        </pc:spChg>
      </pc:sldChg>
      <pc:sldChg chg="modSp new ord">
        <pc:chgData name="Mason Jones (2305855)" userId="S::2305855@student.uwtsd.ac.uk::5c2a9f16-3e1f-4006-8cfa-128614451953" providerId="AD" clId="Web-{69B308CA-4AFF-3FB3-51BB-0F765F39054D}" dt="2024-12-10T01:24:32.355" v="565"/>
        <pc:sldMkLst>
          <pc:docMk/>
          <pc:sldMk cId="2198613776" sldId="261"/>
        </pc:sldMkLst>
        <pc:spChg chg="mod">
          <ac:chgData name="Mason Jones (2305855)" userId="S::2305855@student.uwtsd.ac.uk::5c2a9f16-3e1f-4006-8cfa-128614451953" providerId="AD" clId="Web-{69B308CA-4AFF-3FB3-51BB-0F765F39054D}" dt="2024-12-10T01:21:18.432" v="506" actId="20577"/>
          <ac:spMkLst>
            <pc:docMk/>
            <pc:sldMk cId="2198613776" sldId="261"/>
            <ac:spMk id="2" creationId="{BB2BBA4B-6375-4022-8519-2D17912B08EE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22:11.077" v="541" actId="20577"/>
        <pc:sldMkLst>
          <pc:docMk/>
          <pc:sldMk cId="249830944" sldId="262"/>
        </pc:sldMkLst>
        <pc:spChg chg="mod">
          <ac:chgData name="Mason Jones (2305855)" userId="S::2305855@student.uwtsd.ac.uk::5c2a9f16-3e1f-4006-8cfa-128614451953" providerId="AD" clId="Web-{69B308CA-4AFF-3FB3-51BB-0F765F39054D}" dt="2024-12-10T01:22:11.077" v="541" actId="20577"/>
          <ac:spMkLst>
            <pc:docMk/>
            <pc:sldMk cId="249830944" sldId="262"/>
            <ac:spMk id="2" creationId="{0A29B157-2594-98CC-AA20-B06FEAC4C65A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23:27.740" v="561" actId="20577"/>
        <pc:sldMkLst>
          <pc:docMk/>
          <pc:sldMk cId="1958540459" sldId="263"/>
        </pc:sldMkLst>
        <pc:spChg chg="mod">
          <ac:chgData name="Mason Jones (2305855)" userId="S::2305855@student.uwtsd.ac.uk::5c2a9f16-3e1f-4006-8cfa-128614451953" providerId="AD" clId="Web-{69B308CA-4AFF-3FB3-51BB-0F765F39054D}" dt="2024-12-10T01:23:27.740" v="561" actId="20577"/>
          <ac:spMkLst>
            <pc:docMk/>
            <pc:sldMk cId="1958540459" sldId="263"/>
            <ac:spMk id="2" creationId="{70F4D0A2-A121-61B7-ABDB-D8C8C0AB4EAB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26:10.035" v="588" actId="20577"/>
        <pc:sldMkLst>
          <pc:docMk/>
          <pc:sldMk cId="969654364" sldId="264"/>
        </pc:sldMkLst>
        <pc:spChg chg="mod">
          <ac:chgData name="Mason Jones (2305855)" userId="S::2305855@student.uwtsd.ac.uk::5c2a9f16-3e1f-4006-8cfa-128614451953" providerId="AD" clId="Web-{69B308CA-4AFF-3FB3-51BB-0F765F39054D}" dt="2024-12-10T01:26:10.035" v="588" actId="20577"/>
          <ac:spMkLst>
            <pc:docMk/>
            <pc:sldMk cId="969654364" sldId="264"/>
            <ac:spMk id="2" creationId="{FB9FDEB4-C81C-4B47-480B-2AEC9C0E49E4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26:17.989" v="592" actId="20577"/>
        <pc:sldMkLst>
          <pc:docMk/>
          <pc:sldMk cId="3151340937" sldId="265"/>
        </pc:sldMkLst>
        <pc:spChg chg="mod">
          <ac:chgData name="Mason Jones (2305855)" userId="S::2305855@student.uwtsd.ac.uk::5c2a9f16-3e1f-4006-8cfa-128614451953" providerId="AD" clId="Web-{69B308CA-4AFF-3FB3-51BB-0F765F39054D}" dt="2024-12-10T01:26:17.989" v="592" actId="20577"/>
          <ac:spMkLst>
            <pc:docMk/>
            <pc:sldMk cId="3151340937" sldId="265"/>
            <ac:spMk id="2" creationId="{B0FB706A-61A1-07C0-5F08-804114420F2F}"/>
          </ac:spMkLst>
        </pc:spChg>
      </pc:sldChg>
      <pc:sldChg chg="modSp new">
        <pc:chgData name="Mason Jones (2305855)" userId="S::2305855@student.uwtsd.ac.uk::5c2a9f16-3e1f-4006-8cfa-128614451953" providerId="AD" clId="Web-{69B308CA-4AFF-3FB3-51BB-0F765F39054D}" dt="2024-12-10T01:27:01.321" v="601" actId="20577"/>
        <pc:sldMkLst>
          <pc:docMk/>
          <pc:sldMk cId="3898994171" sldId="266"/>
        </pc:sldMkLst>
        <pc:spChg chg="mod">
          <ac:chgData name="Mason Jones (2305855)" userId="S::2305855@student.uwtsd.ac.uk::5c2a9f16-3e1f-4006-8cfa-128614451953" providerId="AD" clId="Web-{69B308CA-4AFF-3FB3-51BB-0F765F39054D}" dt="2024-12-10T01:27:01.321" v="601" actId="20577"/>
          <ac:spMkLst>
            <pc:docMk/>
            <pc:sldMk cId="3898994171" sldId="266"/>
            <ac:spMk id="2" creationId="{CA1A7AAF-55F9-8875-9219-D43ECC8B9CD5}"/>
          </ac:spMkLst>
        </pc:spChg>
      </pc:sldChg>
      <pc:sldMasterChg chg="del delSldLayout">
        <pc:chgData name="Mason Jones (2305855)" userId="S::2305855@student.uwtsd.ac.uk::5c2a9f16-3e1f-4006-8cfa-128614451953" providerId="AD" clId="Web-{69B308CA-4AFF-3FB3-51BB-0F765F39054D}" dt="2024-12-10T00:52:06.201" v="0"/>
        <pc:sldMasterMkLst>
          <pc:docMk/>
          <pc:sldMasterMk cId="2460954070" sldId="2147483660"/>
        </pc:sldMasterMkLst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son Jones (2305855)" userId="S::2305855@student.uwtsd.ac.uk::5c2a9f16-3e1f-4006-8cfa-128614451953" providerId="AD" clId="Web-{69B308CA-4AFF-3FB3-51BB-0F765F39054D}" dt="2024-12-10T00:52:06.20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ason Jones (2305855)" userId="S::2305855@student.uwtsd.ac.uk::5c2a9f16-3e1f-4006-8cfa-128614451953" providerId="AD" clId="Web-{69B308CA-4AFF-3FB3-51BB-0F765F39054D}" dt="2024-12-10T00:55:03.082" v="7"/>
        <pc:sldMasterMkLst>
          <pc:docMk/>
          <pc:sldMasterMk cId="576222030" sldId="2147483773"/>
        </pc:sldMasterMkLst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594369268" sldId="2147483762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315116081" sldId="2147483763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95814000" sldId="2147483764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4000323153" sldId="2147483765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329113093" sldId="2147483766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3617287862" sldId="2147483767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514673552" sldId="2147483768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383708966" sldId="2147483769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4091788981" sldId="2147483770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3607146002" sldId="2147483771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03.082" v="7"/>
          <pc:sldLayoutMkLst>
            <pc:docMk/>
            <pc:sldMasterMk cId="576222030" sldId="2147483773"/>
            <pc:sldLayoutMk cId="72265187" sldId="2147483772"/>
          </pc:sldLayoutMkLst>
        </pc:sldLayoutChg>
      </pc:sldMasterChg>
      <pc:sldMasterChg chg="add del addSldLayout delSldLayout">
        <pc:chgData name="Mason Jones (2305855)" userId="S::2305855@student.uwtsd.ac.uk::5c2a9f16-3e1f-4006-8cfa-128614451953" providerId="AD" clId="Web-{69B308CA-4AFF-3FB3-51BB-0F765F39054D}" dt="2024-12-10T00:55:12.645" v="8"/>
        <pc:sldMasterMkLst>
          <pc:docMk/>
          <pc:sldMasterMk cId="876172610" sldId="2147483875"/>
        </pc:sldMasterMkLst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2579213539" sldId="2147483864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2745296890" sldId="2147483865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3104366680" sldId="2147483866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1811147103" sldId="2147483867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139190590" sldId="2147483868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738771727" sldId="2147483869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1595449041" sldId="2147483870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3827642094" sldId="2147483871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2941425723" sldId="2147483872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3805094671" sldId="2147483873"/>
          </pc:sldLayoutMkLst>
        </pc:sldLayoutChg>
        <pc:sldLayoutChg chg="add del">
          <pc:chgData name="Mason Jones (2305855)" userId="S::2305855@student.uwtsd.ac.uk::5c2a9f16-3e1f-4006-8cfa-128614451953" providerId="AD" clId="Web-{69B308CA-4AFF-3FB3-51BB-0F765F39054D}" dt="2024-12-10T00:55:12.645" v="8"/>
          <pc:sldLayoutMkLst>
            <pc:docMk/>
            <pc:sldMasterMk cId="876172610" sldId="2147483875"/>
            <pc:sldLayoutMk cId="4084796903" sldId="2147483874"/>
          </pc:sldLayoutMkLst>
        </pc:sldLayoutChg>
      </pc:sldMasterChg>
      <pc:sldMasterChg chg="add del addSldLayout delSldLayout modSldLayout">
        <pc:chgData name="Mason Jones (2305855)" userId="S::2305855@student.uwtsd.ac.uk::5c2a9f16-3e1f-4006-8cfa-128614451953" providerId="AD" clId="Web-{69B308CA-4AFF-3FB3-51BB-0F765F39054D}" dt="2024-12-10T00:55:22.021" v="9"/>
        <pc:sldMasterMkLst>
          <pc:docMk/>
          <pc:sldMasterMk cId="3484153233" sldId="2147483876"/>
        </pc:sldMasterMkLst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872834454" sldId="2147483877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4056550208" sldId="2147483878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3949577112" sldId="2147483879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3248862888" sldId="2147483880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381989043" sldId="2147483881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2142850134" sldId="2147483882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4086222065" sldId="2147483883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3930950378" sldId="2147483884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3654637043" sldId="2147483885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2464939493" sldId="2147483886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22.021" v="9"/>
          <pc:sldLayoutMkLst>
            <pc:docMk/>
            <pc:sldMasterMk cId="3484153233" sldId="2147483876"/>
            <pc:sldLayoutMk cId="573687984" sldId="2147483887"/>
          </pc:sldLayoutMkLst>
        </pc:sldLayoutChg>
      </pc:sldMasterChg>
      <pc:sldMasterChg chg="add del addSldLayout delSldLayout modSldLayout">
        <pc:chgData name="Mason Jones (2305855)" userId="S::2305855@student.uwtsd.ac.uk::5c2a9f16-3e1f-4006-8cfa-128614451953" providerId="AD" clId="Web-{69B308CA-4AFF-3FB3-51BB-0F765F39054D}" dt="2024-12-10T00:55:30.990" v="10"/>
        <pc:sldMasterMkLst>
          <pc:docMk/>
          <pc:sldMasterMk cId="2990964271" sldId="2147483888"/>
        </pc:sldMasterMkLst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2730486375" sldId="2147483889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817541742" sldId="2147483890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1675224741" sldId="2147483891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1046855214" sldId="2147483892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387121677" sldId="2147483893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2202221393" sldId="2147483894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3602336446" sldId="2147483895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2758066677" sldId="2147483896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3589761450" sldId="2147483897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547155906" sldId="2147483898"/>
          </pc:sldLayoutMkLst>
        </pc:sldLayoutChg>
        <pc:sldLayoutChg chg="add del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2990964271" sldId="2147483888"/>
            <pc:sldLayoutMk cId="3676562793" sldId="2147483899"/>
          </pc:sldLayoutMkLst>
        </pc:sldLayoutChg>
      </pc:sldMasterChg>
      <pc:sldMasterChg chg="add addSldLayout modSldLayout">
        <pc:chgData name="Mason Jones (2305855)" userId="S::2305855@student.uwtsd.ac.uk::5c2a9f16-3e1f-4006-8cfa-128614451953" providerId="AD" clId="Web-{69B308CA-4AFF-3FB3-51BB-0F765F39054D}" dt="2024-12-10T00:55:30.990" v="10"/>
        <pc:sldMasterMkLst>
          <pc:docMk/>
          <pc:sldMasterMk cId="3897925197" sldId="2147483900"/>
        </pc:sldMasterMkLst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3248415351" sldId="2147483901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2271220282" sldId="2147483902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2012447159" sldId="2147483903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517590957" sldId="2147483904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4289687092" sldId="2147483905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864813879" sldId="2147483906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1362778556" sldId="2147483907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3897523967" sldId="2147483908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425024303" sldId="2147483909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1302416380" sldId="2147483910"/>
          </pc:sldLayoutMkLst>
        </pc:sldLayoutChg>
        <pc:sldLayoutChg chg="add mod replId">
          <pc:chgData name="Mason Jones (2305855)" userId="S::2305855@student.uwtsd.ac.uk::5c2a9f16-3e1f-4006-8cfa-128614451953" providerId="AD" clId="Web-{69B308CA-4AFF-3FB3-51BB-0F765F39054D}" dt="2024-12-10T00:55:30.990" v="10"/>
          <pc:sldLayoutMkLst>
            <pc:docMk/>
            <pc:sldMasterMk cId="3897925197" sldId="2147483900"/>
            <pc:sldLayoutMk cId="3401295516" sldId="214748391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415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220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44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590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9687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813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778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523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24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416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295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925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0" y="753765"/>
            <a:ext cx="4572000" cy="3056235"/>
          </a:xfrm>
        </p:spPr>
        <p:txBody>
          <a:bodyPr>
            <a:normAutofit/>
          </a:bodyPr>
          <a:lstStyle/>
          <a:p>
            <a:r>
              <a:rPr lang="en-US" sz="4400" dirty="0"/>
              <a:t>Mason </a:t>
            </a:r>
            <a:r>
              <a:rPr lang="en-US" sz="4400" dirty="0" err="1"/>
              <a:t>remo</a:t>
            </a:r>
            <a:r>
              <a:rPr lang="en-US" sz="4400" dirty="0"/>
              <a:t> jones 2305855</a:t>
            </a:r>
            <a:br>
              <a:rPr lang="en-US" sz="4400" dirty="0"/>
            </a:br>
            <a:r>
              <a:rPr lang="en-US" sz="4400" dirty="0"/>
              <a:t>BMPL4014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9" y="4571999"/>
            <a:ext cx="4571999" cy="1524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Importance Of Teamwork In A Policing Context: "Collaboration in action: The critical role of teamwork in achieving success"</a:t>
            </a: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C05655D1-FB9C-052B-386A-836DC35416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43" r="23984" b="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0B505-E946-2879-61AC-2A607A9DB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6CE41-7318-9CE9-71A5-44F052971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875" y="2951018"/>
            <a:ext cx="9238434" cy="381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</a:t>
            </a:r>
            <a:r>
              <a:rPr lang="en-US" dirty="0" err="1"/>
              <a:t>powerpoint</a:t>
            </a:r>
            <a:r>
              <a:rPr lang="en-US" dirty="0"/>
              <a:t> will give will discuss the importance of teamwork, communication and </a:t>
            </a:r>
            <a:r>
              <a:rPr lang="en-US" dirty="0" err="1"/>
              <a:t>collabortion</a:t>
            </a:r>
            <a:r>
              <a:rPr lang="en-US" dirty="0"/>
              <a:t> within the police and provide information on how they come to use these skill effectively in order to operate at a high level and maintain their goal of keeping their communities safe and also using them to save lives and prevent crime.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0289E8-B70B-EF83-96F0-F8F1AE08D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9E3A-8BED-4CD1-8B67-9D473CA1FD16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3C5DBA-5CAF-643F-B5F2-F5B87480C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475CB-A89F-496B-C62D-9EF056D4F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954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4A01E-42B0-7D23-50CC-EFFF1870A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fundamental principles of teamwork and collaboration in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557BD-0228-F685-BD94-E7CD02DEC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63D01-D773-C68D-2585-627977C0A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642A0-49FB-4E9C-8F28-17E14BBDEFA5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780D9-079C-896C-FBB3-7AC8385E2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F116A-F53E-7CB2-435F-E31B78203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089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5D55-B202-E83D-F1A0-EFC37209C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effective teamwork contributes to the </a:t>
            </a:r>
            <a:r>
              <a:rPr lang="en-US" dirty="0" err="1"/>
              <a:t>achivement</a:t>
            </a:r>
            <a:r>
              <a:rPr lang="en-US" dirty="0"/>
              <a:t> of shared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EBEBF-2480-CFA3-FAA3-C1933D7E1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D7B02-E78D-8EC6-A846-A3169EC3A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DC4A-9372-4668-AEF5-8C0113C9A7CA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775F8-1B0E-7D64-550F-913276642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CAED5-D26F-6D2C-D747-4243724E6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689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072C6-21F9-5274-1895-BB622FCB4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challenges of teamwork and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FCCBE-EC1C-F361-D1C5-EC426B2CB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39BFB-C47E-2EBF-8261-6037C56B7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EE9F0-5C2D-41D7-97C7-DEAF30F46233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94C8E-FF66-5AE6-37BB-A58AAD1B6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75B9F-3541-E736-E564-84D5A6AF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714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BBA4B-6375-4022-8519-2D17912B0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example of teamwork and collaboration being used successfully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38867-4E75-C15C-25E0-F0F188FF2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CE818-EE3D-57C2-33D1-FA325373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9031E-05C4-4034-9CFE-C932C0B95C80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D4091-8547-414E-55E3-6D9B563B1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5CE2F-3474-D065-68F2-4607885CF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613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9B157-2594-98CC-AA20-B06FEAC4C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example of poor teamwork and collaboration skills resulting in failure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BB2B8-1EAD-1CD7-8220-816C6EE90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27990-284F-BCED-FB90-C14352E88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C665E-EA1D-412C-946A-5D6D67D2ECD8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F025A-DA77-6DF9-F988-23DC1B9D5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A84DB3-D3D2-A8F0-CE2F-84587E6F6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30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4D0A2-A121-61B7-ABDB-D8C8C0AB4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future of teamwork within the police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C1B8B-1CDF-56B5-0FCC-EC740F3A4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6F0DB-DFF0-BFC0-A20D-4E64C3CD6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2F9-8856-44AF-9F85-4E68591B17E0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A3439-6AC2-2D7A-3F9F-CA17AC76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FDDED-1A1B-C3B0-748B-36BB054A6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540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FDEB4-C81C-4B47-480B-2AEC9C0E4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case studies in support of the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124DC-5E01-7829-5F0D-397AEC7FA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141F1-DEAA-9DF5-D5E6-2134F390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207D-00E6-4E69-9CDE-88F059FA4259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A419B-A3A5-5A8D-E8C2-ABF8014D4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E7874-CD14-4463-087A-7F7649C1B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654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B706A-61A1-07C0-5F08-804114420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17A6B-A0EF-CC85-A980-EB1B7ED55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25AB0-3FDE-3D66-5E5C-FB594E262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5A9D5-1215-4B2A-B73D-329E471A61C6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51772-FEA6-A353-91A0-DB0BE4223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14E94-13BC-6C23-DF4B-FDF344251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340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A7AAF-55F9-8875-9219-D43ECC8B9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and 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9E34C-484A-8A51-F0B4-55E66DB31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CF63E-18B1-01FF-F9A5-CE72B9D0D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E833A-EFB9-44C5-B434-148F374BBCDA}" type="datetime1"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19DA7-6807-DBA7-FE7A-34875709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593E7-87BD-D4C3-E86B-F11B28C72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994171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PortalVTI</vt:lpstr>
      <vt:lpstr>Mason remo jones 2305855 BMPL4014</vt:lpstr>
      <vt:lpstr>introduction</vt:lpstr>
      <vt:lpstr>The fundamental principles of teamwork and collaboration in the police</vt:lpstr>
      <vt:lpstr>How effective teamwork contributes to the achivement of shared goals</vt:lpstr>
      <vt:lpstr>The challenges of teamwork and collaboration</vt:lpstr>
      <vt:lpstr>An example of teamwork and collaboration being used successfully</vt:lpstr>
      <vt:lpstr>An example of poor teamwork and collaboration skills resulting in failure</vt:lpstr>
      <vt:lpstr>The future of teamwork within the police </vt:lpstr>
      <vt:lpstr>Further case studies in support of the discussion</vt:lpstr>
      <vt:lpstr>IN conclusion</vt:lpstr>
      <vt:lpstr>Reference list and research timeline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158</cp:revision>
  <dcterms:created xsi:type="dcterms:W3CDTF">2024-12-10T00:51:38Z</dcterms:created>
  <dcterms:modified xsi:type="dcterms:W3CDTF">2024-12-10T01:27:01Z</dcterms:modified>
</cp:coreProperties>
</file>