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1pPr>
    <a:lvl2pPr marL="1385673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2pPr>
    <a:lvl3pPr marL="2771345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3pPr>
    <a:lvl4pPr marL="4157017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4pPr>
    <a:lvl5pPr marL="5542689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5pPr>
    <a:lvl6pPr marL="6928362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6pPr>
    <a:lvl7pPr marL="8314034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7pPr>
    <a:lvl8pPr marL="9699706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8pPr>
    <a:lvl9pPr marL="11085378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5">
          <p15:clr>
            <a:srgbClr val="A4A3A4"/>
          </p15:clr>
        </p15:guide>
        <p15:guide id="2" pos="67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4"/>
    <p:restoredTop sz="94652"/>
  </p:normalViewPr>
  <p:slideViewPr>
    <p:cSldViewPr snapToGrid="0" snapToObjects="1">
      <p:cViewPr varScale="1">
        <p:scale>
          <a:sx n="19" d="100"/>
          <a:sy n="19" d="100"/>
        </p:scale>
        <p:origin x="2364" y="120"/>
      </p:cViewPr>
      <p:guideLst>
        <p:guide orient="horz" pos="9535"/>
        <p:guide pos="67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7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26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93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30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7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11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29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0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0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9151A-8971-494A-BD27-0348896E2E92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6399" y="1015999"/>
            <a:ext cx="20463001" cy="453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endParaRPr lang="en-US" sz="48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endParaRPr lang="en-US" sz="48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en-GB" dirty="0"/>
              <a:t>Corporate Social Responsibility (CSR) </a:t>
            </a:r>
            <a:endParaRPr lang="en-GB" altLang="en-US" sz="4000" b="1" dirty="0">
              <a:latin typeface="Calibri" charset="0"/>
              <a:ea typeface="Calibri" charset="0"/>
              <a:cs typeface="Calibri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alibri" charset="0"/>
                <a:ea typeface="Calibri" charset="0"/>
                <a:cs typeface="Calibri" charset="0"/>
              </a:rPr>
              <a:t>Haroon Hassan Teria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alibri" charset="0"/>
                <a:ea typeface="Calibri" charset="0"/>
                <a:cs typeface="Calibri" charset="0"/>
              </a:rPr>
              <a:t>Student number: 1704624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alibri" charset="0"/>
                <a:ea typeface="Calibri" charset="0"/>
                <a:cs typeface="Calibri" charset="0"/>
              </a:rPr>
              <a:t>Dr: Caroline Jawad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Calibri" charset="0"/>
              <a:ea typeface="Calibri" charset="0"/>
              <a:cs typeface="Calibri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Calibri" charset="0"/>
              <a:ea typeface="Calibri" charset="0"/>
              <a:cs typeface="Calibri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200" dirty="0">
              <a:latin typeface="Calibri" charset="0"/>
              <a:ea typeface="Calibri" charset="0"/>
              <a:cs typeface="Calibri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600" b="1" dirty="0"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186" y="208284"/>
            <a:ext cx="4526664" cy="1582991"/>
          </a:xfrm>
          <a:prstGeom prst="rect">
            <a:avLst/>
          </a:prstGeom>
        </p:spPr>
      </p:pic>
      <p:cxnSp>
        <p:nvCxnSpPr>
          <p:cNvPr id="4" name="Straight Connector 3"/>
          <p:cNvCxnSpPr>
            <a:cxnSpLocks/>
          </p:cNvCxnSpPr>
          <p:nvPr/>
        </p:nvCxnSpPr>
        <p:spPr>
          <a:xfrm flipV="1">
            <a:off x="180000" y="1791275"/>
            <a:ext cx="21024000" cy="6276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-179625" y="27162946"/>
            <a:ext cx="21383625" cy="238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64744" tIns="264744" rIns="264744" bIns="264744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6000" b="1" dirty="0">
                <a:solidFill>
                  <a:srgbClr val="00B0F0"/>
                </a:solidFill>
              </a:rPr>
              <a:t>EVERY BUSINESS SHOULD HAVE A CORPORATE SOCIAL RESPONSIBILITY (CSR)</a:t>
            </a:r>
            <a:endParaRPr lang="en-US" altLang="en-US" sz="4800" b="1" dirty="0">
              <a:solidFill>
                <a:srgbClr val="00B0F0"/>
              </a:solidFill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4704210" y="15799658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440292" y="16631232"/>
            <a:ext cx="4741303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4625098" y="26570007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55" name="Picture 54" descr="https://assets.change.org/photos/7/ld/ve/RildveSinrxpHpR-800x450-noPad.jpg?1528831010">
            <a:extLst>
              <a:ext uri="{FF2B5EF4-FFF2-40B4-BE49-F238E27FC236}">
                <a16:creationId xmlns:a16="http://schemas.microsoft.com/office/drawing/2014/main" id="{EB35A733-B80F-4967-B174-8D80639C852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690" y="17308030"/>
            <a:ext cx="10304590" cy="9152136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6">
            <a:extLst>
              <a:ext uri="{FF2B5EF4-FFF2-40B4-BE49-F238E27FC236}">
                <a16:creationId xmlns:a16="http://schemas.microsoft.com/office/drawing/2014/main" id="{D3C8CEB1-669C-442F-8EA1-52274621F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80297" y="5761872"/>
            <a:ext cx="21383625" cy="106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64744" tIns="264744" rIns="264744" bIns="264744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8800" b="1" dirty="0">
                <a:solidFill>
                  <a:srgbClr val="FF0000"/>
                </a:solidFill>
              </a:rPr>
              <a:t>S</a:t>
            </a:r>
            <a:r>
              <a:rPr lang="en-GB" altLang="en-US" sz="4800" b="1" dirty="0">
                <a:solidFill>
                  <a:srgbClr val="FF0000"/>
                </a:solidFill>
              </a:rPr>
              <a:t>TOP</a:t>
            </a:r>
            <a:r>
              <a:rPr lang="en-GB" altLang="en-US" sz="4800" b="1" dirty="0"/>
              <a:t> EMPLOYING CHILDREN ILLEGALLY</a:t>
            </a:r>
            <a:endParaRPr lang="en-GB" altLang="en-US" sz="2000" b="1" dirty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GB" altLang="en-US" sz="8800" b="1" dirty="0">
                <a:solidFill>
                  <a:srgbClr val="FF0000"/>
                </a:solidFill>
              </a:rPr>
              <a:t>B</a:t>
            </a:r>
            <a:r>
              <a:rPr lang="en-GB" altLang="en-US" sz="4800" b="1" dirty="0">
                <a:solidFill>
                  <a:srgbClr val="FF0000"/>
                </a:solidFill>
              </a:rPr>
              <a:t>OYCOTT</a:t>
            </a:r>
            <a:r>
              <a:rPr lang="en-GB" altLang="en-US" sz="4800" b="1" dirty="0"/>
              <a:t> SUPPLIERS WHO PREVENT CHILDREN FROM GOING TO SCHOOL</a:t>
            </a:r>
            <a:endParaRPr lang="en-GB" altLang="en-US" sz="2000" b="1" dirty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GB" altLang="en-US" sz="8800" b="1" dirty="0">
                <a:solidFill>
                  <a:srgbClr val="FF0000"/>
                </a:solidFill>
              </a:rPr>
              <a:t>D</a:t>
            </a:r>
            <a:r>
              <a:rPr lang="en-GB" altLang="en-US" sz="4800" b="1" dirty="0">
                <a:solidFill>
                  <a:srgbClr val="FF0000"/>
                </a:solidFill>
              </a:rPr>
              <a:t>O</a:t>
            </a:r>
            <a:r>
              <a:rPr lang="en-GB" altLang="en-US" sz="3200" b="1" dirty="0">
                <a:solidFill>
                  <a:srgbClr val="FF0000"/>
                </a:solidFill>
              </a:rPr>
              <a:t> </a:t>
            </a:r>
            <a:r>
              <a:rPr lang="en-GB" altLang="en-US" sz="4800" b="1" dirty="0">
                <a:solidFill>
                  <a:srgbClr val="FF0000"/>
                </a:solidFill>
              </a:rPr>
              <a:t>NOT</a:t>
            </a:r>
            <a:r>
              <a:rPr lang="en-GB" altLang="en-US" sz="3200" b="1" dirty="0">
                <a:solidFill>
                  <a:srgbClr val="FF0000"/>
                </a:solidFill>
              </a:rPr>
              <a:t> </a:t>
            </a:r>
            <a:r>
              <a:rPr lang="en-GB" altLang="en-US" sz="4800" b="1" dirty="0"/>
              <a:t>BUY PRODUCTS FROM SUPPLIERS WHO IMPOSE UNETHICAL PRACTICES</a:t>
            </a:r>
          </a:p>
          <a:p>
            <a:pPr algn="ctr">
              <a:spcBef>
                <a:spcPct val="50000"/>
              </a:spcBef>
            </a:pPr>
            <a:endParaRPr lang="en-GB" altLang="en-US" sz="2000" b="1" dirty="0"/>
          </a:p>
          <a:p>
            <a:pPr algn="ctr">
              <a:spcBef>
                <a:spcPct val="50000"/>
              </a:spcBef>
            </a:pPr>
            <a:r>
              <a:rPr lang="en-GB" altLang="en-US" sz="8800" b="1" dirty="0">
                <a:solidFill>
                  <a:srgbClr val="FF0000"/>
                </a:solidFill>
              </a:rPr>
              <a:t>R</a:t>
            </a:r>
            <a:r>
              <a:rPr lang="en-GB" altLang="en-US" sz="4800" b="1" dirty="0">
                <a:solidFill>
                  <a:srgbClr val="FF0000"/>
                </a:solidFill>
              </a:rPr>
              <a:t>EPORT, </a:t>
            </a:r>
            <a:r>
              <a:rPr lang="en-GB" altLang="en-US" sz="8800" b="1" dirty="0">
                <a:solidFill>
                  <a:srgbClr val="FF0000"/>
                </a:solidFill>
              </a:rPr>
              <a:t>B</a:t>
            </a:r>
            <a:r>
              <a:rPr lang="en-GB" altLang="en-US" sz="4800" b="1" dirty="0">
                <a:solidFill>
                  <a:srgbClr val="FF0000"/>
                </a:solidFill>
              </a:rPr>
              <a:t>OYCOTT </a:t>
            </a:r>
            <a:r>
              <a:rPr lang="en-GB" altLang="en-US" sz="4800" b="1" dirty="0"/>
              <a:t>and</a:t>
            </a:r>
            <a:r>
              <a:rPr lang="en-GB" altLang="en-US" sz="4800" b="1" dirty="0">
                <a:solidFill>
                  <a:srgbClr val="FF0000"/>
                </a:solidFill>
              </a:rPr>
              <a:t> </a:t>
            </a:r>
            <a:r>
              <a:rPr lang="en-GB" altLang="en-US" sz="8800" b="1" dirty="0">
                <a:solidFill>
                  <a:srgbClr val="FF0000"/>
                </a:solidFill>
              </a:rPr>
              <a:t>C</a:t>
            </a:r>
            <a:r>
              <a:rPr lang="en-GB" altLang="en-US" sz="4800" b="1" dirty="0">
                <a:solidFill>
                  <a:srgbClr val="FF0000"/>
                </a:solidFill>
              </a:rPr>
              <a:t>AMPAING </a:t>
            </a:r>
            <a:r>
              <a:rPr lang="en-GB" altLang="en-US" sz="4800" b="1" dirty="0"/>
              <a:t>AGAINST THOSE BUSINESSES TO MAKE THE WORLD A BETTER PLACE FOR EVERYONE!!! </a:t>
            </a:r>
            <a:endParaRPr lang="en-US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03272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69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MS PGothic</vt:lpstr>
      <vt:lpstr>MS PGothic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 User</dc:creator>
  <cp:lastModifiedBy>Acer User</cp:lastModifiedBy>
  <cp:revision>42</cp:revision>
  <dcterms:created xsi:type="dcterms:W3CDTF">2016-02-25T08:27:32Z</dcterms:created>
  <dcterms:modified xsi:type="dcterms:W3CDTF">2018-11-14T18:20:28Z</dcterms:modified>
</cp:coreProperties>
</file>