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2.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3.xml" ContentType="application/vnd.openxmlformats-officedocument.theme+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6" r:id="rId2"/>
    <p:sldMasterId id="2147483692" r:id="rId3"/>
    <p:sldMasterId id="2147483720" r:id="rId4"/>
  </p:sldMasterIdLst>
  <p:notesMasterIdLst>
    <p:notesMasterId r:id="rId27"/>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1" r:id="rId19"/>
    <p:sldId id="272" r:id="rId20"/>
    <p:sldId id="273" r:id="rId21"/>
    <p:sldId id="274" r:id="rId22"/>
    <p:sldId id="277" r:id="rId23"/>
    <p:sldId id="278" r:id="rId24"/>
    <p:sldId id="276" r:id="rId25"/>
    <p:sldId id="275"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75" d="100"/>
          <a:sy n="75" d="100"/>
        </p:scale>
        <p:origin x="24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slideMaster" Target="slideMasters/slideMaster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90F6DEA-E106-4CE8-AFD1-0238068A5596}" type="doc">
      <dgm:prSet loTypeId="urn:microsoft.com/office/officeart/2005/8/layout/vList2" loCatId="list" qsTypeId="urn:microsoft.com/office/officeart/2005/8/quickstyle/simple4" qsCatId="simple" csTypeId="urn:microsoft.com/office/officeart/2005/8/colors/accent1_2" csCatId="accent1"/>
      <dgm:spPr/>
      <dgm:t>
        <a:bodyPr/>
        <a:lstStyle/>
        <a:p>
          <a:endParaRPr lang="en-US"/>
        </a:p>
      </dgm:t>
    </dgm:pt>
    <dgm:pt modelId="{DA4978C8-885E-49B0-B40E-E1F9CF4BAC93}">
      <dgm:prSet/>
      <dgm:spPr/>
      <dgm:t>
        <a:bodyPr/>
        <a:lstStyle/>
        <a:p>
          <a:r>
            <a:rPr lang="en-US"/>
            <a:t>You are the new Chief of Police</a:t>
          </a:r>
        </a:p>
      </dgm:t>
    </dgm:pt>
    <dgm:pt modelId="{8FF0E11A-7AB9-4816-8B7B-5F883407EA99}" type="parTrans" cxnId="{8E32E746-CA37-4F67-BDC3-BCC71715323F}">
      <dgm:prSet/>
      <dgm:spPr/>
      <dgm:t>
        <a:bodyPr/>
        <a:lstStyle/>
        <a:p>
          <a:endParaRPr lang="en-US"/>
        </a:p>
      </dgm:t>
    </dgm:pt>
    <dgm:pt modelId="{4E052B96-6105-4166-A6F4-E201A978F166}" type="sibTrans" cxnId="{8E32E746-CA37-4F67-BDC3-BCC71715323F}">
      <dgm:prSet/>
      <dgm:spPr/>
      <dgm:t>
        <a:bodyPr/>
        <a:lstStyle/>
        <a:p>
          <a:endParaRPr lang="en-US"/>
        </a:p>
      </dgm:t>
    </dgm:pt>
    <dgm:pt modelId="{854BB634-EE0C-4658-B912-4A956A6D4254}">
      <dgm:prSet/>
      <dgm:spPr/>
      <dgm:t>
        <a:bodyPr/>
        <a:lstStyle/>
        <a:p>
          <a:r>
            <a:rPr lang="en-US"/>
            <a:t>What would you do?</a:t>
          </a:r>
        </a:p>
      </dgm:t>
    </dgm:pt>
    <dgm:pt modelId="{2308CB97-35E8-47E6-A211-67991E4E02FD}" type="parTrans" cxnId="{0D61F8A3-B3D8-428F-9175-63B3D1E75006}">
      <dgm:prSet/>
      <dgm:spPr/>
      <dgm:t>
        <a:bodyPr/>
        <a:lstStyle/>
        <a:p>
          <a:endParaRPr lang="en-US"/>
        </a:p>
      </dgm:t>
    </dgm:pt>
    <dgm:pt modelId="{C403E5F4-9C1B-443D-9E45-BD6215D48EA3}" type="sibTrans" cxnId="{0D61F8A3-B3D8-428F-9175-63B3D1E75006}">
      <dgm:prSet/>
      <dgm:spPr/>
      <dgm:t>
        <a:bodyPr/>
        <a:lstStyle/>
        <a:p>
          <a:endParaRPr lang="en-US"/>
        </a:p>
      </dgm:t>
    </dgm:pt>
    <dgm:pt modelId="{CF5F80E0-32D6-4A04-A296-961D2A4109BE}" type="pres">
      <dgm:prSet presAssocID="{990F6DEA-E106-4CE8-AFD1-0238068A5596}" presName="linear" presStyleCnt="0">
        <dgm:presLayoutVars>
          <dgm:animLvl val="lvl"/>
          <dgm:resizeHandles val="exact"/>
        </dgm:presLayoutVars>
      </dgm:prSet>
      <dgm:spPr/>
    </dgm:pt>
    <dgm:pt modelId="{DB9A0ED0-B520-4D4A-AEB5-F65B3133F703}" type="pres">
      <dgm:prSet presAssocID="{DA4978C8-885E-49B0-B40E-E1F9CF4BAC93}" presName="parentText" presStyleLbl="node1" presStyleIdx="0" presStyleCnt="2">
        <dgm:presLayoutVars>
          <dgm:chMax val="0"/>
          <dgm:bulletEnabled val="1"/>
        </dgm:presLayoutVars>
      </dgm:prSet>
      <dgm:spPr/>
    </dgm:pt>
    <dgm:pt modelId="{CE629FD9-08CE-4585-AB22-59A7F8AA71C6}" type="pres">
      <dgm:prSet presAssocID="{4E052B96-6105-4166-A6F4-E201A978F166}" presName="spacer" presStyleCnt="0"/>
      <dgm:spPr/>
    </dgm:pt>
    <dgm:pt modelId="{140EF318-A3E2-4937-9B8E-06BA17647CD2}" type="pres">
      <dgm:prSet presAssocID="{854BB634-EE0C-4658-B912-4A956A6D4254}" presName="parentText" presStyleLbl="node1" presStyleIdx="1" presStyleCnt="2">
        <dgm:presLayoutVars>
          <dgm:chMax val="0"/>
          <dgm:bulletEnabled val="1"/>
        </dgm:presLayoutVars>
      </dgm:prSet>
      <dgm:spPr/>
    </dgm:pt>
  </dgm:ptLst>
  <dgm:cxnLst>
    <dgm:cxn modelId="{8E32E746-CA37-4F67-BDC3-BCC71715323F}" srcId="{990F6DEA-E106-4CE8-AFD1-0238068A5596}" destId="{DA4978C8-885E-49B0-B40E-E1F9CF4BAC93}" srcOrd="0" destOrd="0" parTransId="{8FF0E11A-7AB9-4816-8B7B-5F883407EA99}" sibTransId="{4E052B96-6105-4166-A6F4-E201A978F166}"/>
    <dgm:cxn modelId="{C73C8A51-962A-4D49-B9BC-9E8F63B6E740}" type="presOf" srcId="{DA4978C8-885E-49B0-B40E-E1F9CF4BAC93}" destId="{DB9A0ED0-B520-4D4A-AEB5-F65B3133F703}" srcOrd="0" destOrd="0" presId="urn:microsoft.com/office/officeart/2005/8/layout/vList2"/>
    <dgm:cxn modelId="{6B5B3E76-0DAA-4D7D-BCAC-C7B69C826334}" type="presOf" srcId="{854BB634-EE0C-4658-B912-4A956A6D4254}" destId="{140EF318-A3E2-4937-9B8E-06BA17647CD2}" srcOrd="0" destOrd="0" presId="urn:microsoft.com/office/officeart/2005/8/layout/vList2"/>
    <dgm:cxn modelId="{0D61F8A3-B3D8-428F-9175-63B3D1E75006}" srcId="{990F6DEA-E106-4CE8-AFD1-0238068A5596}" destId="{854BB634-EE0C-4658-B912-4A956A6D4254}" srcOrd="1" destOrd="0" parTransId="{2308CB97-35E8-47E6-A211-67991E4E02FD}" sibTransId="{C403E5F4-9C1B-443D-9E45-BD6215D48EA3}"/>
    <dgm:cxn modelId="{51E8B8FF-DFF1-4EE6-9124-07B2C1873284}" type="presOf" srcId="{990F6DEA-E106-4CE8-AFD1-0238068A5596}" destId="{CF5F80E0-32D6-4A04-A296-961D2A4109BE}" srcOrd="0" destOrd="0" presId="urn:microsoft.com/office/officeart/2005/8/layout/vList2"/>
    <dgm:cxn modelId="{06DFBB61-1605-472A-A3DB-B8C3ACD974E6}" type="presParOf" srcId="{CF5F80E0-32D6-4A04-A296-961D2A4109BE}" destId="{DB9A0ED0-B520-4D4A-AEB5-F65B3133F703}" srcOrd="0" destOrd="0" presId="urn:microsoft.com/office/officeart/2005/8/layout/vList2"/>
    <dgm:cxn modelId="{A1145AC6-060A-4CD1-9E4F-83F1F80C8332}" type="presParOf" srcId="{CF5F80E0-32D6-4A04-A296-961D2A4109BE}" destId="{CE629FD9-08CE-4585-AB22-59A7F8AA71C6}" srcOrd="1" destOrd="0" presId="urn:microsoft.com/office/officeart/2005/8/layout/vList2"/>
    <dgm:cxn modelId="{679E6125-01DF-4C2B-B002-CBE5C04723D6}" type="presParOf" srcId="{CF5F80E0-32D6-4A04-A296-961D2A4109BE}" destId="{140EF318-A3E2-4937-9B8E-06BA17647CD2}"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9A0ED0-B520-4D4A-AEB5-F65B3133F703}">
      <dsp:nvSpPr>
        <dsp:cNvPr id="0" name=""/>
        <dsp:cNvSpPr/>
      </dsp:nvSpPr>
      <dsp:spPr>
        <a:xfrm>
          <a:off x="0" y="635781"/>
          <a:ext cx="10972800" cy="1535040"/>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43840" tIns="243840" rIns="243840" bIns="243840" numCol="1" spcCol="1270" anchor="ctr" anchorCtr="0">
          <a:noAutofit/>
        </a:bodyPr>
        <a:lstStyle/>
        <a:p>
          <a:pPr marL="0" lvl="0" indent="0" algn="l" defTabSz="2844800">
            <a:lnSpc>
              <a:spcPct val="90000"/>
            </a:lnSpc>
            <a:spcBef>
              <a:spcPct val="0"/>
            </a:spcBef>
            <a:spcAft>
              <a:spcPct val="35000"/>
            </a:spcAft>
            <a:buNone/>
          </a:pPr>
          <a:r>
            <a:rPr lang="en-US" sz="6400" kern="1200"/>
            <a:t>You are the new Chief of Police</a:t>
          </a:r>
        </a:p>
      </dsp:txBody>
      <dsp:txXfrm>
        <a:off x="74934" y="710715"/>
        <a:ext cx="10822932" cy="1385172"/>
      </dsp:txXfrm>
    </dsp:sp>
    <dsp:sp modelId="{140EF318-A3E2-4937-9B8E-06BA17647CD2}">
      <dsp:nvSpPr>
        <dsp:cNvPr id="0" name=""/>
        <dsp:cNvSpPr/>
      </dsp:nvSpPr>
      <dsp:spPr>
        <a:xfrm>
          <a:off x="0" y="2355141"/>
          <a:ext cx="10972800" cy="1535040"/>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43840" tIns="243840" rIns="243840" bIns="243840" numCol="1" spcCol="1270" anchor="ctr" anchorCtr="0">
          <a:noAutofit/>
        </a:bodyPr>
        <a:lstStyle/>
        <a:p>
          <a:pPr marL="0" lvl="0" indent="0" algn="l" defTabSz="2844800">
            <a:lnSpc>
              <a:spcPct val="90000"/>
            </a:lnSpc>
            <a:spcBef>
              <a:spcPct val="0"/>
            </a:spcBef>
            <a:spcAft>
              <a:spcPct val="35000"/>
            </a:spcAft>
            <a:buNone/>
          </a:pPr>
          <a:r>
            <a:rPr lang="en-US" sz="6400" kern="1200"/>
            <a:t>What would you do?</a:t>
          </a:r>
        </a:p>
      </dsp:txBody>
      <dsp:txXfrm>
        <a:off x="74934" y="2430075"/>
        <a:ext cx="10822932" cy="138517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9903B67-28D4-4EAA-B963-2F0EC3E4BA37}" type="datetimeFigureOut">
              <a:rPr lang="en-GB" smtClean="0"/>
              <a:t>11/02/2020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C4C48BB-850E-4571-9384-E70F4FB79CC4}" type="slidenum">
              <a:rPr lang="en-GB" smtClean="0"/>
              <a:t>‹#›</a:t>
            </a:fld>
            <a:endParaRPr lang="en-GB"/>
          </a:p>
        </p:txBody>
      </p:sp>
    </p:spTree>
    <p:extLst>
      <p:ext uri="{BB962C8B-B14F-4D97-AF65-F5344CB8AC3E}">
        <p14:creationId xmlns:p14="http://schemas.microsoft.com/office/powerpoint/2010/main" val="9478355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22C208D-4E09-499C-A5EF-BF6AC1B1E868}" type="slidenum">
              <a:rPr lang="en-US" smtClean="0">
                <a:solidFill>
                  <a:prstClr val="black"/>
                </a:solidFill>
              </a:rPr>
              <a:pPr/>
              <a:t>17</a:t>
            </a:fld>
            <a:endParaRPr lang="en-US">
              <a:solidFill>
                <a:prstClr val="black"/>
              </a:solidFill>
            </a:endParaRPr>
          </a:p>
        </p:txBody>
      </p:sp>
    </p:spTree>
    <p:extLst>
      <p:ext uri="{BB962C8B-B14F-4D97-AF65-F5344CB8AC3E}">
        <p14:creationId xmlns:p14="http://schemas.microsoft.com/office/powerpoint/2010/main" val="24070423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22C208D-4E09-499C-A5EF-BF6AC1B1E868}" type="slidenum">
              <a:rPr lang="en-US" smtClean="0"/>
              <a:t>19</a:t>
            </a:fld>
            <a:endParaRPr lang="en-US"/>
          </a:p>
        </p:txBody>
      </p:sp>
    </p:spTree>
    <p:extLst>
      <p:ext uri="{BB962C8B-B14F-4D97-AF65-F5344CB8AC3E}">
        <p14:creationId xmlns:p14="http://schemas.microsoft.com/office/powerpoint/2010/main" val="31224733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22C208D-4E09-499C-A5EF-BF6AC1B1E868}" type="slidenum">
              <a:rPr lang="en-US" smtClean="0">
                <a:solidFill>
                  <a:prstClr val="black"/>
                </a:solidFill>
              </a:rPr>
              <a:pPr/>
              <a:t>20</a:t>
            </a:fld>
            <a:endParaRPr lang="en-US">
              <a:solidFill>
                <a:prstClr val="black"/>
              </a:solidFill>
            </a:endParaRPr>
          </a:p>
        </p:txBody>
      </p:sp>
    </p:spTree>
    <p:extLst>
      <p:ext uri="{BB962C8B-B14F-4D97-AF65-F5344CB8AC3E}">
        <p14:creationId xmlns:p14="http://schemas.microsoft.com/office/powerpoint/2010/main" val="32820603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3.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3.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8D506DAA-0FC6-488B-99A9-AC14CA0D3E9B}" type="datetimeFigureOut">
              <a:rPr lang="en-GB" smtClean="0">
                <a:solidFill>
                  <a:prstClr val="black">
                    <a:tint val="75000"/>
                  </a:prstClr>
                </a:solidFill>
              </a:rPr>
              <a:pPr/>
              <a:t>11/02/2020</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2C4E5BC-C44D-4552-BEBF-DE43D78EBB1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185308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D506DAA-0FC6-488B-99A9-AC14CA0D3E9B}" type="datetimeFigureOut">
              <a:rPr lang="en-GB" smtClean="0">
                <a:solidFill>
                  <a:prstClr val="black">
                    <a:tint val="75000"/>
                  </a:prstClr>
                </a:solidFill>
              </a:rPr>
              <a:pPr/>
              <a:t>11/02/2020</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2C4E5BC-C44D-4552-BEBF-DE43D78EBB1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930917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D506DAA-0FC6-488B-99A9-AC14CA0D3E9B}" type="datetimeFigureOut">
              <a:rPr lang="en-GB" smtClean="0">
                <a:solidFill>
                  <a:prstClr val="black">
                    <a:tint val="75000"/>
                  </a:prstClr>
                </a:solidFill>
              </a:rPr>
              <a:pPr/>
              <a:t>11/02/2020</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2C4E5BC-C44D-4552-BEBF-DE43D78EBB1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095726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8D506DAA-0FC6-488B-99A9-AC14CA0D3E9B}" type="datetimeFigureOut">
              <a:rPr lang="en-GB" smtClean="0">
                <a:solidFill>
                  <a:prstClr val="black">
                    <a:tint val="75000"/>
                  </a:prstClr>
                </a:solidFill>
              </a:rPr>
              <a:pPr/>
              <a:t>11/02/2020</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2C4E5BC-C44D-4552-BEBF-DE43D78EBB1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814534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8D506DAA-0FC6-488B-99A9-AC14CA0D3E9B}" type="datetimeFigureOut">
              <a:rPr lang="en-GB" smtClean="0">
                <a:solidFill>
                  <a:prstClr val="black">
                    <a:tint val="75000"/>
                  </a:prstClr>
                </a:solidFill>
              </a:rPr>
              <a:pPr/>
              <a:t>11/02/2020</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2C4E5BC-C44D-4552-BEBF-DE43D78EBB1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833773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8D506DAA-0FC6-488B-99A9-AC14CA0D3E9B}" type="datetimeFigureOut">
              <a:rPr lang="en-GB" smtClean="0">
                <a:solidFill>
                  <a:prstClr val="black">
                    <a:tint val="75000"/>
                  </a:prstClr>
                </a:solidFill>
              </a:rPr>
              <a:pPr/>
              <a:t>11/02/2020</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2C4E5BC-C44D-4552-BEBF-DE43D78EBB1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53305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506DAA-0FC6-488B-99A9-AC14CA0D3E9B}" type="datetimeFigureOut">
              <a:rPr lang="en-GB" smtClean="0">
                <a:solidFill>
                  <a:prstClr val="black">
                    <a:tint val="75000"/>
                  </a:prstClr>
                </a:solidFill>
              </a:rPr>
              <a:pPr/>
              <a:t>11/02/2020</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2C4E5BC-C44D-4552-BEBF-DE43D78EBB1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4880021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D506DAA-0FC6-488B-99A9-AC14CA0D3E9B}" type="datetimeFigureOut">
              <a:rPr lang="en-GB" smtClean="0">
                <a:solidFill>
                  <a:prstClr val="black">
                    <a:tint val="75000"/>
                  </a:prstClr>
                </a:solidFill>
              </a:rPr>
              <a:pPr/>
              <a:t>11/02/2020</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2C4E5BC-C44D-4552-BEBF-DE43D78EBB1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975116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D506DAA-0FC6-488B-99A9-AC14CA0D3E9B}" type="datetimeFigureOut">
              <a:rPr lang="en-GB" smtClean="0">
                <a:solidFill>
                  <a:prstClr val="black">
                    <a:tint val="75000"/>
                  </a:prstClr>
                </a:solidFill>
              </a:rPr>
              <a:pPr/>
              <a:t>11/02/2020</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2C4E5BC-C44D-4552-BEBF-DE43D78EBB1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84997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D506DAA-0FC6-488B-99A9-AC14CA0D3E9B}" type="datetimeFigureOut">
              <a:rPr lang="en-GB" smtClean="0">
                <a:solidFill>
                  <a:prstClr val="black">
                    <a:tint val="75000"/>
                  </a:prstClr>
                </a:solidFill>
              </a:rPr>
              <a:pPr/>
              <a:t>11/02/2020</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2C4E5BC-C44D-4552-BEBF-DE43D78EBB1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132787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D506DAA-0FC6-488B-99A9-AC14CA0D3E9B}" type="datetimeFigureOut">
              <a:rPr lang="en-GB" smtClean="0">
                <a:solidFill>
                  <a:prstClr val="black">
                    <a:tint val="75000"/>
                  </a:prstClr>
                </a:solidFill>
              </a:rPr>
              <a:pPr/>
              <a:t>11/02/2020</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2C4E5BC-C44D-4552-BEBF-DE43D78EBB1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105320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_Title Slide">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1"/>
            <a:ext cx="12192000" cy="6850743"/>
          </a:xfrm>
          <a:prstGeom prst="rect">
            <a:avLst/>
          </a:prstGeom>
        </p:spPr>
      </p:pic>
      <p:sp>
        <p:nvSpPr>
          <p:cNvPr id="17" name="Text Placeholder 16"/>
          <p:cNvSpPr>
            <a:spLocks noGrp="1"/>
          </p:cNvSpPr>
          <p:nvPr>
            <p:ph type="body" sz="quarter" idx="15" hasCustomPrompt="1"/>
          </p:nvPr>
        </p:nvSpPr>
        <p:spPr>
          <a:xfrm>
            <a:off x="7416800" y="6324600"/>
            <a:ext cx="3962400" cy="381000"/>
          </a:xfrm>
        </p:spPr>
        <p:txBody>
          <a:bodyPr/>
          <a:lstStyle>
            <a:lvl1pPr marL="0" marR="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sz="1200" baseline="0">
                <a:solidFill>
                  <a:schemeClr val="tx2"/>
                </a:solidFill>
              </a:defRPr>
            </a:lvl1pPr>
          </a:lstStyle>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lang="en-US" sz="900" dirty="0">
                <a:solidFill>
                  <a:schemeClr val="tx2"/>
                </a:solidFill>
                <a:latin typeface="Arial" pitchFamily="34" charset="0"/>
                <a:cs typeface="Arial" pitchFamily="34" charset="0"/>
              </a:rPr>
              <a:t>Document Title  I  Rabdan Academy  I Date</a:t>
            </a:r>
          </a:p>
          <a:p>
            <a:pPr lvl="0"/>
            <a:endParaRPr lang="en-US" dirty="0"/>
          </a:p>
        </p:txBody>
      </p:sp>
      <p:sp>
        <p:nvSpPr>
          <p:cNvPr id="19" name="Text Placeholder 18"/>
          <p:cNvSpPr>
            <a:spLocks noGrp="1"/>
          </p:cNvSpPr>
          <p:nvPr>
            <p:ph type="body" sz="quarter" idx="16" hasCustomPrompt="1"/>
          </p:nvPr>
        </p:nvSpPr>
        <p:spPr>
          <a:xfrm>
            <a:off x="914400" y="228600"/>
            <a:ext cx="10363200" cy="533400"/>
          </a:xfrm>
        </p:spPr>
        <p:txBody>
          <a:bodyPr>
            <a:normAutofit/>
          </a:bodyPr>
          <a:lstStyle>
            <a:lvl1pPr marL="0" indent="0" algn="r">
              <a:buNone/>
              <a:defRPr sz="2200" baseline="0">
                <a:solidFill>
                  <a:schemeClr val="tx2"/>
                </a:solidFill>
                <a:latin typeface="Arial" panose="020B0604020202020204" pitchFamily="34" charset="0"/>
              </a:defRPr>
            </a:lvl1pPr>
          </a:lstStyle>
          <a:p>
            <a:pPr lvl="0"/>
            <a:r>
              <a:rPr lang="en-US" dirty="0"/>
              <a:t>Main Headline</a:t>
            </a:r>
          </a:p>
        </p:txBody>
      </p:sp>
      <p:sp>
        <p:nvSpPr>
          <p:cNvPr id="23" name="Text Placeholder 22"/>
          <p:cNvSpPr>
            <a:spLocks noGrp="1"/>
          </p:cNvSpPr>
          <p:nvPr>
            <p:ph type="body" sz="quarter" idx="17" hasCustomPrompt="1"/>
          </p:nvPr>
        </p:nvSpPr>
        <p:spPr>
          <a:xfrm>
            <a:off x="914400" y="990600"/>
            <a:ext cx="10363200" cy="457200"/>
          </a:xfrm>
        </p:spPr>
        <p:txBody>
          <a:bodyPr/>
          <a:lstStyle>
            <a:lvl1pPr>
              <a:defRPr sz="2200" baseline="0">
                <a:solidFill>
                  <a:schemeClr val="tx2"/>
                </a:solidFill>
                <a:latin typeface="Arial" panose="020B0604020202020204" pitchFamily="34" charset="0"/>
              </a:defRPr>
            </a:lvl1pPr>
            <a:lvl2pPr>
              <a:defRPr sz="1800" baseline="0">
                <a:solidFill>
                  <a:schemeClr val="tx2"/>
                </a:solidFill>
                <a:latin typeface="Arial" panose="020B0604020202020204" pitchFamily="34" charset="0"/>
              </a:defRPr>
            </a:lvl2pPr>
          </a:lstStyle>
          <a:p>
            <a:pPr lvl="0"/>
            <a:r>
              <a:rPr lang="en-US" dirty="0"/>
              <a:t>Main Headline</a:t>
            </a:r>
          </a:p>
        </p:txBody>
      </p:sp>
      <p:sp>
        <p:nvSpPr>
          <p:cNvPr id="25" name="Text Placeholder 24"/>
          <p:cNvSpPr>
            <a:spLocks noGrp="1"/>
          </p:cNvSpPr>
          <p:nvPr>
            <p:ph type="body" sz="quarter" idx="18" hasCustomPrompt="1"/>
          </p:nvPr>
        </p:nvSpPr>
        <p:spPr>
          <a:xfrm>
            <a:off x="914400" y="2438400"/>
            <a:ext cx="10363200" cy="3505200"/>
          </a:xfrm>
        </p:spPr>
        <p:txBody>
          <a:bodyPr>
            <a:normAutofit/>
          </a:bodyPr>
          <a:lstStyle>
            <a:lvl1pPr>
              <a:defRPr sz="1400" baseline="0">
                <a:solidFill>
                  <a:schemeClr val="tx2"/>
                </a:solidFill>
                <a:latin typeface="Arial" panose="020B0604020202020204" pitchFamily="34" charset="0"/>
              </a:defRPr>
            </a:lvl1pPr>
          </a:lstStyle>
          <a:p>
            <a:pPr lvl="0"/>
            <a:r>
              <a:rPr lang="en-US" dirty="0"/>
              <a:t>Dummy Body Copy</a:t>
            </a:r>
          </a:p>
        </p:txBody>
      </p:sp>
      <p:sp>
        <p:nvSpPr>
          <p:cNvPr id="3" name="Text Placeholder 2"/>
          <p:cNvSpPr>
            <a:spLocks noGrp="1"/>
          </p:cNvSpPr>
          <p:nvPr>
            <p:ph type="body" sz="quarter" idx="19" hasCustomPrompt="1"/>
          </p:nvPr>
        </p:nvSpPr>
        <p:spPr>
          <a:xfrm>
            <a:off x="914400" y="1600200"/>
            <a:ext cx="10363200" cy="457200"/>
          </a:xfrm>
        </p:spPr>
        <p:txBody>
          <a:bodyPr>
            <a:normAutofit/>
          </a:bodyPr>
          <a:lstStyle>
            <a:lvl1pPr>
              <a:defRPr sz="1800" baseline="0">
                <a:solidFill>
                  <a:schemeClr val="tx2"/>
                </a:solidFill>
                <a:latin typeface="Arial" panose="020B0604020202020204" pitchFamily="34" charset="0"/>
              </a:defRPr>
            </a:lvl1pPr>
          </a:lstStyle>
          <a:p>
            <a:pPr lvl="0"/>
            <a:r>
              <a:rPr lang="en-US" dirty="0"/>
              <a:t>Sub Title</a:t>
            </a:r>
          </a:p>
        </p:txBody>
      </p:sp>
    </p:spTree>
    <p:extLst>
      <p:ext uri="{BB962C8B-B14F-4D97-AF65-F5344CB8AC3E}">
        <p14:creationId xmlns:p14="http://schemas.microsoft.com/office/powerpoint/2010/main" val="18289711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1"/>
            <a:ext cx="12192000" cy="6850743"/>
          </a:xfrm>
          <a:prstGeom prst="rect">
            <a:avLst/>
          </a:prstGeom>
        </p:spPr>
      </p:pic>
      <p:sp>
        <p:nvSpPr>
          <p:cNvPr id="17" name="Text Placeholder 16"/>
          <p:cNvSpPr>
            <a:spLocks noGrp="1"/>
          </p:cNvSpPr>
          <p:nvPr>
            <p:ph type="body" sz="quarter" idx="15" hasCustomPrompt="1"/>
          </p:nvPr>
        </p:nvSpPr>
        <p:spPr>
          <a:xfrm>
            <a:off x="7416800" y="6324600"/>
            <a:ext cx="3962400" cy="381000"/>
          </a:xfrm>
        </p:spPr>
        <p:txBody>
          <a:bodyPr/>
          <a:lstStyle>
            <a:lvl1pPr marL="0" marR="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sz="1200" baseline="0">
                <a:solidFill>
                  <a:schemeClr val="tx2"/>
                </a:solidFill>
              </a:defRPr>
            </a:lvl1pPr>
          </a:lstStyle>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lang="en-US" sz="900" dirty="0">
                <a:solidFill>
                  <a:schemeClr val="tx2"/>
                </a:solidFill>
                <a:latin typeface="Arial" pitchFamily="34" charset="0"/>
                <a:cs typeface="Arial" pitchFamily="34" charset="0"/>
              </a:rPr>
              <a:t>Document Title  I  Rabdan Academy  I Date</a:t>
            </a:r>
          </a:p>
          <a:p>
            <a:pPr lvl="0"/>
            <a:endParaRPr lang="en-US" dirty="0"/>
          </a:p>
        </p:txBody>
      </p:sp>
      <p:sp>
        <p:nvSpPr>
          <p:cNvPr id="19" name="Text Placeholder 18"/>
          <p:cNvSpPr>
            <a:spLocks noGrp="1"/>
          </p:cNvSpPr>
          <p:nvPr>
            <p:ph type="body" sz="quarter" idx="16" hasCustomPrompt="1"/>
          </p:nvPr>
        </p:nvSpPr>
        <p:spPr>
          <a:xfrm>
            <a:off x="914400" y="228600"/>
            <a:ext cx="10363200" cy="533400"/>
          </a:xfrm>
        </p:spPr>
        <p:txBody>
          <a:bodyPr>
            <a:normAutofit/>
          </a:bodyPr>
          <a:lstStyle>
            <a:lvl1pPr marL="0" indent="0" algn="r">
              <a:buNone/>
              <a:defRPr sz="2200" baseline="0">
                <a:solidFill>
                  <a:schemeClr val="tx2"/>
                </a:solidFill>
                <a:latin typeface="Arial" panose="020B0604020202020204" pitchFamily="34" charset="0"/>
              </a:defRPr>
            </a:lvl1pPr>
          </a:lstStyle>
          <a:p>
            <a:pPr lvl="0"/>
            <a:r>
              <a:rPr lang="en-US" dirty="0"/>
              <a:t>Main Headline</a:t>
            </a:r>
          </a:p>
        </p:txBody>
      </p:sp>
      <p:sp>
        <p:nvSpPr>
          <p:cNvPr id="23" name="Text Placeholder 22"/>
          <p:cNvSpPr>
            <a:spLocks noGrp="1"/>
          </p:cNvSpPr>
          <p:nvPr>
            <p:ph type="body" sz="quarter" idx="17" hasCustomPrompt="1"/>
          </p:nvPr>
        </p:nvSpPr>
        <p:spPr>
          <a:xfrm>
            <a:off x="914400" y="990600"/>
            <a:ext cx="10363200" cy="457200"/>
          </a:xfrm>
        </p:spPr>
        <p:txBody>
          <a:bodyPr/>
          <a:lstStyle>
            <a:lvl1pPr>
              <a:defRPr sz="2200" baseline="0">
                <a:solidFill>
                  <a:schemeClr val="tx2"/>
                </a:solidFill>
                <a:latin typeface="Arial" panose="020B0604020202020204" pitchFamily="34" charset="0"/>
              </a:defRPr>
            </a:lvl1pPr>
            <a:lvl2pPr>
              <a:defRPr sz="1800" baseline="0">
                <a:solidFill>
                  <a:schemeClr val="tx2"/>
                </a:solidFill>
                <a:latin typeface="Arial" panose="020B0604020202020204" pitchFamily="34" charset="0"/>
              </a:defRPr>
            </a:lvl2pPr>
          </a:lstStyle>
          <a:p>
            <a:pPr lvl="0"/>
            <a:r>
              <a:rPr lang="en-US" dirty="0"/>
              <a:t>Main Headline</a:t>
            </a:r>
          </a:p>
        </p:txBody>
      </p:sp>
      <p:sp>
        <p:nvSpPr>
          <p:cNvPr id="25" name="Text Placeholder 24"/>
          <p:cNvSpPr>
            <a:spLocks noGrp="1"/>
          </p:cNvSpPr>
          <p:nvPr>
            <p:ph type="body" sz="quarter" idx="18" hasCustomPrompt="1"/>
          </p:nvPr>
        </p:nvSpPr>
        <p:spPr>
          <a:xfrm>
            <a:off x="914400" y="2438400"/>
            <a:ext cx="10363200" cy="3505200"/>
          </a:xfrm>
        </p:spPr>
        <p:txBody>
          <a:bodyPr>
            <a:normAutofit/>
          </a:bodyPr>
          <a:lstStyle>
            <a:lvl1pPr>
              <a:defRPr sz="1400" baseline="0">
                <a:solidFill>
                  <a:schemeClr val="tx2"/>
                </a:solidFill>
                <a:latin typeface="Arial" panose="020B0604020202020204" pitchFamily="34" charset="0"/>
              </a:defRPr>
            </a:lvl1pPr>
          </a:lstStyle>
          <a:p>
            <a:pPr lvl="0"/>
            <a:r>
              <a:rPr lang="en-US" dirty="0"/>
              <a:t>Dummy Body Copy</a:t>
            </a:r>
          </a:p>
        </p:txBody>
      </p:sp>
      <p:sp>
        <p:nvSpPr>
          <p:cNvPr id="3" name="Text Placeholder 2"/>
          <p:cNvSpPr>
            <a:spLocks noGrp="1"/>
          </p:cNvSpPr>
          <p:nvPr>
            <p:ph type="body" sz="quarter" idx="19" hasCustomPrompt="1"/>
          </p:nvPr>
        </p:nvSpPr>
        <p:spPr>
          <a:xfrm>
            <a:off x="914400" y="1600200"/>
            <a:ext cx="10363200" cy="457200"/>
          </a:xfrm>
        </p:spPr>
        <p:txBody>
          <a:bodyPr>
            <a:normAutofit/>
          </a:bodyPr>
          <a:lstStyle>
            <a:lvl1pPr>
              <a:defRPr sz="1800" baseline="0">
                <a:solidFill>
                  <a:schemeClr val="tx2"/>
                </a:solidFill>
                <a:latin typeface="Arial" panose="020B0604020202020204" pitchFamily="34" charset="0"/>
              </a:defRPr>
            </a:lvl1pPr>
          </a:lstStyle>
          <a:p>
            <a:pPr lvl="0"/>
            <a:r>
              <a:rPr lang="en-US" dirty="0"/>
              <a:t>Sub Title</a:t>
            </a:r>
          </a:p>
        </p:txBody>
      </p:sp>
    </p:spTree>
    <p:extLst>
      <p:ext uri="{BB962C8B-B14F-4D97-AF65-F5344CB8AC3E}">
        <p14:creationId xmlns:p14="http://schemas.microsoft.com/office/powerpoint/2010/main" val="41702854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4_Title Slide">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1"/>
            <a:ext cx="12192000" cy="6850743"/>
          </a:xfrm>
          <a:prstGeom prst="rect">
            <a:avLst/>
          </a:prstGeom>
        </p:spPr>
      </p:pic>
      <p:sp>
        <p:nvSpPr>
          <p:cNvPr id="17" name="Text Placeholder 16"/>
          <p:cNvSpPr>
            <a:spLocks noGrp="1"/>
          </p:cNvSpPr>
          <p:nvPr>
            <p:ph type="body" sz="quarter" idx="15" hasCustomPrompt="1"/>
          </p:nvPr>
        </p:nvSpPr>
        <p:spPr>
          <a:xfrm>
            <a:off x="7416800" y="6324600"/>
            <a:ext cx="3962400" cy="381000"/>
          </a:xfrm>
        </p:spPr>
        <p:txBody>
          <a:bodyPr/>
          <a:lstStyle>
            <a:lvl1pPr marL="0" marR="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sz="1200" baseline="0">
                <a:solidFill>
                  <a:schemeClr val="tx2"/>
                </a:solidFill>
              </a:defRPr>
            </a:lvl1pPr>
          </a:lstStyle>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lang="en-US" sz="900" dirty="0">
                <a:solidFill>
                  <a:schemeClr val="tx2"/>
                </a:solidFill>
                <a:latin typeface="Arial" pitchFamily="34" charset="0"/>
                <a:cs typeface="Arial" pitchFamily="34" charset="0"/>
              </a:rPr>
              <a:t>Document Title  I  Rabdan Academy  I Date</a:t>
            </a:r>
          </a:p>
          <a:p>
            <a:pPr lvl="0"/>
            <a:endParaRPr lang="en-US" dirty="0"/>
          </a:p>
        </p:txBody>
      </p:sp>
      <p:sp>
        <p:nvSpPr>
          <p:cNvPr id="19" name="Text Placeholder 18"/>
          <p:cNvSpPr>
            <a:spLocks noGrp="1"/>
          </p:cNvSpPr>
          <p:nvPr>
            <p:ph type="body" sz="quarter" idx="16" hasCustomPrompt="1"/>
          </p:nvPr>
        </p:nvSpPr>
        <p:spPr>
          <a:xfrm>
            <a:off x="914400" y="228600"/>
            <a:ext cx="10363200" cy="533400"/>
          </a:xfrm>
        </p:spPr>
        <p:txBody>
          <a:bodyPr>
            <a:normAutofit/>
          </a:bodyPr>
          <a:lstStyle>
            <a:lvl1pPr marL="0" indent="0" algn="r">
              <a:buNone/>
              <a:defRPr sz="2200" baseline="0">
                <a:solidFill>
                  <a:schemeClr val="tx2"/>
                </a:solidFill>
                <a:latin typeface="Arial" panose="020B0604020202020204" pitchFamily="34" charset="0"/>
              </a:defRPr>
            </a:lvl1pPr>
          </a:lstStyle>
          <a:p>
            <a:pPr lvl="0"/>
            <a:r>
              <a:rPr lang="en-US" dirty="0"/>
              <a:t>Main Headline</a:t>
            </a:r>
          </a:p>
        </p:txBody>
      </p:sp>
      <p:sp>
        <p:nvSpPr>
          <p:cNvPr id="23" name="Text Placeholder 22"/>
          <p:cNvSpPr>
            <a:spLocks noGrp="1"/>
          </p:cNvSpPr>
          <p:nvPr>
            <p:ph type="body" sz="quarter" idx="17" hasCustomPrompt="1"/>
          </p:nvPr>
        </p:nvSpPr>
        <p:spPr>
          <a:xfrm>
            <a:off x="914400" y="990600"/>
            <a:ext cx="10363200" cy="457200"/>
          </a:xfrm>
        </p:spPr>
        <p:txBody>
          <a:bodyPr/>
          <a:lstStyle>
            <a:lvl1pPr>
              <a:defRPr sz="2200" baseline="0">
                <a:solidFill>
                  <a:schemeClr val="tx2"/>
                </a:solidFill>
                <a:latin typeface="Arial" panose="020B0604020202020204" pitchFamily="34" charset="0"/>
              </a:defRPr>
            </a:lvl1pPr>
            <a:lvl2pPr>
              <a:defRPr sz="1800" baseline="0">
                <a:solidFill>
                  <a:schemeClr val="tx2"/>
                </a:solidFill>
                <a:latin typeface="Arial" panose="020B0604020202020204" pitchFamily="34" charset="0"/>
              </a:defRPr>
            </a:lvl2pPr>
          </a:lstStyle>
          <a:p>
            <a:pPr lvl="0"/>
            <a:r>
              <a:rPr lang="en-US" dirty="0"/>
              <a:t>Main Headline</a:t>
            </a:r>
          </a:p>
        </p:txBody>
      </p:sp>
      <p:sp>
        <p:nvSpPr>
          <p:cNvPr id="25" name="Text Placeholder 24"/>
          <p:cNvSpPr>
            <a:spLocks noGrp="1"/>
          </p:cNvSpPr>
          <p:nvPr>
            <p:ph type="body" sz="quarter" idx="18" hasCustomPrompt="1"/>
          </p:nvPr>
        </p:nvSpPr>
        <p:spPr>
          <a:xfrm>
            <a:off x="914400" y="2438400"/>
            <a:ext cx="10363200" cy="3505200"/>
          </a:xfrm>
        </p:spPr>
        <p:txBody>
          <a:bodyPr>
            <a:normAutofit/>
          </a:bodyPr>
          <a:lstStyle>
            <a:lvl1pPr>
              <a:defRPr sz="1400" baseline="0">
                <a:solidFill>
                  <a:schemeClr val="tx2"/>
                </a:solidFill>
                <a:latin typeface="Arial" panose="020B0604020202020204" pitchFamily="34" charset="0"/>
              </a:defRPr>
            </a:lvl1pPr>
          </a:lstStyle>
          <a:p>
            <a:pPr lvl="0"/>
            <a:r>
              <a:rPr lang="en-US" dirty="0"/>
              <a:t>Dummy Body Copy</a:t>
            </a:r>
          </a:p>
        </p:txBody>
      </p:sp>
      <p:sp>
        <p:nvSpPr>
          <p:cNvPr id="3" name="Text Placeholder 2"/>
          <p:cNvSpPr>
            <a:spLocks noGrp="1"/>
          </p:cNvSpPr>
          <p:nvPr>
            <p:ph type="body" sz="quarter" idx="19" hasCustomPrompt="1"/>
          </p:nvPr>
        </p:nvSpPr>
        <p:spPr>
          <a:xfrm>
            <a:off x="914400" y="1600200"/>
            <a:ext cx="10363200" cy="457200"/>
          </a:xfrm>
        </p:spPr>
        <p:txBody>
          <a:bodyPr>
            <a:normAutofit/>
          </a:bodyPr>
          <a:lstStyle>
            <a:lvl1pPr>
              <a:defRPr sz="1800" baseline="0">
                <a:solidFill>
                  <a:schemeClr val="tx2"/>
                </a:solidFill>
                <a:latin typeface="Arial" panose="020B0604020202020204" pitchFamily="34" charset="0"/>
              </a:defRPr>
            </a:lvl1pPr>
          </a:lstStyle>
          <a:p>
            <a:pPr lvl="0"/>
            <a:r>
              <a:rPr lang="en-US" dirty="0"/>
              <a:t>Sub Title</a:t>
            </a:r>
          </a:p>
        </p:txBody>
      </p:sp>
    </p:spTree>
    <p:extLst>
      <p:ext uri="{BB962C8B-B14F-4D97-AF65-F5344CB8AC3E}">
        <p14:creationId xmlns:p14="http://schemas.microsoft.com/office/powerpoint/2010/main" val="35677472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_Title Slide">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1"/>
            <a:ext cx="12192000" cy="6850743"/>
          </a:xfrm>
          <a:prstGeom prst="rect">
            <a:avLst/>
          </a:prstGeom>
        </p:spPr>
      </p:pic>
      <p:sp>
        <p:nvSpPr>
          <p:cNvPr id="17" name="Text Placeholder 16"/>
          <p:cNvSpPr>
            <a:spLocks noGrp="1"/>
          </p:cNvSpPr>
          <p:nvPr>
            <p:ph type="body" sz="quarter" idx="15" hasCustomPrompt="1"/>
          </p:nvPr>
        </p:nvSpPr>
        <p:spPr>
          <a:xfrm>
            <a:off x="7416800" y="6324600"/>
            <a:ext cx="3962400" cy="381000"/>
          </a:xfrm>
        </p:spPr>
        <p:txBody>
          <a:bodyPr/>
          <a:lstStyle>
            <a:lvl1pPr marL="0" marR="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sz="1200" baseline="0">
                <a:solidFill>
                  <a:schemeClr val="tx2"/>
                </a:solidFill>
              </a:defRPr>
            </a:lvl1pPr>
          </a:lstStyle>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lang="en-US" sz="900" dirty="0">
                <a:solidFill>
                  <a:schemeClr val="tx2"/>
                </a:solidFill>
                <a:latin typeface="Arial" pitchFamily="34" charset="0"/>
                <a:cs typeface="Arial" pitchFamily="34" charset="0"/>
              </a:rPr>
              <a:t>Document Title  I  Rabdan Academy  I Date</a:t>
            </a:r>
          </a:p>
          <a:p>
            <a:pPr lvl="0"/>
            <a:endParaRPr lang="en-US" dirty="0"/>
          </a:p>
        </p:txBody>
      </p:sp>
      <p:sp>
        <p:nvSpPr>
          <p:cNvPr id="19" name="Text Placeholder 18"/>
          <p:cNvSpPr>
            <a:spLocks noGrp="1"/>
          </p:cNvSpPr>
          <p:nvPr>
            <p:ph type="body" sz="quarter" idx="16" hasCustomPrompt="1"/>
          </p:nvPr>
        </p:nvSpPr>
        <p:spPr>
          <a:xfrm>
            <a:off x="914400" y="228600"/>
            <a:ext cx="10363200" cy="533400"/>
          </a:xfrm>
        </p:spPr>
        <p:txBody>
          <a:bodyPr>
            <a:normAutofit/>
          </a:bodyPr>
          <a:lstStyle>
            <a:lvl1pPr marL="0" indent="0" algn="r">
              <a:buNone/>
              <a:defRPr sz="2200" baseline="0">
                <a:solidFill>
                  <a:schemeClr val="tx2"/>
                </a:solidFill>
                <a:latin typeface="Arial" panose="020B0604020202020204" pitchFamily="34" charset="0"/>
              </a:defRPr>
            </a:lvl1pPr>
          </a:lstStyle>
          <a:p>
            <a:pPr lvl="0"/>
            <a:r>
              <a:rPr lang="en-US" dirty="0"/>
              <a:t>Main Headline</a:t>
            </a:r>
          </a:p>
        </p:txBody>
      </p:sp>
      <p:sp>
        <p:nvSpPr>
          <p:cNvPr id="23" name="Text Placeholder 22"/>
          <p:cNvSpPr>
            <a:spLocks noGrp="1"/>
          </p:cNvSpPr>
          <p:nvPr>
            <p:ph type="body" sz="quarter" idx="17" hasCustomPrompt="1"/>
          </p:nvPr>
        </p:nvSpPr>
        <p:spPr>
          <a:xfrm>
            <a:off x="914400" y="990600"/>
            <a:ext cx="10363200" cy="457200"/>
          </a:xfrm>
        </p:spPr>
        <p:txBody>
          <a:bodyPr/>
          <a:lstStyle>
            <a:lvl1pPr>
              <a:defRPr sz="2200" baseline="0">
                <a:solidFill>
                  <a:schemeClr val="tx2"/>
                </a:solidFill>
                <a:latin typeface="Arial" panose="020B0604020202020204" pitchFamily="34" charset="0"/>
              </a:defRPr>
            </a:lvl1pPr>
            <a:lvl2pPr>
              <a:defRPr sz="1800" baseline="0">
                <a:solidFill>
                  <a:schemeClr val="tx2"/>
                </a:solidFill>
                <a:latin typeface="Arial" panose="020B0604020202020204" pitchFamily="34" charset="0"/>
              </a:defRPr>
            </a:lvl2pPr>
          </a:lstStyle>
          <a:p>
            <a:pPr lvl="0"/>
            <a:r>
              <a:rPr lang="en-US" dirty="0"/>
              <a:t>Main Headline</a:t>
            </a:r>
          </a:p>
        </p:txBody>
      </p:sp>
      <p:sp>
        <p:nvSpPr>
          <p:cNvPr id="25" name="Text Placeholder 24"/>
          <p:cNvSpPr>
            <a:spLocks noGrp="1"/>
          </p:cNvSpPr>
          <p:nvPr>
            <p:ph type="body" sz="quarter" idx="18" hasCustomPrompt="1"/>
          </p:nvPr>
        </p:nvSpPr>
        <p:spPr>
          <a:xfrm>
            <a:off x="914400" y="2438400"/>
            <a:ext cx="10363200" cy="3505200"/>
          </a:xfrm>
        </p:spPr>
        <p:txBody>
          <a:bodyPr>
            <a:normAutofit/>
          </a:bodyPr>
          <a:lstStyle>
            <a:lvl1pPr>
              <a:defRPr sz="1400" baseline="0">
                <a:solidFill>
                  <a:schemeClr val="tx2"/>
                </a:solidFill>
                <a:latin typeface="Arial" panose="020B0604020202020204" pitchFamily="34" charset="0"/>
              </a:defRPr>
            </a:lvl1pPr>
          </a:lstStyle>
          <a:p>
            <a:pPr lvl="0"/>
            <a:r>
              <a:rPr lang="en-US" dirty="0"/>
              <a:t>Dummy Body Copy</a:t>
            </a:r>
          </a:p>
        </p:txBody>
      </p:sp>
      <p:sp>
        <p:nvSpPr>
          <p:cNvPr id="3" name="Text Placeholder 2"/>
          <p:cNvSpPr>
            <a:spLocks noGrp="1"/>
          </p:cNvSpPr>
          <p:nvPr>
            <p:ph type="body" sz="quarter" idx="19" hasCustomPrompt="1"/>
          </p:nvPr>
        </p:nvSpPr>
        <p:spPr>
          <a:xfrm>
            <a:off x="914400" y="1600200"/>
            <a:ext cx="10363200" cy="457200"/>
          </a:xfrm>
        </p:spPr>
        <p:txBody>
          <a:bodyPr>
            <a:normAutofit/>
          </a:bodyPr>
          <a:lstStyle>
            <a:lvl1pPr>
              <a:defRPr sz="1800" baseline="0">
                <a:solidFill>
                  <a:schemeClr val="tx2"/>
                </a:solidFill>
                <a:latin typeface="Arial" panose="020B0604020202020204" pitchFamily="34" charset="0"/>
              </a:defRPr>
            </a:lvl1pPr>
          </a:lstStyle>
          <a:p>
            <a:pPr lvl="0"/>
            <a:r>
              <a:rPr lang="en-US" dirty="0"/>
              <a:t>Sub Title</a:t>
            </a:r>
          </a:p>
        </p:txBody>
      </p:sp>
    </p:spTree>
    <p:extLst>
      <p:ext uri="{BB962C8B-B14F-4D97-AF65-F5344CB8AC3E}">
        <p14:creationId xmlns:p14="http://schemas.microsoft.com/office/powerpoint/2010/main" val="369508734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8D506DAA-0FC6-488B-99A9-AC14CA0D3E9B}" type="datetimeFigureOut">
              <a:rPr lang="en-GB" smtClean="0">
                <a:solidFill>
                  <a:prstClr val="black">
                    <a:tint val="75000"/>
                  </a:prstClr>
                </a:solidFill>
              </a:rPr>
              <a:pPr/>
              <a:t>11/02/2020</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2C4E5BC-C44D-4552-BEBF-DE43D78EBB1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092450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D506DAA-0FC6-488B-99A9-AC14CA0D3E9B}" type="datetimeFigureOut">
              <a:rPr lang="en-GB" smtClean="0">
                <a:solidFill>
                  <a:prstClr val="black">
                    <a:tint val="75000"/>
                  </a:prstClr>
                </a:solidFill>
              </a:rPr>
              <a:pPr/>
              <a:t>11/02/2020</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2C4E5BC-C44D-4552-BEBF-DE43D78EBB1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0698399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D506DAA-0FC6-488B-99A9-AC14CA0D3E9B}" type="datetimeFigureOut">
              <a:rPr lang="en-GB" smtClean="0">
                <a:solidFill>
                  <a:prstClr val="black">
                    <a:tint val="75000"/>
                  </a:prstClr>
                </a:solidFill>
              </a:rPr>
              <a:pPr/>
              <a:t>11/02/2020</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2C4E5BC-C44D-4552-BEBF-DE43D78EBB1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7564976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8D506DAA-0FC6-488B-99A9-AC14CA0D3E9B}" type="datetimeFigureOut">
              <a:rPr lang="en-GB" smtClean="0">
                <a:solidFill>
                  <a:prstClr val="black">
                    <a:tint val="75000"/>
                  </a:prstClr>
                </a:solidFill>
              </a:rPr>
              <a:pPr/>
              <a:t>11/02/2020</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2C4E5BC-C44D-4552-BEBF-DE43D78EBB1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9444973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8D506DAA-0FC6-488B-99A9-AC14CA0D3E9B}" type="datetimeFigureOut">
              <a:rPr lang="en-GB" smtClean="0">
                <a:solidFill>
                  <a:prstClr val="black">
                    <a:tint val="75000"/>
                  </a:prstClr>
                </a:solidFill>
              </a:rPr>
              <a:pPr/>
              <a:t>11/02/2020</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2C4E5BC-C44D-4552-BEBF-DE43D78EBB1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9644258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8D506DAA-0FC6-488B-99A9-AC14CA0D3E9B}" type="datetimeFigureOut">
              <a:rPr lang="en-GB" smtClean="0">
                <a:solidFill>
                  <a:prstClr val="black">
                    <a:tint val="75000"/>
                  </a:prstClr>
                </a:solidFill>
              </a:rPr>
              <a:pPr/>
              <a:t>11/02/2020</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2C4E5BC-C44D-4552-BEBF-DE43D78EBB1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4700748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506DAA-0FC6-488B-99A9-AC14CA0D3E9B}" type="datetimeFigureOut">
              <a:rPr lang="en-GB" smtClean="0">
                <a:solidFill>
                  <a:prstClr val="black">
                    <a:tint val="75000"/>
                  </a:prstClr>
                </a:solidFill>
              </a:rPr>
              <a:pPr/>
              <a:t>11/02/2020</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2C4E5BC-C44D-4552-BEBF-DE43D78EBB1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6336292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D506DAA-0FC6-488B-99A9-AC14CA0D3E9B}" type="datetimeFigureOut">
              <a:rPr lang="en-GB" smtClean="0">
                <a:solidFill>
                  <a:prstClr val="black">
                    <a:tint val="75000"/>
                  </a:prstClr>
                </a:solidFill>
              </a:rPr>
              <a:pPr/>
              <a:t>11/02/2020</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2C4E5BC-C44D-4552-BEBF-DE43D78EBB1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5040940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D506DAA-0FC6-488B-99A9-AC14CA0D3E9B}" type="datetimeFigureOut">
              <a:rPr lang="en-GB" smtClean="0">
                <a:solidFill>
                  <a:prstClr val="black">
                    <a:tint val="75000"/>
                  </a:prstClr>
                </a:solidFill>
              </a:rPr>
              <a:pPr/>
              <a:t>11/02/2020</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2C4E5BC-C44D-4552-BEBF-DE43D78EBB1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0969519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D506DAA-0FC6-488B-99A9-AC14CA0D3E9B}" type="datetimeFigureOut">
              <a:rPr lang="en-GB" smtClean="0">
                <a:solidFill>
                  <a:prstClr val="black">
                    <a:tint val="75000"/>
                  </a:prstClr>
                </a:solidFill>
              </a:rPr>
              <a:pPr/>
              <a:t>11/02/2020</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2C4E5BC-C44D-4552-BEBF-DE43D78EBB1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1741859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D506DAA-0FC6-488B-99A9-AC14CA0D3E9B}" type="datetimeFigureOut">
              <a:rPr lang="en-GB" smtClean="0">
                <a:solidFill>
                  <a:prstClr val="black">
                    <a:tint val="75000"/>
                  </a:prstClr>
                </a:solidFill>
              </a:rPr>
              <a:pPr/>
              <a:t>11/02/2020</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2C4E5BC-C44D-4552-BEBF-DE43D78EBB1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3572681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2_Title Slide">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1"/>
            <a:ext cx="12192000" cy="6850743"/>
          </a:xfrm>
          <a:prstGeom prst="rect">
            <a:avLst/>
          </a:prstGeom>
        </p:spPr>
      </p:pic>
      <p:sp>
        <p:nvSpPr>
          <p:cNvPr id="17" name="Text Placeholder 16"/>
          <p:cNvSpPr>
            <a:spLocks noGrp="1"/>
          </p:cNvSpPr>
          <p:nvPr>
            <p:ph type="body" sz="quarter" idx="15" hasCustomPrompt="1"/>
          </p:nvPr>
        </p:nvSpPr>
        <p:spPr>
          <a:xfrm>
            <a:off x="7416800" y="6324600"/>
            <a:ext cx="3962400" cy="381000"/>
          </a:xfrm>
        </p:spPr>
        <p:txBody>
          <a:bodyPr/>
          <a:lstStyle>
            <a:lvl1pPr marL="0" marR="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sz="1200" baseline="0">
                <a:solidFill>
                  <a:schemeClr val="tx2"/>
                </a:solidFill>
              </a:defRPr>
            </a:lvl1pPr>
          </a:lstStyle>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lang="en-US" sz="900" dirty="0">
                <a:solidFill>
                  <a:schemeClr val="tx2"/>
                </a:solidFill>
                <a:latin typeface="Arial" pitchFamily="34" charset="0"/>
                <a:cs typeface="Arial" pitchFamily="34" charset="0"/>
              </a:rPr>
              <a:t>Document Title  I  Rabdan Academy  I Date</a:t>
            </a:r>
          </a:p>
          <a:p>
            <a:pPr lvl="0"/>
            <a:endParaRPr lang="en-US" dirty="0"/>
          </a:p>
        </p:txBody>
      </p:sp>
      <p:sp>
        <p:nvSpPr>
          <p:cNvPr id="19" name="Text Placeholder 18"/>
          <p:cNvSpPr>
            <a:spLocks noGrp="1"/>
          </p:cNvSpPr>
          <p:nvPr>
            <p:ph type="body" sz="quarter" idx="16" hasCustomPrompt="1"/>
          </p:nvPr>
        </p:nvSpPr>
        <p:spPr>
          <a:xfrm>
            <a:off x="914400" y="228600"/>
            <a:ext cx="10363200" cy="533400"/>
          </a:xfrm>
        </p:spPr>
        <p:txBody>
          <a:bodyPr>
            <a:normAutofit/>
          </a:bodyPr>
          <a:lstStyle>
            <a:lvl1pPr marL="0" indent="0" algn="r">
              <a:buNone/>
              <a:defRPr sz="2200" baseline="0">
                <a:solidFill>
                  <a:schemeClr val="tx2"/>
                </a:solidFill>
                <a:latin typeface="Arial" panose="020B0604020202020204" pitchFamily="34" charset="0"/>
              </a:defRPr>
            </a:lvl1pPr>
          </a:lstStyle>
          <a:p>
            <a:pPr lvl="0"/>
            <a:r>
              <a:rPr lang="en-US" dirty="0"/>
              <a:t>Main Headline</a:t>
            </a:r>
          </a:p>
        </p:txBody>
      </p:sp>
      <p:sp>
        <p:nvSpPr>
          <p:cNvPr id="23" name="Text Placeholder 22"/>
          <p:cNvSpPr>
            <a:spLocks noGrp="1"/>
          </p:cNvSpPr>
          <p:nvPr>
            <p:ph type="body" sz="quarter" idx="17" hasCustomPrompt="1"/>
          </p:nvPr>
        </p:nvSpPr>
        <p:spPr>
          <a:xfrm>
            <a:off x="914400" y="990600"/>
            <a:ext cx="10363200" cy="457200"/>
          </a:xfrm>
        </p:spPr>
        <p:txBody>
          <a:bodyPr/>
          <a:lstStyle>
            <a:lvl1pPr>
              <a:defRPr sz="2200" baseline="0">
                <a:solidFill>
                  <a:schemeClr val="tx2"/>
                </a:solidFill>
                <a:latin typeface="Arial" panose="020B0604020202020204" pitchFamily="34" charset="0"/>
              </a:defRPr>
            </a:lvl1pPr>
            <a:lvl2pPr>
              <a:defRPr sz="1800" baseline="0">
                <a:solidFill>
                  <a:schemeClr val="tx2"/>
                </a:solidFill>
                <a:latin typeface="Arial" panose="020B0604020202020204" pitchFamily="34" charset="0"/>
              </a:defRPr>
            </a:lvl2pPr>
          </a:lstStyle>
          <a:p>
            <a:pPr lvl="0"/>
            <a:r>
              <a:rPr lang="en-US" dirty="0"/>
              <a:t>Main Headline</a:t>
            </a:r>
          </a:p>
        </p:txBody>
      </p:sp>
      <p:sp>
        <p:nvSpPr>
          <p:cNvPr id="25" name="Text Placeholder 24"/>
          <p:cNvSpPr>
            <a:spLocks noGrp="1"/>
          </p:cNvSpPr>
          <p:nvPr>
            <p:ph type="body" sz="quarter" idx="18" hasCustomPrompt="1"/>
          </p:nvPr>
        </p:nvSpPr>
        <p:spPr>
          <a:xfrm>
            <a:off x="914400" y="2438400"/>
            <a:ext cx="10363200" cy="3505200"/>
          </a:xfrm>
        </p:spPr>
        <p:txBody>
          <a:bodyPr>
            <a:normAutofit/>
          </a:bodyPr>
          <a:lstStyle>
            <a:lvl1pPr>
              <a:defRPr sz="1400" baseline="0">
                <a:solidFill>
                  <a:schemeClr val="tx2"/>
                </a:solidFill>
                <a:latin typeface="Arial" panose="020B0604020202020204" pitchFamily="34" charset="0"/>
              </a:defRPr>
            </a:lvl1pPr>
          </a:lstStyle>
          <a:p>
            <a:pPr lvl="0"/>
            <a:r>
              <a:rPr lang="en-US" dirty="0"/>
              <a:t>Dummy Body Copy</a:t>
            </a:r>
          </a:p>
        </p:txBody>
      </p:sp>
      <p:sp>
        <p:nvSpPr>
          <p:cNvPr id="3" name="Text Placeholder 2"/>
          <p:cNvSpPr>
            <a:spLocks noGrp="1"/>
          </p:cNvSpPr>
          <p:nvPr>
            <p:ph type="body" sz="quarter" idx="19" hasCustomPrompt="1"/>
          </p:nvPr>
        </p:nvSpPr>
        <p:spPr>
          <a:xfrm>
            <a:off x="914400" y="1600200"/>
            <a:ext cx="10363200" cy="457200"/>
          </a:xfrm>
        </p:spPr>
        <p:txBody>
          <a:bodyPr>
            <a:normAutofit/>
          </a:bodyPr>
          <a:lstStyle>
            <a:lvl1pPr>
              <a:defRPr sz="1800" baseline="0">
                <a:solidFill>
                  <a:schemeClr val="tx2"/>
                </a:solidFill>
                <a:latin typeface="Arial" panose="020B0604020202020204" pitchFamily="34" charset="0"/>
              </a:defRPr>
            </a:lvl1pPr>
          </a:lstStyle>
          <a:p>
            <a:pPr lvl="0"/>
            <a:r>
              <a:rPr lang="en-US" dirty="0"/>
              <a:t>Sub Title</a:t>
            </a:r>
          </a:p>
        </p:txBody>
      </p:sp>
    </p:spTree>
    <p:extLst>
      <p:ext uri="{BB962C8B-B14F-4D97-AF65-F5344CB8AC3E}">
        <p14:creationId xmlns:p14="http://schemas.microsoft.com/office/powerpoint/2010/main" val="382342535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1"/>
            <a:ext cx="12192000" cy="6850743"/>
          </a:xfrm>
          <a:prstGeom prst="rect">
            <a:avLst/>
          </a:prstGeom>
        </p:spPr>
      </p:pic>
      <p:sp>
        <p:nvSpPr>
          <p:cNvPr id="17" name="Text Placeholder 16"/>
          <p:cNvSpPr>
            <a:spLocks noGrp="1"/>
          </p:cNvSpPr>
          <p:nvPr>
            <p:ph type="body" sz="quarter" idx="15" hasCustomPrompt="1"/>
          </p:nvPr>
        </p:nvSpPr>
        <p:spPr>
          <a:xfrm>
            <a:off x="7416800" y="6324600"/>
            <a:ext cx="3962400" cy="381000"/>
          </a:xfrm>
        </p:spPr>
        <p:txBody>
          <a:bodyPr/>
          <a:lstStyle>
            <a:lvl1pPr marL="0" marR="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sz="1200" baseline="0">
                <a:solidFill>
                  <a:schemeClr val="tx2"/>
                </a:solidFill>
              </a:defRPr>
            </a:lvl1pPr>
          </a:lstStyle>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lang="en-US" sz="900" dirty="0">
                <a:solidFill>
                  <a:schemeClr val="tx2"/>
                </a:solidFill>
                <a:latin typeface="Arial" pitchFamily="34" charset="0"/>
                <a:cs typeface="Arial" pitchFamily="34" charset="0"/>
              </a:rPr>
              <a:t>Document Title  I  Rabdan Academy  I Date</a:t>
            </a:r>
          </a:p>
          <a:p>
            <a:pPr lvl="0"/>
            <a:endParaRPr lang="en-US" dirty="0"/>
          </a:p>
        </p:txBody>
      </p:sp>
      <p:sp>
        <p:nvSpPr>
          <p:cNvPr id="19" name="Text Placeholder 18"/>
          <p:cNvSpPr>
            <a:spLocks noGrp="1"/>
          </p:cNvSpPr>
          <p:nvPr>
            <p:ph type="body" sz="quarter" idx="16" hasCustomPrompt="1"/>
          </p:nvPr>
        </p:nvSpPr>
        <p:spPr>
          <a:xfrm>
            <a:off x="914400" y="228600"/>
            <a:ext cx="10363200" cy="533400"/>
          </a:xfrm>
        </p:spPr>
        <p:txBody>
          <a:bodyPr>
            <a:normAutofit/>
          </a:bodyPr>
          <a:lstStyle>
            <a:lvl1pPr marL="0" indent="0" algn="r">
              <a:buNone/>
              <a:defRPr sz="2200" baseline="0">
                <a:solidFill>
                  <a:schemeClr val="tx2"/>
                </a:solidFill>
                <a:latin typeface="Arial" panose="020B0604020202020204" pitchFamily="34" charset="0"/>
              </a:defRPr>
            </a:lvl1pPr>
          </a:lstStyle>
          <a:p>
            <a:pPr lvl="0"/>
            <a:r>
              <a:rPr lang="en-US" dirty="0"/>
              <a:t>Main Headline</a:t>
            </a:r>
          </a:p>
        </p:txBody>
      </p:sp>
      <p:sp>
        <p:nvSpPr>
          <p:cNvPr id="23" name="Text Placeholder 22"/>
          <p:cNvSpPr>
            <a:spLocks noGrp="1"/>
          </p:cNvSpPr>
          <p:nvPr>
            <p:ph type="body" sz="quarter" idx="17" hasCustomPrompt="1"/>
          </p:nvPr>
        </p:nvSpPr>
        <p:spPr>
          <a:xfrm>
            <a:off x="914400" y="990600"/>
            <a:ext cx="10363200" cy="457200"/>
          </a:xfrm>
        </p:spPr>
        <p:txBody>
          <a:bodyPr/>
          <a:lstStyle>
            <a:lvl1pPr>
              <a:defRPr sz="2200" baseline="0">
                <a:solidFill>
                  <a:schemeClr val="tx2"/>
                </a:solidFill>
                <a:latin typeface="Arial" panose="020B0604020202020204" pitchFamily="34" charset="0"/>
              </a:defRPr>
            </a:lvl1pPr>
            <a:lvl2pPr>
              <a:defRPr sz="1800" baseline="0">
                <a:solidFill>
                  <a:schemeClr val="tx2"/>
                </a:solidFill>
                <a:latin typeface="Arial" panose="020B0604020202020204" pitchFamily="34" charset="0"/>
              </a:defRPr>
            </a:lvl2pPr>
          </a:lstStyle>
          <a:p>
            <a:pPr lvl="0"/>
            <a:r>
              <a:rPr lang="en-US" dirty="0"/>
              <a:t>Main Headline</a:t>
            </a:r>
          </a:p>
        </p:txBody>
      </p:sp>
      <p:sp>
        <p:nvSpPr>
          <p:cNvPr id="25" name="Text Placeholder 24"/>
          <p:cNvSpPr>
            <a:spLocks noGrp="1"/>
          </p:cNvSpPr>
          <p:nvPr>
            <p:ph type="body" sz="quarter" idx="18" hasCustomPrompt="1"/>
          </p:nvPr>
        </p:nvSpPr>
        <p:spPr>
          <a:xfrm>
            <a:off x="914400" y="2438400"/>
            <a:ext cx="10363200" cy="3505200"/>
          </a:xfrm>
        </p:spPr>
        <p:txBody>
          <a:bodyPr>
            <a:normAutofit/>
          </a:bodyPr>
          <a:lstStyle>
            <a:lvl1pPr>
              <a:defRPr sz="1400" baseline="0">
                <a:solidFill>
                  <a:schemeClr val="tx2"/>
                </a:solidFill>
                <a:latin typeface="Arial" panose="020B0604020202020204" pitchFamily="34" charset="0"/>
              </a:defRPr>
            </a:lvl1pPr>
          </a:lstStyle>
          <a:p>
            <a:pPr lvl="0"/>
            <a:r>
              <a:rPr lang="en-US" dirty="0"/>
              <a:t>Dummy Body Copy</a:t>
            </a:r>
          </a:p>
        </p:txBody>
      </p:sp>
      <p:sp>
        <p:nvSpPr>
          <p:cNvPr id="3" name="Text Placeholder 2"/>
          <p:cNvSpPr>
            <a:spLocks noGrp="1"/>
          </p:cNvSpPr>
          <p:nvPr>
            <p:ph type="body" sz="quarter" idx="19" hasCustomPrompt="1"/>
          </p:nvPr>
        </p:nvSpPr>
        <p:spPr>
          <a:xfrm>
            <a:off x="914400" y="1600200"/>
            <a:ext cx="10363200" cy="457200"/>
          </a:xfrm>
        </p:spPr>
        <p:txBody>
          <a:bodyPr>
            <a:normAutofit/>
          </a:bodyPr>
          <a:lstStyle>
            <a:lvl1pPr>
              <a:defRPr sz="1800" baseline="0">
                <a:solidFill>
                  <a:schemeClr val="tx2"/>
                </a:solidFill>
                <a:latin typeface="Arial" panose="020B0604020202020204" pitchFamily="34" charset="0"/>
              </a:defRPr>
            </a:lvl1pPr>
          </a:lstStyle>
          <a:p>
            <a:pPr lvl="0"/>
            <a:r>
              <a:rPr lang="en-US" dirty="0"/>
              <a:t>Sub Title</a:t>
            </a:r>
          </a:p>
        </p:txBody>
      </p:sp>
    </p:spTree>
    <p:extLst>
      <p:ext uri="{BB962C8B-B14F-4D97-AF65-F5344CB8AC3E}">
        <p14:creationId xmlns:p14="http://schemas.microsoft.com/office/powerpoint/2010/main" val="49548769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4_Title Slide">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1"/>
            <a:ext cx="12192000" cy="6850743"/>
          </a:xfrm>
          <a:prstGeom prst="rect">
            <a:avLst/>
          </a:prstGeom>
        </p:spPr>
      </p:pic>
      <p:sp>
        <p:nvSpPr>
          <p:cNvPr id="17" name="Text Placeholder 16"/>
          <p:cNvSpPr>
            <a:spLocks noGrp="1"/>
          </p:cNvSpPr>
          <p:nvPr>
            <p:ph type="body" sz="quarter" idx="15" hasCustomPrompt="1"/>
          </p:nvPr>
        </p:nvSpPr>
        <p:spPr>
          <a:xfrm>
            <a:off x="7416800" y="6324600"/>
            <a:ext cx="3962400" cy="381000"/>
          </a:xfrm>
        </p:spPr>
        <p:txBody>
          <a:bodyPr/>
          <a:lstStyle>
            <a:lvl1pPr marL="0" marR="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sz="1200" baseline="0">
                <a:solidFill>
                  <a:schemeClr val="tx2"/>
                </a:solidFill>
              </a:defRPr>
            </a:lvl1pPr>
          </a:lstStyle>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lang="en-US" sz="900" dirty="0">
                <a:solidFill>
                  <a:schemeClr val="tx2"/>
                </a:solidFill>
                <a:latin typeface="Arial" pitchFamily="34" charset="0"/>
                <a:cs typeface="Arial" pitchFamily="34" charset="0"/>
              </a:rPr>
              <a:t>Document Title  I  Rabdan Academy  I Date</a:t>
            </a:r>
          </a:p>
          <a:p>
            <a:pPr lvl="0"/>
            <a:endParaRPr lang="en-US" dirty="0"/>
          </a:p>
        </p:txBody>
      </p:sp>
      <p:sp>
        <p:nvSpPr>
          <p:cNvPr id="19" name="Text Placeholder 18"/>
          <p:cNvSpPr>
            <a:spLocks noGrp="1"/>
          </p:cNvSpPr>
          <p:nvPr>
            <p:ph type="body" sz="quarter" idx="16" hasCustomPrompt="1"/>
          </p:nvPr>
        </p:nvSpPr>
        <p:spPr>
          <a:xfrm>
            <a:off x="914400" y="228600"/>
            <a:ext cx="10363200" cy="533400"/>
          </a:xfrm>
        </p:spPr>
        <p:txBody>
          <a:bodyPr>
            <a:normAutofit/>
          </a:bodyPr>
          <a:lstStyle>
            <a:lvl1pPr marL="0" indent="0" algn="r">
              <a:buNone/>
              <a:defRPr sz="2200" baseline="0">
                <a:solidFill>
                  <a:schemeClr val="tx2"/>
                </a:solidFill>
                <a:latin typeface="Arial" panose="020B0604020202020204" pitchFamily="34" charset="0"/>
              </a:defRPr>
            </a:lvl1pPr>
          </a:lstStyle>
          <a:p>
            <a:pPr lvl="0"/>
            <a:r>
              <a:rPr lang="en-US" dirty="0"/>
              <a:t>Main Headline</a:t>
            </a:r>
          </a:p>
        </p:txBody>
      </p:sp>
      <p:sp>
        <p:nvSpPr>
          <p:cNvPr id="23" name="Text Placeholder 22"/>
          <p:cNvSpPr>
            <a:spLocks noGrp="1"/>
          </p:cNvSpPr>
          <p:nvPr>
            <p:ph type="body" sz="quarter" idx="17" hasCustomPrompt="1"/>
          </p:nvPr>
        </p:nvSpPr>
        <p:spPr>
          <a:xfrm>
            <a:off x="914400" y="990600"/>
            <a:ext cx="10363200" cy="457200"/>
          </a:xfrm>
        </p:spPr>
        <p:txBody>
          <a:bodyPr/>
          <a:lstStyle>
            <a:lvl1pPr>
              <a:defRPr sz="2200" baseline="0">
                <a:solidFill>
                  <a:schemeClr val="tx2"/>
                </a:solidFill>
                <a:latin typeface="Arial" panose="020B0604020202020204" pitchFamily="34" charset="0"/>
              </a:defRPr>
            </a:lvl1pPr>
            <a:lvl2pPr>
              <a:defRPr sz="1800" baseline="0">
                <a:solidFill>
                  <a:schemeClr val="tx2"/>
                </a:solidFill>
                <a:latin typeface="Arial" panose="020B0604020202020204" pitchFamily="34" charset="0"/>
              </a:defRPr>
            </a:lvl2pPr>
          </a:lstStyle>
          <a:p>
            <a:pPr lvl="0"/>
            <a:r>
              <a:rPr lang="en-US" dirty="0"/>
              <a:t>Main Headline</a:t>
            </a:r>
          </a:p>
        </p:txBody>
      </p:sp>
      <p:sp>
        <p:nvSpPr>
          <p:cNvPr id="25" name="Text Placeholder 24"/>
          <p:cNvSpPr>
            <a:spLocks noGrp="1"/>
          </p:cNvSpPr>
          <p:nvPr>
            <p:ph type="body" sz="quarter" idx="18" hasCustomPrompt="1"/>
          </p:nvPr>
        </p:nvSpPr>
        <p:spPr>
          <a:xfrm>
            <a:off x="914400" y="2438400"/>
            <a:ext cx="10363200" cy="3505200"/>
          </a:xfrm>
        </p:spPr>
        <p:txBody>
          <a:bodyPr>
            <a:normAutofit/>
          </a:bodyPr>
          <a:lstStyle>
            <a:lvl1pPr>
              <a:defRPr sz="1400" baseline="0">
                <a:solidFill>
                  <a:schemeClr val="tx2"/>
                </a:solidFill>
                <a:latin typeface="Arial" panose="020B0604020202020204" pitchFamily="34" charset="0"/>
              </a:defRPr>
            </a:lvl1pPr>
          </a:lstStyle>
          <a:p>
            <a:pPr lvl="0"/>
            <a:r>
              <a:rPr lang="en-US" dirty="0"/>
              <a:t>Dummy Body Copy</a:t>
            </a:r>
          </a:p>
        </p:txBody>
      </p:sp>
      <p:sp>
        <p:nvSpPr>
          <p:cNvPr id="3" name="Text Placeholder 2"/>
          <p:cNvSpPr>
            <a:spLocks noGrp="1"/>
          </p:cNvSpPr>
          <p:nvPr>
            <p:ph type="body" sz="quarter" idx="19" hasCustomPrompt="1"/>
          </p:nvPr>
        </p:nvSpPr>
        <p:spPr>
          <a:xfrm>
            <a:off x="914400" y="1600200"/>
            <a:ext cx="10363200" cy="457200"/>
          </a:xfrm>
        </p:spPr>
        <p:txBody>
          <a:bodyPr>
            <a:normAutofit/>
          </a:bodyPr>
          <a:lstStyle>
            <a:lvl1pPr>
              <a:defRPr sz="1800" baseline="0">
                <a:solidFill>
                  <a:schemeClr val="tx2"/>
                </a:solidFill>
                <a:latin typeface="Arial" panose="020B0604020202020204" pitchFamily="34" charset="0"/>
              </a:defRPr>
            </a:lvl1pPr>
          </a:lstStyle>
          <a:p>
            <a:pPr lvl="0"/>
            <a:r>
              <a:rPr lang="en-US" dirty="0"/>
              <a:t>Sub Title</a:t>
            </a:r>
          </a:p>
        </p:txBody>
      </p:sp>
    </p:spTree>
    <p:extLst>
      <p:ext uri="{BB962C8B-B14F-4D97-AF65-F5344CB8AC3E}">
        <p14:creationId xmlns:p14="http://schemas.microsoft.com/office/powerpoint/2010/main" val="131098552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userDrawn="1">
  <p:cSld name="4_Title Slide">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1"/>
            <a:ext cx="12192000" cy="6850743"/>
          </a:xfrm>
          <a:prstGeom prst="rect">
            <a:avLst/>
          </a:prstGeom>
        </p:spPr>
      </p:pic>
      <p:sp>
        <p:nvSpPr>
          <p:cNvPr id="17" name="Text Placeholder 16"/>
          <p:cNvSpPr>
            <a:spLocks noGrp="1"/>
          </p:cNvSpPr>
          <p:nvPr>
            <p:ph type="body" sz="quarter" idx="15" hasCustomPrompt="1"/>
          </p:nvPr>
        </p:nvSpPr>
        <p:spPr>
          <a:xfrm>
            <a:off x="7416800" y="6324600"/>
            <a:ext cx="3962400" cy="381000"/>
          </a:xfrm>
        </p:spPr>
        <p:txBody>
          <a:bodyPr/>
          <a:lstStyle>
            <a:lvl1pPr marL="0" marR="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sz="1200" baseline="0">
                <a:solidFill>
                  <a:schemeClr val="tx2"/>
                </a:solidFill>
              </a:defRPr>
            </a:lvl1pPr>
          </a:lstStyle>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lang="en-US" sz="900" dirty="0">
                <a:solidFill>
                  <a:schemeClr val="tx2"/>
                </a:solidFill>
                <a:latin typeface="Arial" pitchFamily="34" charset="0"/>
                <a:cs typeface="Arial" pitchFamily="34" charset="0"/>
              </a:rPr>
              <a:t>Document Title  I  Rabdan Academy  I Date</a:t>
            </a:r>
          </a:p>
          <a:p>
            <a:pPr lvl="0"/>
            <a:endParaRPr lang="en-US" dirty="0"/>
          </a:p>
        </p:txBody>
      </p:sp>
      <p:sp>
        <p:nvSpPr>
          <p:cNvPr id="19" name="Text Placeholder 18"/>
          <p:cNvSpPr>
            <a:spLocks noGrp="1"/>
          </p:cNvSpPr>
          <p:nvPr>
            <p:ph type="body" sz="quarter" idx="16" hasCustomPrompt="1"/>
          </p:nvPr>
        </p:nvSpPr>
        <p:spPr>
          <a:xfrm>
            <a:off x="914400" y="228600"/>
            <a:ext cx="10363200" cy="533400"/>
          </a:xfrm>
        </p:spPr>
        <p:txBody>
          <a:bodyPr>
            <a:normAutofit/>
          </a:bodyPr>
          <a:lstStyle>
            <a:lvl1pPr marL="0" indent="0" algn="r">
              <a:buNone/>
              <a:defRPr sz="2200" baseline="0">
                <a:solidFill>
                  <a:schemeClr val="tx2"/>
                </a:solidFill>
                <a:latin typeface="Arial" panose="020B0604020202020204" pitchFamily="34" charset="0"/>
              </a:defRPr>
            </a:lvl1pPr>
          </a:lstStyle>
          <a:p>
            <a:pPr lvl="0"/>
            <a:r>
              <a:rPr lang="en-US" dirty="0"/>
              <a:t>Main Headline</a:t>
            </a:r>
          </a:p>
        </p:txBody>
      </p:sp>
      <p:sp>
        <p:nvSpPr>
          <p:cNvPr id="23" name="Text Placeholder 22"/>
          <p:cNvSpPr>
            <a:spLocks noGrp="1"/>
          </p:cNvSpPr>
          <p:nvPr>
            <p:ph type="body" sz="quarter" idx="17" hasCustomPrompt="1"/>
          </p:nvPr>
        </p:nvSpPr>
        <p:spPr>
          <a:xfrm>
            <a:off x="914400" y="990600"/>
            <a:ext cx="10363200" cy="457200"/>
          </a:xfrm>
        </p:spPr>
        <p:txBody>
          <a:bodyPr/>
          <a:lstStyle>
            <a:lvl1pPr>
              <a:defRPr sz="2200" baseline="0">
                <a:solidFill>
                  <a:schemeClr val="tx2"/>
                </a:solidFill>
                <a:latin typeface="Arial" panose="020B0604020202020204" pitchFamily="34" charset="0"/>
              </a:defRPr>
            </a:lvl1pPr>
            <a:lvl2pPr>
              <a:defRPr sz="1800" baseline="0">
                <a:solidFill>
                  <a:schemeClr val="tx2"/>
                </a:solidFill>
                <a:latin typeface="Arial" panose="020B0604020202020204" pitchFamily="34" charset="0"/>
              </a:defRPr>
            </a:lvl2pPr>
          </a:lstStyle>
          <a:p>
            <a:pPr lvl="0"/>
            <a:r>
              <a:rPr lang="en-US" dirty="0"/>
              <a:t>Main Headline</a:t>
            </a:r>
          </a:p>
        </p:txBody>
      </p:sp>
      <p:sp>
        <p:nvSpPr>
          <p:cNvPr id="25" name="Text Placeholder 24"/>
          <p:cNvSpPr>
            <a:spLocks noGrp="1"/>
          </p:cNvSpPr>
          <p:nvPr>
            <p:ph type="body" sz="quarter" idx="18" hasCustomPrompt="1"/>
          </p:nvPr>
        </p:nvSpPr>
        <p:spPr>
          <a:xfrm>
            <a:off x="914400" y="2438400"/>
            <a:ext cx="10363200" cy="3505200"/>
          </a:xfrm>
        </p:spPr>
        <p:txBody>
          <a:bodyPr>
            <a:normAutofit/>
          </a:bodyPr>
          <a:lstStyle>
            <a:lvl1pPr>
              <a:defRPr sz="1400" baseline="0">
                <a:solidFill>
                  <a:schemeClr val="tx2"/>
                </a:solidFill>
                <a:latin typeface="Arial" panose="020B0604020202020204" pitchFamily="34" charset="0"/>
              </a:defRPr>
            </a:lvl1pPr>
          </a:lstStyle>
          <a:p>
            <a:pPr lvl="0"/>
            <a:r>
              <a:rPr lang="en-US" dirty="0"/>
              <a:t>Dummy Body Copy</a:t>
            </a:r>
          </a:p>
        </p:txBody>
      </p:sp>
      <p:sp>
        <p:nvSpPr>
          <p:cNvPr id="3" name="Text Placeholder 2"/>
          <p:cNvSpPr>
            <a:spLocks noGrp="1"/>
          </p:cNvSpPr>
          <p:nvPr>
            <p:ph type="body" sz="quarter" idx="19" hasCustomPrompt="1"/>
          </p:nvPr>
        </p:nvSpPr>
        <p:spPr>
          <a:xfrm>
            <a:off x="914400" y="1600200"/>
            <a:ext cx="10363200" cy="457200"/>
          </a:xfrm>
        </p:spPr>
        <p:txBody>
          <a:bodyPr>
            <a:normAutofit/>
          </a:bodyPr>
          <a:lstStyle>
            <a:lvl1pPr>
              <a:defRPr sz="1800" baseline="0">
                <a:solidFill>
                  <a:schemeClr val="tx2"/>
                </a:solidFill>
                <a:latin typeface="Arial" panose="020B0604020202020204" pitchFamily="34" charset="0"/>
              </a:defRPr>
            </a:lvl1pPr>
          </a:lstStyle>
          <a:p>
            <a:pPr lvl="0"/>
            <a:r>
              <a:rPr lang="en-US" dirty="0"/>
              <a:t>Sub Title</a:t>
            </a:r>
          </a:p>
        </p:txBody>
      </p:sp>
    </p:spTree>
    <p:extLst>
      <p:ext uri="{BB962C8B-B14F-4D97-AF65-F5344CB8AC3E}">
        <p14:creationId xmlns:p14="http://schemas.microsoft.com/office/powerpoint/2010/main" val="306321004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8D506DAA-0FC6-488B-99A9-AC14CA0D3E9B}" type="datetimeFigureOut">
              <a:rPr lang="en-GB" smtClean="0">
                <a:solidFill>
                  <a:prstClr val="black">
                    <a:tint val="75000"/>
                  </a:prstClr>
                </a:solidFill>
              </a:rPr>
              <a:pPr/>
              <a:t>11/02/2020</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2C4E5BC-C44D-4552-BEBF-DE43D78EBB1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2517855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D506DAA-0FC6-488B-99A9-AC14CA0D3E9B}" type="datetimeFigureOut">
              <a:rPr lang="en-GB" smtClean="0">
                <a:solidFill>
                  <a:prstClr val="black">
                    <a:tint val="75000"/>
                  </a:prstClr>
                </a:solidFill>
              </a:rPr>
              <a:pPr/>
              <a:t>11/02/2020</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2C4E5BC-C44D-4552-BEBF-DE43D78EBB1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58423406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D506DAA-0FC6-488B-99A9-AC14CA0D3E9B}" type="datetimeFigureOut">
              <a:rPr lang="en-GB" smtClean="0">
                <a:solidFill>
                  <a:prstClr val="black">
                    <a:tint val="75000"/>
                  </a:prstClr>
                </a:solidFill>
              </a:rPr>
              <a:pPr/>
              <a:t>11/02/2020</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2C4E5BC-C44D-4552-BEBF-DE43D78EBB1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0386779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8D506DAA-0FC6-488B-99A9-AC14CA0D3E9B}" type="datetimeFigureOut">
              <a:rPr lang="en-GB" smtClean="0">
                <a:solidFill>
                  <a:prstClr val="black">
                    <a:tint val="75000"/>
                  </a:prstClr>
                </a:solidFill>
              </a:rPr>
              <a:pPr/>
              <a:t>11/02/2020</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2C4E5BC-C44D-4552-BEBF-DE43D78EBB1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0230804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8D506DAA-0FC6-488B-99A9-AC14CA0D3E9B}" type="datetimeFigureOut">
              <a:rPr lang="en-GB" smtClean="0">
                <a:solidFill>
                  <a:prstClr val="black">
                    <a:tint val="75000"/>
                  </a:prstClr>
                </a:solidFill>
              </a:rPr>
              <a:pPr/>
              <a:t>11/02/2020</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2C4E5BC-C44D-4552-BEBF-DE43D78EBB1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8602329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8D506DAA-0FC6-488B-99A9-AC14CA0D3E9B}" type="datetimeFigureOut">
              <a:rPr lang="en-GB" smtClean="0">
                <a:solidFill>
                  <a:prstClr val="black">
                    <a:tint val="75000"/>
                  </a:prstClr>
                </a:solidFill>
              </a:rPr>
              <a:pPr/>
              <a:t>11/02/2020</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2C4E5BC-C44D-4552-BEBF-DE43D78EBB1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8246602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506DAA-0FC6-488B-99A9-AC14CA0D3E9B}" type="datetimeFigureOut">
              <a:rPr lang="en-GB" smtClean="0">
                <a:solidFill>
                  <a:prstClr val="black">
                    <a:tint val="75000"/>
                  </a:prstClr>
                </a:solidFill>
              </a:rPr>
              <a:pPr/>
              <a:t>11/02/2020</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2C4E5BC-C44D-4552-BEBF-DE43D78EBB1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8528821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D506DAA-0FC6-488B-99A9-AC14CA0D3E9B}" type="datetimeFigureOut">
              <a:rPr lang="en-GB" smtClean="0">
                <a:solidFill>
                  <a:prstClr val="black">
                    <a:tint val="75000"/>
                  </a:prstClr>
                </a:solidFill>
              </a:rPr>
              <a:pPr/>
              <a:t>11/02/2020</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2C4E5BC-C44D-4552-BEBF-DE43D78EBB1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65372596"/>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D506DAA-0FC6-488B-99A9-AC14CA0D3E9B}" type="datetimeFigureOut">
              <a:rPr lang="en-GB" smtClean="0">
                <a:solidFill>
                  <a:prstClr val="black">
                    <a:tint val="75000"/>
                  </a:prstClr>
                </a:solidFill>
              </a:rPr>
              <a:pPr/>
              <a:t>11/02/2020</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2C4E5BC-C44D-4552-BEBF-DE43D78EBB1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4143663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D506DAA-0FC6-488B-99A9-AC14CA0D3E9B}" type="datetimeFigureOut">
              <a:rPr lang="en-GB" smtClean="0">
                <a:solidFill>
                  <a:prstClr val="black">
                    <a:tint val="75000"/>
                  </a:prstClr>
                </a:solidFill>
              </a:rPr>
              <a:pPr/>
              <a:t>11/02/2020</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2C4E5BC-C44D-4552-BEBF-DE43D78EBB1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614982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D506DAA-0FC6-488B-99A9-AC14CA0D3E9B}" type="datetimeFigureOut">
              <a:rPr lang="en-GB" smtClean="0">
                <a:solidFill>
                  <a:prstClr val="black">
                    <a:tint val="75000"/>
                  </a:prstClr>
                </a:solidFill>
              </a:rPr>
              <a:pPr/>
              <a:t>11/02/2020</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2C4E5BC-C44D-4552-BEBF-DE43D78EBB1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5989799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userDrawn="1">
  <p:cSld name="2_Title Slide">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1"/>
            <a:ext cx="12192000" cy="6850743"/>
          </a:xfrm>
          <a:prstGeom prst="rect">
            <a:avLst/>
          </a:prstGeom>
        </p:spPr>
      </p:pic>
      <p:sp>
        <p:nvSpPr>
          <p:cNvPr id="17" name="Text Placeholder 16"/>
          <p:cNvSpPr>
            <a:spLocks noGrp="1"/>
          </p:cNvSpPr>
          <p:nvPr>
            <p:ph type="body" sz="quarter" idx="15" hasCustomPrompt="1"/>
          </p:nvPr>
        </p:nvSpPr>
        <p:spPr>
          <a:xfrm>
            <a:off x="7416800" y="6324600"/>
            <a:ext cx="3962400" cy="381000"/>
          </a:xfrm>
        </p:spPr>
        <p:txBody>
          <a:bodyPr/>
          <a:lstStyle>
            <a:lvl1pPr marL="0" marR="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sz="1200" baseline="0">
                <a:solidFill>
                  <a:schemeClr val="tx2"/>
                </a:solidFill>
              </a:defRPr>
            </a:lvl1pPr>
          </a:lstStyle>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lang="en-US" sz="900" dirty="0">
                <a:solidFill>
                  <a:schemeClr val="tx2"/>
                </a:solidFill>
                <a:latin typeface="Arial" pitchFamily="34" charset="0"/>
                <a:cs typeface="Arial" pitchFamily="34" charset="0"/>
              </a:rPr>
              <a:t>Document Title  I  Rabdan Academy  I Date</a:t>
            </a:r>
          </a:p>
          <a:p>
            <a:pPr lvl="0"/>
            <a:endParaRPr lang="en-US" dirty="0"/>
          </a:p>
        </p:txBody>
      </p:sp>
      <p:sp>
        <p:nvSpPr>
          <p:cNvPr id="19" name="Text Placeholder 18"/>
          <p:cNvSpPr>
            <a:spLocks noGrp="1"/>
          </p:cNvSpPr>
          <p:nvPr>
            <p:ph type="body" sz="quarter" idx="16" hasCustomPrompt="1"/>
          </p:nvPr>
        </p:nvSpPr>
        <p:spPr>
          <a:xfrm>
            <a:off x="914400" y="228600"/>
            <a:ext cx="10363200" cy="533400"/>
          </a:xfrm>
        </p:spPr>
        <p:txBody>
          <a:bodyPr>
            <a:normAutofit/>
          </a:bodyPr>
          <a:lstStyle>
            <a:lvl1pPr marL="0" indent="0" algn="r">
              <a:buNone/>
              <a:defRPr sz="2200" baseline="0">
                <a:solidFill>
                  <a:schemeClr val="tx2"/>
                </a:solidFill>
                <a:latin typeface="Arial" panose="020B0604020202020204" pitchFamily="34" charset="0"/>
              </a:defRPr>
            </a:lvl1pPr>
          </a:lstStyle>
          <a:p>
            <a:pPr lvl="0"/>
            <a:r>
              <a:rPr lang="en-US" dirty="0"/>
              <a:t>Main Headline</a:t>
            </a:r>
          </a:p>
        </p:txBody>
      </p:sp>
      <p:sp>
        <p:nvSpPr>
          <p:cNvPr id="23" name="Text Placeholder 22"/>
          <p:cNvSpPr>
            <a:spLocks noGrp="1"/>
          </p:cNvSpPr>
          <p:nvPr>
            <p:ph type="body" sz="quarter" idx="17" hasCustomPrompt="1"/>
          </p:nvPr>
        </p:nvSpPr>
        <p:spPr>
          <a:xfrm>
            <a:off x="914400" y="990600"/>
            <a:ext cx="10363200" cy="457200"/>
          </a:xfrm>
        </p:spPr>
        <p:txBody>
          <a:bodyPr/>
          <a:lstStyle>
            <a:lvl1pPr>
              <a:defRPr sz="2200" baseline="0">
                <a:solidFill>
                  <a:schemeClr val="tx2"/>
                </a:solidFill>
                <a:latin typeface="Arial" panose="020B0604020202020204" pitchFamily="34" charset="0"/>
              </a:defRPr>
            </a:lvl1pPr>
            <a:lvl2pPr>
              <a:defRPr sz="1800" baseline="0">
                <a:solidFill>
                  <a:schemeClr val="tx2"/>
                </a:solidFill>
                <a:latin typeface="Arial" panose="020B0604020202020204" pitchFamily="34" charset="0"/>
              </a:defRPr>
            </a:lvl2pPr>
          </a:lstStyle>
          <a:p>
            <a:pPr lvl="0"/>
            <a:r>
              <a:rPr lang="en-US" dirty="0"/>
              <a:t>Main Headline</a:t>
            </a:r>
          </a:p>
        </p:txBody>
      </p:sp>
      <p:sp>
        <p:nvSpPr>
          <p:cNvPr id="25" name="Text Placeholder 24"/>
          <p:cNvSpPr>
            <a:spLocks noGrp="1"/>
          </p:cNvSpPr>
          <p:nvPr>
            <p:ph type="body" sz="quarter" idx="18" hasCustomPrompt="1"/>
          </p:nvPr>
        </p:nvSpPr>
        <p:spPr>
          <a:xfrm>
            <a:off x="914400" y="2438400"/>
            <a:ext cx="10363200" cy="3505200"/>
          </a:xfrm>
        </p:spPr>
        <p:txBody>
          <a:bodyPr>
            <a:normAutofit/>
          </a:bodyPr>
          <a:lstStyle>
            <a:lvl1pPr>
              <a:defRPr sz="1400" baseline="0">
                <a:solidFill>
                  <a:schemeClr val="tx2"/>
                </a:solidFill>
                <a:latin typeface="Arial" panose="020B0604020202020204" pitchFamily="34" charset="0"/>
              </a:defRPr>
            </a:lvl1pPr>
          </a:lstStyle>
          <a:p>
            <a:pPr lvl="0"/>
            <a:r>
              <a:rPr lang="en-US" dirty="0"/>
              <a:t>Dummy Body Copy</a:t>
            </a:r>
          </a:p>
        </p:txBody>
      </p:sp>
      <p:sp>
        <p:nvSpPr>
          <p:cNvPr id="3" name="Text Placeholder 2"/>
          <p:cNvSpPr>
            <a:spLocks noGrp="1"/>
          </p:cNvSpPr>
          <p:nvPr>
            <p:ph type="body" sz="quarter" idx="19" hasCustomPrompt="1"/>
          </p:nvPr>
        </p:nvSpPr>
        <p:spPr>
          <a:xfrm>
            <a:off x="914400" y="1600200"/>
            <a:ext cx="10363200" cy="457200"/>
          </a:xfrm>
        </p:spPr>
        <p:txBody>
          <a:bodyPr>
            <a:normAutofit/>
          </a:bodyPr>
          <a:lstStyle>
            <a:lvl1pPr>
              <a:defRPr sz="1800" baseline="0">
                <a:solidFill>
                  <a:schemeClr val="tx2"/>
                </a:solidFill>
                <a:latin typeface="Arial" panose="020B0604020202020204" pitchFamily="34" charset="0"/>
              </a:defRPr>
            </a:lvl1pPr>
          </a:lstStyle>
          <a:p>
            <a:pPr lvl="0"/>
            <a:r>
              <a:rPr lang="en-US" dirty="0"/>
              <a:t>Sub Title</a:t>
            </a:r>
          </a:p>
        </p:txBody>
      </p:sp>
    </p:spTree>
    <p:extLst>
      <p:ext uri="{BB962C8B-B14F-4D97-AF65-F5344CB8AC3E}">
        <p14:creationId xmlns:p14="http://schemas.microsoft.com/office/powerpoint/2010/main" val="226081936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1"/>
            <a:ext cx="12192000" cy="6850743"/>
          </a:xfrm>
          <a:prstGeom prst="rect">
            <a:avLst/>
          </a:prstGeom>
        </p:spPr>
      </p:pic>
      <p:sp>
        <p:nvSpPr>
          <p:cNvPr id="17" name="Text Placeholder 16"/>
          <p:cNvSpPr>
            <a:spLocks noGrp="1"/>
          </p:cNvSpPr>
          <p:nvPr>
            <p:ph type="body" sz="quarter" idx="15" hasCustomPrompt="1"/>
          </p:nvPr>
        </p:nvSpPr>
        <p:spPr>
          <a:xfrm>
            <a:off x="7416800" y="6324600"/>
            <a:ext cx="3962400" cy="381000"/>
          </a:xfrm>
        </p:spPr>
        <p:txBody>
          <a:bodyPr/>
          <a:lstStyle>
            <a:lvl1pPr marL="0" marR="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sz="1200" baseline="0">
                <a:solidFill>
                  <a:schemeClr val="tx2"/>
                </a:solidFill>
              </a:defRPr>
            </a:lvl1pPr>
          </a:lstStyle>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lang="en-US" sz="900" dirty="0">
                <a:solidFill>
                  <a:schemeClr val="tx2"/>
                </a:solidFill>
                <a:latin typeface="Arial" pitchFamily="34" charset="0"/>
                <a:cs typeface="Arial" pitchFamily="34" charset="0"/>
              </a:rPr>
              <a:t>Document Title  I  Rabdan Academy  I Date</a:t>
            </a:r>
          </a:p>
          <a:p>
            <a:pPr lvl="0"/>
            <a:endParaRPr lang="en-US" dirty="0"/>
          </a:p>
        </p:txBody>
      </p:sp>
      <p:sp>
        <p:nvSpPr>
          <p:cNvPr id="19" name="Text Placeholder 18"/>
          <p:cNvSpPr>
            <a:spLocks noGrp="1"/>
          </p:cNvSpPr>
          <p:nvPr>
            <p:ph type="body" sz="quarter" idx="16" hasCustomPrompt="1"/>
          </p:nvPr>
        </p:nvSpPr>
        <p:spPr>
          <a:xfrm>
            <a:off x="914400" y="228600"/>
            <a:ext cx="10363200" cy="533400"/>
          </a:xfrm>
        </p:spPr>
        <p:txBody>
          <a:bodyPr>
            <a:normAutofit/>
          </a:bodyPr>
          <a:lstStyle>
            <a:lvl1pPr marL="0" indent="0" algn="r">
              <a:buNone/>
              <a:defRPr sz="2200" baseline="0">
                <a:solidFill>
                  <a:schemeClr val="tx2"/>
                </a:solidFill>
                <a:latin typeface="Arial" panose="020B0604020202020204" pitchFamily="34" charset="0"/>
              </a:defRPr>
            </a:lvl1pPr>
          </a:lstStyle>
          <a:p>
            <a:pPr lvl="0"/>
            <a:r>
              <a:rPr lang="en-US" dirty="0"/>
              <a:t>Main Headline</a:t>
            </a:r>
          </a:p>
        </p:txBody>
      </p:sp>
      <p:sp>
        <p:nvSpPr>
          <p:cNvPr id="23" name="Text Placeholder 22"/>
          <p:cNvSpPr>
            <a:spLocks noGrp="1"/>
          </p:cNvSpPr>
          <p:nvPr>
            <p:ph type="body" sz="quarter" idx="17" hasCustomPrompt="1"/>
          </p:nvPr>
        </p:nvSpPr>
        <p:spPr>
          <a:xfrm>
            <a:off x="914400" y="990600"/>
            <a:ext cx="10363200" cy="457200"/>
          </a:xfrm>
        </p:spPr>
        <p:txBody>
          <a:bodyPr/>
          <a:lstStyle>
            <a:lvl1pPr>
              <a:defRPr sz="2200" baseline="0">
                <a:solidFill>
                  <a:schemeClr val="tx2"/>
                </a:solidFill>
                <a:latin typeface="Arial" panose="020B0604020202020204" pitchFamily="34" charset="0"/>
              </a:defRPr>
            </a:lvl1pPr>
            <a:lvl2pPr>
              <a:defRPr sz="1800" baseline="0">
                <a:solidFill>
                  <a:schemeClr val="tx2"/>
                </a:solidFill>
                <a:latin typeface="Arial" panose="020B0604020202020204" pitchFamily="34" charset="0"/>
              </a:defRPr>
            </a:lvl2pPr>
          </a:lstStyle>
          <a:p>
            <a:pPr lvl="0"/>
            <a:r>
              <a:rPr lang="en-US" dirty="0"/>
              <a:t>Main Headline</a:t>
            </a:r>
          </a:p>
        </p:txBody>
      </p:sp>
      <p:sp>
        <p:nvSpPr>
          <p:cNvPr id="25" name="Text Placeholder 24"/>
          <p:cNvSpPr>
            <a:spLocks noGrp="1"/>
          </p:cNvSpPr>
          <p:nvPr>
            <p:ph type="body" sz="quarter" idx="18" hasCustomPrompt="1"/>
          </p:nvPr>
        </p:nvSpPr>
        <p:spPr>
          <a:xfrm>
            <a:off x="914400" y="2438400"/>
            <a:ext cx="10363200" cy="3505200"/>
          </a:xfrm>
        </p:spPr>
        <p:txBody>
          <a:bodyPr>
            <a:normAutofit/>
          </a:bodyPr>
          <a:lstStyle>
            <a:lvl1pPr>
              <a:defRPr sz="1400" baseline="0">
                <a:solidFill>
                  <a:schemeClr val="tx2"/>
                </a:solidFill>
                <a:latin typeface="Arial" panose="020B0604020202020204" pitchFamily="34" charset="0"/>
              </a:defRPr>
            </a:lvl1pPr>
          </a:lstStyle>
          <a:p>
            <a:pPr lvl="0"/>
            <a:r>
              <a:rPr lang="en-US" dirty="0"/>
              <a:t>Dummy Body Copy</a:t>
            </a:r>
          </a:p>
        </p:txBody>
      </p:sp>
      <p:sp>
        <p:nvSpPr>
          <p:cNvPr id="3" name="Text Placeholder 2"/>
          <p:cNvSpPr>
            <a:spLocks noGrp="1"/>
          </p:cNvSpPr>
          <p:nvPr>
            <p:ph type="body" sz="quarter" idx="19" hasCustomPrompt="1"/>
          </p:nvPr>
        </p:nvSpPr>
        <p:spPr>
          <a:xfrm>
            <a:off x="914400" y="1600200"/>
            <a:ext cx="10363200" cy="457200"/>
          </a:xfrm>
        </p:spPr>
        <p:txBody>
          <a:bodyPr>
            <a:normAutofit/>
          </a:bodyPr>
          <a:lstStyle>
            <a:lvl1pPr>
              <a:defRPr sz="1800" baseline="0">
                <a:solidFill>
                  <a:schemeClr val="tx2"/>
                </a:solidFill>
                <a:latin typeface="Arial" panose="020B0604020202020204" pitchFamily="34" charset="0"/>
              </a:defRPr>
            </a:lvl1pPr>
          </a:lstStyle>
          <a:p>
            <a:pPr lvl="0"/>
            <a:r>
              <a:rPr lang="en-US" dirty="0"/>
              <a:t>Sub Title</a:t>
            </a:r>
          </a:p>
        </p:txBody>
      </p:sp>
    </p:spTree>
    <p:extLst>
      <p:ext uri="{BB962C8B-B14F-4D97-AF65-F5344CB8AC3E}">
        <p14:creationId xmlns:p14="http://schemas.microsoft.com/office/powerpoint/2010/main" val="117114781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userDrawn="1">
  <p:cSld name="14_Title Slide">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1"/>
            <a:ext cx="12192000" cy="6850743"/>
          </a:xfrm>
          <a:prstGeom prst="rect">
            <a:avLst/>
          </a:prstGeom>
        </p:spPr>
      </p:pic>
      <p:sp>
        <p:nvSpPr>
          <p:cNvPr id="17" name="Text Placeholder 16"/>
          <p:cNvSpPr>
            <a:spLocks noGrp="1"/>
          </p:cNvSpPr>
          <p:nvPr>
            <p:ph type="body" sz="quarter" idx="15" hasCustomPrompt="1"/>
          </p:nvPr>
        </p:nvSpPr>
        <p:spPr>
          <a:xfrm>
            <a:off x="7416800" y="6324600"/>
            <a:ext cx="3962400" cy="381000"/>
          </a:xfrm>
        </p:spPr>
        <p:txBody>
          <a:bodyPr/>
          <a:lstStyle>
            <a:lvl1pPr marL="0" marR="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sz="1200" baseline="0">
                <a:solidFill>
                  <a:schemeClr val="tx2"/>
                </a:solidFill>
              </a:defRPr>
            </a:lvl1pPr>
          </a:lstStyle>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lang="en-US" sz="900" dirty="0">
                <a:solidFill>
                  <a:schemeClr val="tx2"/>
                </a:solidFill>
                <a:latin typeface="Arial" pitchFamily="34" charset="0"/>
                <a:cs typeface="Arial" pitchFamily="34" charset="0"/>
              </a:rPr>
              <a:t>Document Title  I  Rabdan Academy  I Date</a:t>
            </a:r>
          </a:p>
          <a:p>
            <a:pPr lvl="0"/>
            <a:endParaRPr lang="en-US" dirty="0"/>
          </a:p>
        </p:txBody>
      </p:sp>
      <p:sp>
        <p:nvSpPr>
          <p:cNvPr id="19" name="Text Placeholder 18"/>
          <p:cNvSpPr>
            <a:spLocks noGrp="1"/>
          </p:cNvSpPr>
          <p:nvPr>
            <p:ph type="body" sz="quarter" idx="16" hasCustomPrompt="1"/>
          </p:nvPr>
        </p:nvSpPr>
        <p:spPr>
          <a:xfrm>
            <a:off x="914400" y="228600"/>
            <a:ext cx="10363200" cy="533400"/>
          </a:xfrm>
        </p:spPr>
        <p:txBody>
          <a:bodyPr>
            <a:normAutofit/>
          </a:bodyPr>
          <a:lstStyle>
            <a:lvl1pPr marL="0" indent="0" algn="r">
              <a:buNone/>
              <a:defRPr sz="2200" baseline="0">
                <a:solidFill>
                  <a:schemeClr val="tx2"/>
                </a:solidFill>
                <a:latin typeface="Arial" panose="020B0604020202020204" pitchFamily="34" charset="0"/>
              </a:defRPr>
            </a:lvl1pPr>
          </a:lstStyle>
          <a:p>
            <a:pPr lvl="0"/>
            <a:r>
              <a:rPr lang="en-US" dirty="0"/>
              <a:t>Main Headline</a:t>
            </a:r>
          </a:p>
        </p:txBody>
      </p:sp>
      <p:sp>
        <p:nvSpPr>
          <p:cNvPr id="23" name="Text Placeholder 22"/>
          <p:cNvSpPr>
            <a:spLocks noGrp="1"/>
          </p:cNvSpPr>
          <p:nvPr>
            <p:ph type="body" sz="quarter" idx="17" hasCustomPrompt="1"/>
          </p:nvPr>
        </p:nvSpPr>
        <p:spPr>
          <a:xfrm>
            <a:off x="914400" y="990600"/>
            <a:ext cx="10363200" cy="457200"/>
          </a:xfrm>
        </p:spPr>
        <p:txBody>
          <a:bodyPr/>
          <a:lstStyle>
            <a:lvl1pPr>
              <a:defRPr sz="2200" baseline="0">
                <a:solidFill>
                  <a:schemeClr val="tx2"/>
                </a:solidFill>
                <a:latin typeface="Arial" panose="020B0604020202020204" pitchFamily="34" charset="0"/>
              </a:defRPr>
            </a:lvl1pPr>
            <a:lvl2pPr>
              <a:defRPr sz="1800" baseline="0">
                <a:solidFill>
                  <a:schemeClr val="tx2"/>
                </a:solidFill>
                <a:latin typeface="Arial" panose="020B0604020202020204" pitchFamily="34" charset="0"/>
              </a:defRPr>
            </a:lvl2pPr>
          </a:lstStyle>
          <a:p>
            <a:pPr lvl="0"/>
            <a:r>
              <a:rPr lang="en-US" dirty="0"/>
              <a:t>Main Headline</a:t>
            </a:r>
          </a:p>
        </p:txBody>
      </p:sp>
      <p:sp>
        <p:nvSpPr>
          <p:cNvPr id="25" name="Text Placeholder 24"/>
          <p:cNvSpPr>
            <a:spLocks noGrp="1"/>
          </p:cNvSpPr>
          <p:nvPr>
            <p:ph type="body" sz="quarter" idx="18" hasCustomPrompt="1"/>
          </p:nvPr>
        </p:nvSpPr>
        <p:spPr>
          <a:xfrm>
            <a:off x="914400" y="2438400"/>
            <a:ext cx="10363200" cy="3505200"/>
          </a:xfrm>
        </p:spPr>
        <p:txBody>
          <a:bodyPr>
            <a:normAutofit/>
          </a:bodyPr>
          <a:lstStyle>
            <a:lvl1pPr>
              <a:defRPr sz="1400" baseline="0">
                <a:solidFill>
                  <a:schemeClr val="tx2"/>
                </a:solidFill>
                <a:latin typeface="Arial" panose="020B0604020202020204" pitchFamily="34" charset="0"/>
              </a:defRPr>
            </a:lvl1pPr>
          </a:lstStyle>
          <a:p>
            <a:pPr lvl="0"/>
            <a:r>
              <a:rPr lang="en-US" dirty="0"/>
              <a:t>Dummy Body Copy</a:t>
            </a:r>
          </a:p>
        </p:txBody>
      </p:sp>
      <p:sp>
        <p:nvSpPr>
          <p:cNvPr id="3" name="Text Placeholder 2"/>
          <p:cNvSpPr>
            <a:spLocks noGrp="1"/>
          </p:cNvSpPr>
          <p:nvPr>
            <p:ph type="body" sz="quarter" idx="19" hasCustomPrompt="1"/>
          </p:nvPr>
        </p:nvSpPr>
        <p:spPr>
          <a:xfrm>
            <a:off x="914400" y="1600200"/>
            <a:ext cx="10363200" cy="457200"/>
          </a:xfrm>
        </p:spPr>
        <p:txBody>
          <a:bodyPr>
            <a:normAutofit/>
          </a:bodyPr>
          <a:lstStyle>
            <a:lvl1pPr>
              <a:defRPr sz="1800" baseline="0">
                <a:solidFill>
                  <a:schemeClr val="tx2"/>
                </a:solidFill>
                <a:latin typeface="Arial" panose="020B0604020202020204" pitchFamily="34" charset="0"/>
              </a:defRPr>
            </a:lvl1pPr>
          </a:lstStyle>
          <a:p>
            <a:pPr lvl="0"/>
            <a:r>
              <a:rPr lang="en-US" dirty="0"/>
              <a:t>Sub Title</a:t>
            </a:r>
          </a:p>
        </p:txBody>
      </p:sp>
    </p:spTree>
    <p:extLst>
      <p:ext uri="{BB962C8B-B14F-4D97-AF65-F5344CB8AC3E}">
        <p14:creationId xmlns:p14="http://schemas.microsoft.com/office/powerpoint/2010/main" val="2751690750"/>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userDrawn="1">
  <p:cSld name="4_Title Slide">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1"/>
            <a:ext cx="12192000" cy="6850743"/>
          </a:xfrm>
          <a:prstGeom prst="rect">
            <a:avLst/>
          </a:prstGeom>
        </p:spPr>
      </p:pic>
      <p:sp>
        <p:nvSpPr>
          <p:cNvPr id="17" name="Text Placeholder 16"/>
          <p:cNvSpPr>
            <a:spLocks noGrp="1"/>
          </p:cNvSpPr>
          <p:nvPr>
            <p:ph type="body" sz="quarter" idx="15" hasCustomPrompt="1"/>
          </p:nvPr>
        </p:nvSpPr>
        <p:spPr>
          <a:xfrm>
            <a:off x="7416800" y="6324600"/>
            <a:ext cx="3962400" cy="381000"/>
          </a:xfrm>
        </p:spPr>
        <p:txBody>
          <a:bodyPr/>
          <a:lstStyle>
            <a:lvl1pPr marL="0" marR="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sz="1200" baseline="0">
                <a:solidFill>
                  <a:schemeClr val="tx2"/>
                </a:solidFill>
              </a:defRPr>
            </a:lvl1pPr>
          </a:lstStyle>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lang="en-US" sz="900" dirty="0">
                <a:solidFill>
                  <a:schemeClr val="tx2"/>
                </a:solidFill>
                <a:latin typeface="Arial" pitchFamily="34" charset="0"/>
                <a:cs typeface="Arial" pitchFamily="34" charset="0"/>
              </a:rPr>
              <a:t>Document Title  I  Rabdan Academy  I Date</a:t>
            </a:r>
          </a:p>
          <a:p>
            <a:pPr lvl="0"/>
            <a:endParaRPr lang="en-US" dirty="0"/>
          </a:p>
        </p:txBody>
      </p:sp>
      <p:sp>
        <p:nvSpPr>
          <p:cNvPr id="19" name="Text Placeholder 18"/>
          <p:cNvSpPr>
            <a:spLocks noGrp="1"/>
          </p:cNvSpPr>
          <p:nvPr>
            <p:ph type="body" sz="quarter" idx="16" hasCustomPrompt="1"/>
          </p:nvPr>
        </p:nvSpPr>
        <p:spPr>
          <a:xfrm>
            <a:off x="914400" y="228600"/>
            <a:ext cx="10363200" cy="533400"/>
          </a:xfrm>
        </p:spPr>
        <p:txBody>
          <a:bodyPr>
            <a:normAutofit/>
          </a:bodyPr>
          <a:lstStyle>
            <a:lvl1pPr marL="0" indent="0" algn="r">
              <a:buNone/>
              <a:defRPr sz="2200" baseline="0">
                <a:solidFill>
                  <a:schemeClr val="tx2"/>
                </a:solidFill>
                <a:latin typeface="Arial" panose="020B0604020202020204" pitchFamily="34" charset="0"/>
              </a:defRPr>
            </a:lvl1pPr>
          </a:lstStyle>
          <a:p>
            <a:pPr lvl="0"/>
            <a:r>
              <a:rPr lang="en-US" dirty="0"/>
              <a:t>Main Headline</a:t>
            </a:r>
          </a:p>
        </p:txBody>
      </p:sp>
      <p:sp>
        <p:nvSpPr>
          <p:cNvPr id="23" name="Text Placeholder 22"/>
          <p:cNvSpPr>
            <a:spLocks noGrp="1"/>
          </p:cNvSpPr>
          <p:nvPr>
            <p:ph type="body" sz="quarter" idx="17" hasCustomPrompt="1"/>
          </p:nvPr>
        </p:nvSpPr>
        <p:spPr>
          <a:xfrm>
            <a:off x="914400" y="990600"/>
            <a:ext cx="10363200" cy="457200"/>
          </a:xfrm>
        </p:spPr>
        <p:txBody>
          <a:bodyPr/>
          <a:lstStyle>
            <a:lvl1pPr>
              <a:defRPr sz="2200" baseline="0">
                <a:solidFill>
                  <a:schemeClr val="tx2"/>
                </a:solidFill>
                <a:latin typeface="Arial" panose="020B0604020202020204" pitchFamily="34" charset="0"/>
              </a:defRPr>
            </a:lvl1pPr>
            <a:lvl2pPr>
              <a:defRPr sz="1800" baseline="0">
                <a:solidFill>
                  <a:schemeClr val="tx2"/>
                </a:solidFill>
                <a:latin typeface="Arial" panose="020B0604020202020204" pitchFamily="34" charset="0"/>
              </a:defRPr>
            </a:lvl2pPr>
          </a:lstStyle>
          <a:p>
            <a:pPr lvl="0"/>
            <a:r>
              <a:rPr lang="en-US" dirty="0"/>
              <a:t>Main Headline</a:t>
            </a:r>
          </a:p>
        </p:txBody>
      </p:sp>
      <p:sp>
        <p:nvSpPr>
          <p:cNvPr id="25" name="Text Placeholder 24"/>
          <p:cNvSpPr>
            <a:spLocks noGrp="1"/>
          </p:cNvSpPr>
          <p:nvPr>
            <p:ph type="body" sz="quarter" idx="18" hasCustomPrompt="1"/>
          </p:nvPr>
        </p:nvSpPr>
        <p:spPr>
          <a:xfrm>
            <a:off x="914400" y="2438400"/>
            <a:ext cx="10363200" cy="3505200"/>
          </a:xfrm>
        </p:spPr>
        <p:txBody>
          <a:bodyPr>
            <a:normAutofit/>
          </a:bodyPr>
          <a:lstStyle>
            <a:lvl1pPr>
              <a:defRPr sz="1400" baseline="0">
                <a:solidFill>
                  <a:schemeClr val="tx2"/>
                </a:solidFill>
                <a:latin typeface="Arial" panose="020B0604020202020204" pitchFamily="34" charset="0"/>
              </a:defRPr>
            </a:lvl1pPr>
          </a:lstStyle>
          <a:p>
            <a:pPr lvl="0"/>
            <a:r>
              <a:rPr lang="en-US" dirty="0"/>
              <a:t>Dummy Body Copy</a:t>
            </a:r>
          </a:p>
        </p:txBody>
      </p:sp>
      <p:sp>
        <p:nvSpPr>
          <p:cNvPr id="3" name="Text Placeholder 2"/>
          <p:cNvSpPr>
            <a:spLocks noGrp="1"/>
          </p:cNvSpPr>
          <p:nvPr>
            <p:ph type="body" sz="quarter" idx="19" hasCustomPrompt="1"/>
          </p:nvPr>
        </p:nvSpPr>
        <p:spPr>
          <a:xfrm>
            <a:off x="914400" y="1600200"/>
            <a:ext cx="10363200" cy="457200"/>
          </a:xfrm>
        </p:spPr>
        <p:txBody>
          <a:bodyPr>
            <a:normAutofit/>
          </a:bodyPr>
          <a:lstStyle>
            <a:lvl1pPr>
              <a:defRPr sz="1800" baseline="0">
                <a:solidFill>
                  <a:schemeClr val="tx2"/>
                </a:solidFill>
                <a:latin typeface="Arial" panose="020B0604020202020204" pitchFamily="34" charset="0"/>
              </a:defRPr>
            </a:lvl1pPr>
          </a:lstStyle>
          <a:p>
            <a:pPr lvl="0"/>
            <a:r>
              <a:rPr lang="en-US" dirty="0"/>
              <a:t>Sub Title</a:t>
            </a:r>
          </a:p>
        </p:txBody>
      </p:sp>
    </p:spTree>
    <p:extLst>
      <p:ext uri="{BB962C8B-B14F-4D97-AF65-F5344CB8AC3E}">
        <p14:creationId xmlns:p14="http://schemas.microsoft.com/office/powerpoint/2010/main" val="71262789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B4B2F13F-26C7-4A47-A065-37E0AE6E388B}" type="datetimeFigureOut">
              <a:rPr lang="en-GB" smtClean="0"/>
              <a:t>11/02/2020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F118BB-CEAA-41F8-A5B4-0AF52B267926}"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1090489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4B2F13F-26C7-4A47-A065-37E0AE6E388B}" type="datetimeFigureOut">
              <a:rPr lang="en-GB" smtClean="0"/>
              <a:t>11/02/2020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F118BB-CEAA-41F8-A5B4-0AF52B267926}" type="slidenum">
              <a:rPr lang="en-GB" smtClean="0"/>
              <a:t>‹#›</a:t>
            </a:fld>
            <a:endParaRPr lang="en-GB"/>
          </a:p>
        </p:txBody>
      </p:sp>
    </p:spTree>
    <p:extLst>
      <p:ext uri="{BB962C8B-B14F-4D97-AF65-F5344CB8AC3E}">
        <p14:creationId xmlns:p14="http://schemas.microsoft.com/office/powerpoint/2010/main" val="299437090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4B2F13F-26C7-4A47-A065-37E0AE6E388B}" type="datetimeFigureOut">
              <a:rPr lang="en-GB" smtClean="0"/>
              <a:t>11/02/2020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F118BB-CEAA-41F8-A5B4-0AF52B267926}"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32407878"/>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4B2F13F-26C7-4A47-A065-37E0AE6E388B}" type="datetimeFigureOut">
              <a:rPr lang="en-GB" smtClean="0"/>
              <a:t>11/02/2020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F118BB-CEAA-41F8-A5B4-0AF52B267926}" type="slidenum">
              <a:rPr lang="en-GB" smtClean="0"/>
              <a:t>‹#›</a:t>
            </a:fld>
            <a:endParaRPr lang="en-GB"/>
          </a:p>
        </p:txBody>
      </p:sp>
    </p:spTree>
    <p:extLst>
      <p:ext uri="{BB962C8B-B14F-4D97-AF65-F5344CB8AC3E}">
        <p14:creationId xmlns:p14="http://schemas.microsoft.com/office/powerpoint/2010/main" val="3833281705"/>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4B2F13F-26C7-4A47-A065-37E0AE6E388B}" type="datetimeFigureOut">
              <a:rPr lang="en-GB" smtClean="0"/>
              <a:t>11/02/2020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6F118BB-CEAA-41F8-A5B4-0AF52B267926}" type="slidenum">
              <a:rPr lang="en-GB" smtClean="0"/>
              <a:t>‹#›</a:t>
            </a:fld>
            <a:endParaRPr lang="en-GB"/>
          </a:p>
        </p:txBody>
      </p:sp>
    </p:spTree>
    <p:extLst>
      <p:ext uri="{BB962C8B-B14F-4D97-AF65-F5344CB8AC3E}">
        <p14:creationId xmlns:p14="http://schemas.microsoft.com/office/powerpoint/2010/main" val="309829693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4B2F13F-26C7-4A47-A065-37E0AE6E388B}" type="datetimeFigureOut">
              <a:rPr lang="en-GB" smtClean="0"/>
              <a:t>11/02/2020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6F118BB-CEAA-41F8-A5B4-0AF52B267926}" type="slidenum">
              <a:rPr lang="en-GB" smtClean="0"/>
              <a:t>‹#›</a:t>
            </a:fld>
            <a:endParaRPr lang="en-GB"/>
          </a:p>
        </p:txBody>
      </p:sp>
    </p:spTree>
    <p:extLst>
      <p:ext uri="{BB962C8B-B14F-4D97-AF65-F5344CB8AC3E}">
        <p14:creationId xmlns:p14="http://schemas.microsoft.com/office/powerpoint/2010/main" val="1197975983"/>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4B2F13F-26C7-4A47-A065-37E0AE6E388B}" type="datetimeFigureOut">
              <a:rPr lang="en-GB" smtClean="0"/>
              <a:t>11/02/2020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6F118BB-CEAA-41F8-A5B4-0AF52B267926}" type="slidenum">
              <a:rPr lang="en-GB" smtClean="0"/>
              <a:t>‹#›</a:t>
            </a:fld>
            <a:endParaRPr lang="en-GB"/>
          </a:p>
        </p:txBody>
      </p:sp>
    </p:spTree>
    <p:extLst>
      <p:ext uri="{BB962C8B-B14F-4D97-AF65-F5344CB8AC3E}">
        <p14:creationId xmlns:p14="http://schemas.microsoft.com/office/powerpoint/2010/main" val="408627942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4B2F13F-26C7-4A47-A065-37E0AE6E388B}" type="datetimeFigureOut">
              <a:rPr lang="en-GB" smtClean="0"/>
              <a:t>11/02/2020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F118BB-CEAA-41F8-A5B4-0AF52B267926}" type="slidenum">
              <a:rPr lang="en-GB" smtClean="0"/>
              <a:t>‹#›</a:t>
            </a:fld>
            <a:endParaRPr lang="en-GB"/>
          </a:p>
        </p:txBody>
      </p:sp>
    </p:spTree>
    <p:extLst>
      <p:ext uri="{BB962C8B-B14F-4D97-AF65-F5344CB8AC3E}">
        <p14:creationId xmlns:p14="http://schemas.microsoft.com/office/powerpoint/2010/main" val="2866766992"/>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4B2F13F-26C7-4A47-A065-37E0AE6E388B}" type="datetimeFigureOut">
              <a:rPr lang="en-GB" smtClean="0"/>
              <a:t>11/02/2020</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96F118BB-CEAA-41F8-A5B4-0AF52B267926}"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2967973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4B2F13F-26C7-4A47-A065-37E0AE6E388B}" type="datetimeFigureOut">
              <a:rPr lang="en-GB" smtClean="0"/>
              <a:t>11/02/2020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F118BB-CEAA-41F8-A5B4-0AF52B267926}" type="slidenum">
              <a:rPr lang="en-GB" smtClean="0"/>
              <a:t>‹#›</a:t>
            </a:fld>
            <a:endParaRPr lang="en-GB"/>
          </a:p>
        </p:txBody>
      </p:sp>
    </p:spTree>
    <p:extLst>
      <p:ext uri="{BB962C8B-B14F-4D97-AF65-F5344CB8AC3E}">
        <p14:creationId xmlns:p14="http://schemas.microsoft.com/office/powerpoint/2010/main" val="3385213663"/>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4B2F13F-26C7-4A47-A065-37E0AE6E388B}" type="datetimeFigureOut">
              <a:rPr lang="en-GB" smtClean="0"/>
              <a:t>11/02/2020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F118BB-CEAA-41F8-A5B4-0AF52B267926}"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649775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3.xml"/><Relationship Id="rId13" Type="http://schemas.openxmlformats.org/officeDocument/2006/relationships/slideLayout" Target="../slideLayouts/slideLayout28.xml"/><Relationship Id="rId3" Type="http://schemas.openxmlformats.org/officeDocument/2006/relationships/slideLayout" Target="../slideLayouts/slideLayout18.xml"/><Relationship Id="rId7" Type="http://schemas.openxmlformats.org/officeDocument/2006/relationships/slideLayout" Target="../slideLayouts/slideLayout22.xml"/><Relationship Id="rId12" Type="http://schemas.openxmlformats.org/officeDocument/2006/relationships/slideLayout" Target="../slideLayouts/slideLayout27.xml"/><Relationship Id="rId2" Type="http://schemas.openxmlformats.org/officeDocument/2006/relationships/slideLayout" Target="../slideLayouts/slideLayout17.xml"/><Relationship Id="rId16" Type="http://schemas.openxmlformats.org/officeDocument/2006/relationships/theme" Target="../theme/theme2.xml"/><Relationship Id="rId1" Type="http://schemas.openxmlformats.org/officeDocument/2006/relationships/slideLayout" Target="../slideLayouts/slideLayout16.xml"/><Relationship Id="rId6" Type="http://schemas.openxmlformats.org/officeDocument/2006/relationships/slideLayout" Target="../slideLayouts/slideLayout21.xml"/><Relationship Id="rId11" Type="http://schemas.openxmlformats.org/officeDocument/2006/relationships/slideLayout" Target="../slideLayouts/slideLayout26.xml"/><Relationship Id="rId5" Type="http://schemas.openxmlformats.org/officeDocument/2006/relationships/slideLayout" Target="../slideLayouts/slideLayout20.xml"/><Relationship Id="rId15" Type="http://schemas.openxmlformats.org/officeDocument/2006/relationships/slideLayout" Target="../slideLayouts/slideLayout30.xml"/><Relationship Id="rId10" Type="http://schemas.openxmlformats.org/officeDocument/2006/relationships/slideLayout" Target="../slideLayouts/slideLayout25.xml"/><Relationship Id="rId4" Type="http://schemas.openxmlformats.org/officeDocument/2006/relationships/slideLayout" Target="../slideLayouts/slideLayout19.xml"/><Relationship Id="rId9" Type="http://schemas.openxmlformats.org/officeDocument/2006/relationships/slideLayout" Target="../slideLayouts/slideLayout24.xml"/><Relationship Id="rId14" Type="http://schemas.openxmlformats.org/officeDocument/2006/relationships/slideLayout" Target="../slideLayouts/slideLayout29.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8.xml"/><Relationship Id="rId13" Type="http://schemas.openxmlformats.org/officeDocument/2006/relationships/slideLayout" Target="../slideLayouts/slideLayout43.xml"/><Relationship Id="rId3" Type="http://schemas.openxmlformats.org/officeDocument/2006/relationships/slideLayout" Target="../slideLayouts/slideLayout33.xml"/><Relationship Id="rId7" Type="http://schemas.openxmlformats.org/officeDocument/2006/relationships/slideLayout" Target="../slideLayouts/slideLayout37.xml"/><Relationship Id="rId12" Type="http://schemas.openxmlformats.org/officeDocument/2006/relationships/slideLayout" Target="../slideLayouts/slideLayout42.xml"/><Relationship Id="rId2" Type="http://schemas.openxmlformats.org/officeDocument/2006/relationships/slideLayout" Target="../slideLayouts/slideLayout32.xml"/><Relationship Id="rId16" Type="http://schemas.openxmlformats.org/officeDocument/2006/relationships/theme" Target="../theme/theme3.xml"/><Relationship Id="rId1" Type="http://schemas.openxmlformats.org/officeDocument/2006/relationships/slideLayout" Target="../slideLayouts/slideLayout31.xml"/><Relationship Id="rId6" Type="http://schemas.openxmlformats.org/officeDocument/2006/relationships/slideLayout" Target="../slideLayouts/slideLayout36.xml"/><Relationship Id="rId11" Type="http://schemas.openxmlformats.org/officeDocument/2006/relationships/slideLayout" Target="../slideLayouts/slideLayout41.xml"/><Relationship Id="rId5" Type="http://schemas.openxmlformats.org/officeDocument/2006/relationships/slideLayout" Target="../slideLayouts/slideLayout35.xml"/><Relationship Id="rId15" Type="http://schemas.openxmlformats.org/officeDocument/2006/relationships/slideLayout" Target="../slideLayouts/slideLayout45.xml"/><Relationship Id="rId10" Type="http://schemas.openxmlformats.org/officeDocument/2006/relationships/slideLayout" Target="../slideLayouts/slideLayout40.xml"/><Relationship Id="rId4" Type="http://schemas.openxmlformats.org/officeDocument/2006/relationships/slideLayout" Target="../slideLayouts/slideLayout34.xml"/><Relationship Id="rId9" Type="http://schemas.openxmlformats.org/officeDocument/2006/relationships/slideLayout" Target="../slideLayouts/slideLayout39.xml"/><Relationship Id="rId14" Type="http://schemas.openxmlformats.org/officeDocument/2006/relationships/slideLayout" Target="../slideLayouts/slideLayout44.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53.xml"/><Relationship Id="rId3" Type="http://schemas.openxmlformats.org/officeDocument/2006/relationships/slideLayout" Target="../slideLayouts/slideLayout48.xml"/><Relationship Id="rId7" Type="http://schemas.openxmlformats.org/officeDocument/2006/relationships/slideLayout" Target="../slideLayouts/slideLayout52.xml"/><Relationship Id="rId12" Type="http://schemas.openxmlformats.org/officeDocument/2006/relationships/theme" Target="../theme/theme4.xml"/><Relationship Id="rId2" Type="http://schemas.openxmlformats.org/officeDocument/2006/relationships/slideLayout" Target="../slideLayouts/slideLayout47.xml"/><Relationship Id="rId1" Type="http://schemas.openxmlformats.org/officeDocument/2006/relationships/slideLayout" Target="../slideLayouts/slideLayout46.xml"/><Relationship Id="rId6" Type="http://schemas.openxmlformats.org/officeDocument/2006/relationships/slideLayout" Target="../slideLayouts/slideLayout51.xml"/><Relationship Id="rId11" Type="http://schemas.openxmlformats.org/officeDocument/2006/relationships/slideLayout" Target="../slideLayouts/slideLayout56.xml"/><Relationship Id="rId5" Type="http://schemas.openxmlformats.org/officeDocument/2006/relationships/slideLayout" Target="../slideLayouts/slideLayout50.xml"/><Relationship Id="rId10" Type="http://schemas.openxmlformats.org/officeDocument/2006/relationships/slideLayout" Target="../slideLayouts/slideLayout55.xml"/><Relationship Id="rId4" Type="http://schemas.openxmlformats.org/officeDocument/2006/relationships/slideLayout" Target="../slideLayouts/slideLayout49.xml"/><Relationship Id="rId9" Type="http://schemas.openxmlformats.org/officeDocument/2006/relationships/slideLayout" Target="../slideLayouts/slideLayout5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506DAA-0FC6-488B-99A9-AC14CA0D3E9B}" type="datetimeFigureOut">
              <a:rPr lang="en-GB" smtClean="0">
                <a:solidFill>
                  <a:prstClr val="black">
                    <a:tint val="75000"/>
                  </a:prstClr>
                </a:solidFill>
              </a:rPr>
              <a:pPr/>
              <a:t>11/02/2020</a:t>
            </a:fld>
            <a:endParaRPr lang="en-GB">
              <a:solidFill>
                <a:prstClr val="black">
                  <a:tint val="75000"/>
                </a:prstClr>
              </a:solidFill>
            </a:endParaRPr>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2C4E5BC-C44D-4552-BEBF-DE43D78EBB1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0301200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506DAA-0FC6-488B-99A9-AC14CA0D3E9B}" type="datetimeFigureOut">
              <a:rPr lang="en-GB" smtClean="0">
                <a:solidFill>
                  <a:prstClr val="black">
                    <a:tint val="75000"/>
                  </a:prstClr>
                </a:solidFill>
              </a:rPr>
              <a:pPr/>
              <a:t>11/02/2020</a:t>
            </a:fld>
            <a:endParaRPr lang="en-GB">
              <a:solidFill>
                <a:prstClr val="black">
                  <a:tint val="75000"/>
                </a:prstClr>
              </a:solidFill>
            </a:endParaRPr>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2C4E5BC-C44D-4552-BEBF-DE43D78EBB1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520165440"/>
      </p:ext>
    </p:extLst>
  </p:cSld>
  <p:clrMap bg1="lt1" tx1="dk1" bg2="lt2" tx2="dk2" accent1="accent1" accent2="accent2" accent3="accent3" accent4="accent4" accent5="accent5" accent6="accent6" hlink="hlink" folHlink="folHlink"/>
  <p:sldLayoutIdLst>
    <p:sldLayoutId id="2147483677" r:id="rId1"/>
    <p:sldLayoutId id="2147483678" r:id="rId2"/>
    <p:sldLayoutId id="2147483679" r:id="rId3"/>
    <p:sldLayoutId id="2147483680" r:id="rId4"/>
    <p:sldLayoutId id="2147483681" r:id="rId5"/>
    <p:sldLayoutId id="2147483682" r:id="rId6"/>
    <p:sldLayoutId id="2147483683" r:id="rId7"/>
    <p:sldLayoutId id="2147483684" r:id="rId8"/>
    <p:sldLayoutId id="2147483685" r:id="rId9"/>
    <p:sldLayoutId id="2147483686" r:id="rId10"/>
    <p:sldLayoutId id="2147483687" r:id="rId11"/>
    <p:sldLayoutId id="2147483688" r:id="rId12"/>
    <p:sldLayoutId id="2147483689" r:id="rId13"/>
    <p:sldLayoutId id="2147483690" r:id="rId14"/>
    <p:sldLayoutId id="2147483691" r:id="rId15"/>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506DAA-0FC6-488B-99A9-AC14CA0D3E9B}" type="datetimeFigureOut">
              <a:rPr lang="en-GB" smtClean="0">
                <a:solidFill>
                  <a:prstClr val="black">
                    <a:tint val="75000"/>
                  </a:prstClr>
                </a:solidFill>
              </a:rPr>
              <a:pPr/>
              <a:t>11/02/2020</a:t>
            </a:fld>
            <a:endParaRPr lang="en-GB">
              <a:solidFill>
                <a:prstClr val="black">
                  <a:tint val="75000"/>
                </a:prstClr>
              </a:solidFill>
            </a:endParaRPr>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2C4E5BC-C44D-4552-BEBF-DE43D78EBB1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93766455"/>
      </p:ext>
    </p:extLst>
  </p:cSld>
  <p:clrMap bg1="lt1" tx1="dk1" bg2="lt2" tx2="dk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697" r:id="rId5"/>
    <p:sldLayoutId id="2147483698" r:id="rId6"/>
    <p:sldLayoutId id="2147483699" r:id="rId7"/>
    <p:sldLayoutId id="2147483700" r:id="rId8"/>
    <p:sldLayoutId id="2147483701" r:id="rId9"/>
    <p:sldLayoutId id="2147483702" r:id="rId10"/>
    <p:sldLayoutId id="2147483703" r:id="rId11"/>
    <p:sldLayoutId id="2147483704" r:id="rId12"/>
    <p:sldLayoutId id="2147483705" r:id="rId13"/>
    <p:sldLayoutId id="2147483706" r:id="rId14"/>
    <p:sldLayoutId id="2147483707" r:id="rId15"/>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8D506DAA-0FC6-488B-99A9-AC14CA0D3E9B}" type="datetimeFigureOut">
              <a:rPr lang="en-GB" smtClean="0">
                <a:solidFill>
                  <a:prstClr val="black">
                    <a:tint val="75000"/>
                  </a:prstClr>
                </a:solidFill>
              </a:rPr>
              <a:pPr/>
              <a:t>11/02/2020</a:t>
            </a:fld>
            <a:endParaRPr lang="en-GB">
              <a:solidFill>
                <a:prstClr val="black">
                  <a:tint val="75000"/>
                </a:prstClr>
              </a:solidFill>
            </a:endParaRPr>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A2C4E5BC-C44D-4552-BEBF-DE43D78EBB11}" type="slidenum">
              <a:rPr lang="en-GB" smtClean="0">
                <a:solidFill>
                  <a:prstClr val="black">
                    <a:tint val="75000"/>
                  </a:prstClr>
                </a:solidFill>
              </a:rPr>
              <a:pPr/>
              <a:t>‹#›</a:t>
            </a:fld>
            <a:endParaRPr lang="en-GB">
              <a:solidFill>
                <a:prstClr val="black">
                  <a:tint val="75000"/>
                </a:prstClr>
              </a:solidFill>
            </a:endParaRPr>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18609820"/>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6.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7.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7.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7.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7.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7.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7.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7.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7.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2.png"/></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17.png"/><Relationship Id="rId4" Type="http://schemas.openxmlformats.org/officeDocument/2006/relationships/notesSlide" Target="../notesSlides/notesSlide1.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18.png"/><Relationship Id="rId4" Type="http://schemas.openxmlformats.org/officeDocument/2006/relationships/notesSlide" Target="../notesSlides/notesSlide2.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19.png"/><Relationship Id="rId4" Type="http://schemas.openxmlformats.org/officeDocument/2006/relationships/notesSlide" Target="../notesSlides/notesSlide3.xml"/></Relationships>
</file>

<file path=ppt/slides/_rels/slide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7.xml"/></Relationships>
</file>

<file path=ppt/slides/_rels/slide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Types and Sources of Evidence</a:t>
            </a:r>
          </a:p>
        </p:txBody>
      </p:sp>
      <p:sp>
        <p:nvSpPr>
          <p:cNvPr id="3" name="Subtitle 2"/>
          <p:cNvSpPr>
            <a:spLocks noGrp="1"/>
          </p:cNvSpPr>
          <p:nvPr>
            <p:ph type="subTitle" idx="1"/>
          </p:nvPr>
        </p:nvSpPr>
        <p:spPr/>
        <p:txBody>
          <a:bodyPr/>
          <a:lstStyle/>
          <a:p>
            <a:r>
              <a:rPr lang="en-GB" dirty="0"/>
              <a:t>Wynne Jones</a:t>
            </a:r>
          </a:p>
        </p:txBody>
      </p:sp>
    </p:spTree>
    <p:extLst>
      <p:ext uri="{BB962C8B-B14F-4D97-AF65-F5344CB8AC3E}">
        <p14:creationId xmlns:p14="http://schemas.microsoft.com/office/powerpoint/2010/main" val="14455531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1AEB8A9-B768-4E30-BA55-D919E6687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01" y="-2"/>
            <a:ext cx="4069936" cy="685800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10039" y="640080"/>
            <a:ext cx="3429855" cy="5613236"/>
          </a:xfrm>
        </p:spPr>
        <p:txBody>
          <a:bodyPr anchor="ctr">
            <a:normAutofit/>
          </a:bodyPr>
          <a:lstStyle/>
          <a:p>
            <a:r>
              <a:rPr lang="en-GB">
                <a:solidFill>
                  <a:srgbClr val="FFFFFF"/>
                </a:solidFill>
              </a:rPr>
              <a:t>Learning Outcomes</a:t>
            </a:r>
          </a:p>
        </p:txBody>
      </p:sp>
      <p:sp>
        <p:nvSpPr>
          <p:cNvPr id="3" name="Content Placeholder 2"/>
          <p:cNvSpPr>
            <a:spLocks noGrp="1"/>
          </p:cNvSpPr>
          <p:nvPr>
            <p:ph idx="1"/>
          </p:nvPr>
        </p:nvSpPr>
        <p:spPr>
          <a:xfrm>
            <a:off x="4699818" y="640080"/>
            <a:ext cx="7172138" cy="3745107"/>
          </a:xfrm>
        </p:spPr>
        <p:txBody>
          <a:bodyPr>
            <a:normAutofit/>
          </a:bodyPr>
          <a:lstStyle/>
          <a:p>
            <a:pPr marL="342900" lvl="0" indent="-342900">
              <a:spcBef>
                <a:spcPct val="20000"/>
              </a:spcBef>
            </a:pPr>
            <a:r>
              <a:rPr lang="en-US" sz="2400" dirty="0">
                <a:latin typeface="Arial" panose="020B0604020202020204" pitchFamily="34" charset="0"/>
              </a:rPr>
              <a:t>This session will enable students to understand the different sources of evidence at a crime scene.</a:t>
            </a:r>
          </a:p>
          <a:p>
            <a:pPr marL="342900" lvl="0" indent="-342900">
              <a:spcBef>
                <a:spcPct val="20000"/>
              </a:spcBef>
            </a:pPr>
            <a:r>
              <a:rPr lang="en-US" sz="2400" dirty="0">
                <a:latin typeface="Arial" panose="020B0604020202020204" pitchFamily="34" charset="0"/>
              </a:rPr>
              <a:t>Students will also be introduced to some of the different types of evidence.</a:t>
            </a:r>
          </a:p>
          <a:p>
            <a:pPr marL="342900" lvl="0" indent="-342900">
              <a:spcBef>
                <a:spcPct val="20000"/>
              </a:spcBef>
            </a:pPr>
            <a:r>
              <a:rPr lang="en-US" sz="2400" dirty="0">
                <a:latin typeface="Arial" panose="020B0604020202020204" pitchFamily="34" charset="0"/>
              </a:rPr>
              <a:t>Students will conduct a case study to reinforce the importance of securing and preserving evidence in a professional and accountable way.</a:t>
            </a:r>
          </a:p>
          <a:p>
            <a:endParaRPr lang="en-GB" dirty="0"/>
          </a:p>
        </p:txBody>
      </p:sp>
      <p:pic>
        <p:nvPicPr>
          <p:cNvPr id="4" name="Picture 3"/>
          <p:cNvPicPr>
            <a:picLocks noChangeAspect="1"/>
          </p:cNvPicPr>
          <p:nvPr/>
        </p:nvPicPr>
        <p:blipFill>
          <a:blip r:embed="rId2"/>
          <a:stretch>
            <a:fillRect/>
          </a:stretch>
        </p:blipFill>
        <p:spPr>
          <a:xfrm>
            <a:off x="4707827" y="4670704"/>
            <a:ext cx="7164131" cy="1450737"/>
          </a:xfrm>
          <a:prstGeom prst="rect">
            <a:avLst/>
          </a:prstGeom>
        </p:spPr>
      </p:pic>
    </p:spTree>
    <p:extLst>
      <p:ext uri="{BB962C8B-B14F-4D97-AF65-F5344CB8AC3E}">
        <p14:creationId xmlns:p14="http://schemas.microsoft.com/office/powerpoint/2010/main" val="40323264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5F35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24256" y="4767072"/>
            <a:ext cx="6594189" cy="1625210"/>
          </a:xfrm>
        </p:spPr>
        <p:txBody>
          <a:bodyPr>
            <a:normAutofit/>
          </a:bodyPr>
          <a:lstStyle/>
          <a:p>
            <a:pPr algn="r"/>
            <a:r>
              <a:rPr lang="en-GB">
                <a:solidFill>
                  <a:srgbClr val="FFFFFF"/>
                </a:solidFill>
              </a:rPr>
              <a:t>Physical Evidence – Scene Examination</a:t>
            </a:r>
          </a:p>
        </p:txBody>
      </p:sp>
      <p:pic>
        <p:nvPicPr>
          <p:cNvPr id="4" name="Content Placeholder 3"/>
          <p:cNvPicPr>
            <a:picLocks noChangeAspect="1"/>
          </p:cNvPicPr>
          <p:nvPr/>
        </p:nvPicPr>
        <p:blipFill rotWithShape="1">
          <a:blip r:embed="rId2"/>
          <a:srcRect t="7790" r="1" b="14362"/>
          <a:stretch/>
        </p:blipFill>
        <p:spPr>
          <a:xfrm>
            <a:off x="0" y="321733"/>
            <a:ext cx="7534655" cy="4107392"/>
          </a:xfrm>
          <a:prstGeom prst="rect">
            <a:avLst/>
          </a:prstGeom>
        </p:spPr>
      </p:pic>
      <p:sp>
        <p:nvSpPr>
          <p:cNvPr id="13" name="Rectangle 1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09847F79-D280-4915-B9CB-22179C3256F8}"/>
              </a:ext>
            </a:extLst>
          </p:cNvPr>
          <p:cNvSpPr>
            <a:spLocks noGrp="1"/>
          </p:cNvSpPr>
          <p:nvPr>
            <p:ph idx="1"/>
          </p:nvPr>
        </p:nvSpPr>
        <p:spPr>
          <a:xfrm>
            <a:off x="8029319" y="917725"/>
            <a:ext cx="3424739" cy="4852362"/>
          </a:xfrm>
        </p:spPr>
        <p:txBody>
          <a:bodyPr anchor="ctr">
            <a:normAutofit/>
          </a:bodyPr>
          <a:lstStyle/>
          <a:p>
            <a:r>
              <a:rPr lang="en-US" sz="3600" dirty="0">
                <a:solidFill>
                  <a:srgbClr val="FFFFFF"/>
                </a:solidFill>
              </a:rPr>
              <a:t>What’s happened here?</a:t>
            </a:r>
          </a:p>
        </p:txBody>
      </p:sp>
    </p:spTree>
    <p:extLst>
      <p:ext uri="{BB962C8B-B14F-4D97-AF65-F5344CB8AC3E}">
        <p14:creationId xmlns:p14="http://schemas.microsoft.com/office/powerpoint/2010/main" val="20829152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27B7C6F6-4579-4D42-9857-ED1B2EE07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7" y="4382347"/>
            <a:ext cx="5688020" cy="2153919"/>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3024" y="4608575"/>
            <a:ext cx="5242560" cy="1765715"/>
          </a:xfrm>
        </p:spPr>
        <p:txBody>
          <a:bodyPr>
            <a:normAutofit/>
          </a:bodyPr>
          <a:lstStyle/>
          <a:p>
            <a:pPr lvl="0" algn="r">
              <a:spcBef>
                <a:spcPct val="20000"/>
              </a:spcBef>
            </a:pPr>
            <a:r>
              <a:rPr lang="en-US" sz="4400" b="1">
                <a:solidFill>
                  <a:srgbClr val="FFFFFF"/>
                </a:solidFill>
                <a:ea typeface="+mn-ea"/>
                <a:cs typeface="+mn-cs"/>
              </a:rPr>
              <a:t>Uses of Physical Evidence  </a:t>
            </a:r>
            <a:br>
              <a:rPr lang="en-GB" sz="4400" b="1">
                <a:solidFill>
                  <a:srgbClr val="FFFFFF"/>
                </a:solidFill>
                <a:latin typeface="Arial" panose="020B0604020202020204" pitchFamily="34" charset="0"/>
                <a:ea typeface="+mn-ea"/>
                <a:cs typeface="+mn-cs"/>
              </a:rPr>
            </a:br>
            <a:endParaRPr lang="en-GB" sz="4400">
              <a:solidFill>
                <a:srgbClr val="FFFFFF"/>
              </a:solidFill>
            </a:endParaRPr>
          </a:p>
        </p:txBody>
      </p:sp>
      <p:pic>
        <p:nvPicPr>
          <p:cNvPr id="4" name="Picture 3"/>
          <p:cNvPicPr>
            <a:picLocks noChangeAspect="1"/>
          </p:cNvPicPr>
          <p:nvPr/>
        </p:nvPicPr>
        <p:blipFill rotWithShape="1">
          <a:blip r:embed="rId2"/>
          <a:srcRect t="20993" r="-1" b="13531"/>
          <a:stretch/>
        </p:blipFill>
        <p:spPr>
          <a:xfrm>
            <a:off x="327547" y="321733"/>
            <a:ext cx="5688020" cy="3899748"/>
          </a:xfrm>
          <a:prstGeom prst="rect">
            <a:avLst/>
          </a:prstGeom>
        </p:spPr>
      </p:pic>
      <p:sp>
        <p:nvSpPr>
          <p:cNvPr id="18" name="Rectangle 17">
            <a:extLst>
              <a:ext uri="{FF2B5EF4-FFF2-40B4-BE49-F238E27FC236}">
                <a16:creationId xmlns:a16="http://schemas.microsoft.com/office/drawing/2014/main" id="{7E6D8249-E901-4E71-B15A-A7F5D7F7B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6434" y="321732"/>
            <a:ext cx="5693835" cy="6214534"/>
          </a:xfrm>
          <a:prstGeom prst="rect">
            <a:avLst/>
          </a:prstGeom>
          <a:solidFill>
            <a:srgbClr val="523F3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661065" y="974875"/>
            <a:ext cx="4724573" cy="4852362"/>
          </a:xfrm>
        </p:spPr>
        <p:txBody>
          <a:bodyPr anchor="ctr">
            <a:normAutofit/>
          </a:bodyPr>
          <a:lstStyle/>
          <a:p>
            <a:pPr marL="342900" lvl="0" indent="-342900">
              <a:spcBef>
                <a:spcPct val="20000"/>
              </a:spcBef>
            </a:pPr>
            <a:endParaRPr lang="en-US" dirty="0">
              <a:solidFill>
                <a:srgbClr val="FFFFFF"/>
              </a:solidFill>
              <a:latin typeface="Arial" panose="020B0604020202020204" pitchFamily="34" charset="0"/>
            </a:endParaRPr>
          </a:p>
          <a:p>
            <a:pPr marL="342900" lvl="0" indent="-342900">
              <a:spcBef>
                <a:spcPct val="20000"/>
              </a:spcBef>
            </a:pPr>
            <a:endParaRPr lang="en-US" sz="2400" dirty="0">
              <a:solidFill>
                <a:srgbClr val="FFFFFF"/>
              </a:solidFill>
              <a:latin typeface="Arial" panose="020B0604020202020204" pitchFamily="34" charset="0"/>
            </a:endParaRPr>
          </a:p>
          <a:p>
            <a:pPr marL="342900" lvl="0" indent="-342900">
              <a:spcBef>
                <a:spcPct val="20000"/>
              </a:spcBef>
            </a:pPr>
            <a:r>
              <a:rPr lang="en-US" sz="2400" dirty="0">
                <a:solidFill>
                  <a:srgbClr val="FFFFFF"/>
                </a:solidFill>
                <a:latin typeface="Arial" panose="020B0604020202020204" pitchFamily="34" charset="0"/>
              </a:rPr>
              <a:t>Identification</a:t>
            </a:r>
          </a:p>
          <a:p>
            <a:pPr marL="0" lvl="0" indent="0">
              <a:spcBef>
                <a:spcPct val="20000"/>
              </a:spcBef>
              <a:buNone/>
            </a:pPr>
            <a:endParaRPr lang="en-US" sz="2400" dirty="0">
              <a:solidFill>
                <a:srgbClr val="FFFFFF"/>
              </a:solidFill>
              <a:latin typeface="Arial" panose="020B0604020202020204" pitchFamily="34" charset="0"/>
            </a:endParaRPr>
          </a:p>
          <a:p>
            <a:pPr marL="342900" lvl="0" indent="-342900">
              <a:spcBef>
                <a:spcPct val="20000"/>
              </a:spcBef>
            </a:pPr>
            <a:r>
              <a:rPr lang="en-US" sz="2400" dirty="0">
                <a:solidFill>
                  <a:srgbClr val="FFFFFF"/>
                </a:solidFill>
                <a:latin typeface="Arial" panose="020B0604020202020204" pitchFamily="34" charset="0"/>
              </a:rPr>
              <a:t>Comparison</a:t>
            </a:r>
          </a:p>
          <a:p>
            <a:endParaRPr lang="en-GB" dirty="0">
              <a:solidFill>
                <a:srgbClr val="FFFFFF"/>
              </a:solidFill>
            </a:endParaRPr>
          </a:p>
        </p:txBody>
      </p:sp>
    </p:spTree>
    <p:extLst>
      <p:ext uri="{BB962C8B-B14F-4D97-AF65-F5344CB8AC3E}">
        <p14:creationId xmlns:p14="http://schemas.microsoft.com/office/powerpoint/2010/main" val="20323135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7B7C6F6-4579-4D42-9857-ED1B2EE07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7" y="4382347"/>
            <a:ext cx="5688020" cy="2153919"/>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3024" y="4608575"/>
            <a:ext cx="5242560" cy="1765715"/>
          </a:xfrm>
        </p:spPr>
        <p:txBody>
          <a:bodyPr>
            <a:normAutofit/>
          </a:bodyPr>
          <a:lstStyle/>
          <a:p>
            <a:pPr algn="r"/>
            <a:r>
              <a:rPr lang="en-GB" sz="4400">
                <a:solidFill>
                  <a:srgbClr val="FFFFFF"/>
                </a:solidFill>
              </a:rPr>
              <a:t>Physical Evidence - Terms</a:t>
            </a:r>
          </a:p>
        </p:txBody>
      </p:sp>
      <p:pic>
        <p:nvPicPr>
          <p:cNvPr id="4" name="Picture 3"/>
          <p:cNvPicPr>
            <a:picLocks noChangeAspect="1"/>
          </p:cNvPicPr>
          <p:nvPr/>
        </p:nvPicPr>
        <p:blipFill rotWithShape="1">
          <a:blip r:embed="rId2"/>
          <a:srcRect t="3290" b="15573"/>
          <a:stretch/>
        </p:blipFill>
        <p:spPr>
          <a:xfrm>
            <a:off x="327547" y="321733"/>
            <a:ext cx="5688020" cy="3899748"/>
          </a:xfrm>
          <a:prstGeom prst="rect">
            <a:avLst/>
          </a:prstGeom>
        </p:spPr>
      </p:pic>
      <p:sp>
        <p:nvSpPr>
          <p:cNvPr id="11" name="Rectangle 10">
            <a:extLst>
              <a:ext uri="{FF2B5EF4-FFF2-40B4-BE49-F238E27FC236}">
                <a16:creationId xmlns:a16="http://schemas.microsoft.com/office/drawing/2014/main" id="{7E6D8249-E901-4E71-B15A-A7F5D7F7B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6434" y="321732"/>
            <a:ext cx="5693835" cy="621453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661065" y="974875"/>
            <a:ext cx="4724573" cy="4852362"/>
          </a:xfrm>
        </p:spPr>
        <p:txBody>
          <a:bodyPr anchor="ctr">
            <a:normAutofit/>
          </a:bodyPr>
          <a:lstStyle/>
          <a:p>
            <a:pPr marL="342900" lvl="0" indent="-342900">
              <a:spcBef>
                <a:spcPct val="20000"/>
              </a:spcBef>
            </a:pPr>
            <a:r>
              <a:rPr lang="en-US" sz="2400" dirty="0">
                <a:solidFill>
                  <a:srgbClr val="FFFFFF"/>
                </a:solidFill>
                <a:latin typeface="Arial" panose="020B0604020202020204" pitchFamily="34" charset="0"/>
              </a:rPr>
              <a:t>Conclusive – cannot be contradicted by any other evidence.</a:t>
            </a:r>
          </a:p>
          <a:p>
            <a:pPr marL="342900" lvl="0" indent="-342900">
              <a:spcBef>
                <a:spcPct val="20000"/>
              </a:spcBef>
            </a:pPr>
            <a:endParaRPr lang="en-US" sz="2400" dirty="0">
              <a:solidFill>
                <a:srgbClr val="FFFFFF"/>
              </a:solidFill>
              <a:latin typeface="Arial" panose="020B0604020202020204" pitchFamily="34" charset="0"/>
            </a:endParaRPr>
          </a:p>
          <a:p>
            <a:pPr marL="342900" lvl="0" indent="-342900">
              <a:spcBef>
                <a:spcPct val="20000"/>
              </a:spcBef>
            </a:pPr>
            <a:r>
              <a:rPr lang="en-US" sz="2400" dirty="0">
                <a:solidFill>
                  <a:srgbClr val="FFFFFF"/>
                </a:solidFill>
                <a:latin typeface="Arial" panose="020B0604020202020204" pitchFamily="34" charset="0"/>
              </a:rPr>
              <a:t>Corroborative – supports a theory but there could be another explanation.</a:t>
            </a:r>
          </a:p>
          <a:p>
            <a:endParaRPr lang="en-GB" dirty="0">
              <a:solidFill>
                <a:srgbClr val="FFFFFF"/>
              </a:solidFill>
            </a:endParaRPr>
          </a:p>
        </p:txBody>
      </p:sp>
    </p:spTree>
    <p:extLst>
      <p:ext uri="{BB962C8B-B14F-4D97-AF65-F5344CB8AC3E}">
        <p14:creationId xmlns:p14="http://schemas.microsoft.com/office/powerpoint/2010/main" val="41632421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7B7C6F6-4579-4D42-9857-ED1B2EE07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7" y="4382347"/>
            <a:ext cx="5688020" cy="2153919"/>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3024" y="4608575"/>
            <a:ext cx="5242560" cy="1765715"/>
          </a:xfrm>
        </p:spPr>
        <p:txBody>
          <a:bodyPr>
            <a:normAutofit/>
          </a:bodyPr>
          <a:lstStyle/>
          <a:p>
            <a:pPr algn="r"/>
            <a:r>
              <a:rPr lang="en-GB" sz="4400">
                <a:solidFill>
                  <a:srgbClr val="FFFFFF"/>
                </a:solidFill>
              </a:rPr>
              <a:t>Examples of Physical Evidence - Objects</a:t>
            </a:r>
          </a:p>
        </p:txBody>
      </p:sp>
      <p:pic>
        <p:nvPicPr>
          <p:cNvPr id="4" name="Picture 3"/>
          <p:cNvPicPr>
            <a:picLocks noChangeAspect="1"/>
          </p:cNvPicPr>
          <p:nvPr/>
        </p:nvPicPr>
        <p:blipFill rotWithShape="1">
          <a:blip r:embed="rId2"/>
          <a:srcRect l="3006" r="2" b="2"/>
          <a:stretch/>
        </p:blipFill>
        <p:spPr>
          <a:xfrm>
            <a:off x="327547" y="321733"/>
            <a:ext cx="5688020" cy="3899748"/>
          </a:xfrm>
          <a:prstGeom prst="rect">
            <a:avLst/>
          </a:prstGeom>
        </p:spPr>
      </p:pic>
      <p:sp>
        <p:nvSpPr>
          <p:cNvPr id="11" name="Rectangle 10">
            <a:extLst>
              <a:ext uri="{FF2B5EF4-FFF2-40B4-BE49-F238E27FC236}">
                <a16:creationId xmlns:a16="http://schemas.microsoft.com/office/drawing/2014/main" id="{7E6D8249-E901-4E71-B15A-A7F5D7F7B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6434" y="321732"/>
            <a:ext cx="5693835" cy="6214534"/>
          </a:xfrm>
          <a:prstGeom prst="rect">
            <a:avLst/>
          </a:prstGeom>
          <a:solidFill>
            <a:srgbClr val="5A3F3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661065" y="974875"/>
            <a:ext cx="4724573" cy="4852362"/>
          </a:xfrm>
        </p:spPr>
        <p:txBody>
          <a:bodyPr anchor="ctr">
            <a:normAutofit/>
          </a:bodyPr>
          <a:lstStyle/>
          <a:p>
            <a:pPr marL="285750" lvl="0" indent="-285750">
              <a:spcBef>
                <a:spcPts val="0"/>
              </a:spcBef>
            </a:pPr>
            <a:r>
              <a:rPr lang="en-US" sz="2400" dirty="0">
                <a:solidFill>
                  <a:srgbClr val="FFFFFF"/>
                </a:solidFill>
                <a:latin typeface="Arial" pitchFamily="34" charset="0"/>
                <a:cs typeface="Arial" pitchFamily="34" charset="0"/>
              </a:rPr>
              <a:t>Weapons</a:t>
            </a:r>
          </a:p>
          <a:p>
            <a:pPr marL="285750" lvl="0" indent="-285750">
              <a:spcBef>
                <a:spcPts val="0"/>
              </a:spcBef>
            </a:pPr>
            <a:r>
              <a:rPr lang="en-US" sz="2400" dirty="0">
                <a:solidFill>
                  <a:srgbClr val="FFFFFF"/>
                </a:solidFill>
                <a:latin typeface="Arial" pitchFamily="34" charset="0"/>
                <a:cs typeface="Arial" pitchFamily="34" charset="0"/>
              </a:rPr>
              <a:t>Tools</a:t>
            </a:r>
          </a:p>
          <a:p>
            <a:pPr marL="285750" lvl="0" indent="-285750">
              <a:spcBef>
                <a:spcPts val="0"/>
              </a:spcBef>
            </a:pPr>
            <a:r>
              <a:rPr lang="en-US" sz="2400" dirty="0">
                <a:solidFill>
                  <a:srgbClr val="FFFFFF"/>
                </a:solidFill>
                <a:latin typeface="Arial" pitchFamily="34" charset="0"/>
                <a:cs typeface="Arial" pitchFamily="34" charset="0"/>
              </a:rPr>
              <a:t>Firearms</a:t>
            </a:r>
          </a:p>
          <a:p>
            <a:pPr marL="285750" lvl="0" indent="-285750">
              <a:spcBef>
                <a:spcPts val="0"/>
              </a:spcBef>
            </a:pPr>
            <a:r>
              <a:rPr lang="en-US" sz="2400" dirty="0">
                <a:solidFill>
                  <a:srgbClr val="FFFFFF"/>
                </a:solidFill>
                <a:latin typeface="Arial" pitchFamily="34" charset="0"/>
                <a:cs typeface="Arial" pitchFamily="34" charset="0"/>
              </a:rPr>
              <a:t>Displaced furniture</a:t>
            </a:r>
          </a:p>
          <a:p>
            <a:pPr marL="285750" lvl="0" indent="-285750">
              <a:spcBef>
                <a:spcPts val="0"/>
              </a:spcBef>
            </a:pPr>
            <a:r>
              <a:rPr lang="en-US" sz="2400" dirty="0">
                <a:solidFill>
                  <a:srgbClr val="FFFFFF"/>
                </a:solidFill>
                <a:latin typeface="Arial" pitchFamily="34" charset="0"/>
                <a:cs typeface="Arial" pitchFamily="34" charset="0"/>
              </a:rPr>
              <a:t>Notes, letters or papers</a:t>
            </a:r>
          </a:p>
          <a:p>
            <a:pPr marL="285750" lvl="0" indent="-285750">
              <a:spcBef>
                <a:spcPts val="0"/>
              </a:spcBef>
            </a:pPr>
            <a:r>
              <a:rPr lang="en-US" sz="2400" dirty="0">
                <a:solidFill>
                  <a:srgbClr val="FFFFFF"/>
                </a:solidFill>
                <a:latin typeface="Arial" pitchFamily="34" charset="0"/>
                <a:cs typeface="Arial" pitchFamily="34" charset="0"/>
              </a:rPr>
              <a:t>Bullets</a:t>
            </a:r>
          </a:p>
          <a:p>
            <a:pPr marL="285750" lvl="0" indent="-285750">
              <a:spcBef>
                <a:spcPts val="0"/>
              </a:spcBef>
            </a:pPr>
            <a:r>
              <a:rPr lang="en-US" sz="2400" dirty="0">
                <a:solidFill>
                  <a:srgbClr val="FFFFFF"/>
                </a:solidFill>
                <a:latin typeface="Arial" pitchFamily="34" charset="0"/>
                <a:cs typeface="Arial" pitchFamily="34" charset="0"/>
              </a:rPr>
              <a:t>Vehicles</a:t>
            </a:r>
          </a:p>
          <a:p>
            <a:pPr marL="285750" lvl="0" indent="-285750">
              <a:spcBef>
                <a:spcPts val="0"/>
              </a:spcBef>
            </a:pPr>
            <a:r>
              <a:rPr lang="en-US" sz="2400" dirty="0">
                <a:solidFill>
                  <a:srgbClr val="FFFFFF"/>
                </a:solidFill>
                <a:latin typeface="Arial" pitchFamily="34" charset="0"/>
                <a:cs typeface="Arial" pitchFamily="34" charset="0"/>
              </a:rPr>
              <a:t>Cigarette or cigar butts</a:t>
            </a:r>
          </a:p>
          <a:p>
            <a:endParaRPr lang="en-GB" dirty="0">
              <a:solidFill>
                <a:srgbClr val="FFFFFF"/>
              </a:solidFill>
            </a:endParaRPr>
          </a:p>
        </p:txBody>
      </p:sp>
    </p:spTree>
    <p:extLst>
      <p:ext uri="{BB962C8B-B14F-4D97-AF65-F5344CB8AC3E}">
        <p14:creationId xmlns:p14="http://schemas.microsoft.com/office/powerpoint/2010/main" val="21507446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FAE1107-CEC3-4041-8BAA-CDB6F6759B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24129" y="585216"/>
            <a:ext cx="3779085" cy="1499616"/>
          </a:xfrm>
        </p:spPr>
        <p:txBody>
          <a:bodyPr>
            <a:normAutofit/>
          </a:bodyPr>
          <a:lstStyle/>
          <a:p>
            <a:r>
              <a:rPr lang="en-GB" sz="3500">
                <a:solidFill>
                  <a:srgbClr val="FFFFFF"/>
                </a:solidFill>
              </a:rPr>
              <a:t>Examples of Physical Evidence – Body Materials</a:t>
            </a:r>
          </a:p>
        </p:txBody>
      </p:sp>
      <p:cxnSp>
        <p:nvCxnSpPr>
          <p:cNvPr id="11" name="Straight Connector 10">
            <a:extLst>
              <a:ext uri="{FF2B5EF4-FFF2-40B4-BE49-F238E27FC236}">
                <a16:creationId xmlns:a16="http://schemas.microsoft.com/office/drawing/2014/main" id="{1AEA88FB-F5DD-45CE-AAE1-7B33D0ABDD2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1024129" y="2286000"/>
            <a:ext cx="3791711" cy="3931920"/>
          </a:xfrm>
        </p:spPr>
        <p:txBody>
          <a:bodyPr>
            <a:normAutofit/>
          </a:bodyPr>
          <a:lstStyle/>
          <a:p>
            <a:pPr marL="285750" lvl="0" indent="-285750">
              <a:spcBef>
                <a:spcPts val="0"/>
              </a:spcBef>
            </a:pPr>
            <a:r>
              <a:rPr lang="en-GB" sz="2400" dirty="0">
                <a:solidFill>
                  <a:srgbClr val="FFFFFF"/>
                </a:solidFill>
                <a:latin typeface="Arial" pitchFamily="34" charset="0"/>
                <a:cs typeface="Arial" pitchFamily="34" charset="0"/>
              </a:rPr>
              <a:t>Blood</a:t>
            </a:r>
          </a:p>
          <a:p>
            <a:pPr marL="285750" lvl="0" indent="-285750">
              <a:spcBef>
                <a:spcPts val="0"/>
              </a:spcBef>
            </a:pPr>
            <a:r>
              <a:rPr lang="en-GB" sz="2400" dirty="0">
                <a:solidFill>
                  <a:srgbClr val="FFFFFF"/>
                </a:solidFill>
                <a:latin typeface="Arial" pitchFamily="34" charset="0"/>
                <a:cs typeface="Arial" pitchFamily="34" charset="0"/>
              </a:rPr>
              <a:t>Semen</a:t>
            </a:r>
          </a:p>
          <a:p>
            <a:pPr marL="285750" lvl="0" indent="-285750">
              <a:spcBef>
                <a:spcPts val="0"/>
              </a:spcBef>
            </a:pPr>
            <a:r>
              <a:rPr lang="en-GB" sz="2400" dirty="0">
                <a:solidFill>
                  <a:srgbClr val="FFFFFF"/>
                </a:solidFill>
                <a:latin typeface="Arial" pitchFamily="34" charset="0"/>
                <a:cs typeface="Arial" pitchFamily="34" charset="0"/>
              </a:rPr>
              <a:t>Hair</a:t>
            </a:r>
          </a:p>
          <a:p>
            <a:pPr marL="285750" lvl="0" indent="-285750">
              <a:spcBef>
                <a:spcPts val="0"/>
              </a:spcBef>
            </a:pPr>
            <a:r>
              <a:rPr lang="en-GB" sz="2400" dirty="0">
                <a:solidFill>
                  <a:srgbClr val="FFFFFF"/>
                </a:solidFill>
                <a:latin typeface="Arial" pitchFamily="34" charset="0"/>
                <a:cs typeface="Arial" pitchFamily="34" charset="0"/>
              </a:rPr>
              <a:t>Tissue</a:t>
            </a:r>
          </a:p>
          <a:p>
            <a:pPr marL="285750" lvl="0" indent="-285750">
              <a:spcBef>
                <a:spcPts val="0"/>
              </a:spcBef>
            </a:pPr>
            <a:r>
              <a:rPr lang="en-GB" sz="2400" dirty="0">
                <a:solidFill>
                  <a:srgbClr val="FFFFFF"/>
                </a:solidFill>
                <a:latin typeface="Arial" pitchFamily="34" charset="0"/>
                <a:cs typeface="Arial" pitchFamily="34" charset="0"/>
              </a:rPr>
              <a:t>Spittle</a:t>
            </a:r>
          </a:p>
          <a:p>
            <a:pPr marL="285750" lvl="0" indent="-285750">
              <a:spcBef>
                <a:spcPts val="0"/>
              </a:spcBef>
            </a:pPr>
            <a:r>
              <a:rPr lang="en-GB" sz="2400" dirty="0">
                <a:solidFill>
                  <a:srgbClr val="FFFFFF"/>
                </a:solidFill>
                <a:latin typeface="Arial" pitchFamily="34" charset="0"/>
                <a:cs typeface="Arial" pitchFamily="34" charset="0"/>
              </a:rPr>
              <a:t>Urine</a:t>
            </a:r>
          </a:p>
          <a:p>
            <a:pPr marL="285750" lvl="0" indent="-285750">
              <a:spcBef>
                <a:spcPts val="0"/>
              </a:spcBef>
            </a:pPr>
            <a:r>
              <a:rPr lang="en-GB" sz="2400" dirty="0">
                <a:solidFill>
                  <a:srgbClr val="FFFFFF"/>
                </a:solidFill>
                <a:latin typeface="Arial" pitchFamily="34" charset="0"/>
                <a:cs typeface="Arial" pitchFamily="34" charset="0"/>
              </a:rPr>
              <a:t>Faeces</a:t>
            </a:r>
          </a:p>
          <a:p>
            <a:pPr marL="285750" lvl="0" indent="-285750">
              <a:spcBef>
                <a:spcPts val="0"/>
              </a:spcBef>
            </a:pPr>
            <a:r>
              <a:rPr lang="en-GB" sz="2400" dirty="0">
                <a:solidFill>
                  <a:srgbClr val="FFFFFF"/>
                </a:solidFill>
                <a:latin typeface="Arial" pitchFamily="34" charset="0"/>
                <a:cs typeface="Arial" pitchFamily="34" charset="0"/>
              </a:rPr>
              <a:t>Vomit</a:t>
            </a:r>
          </a:p>
          <a:p>
            <a:endParaRPr lang="en-GB" dirty="0">
              <a:solidFill>
                <a:srgbClr val="FFFFFF"/>
              </a:solidFill>
            </a:endParaRPr>
          </a:p>
        </p:txBody>
      </p:sp>
      <p:pic>
        <p:nvPicPr>
          <p:cNvPr id="4" name="Picture 3"/>
          <p:cNvPicPr>
            <a:picLocks noChangeAspect="1"/>
          </p:cNvPicPr>
          <p:nvPr/>
        </p:nvPicPr>
        <p:blipFill>
          <a:blip r:embed="rId2"/>
          <a:stretch>
            <a:fillRect/>
          </a:stretch>
        </p:blipFill>
        <p:spPr>
          <a:xfrm>
            <a:off x="6096000" y="1212531"/>
            <a:ext cx="5455921" cy="4432937"/>
          </a:xfrm>
          <a:prstGeom prst="rect">
            <a:avLst/>
          </a:prstGeom>
        </p:spPr>
      </p:pic>
    </p:spTree>
    <p:extLst>
      <p:ext uri="{BB962C8B-B14F-4D97-AF65-F5344CB8AC3E}">
        <p14:creationId xmlns:p14="http://schemas.microsoft.com/office/powerpoint/2010/main" val="11229291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4788" y="804333"/>
            <a:ext cx="3391900" cy="5249334"/>
          </a:xfrm>
        </p:spPr>
        <p:txBody>
          <a:bodyPr>
            <a:normAutofit/>
          </a:bodyPr>
          <a:lstStyle/>
          <a:p>
            <a:pPr algn="r"/>
            <a:r>
              <a:rPr lang="en-GB">
                <a:solidFill>
                  <a:srgbClr val="FFFFFF"/>
                </a:solidFill>
              </a:rPr>
              <a:t>Examples of Physical Evidence - Impressions</a:t>
            </a:r>
          </a:p>
        </p:txBody>
      </p:sp>
      <p:sp>
        <p:nvSpPr>
          <p:cNvPr id="3" name="Content Placeholder 2"/>
          <p:cNvSpPr>
            <a:spLocks noGrp="1"/>
          </p:cNvSpPr>
          <p:nvPr>
            <p:ph idx="1"/>
          </p:nvPr>
        </p:nvSpPr>
        <p:spPr>
          <a:xfrm>
            <a:off x="4951048" y="804333"/>
            <a:ext cx="6306003" cy="5249334"/>
          </a:xfrm>
        </p:spPr>
        <p:txBody>
          <a:bodyPr anchor="ctr">
            <a:normAutofit/>
          </a:bodyPr>
          <a:lstStyle/>
          <a:p>
            <a:pPr marL="285750" lvl="0" indent="-285750">
              <a:spcBef>
                <a:spcPts val="0"/>
              </a:spcBef>
            </a:pPr>
            <a:r>
              <a:rPr lang="en-GB" sz="2800" dirty="0">
                <a:latin typeface="Arial" pitchFamily="34" charset="0"/>
                <a:cs typeface="Arial" pitchFamily="34" charset="0"/>
              </a:rPr>
              <a:t>Fingerprints</a:t>
            </a:r>
          </a:p>
          <a:p>
            <a:pPr marL="285750" lvl="0" indent="-285750">
              <a:spcBef>
                <a:spcPts val="0"/>
              </a:spcBef>
            </a:pPr>
            <a:r>
              <a:rPr lang="en-GB" sz="2800" dirty="0">
                <a:latin typeface="Arial" pitchFamily="34" charset="0"/>
                <a:cs typeface="Arial" pitchFamily="34" charset="0"/>
              </a:rPr>
              <a:t>Tyre tracks</a:t>
            </a:r>
          </a:p>
          <a:p>
            <a:pPr marL="285750" lvl="0" indent="-285750">
              <a:spcBef>
                <a:spcPts val="0"/>
              </a:spcBef>
            </a:pPr>
            <a:r>
              <a:rPr lang="en-GB" sz="2800" dirty="0">
                <a:latin typeface="Arial" pitchFamily="34" charset="0"/>
                <a:cs typeface="Arial" pitchFamily="34" charset="0"/>
              </a:rPr>
              <a:t>Footprints</a:t>
            </a:r>
          </a:p>
          <a:p>
            <a:pPr marL="285750" lvl="0" indent="-285750">
              <a:spcBef>
                <a:spcPts val="0"/>
              </a:spcBef>
            </a:pPr>
            <a:r>
              <a:rPr lang="en-GB" sz="2800" dirty="0">
                <a:latin typeface="Arial" pitchFamily="34" charset="0"/>
                <a:cs typeface="Arial" pitchFamily="34" charset="0"/>
              </a:rPr>
              <a:t>Palm prints</a:t>
            </a:r>
          </a:p>
          <a:p>
            <a:pPr marL="285750" lvl="0" indent="-285750">
              <a:spcBef>
                <a:spcPts val="0"/>
              </a:spcBef>
            </a:pPr>
            <a:r>
              <a:rPr lang="en-GB" sz="2800" dirty="0">
                <a:latin typeface="Arial" pitchFamily="34" charset="0"/>
                <a:cs typeface="Arial" pitchFamily="34" charset="0"/>
              </a:rPr>
              <a:t>Tool marks</a:t>
            </a:r>
          </a:p>
          <a:p>
            <a:pPr marL="285750" lvl="0" indent="-285750">
              <a:spcBef>
                <a:spcPts val="0"/>
              </a:spcBef>
            </a:pPr>
            <a:r>
              <a:rPr lang="en-GB" sz="2800" dirty="0">
                <a:latin typeface="Arial" pitchFamily="34" charset="0"/>
                <a:cs typeface="Arial" pitchFamily="34" charset="0"/>
              </a:rPr>
              <a:t>Bullet holes</a:t>
            </a:r>
          </a:p>
          <a:p>
            <a:pPr marL="285750" lvl="0" indent="-285750">
              <a:spcBef>
                <a:spcPts val="0"/>
              </a:spcBef>
            </a:pPr>
            <a:r>
              <a:rPr lang="en-GB" sz="2800" dirty="0">
                <a:latin typeface="Arial" pitchFamily="34" charset="0"/>
                <a:cs typeface="Arial" pitchFamily="34" charset="0"/>
              </a:rPr>
              <a:t>Newly damaged areas</a:t>
            </a:r>
          </a:p>
          <a:p>
            <a:pPr marL="285750" lvl="0" indent="-285750">
              <a:spcBef>
                <a:spcPts val="0"/>
              </a:spcBef>
            </a:pPr>
            <a:r>
              <a:rPr lang="en-GB" sz="2800" dirty="0">
                <a:latin typeface="Arial" pitchFamily="34" charset="0"/>
                <a:cs typeface="Arial" pitchFamily="34" charset="0"/>
              </a:rPr>
              <a:t>Dents and breaks</a:t>
            </a:r>
          </a:p>
          <a:p>
            <a:endParaRPr lang="en-GB" dirty="0"/>
          </a:p>
        </p:txBody>
      </p:sp>
    </p:spTree>
    <p:extLst>
      <p:ext uri="{BB962C8B-B14F-4D97-AF65-F5344CB8AC3E}">
        <p14:creationId xmlns:p14="http://schemas.microsoft.com/office/powerpoint/2010/main" val="17221492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8">
            <a:extLst>
              <a:ext uri="{FF2B5EF4-FFF2-40B4-BE49-F238E27FC236}">
                <a16:creationId xmlns:a16="http://schemas.microsoft.com/office/drawing/2014/main" id="{27B7C6F6-4579-4D42-9857-ED1B2EE07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7" y="4382347"/>
            <a:ext cx="5688020" cy="2153919"/>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3024" y="4608575"/>
            <a:ext cx="5242560" cy="1765715"/>
          </a:xfrm>
        </p:spPr>
        <p:txBody>
          <a:bodyPr>
            <a:normAutofit/>
          </a:bodyPr>
          <a:lstStyle/>
          <a:p>
            <a:pPr algn="r"/>
            <a:r>
              <a:rPr lang="en-GB" sz="4400">
                <a:solidFill>
                  <a:srgbClr val="FFFFFF"/>
                </a:solidFill>
              </a:rPr>
              <a:t>Handling Physical Evidence</a:t>
            </a:r>
          </a:p>
        </p:txBody>
      </p:sp>
      <p:pic>
        <p:nvPicPr>
          <p:cNvPr id="4" name="Picture 3"/>
          <p:cNvPicPr>
            <a:picLocks noChangeAspect="1"/>
          </p:cNvPicPr>
          <p:nvPr/>
        </p:nvPicPr>
        <p:blipFill rotWithShape="1">
          <a:blip r:embed="rId2"/>
          <a:srcRect b="13760"/>
          <a:stretch/>
        </p:blipFill>
        <p:spPr>
          <a:xfrm>
            <a:off x="327547" y="321733"/>
            <a:ext cx="5688020" cy="3899748"/>
          </a:xfrm>
          <a:prstGeom prst="rect">
            <a:avLst/>
          </a:prstGeom>
        </p:spPr>
      </p:pic>
      <p:sp>
        <p:nvSpPr>
          <p:cNvPr id="14" name="Rectangle 10">
            <a:extLst>
              <a:ext uri="{FF2B5EF4-FFF2-40B4-BE49-F238E27FC236}">
                <a16:creationId xmlns:a16="http://schemas.microsoft.com/office/drawing/2014/main" id="{7E6D8249-E901-4E71-B15A-A7F5D7F7B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6434" y="321732"/>
            <a:ext cx="5693835" cy="6214534"/>
          </a:xfrm>
          <a:prstGeom prst="rect">
            <a:avLst/>
          </a:prstGeom>
          <a:solidFill>
            <a:srgbClr val="6C694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661065" y="974875"/>
            <a:ext cx="4724573" cy="4852362"/>
          </a:xfrm>
        </p:spPr>
        <p:txBody>
          <a:bodyPr anchor="ctr">
            <a:normAutofit/>
          </a:bodyPr>
          <a:lstStyle/>
          <a:p>
            <a:pPr marL="342900" lvl="0" indent="-342900">
              <a:spcBef>
                <a:spcPct val="20000"/>
              </a:spcBef>
            </a:pPr>
            <a:r>
              <a:rPr lang="en-US" sz="2400" dirty="0">
                <a:solidFill>
                  <a:srgbClr val="FFFFFF"/>
                </a:solidFill>
                <a:latin typeface="Arial" panose="020B0604020202020204" pitchFamily="34" charset="0"/>
              </a:rPr>
              <a:t>Physical evidence, when it is </a:t>
            </a:r>
            <a:r>
              <a:rPr lang="en-US" sz="2400" dirty="0" err="1">
                <a:solidFill>
                  <a:srgbClr val="FFFFFF"/>
                </a:solidFill>
                <a:latin typeface="Arial" panose="020B0604020202020204" pitchFamily="34" charset="0"/>
              </a:rPr>
              <a:t>recognised</a:t>
            </a:r>
            <a:r>
              <a:rPr lang="en-US" sz="2400" dirty="0">
                <a:solidFill>
                  <a:srgbClr val="FFFFFF"/>
                </a:solidFill>
                <a:latin typeface="Arial" panose="020B0604020202020204" pitchFamily="34" charset="0"/>
              </a:rPr>
              <a:t> and properly handled, offers the best prospect for providing objective and reliable information about the incident under investigation.</a:t>
            </a:r>
          </a:p>
          <a:p>
            <a:endParaRPr lang="en-GB" dirty="0">
              <a:solidFill>
                <a:srgbClr val="FFFFFF"/>
              </a:solidFill>
            </a:endParaRPr>
          </a:p>
        </p:txBody>
      </p:sp>
    </p:spTree>
    <p:extLst>
      <p:ext uri="{BB962C8B-B14F-4D97-AF65-F5344CB8AC3E}">
        <p14:creationId xmlns:p14="http://schemas.microsoft.com/office/powerpoint/2010/main" val="19606132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7B7C6F6-4579-4D42-9857-ED1B2EE07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7" y="4382347"/>
            <a:ext cx="5688020" cy="2153919"/>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3024" y="4608575"/>
            <a:ext cx="5242560" cy="1765715"/>
          </a:xfrm>
        </p:spPr>
        <p:txBody>
          <a:bodyPr>
            <a:normAutofit/>
          </a:bodyPr>
          <a:lstStyle/>
          <a:p>
            <a:pPr algn="r"/>
            <a:r>
              <a:rPr lang="en-GB" sz="4400">
                <a:solidFill>
                  <a:srgbClr val="FFFFFF"/>
                </a:solidFill>
              </a:rPr>
              <a:t>Handling Physical Evidence</a:t>
            </a:r>
          </a:p>
        </p:txBody>
      </p:sp>
      <p:pic>
        <p:nvPicPr>
          <p:cNvPr id="4" name="Picture 3"/>
          <p:cNvPicPr>
            <a:picLocks noChangeAspect="1"/>
          </p:cNvPicPr>
          <p:nvPr/>
        </p:nvPicPr>
        <p:blipFill rotWithShape="1">
          <a:blip r:embed="rId2"/>
          <a:srcRect l="26343" r="730" b="1"/>
          <a:stretch/>
        </p:blipFill>
        <p:spPr>
          <a:xfrm>
            <a:off x="327547" y="321733"/>
            <a:ext cx="5688020" cy="3899748"/>
          </a:xfrm>
          <a:prstGeom prst="rect">
            <a:avLst/>
          </a:prstGeom>
        </p:spPr>
      </p:pic>
      <p:sp>
        <p:nvSpPr>
          <p:cNvPr id="11" name="Rectangle 10">
            <a:extLst>
              <a:ext uri="{FF2B5EF4-FFF2-40B4-BE49-F238E27FC236}">
                <a16:creationId xmlns:a16="http://schemas.microsoft.com/office/drawing/2014/main" id="{7E6D8249-E901-4E71-B15A-A7F5D7F7B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6434" y="321732"/>
            <a:ext cx="5693835" cy="6214534"/>
          </a:xfrm>
          <a:prstGeom prst="rect">
            <a:avLst/>
          </a:prstGeom>
          <a:solidFill>
            <a:srgbClr val="5638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384758" y="721896"/>
            <a:ext cx="5234217" cy="5374104"/>
          </a:xfrm>
        </p:spPr>
        <p:txBody>
          <a:bodyPr anchor="ctr">
            <a:normAutofit/>
          </a:bodyPr>
          <a:lstStyle/>
          <a:p>
            <a:pPr marL="342900" lvl="0" indent="-342900">
              <a:spcBef>
                <a:spcPct val="20000"/>
              </a:spcBef>
            </a:pPr>
            <a:r>
              <a:rPr lang="en-US" sz="2400" dirty="0">
                <a:solidFill>
                  <a:srgbClr val="FFFFFF"/>
                </a:solidFill>
                <a:latin typeface="Arial" panose="020B0604020202020204" pitchFamily="34" charset="0"/>
              </a:rPr>
              <a:t>However, evidence can be lost if the chain-of-custody is not properly maintained. </a:t>
            </a:r>
          </a:p>
          <a:p>
            <a:pPr marL="342900" lvl="0" indent="-342900">
              <a:spcBef>
                <a:spcPct val="20000"/>
              </a:spcBef>
            </a:pPr>
            <a:r>
              <a:rPr lang="en-US" sz="2400" dirty="0">
                <a:solidFill>
                  <a:srgbClr val="FFFFFF"/>
                </a:solidFill>
                <a:latin typeface="Arial" panose="020B0604020202020204" pitchFamily="34" charset="0"/>
              </a:rPr>
              <a:t>“Chain-of-custody” is the chronological and careful documentation of evidence to establish its connection to an alleged crime.</a:t>
            </a:r>
          </a:p>
          <a:p>
            <a:pPr marL="342900" lvl="0" indent="-342900">
              <a:spcBef>
                <a:spcPct val="20000"/>
              </a:spcBef>
            </a:pPr>
            <a:r>
              <a:rPr lang="en-US" sz="2400" dirty="0">
                <a:solidFill>
                  <a:srgbClr val="FFFFFF"/>
                </a:solidFill>
                <a:latin typeface="Arial" panose="020B0604020202020204" pitchFamily="34" charset="0"/>
              </a:rPr>
              <a:t>From the beginning to the end of the forensic process, it is crucial to be able to show every single step undertaken to ensure “continuity” of the evidence from the crime scene to the courtroom. </a:t>
            </a:r>
          </a:p>
          <a:p>
            <a:endParaRPr lang="en-GB" sz="2000" dirty="0">
              <a:solidFill>
                <a:srgbClr val="FFFFFF"/>
              </a:solidFill>
            </a:endParaRPr>
          </a:p>
        </p:txBody>
      </p:sp>
    </p:spTree>
    <p:extLst>
      <p:ext uri="{BB962C8B-B14F-4D97-AF65-F5344CB8AC3E}">
        <p14:creationId xmlns:p14="http://schemas.microsoft.com/office/powerpoint/2010/main" val="37355363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7B7C6F6-4579-4D42-9857-ED1B2EE07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7" y="4382347"/>
            <a:ext cx="5688020" cy="2153919"/>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3024" y="4608575"/>
            <a:ext cx="5242560" cy="1765715"/>
          </a:xfrm>
        </p:spPr>
        <p:txBody>
          <a:bodyPr>
            <a:normAutofit/>
          </a:bodyPr>
          <a:lstStyle/>
          <a:p>
            <a:pPr lvl="0" algn="r">
              <a:spcBef>
                <a:spcPct val="20000"/>
              </a:spcBef>
            </a:pPr>
            <a:r>
              <a:rPr lang="en-GB" sz="3400">
                <a:solidFill>
                  <a:srgbClr val="FFFFFF"/>
                </a:solidFill>
                <a:latin typeface="Arial" panose="020B0604020202020204" pitchFamily="34" charset="0"/>
                <a:ea typeface="+mn-ea"/>
                <a:cs typeface="+mn-cs"/>
              </a:rPr>
              <a:t>The Weakest Link? </a:t>
            </a:r>
            <a:br>
              <a:rPr lang="en-GB" sz="3400">
                <a:solidFill>
                  <a:srgbClr val="FFFFFF"/>
                </a:solidFill>
                <a:latin typeface="Arial" panose="020B0604020202020204" pitchFamily="34" charset="0"/>
                <a:ea typeface="+mn-ea"/>
                <a:cs typeface="+mn-cs"/>
              </a:rPr>
            </a:br>
            <a:r>
              <a:rPr lang="en-GB" sz="3400">
                <a:solidFill>
                  <a:srgbClr val="FFFFFF"/>
                </a:solidFill>
                <a:latin typeface="Arial" panose="020B0604020202020204" pitchFamily="34" charset="0"/>
                <a:ea typeface="+mn-ea"/>
                <a:cs typeface="+mn-cs"/>
              </a:rPr>
              <a:t>Maintaining the ‘Chain of Custody’</a:t>
            </a:r>
            <a:br>
              <a:rPr lang="en-GB" sz="3400" b="1">
                <a:solidFill>
                  <a:srgbClr val="FFFFFF"/>
                </a:solidFill>
                <a:latin typeface="Arial" panose="020B0604020202020204" pitchFamily="34" charset="0"/>
                <a:ea typeface="+mn-ea"/>
                <a:cs typeface="+mn-cs"/>
              </a:rPr>
            </a:br>
            <a:endParaRPr lang="en-GB" sz="3400">
              <a:solidFill>
                <a:srgbClr val="FFFFFF"/>
              </a:solidFill>
            </a:endParaRPr>
          </a:p>
        </p:txBody>
      </p:sp>
      <p:pic>
        <p:nvPicPr>
          <p:cNvPr id="4" name="Picture 3"/>
          <p:cNvPicPr>
            <a:picLocks noChangeAspect="1"/>
          </p:cNvPicPr>
          <p:nvPr/>
        </p:nvPicPr>
        <p:blipFill rotWithShape="1">
          <a:blip r:embed="rId2"/>
          <a:srcRect t="9194" b="5372"/>
          <a:stretch/>
        </p:blipFill>
        <p:spPr>
          <a:xfrm>
            <a:off x="327547" y="321733"/>
            <a:ext cx="5688020" cy="3899748"/>
          </a:xfrm>
          <a:prstGeom prst="rect">
            <a:avLst/>
          </a:prstGeom>
        </p:spPr>
      </p:pic>
      <p:sp>
        <p:nvSpPr>
          <p:cNvPr id="11" name="Rectangle 10">
            <a:extLst>
              <a:ext uri="{FF2B5EF4-FFF2-40B4-BE49-F238E27FC236}">
                <a16:creationId xmlns:a16="http://schemas.microsoft.com/office/drawing/2014/main" id="{7E6D8249-E901-4E71-B15A-A7F5D7F7B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6434" y="321732"/>
            <a:ext cx="5693835" cy="621453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661065" y="974875"/>
            <a:ext cx="4724573" cy="4852362"/>
          </a:xfrm>
        </p:spPr>
        <p:txBody>
          <a:bodyPr anchor="ctr">
            <a:normAutofit/>
          </a:bodyPr>
          <a:lstStyle/>
          <a:p>
            <a:pPr marL="342900" lvl="0" indent="-342900">
              <a:spcBef>
                <a:spcPct val="20000"/>
              </a:spcBef>
            </a:pPr>
            <a:r>
              <a:rPr lang="fr-FR" sz="2400" dirty="0">
                <a:solidFill>
                  <a:srgbClr val="FFFFFF"/>
                </a:solidFill>
                <a:latin typeface="Arial" panose="020B0604020202020204" pitchFamily="34" charset="0"/>
              </a:rPr>
              <a:t>Documentation – photos, sketches, notes etc.</a:t>
            </a:r>
          </a:p>
          <a:p>
            <a:pPr marL="342900" lvl="0" indent="-342900">
              <a:spcBef>
                <a:spcPct val="20000"/>
              </a:spcBef>
            </a:pPr>
            <a:r>
              <a:rPr lang="fr-FR" sz="2400" dirty="0" err="1">
                <a:solidFill>
                  <a:srgbClr val="FFFFFF"/>
                </a:solidFill>
                <a:latin typeface="Arial" panose="020B0604020202020204" pitchFamily="34" charset="0"/>
              </a:rPr>
              <a:t>Written</a:t>
            </a:r>
            <a:r>
              <a:rPr lang="fr-FR" sz="2400" dirty="0">
                <a:solidFill>
                  <a:srgbClr val="FFFFFF"/>
                </a:solidFill>
                <a:latin typeface="Arial" panose="020B0604020202020204" pitchFamily="34" charset="0"/>
              </a:rPr>
              <a:t> </a:t>
            </a:r>
            <a:r>
              <a:rPr lang="fr-FR" sz="2400" dirty="0" err="1">
                <a:solidFill>
                  <a:srgbClr val="FFFFFF"/>
                </a:solidFill>
                <a:latin typeface="Arial" panose="020B0604020202020204" pitchFamily="34" charset="0"/>
              </a:rPr>
              <a:t>receipts</a:t>
            </a:r>
            <a:r>
              <a:rPr lang="fr-FR" sz="2400" dirty="0">
                <a:solidFill>
                  <a:srgbClr val="FFFFFF"/>
                </a:solidFill>
                <a:latin typeface="Arial" panose="020B0604020202020204" pitchFamily="34" charset="0"/>
              </a:rPr>
              <a:t> – </a:t>
            </a:r>
            <a:r>
              <a:rPr lang="fr-FR" sz="2400" dirty="0" err="1">
                <a:solidFill>
                  <a:srgbClr val="FFFFFF"/>
                </a:solidFill>
                <a:latin typeface="Arial" panose="020B0604020202020204" pitchFamily="34" charset="0"/>
              </a:rPr>
              <a:t>exhibit</a:t>
            </a:r>
            <a:r>
              <a:rPr lang="fr-FR" sz="2400" dirty="0">
                <a:solidFill>
                  <a:srgbClr val="FFFFFF"/>
                </a:solidFill>
                <a:latin typeface="Arial" panose="020B0604020202020204" pitchFamily="34" charset="0"/>
              </a:rPr>
              <a:t> labels</a:t>
            </a:r>
          </a:p>
          <a:p>
            <a:pPr marL="342900" lvl="0" indent="-342900">
              <a:spcBef>
                <a:spcPct val="20000"/>
              </a:spcBef>
            </a:pPr>
            <a:r>
              <a:rPr lang="fr-FR" sz="2400" dirty="0">
                <a:solidFill>
                  <a:srgbClr val="FFFFFF"/>
                </a:solidFill>
                <a:latin typeface="Arial" panose="020B0604020202020204" pitchFamily="34" charset="0"/>
              </a:rPr>
              <a:t>Logs</a:t>
            </a:r>
          </a:p>
          <a:p>
            <a:pPr marL="342900" lvl="0" indent="-342900">
              <a:spcBef>
                <a:spcPct val="20000"/>
              </a:spcBef>
            </a:pPr>
            <a:r>
              <a:rPr lang="fr-FR" sz="2400" dirty="0">
                <a:solidFill>
                  <a:srgbClr val="FFFFFF"/>
                </a:solidFill>
                <a:latin typeface="Arial" panose="020B0604020202020204" pitchFamily="34" charset="0"/>
              </a:rPr>
              <a:t>Cross contamination</a:t>
            </a:r>
          </a:p>
          <a:p>
            <a:pPr marL="342900" lvl="0" indent="-342900">
              <a:spcBef>
                <a:spcPct val="20000"/>
              </a:spcBef>
            </a:pPr>
            <a:r>
              <a:rPr lang="fr-FR" sz="2400" dirty="0" err="1">
                <a:solidFill>
                  <a:srgbClr val="FFFFFF"/>
                </a:solidFill>
                <a:latin typeface="Arial" panose="020B0604020202020204" pitchFamily="34" charset="0"/>
              </a:rPr>
              <a:t>Consequences</a:t>
            </a:r>
            <a:r>
              <a:rPr lang="fr-FR" sz="2400" dirty="0">
                <a:solidFill>
                  <a:srgbClr val="FFFFFF"/>
                </a:solidFill>
                <a:latin typeface="Arial" panose="020B0604020202020204" pitchFamily="34" charset="0"/>
              </a:rPr>
              <a:t>?</a:t>
            </a:r>
          </a:p>
          <a:p>
            <a:pPr marL="0" indent="0">
              <a:buNone/>
            </a:pPr>
            <a:endParaRPr lang="en-GB" dirty="0">
              <a:solidFill>
                <a:srgbClr val="FFFFFF"/>
              </a:solidFill>
            </a:endParaRPr>
          </a:p>
        </p:txBody>
      </p:sp>
    </p:spTree>
    <p:extLst>
      <p:ext uri="{BB962C8B-B14F-4D97-AF65-F5344CB8AC3E}">
        <p14:creationId xmlns:p14="http://schemas.microsoft.com/office/powerpoint/2010/main" val="23575437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endParaRPr lang="en-US"/>
          </a:p>
        </p:txBody>
      </p:sp>
      <p:pic>
        <p:nvPicPr>
          <p:cNvPr id="9" name="Week 3 - What are the techniques used to gather crime scene evidence_(ipad) (1)">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609600" y="274639"/>
            <a:ext cx="10972800" cy="5851525"/>
          </a:xfrm>
        </p:spPr>
      </p:pic>
    </p:spTree>
    <p:extLst>
      <p:ext uri="{BB962C8B-B14F-4D97-AF65-F5344CB8AC3E}">
        <p14:creationId xmlns:p14="http://schemas.microsoft.com/office/powerpoint/2010/main" val="218464323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9"/>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9"/>
                                        </p:tgtEl>
                                      </p:cBhvr>
                                    </p:cmd>
                                  </p:childTnLst>
                                </p:cTn>
                              </p:par>
                            </p:childTnLst>
                          </p:cTn>
                        </p:par>
                      </p:childTnLst>
                    </p:cTn>
                  </p:par>
                </p:childTnLst>
              </p:cTn>
              <p:nextCondLst>
                <p:cond evt="onClick" delay="0">
                  <p:tgtEl>
                    <p:spTgt spid="9"/>
                  </p:tgtEl>
                </p:cond>
              </p:nextCondLst>
            </p:seq>
            <p:video>
              <p:cMediaNode vol="80000">
                <p:cTn id="7" fill="hold" display="0">
                  <p:stCondLst>
                    <p:cond delay="indefinite"/>
                  </p:stCondLst>
                </p:cTn>
                <p:tgtEl>
                  <p:spTgt spid="9"/>
                </p:tgtEl>
              </p:cMediaNode>
            </p:vide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721894"/>
            <a:ext cx="10972800" cy="695743"/>
          </a:xfrm>
        </p:spPr>
        <p:txBody>
          <a:bodyPr>
            <a:normAutofit fontScale="90000"/>
          </a:bodyPr>
          <a:lstStyle/>
          <a:p>
            <a:pPr lvl="0">
              <a:spcBef>
                <a:spcPct val="20000"/>
              </a:spcBef>
            </a:pPr>
            <a:r>
              <a:rPr lang="en-GB" sz="4900" dirty="0">
                <a:latin typeface="Arial" panose="020B0604020202020204" pitchFamily="34" charset="0"/>
                <a:ea typeface="+mn-ea"/>
                <a:cs typeface="+mn-cs"/>
              </a:rPr>
              <a:t>Asheville Police Department </a:t>
            </a:r>
            <a:br>
              <a:rPr lang="en-GB" sz="4900" dirty="0">
                <a:latin typeface="Arial" panose="020B0604020202020204" pitchFamily="34" charset="0"/>
                <a:ea typeface="+mn-ea"/>
                <a:cs typeface="+mn-cs"/>
              </a:rPr>
            </a:br>
            <a:r>
              <a:rPr lang="en-US" sz="4900" dirty="0">
                <a:latin typeface="Arial" panose="020B0604020202020204" pitchFamily="34" charset="0"/>
                <a:ea typeface="+mn-ea"/>
                <a:cs typeface="+mn-cs"/>
              </a:rPr>
              <a:t>Evidence Room Case Study</a:t>
            </a:r>
            <a:br>
              <a:rPr lang="en-GB" sz="1800" dirty="0">
                <a:solidFill>
                  <a:srgbClr val="1F497D"/>
                </a:solidFill>
                <a:latin typeface="Arial" panose="020B0604020202020204" pitchFamily="34" charset="0"/>
                <a:ea typeface="+mn-ea"/>
                <a:cs typeface="+mn-cs"/>
              </a:rPr>
            </a:br>
            <a:endParaRPr lang="en-GB" dirty="0"/>
          </a:p>
        </p:txBody>
      </p:sp>
      <p:pic>
        <p:nvPicPr>
          <p:cNvPr id="4" name="Content Placeholder 3"/>
          <p:cNvPicPr>
            <a:picLocks noGrp="1" noChangeAspect="1"/>
          </p:cNvPicPr>
          <p:nvPr>
            <p:ph idx="1"/>
          </p:nvPr>
        </p:nvPicPr>
        <p:blipFill rotWithShape="1">
          <a:blip r:embed="rId2"/>
          <a:srcRect l="-2683" t="14510" r="3422" b="16288"/>
          <a:stretch/>
        </p:blipFill>
        <p:spPr>
          <a:xfrm>
            <a:off x="2038570" y="1600200"/>
            <a:ext cx="8114859" cy="4525963"/>
          </a:xfrm>
          <a:prstGeom prst="rect">
            <a:avLst/>
          </a:prstGeom>
        </p:spPr>
      </p:pic>
    </p:spTree>
    <p:extLst>
      <p:ext uri="{BB962C8B-B14F-4D97-AF65-F5344CB8AC3E}">
        <p14:creationId xmlns:p14="http://schemas.microsoft.com/office/powerpoint/2010/main" val="14515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nchor="ctr">
            <a:normAutofit/>
          </a:bodyPr>
          <a:lstStyle/>
          <a:p>
            <a:pPr lvl="0">
              <a:lnSpc>
                <a:spcPct val="90000"/>
              </a:lnSpc>
              <a:spcBef>
                <a:spcPct val="20000"/>
              </a:spcBef>
            </a:pPr>
            <a:r>
              <a:rPr lang="en-GB" sz="2400"/>
              <a:t>Asheville Police Department </a:t>
            </a:r>
            <a:br>
              <a:rPr lang="en-GB" sz="2400"/>
            </a:br>
            <a:r>
              <a:rPr lang="en-US" sz="2400"/>
              <a:t>Evidence Room Case Study</a:t>
            </a:r>
            <a:br>
              <a:rPr lang="en-GB" sz="2400"/>
            </a:br>
            <a:endParaRPr lang="en-GB" sz="2400"/>
          </a:p>
        </p:txBody>
      </p:sp>
      <p:pic>
        <p:nvPicPr>
          <p:cNvPr id="5" name="Picture 4"/>
          <p:cNvPicPr>
            <a:picLocks noChangeAspect="1"/>
          </p:cNvPicPr>
          <p:nvPr/>
        </p:nvPicPr>
        <p:blipFill>
          <a:blip r:embed="rId2"/>
          <a:stretch>
            <a:fillRect/>
          </a:stretch>
        </p:blipFill>
        <p:spPr>
          <a:xfrm>
            <a:off x="1039018" y="1600201"/>
            <a:ext cx="4525963" cy="4525963"/>
          </a:xfrm>
          <a:prstGeom prst="rect">
            <a:avLst/>
          </a:prstGeom>
          <a:noFill/>
        </p:spPr>
      </p:pic>
      <p:sp>
        <p:nvSpPr>
          <p:cNvPr id="3" name="Content Placeholder 2"/>
          <p:cNvSpPr>
            <a:spLocks noGrp="1"/>
          </p:cNvSpPr>
          <p:nvPr>
            <p:ph sz="half" idx="2"/>
          </p:nvPr>
        </p:nvSpPr>
        <p:spPr>
          <a:xfrm>
            <a:off x="6197600" y="1600201"/>
            <a:ext cx="5384800" cy="4525963"/>
          </a:xfrm>
          <a:prstGeom prst="rect">
            <a:avLst/>
          </a:prstGeom>
        </p:spPr>
        <p:txBody>
          <a:bodyPr>
            <a:normAutofit/>
          </a:bodyPr>
          <a:lstStyle/>
          <a:p>
            <a:pPr marL="0" lvl="0" indent="0">
              <a:buNone/>
            </a:pPr>
            <a:r>
              <a:rPr lang="en-US"/>
              <a:t>Asheville, North Carolina, USA</a:t>
            </a:r>
          </a:p>
          <a:p>
            <a:pPr marL="0" lvl="0" indent="0">
              <a:buNone/>
            </a:pPr>
            <a:r>
              <a:rPr lang="en-US"/>
              <a:t>City population – 91,276</a:t>
            </a:r>
          </a:p>
          <a:p>
            <a:pPr marL="0" lvl="0" indent="0">
              <a:buNone/>
            </a:pPr>
            <a:r>
              <a:rPr lang="en-US"/>
              <a:t>Daily population – 161,000</a:t>
            </a:r>
          </a:p>
          <a:p>
            <a:pPr marL="0" lvl="0" indent="0">
              <a:buNone/>
            </a:pPr>
            <a:r>
              <a:rPr lang="en-US"/>
              <a:t>222 sworn officers</a:t>
            </a:r>
          </a:p>
          <a:p>
            <a:pPr marL="0" lvl="0" indent="0">
              <a:buNone/>
            </a:pPr>
            <a:r>
              <a:rPr lang="en-US"/>
              <a:t>61 non-sworn positions</a:t>
            </a:r>
          </a:p>
          <a:p>
            <a:pPr marL="0" lvl="0" indent="0">
              <a:buNone/>
            </a:pPr>
            <a:r>
              <a:rPr lang="en-US"/>
              <a:t>23 volunteers</a:t>
            </a:r>
          </a:p>
          <a:p>
            <a:pPr marL="0" lvl="0" indent="0">
              <a:buNone/>
            </a:pPr>
            <a:r>
              <a:rPr lang="en-US"/>
              <a:t>117.2 square </a:t>
            </a:r>
            <a:r>
              <a:rPr lang="en-US" err="1"/>
              <a:t>kilometres</a:t>
            </a:r>
            <a:endParaRPr lang="en-US"/>
          </a:p>
          <a:p>
            <a:endParaRPr lang="en-GB" dirty="0"/>
          </a:p>
        </p:txBody>
      </p:sp>
    </p:spTree>
    <p:extLst>
      <p:ext uri="{BB962C8B-B14F-4D97-AF65-F5344CB8AC3E}">
        <p14:creationId xmlns:p14="http://schemas.microsoft.com/office/powerpoint/2010/main" val="20744486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721894"/>
            <a:ext cx="10972800" cy="695743"/>
          </a:xfrm>
        </p:spPr>
        <p:txBody>
          <a:bodyPr>
            <a:normAutofit fontScale="90000"/>
          </a:bodyPr>
          <a:lstStyle/>
          <a:p>
            <a:pPr lvl="0">
              <a:spcBef>
                <a:spcPct val="20000"/>
              </a:spcBef>
            </a:pPr>
            <a:r>
              <a:rPr lang="en-GB" sz="4900">
                <a:latin typeface="Arial" panose="020B0604020202020204" pitchFamily="34" charset="0"/>
                <a:ea typeface="+mn-ea"/>
                <a:cs typeface="+mn-cs"/>
              </a:rPr>
              <a:t>Asheville Police Department </a:t>
            </a:r>
            <a:br>
              <a:rPr lang="en-GB" sz="4900">
                <a:latin typeface="Arial" panose="020B0604020202020204" pitchFamily="34" charset="0"/>
                <a:ea typeface="+mn-ea"/>
                <a:cs typeface="+mn-cs"/>
              </a:rPr>
            </a:br>
            <a:r>
              <a:rPr lang="en-US" sz="4900">
                <a:latin typeface="Arial" panose="020B0604020202020204" pitchFamily="34" charset="0"/>
                <a:ea typeface="+mn-ea"/>
                <a:cs typeface="+mn-cs"/>
              </a:rPr>
              <a:t>Failure to Maintain the ‘Chain of Custody’</a:t>
            </a:r>
            <a:br>
              <a:rPr lang="en-GB" sz="1800">
                <a:solidFill>
                  <a:srgbClr val="1F497D"/>
                </a:solidFill>
                <a:latin typeface="Arial" panose="020B0604020202020204" pitchFamily="34" charset="0"/>
                <a:ea typeface="+mn-ea"/>
                <a:cs typeface="+mn-cs"/>
              </a:rPr>
            </a:br>
            <a:endParaRPr lang="en-GB" dirty="0"/>
          </a:p>
        </p:txBody>
      </p:sp>
      <p:sp>
        <p:nvSpPr>
          <p:cNvPr id="3" name="Content Placeholder 2"/>
          <p:cNvSpPr>
            <a:spLocks noGrp="1"/>
          </p:cNvSpPr>
          <p:nvPr>
            <p:ph idx="1"/>
          </p:nvPr>
        </p:nvSpPr>
        <p:spPr/>
        <p:txBody>
          <a:bodyPr>
            <a:normAutofit lnSpcReduction="10000"/>
          </a:bodyPr>
          <a:lstStyle/>
          <a:p>
            <a:pPr marL="0" lvl="0" indent="0">
              <a:buNone/>
            </a:pPr>
            <a:r>
              <a:rPr lang="en-US" sz="2800">
                <a:latin typeface="Arial" panose="020B0604020202020204" pitchFamily="34" charset="0"/>
              </a:rPr>
              <a:t>“In the recent loss of evidence at the Asheville Police Department evidence room, there can only be one answer: </a:t>
            </a:r>
          </a:p>
          <a:p>
            <a:pPr marL="0" lvl="0" indent="0">
              <a:buNone/>
            </a:pPr>
            <a:r>
              <a:rPr lang="en-US" sz="2800">
                <a:latin typeface="Arial" panose="020B0604020202020204" pitchFamily="34" charset="0"/>
              </a:rPr>
              <a:t>Chief Bill Hogan must go. </a:t>
            </a:r>
          </a:p>
          <a:p>
            <a:pPr marL="0" lvl="0" indent="0">
              <a:buNone/>
            </a:pPr>
            <a:r>
              <a:rPr lang="en-US" sz="2800">
                <a:latin typeface="Arial" panose="020B0604020202020204" pitchFamily="34" charset="0"/>
              </a:rPr>
              <a:t>He is the one who is responsible for the security and safety of the evidence collected. Criminal cases may be lost and criminals go free.</a:t>
            </a:r>
          </a:p>
          <a:p>
            <a:pPr marL="0" lvl="0" indent="0">
              <a:buNone/>
            </a:pPr>
            <a:r>
              <a:rPr lang="en-US" sz="2800">
                <a:latin typeface="Arial" panose="020B0604020202020204" pitchFamily="34" charset="0"/>
              </a:rPr>
              <a:t>Also tax dollars will be lost as well as the integrity of our Police Department….” </a:t>
            </a:r>
          </a:p>
          <a:p>
            <a:pPr marL="0" lvl="0" indent="0">
              <a:buNone/>
            </a:pPr>
            <a:endParaRPr lang="en-US" sz="2800">
              <a:latin typeface="Arial" panose="020B0604020202020204" pitchFamily="34" charset="0"/>
            </a:endParaRPr>
          </a:p>
          <a:p>
            <a:pPr marL="0" lvl="0" indent="0">
              <a:buNone/>
            </a:pPr>
            <a:r>
              <a:rPr lang="en-US" sz="1600">
                <a:solidFill>
                  <a:srgbClr val="1F497D"/>
                </a:solidFill>
                <a:latin typeface="Arial" panose="020B0604020202020204" pitchFamily="34" charset="0"/>
              </a:rPr>
              <a:t>April 2011 http://www.citizen-times.com</a:t>
            </a:r>
            <a:endParaRPr lang="en-GB" sz="1600">
              <a:solidFill>
                <a:srgbClr val="1F497D"/>
              </a:solidFill>
              <a:latin typeface="Arial" panose="020B0604020202020204" pitchFamily="34" charset="0"/>
            </a:endParaRPr>
          </a:p>
          <a:p>
            <a:endParaRPr lang="en-GB" dirty="0"/>
          </a:p>
        </p:txBody>
      </p:sp>
      <p:pic>
        <p:nvPicPr>
          <p:cNvPr id="4" name="Picture 3"/>
          <p:cNvPicPr>
            <a:picLocks noChangeAspect="1"/>
          </p:cNvPicPr>
          <p:nvPr/>
        </p:nvPicPr>
        <p:blipFill>
          <a:blip r:embed="rId2"/>
          <a:stretch>
            <a:fillRect/>
          </a:stretch>
        </p:blipFill>
        <p:spPr>
          <a:xfrm>
            <a:off x="9404183" y="4736349"/>
            <a:ext cx="2787817" cy="1869429"/>
          </a:xfrm>
          <a:prstGeom prst="rect">
            <a:avLst/>
          </a:prstGeom>
        </p:spPr>
      </p:pic>
    </p:spTree>
    <p:extLst>
      <p:ext uri="{BB962C8B-B14F-4D97-AF65-F5344CB8AC3E}">
        <p14:creationId xmlns:p14="http://schemas.microsoft.com/office/powerpoint/2010/main" val="3028743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49"/>
            <a:ext cx="4011084" cy="1956803"/>
          </a:xfrm>
          <a:prstGeom prst="rect">
            <a:avLst/>
          </a:prstGeom>
        </p:spPr>
        <p:txBody>
          <a:bodyPr anchor="b">
            <a:normAutofit fontScale="90000"/>
          </a:bodyPr>
          <a:lstStyle/>
          <a:p>
            <a:pPr lvl="0">
              <a:spcBef>
                <a:spcPct val="20000"/>
              </a:spcBef>
            </a:pPr>
            <a:r>
              <a:rPr lang="en-GB" sz="3600" dirty="0"/>
              <a:t>Asheville Police Department </a:t>
            </a:r>
            <a:br>
              <a:rPr lang="en-GB" sz="3600" dirty="0"/>
            </a:br>
            <a:r>
              <a:rPr lang="en-US" sz="3600" dirty="0"/>
              <a:t>Evidence Room </a:t>
            </a:r>
            <a:br>
              <a:rPr lang="en-GB" dirty="0"/>
            </a:br>
            <a:endParaRPr lang="en-GB" dirty="0"/>
          </a:p>
        </p:txBody>
      </p:sp>
      <p:pic>
        <p:nvPicPr>
          <p:cNvPr id="4" name="Content Placeholder 3"/>
          <p:cNvPicPr>
            <a:picLocks noGrp="1" noChangeAspect="1"/>
          </p:cNvPicPr>
          <p:nvPr>
            <p:ph idx="1"/>
          </p:nvPr>
        </p:nvPicPr>
        <p:blipFill rotWithShape="1">
          <a:blip r:embed="rId2"/>
          <a:srcRect l="3059"/>
          <a:stretch/>
        </p:blipFill>
        <p:spPr>
          <a:xfrm>
            <a:off x="4766733" y="273051"/>
            <a:ext cx="6815667" cy="5853113"/>
          </a:xfrm>
          <a:prstGeom prst="rect">
            <a:avLst/>
          </a:prstGeom>
          <a:noFill/>
        </p:spPr>
      </p:pic>
      <p:sp>
        <p:nvSpPr>
          <p:cNvPr id="9" name="Text Placeholder 3">
            <a:extLst>
              <a:ext uri="{FF2B5EF4-FFF2-40B4-BE49-F238E27FC236}">
                <a16:creationId xmlns:a16="http://schemas.microsoft.com/office/drawing/2014/main" id="{F9963B63-67AC-427B-859E-B121B3873236}"/>
              </a:ext>
            </a:extLst>
          </p:cNvPr>
          <p:cNvSpPr>
            <a:spLocks noGrp="1"/>
          </p:cNvSpPr>
          <p:nvPr>
            <p:ph type="body" sz="half" idx="2"/>
          </p:nvPr>
        </p:nvSpPr>
        <p:spPr>
          <a:xfrm>
            <a:off x="609601" y="2534653"/>
            <a:ext cx="4011084" cy="3591511"/>
          </a:xfrm>
        </p:spPr>
        <p:txBody>
          <a:bodyPr>
            <a:normAutofit/>
          </a:bodyPr>
          <a:lstStyle/>
          <a:p>
            <a:r>
              <a:rPr lang="en-US" sz="2400" dirty="0"/>
              <a:t>Continuity?</a:t>
            </a:r>
          </a:p>
        </p:txBody>
      </p:sp>
    </p:spTree>
    <p:extLst>
      <p:ext uri="{BB962C8B-B14F-4D97-AF65-F5344CB8AC3E}">
        <p14:creationId xmlns:p14="http://schemas.microsoft.com/office/powerpoint/2010/main" val="11692526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248134" y="5257800"/>
            <a:ext cx="5695790" cy="1077218"/>
          </a:xfrm>
          <a:prstGeom prst="rect">
            <a:avLst/>
          </a:prstGeom>
          <a:noFill/>
        </p:spPr>
        <p:txBody>
          <a:bodyPr wrap="none" rtlCol="0">
            <a:spAutoFit/>
          </a:bodyPr>
          <a:lstStyle/>
          <a:p>
            <a:pPr algn="ctr"/>
            <a:r>
              <a:rPr lang="en-US" sz="3200" b="1" dirty="0">
                <a:solidFill>
                  <a:prstClr val="white"/>
                </a:solidFill>
                <a:effectLst>
                  <a:reflection blurRad="6350" stA="55000" endA="50" endPos="85000" dist="60007" dir="5400000" sy="-100000" algn="bl" rotWithShape="0"/>
                </a:effectLst>
                <a:latin typeface="Arial" pitchFamily="34" charset="0"/>
                <a:cs typeface="Arial" pitchFamily="34" charset="0"/>
              </a:rPr>
              <a:t>Asheville Police Department</a:t>
            </a:r>
          </a:p>
          <a:p>
            <a:pPr algn="ctr"/>
            <a:r>
              <a:rPr lang="en-US" sz="3200" b="1" dirty="0">
                <a:solidFill>
                  <a:prstClr val="white"/>
                </a:solidFill>
                <a:effectLst>
                  <a:reflection blurRad="6350" stA="55000" endA="50" endPos="85000" dist="60007" dir="5400000" sy="-100000" algn="bl" rotWithShape="0"/>
                </a:effectLst>
                <a:latin typeface="Arial" pitchFamily="34" charset="0"/>
                <a:cs typeface="Arial" pitchFamily="34" charset="0"/>
              </a:rPr>
              <a:t>Evidence Room</a:t>
            </a:r>
          </a:p>
        </p:txBody>
      </p:sp>
      <p:sp>
        <p:nvSpPr>
          <p:cNvPr id="2" name="Title 1"/>
          <p:cNvSpPr>
            <a:spLocks noGrp="1"/>
          </p:cNvSpPr>
          <p:nvPr>
            <p:ph type="title"/>
          </p:nvPr>
        </p:nvSpPr>
        <p:spPr/>
        <p:txBody>
          <a:bodyPr/>
          <a:lstStyle/>
          <a:p>
            <a:endParaRPr lang="en-US"/>
          </a:p>
        </p:txBody>
      </p:sp>
      <p:pic>
        <p:nvPicPr>
          <p:cNvPr id="5" name="Week 4 - Asheville Police Department Audit Report">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609600" y="274639"/>
            <a:ext cx="10972800" cy="5851525"/>
          </a:xfrm>
        </p:spPr>
      </p:pic>
    </p:spTree>
    <p:extLst>
      <p:ext uri="{BB962C8B-B14F-4D97-AF65-F5344CB8AC3E}">
        <p14:creationId xmlns:p14="http://schemas.microsoft.com/office/powerpoint/2010/main" val="60266813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nchor="ctr">
            <a:normAutofit/>
          </a:bodyPr>
          <a:lstStyle/>
          <a:p>
            <a:r>
              <a:rPr lang="en-GB"/>
              <a:t>Asheville Police Department</a:t>
            </a:r>
            <a:endParaRPr lang="en-GB" dirty="0"/>
          </a:p>
        </p:txBody>
      </p:sp>
      <p:graphicFrame>
        <p:nvGraphicFramePr>
          <p:cNvPr id="5" name="Content Placeholder 2">
            <a:extLst>
              <a:ext uri="{FF2B5EF4-FFF2-40B4-BE49-F238E27FC236}">
                <a16:creationId xmlns:a16="http://schemas.microsoft.com/office/drawing/2014/main" id="{0A96243A-798C-45D8-9374-21792E11E477}"/>
              </a:ext>
            </a:extLst>
          </p:cNvPr>
          <p:cNvGraphicFramePr>
            <a:graphicFrameLocks noGrp="1"/>
          </p:cNvGraphicFramePr>
          <p:nvPr>
            <p:ph idx="1"/>
            <p:extLst>
              <p:ext uri="{D42A27DB-BD31-4B8C-83A1-F6EECF244321}">
                <p14:modId xmlns:p14="http://schemas.microsoft.com/office/powerpoint/2010/main" val="1921292340"/>
              </p:ext>
            </p:extLst>
          </p:nvPr>
        </p:nvGraphicFramePr>
        <p:xfrm>
          <a:off x="609600" y="1600201"/>
          <a:ext cx="109728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392689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248134" y="5257800"/>
            <a:ext cx="5695790" cy="1077218"/>
          </a:xfrm>
          <a:prstGeom prst="rect">
            <a:avLst/>
          </a:prstGeom>
          <a:noFill/>
        </p:spPr>
        <p:txBody>
          <a:bodyPr wrap="none" rtlCol="0">
            <a:spAutoFit/>
          </a:bodyPr>
          <a:lstStyle/>
          <a:p>
            <a:pPr algn="ctr"/>
            <a:r>
              <a:rPr lang="en-US" sz="3200" b="1" dirty="0">
                <a:solidFill>
                  <a:schemeClr val="bg1"/>
                </a:solidFill>
                <a:effectLst>
                  <a:reflection blurRad="6350" stA="55000" endA="50" endPos="85000" dist="60007" dir="5400000" sy="-100000" algn="bl" rotWithShape="0"/>
                </a:effectLst>
                <a:latin typeface="Arial" pitchFamily="34" charset="0"/>
                <a:cs typeface="Arial" pitchFamily="34" charset="0"/>
              </a:rPr>
              <a:t>Asheville Police Department</a:t>
            </a:r>
          </a:p>
          <a:p>
            <a:pPr algn="ctr"/>
            <a:r>
              <a:rPr lang="en-US" sz="3200" b="1" dirty="0">
                <a:solidFill>
                  <a:schemeClr val="bg1"/>
                </a:solidFill>
                <a:effectLst>
                  <a:reflection blurRad="6350" stA="55000" endA="50" endPos="85000" dist="60007" dir="5400000" sy="-100000" algn="bl" rotWithShape="0"/>
                </a:effectLst>
                <a:latin typeface="Arial" pitchFamily="34" charset="0"/>
                <a:cs typeface="Arial" pitchFamily="34" charset="0"/>
              </a:rPr>
              <a:t>Audit Report</a:t>
            </a:r>
          </a:p>
        </p:txBody>
      </p:sp>
      <p:sp>
        <p:nvSpPr>
          <p:cNvPr id="2" name="Title 1"/>
          <p:cNvSpPr>
            <a:spLocks noGrp="1"/>
          </p:cNvSpPr>
          <p:nvPr>
            <p:ph type="title"/>
          </p:nvPr>
        </p:nvSpPr>
        <p:spPr/>
        <p:txBody>
          <a:bodyPr/>
          <a:lstStyle/>
          <a:p>
            <a:endParaRPr lang="en-US"/>
          </a:p>
        </p:txBody>
      </p:sp>
      <p:pic>
        <p:nvPicPr>
          <p:cNvPr id="5" name="Week 4 - Evidence Audit- Cash-guns-pills missing from Asheville PD">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609600" y="274639"/>
            <a:ext cx="10972800" cy="5851525"/>
          </a:xfrm>
        </p:spPr>
      </p:pic>
    </p:spTree>
    <p:extLst>
      <p:ext uri="{BB962C8B-B14F-4D97-AF65-F5344CB8AC3E}">
        <p14:creationId xmlns:p14="http://schemas.microsoft.com/office/powerpoint/2010/main" val="241126403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248134" y="5257800"/>
            <a:ext cx="5695790" cy="1077218"/>
          </a:xfrm>
          <a:prstGeom prst="rect">
            <a:avLst/>
          </a:prstGeom>
          <a:noFill/>
        </p:spPr>
        <p:txBody>
          <a:bodyPr wrap="none" rtlCol="0">
            <a:spAutoFit/>
          </a:bodyPr>
          <a:lstStyle/>
          <a:p>
            <a:pPr algn="ctr"/>
            <a:r>
              <a:rPr lang="en-US" sz="3200" b="1" dirty="0">
                <a:solidFill>
                  <a:prstClr val="white"/>
                </a:solidFill>
                <a:effectLst>
                  <a:reflection blurRad="6350" stA="55000" endA="50" endPos="85000" dist="60007" dir="5400000" sy="-100000" algn="bl" rotWithShape="0"/>
                </a:effectLst>
                <a:latin typeface="Arial" pitchFamily="34" charset="0"/>
                <a:cs typeface="Arial" pitchFamily="34" charset="0"/>
              </a:rPr>
              <a:t>Asheville Police Department</a:t>
            </a:r>
          </a:p>
          <a:p>
            <a:pPr algn="ctr"/>
            <a:r>
              <a:rPr lang="en-US" sz="3200" b="1" dirty="0">
                <a:solidFill>
                  <a:prstClr val="white"/>
                </a:solidFill>
                <a:effectLst>
                  <a:reflection blurRad="6350" stA="55000" endA="50" endPos="85000" dist="60007" dir="5400000" sy="-100000" algn="bl" rotWithShape="0"/>
                </a:effectLst>
                <a:latin typeface="Arial" pitchFamily="34" charset="0"/>
                <a:cs typeface="Arial" pitchFamily="34" charset="0"/>
              </a:rPr>
              <a:t>Guilty Plea</a:t>
            </a:r>
          </a:p>
        </p:txBody>
      </p:sp>
      <p:sp>
        <p:nvSpPr>
          <p:cNvPr id="2" name="Title 1"/>
          <p:cNvSpPr>
            <a:spLocks noGrp="1"/>
          </p:cNvSpPr>
          <p:nvPr>
            <p:ph type="title"/>
          </p:nvPr>
        </p:nvSpPr>
        <p:spPr/>
        <p:txBody>
          <a:bodyPr/>
          <a:lstStyle/>
          <a:p>
            <a:endParaRPr lang="en-US"/>
          </a:p>
        </p:txBody>
      </p:sp>
      <p:pic>
        <p:nvPicPr>
          <p:cNvPr id="5" name="Week 4 - Evidence Room Guilty Plea">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609600" y="274639"/>
            <a:ext cx="10972800" cy="5851525"/>
          </a:xfrm>
        </p:spPr>
      </p:pic>
    </p:spTree>
    <p:extLst>
      <p:ext uri="{BB962C8B-B14F-4D97-AF65-F5344CB8AC3E}">
        <p14:creationId xmlns:p14="http://schemas.microsoft.com/office/powerpoint/2010/main" val="282190950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solidFill>
                  <a:prstClr val="black"/>
                </a:solidFill>
                <a:latin typeface="Arial" panose="020B0604020202020204" pitchFamily="34" charset="0"/>
              </a:rPr>
              <a:t>Asheville Police Department</a:t>
            </a:r>
            <a:endParaRPr lang="en-GB" dirty="0"/>
          </a:p>
        </p:txBody>
      </p:sp>
      <p:pic>
        <p:nvPicPr>
          <p:cNvPr id="4" name="Content Placeholder 3"/>
          <p:cNvPicPr>
            <a:picLocks noGrp="1" noChangeAspect="1"/>
          </p:cNvPicPr>
          <p:nvPr>
            <p:ph idx="1"/>
          </p:nvPr>
        </p:nvPicPr>
        <p:blipFill>
          <a:blip r:embed="rId2"/>
          <a:stretch>
            <a:fillRect/>
          </a:stretch>
        </p:blipFill>
        <p:spPr>
          <a:xfrm>
            <a:off x="2358189" y="1881810"/>
            <a:ext cx="7587916" cy="3962743"/>
          </a:xfrm>
          <a:prstGeom prst="rect">
            <a:avLst/>
          </a:prstGeom>
        </p:spPr>
      </p:pic>
    </p:spTree>
    <p:extLst>
      <p:ext uri="{BB962C8B-B14F-4D97-AF65-F5344CB8AC3E}">
        <p14:creationId xmlns:p14="http://schemas.microsoft.com/office/powerpoint/2010/main" val="363223392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2640806" y="1823259"/>
            <a:ext cx="6910387" cy="3882759"/>
          </a:xfrm>
          <a:prstGeom prst="rect">
            <a:avLst/>
          </a:prstGeom>
        </p:spPr>
      </p:pic>
    </p:spTree>
    <p:extLst>
      <p:ext uri="{BB962C8B-B14F-4D97-AF65-F5344CB8AC3E}">
        <p14:creationId xmlns:p14="http://schemas.microsoft.com/office/powerpoint/2010/main" val="7988617"/>
      </p:ext>
    </p:extLst>
  </p:cSld>
  <p:clrMapOvr>
    <a:masterClrMapping/>
  </p:clrMapOvr>
</p:sld>
</file>

<file path=ppt/theme/_rels/theme4.xml.rels><?xml version="1.0" encoding="UTF-8" standalone="yes"?>
<Relationships xmlns="http://schemas.openxmlformats.org/package/2006/relationships"><Relationship Id="rId1" Type="http://schemas.openxmlformats.org/officeDocument/2006/relationships/image" Target="../media/image2.jpeg"/></Relationships>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3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483</Words>
  <Application>Microsoft Office PowerPoint</Application>
  <PresentationFormat>Widescreen</PresentationFormat>
  <Paragraphs>88</Paragraphs>
  <Slides>22</Slides>
  <Notes>3</Notes>
  <HiddenSlides>0</HiddenSlides>
  <MMClips>4</MMClips>
  <ScaleCrop>false</ScaleCrop>
  <HeadingPairs>
    <vt:vector size="6" baseType="variant">
      <vt:variant>
        <vt:lpstr>Fonts Used</vt:lpstr>
      </vt:variant>
      <vt:variant>
        <vt:i4>5</vt:i4>
      </vt:variant>
      <vt:variant>
        <vt:lpstr>Theme</vt:lpstr>
      </vt:variant>
      <vt:variant>
        <vt:i4>4</vt:i4>
      </vt:variant>
      <vt:variant>
        <vt:lpstr>Slide Titles</vt:lpstr>
      </vt:variant>
      <vt:variant>
        <vt:i4>22</vt:i4>
      </vt:variant>
    </vt:vector>
  </HeadingPairs>
  <TitlesOfParts>
    <vt:vector size="31" baseType="lpstr">
      <vt:lpstr>Arial</vt:lpstr>
      <vt:lpstr>Calibri</vt:lpstr>
      <vt:lpstr>Tw Cen MT</vt:lpstr>
      <vt:lpstr>Tw Cen MT Condensed</vt:lpstr>
      <vt:lpstr>Wingdings 3</vt:lpstr>
      <vt:lpstr>1_Office Theme</vt:lpstr>
      <vt:lpstr>2_Office Theme</vt:lpstr>
      <vt:lpstr>3_Office Theme</vt:lpstr>
      <vt:lpstr>Integral</vt:lpstr>
      <vt:lpstr>Types and Sources of Evidence</vt:lpstr>
      <vt:lpstr>Learning Outcomes</vt:lpstr>
      <vt:lpstr>Physical Evidence – Scene Examination</vt:lpstr>
      <vt:lpstr>Uses of Physical Evidence   </vt:lpstr>
      <vt:lpstr>Physical Evidence - Terms</vt:lpstr>
      <vt:lpstr>Examples of Physical Evidence - Objects</vt:lpstr>
      <vt:lpstr>Examples of Physical Evidence – Body Materials</vt:lpstr>
      <vt:lpstr>Examples of Physical Evidence - Impressions</vt:lpstr>
      <vt:lpstr>Handling Physical Evidence</vt:lpstr>
      <vt:lpstr>Handling Physical Evidence</vt:lpstr>
      <vt:lpstr>The Weakest Link?  Maintaining the ‘Chain of Custody’ </vt:lpstr>
      <vt:lpstr>PowerPoint Presentation</vt:lpstr>
      <vt:lpstr>Asheville Police Department  Evidence Room Case Study </vt:lpstr>
      <vt:lpstr>Asheville Police Department  Evidence Room Case Study </vt:lpstr>
      <vt:lpstr>Asheville Police Department  Failure to Maintain the ‘Chain of Custody’ </vt:lpstr>
      <vt:lpstr>Asheville Police Department  Evidence Room  </vt:lpstr>
      <vt:lpstr>PowerPoint Presentation</vt:lpstr>
      <vt:lpstr>Asheville Police Department</vt:lpstr>
      <vt:lpstr>PowerPoint Presentation</vt:lpstr>
      <vt:lpstr>PowerPoint Presentation</vt:lpstr>
      <vt:lpstr>Asheville Police Department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Types and Sources of Evidence</dc:title>
  <dc:creator>wynne jones</dc:creator>
  <cp:lastModifiedBy>wynne jones</cp:lastModifiedBy>
  <cp:revision>2</cp:revision>
  <dcterms:created xsi:type="dcterms:W3CDTF">2020-02-11T17:03:45Z</dcterms:created>
  <dcterms:modified xsi:type="dcterms:W3CDTF">2020-02-11T17:07:48Z</dcterms:modified>
</cp:coreProperties>
</file>