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A2A2"/>
    <a:srgbClr val="FFC6C6"/>
    <a:srgbClr val="FF7474"/>
    <a:srgbClr val="F6C3FF"/>
    <a:srgbClr val="C189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B7538-7103-E254-6C2C-75ED261C58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2D0BD1-2F80-FB1B-EA68-248FA26F66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1EAAA-E2D6-6F39-EACC-08822BFB4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D1B66-E606-9BBD-8F4F-117D1FA52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76978-E121-2AC7-4523-BA95DC07C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163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4DD46-7271-BBB9-98F5-FC24C4C0B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2F5A0-27F5-2FD8-C824-193F8DFFE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E72F3-1D8F-91B7-F442-7A095928F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4F4EB-1261-9B31-3714-437CABED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09A8E-69D5-9775-8863-B77410FA2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1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5A03C-6DAC-AE70-530E-17CC11841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50EB4D-D055-45E1-B93E-1EA37D48D7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CD8D7-B59E-B67F-6123-4E6952604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F8E3F-87D3-4066-5881-38D009FAE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F988E-281B-704F-2D06-96A2E3C47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71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2D6F5-113F-3BF9-A688-4972962AC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F90F8-43C1-365B-EAFE-66C8393EA6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1F01FB-95FC-B232-3AAB-DC735EA38B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667EE2-BEBA-3E36-B594-A30AD32E0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8AE0-7546-4E70-CB7A-8F76789AF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198CDF-EDBC-23D8-BA39-82751A413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887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8345F-62C6-5F35-F123-E4A321854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5CD06-458D-1C8D-8081-481F43C09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2510F4-9C76-A282-7EE8-B75D0016A1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7B98F2-8DA4-5E5F-C947-2E8CDCE8CF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34FF6E-B7FF-EC5D-003E-34E863921F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47D973-F681-C8B2-0204-DDDD37B5E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447E52-4187-8360-1326-D7C57B002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81D680-62B7-1403-B88F-F3CBB6DDD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762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A6357-1032-56CD-E2DA-0792F41D5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9A574A-31B2-5E3B-9065-F13AD9EF3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278AA-039F-C1C9-9C34-7B565C526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D04E38-4B9D-0F52-19CF-38DC3226A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851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AD661E-7C6E-356F-AF3A-24FE1B69B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AF7C7F-A0D8-17FF-DF19-44B74D969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8644D2-B11A-CA63-03A1-0B6DCA009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838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9576F-99C9-2F9F-7F96-9E44C4B04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8A93E-163D-D546-43A1-796FD1D08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B22F22-8DCD-7108-52D1-3459BA48F5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96EC5C-C5FF-EFFA-468A-510DF1CB6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806BFF-0BB9-99B7-ED7D-FFAF7C8DD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B7634-2C0B-6413-45C7-27B1B2326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557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EA658-6594-A500-8969-8A6F80C96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10861-AAF1-152F-EF07-E8CD5CB000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264AA7-FBBE-E1A8-3B7F-B1EBEA1313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E54DD3-3911-440E-B82B-FFBB4BBEC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446E6-1EE6-BE8D-E055-94470381A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5FAED1-106E-87E9-92A2-35675F49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92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2FDF9-D15D-0BE9-1ADB-07B794587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E9CC4-467C-D16B-665E-F20842E260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DC537-F80D-AEC5-D103-BBE8DCFF0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37EAE-EEFB-01E4-443A-2FE2FD559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144540-6F82-D413-07B1-6F6BE92B4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6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7471A7-0826-D9E9-0C34-B6332EBA8B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3A0603-2606-DE5D-3C75-263D0674E6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F271BA-01E5-4A95-8F56-2370AD077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1F5CB-6D94-1E64-E64F-33FE280A8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A8027-9AD6-770E-485C-18ABFB2FA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75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C096B5-8D1A-3D74-2BB8-43F042264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59C85-86CC-05FA-CA11-EE0D87D0C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806D7-49B8-C8A2-DD9F-1590DE05EB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02DF92-BEAB-4B51-9E69-170A091C609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C15D41-9992-B382-D638-874885DC4A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1D3E7-3F12-D641-6BB3-53991F5B6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056ADB-A071-4D1D-96B0-FF847064A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579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lowchart: Process 2">
            <a:extLst>
              <a:ext uri="{FF2B5EF4-FFF2-40B4-BE49-F238E27FC236}">
                <a16:creationId xmlns:a16="http://schemas.microsoft.com/office/drawing/2014/main" id="{85FC1D1D-93FD-2E9D-07F8-4FA34E174D6B}"/>
              </a:ext>
            </a:extLst>
          </p:cNvPr>
          <p:cNvSpPr/>
          <p:nvPr/>
        </p:nvSpPr>
        <p:spPr>
          <a:xfrm>
            <a:off x="2275840" y="93406"/>
            <a:ext cx="7538720" cy="650240"/>
          </a:xfrm>
          <a:prstGeom prst="flowChartProcess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Emotional intelligence skills for students</a:t>
            </a:r>
          </a:p>
          <a:p>
            <a:pPr algn="ctr"/>
            <a:r>
              <a:rPr lang="en-GB" sz="1200" dirty="0"/>
              <a:t>Samina Khalid (2318755)</a:t>
            </a:r>
          </a:p>
        </p:txBody>
      </p:sp>
      <p:pic>
        <p:nvPicPr>
          <p:cNvPr id="4" name="Picture 3" descr="A building with a boat in front of it&#10;&#10;AI-generated content may be incorrect.">
            <a:extLst>
              <a:ext uri="{FF2B5EF4-FFF2-40B4-BE49-F238E27FC236}">
                <a16:creationId xmlns:a16="http://schemas.microsoft.com/office/drawing/2014/main" id="{2D2FD9EB-F306-84B3-2894-35F8ACF330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26320" y="93406"/>
            <a:ext cx="2011680" cy="853439"/>
          </a:xfrm>
          <a:prstGeom prst="rect">
            <a:avLst/>
          </a:prstGeom>
        </p:spPr>
      </p:pic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6D901979-516D-9311-6942-1938C362F1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75" y="0"/>
            <a:ext cx="2027725" cy="80264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F988A8A-73DB-AF07-CDE3-7E1DD42A1A5F}"/>
              </a:ext>
            </a:extLst>
          </p:cNvPr>
          <p:cNvSpPr/>
          <p:nvPr/>
        </p:nvSpPr>
        <p:spPr>
          <a:xfrm>
            <a:off x="2275840" y="824036"/>
            <a:ext cx="7538720" cy="8930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Key benefit of emotional intelligence.</a:t>
            </a:r>
            <a:endParaRPr lang="en-GB" sz="1600" dirty="0"/>
          </a:p>
          <a:p>
            <a:pPr algn="ctr"/>
            <a:r>
              <a:rPr lang="en-GB" sz="1600" dirty="0"/>
              <a:t>Improve performance, Stronge relationship, enhanced life awareness, better conflict resolving, increased empathy and social awareness</a:t>
            </a:r>
            <a:r>
              <a:rPr lang="en-GB" dirty="0"/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DF338D-B48A-62EB-34F6-DF7076769B99}"/>
              </a:ext>
            </a:extLst>
          </p:cNvPr>
          <p:cNvSpPr/>
          <p:nvPr/>
        </p:nvSpPr>
        <p:spPr>
          <a:xfrm>
            <a:off x="92748" y="868680"/>
            <a:ext cx="2027738" cy="830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6 Ways to develop Emotional intelligence 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0FF159C-AAC6-E813-412B-531920767DF8}"/>
              </a:ext>
            </a:extLst>
          </p:cNvPr>
          <p:cNvSpPr/>
          <p:nvPr/>
        </p:nvSpPr>
        <p:spPr>
          <a:xfrm>
            <a:off x="108811" y="1744980"/>
            <a:ext cx="6644646" cy="7747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Self Awareness: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is having the ability to recognise your feelings, internal patterns, and the way these impact your behaviour and relationships with others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E6E4EE5-B92D-3068-7AB4-2264E9B15383}"/>
              </a:ext>
            </a:extLst>
          </p:cNvPr>
          <p:cNvSpPr/>
          <p:nvPr/>
        </p:nvSpPr>
        <p:spPr>
          <a:xfrm>
            <a:off x="108815" y="2565400"/>
            <a:ext cx="6644641" cy="7747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Emotional regulation: 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means learning to guide your emotions rather than suppress them, calm under pressure, such as exams or presentations.</a:t>
            </a:r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BC4EBD7-BD0B-ABBB-5090-18E08CDB6A5A}"/>
              </a:ext>
            </a:extLst>
          </p:cNvPr>
          <p:cNvSpPr/>
          <p:nvPr/>
        </p:nvSpPr>
        <p:spPr>
          <a:xfrm>
            <a:off x="108817" y="3393440"/>
            <a:ext cx="6644636" cy="75692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Empathy :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when you listen fully without interrupting, judging, or planning your reply, understanding a friend’s perspective before offering advice,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AD05F55-9146-FA59-F464-CA55BA274459}"/>
              </a:ext>
            </a:extLst>
          </p:cNvPr>
          <p:cNvSpPr/>
          <p:nvPr/>
        </p:nvSpPr>
        <p:spPr>
          <a:xfrm>
            <a:off x="108805" y="4216400"/>
            <a:ext cx="6644642" cy="820420"/>
          </a:xfrm>
          <a:prstGeom prst="roundRect">
            <a:avLst/>
          </a:prstGeom>
          <a:solidFill>
            <a:srgbClr val="FFC6C6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Improve social skills: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by joining clubs, study groups, sports, or volunteer teams, where you naturally practice communication,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C2F26E2-D649-E2DF-C266-1B0C579A0981}"/>
              </a:ext>
            </a:extLst>
          </p:cNvPr>
          <p:cNvSpPr/>
          <p:nvPr/>
        </p:nvSpPr>
        <p:spPr>
          <a:xfrm>
            <a:off x="108819" y="5102860"/>
            <a:ext cx="6644636" cy="82042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Build motivation: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by setting small, achievable goals and celebrating progress instead of perfection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8815C5F-DAEB-5329-80AB-89C9E42B9F49}"/>
              </a:ext>
            </a:extLst>
          </p:cNvPr>
          <p:cNvSpPr/>
          <p:nvPr/>
        </p:nvSpPr>
        <p:spPr>
          <a:xfrm>
            <a:off x="108813" y="6027420"/>
            <a:ext cx="6644641" cy="820420"/>
          </a:xfrm>
          <a:prstGeom prst="roundRect">
            <a:avLst/>
          </a:prstGeom>
          <a:solidFill>
            <a:srgbClr val="A2A2A2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Mindfulness: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 a student it means staying present, aware, and calm so you can focus better, manage stress, and learn more effectively.</a:t>
            </a:r>
          </a:p>
        </p:txBody>
      </p:sp>
      <p:pic>
        <p:nvPicPr>
          <p:cNvPr id="1026" name="Picture 2" descr="Emotional Intelligence Matters More Than You Think - Facet Search">
            <a:extLst>
              <a:ext uri="{FF2B5EF4-FFF2-40B4-BE49-F238E27FC236}">
                <a16:creationId xmlns:a16="http://schemas.microsoft.com/office/drawing/2014/main" id="{71E37B4D-A611-6A43-8BB0-2928BAA6F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025" y="1814636"/>
            <a:ext cx="2225472" cy="150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5D6866C-A2CA-7DF3-2E83-56F501A59B21}"/>
              </a:ext>
            </a:extLst>
          </p:cNvPr>
          <p:cNvSpPr/>
          <p:nvPr/>
        </p:nvSpPr>
        <p:spPr>
          <a:xfrm>
            <a:off x="6843592" y="3429000"/>
            <a:ext cx="2251247" cy="1880419"/>
          </a:xfrm>
          <a:prstGeom prst="roundRect">
            <a:avLst/>
          </a:prstGeom>
          <a:solidFill>
            <a:srgbClr val="C189F7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Challenges.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Stress and anxiety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Fear of failure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Poor motivation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Accepting feedback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Solutions.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Use a quick daily check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Break goals into small steps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9E60B48-984D-4A65-EC54-E8E015CC4A71}"/>
              </a:ext>
            </a:extLst>
          </p:cNvPr>
          <p:cNvSpPr/>
          <p:nvPr/>
        </p:nvSpPr>
        <p:spPr>
          <a:xfrm>
            <a:off x="6843593" y="5356474"/>
            <a:ext cx="2329904" cy="1501527"/>
          </a:xfrm>
          <a:prstGeom prst="roundRect">
            <a:avLst/>
          </a:prstGeom>
          <a:solidFill>
            <a:srgbClr val="C189F7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Personal reflection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This academic year was very stressful for me, but practicing mindfulness pausing, breathing, and staying present helped me stay calm, focused, and more in control of my emotions.</a:t>
            </a:r>
            <a:endParaRPr lang="en-GB" sz="1200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553235E-0E4F-422F-7932-5CD54B4A2AFD}"/>
              </a:ext>
            </a:extLst>
          </p:cNvPr>
          <p:cNvSpPr/>
          <p:nvPr/>
        </p:nvSpPr>
        <p:spPr>
          <a:xfrm>
            <a:off x="9311148" y="3393441"/>
            <a:ext cx="2587524" cy="1643380"/>
          </a:xfrm>
          <a:prstGeom prst="roundRect">
            <a:avLst/>
          </a:prstGeom>
          <a:solidFill>
            <a:srgbClr val="F6C3FF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400" b="1" dirty="0"/>
              <a:t>Conclusion</a:t>
            </a:r>
          </a:p>
          <a:p>
            <a:pPr algn="ctr"/>
            <a:r>
              <a:rPr lang="en-GB" sz="1200" dirty="0"/>
              <a:t>Emotional intelligence help student, </a:t>
            </a:r>
          </a:p>
          <a:p>
            <a:pPr algn="ctr"/>
            <a:r>
              <a:rPr lang="en-GB" sz="1200" dirty="0"/>
              <a:t>managing stress and staying focused. By learning to understand my emotions, control my reactions, and stay present during challenging moments.</a:t>
            </a:r>
          </a:p>
          <a:p>
            <a:pPr algn="ctr"/>
            <a:endParaRPr lang="en-GB" sz="1200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E6DC455-6ED9-57B6-20CD-6A99CE62C51D}"/>
              </a:ext>
            </a:extLst>
          </p:cNvPr>
          <p:cNvSpPr/>
          <p:nvPr/>
        </p:nvSpPr>
        <p:spPr>
          <a:xfrm>
            <a:off x="9311148" y="5114168"/>
            <a:ext cx="2772033" cy="1661734"/>
          </a:xfrm>
          <a:prstGeom prst="roundRect">
            <a:avLst/>
          </a:prstGeom>
          <a:solidFill>
            <a:srgbClr val="F6C3FF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References</a:t>
            </a:r>
          </a:p>
          <a:p>
            <a:pPr algn="ctr"/>
            <a:r>
              <a:rPr lang="en-GB" sz="1200" dirty="0"/>
              <a:t>Goleman, D.(1995). Emotional  intelligence: Why  It can Matter More than IQ, New York: Bantam Book </a:t>
            </a:r>
          </a:p>
          <a:p>
            <a:pPr algn="ctr"/>
            <a:r>
              <a:rPr lang="en-GB" sz="1200" dirty="0"/>
              <a:t>Salovey, p, &amp; Mayer, j ,(1990), Emotional intelligence, Imagination, Cognitions and Personally ,9 (3),pp.185-211.</a:t>
            </a:r>
          </a:p>
          <a:p>
            <a:pPr algn="ctr"/>
            <a:endParaRPr lang="en-GB" sz="1200" dirty="0"/>
          </a:p>
        </p:txBody>
      </p:sp>
      <p:pic>
        <p:nvPicPr>
          <p:cNvPr id="1028" name="Picture 4" descr="Mindfulness and Therapy A Holistic Approach to Mental Health">
            <a:extLst>
              <a:ext uri="{FF2B5EF4-FFF2-40B4-BE49-F238E27FC236}">
                <a16:creationId xmlns:a16="http://schemas.microsoft.com/office/drawing/2014/main" id="{D4D78965-7587-A73D-2461-4118AABE7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8593" y="1814636"/>
            <a:ext cx="2146814" cy="1431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932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1359</TotalTime>
  <Words>327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Samina Hamayad</dc:creator>
  <cp:lastModifiedBy>Samina Hamayad</cp:lastModifiedBy>
  <cp:revision>2</cp:revision>
  <dcterms:created xsi:type="dcterms:W3CDTF">2026-02-15T11:41:01Z</dcterms:created>
  <dcterms:modified xsi:type="dcterms:W3CDTF">2026-02-16T10:53:06Z</dcterms:modified>
</cp:coreProperties>
</file>