
<file path=[Content_Types].xml><?xml version="1.0" encoding="utf-8"?>
<Types xmlns="http://schemas.openxmlformats.org/package/2006/content-types">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2" r:id="rId5"/>
    <p:sldId id="260" r:id="rId6"/>
    <p:sldId id="263" r:id="rId7"/>
    <p:sldId id="261" r:id="rId8"/>
    <p:sldId id="264" r:id="rId9"/>
    <p:sldId id="265" r:id="rId10"/>
    <p:sldId id="259"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0"/>
    <p:restoredTop sz="94687"/>
  </p:normalViewPr>
  <p:slideViewPr>
    <p:cSldViewPr snapToGrid="0" snapToObjects="1">
      <p:cViewPr varScale="1">
        <p:scale>
          <a:sx n="56" d="100"/>
          <a:sy n="56" d="100"/>
        </p:scale>
        <p:origin x="192" y="13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sabel Thomas (1901897)" userId="fa391d4a-0ab1-4373-8085-6bd752ae5afe" providerId="ADAL" clId="{13AF270B-9F5D-CE4E-B71A-34FF7D56BD47}"/>
    <pc:docChg chg="modSld">
      <pc:chgData name="Isabel Thomas (1901897)" userId="fa391d4a-0ab1-4373-8085-6bd752ae5afe" providerId="ADAL" clId="{13AF270B-9F5D-CE4E-B71A-34FF7D56BD47}" dt="2020-01-06T22:46:14.216" v="13" actId="20577"/>
      <pc:docMkLst>
        <pc:docMk/>
      </pc:docMkLst>
      <pc:sldChg chg="modSp">
        <pc:chgData name="Isabel Thomas (1901897)" userId="fa391d4a-0ab1-4373-8085-6bd752ae5afe" providerId="ADAL" clId="{13AF270B-9F5D-CE4E-B71A-34FF7D56BD47}" dt="2020-01-06T22:46:14.216" v="13" actId="20577"/>
        <pc:sldMkLst>
          <pc:docMk/>
          <pc:sldMk cId="2062839143" sldId="256"/>
        </pc:sldMkLst>
        <pc:spChg chg="mod">
          <ac:chgData name="Isabel Thomas (1901897)" userId="fa391d4a-0ab1-4373-8085-6bd752ae5afe" providerId="ADAL" clId="{13AF270B-9F5D-CE4E-B71A-34FF7D56BD47}" dt="2020-01-06T22:46:14.216" v="13" actId="20577"/>
          <ac:spMkLst>
            <pc:docMk/>
            <pc:sldMk cId="2062839143" sldId="256"/>
            <ac:spMk id="2" creationId="{B1D49BED-B84A-7147-B281-7378C8DF6815}"/>
          </ac:spMkLst>
        </pc:spChg>
      </pc:sldChg>
      <pc:sldChg chg="modSp">
        <pc:chgData name="Isabel Thomas (1901897)" userId="fa391d4a-0ab1-4373-8085-6bd752ae5afe" providerId="ADAL" clId="{13AF270B-9F5D-CE4E-B71A-34FF7D56BD47}" dt="2020-01-06T22:02:49.284" v="12" actId="20577"/>
        <pc:sldMkLst>
          <pc:docMk/>
          <pc:sldMk cId="818710152" sldId="258"/>
        </pc:sldMkLst>
        <pc:spChg chg="mod">
          <ac:chgData name="Isabel Thomas (1901897)" userId="fa391d4a-0ab1-4373-8085-6bd752ae5afe" providerId="ADAL" clId="{13AF270B-9F5D-CE4E-B71A-34FF7D56BD47}" dt="2020-01-06T22:02:49.284" v="12" actId="20577"/>
          <ac:spMkLst>
            <pc:docMk/>
            <pc:sldMk cId="818710152" sldId="258"/>
            <ac:spMk id="3" creationId="{6F3B66BA-65A4-8A48-9406-E56347F782B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1/6/20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1/6/20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1/6/20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1/6/20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1/6/20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1/6/20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1/6/20</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49BED-B84A-7147-B281-7378C8DF6815}"/>
              </a:ext>
            </a:extLst>
          </p:cNvPr>
          <p:cNvSpPr>
            <a:spLocks noGrp="1"/>
          </p:cNvSpPr>
          <p:nvPr>
            <p:ph type="ctrTitle"/>
          </p:nvPr>
        </p:nvSpPr>
        <p:spPr>
          <a:xfrm>
            <a:off x="1020929" y="1307940"/>
            <a:ext cx="8319839" cy="3171463"/>
          </a:xfrm>
          <a:noFill/>
          <a:ln>
            <a:noFill/>
          </a:ln>
        </p:spPr>
        <p:txBody>
          <a:bodyPr/>
          <a:lstStyle/>
          <a:p>
            <a:pPr algn="ctr"/>
            <a:r>
              <a:rPr lang="en-GB" sz="3400" b="1" dirty="0"/>
              <a:t>Choose 3 study skills that you feel are important for future employability and discuss how these can be transferred to an education setting. Discuss why they are important skills for the workplace.  Include action points for further personal development.</a:t>
            </a:r>
            <a:br>
              <a:rPr lang="en-GB" sz="3400" dirty="0"/>
            </a:br>
            <a:endParaRPr lang="en-US" sz="3400" dirty="0">
              <a:solidFill>
                <a:schemeClr val="tx1"/>
              </a:solidFill>
            </a:endParaRPr>
          </a:p>
        </p:txBody>
      </p:sp>
      <p:sp>
        <p:nvSpPr>
          <p:cNvPr id="3" name="Subtitle 2">
            <a:extLst>
              <a:ext uri="{FF2B5EF4-FFF2-40B4-BE49-F238E27FC236}">
                <a16:creationId xmlns:a16="http://schemas.microsoft.com/office/drawing/2014/main" id="{C2705C08-BE83-824A-87DA-FB44A249D378}"/>
              </a:ext>
            </a:extLst>
          </p:cNvPr>
          <p:cNvSpPr>
            <a:spLocks noGrp="1"/>
          </p:cNvSpPr>
          <p:nvPr>
            <p:ph type="subTitle" idx="1"/>
          </p:nvPr>
        </p:nvSpPr>
        <p:spPr>
          <a:xfrm>
            <a:off x="0" y="5653929"/>
            <a:ext cx="4977114" cy="1204071"/>
          </a:xfrm>
        </p:spPr>
        <p:txBody>
          <a:bodyPr>
            <a:normAutofit/>
          </a:bodyPr>
          <a:lstStyle/>
          <a:p>
            <a:pPr algn="l"/>
            <a:r>
              <a:rPr lang="en-US" sz="1600" dirty="0"/>
              <a:t>Isabel Thomas – 1901897</a:t>
            </a:r>
          </a:p>
          <a:p>
            <a:pPr algn="l"/>
            <a:endParaRPr lang="en-US" sz="1600" dirty="0"/>
          </a:p>
          <a:p>
            <a:pPr algn="l"/>
            <a:r>
              <a:rPr lang="en-US" sz="1600" dirty="0"/>
              <a:t>Academic Study Skills for Students – ECGE4001P</a:t>
            </a:r>
          </a:p>
          <a:p>
            <a:pPr algn="l"/>
            <a:endParaRPr lang="en-US" sz="1600" dirty="0"/>
          </a:p>
        </p:txBody>
      </p:sp>
    </p:spTree>
    <p:extLst>
      <p:ext uri="{BB962C8B-B14F-4D97-AF65-F5344CB8AC3E}">
        <p14:creationId xmlns:p14="http://schemas.microsoft.com/office/powerpoint/2010/main" val="20628391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4EF79-98D9-474B-AB8F-E78F7A64E3F9}"/>
              </a:ext>
            </a:extLst>
          </p:cNvPr>
          <p:cNvSpPr>
            <a:spLocks noGrp="1"/>
          </p:cNvSpPr>
          <p:nvPr>
            <p:ph type="title"/>
          </p:nvPr>
        </p:nvSpPr>
        <p:spPr>
          <a:xfrm>
            <a:off x="0" y="0"/>
            <a:ext cx="8596668" cy="1320800"/>
          </a:xfrm>
        </p:spPr>
        <p:txBody>
          <a:bodyPr/>
          <a:lstStyle/>
          <a:p>
            <a:r>
              <a:rPr lang="en-US" u="sng" dirty="0"/>
              <a:t>Introduction</a:t>
            </a:r>
          </a:p>
        </p:txBody>
      </p:sp>
      <p:sp>
        <p:nvSpPr>
          <p:cNvPr id="3" name="Content Placeholder 2">
            <a:extLst>
              <a:ext uri="{FF2B5EF4-FFF2-40B4-BE49-F238E27FC236}">
                <a16:creationId xmlns:a16="http://schemas.microsoft.com/office/drawing/2014/main" id="{231D1F53-3D3B-5B4F-B26E-A7123E4FBCE8}"/>
              </a:ext>
            </a:extLst>
          </p:cNvPr>
          <p:cNvSpPr>
            <a:spLocks noGrp="1"/>
          </p:cNvSpPr>
          <p:nvPr>
            <p:ph idx="1"/>
          </p:nvPr>
        </p:nvSpPr>
        <p:spPr>
          <a:xfrm>
            <a:off x="300942" y="1169043"/>
            <a:ext cx="8973060" cy="5324354"/>
          </a:xfrm>
        </p:spPr>
        <p:txBody>
          <a:bodyPr/>
          <a:lstStyle/>
          <a:p>
            <a:pPr marL="0" indent="0">
              <a:buNone/>
            </a:pPr>
            <a:r>
              <a:rPr lang="en-US" dirty="0">
                <a:solidFill>
                  <a:schemeClr val="tx1"/>
                </a:solidFill>
              </a:rPr>
              <a:t>In this presentation I will be discussing how the three study skills I have chosen will help in employment and how I can personally improve on it.</a:t>
            </a:r>
          </a:p>
          <a:p>
            <a:pPr marL="0" indent="0">
              <a:buNone/>
            </a:pPr>
            <a:endParaRPr lang="en-US" dirty="0">
              <a:solidFill>
                <a:schemeClr val="tx1"/>
              </a:solidFill>
            </a:endParaRPr>
          </a:p>
          <a:p>
            <a:pPr marL="0" indent="0">
              <a:buNone/>
            </a:pPr>
            <a:r>
              <a:rPr lang="en-US" dirty="0">
                <a:solidFill>
                  <a:schemeClr val="tx1"/>
                </a:solidFill>
              </a:rPr>
              <a:t>There are a wide range of study skills, however the three study skills that I have chosen that will be discussed throughout this presentation are:</a:t>
            </a:r>
          </a:p>
          <a:p>
            <a:r>
              <a:rPr lang="en-US" dirty="0">
                <a:solidFill>
                  <a:schemeClr val="tx1"/>
                </a:solidFill>
              </a:rPr>
              <a:t>Communication</a:t>
            </a:r>
          </a:p>
          <a:p>
            <a:r>
              <a:rPr lang="en-US" dirty="0">
                <a:solidFill>
                  <a:schemeClr val="tx1"/>
                </a:solidFill>
              </a:rPr>
              <a:t>Teamwork</a:t>
            </a:r>
          </a:p>
          <a:p>
            <a:r>
              <a:rPr lang="en-US" dirty="0">
                <a:solidFill>
                  <a:schemeClr val="tx1"/>
                </a:solidFill>
              </a:rPr>
              <a:t>Time management</a:t>
            </a:r>
          </a:p>
          <a:p>
            <a:endParaRPr lang="en-US" dirty="0">
              <a:solidFill>
                <a:schemeClr val="tx1"/>
              </a:solidFill>
            </a:endParaRPr>
          </a:p>
          <a:p>
            <a:endParaRPr lang="en-US" dirty="0">
              <a:solidFill>
                <a:schemeClr val="tx1"/>
              </a:solidFill>
            </a:endParaRPr>
          </a:p>
        </p:txBody>
      </p:sp>
    </p:spTree>
    <p:extLst>
      <p:ext uri="{BB962C8B-B14F-4D97-AF65-F5344CB8AC3E}">
        <p14:creationId xmlns:p14="http://schemas.microsoft.com/office/powerpoint/2010/main" val="8231752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3C29C9-4235-904A-A5BF-4ABB833EAD56}"/>
              </a:ext>
            </a:extLst>
          </p:cNvPr>
          <p:cNvSpPr>
            <a:spLocks noGrp="1"/>
          </p:cNvSpPr>
          <p:nvPr>
            <p:ph type="title"/>
          </p:nvPr>
        </p:nvSpPr>
        <p:spPr>
          <a:xfrm>
            <a:off x="4169569" y="0"/>
            <a:ext cx="3852861" cy="829600"/>
          </a:xfrm>
        </p:spPr>
        <p:txBody>
          <a:bodyPr>
            <a:normAutofit/>
          </a:bodyPr>
          <a:lstStyle/>
          <a:p>
            <a:r>
              <a:rPr lang="en-US" u="sng" dirty="0"/>
              <a:t>Communication</a:t>
            </a:r>
          </a:p>
        </p:txBody>
      </p:sp>
      <p:sp>
        <p:nvSpPr>
          <p:cNvPr id="21" name="Isosceles Triangle 20">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6F3B66BA-65A4-8A48-9406-E56347F782B3}"/>
              </a:ext>
            </a:extLst>
          </p:cNvPr>
          <p:cNvSpPr>
            <a:spLocks noGrp="1"/>
          </p:cNvSpPr>
          <p:nvPr>
            <p:ph idx="1"/>
          </p:nvPr>
        </p:nvSpPr>
        <p:spPr>
          <a:xfrm>
            <a:off x="693198" y="1588442"/>
            <a:ext cx="5518549" cy="4849516"/>
          </a:xfrm>
        </p:spPr>
        <p:txBody>
          <a:bodyPr>
            <a:normAutofit/>
          </a:bodyPr>
          <a:lstStyle/>
          <a:p>
            <a:r>
              <a:rPr lang="en-US" dirty="0"/>
              <a:t>I think it is important in employability because communicating with others in the job is essential to make sure they know what is going on or what they need to do.</a:t>
            </a:r>
          </a:p>
          <a:p>
            <a:endParaRPr lang="en-US" dirty="0"/>
          </a:p>
          <a:p>
            <a:endParaRPr lang="en-US" dirty="0"/>
          </a:p>
          <a:p>
            <a:r>
              <a:rPr lang="en-US" dirty="0"/>
              <a:t>Its important for a school setting because teachers need to communicate with the children to help them learn.</a:t>
            </a:r>
          </a:p>
        </p:txBody>
      </p:sp>
      <p:sp>
        <p:nvSpPr>
          <p:cNvPr id="23" name="Isosceles Triangle 22">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971EF17C-F991-F347-BBC9-8815774A4F47}"/>
              </a:ext>
            </a:extLst>
          </p:cNvPr>
          <p:cNvPicPr>
            <a:picLocks noChangeAspect="1"/>
          </p:cNvPicPr>
          <p:nvPr/>
        </p:nvPicPr>
        <p:blipFill>
          <a:blip r:embed="rId2"/>
          <a:stretch>
            <a:fillRect/>
          </a:stretch>
        </p:blipFill>
        <p:spPr>
          <a:xfrm>
            <a:off x="6149751" y="3030839"/>
            <a:ext cx="5593516" cy="3617140"/>
          </a:xfrm>
          <a:prstGeom prst="rect">
            <a:avLst/>
          </a:prstGeom>
        </p:spPr>
      </p:pic>
    </p:spTree>
    <p:extLst>
      <p:ext uri="{BB962C8B-B14F-4D97-AF65-F5344CB8AC3E}">
        <p14:creationId xmlns:p14="http://schemas.microsoft.com/office/powerpoint/2010/main" val="8187101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3F651A-9670-E944-8C0B-F91964053FBE}"/>
              </a:ext>
            </a:extLst>
          </p:cNvPr>
          <p:cNvSpPr>
            <a:spLocks noGrp="1"/>
          </p:cNvSpPr>
          <p:nvPr>
            <p:ph idx="1"/>
          </p:nvPr>
        </p:nvSpPr>
        <p:spPr>
          <a:xfrm>
            <a:off x="266218" y="416689"/>
            <a:ext cx="9007784" cy="5624673"/>
          </a:xfrm>
        </p:spPr>
        <p:txBody>
          <a:bodyPr/>
          <a:lstStyle/>
          <a:p>
            <a:r>
              <a:rPr lang="en-US" dirty="0"/>
              <a:t>Communication within my own abilities is that I need to improve on eye contact when  talking to other people and the use of body language. However not keeping my eyes on the same person as it can be uncomfortable.</a:t>
            </a:r>
          </a:p>
          <a:p>
            <a:endParaRPr lang="en-US" dirty="0"/>
          </a:p>
          <a:p>
            <a:endParaRPr lang="en-US" dirty="0"/>
          </a:p>
          <a:p>
            <a:r>
              <a:rPr lang="en-US" dirty="0"/>
              <a:t>Developing on this skill can help on my future employability because communication helps with all lot of jobs as it it what we need to do to help others and to talk to them.</a:t>
            </a:r>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36378604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D5F66-666A-FC4F-A494-A8ECFCBFDE16}"/>
              </a:ext>
            </a:extLst>
          </p:cNvPr>
          <p:cNvSpPr>
            <a:spLocks noGrp="1"/>
          </p:cNvSpPr>
          <p:nvPr>
            <p:ph type="title"/>
          </p:nvPr>
        </p:nvSpPr>
        <p:spPr>
          <a:xfrm>
            <a:off x="2582334" y="-792270"/>
            <a:ext cx="8596668" cy="816638"/>
          </a:xfrm>
        </p:spPr>
        <p:txBody>
          <a:bodyPr>
            <a:normAutofit fontScale="90000"/>
          </a:bodyPr>
          <a:lstStyle/>
          <a:p>
            <a:pPr algn="ctr"/>
            <a:br>
              <a:rPr lang="en-US" u="sng" dirty="0"/>
            </a:br>
            <a:br>
              <a:rPr lang="en-US" u="sng" dirty="0"/>
            </a:br>
            <a:r>
              <a:rPr lang="en-US" u="sng" dirty="0"/>
              <a:t>Teamwork</a:t>
            </a:r>
          </a:p>
        </p:txBody>
      </p:sp>
      <p:sp>
        <p:nvSpPr>
          <p:cNvPr id="3" name="Content Placeholder 2">
            <a:extLst>
              <a:ext uri="{FF2B5EF4-FFF2-40B4-BE49-F238E27FC236}">
                <a16:creationId xmlns:a16="http://schemas.microsoft.com/office/drawing/2014/main" id="{D66824C4-30A9-0249-9E00-4D3C6BB2286B}"/>
              </a:ext>
            </a:extLst>
          </p:cNvPr>
          <p:cNvSpPr>
            <a:spLocks noGrp="1"/>
          </p:cNvSpPr>
          <p:nvPr>
            <p:ph idx="1"/>
          </p:nvPr>
        </p:nvSpPr>
        <p:spPr>
          <a:xfrm>
            <a:off x="156473" y="1230868"/>
            <a:ext cx="8596668" cy="5212902"/>
          </a:xfrm>
        </p:spPr>
        <p:txBody>
          <a:bodyPr>
            <a:normAutofit/>
          </a:bodyPr>
          <a:lstStyle/>
          <a:p>
            <a:endParaRPr lang="en-US" dirty="0"/>
          </a:p>
          <a:p>
            <a:r>
              <a:rPr lang="en-US" dirty="0"/>
              <a:t>  </a:t>
            </a:r>
          </a:p>
          <a:p>
            <a:endParaRPr lang="en-US" dirty="0"/>
          </a:p>
          <a:p>
            <a:endParaRPr lang="en-US" dirty="0"/>
          </a:p>
          <a:p>
            <a:pPr marL="0" indent="0">
              <a:buNone/>
            </a:pPr>
            <a:endParaRPr lang="en-US" dirty="0"/>
          </a:p>
          <a:p>
            <a:r>
              <a:rPr lang="en-US" dirty="0"/>
              <a:t>Teamwork is important in employability because it shows how you can work with other people together in a group and it looks good because because you can communicate with others.</a:t>
            </a:r>
          </a:p>
          <a:p>
            <a:endParaRPr lang="en-US" dirty="0"/>
          </a:p>
          <a:p>
            <a:r>
              <a:rPr lang="en-US" dirty="0"/>
              <a:t>This is good for a school setting as teachers in the same classroom work together to see what they will be teaching in the classroom. Also to help groups of children with topics.</a:t>
            </a:r>
          </a:p>
        </p:txBody>
      </p:sp>
      <p:pic>
        <p:nvPicPr>
          <p:cNvPr id="4" name="Picture 3">
            <a:extLst>
              <a:ext uri="{FF2B5EF4-FFF2-40B4-BE49-F238E27FC236}">
                <a16:creationId xmlns:a16="http://schemas.microsoft.com/office/drawing/2014/main" id="{CB816644-C726-974D-BC52-8E11F478E122}"/>
              </a:ext>
            </a:extLst>
          </p:cNvPr>
          <p:cNvPicPr>
            <a:picLocks noChangeAspect="1"/>
          </p:cNvPicPr>
          <p:nvPr/>
        </p:nvPicPr>
        <p:blipFill>
          <a:blip r:embed="rId2"/>
          <a:stretch>
            <a:fillRect/>
          </a:stretch>
        </p:blipFill>
        <p:spPr>
          <a:xfrm>
            <a:off x="156473" y="24368"/>
            <a:ext cx="3365500" cy="2413000"/>
          </a:xfrm>
          <a:prstGeom prst="rect">
            <a:avLst/>
          </a:prstGeom>
        </p:spPr>
      </p:pic>
    </p:spTree>
    <p:extLst>
      <p:ext uri="{BB962C8B-B14F-4D97-AF65-F5344CB8AC3E}">
        <p14:creationId xmlns:p14="http://schemas.microsoft.com/office/powerpoint/2010/main" val="19466044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395AA7-C8D7-6741-8C75-903FB13A3405}"/>
              </a:ext>
            </a:extLst>
          </p:cNvPr>
          <p:cNvSpPr>
            <a:spLocks noGrp="1"/>
          </p:cNvSpPr>
          <p:nvPr>
            <p:ph idx="1"/>
          </p:nvPr>
        </p:nvSpPr>
        <p:spPr>
          <a:xfrm>
            <a:off x="171450" y="266700"/>
            <a:ext cx="9274002" cy="6324599"/>
          </a:xfrm>
        </p:spPr>
        <p:txBody>
          <a:bodyPr/>
          <a:lstStyle/>
          <a:p>
            <a:r>
              <a:rPr lang="en-US" dirty="0"/>
              <a:t>Teamwork within my own abilities is good because I enjoy working in a team because it helps gather more information and get different ideas to your own.</a:t>
            </a:r>
          </a:p>
          <a:p>
            <a:endParaRPr lang="en-US" dirty="0"/>
          </a:p>
          <a:p>
            <a:endParaRPr lang="en-US" dirty="0"/>
          </a:p>
          <a:p>
            <a:endParaRPr lang="en-US" dirty="0"/>
          </a:p>
          <a:p>
            <a:r>
              <a:rPr lang="en-US" dirty="0"/>
              <a:t>Developing on this skill for my future employability will have an impact on it because teamwork shows how you are able to work with other people as it is important to work with others.</a:t>
            </a:r>
          </a:p>
        </p:txBody>
      </p:sp>
    </p:spTree>
    <p:extLst>
      <p:ext uri="{BB962C8B-B14F-4D97-AF65-F5344CB8AC3E}">
        <p14:creationId xmlns:p14="http://schemas.microsoft.com/office/powerpoint/2010/main" val="13674164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ED89D-5CB6-7F4C-A4C1-EEB61BE78A0A}"/>
              </a:ext>
            </a:extLst>
          </p:cNvPr>
          <p:cNvSpPr>
            <a:spLocks noGrp="1"/>
          </p:cNvSpPr>
          <p:nvPr>
            <p:ph type="title"/>
          </p:nvPr>
        </p:nvSpPr>
        <p:spPr>
          <a:xfrm>
            <a:off x="677334" y="0"/>
            <a:ext cx="8596668" cy="816638"/>
          </a:xfrm>
        </p:spPr>
        <p:txBody>
          <a:bodyPr/>
          <a:lstStyle/>
          <a:p>
            <a:pPr algn="ctr"/>
            <a:r>
              <a:rPr lang="en-US" u="sng" dirty="0"/>
              <a:t>Time Management </a:t>
            </a:r>
          </a:p>
        </p:txBody>
      </p:sp>
      <p:sp>
        <p:nvSpPr>
          <p:cNvPr id="3" name="Content Placeholder 2">
            <a:extLst>
              <a:ext uri="{FF2B5EF4-FFF2-40B4-BE49-F238E27FC236}">
                <a16:creationId xmlns:a16="http://schemas.microsoft.com/office/drawing/2014/main" id="{99F09D5D-90A6-C44A-96F6-C0E313F555AE}"/>
              </a:ext>
            </a:extLst>
          </p:cNvPr>
          <p:cNvSpPr>
            <a:spLocks noGrp="1"/>
          </p:cNvSpPr>
          <p:nvPr>
            <p:ph idx="1"/>
          </p:nvPr>
        </p:nvSpPr>
        <p:spPr>
          <a:xfrm>
            <a:off x="156473" y="897661"/>
            <a:ext cx="8596668" cy="5224724"/>
          </a:xfrm>
        </p:spPr>
        <p:txBody>
          <a:bodyPr/>
          <a:lstStyle/>
          <a:p>
            <a:r>
              <a:rPr lang="en-US" dirty="0"/>
              <a:t>Time management is important in employability because it is doing work on time, getting in on time. It can look better on you because you are good with time.</a:t>
            </a:r>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r>
              <a:rPr lang="en-US" dirty="0"/>
              <a:t>This is good for a school setting because as a teacher they need to have good time management when teaching children and making they they are on time and knowing when to start marking work.</a:t>
            </a:r>
          </a:p>
        </p:txBody>
      </p:sp>
      <p:pic>
        <p:nvPicPr>
          <p:cNvPr id="4" name="Picture 3">
            <a:extLst>
              <a:ext uri="{FF2B5EF4-FFF2-40B4-BE49-F238E27FC236}">
                <a16:creationId xmlns:a16="http://schemas.microsoft.com/office/drawing/2014/main" id="{FBEEEA69-8BAD-C440-AD32-9CEDA326D9C2}"/>
              </a:ext>
            </a:extLst>
          </p:cNvPr>
          <p:cNvPicPr>
            <a:picLocks noChangeAspect="1"/>
          </p:cNvPicPr>
          <p:nvPr/>
        </p:nvPicPr>
        <p:blipFill>
          <a:blip r:embed="rId2"/>
          <a:stretch>
            <a:fillRect/>
          </a:stretch>
        </p:blipFill>
        <p:spPr>
          <a:xfrm>
            <a:off x="1905000" y="2009775"/>
            <a:ext cx="5429250" cy="2838450"/>
          </a:xfrm>
          <a:prstGeom prst="rect">
            <a:avLst/>
          </a:prstGeom>
        </p:spPr>
      </p:pic>
    </p:spTree>
    <p:extLst>
      <p:ext uri="{BB962C8B-B14F-4D97-AF65-F5344CB8AC3E}">
        <p14:creationId xmlns:p14="http://schemas.microsoft.com/office/powerpoint/2010/main" val="33949822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19C5C00-135B-1342-9027-96AAF164E7CB}"/>
              </a:ext>
            </a:extLst>
          </p:cNvPr>
          <p:cNvSpPr>
            <a:spLocks noGrp="1"/>
          </p:cNvSpPr>
          <p:nvPr>
            <p:ph idx="1"/>
          </p:nvPr>
        </p:nvSpPr>
        <p:spPr>
          <a:xfrm>
            <a:off x="228600" y="457200"/>
            <a:ext cx="9045402" cy="6172199"/>
          </a:xfrm>
        </p:spPr>
        <p:txBody>
          <a:bodyPr/>
          <a:lstStyle/>
          <a:p>
            <a:r>
              <a:rPr lang="en-US" dirty="0"/>
              <a:t>Time management within my own abilities is good because I make sure that I am always on time to places I need to be because I always leave earlier.</a:t>
            </a:r>
          </a:p>
          <a:p>
            <a:endParaRPr lang="en-US" dirty="0"/>
          </a:p>
          <a:p>
            <a:r>
              <a:rPr lang="en-US" dirty="0"/>
              <a:t>Developing on this skills for my future employability, it is a good skill to have because it looks good when a person is always on time or early</a:t>
            </a:r>
          </a:p>
        </p:txBody>
      </p:sp>
    </p:spTree>
    <p:extLst>
      <p:ext uri="{BB962C8B-B14F-4D97-AF65-F5344CB8AC3E}">
        <p14:creationId xmlns:p14="http://schemas.microsoft.com/office/powerpoint/2010/main" val="306703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F1B43-8A13-5B4E-BF75-ECFF63B5CCBD}"/>
              </a:ext>
            </a:extLst>
          </p:cNvPr>
          <p:cNvSpPr>
            <a:spLocks noGrp="1"/>
          </p:cNvSpPr>
          <p:nvPr>
            <p:ph type="title"/>
          </p:nvPr>
        </p:nvSpPr>
        <p:spPr>
          <a:xfrm>
            <a:off x="0" y="0"/>
            <a:ext cx="8596668" cy="1320800"/>
          </a:xfrm>
        </p:spPr>
        <p:txBody>
          <a:bodyPr/>
          <a:lstStyle/>
          <a:p>
            <a:r>
              <a:rPr lang="en-US" b="1" u="sng" dirty="0"/>
              <a:t>Conclusion</a:t>
            </a:r>
          </a:p>
        </p:txBody>
      </p:sp>
      <p:sp>
        <p:nvSpPr>
          <p:cNvPr id="3" name="Content Placeholder 2">
            <a:extLst>
              <a:ext uri="{FF2B5EF4-FFF2-40B4-BE49-F238E27FC236}">
                <a16:creationId xmlns:a16="http://schemas.microsoft.com/office/drawing/2014/main" id="{EA886FBC-8899-D446-B140-941407F96E91}"/>
              </a:ext>
            </a:extLst>
          </p:cNvPr>
          <p:cNvSpPr>
            <a:spLocks noGrp="1"/>
          </p:cNvSpPr>
          <p:nvPr>
            <p:ph idx="1"/>
          </p:nvPr>
        </p:nvSpPr>
        <p:spPr>
          <a:xfrm>
            <a:off x="235527" y="886691"/>
            <a:ext cx="9038475" cy="5154671"/>
          </a:xfrm>
        </p:spPr>
        <p:txBody>
          <a:bodyPr/>
          <a:lstStyle/>
          <a:p>
            <a:pPr marL="0" indent="0">
              <a:buNone/>
            </a:pPr>
            <a:r>
              <a:rPr lang="en-US" dirty="0"/>
              <a:t>To end the presentation, I have talked about </a:t>
            </a:r>
          </a:p>
          <a:p>
            <a:r>
              <a:rPr lang="en-US" dirty="0"/>
              <a:t>Three different study skills and how they are important for future employability </a:t>
            </a:r>
          </a:p>
          <a:p>
            <a:r>
              <a:rPr lang="en-US" dirty="0"/>
              <a:t> How it can apply to school settings</a:t>
            </a:r>
          </a:p>
          <a:p>
            <a:r>
              <a:rPr lang="en-US"/>
              <a:t>How </a:t>
            </a:r>
            <a:r>
              <a:rPr lang="en-US" dirty="0"/>
              <a:t>it can help in employment.</a:t>
            </a:r>
          </a:p>
        </p:txBody>
      </p:sp>
    </p:spTree>
    <p:extLst>
      <p:ext uri="{BB962C8B-B14F-4D97-AF65-F5344CB8AC3E}">
        <p14:creationId xmlns:p14="http://schemas.microsoft.com/office/powerpoint/2010/main" val="40048468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3043C-0195-744A-94DE-AEEAB0878306}"/>
              </a:ext>
            </a:extLst>
          </p:cNvPr>
          <p:cNvSpPr>
            <a:spLocks noGrp="1"/>
          </p:cNvSpPr>
          <p:nvPr>
            <p:ph type="title"/>
          </p:nvPr>
        </p:nvSpPr>
        <p:spPr>
          <a:xfrm>
            <a:off x="677334" y="0"/>
            <a:ext cx="8596668" cy="1320800"/>
          </a:xfrm>
        </p:spPr>
        <p:txBody>
          <a:bodyPr/>
          <a:lstStyle/>
          <a:p>
            <a:pPr algn="ctr"/>
            <a:r>
              <a:rPr lang="en-US" b="1" u="sng" dirty="0"/>
              <a:t>Reference List</a:t>
            </a:r>
          </a:p>
        </p:txBody>
      </p:sp>
      <p:sp>
        <p:nvSpPr>
          <p:cNvPr id="3" name="Content Placeholder 2">
            <a:extLst>
              <a:ext uri="{FF2B5EF4-FFF2-40B4-BE49-F238E27FC236}">
                <a16:creationId xmlns:a16="http://schemas.microsoft.com/office/drawing/2014/main" id="{269DF176-3647-3B46-AF25-D598B3A5AD0D}"/>
              </a:ext>
            </a:extLst>
          </p:cNvPr>
          <p:cNvSpPr>
            <a:spLocks noGrp="1"/>
          </p:cNvSpPr>
          <p:nvPr>
            <p:ph idx="1"/>
          </p:nvPr>
        </p:nvSpPr>
        <p:spPr>
          <a:xfrm>
            <a:off x="677334" y="972273"/>
            <a:ext cx="8596668" cy="5509550"/>
          </a:xfrm>
        </p:spPr>
        <p:txBody>
          <a:bodyPr/>
          <a:lstStyle/>
          <a:p>
            <a:endParaRPr lang="en-US" dirty="0"/>
          </a:p>
          <a:p>
            <a:r>
              <a:rPr lang="en-US" dirty="0"/>
              <a:t>Darshan (2019) Plano Tech Events. Ways to improve and develop your communication skills. </a:t>
            </a:r>
          </a:p>
          <a:p>
            <a:r>
              <a:rPr lang="en-US" dirty="0"/>
              <a:t>(No name and Date) Old Towne Title. Excellence in Teamwork. </a:t>
            </a:r>
          </a:p>
          <a:p>
            <a:r>
              <a:rPr lang="en-US" dirty="0" err="1"/>
              <a:t>Parmely</a:t>
            </a:r>
            <a:r>
              <a:rPr lang="en-US" dirty="0"/>
              <a:t> (2015) Lab manger. Time Management 101.</a:t>
            </a:r>
          </a:p>
        </p:txBody>
      </p:sp>
    </p:spTree>
    <p:extLst>
      <p:ext uri="{BB962C8B-B14F-4D97-AF65-F5344CB8AC3E}">
        <p14:creationId xmlns:p14="http://schemas.microsoft.com/office/powerpoint/2010/main" val="13242566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otalTime>562</TotalTime>
  <Words>585</Words>
  <Application>Microsoft Macintosh PowerPoint</Application>
  <PresentationFormat>Widescreen</PresentationFormat>
  <Paragraphs>61</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Trebuchet MS</vt:lpstr>
      <vt:lpstr>Wingdings 3</vt:lpstr>
      <vt:lpstr>Facet</vt:lpstr>
      <vt:lpstr>Choose 3 study skills that you feel are important for future employability and discuss how these can be transferred to an education setting. Discuss why they are important skills for the workplace.  Include action points for further personal development. </vt:lpstr>
      <vt:lpstr>Introduction</vt:lpstr>
      <vt:lpstr>Communication</vt:lpstr>
      <vt:lpstr>PowerPoint Presentation</vt:lpstr>
      <vt:lpstr>  Teamwork</vt:lpstr>
      <vt:lpstr>PowerPoint Presentation</vt:lpstr>
      <vt:lpstr>Time Management </vt:lpstr>
      <vt:lpstr>PowerPoint Presentation</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Choose 3 study skills that you feel are important for future employability, and discuss how these can be transferred to an education setting. Discuss why they are important skills for the workplace.  Include action points for further personal development. </dc:title>
  <dc:creator>Isabel Thomas (1901897)</dc:creator>
  <cp:lastModifiedBy>Isabel Thomas (1901897)</cp:lastModifiedBy>
  <cp:revision>13</cp:revision>
  <dcterms:created xsi:type="dcterms:W3CDTF">2020-01-06T13:03:04Z</dcterms:created>
  <dcterms:modified xsi:type="dcterms:W3CDTF">2020-01-06T22:46:24Z</dcterms:modified>
</cp:coreProperties>
</file>