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81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6" r:id="rId25"/>
    <p:sldId id="277" r:id="rId26"/>
    <p:sldId id="279" r:id="rId27"/>
    <p:sldId id="280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ABCAC7-7919-48BC-A0A5-255D94CB6EC8}" v="11" dt="2025-12-08T15:21:39.5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108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cy Bibiana Dias (2428281)" userId="c2792f0f-06bd-4570-aaa1-7eaf800b5e04" providerId="ADAL" clId="{C1DAB17E-7EAC-4D4B-B929-9E6173BA608F}"/>
    <pc:docChg chg="undo redo custSel addSld delSld modSld sldOrd">
      <pc:chgData name="Kacy Bibiana Dias (2428281)" userId="c2792f0f-06bd-4570-aaa1-7eaf800b5e04" providerId="ADAL" clId="{C1DAB17E-7EAC-4D4B-B929-9E6173BA608F}" dt="2025-12-08T15:39:01.512" v="508" actId="20577"/>
      <pc:docMkLst>
        <pc:docMk/>
      </pc:docMkLst>
      <pc:sldChg chg="addSp delSp modSp mod setBg">
        <pc:chgData name="Kacy Bibiana Dias (2428281)" userId="c2792f0f-06bd-4570-aaa1-7eaf800b5e04" providerId="ADAL" clId="{C1DAB17E-7EAC-4D4B-B929-9E6173BA608F}" dt="2025-12-08T15:39:01.512" v="508" actId="20577"/>
        <pc:sldMkLst>
          <pc:docMk/>
          <pc:sldMk cId="0" sldId="256"/>
        </pc:sldMkLst>
        <pc:spChg chg="mod">
          <ac:chgData name="Kacy Bibiana Dias (2428281)" userId="c2792f0f-06bd-4570-aaa1-7eaf800b5e04" providerId="ADAL" clId="{C1DAB17E-7EAC-4D4B-B929-9E6173BA608F}" dt="2025-12-08T11:22:27.447" v="8" actId="26606"/>
          <ac:spMkLst>
            <pc:docMk/>
            <pc:sldMk cId="0" sldId="256"/>
            <ac:spMk id="2" creationId="{00000000-0000-0000-0000-000000000000}"/>
          </ac:spMkLst>
        </pc:spChg>
        <pc:spChg chg="del">
          <ac:chgData name="Kacy Bibiana Dias (2428281)" userId="c2792f0f-06bd-4570-aaa1-7eaf800b5e04" providerId="ADAL" clId="{C1DAB17E-7EAC-4D4B-B929-9E6173BA608F}" dt="2025-12-08T11:20:34.488" v="3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1:22:27.447" v="8" actId="26606"/>
          <ac:spMkLst>
            <pc:docMk/>
            <pc:sldMk cId="0" sldId="256"/>
            <ac:spMk id="9" creationId="{35DB3719-6FDC-4E5D-891D-FF40B7300F64}"/>
          </ac:spMkLst>
        </pc:spChg>
        <pc:spChg chg="add del">
          <ac:chgData name="Kacy Bibiana Dias (2428281)" userId="c2792f0f-06bd-4570-aaa1-7eaf800b5e04" providerId="ADAL" clId="{C1DAB17E-7EAC-4D4B-B929-9E6173BA608F}" dt="2025-12-08T11:22:27.447" v="8" actId="26606"/>
          <ac:spMkLst>
            <pc:docMk/>
            <pc:sldMk cId="0" sldId="256"/>
            <ac:spMk id="11" creationId="{E0CBAC23-2E3F-4A90-BA59-F8299F6A5439}"/>
          </ac:spMkLst>
        </pc:spChg>
        <pc:spChg chg="add">
          <ac:chgData name="Kacy Bibiana Dias (2428281)" userId="c2792f0f-06bd-4570-aaa1-7eaf800b5e04" providerId="ADAL" clId="{C1DAB17E-7EAC-4D4B-B929-9E6173BA608F}" dt="2025-12-08T11:22:27.447" v="8" actId="26606"/>
          <ac:spMkLst>
            <pc:docMk/>
            <pc:sldMk cId="0" sldId="256"/>
            <ac:spMk id="16" creationId="{2659FDB4-FCBE-4A89-B46D-43D4FA54464D}"/>
          </ac:spMkLst>
        </pc:spChg>
        <pc:spChg chg="add">
          <ac:chgData name="Kacy Bibiana Dias (2428281)" userId="c2792f0f-06bd-4570-aaa1-7eaf800b5e04" providerId="ADAL" clId="{C1DAB17E-7EAC-4D4B-B929-9E6173BA608F}" dt="2025-12-08T11:22:27.447" v="8" actId="26606"/>
          <ac:spMkLst>
            <pc:docMk/>
            <pc:sldMk cId="0" sldId="256"/>
            <ac:spMk id="20" creationId="{58BDB0EE-D238-415B-9ED8-62AA6AB2AAD1}"/>
          </ac:spMkLst>
        </pc:spChg>
        <pc:spChg chg="add">
          <ac:chgData name="Kacy Bibiana Dias (2428281)" userId="c2792f0f-06bd-4570-aaa1-7eaf800b5e04" providerId="ADAL" clId="{C1DAB17E-7EAC-4D4B-B929-9E6173BA608F}" dt="2025-12-08T11:22:27.447" v="8" actId="26606"/>
          <ac:spMkLst>
            <pc:docMk/>
            <pc:sldMk cId="0" sldId="256"/>
            <ac:spMk id="22" creationId="{C5B55FC3-961D-4325-82F1-DE92B0D04E03}"/>
          </ac:spMkLst>
        </pc:spChg>
        <pc:spChg chg="add">
          <ac:chgData name="Kacy Bibiana Dias (2428281)" userId="c2792f0f-06bd-4570-aaa1-7eaf800b5e04" providerId="ADAL" clId="{C1DAB17E-7EAC-4D4B-B929-9E6173BA608F}" dt="2025-12-08T11:22:27.447" v="8" actId="26606"/>
          <ac:spMkLst>
            <pc:docMk/>
            <pc:sldMk cId="0" sldId="256"/>
            <ac:spMk id="24" creationId="{4C8AB332-D09E-4F28-943C-DABDD4716A3C}"/>
          </ac:spMkLst>
        </pc:spChg>
        <pc:graphicFrameChg chg="add mod modGraphic">
          <ac:chgData name="Kacy Bibiana Dias (2428281)" userId="c2792f0f-06bd-4570-aaa1-7eaf800b5e04" providerId="ADAL" clId="{C1DAB17E-7EAC-4D4B-B929-9E6173BA608F}" dt="2025-12-08T15:39:01.512" v="508" actId="20577"/>
          <ac:graphicFrameMkLst>
            <pc:docMk/>
            <pc:sldMk cId="0" sldId="256"/>
            <ac:graphicFrameMk id="5" creationId="{5382A595-9CE5-1596-94B9-368E4E5CC5B2}"/>
          </ac:graphicFrameMkLst>
        </pc:graphicFrameChg>
        <pc:cxnChg chg="add">
          <ac:chgData name="Kacy Bibiana Dias (2428281)" userId="c2792f0f-06bd-4570-aaa1-7eaf800b5e04" providerId="ADAL" clId="{C1DAB17E-7EAC-4D4B-B929-9E6173BA608F}" dt="2025-12-08T11:22:27.447" v="8" actId="26606"/>
          <ac:cxnSpMkLst>
            <pc:docMk/>
            <pc:sldMk cId="0" sldId="256"/>
            <ac:cxnSpMk id="18" creationId="{C8F51B3F-8331-4E4A-AE96-D47B1006EEAD}"/>
          </ac:cxnSpMkLst>
        </pc:cxnChg>
      </pc:sldChg>
      <pc:sldChg chg="addSp delSp modSp mod setBg">
        <pc:chgData name="Kacy Bibiana Dias (2428281)" userId="c2792f0f-06bd-4570-aaa1-7eaf800b5e04" providerId="ADAL" clId="{C1DAB17E-7EAC-4D4B-B929-9E6173BA608F}" dt="2025-12-08T15:38:42.790" v="501" actId="20577"/>
        <pc:sldMkLst>
          <pc:docMk/>
          <pc:sldMk cId="0" sldId="257"/>
        </pc:sldMkLst>
        <pc:spChg chg="mod">
          <ac:chgData name="Kacy Bibiana Dias (2428281)" userId="c2792f0f-06bd-4570-aaa1-7eaf800b5e04" providerId="ADAL" clId="{C1DAB17E-7EAC-4D4B-B929-9E6173BA608F}" dt="2025-12-08T11:21:51.916" v="6" actId="26606"/>
          <ac:spMkLst>
            <pc:docMk/>
            <pc:sldMk cId="0" sldId="257"/>
            <ac:spMk id="2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1:21:51.916" v="6" actId="26606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1:21:51.904" v="5" actId="26606"/>
          <ac:spMkLst>
            <pc:docMk/>
            <pc:sldMk cId="0" sldId="257"/>
            <ac:spMk id="9" creationId="{35DB3719-6FDC-4E5D-891D-FF40B7300F64}"/>
          </ac:spMkLst>
        </pc:spChg>
        <pc:spChg chg="add del">
          <ac:chgData name="Kacy Bibiana Dias (2428281)" userId="c2792f0f-06bd-4570-aaa1-7eaf800b5e04" providerId="ADAL" clId="{C1DAB17E-7EAC-4D4B-B929-9E6173BA608F}" dt="2025-12-08T11:21:51.904" v="5" actId="26606"/>
          <ac:spMkLst>
            <pc:docMk/>
            <pc:sldMk cId="0" sldId="257"/>
            <ac:spMk id="11" creationId="{E0CBAC23-2E3F-4A90-BA59-F8299F6A5439}"/>
          </ac:spMkLst>
        </pc:spChg>
        <pc:spChg chg="add">
          <ac:chgData name="Kacy Bibiana Dias (2428281)" userId="c2792f0f-06bd-4570-aaa1-7eaf800b5e04" providerId="ADAL" clId="{C1DAB17E-7EAC-4D4B-B929-9E6173BA608F}" dt="2025-12-08T11:21:51.916" v="6" actId="26606"/>
          <ac:spMkLst>
            <pc:docMk/>
            <pc:sldMk cId="0" sldId="257"/>
            <ac:spMk id="13" creationId="{9F7D5CDA-D291-4307-BF55-1381FED29634}"/>
          </ac:spMkLst>
        </pc:spChg>
        <pc:spChg chg="add mod">
          <ac:chgData name="Kacy Bibiana Dias (2428281)" userId="c2792f0f-06bd-4570-aaa1-7eaf800b5e04" providerId="ADAL" clId="{C1DAB17E-7EAC-4D4B-B929-9E6173BA608F}" dt="2025-12-08T15:38:42.790" v="501" actId="20577"/>
          <ac:spMkLst>
            <pc:docMk/>
            <pc:sldMk cId="0" sldId="257"/>
            <ac:spMk id="14" creationId="{00000000-0000-0000-0000-000000000000}"/>
          </ac:spMkLst>
        </pc:spChg>
        <pc:graphicFrameChg chg="add del">
          <ac:chgData name="Kacy Bibiana Dias (2428281)" userId="c2792f0f-06bd-4570-aaa1-7eaf800b5e04" providerId="ADAL" clId="{C1DAB17E-7EAC-4D4B-B929-9E6173BA608F}" dt="2025-12-08T11:21:51.904" v="5" actId="26606"/>
          <ac:graphicFrameMkLst>
            <pc:docMk/>
            <pc:sldMk cId="0" sldId="257"/>
            <ac:graphicFrameMk id="5" creationId="{D4BEA388-1603-F0CA-B84D-9A9F7904B340}"/>
          </ac:graphicFrameMkLst>
        </pc:graphicFrameChg>
        <pc:picChg chg="add">
          <ac:chgData name="Kacy Bibiana Dias (2428281)" userId="c2792f0f-06bd-4570-aaa1-7eaf800b5e04" providerId="ADAL" clId="{C1DAB17E-7EAC-4D4B-B929-9E6173BA608F}" dt="2025-12-08T11:21:51.916" v="6" actId="26606"/>
          <ac:picMkLst>
            <pc:docMk/>
            <pc:sldMk cId="0" sldId="257"/>
            <ac:picMk id="15" creationId="{D10F33B2-CF2E-EC28-268B-66F0A312EBB0}"/>
          </ac:picMkLst>
        </pc:picChg>
      </pc:sldChg>
      <pc:sldChg chg="addSp delSp modSp mod setBg">
        <pc:chgData name="Kacy Bibiana Dias (2428281)" userId="c2792f0f-06bd-4570-aaa1-7eaf800b5e04" providerId="ADAL" clId="{C1DAB17E-7EAC-4D4B-B929-9E6173BA608F}" dt="2025-12-08T15:38:25.142" v="494" actId="20577"/>
        <pc:sldMkLst>
          <pc:docMk/>
          <pc:sldMk cId="0" sldId="258"/>
        </pc:sldMkLst>
        <pc:spChg chg="mod">
          <ac:chgData name="Kacy Bibiana Dias (2428281)" userId="c2792f0f-06bd-4570-aaa1-7eaf800b5e04" providerId="ADAL" clId="{C1DAB17E-7EAC-4D4B-B929-9E6173BA608F}" dt="2025-12-08T11:22:36.246" v="9" actId="26606"/>
          <ac:spMkLst>
            <pc:docMk/>
            <pc:sldMk cId="0" sldId="258"/>
            <ac:spMk id="2" creationId="{00000000-0000-0000-0000-000000000000}"/>
          </ac:spMkLst>
        </pc:spChg>
        <pc:spChg chg="del">
          <ac:chgData name="Kacy Bibiana Dias (2428281)" userId="c2792f0f-06bd-4570-aaa1-7eaf800b5e04" providerId="ADAL" clId="{C1DAB17E-7EAC-4D4B-B929-9E6173BA608F}" dt="2025-12-08T11:22:13.189" v="7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1:22:36.246" v="9" actId="26606"/>
          <ac:spMkLst>
            <pc:docMk/>
            <pc:sldMk cId="0" sldId="258"/>
            <ac:spMk id="9" creationId="{5D11FD0E-2D27-4A5A-949D-222E61ECBCC3}"/>
          </ac:spMkLst>
        </pc:spChg>
        <pc:spChg chg="add del">
          <ac:chgData name="Kacy Bibiana Dias (2428281)" userId="c2792f0f-06bd-4570-aaa1-7eaf800b5e04" providerId="ADAL" clId="{C1DAB17E-7EAC-4D4B-B929-9E6173BA608F}" dt="2025-12-08T11:22:36.246" v="9" actId="26606"/>
          <ac:spMkLst>
            <pc:docMk/>
            <pc:sldMk cId="0" sldId="258"/>
            <ac:spMk id="11" creationId="{1BC8109F-B452-45EE-8BB3-65433C039601}"/>
          </ac:spMkLst>
        </pc:spChg>
        <pc:spChg chg="add">
          <ac:chgData name="Kacy Bibiana Dias (2428281)" userId="c2792f0f-06bd-4570-aaa1-7eaf800b5e04" providerId="ADAL" clId="{C1DAB17E-7EAC-4D4B-B929-9E6173BA608F}" dt="2025-12-08T11:22:36.246" v="9" actId="26606"/>
          <ac:spMkLst>
            <pc:docMk/>
            <pc:sldMk cId="0" sldId="258"/>
            <ac:spMk id="16" creationId="{2659FDB4-FCBE-4A89-B46D-43D4FA54464D}"/>
          </ac:spMkLst>
        </pc:spChg>
        <pc:spChg chg="add">
          <ac:chgData name="Kacy Bibiana Dias (2428281)" userId="c2792f0f-06bd-4570-aaa1-7eaf800b5e04" providerId="ADAL" clId="{C1DAB17E-7EAC-4D4B-B929-9E6173BA608F}" dt="2025-12-08T11:22:36.246" v="9" actId="26606"/>
          <ac:spMkLst>
            <pc:docMk/>
            <pc:sldMk cId="0" sldId="258"/>
            <ac:spMk id="20" creationId="{58BDB0EE-D238-415B-9ED8-62AA6AB2AAD1}"/>
          </ac:spMkLst>
        </pc:spChg>
        <pc:spChg chg="add">
          <ac:chgData name="Kacy Bibiana Dias (2428281)" userId="c2792f0f-06bd-4570-aaa1-7eaf800b5e04" providerId="ADAL" clId="{C1DAB17E-7EAC-4D4B-B929-9E6173BA608F}" dt="2025-12-08T11:22:36.246" v="9" actId="26606"/>
          <ac:spMkLst>
            <pc:docMk/>
            <pc:sldMk cId="0" sldId="258"/>
            <ac:spMk id="22" creationId="{C5B55FC3-961D-4325-82F1-DE92B0D04E03}"/>
          </ac:spMkLst>
        </pc:spChg>
        <pc:spChg chg="add">
          <ac:chgData name="Kacy Bibiana Dias (2428281)" userId="c2792f0f-06bd-4570-aaa1-7eaf800b5e04" providerId="ADAL" clId="{C1DAB17E-7EAC-4D4B-B929-9E6173BA608F}" dt="2025-12-08T11:22:36.246" v="9" actId="26606"/>
          <ac:spMkLst>
            <pc:docMk/>
            <pc:sldMk cId="0" sldId="258"/>
            <ac:spMk id="24" creationId="{4C8AB332-D09E-4F28-943C-DABDD4716A3C}"/>
          </ac:spMkLst>
        </pc:spChg>
        <pc:graphicFrameChg chg="add mod modGraphic">
          <ac:chgData name="Kacy Bibiana Dias (2428281)" userId="c2792f0f-06bd-4570-aaa1-7eaf800b5e04" providerId="ADAL" clId="{C1DAB17E-7EAC-4D4B-B929-9E6173BA608F}" dt="2025-12-08T15:38:25.142" v="494" actId="20577"/>
          <ac:graphicFrameMkLst>
            <pc:docMk/>
            <pc:sldMk cId="0" sldId="258"/>
            <ac:graphicFrameMk id="5" creationId="{69B064C4-5353-E153-EA31-D9328E55BE6D}"/>
          </ac:graphicFrameMkLst>
        </pc:graphicFrameChg>
        <pc:cxnChg chg="add">
          <ac:chgData name="Kacy Bibiana Dias (2428281)" userId="c2792f0f-06bd-4570-aaa1-7eaf800b5e04" providerId="ADAL" clId="{C1DAB17E-7EAC-4D4B-B929-9E6173BA608F}" dt="2025-12-08T11:22:36.246" v="9" actId="26606"/>
          <ac:cxnSpMkLst>
            <pc:docMk/>
            <pc:sldMk cId="0" sldId="258"/>
            <ac:cxnSpMk id="18" creationId="{C8F51B3F-8331-4E4A-AE96-D47B1006EEAD}"/>
          </ac:cxnSpMkLst>
        </pc:cxnChg>
      </pc:sldChg>
      <pc:sldChg chg="addSp modSp mod setBg">
        <pc:chgData name="Kacy Bibiana Dias (2428281)" userId="c2792f0f-06bd-4570-aaa1-7eaf800b5e04" providerId="ADAL" clId="{C1DAB17E-7EAC-4D4B-B929-9E6173BA608F}" dt="2025-12-08T15:38:04.697" v="487" actId="5793"/>
        <pc:sldMkLst>
          <pc:docMk/>
          <pc:sldMk cId="0" sldId="259"/>
        </pc:sldMkLst>
        <pc:spChg chg="mod">
          <ac:chgData name="Kacy Bibiana Dias (2428281)" userId="c2792f0f-06bd-4570-aaa1-7eaf800b5e04" providerId="ADAL" clId="{C1DAB17E-7EAC-4D4B-B929-9E6173BA608F}" dt="2025-12-08T11:43:53.754" v="10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Kacy Bibiana Dias (2428281)" userId="c2792f0f-06bd-4570-aaa1-7eaf800b5e04" providerId="ADAL" clId="{C1DAB17E-7EAC-4D4B-B929-9E6173BA608F}" dt="2025-12-08T15:38:04.697" v="487" actId="5793"/>
          <ac:spMkLst>
            <pc:docMk/>
            <pc:sldMk cId="0" sldId="259"/>
            <ac:spMk id="3" creationId="{00000000-0000-0000-0000-000000000000}"/>
          </ac:spMkLst>
        </pc:spChg>
        <pc:spChg chg="add">
          <ac:chgData name="Kacy Bibiana Dias (2428281)" userId="c2792f0f-06bd-4570-aaa1-7eaf800b5e04" providerId="ADAL" clId="{C1DAB17E-7EAC-4D4B-B929-9E6173BA608F}" dt="2025-12-08T11:43:53.754" v="10" actId="26606"/>
          <ac:spMkLst>
            <pc:docMk/>
            <pc:sldMk cId="0" sldId="259"/>
            <ac:spMk id="9" creationId="{C0763A76-9F1C-4FC5-82B7-DD475DA461B2}"/>
          </ac:spMkLst>
        </pc:spChg>
        <pc:spChg chg="add">
          <ac:chgData name="Kacy Bibiana Dias (2428281)" userId="c2792f0f-06bd-4570-aaa1-7eaf800b5e04" providerId="ADAL" clId="{C1DAB17E-7EAC-4D4B-B929-9E6173BA608F}" dt="2025-12-08T11:43:53.754" v="10" actId="26606"/>
          <ac:spMkLst>
            <pc:docMk/>
            <pc:sldMk cId="0" sldId="259"/>
            <ac:spMk id="11" creationId="{E81BF4F6-F2CF-4984-9D14-D6966D92F99F}"/>
          </ac:spMkLst>
        </pc:spChg>
        <pc:picChg chg="add">
          <ac:chgData name="Kacy Bibiana Dias (2428281)" userId="c2792f0f-06bd-4570-aaa1-7eaf800b5e04" providerId="ADAL" clId="{C1DAB17E-7EAC-4D4B-B929-9E6173BA608F}" dt="2025-12-08T11:43:53.754" v="10" actId="26606"/>
          <ac:picMkLst>
            <pc:docMk/>
            <pc:sldMk cId="0" sldId="259"/>
            <ac:picMk id="5" creationId="{DE8929CE-1816-A392-14AE-7C6D31105E08}"/>
          </ac:picMkLst>
        </pc:picChg>
      </pc:sldChg>
      <pc:sldChg chg="addSp delSp modSp mod setBg">
        <pc:chgData name="Kacy Bibiana Dias (2428281)" userId="c2792f0f-06bd-4570-aaa1-7eaf800b5e04" providerId="ADAL" clId="{C1DAB17E-7EAC-4D4B-B929-9E6173BA608F}" dt="2025-12-08T15:37:46.268" v="480" actId="20577"/>
        <pc:sldMkLst>
          <pc:docMk/>
          <pc:sldMk cId="0" sldId="260"/>
        </pc:sldMkLst>
        <pc:spChg chg="mod">
          <ac:chgData name="Kacy Bibiana Dias (2428281)" userId="c2792f0f-06bd-4570-aaa1-7eaf800b5e04" providerId="ADAL" clId="{C1DAB17E-7EAC-4D4B-B929-9E6173BA608F}" dt="2025-12-08T11:44:55.538" v="15" actId="26606"/>
          <ac:spMkLst>
            <pc:docMk/>
            <pc:sldMk cId="0" sldId="260"/>
            <ac:spMk id="2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1:44:55.538" v="15" actId="2660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1:44:53.279" v="12" actId="26606"/>
          <ac:spMkLst>
            <pc:docMk/>
            <pc:sldMk cId="0" sldId="260"/>
            <ac:spMk id="9" creationId="{D9A7F3BF-8763-4074-AD77-92790AF314D1}"/>
          </ac:spMkLst>
        </pc:spChg>
        <pc:spChg chg="add del">
          <ac:chgData name="Kacy Bibiana Dias (2428281)" userId="c2792f0f-06bd-4570-aaa1-7eaf800b5e04" providerId="ADAL" clId="{C1DAB17E-7EAC-4D4B-B929-9E6173BA608F}" dt="2025-12-08T11:44:55.490" v="14" actId="26606"/>
          <ac:spMkLst>
            <pc:docMk/>
            <pc:sldMk cId="0" sldId="260"/>
            <ac:spMk id="18" creationId="{3ECBE1F1-D69B-4AFA-ABD5-8E41720EF6DE}"/>
          </ac:spMkLst>
        </pc:spChg>
        <pc:spChg chg="add del">
          <ac:chgData name="Kacy Bibiana Dias (2428281)" userId="c2792f0f-06bd-4570-aaa1-7eaf800b5e04" providerId="ADAL" clId="{C1DAB17E-7EAC-4D4B-B929-9E6173BA608F}" dt="2025-12-08T11:44:55.490" v="14" actId="26606"/>
          <ac:spMkLst>
            <pc:docMk/>
            <pc:sldMk cId="0" sldId="260"/>
            <ac:spMk id="20" creationId="{603A6265-E10C-4B85-9C20-E75FCAF9CC63}"/>
          </ac:spMkLst>
        </pc:spChg>
        <pc:spChg chg="add del">
          <ac:chgData name="Kacy Bibiana Dias (2428281)" userId="c2792f0f-06bd-4570-aaa1-7eaf800b5e04" providerId="ADAL" clId="{C1DAB17E-7EAC-4D4B-B929-9E6173BA608F}" dt="2025-12-08T11:44:55.490" v="14" actId="26606"/>
          <ac:spMkLst>
            <pc:docMk/>
            <pc:sldMk cId="0" sldId="260"/>
            <ac:spMk id="21" creationId="{00000000-0000-0000-0000-000000000000}"/>
          </ac:spMkLst>
        </pc:spChg>
        <pc:spChg chg="add">
          <ac:chgData name="Kacy Bibiana Dias (2428281)" userId="c2792f0f-06bd-4570-aaa1-7eaf800b5e04" providerId="ADAL" clId="{C1DAB17E-7EAC-4D4B-B929-9E6173BA608F}" dt="2025-12-08T11:44:55.538" v="15" actId="26606"/>
          <ac:spMkLst>
            <pc:docMk/>
            <pc:sldMk cId="0" sldId="260"/>
            <ac:spMk id="23" creationId="{D9A7F3BF-8763-4074-AD77-92790AF314D1}"/>
          </ac:spMkLst>
        </pc:spChg>
        <pc:grpChg chg="add del">
          <ac:chgData name="Kacy Bibiana Dias (2428281)" userId="c2792f0f-06bd-4570-aaa1-7eaf800b5e04" providerId="ADAL" clId="{C1DAB17E-7EAC-4D4B-B929-9E6173BA608F}" dt="2025-12-08T11:44:53.279" v="12" actId="26606"/>
          <ac:grpSpMkLst>
            <pc:docMk/>
            <pc:sldMk cId="0" sldId="260"/>
            <ac:grpSpMk id="11" creationId="{7A9648D6-B41B-42D0-A817-AE2607B0B5B8}"/>
          </ac:grpSpMkLst>
        </pc:grpChg>
        <pc:grpChg chg="add">
          <ac:chgData name="Kacy Bibiana Dias (2428281)" userId="c2792f0f-06bd-4570-aaa1-7eaf800b5e04" providerId="ADAL" clId="{C1DAB17E-7EAC-4D4B-B929-9E6173BA608F}" dt="2025-12-08T11:44:55.538" v="15" actId="26606"/>
          <ac:grpSpMkLst>
            <pc:docMk/>
            <pc:sldMk cId="0" sldId="260"/>
            <ac:grpSpMk id="24" creationId="{7A9648D6-B41B-42D0-A817-AE2607B0B5B8}"/>
          </ac:grpSpMkLst>
        </pc:grpChg>
        <pc:graphicFrameChg chg="add del">
          <ac:chgData name="Kacy Bibiana Dias (2428281)" userId="c2792f0f-06bd-4570-aaa1-7eaf800b5e04" providerId="ADAL" clId="{C1DAB17E-7EAC-4D4B-B929-9E6173BA608F}" dt="2025-12-08T11:44:53.279" v="12" actId="26606"/>
          <ac:graphicFrameMkLst>
            <pc:docMk/>
            <pc:sldMk cId="0" sldId="260"/>
            <ac:graphicFrameMk id="5" creationId="{BF75A1C6-84FE-8C59-33DE-A2E77847C32B}"/>
          </ac:graphicFrameMkLst>
        </pc:graphicFrameChg>
        <pc:graphicFrameChg chg="add modGraphic">
          <ac:chgData name="Kacy Bibiana Dias (2428281)" userId="c2792f0f-06bd-4570-aaa1-7eaf800b5e04" providerId="ADAL" clId="{C1DAB17E-7EAC-4D4B-B929-9E6173BA608F}" dt="2025-12-08T15:37:46.268" v="480" actId="20577"/>
          <ac:graphicFrameMkLst>
            <pc:docMk/>
            <pc:sldMk cId="0" sldId="260"/>
            <ac:graphicFrameMk id="26" creationId="{BF75A1C6-84FE-8C59-33DE-A2E77847C32B}"/>
          </ac:graphicFrameMkLst>
        </pc:graphicFrameChg>
        <pc:picChg chg="add del">
          <ac:chgData name="Kacy Bibiana Dias (2428281)" userId="c2792f0f-06bd-4570-aaa1-7eaf800b5e04" providerId="ADAL" clId="{C1DAB17E-7EAC-4D4B-B929-9E6173BA608F}" dt="2025-12-08T11:44:55.490" v="14" actId="26606"/>
          <ac:picMkLst>
            <pc:docMk/>
            <pc:sldMk cId="0" sldId="260"/>
            <ac:picMk id="19" creationId="{47BA366C-AE4B-BF03-70C8-C25F1B9F4719}"/>
          </ac:picMkLst>
        </pc:picChg>
        <pc:cxnChg chg="add del">
          <ac:chgData name="Kacy Bibiana Dias (2428281)" userId="c2792f0f-06bd-4570-aaa1-7eaf800b5e04" providerId="ADAL" clId="{C1DAB17E-7EAC-4D4B-B929-9E6173BA608F}" dt="2025-12-08T11:44:53.279" v="12" actId="26606"/>
          <ac:cxnSpMkLst>
            <pc:docMk/>
            <pc:sldMk cId="0" sldId="260"/>
            <ac:cxnSpMk id="16" creationId="{C49DA8F6-BCC1-4447-B54C-57856834B94B}"/>
          </ac:cxnSpMkLst>
        </pc:cxnChg>
        <pc:cxnChg chg="add">
          <ac:chgData name="Kacy Bibiana Dias (2428281)" userId="c2792f0f-06bd-4570-aaa1-7eaf800b5e04" providerId="ADAL" clId="{C1DAB17E-7EAC-4D4B-B929-9E6173BA608F}" dt="2025-12-08T11:44:55.538" v="15" actId="26606"/>
          <ac:cxnSpMkLst>
            <pc:docMk/>
            <pc:sldMk cId="0" sldId="260"/>
            <ac:cxnSpMk id="25" creationId="{C49DA8F6-BCC1-4447-B54C-57856834B94B}"/>
          </ac:cxnSpMkLst>
        </pc:cxnChg>
      </pc:sldChg>
      <pc:sldChg chg="addSp modSp mod setBg">
        <pc:chgData name="Kacy Bibiana Dias (2428281)" userId="c2792f0f-06bd-4570-aaa1-7eaf800b5e04" providerId="ADAL" clId="{C1DAB17E-7EAC-4D4B-B929-9E6173BA608F}" dt="2025-12-08T15:37:21.824" v="471" actId="20577"/>
        <pc:sldMkLst>
          <pc:docMk/>
          <pc:sldMk cId="0" sldId="261"/>
        </pc:sldMkLst>
        <pc:spChg chg="mod">
          <ac:chgData name="Kacy Bibiana Dias (2428281)" userId="c2792f0f-06bd-4570-aaa1-7eaf800b5e04" providerId="ADAL" clId="{C1DAB17E-7EAC-4D4B-B929-9E6173BA608F}" dt="2025-12-08T11:45:29.637" v="16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Kacy Bibiana Dias (2428281)" userId="c2792f0f-06bd-4570-aaa1-7eaf800b5e04" providerId="ADAL" clId="{C1DAB17E-7EAC-4D4B-B929-9E6173BA608F}" dt="2025-12-08T15:37:21.824" v="471" actId="20577"/>
          <ac:spMkLst>
            <pc:docMk/>
            <pc:sldMk cId="0" sldId="261"/>
            <ac:spMk id="3" creationId="{00000000-0000-0000-0000-000000000000}"/>
          </ac:spMkLst>
        </pc:spChg>
        <pc:spChg chg="add">
          <ac:chgData name="Kacy Bibiana Dias (2428281)" userId="c2792f0f-06bd-4570-aaa1-7eaf800b5e04" providerId="ADAL" clId="{C1DAB17E-7EAC-4D4B-B929-9E6173BA608F}" dt="2025-12-08T11:45:29.637" v="16" actId="26606"/>
          <ac:spMkLst>
            <pc:docMk/>
            <pc:sldMk cId="0" sldId="261"/>
            <ac:spMk id="9" creationId="{C0763A76-9F1C-4FC5-82B7-DD475DA461B2}"/>
          </ac:spMkLst>
        </pc:spChg>
        <pc:spChg chg="add">
          <ac:chgData name="Kacy Bibiana Dias (2428281)" userId="c2792f0f-06bd-4570-aaa1-7eaf800b5e04" providerId="ADAL" clId="{C1DAB17E-7EAC-4D4B-B929-9E6173BA608F}" dt="2025-12-08T11:45:29.637" v="16" actId="26606"/>
          <ac:spMkLst>
            <pc:docMk/>
            <pc:sldMk cId="0" sldId="261"/>
            <ac:spMk id="11" creationId="{E81BF4F6-F2CF-4984-9D14-D6966D92F99F}"/>
          </ac:spMkLst>
        </pc:spChg>
        <pc:picChg chg="add">
          <ac:chgData name="Kacy Bibiana Dias (2428281)" userId="c2792f0f-06bd-4570-aaa1-7eaf800b5e04" providerId="ADAL" clId="{C1DAB17E-7EAC-4D4B-B929-9E6173BA608F}" dt="2025-12-08T11:45:29.637" v="16" actId="26606"/>
          <ac:picMkLst>
            <pc:docMk/>
            <pc:sldMk cId="0" sldId="261"/>
            <ac:picMk id="5" creationId="{94CC33CE-2654-E232-9312-D9A9D5671B44}"/>
          </ac:picMkLst>
        </pc:picChg>
      </pc:sldChg>
      <pc:sldChg chg="addSp delSp modSp mod setBg">
        <pc:chgData name="Kacy Bibiana Dias (2428281)" userId="c2792f0f-06bd-4570-aaa1-7eaf800b5e04" providerId="ADAL" clId="{C1DAB17E-7EAC-4D4B-B929-9E6173BA608F}" dt="2025-12-08T15:36:57.855" v="462" actId="20577"/>
        <pc:sldMkLst>
          <pc:docMk/>
          <pc:sldMk cId="0" sldId="262"/>
        </pc:sldMkLst>
        <pc:spChg chg="mod">
          <ac:chgData name="Kacy Bibiana Dias (2428281)" userId="c2792f0f-06bd-4570-aaa1-7eaf800b5e04" providerId="ADAL" clId="{C1DAB17E-7EAC-4D4B-B929-9E6173BA608F}" dt="2025-12-08T11:46:49.791" v="17" actId="26606"/>
          <ac:spMkLst>
            <pc:docMk/>
            <pc:sldMk cId="0" sldId="262"/>
            <ac:spMk id="2" creationId="{00000000-0000-0000-0000-000000000000}"/>
          </ac:spMkLst>
        </pc:spChg>
        <pc:spChg chg="del">
          <ac:chgData name="Kacy Bibiana Dias (2428281)" userId="c2792f0f-06bd-4570-aaa1-7eaf800b5e04" providerId="ADAL" clId="{C1DAB17E-7EAC-4D4B-B929-9E6173BA608F}" dt="2025-12-08T11:46:49.791" v="17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Kacy Bibiana Dias (2428281)" userId="c2792f0f-06bd-4570-aaa1-7eaf800b5e04" providerId="ADAL" clId="{C1DAB17E-7EAC-4D4B-B929-9E6173BA608F}" dt="2025-12-08T11:46:49.791" v="17" actId="26606"/>
          <ac:spMkLst>
            <pc:docMk/>
            <pc:sldMk cId="0" sldId="262"/>
            <ac:spMk id="9" creationId="{D9A7F3BF-8763-4074-AD77-92790AF314D1}"/>
          </ac:spMkLst>
        </pc:spChg>
        <pc:grpChg chg="add">
          <ac:chgData name="Kacy Bibiana Dias (2428281)" userId="c2792f0f-06bd-4570-aaa1-7eaf800b5e04" providerId="ADAL" clId="{C1DAB17E-7EAC-4D4B-B929-9E6173BA608F}" dt="2025-12-08T11:46:49.791" v="17" actId="26606"/>
          <ac:grpSpMkLst>
            <pc:docMk/>
            <pc:sldMk cId="0" sldId="262"/>
            <ac:grpSpMk id="11" creationId="{7A9648D6-B41B-42D0-A817-AE2607B0B5B8}"/>
          </ac:grpSpMkLst>
        </pc:grpChg>
        <pc:graphicFrameChg chg="add modGraphic">
          <ac:chgData name="Kacy Bibiana Dias (2428281)" userId="c2792f0f-06bd-4570-aaa1-7eaf800b5e04" providerId="ADAL" clId="{C1DAB17E-7EAC-4D4B-B929-9E6173BA608F}" dt="2025-12-08T15:36:57.855" v="462" actId="20577"/>
          <ac:graphicFrameMkLst>
            <pc:docMk/>
            <pc:sldMk cId="0" sldId="262"/>
            <ac:graphicFrameMk id="5" creationId="{9D993C1E-4B5D-5E08-6D75-69A87637CC9A}"/>
          </ac:graphicFrameMkLst>
        </pc:graphicFrameChg>
        <pc:cxnChg chg="add">
          <ac:chgData name="Kacy Bibiana Dias (2428281)" userId="c2792f0f-06bd-4570-aaa1-7eaf800b5e04" providerId="ADAL" clId="{C1DAB17E-7EAC-4D4B-B929-9E6173BA608F}" dt="2025-12-08T11:46:49.791" v="17" actId="26606"/>
          <ac:cxnSpMkLst>
            <pc:docMk/>
            <pc:sldMk cId="0" sldId="262"/>
            <ac:cxnSpMk id="16" creationId="{C49DA8F6-BCC1-4447-B54C-57856834B94B}"/>
          </ac:cxnSpMkLst>
        </pc:cxnChg>
      </pc:sldChg>
      <pc:sldChg chg="addSp delSp modSp mod setBg">
        <pc:chgData name="Kacy Bibiana Dias (2428281)" userId="c2792f0f-06bd-4570-aaa1-7eaf800b5e04" providerId="ADAL" clId="{C1DAB17E-7EAC-4D4B-B929-9E6173BA608F}" dt="2025-12-08T15:36:36.148" v="452" actId="20577"/>
        <pc:sldMkLst>
          <pc:docMk/>
          <pc:sldMk cId="0" sldId="263"/>
        </pc:sldMkLst>
        <pc:spChg chg="mod">
          <ac:chgData name="Kacy Bibiana Dias (2428281)" userId="c2792f0f-06bd-4570-aaa1-7eaf800b5e04" providerId="ADAL" clId="{C1DAB17E-7EAC-4D4B-B929-9E6173BA608F}" dt="2025-12-08T11:47:15.695" v="20" actId="26606"/>
          <ac:spMkLst>
            <pc:docMk/>
            <pc:sldMk cId="0" sldId="263"/>
            <ac:spMk id="2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1:47:15.695" v="20" actId="2660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1:47:15.673" v="19" actId="26606"/>
          <ac:spMkLst>
            <pc:docMk/>
            <pc:sldMk cId="0" sldId="263"/>
            <ac:spMk id="9" creationId="{D9A7F3BF-8763-4074-AD77-92790AF314D1}"/>
          </ac:spMkLst>
        </pc:spChg>
        <pc:spChg chg="add">
          <ac:chgData name="Kacy Bibiana Dias (2428281)" userId="c2792f0f-06bd-4570-aaa1-7eaf800b5e04" providerId="ADAL" clId="{C1DAB17E-7EAC-4D4B-B929-9E6173BA608F}" dt="2025-12-08T11:47:15.695" v="20" actId="26606"/>
          <ac:spMkLst>
            <pc:docMk/>
            <pc:sldMk cId="0" sldId="263"/>
            <ac:spMk id="18" creationId="{C0763A76-9F1C-4FC5-82B7-DD475DA461B2}"/>
          </ac:spMkLst>
        </pc:spChg>
        <pc:spChg chg="add">
          <ac:chgData name="Kacy Bibiana Dias (2428281)" userId="c2792f0f-06bd-4570-aaa1-7eaf800b5e04" providerId="ADAL" clId="{C1DAB17E-7EAC-4D4B-B929-9E6173BA608F}" dt="2025-12-08T11:47:15.695" v="20" actId="26606"/>
          <ac:spMkLst>
            <pc:docMk/>
            <pc:sldMk cId="0" sldId="263"/>
            <ac:spMk id="19" creationId="{E81BF4F6-F2CF-4984-9D14-D6966D92F99F}"/>
          </ac:spMkLst>
        </pc:spChg>
        <pc:spChg chg="add mod">
          <ac:chgData name="Kacy Bibiana Dias (2428281)" userId="c2792f0f-06bd-4570-aaa1-7eaf800b5e04" providerId="ADAL" clId="{C1DAB17E-7EAC-4D4B-B929-9E6173BA608F}" dt="2025-12-08T15:36:36.148" v="452" actId="20577"/>
          <ac:spMkLst>
            <pc:docMk/>
            <pc:sldMk cId="0" sldId="263"/>
            <ac:spMk id="20" creationId="{00000000-0000-0000-0000-000000000000}"/>
          </ac:spMkLst>
        </pc:spChg>
        <pc:grpChg chg="add del">
          <ac:chgData name="Kacy Bibiana Dias (2428281)" userId="c2792f0f-06bd-4570-aaa1-7eaf800b5e04" providerId="ADAL" clId="{C1DAB17E-7EAC-4D4B-B929-9E6173BA608F}" dt="2025-12-08T11:47:15.673" v="19" actId="26606"/>
          <ac:grpSpMkLst>
            <pc:docMk/>
            <pc:sldMk cId="0" sldId="263"/>
            <ac:grpSpMk id="11" creationId="{7A9648D6-B41B-42D0-A817-AE2607B0B5B8}"/>
          </ac:grpSpMkLst>
        </pc:grpChg>
        <pc:graphicFrameChg chg="add del">
          <ac:chgData name="Kacy Bibiana Dias (2428281)" userId="c2792f0f-06bd-4570-aaa1-7eaf800b5e04" providerId="ADAL" clId="{C1DAB17E-7EAC-4D4B-B929-9E6173BA608F}" dt="2025-12-08T11:47:15.673" v="19" actId="26606"/>
          <ac:graphicFrameMkLst>
            <pc:docMk/>
            <pc:sldMk cId="0" sldId="263"/>
            <ac:graphicFrameMk id="5" creationId="{F4D11C8C-5335-7595-3AE7-D1B9A5CBB04E}"/>
          </ac:graphicFrameMkLst>
        </pc:graphicFrameChg>
        <pc:picChg chg="add">
          <ac:chgData name="Kacy Bibiana Dias (2428281)" userId="c2792f0f-06bd-4570-aaa1-7eaf800b5e04" providerId="ADAL" clId="{C1DAB17E-7EAC-4D4B-B929-9E6173BA608F}" dt="2025-12-08T11:47:15.695" v="20" actId="26606"/>
          <ac:picMkLst>
            <pc:docMk/>
            <pc:sldMk cId="0" sldId="263"/>
            <ac:picMk id="21" creationId="{FF50B9E3-F42D-2D89-3288-A5AE7E273ECF}"/>
          </ac:picMkLst>
        </pc:picChg>
        <pc:cxnChg chg="add del">
          <ac:chgData name="Kacy Bibiana Dias (2428281)" userId="c2792f0f-06bd-4570-aaa1-7eaf800b5e04" providerId="ADAL" clId="{C1DAB17E-7EAC-4D4B-B929-9E6173BA608F}" dt="2025-12-08T11:47:15.673" v="19" actId="26606"/>
          <ac:cxnSpMkLst>
            <pc:docMk/>
            <pc:sldMk cId="0" sldId="263"/>
            <ac:cxnSpMk id="16" creationId="{C49DA8F6-BCC1-4447-B54C-57856834B94B}"/>
          </ac:cxnSpMkLst>
        </pc:cxnChg>
      </pc:sldChg>
      <pc:sldChg chg="addSp delSp modSp mod setBg">
        <pc:chgData name="Kacy Bibiana Dias (2428281)" userId="c2792f0f-06bd-4570-aaa1-7eaf800b5e04" providerId="ADAL" clId="{C1DAB17E-7EAC-4D4B-B929-9E6173BA608F}" dt="2025-12-08T15:36:14.896" v="447" actId="20577"/>
        <pc:sldMkLst>
          <pc:docMk/>
          <pc:sldMk cId="0" sldId="264"/>
        </pc:sldMkLst>
        <pc:spChg chg="mod ord">
          <ac:chgData name="Kacy Bibiana Dias (2428281)" userId="c2792f0f-06bd-4570-aaa1-7eaf800b5e04" providerId="ADAL" clId="{C1DAB17E-7EAC-4D4B-B929-9E6173BA608F}" dt="2025-12-08T14:24:46.316" v="25" actId="26606"/>
          <ac:spMkLst>
            <pc:docMk/>
            <pc:sldMk cId="0" sldId="264"/>
            <ac:spMk id="2" creationId="{00000000-0000-0000-0000-000000000000}"/>
          </ac:spMkLst>
        </pc:spChg>
        <pc:spChg chg="del">
          <ac:chgData name="Kacy Bibiana Dias (2428281)" userId="c2792f0f-06bd-4570-aaa1-7eaf800b5e04" providerId="ADAL" clId="{C1DAB17E-7EAC-4D4B-B929-9E6173BA608F}" dt="2025-12-08T11:48:33.819" v="21" actId="26606"/>
          <ac:spMkLst>
            <pc:docMk/>
            <pc:sldMk cId="0" sldId="264"/>
            <ac:spMk id="3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4:24:46.316" v="25" actId="26606"/>
          <ac:spMkLst>
            <pc:docMk/>
            <pc:sldMk cId="0" sldId="264"/>
            <ac:spMk id="10" creationId="{D335A262-7106-4571-BE09-CFA60A9DB0FF}"/>
          </ac:spMkLst>
        </pc:spChg>
        <pc:spChg chg="add del">
          <ac:chgData name="Kacy Bibiana Dias (2428281)" userId="c2792f0f-06bd-4570-aaa1-7eaf800b5e04" providerId="ADAL" clId="{C1DAB17E-7EAC-4D4B-B929-9E6173BA608F}" dt="2025-12-08T14:24:46.316" v="25" actId="26606"/>
          <ac:spMkLst>
            <pc:docMk/>
            <pc:sldMk cId="0" sldId="264"/>
            <ac:spMk id="12" creationId="{7A6F043C-2A2A-4ECE-99FC-9670FAF956C5}"/>
          </ac:spMkLst>
        </pc:spChg>
        <pc:spChg chg="add del">
          <ac:chgData name="Kacy Bibiana Dias (2428281)" userId="c2792f0f-06bd-4570-aaa1-7eaf800b5e04" providerId="ADAL" clId="{C1DAB17E-7EAC-4D4B-B929-9E6173BA608F}" dt="2025-12-08T14:24:46.316" v="25" actId="26606"/>
          <ac:spMkLst>
            <pc:docMk/>
            <pc:sldMk cId="0" sldId="264"/>
            <ac:spMk id="14" creationId="{046FE5A8-8C9A-4D97-A7C4-214929653ACC}"/>
          </ac:spMkLst>
        </pc:spChg>
        <pc:spChg chg="add del">
          <ac:chgData name="Kacy Bibiana Dias (2428281)" userId="c2792f0f-06bd-4570-aaa1-7eaf800b5e04" providerId="ADAL" clId="{C1DAB17E-7EAC-4D4B-B929-9E6173BA608F}" dt="2025-12-08T14:24:46.316" v="25" actId="26606"/>
          <ac:spMkLst>
            <pc:docMk/>
            <pc:sldMk cId="0" sldId="264"/>
            <ac:spMk id="16" creationId="{B6297F2B-78AD-4022-83A4-78FC55E1136B}"/>
          </ac:spMkLst>
        </pc:spChg>
        <pc:spChg chg="add">
          <ac:chgData name="Kacy Bibiana Dias (2428281)" userId="c2792f0f-06bd-4570-aaa1-7eaf800b5e04" providerId="ADAL" clId="{C1DAB17E-7EAC-4D4B-B929-9E6173BA608F}" dt="2025-12-08T14:24:46.316" v="25" actId="26606"/>
          <ac:spMkLst>
            <pc:docMk/>
            <pc:sldMk cId="0" sldId="264"/>
            <ac:spMk id="21" creationId="{B50AB553-2A96-4A92-96F2-93548E096954}"/>
          </ac:spMkLst>
        </pc:spChg>
        <pc:graphicFrameChg chg="add mod modGraphic">
          <ac:chgData name="Kacy Bibiana Dias (2428281)" userId="c2792f0f-06bd-4570-aaa1-7eaf800b5e04" providerId="ADAL" clId="{C1DAB17E-7EAC-4D4B-B929-9E6173BA608F}" dt="2025-12-08T15:36:14.896" v="447" actId="20577"/>
          <ac:graphicFrameMkLst>
            <pc:docMk/>
            <pc:sldMk cId="0" sldId="264"/>
            <ac:graphicFrameMk id="5" creationId="{193C2E01-4B33-0C0B-FD86-FA47830C4CAB}"/>
          </ac:graphicFrameMkLst>
        </pc:graphicFrameChg>
        <pc:picChg chg="add mod">
          <ac:chgData name="Kacy Bibiana Dias (2428281)" userId="c2792f0f-06bd-4570-aaa1-7eaf800b5e04" providerId="ADAL" clId="{C1DAB17E-7EAC-4D4B-B929-9E6173BA608F}" dt="2025-12-08T14:24:46.316" v="25" actId="26606"/>
          <ac:picMkLst>
            <pc:docMk/>
            <pc:sldMk cId="0" sldId="264"/>
            <ac:picMk id="6" creationId="{35C79134-8FC6-74D3-1BD1-EF2FC7AE63AB}"/>
          </ac:picMkLst>
        </pc:picChg>
      </pc:sldChg>
      <pc:sldChg chg="addSp delSp modSp mod setBg">
        <pc:chgData name="Kacy Bibiana Dias (2428281)" userId="c2792f0f-06bd-4570-aaa1-7eaf800b5e04" providerId="ADAL" clId="{C1DAB17E-7EAC-4D4B-B929-9E6173BA608F}" dt="2025-12-08T15:35:56.445" v="440" actId="20577"/>
        <pc:sldMkLst>
          <pc:docMk/>
          <pc:sldMk cId="0" sldId="265"/>
        </pc:sldMkLst>
        <pc:spChg chg="mod">
          <ac:chgData name="Kacy Bibiana Dias (2428281)" userId="c2792f0f-06bd-4570-aaa1-7eaf800b5e04" providerId="ADAL" clId="{C1DAB17E-7EAC-4D4B-B929-9E6173BA608F}" dt="2025-12-08T14:26:49.601" v="35" actId="26606"/>
          <ac:spMkLst>
            <pc:docMk/>
            <pc:sldMk cId="0" sldId="265"/>
            <ac:spMk id="2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1:49:11.552" v="24" actId="26606"/>
          <ac:spMkLst>
            <pc:docMk/>
            <pc:sldMk cId="0" sldId="265"/>
            <ac:spMk id="3" creationId="{00000000-0000-0000-0000-000000000000}"/>
          </ac:spMkLst>
        </pc:spChg>
        <pc:spChg chg="add mod">
          <ac:chgData name="Kacy Bibiana Dias (2428281)" userId="c2792f0f-06bd-4570-aaa1-7eaf800b5e04" providerId="ADAL" clId="{C1DAB17E-7EAC-4D4B-B929-9E6173BA608F}" dt="2025-12-08T15:35:56.445" v="440" actId="20577"/>
          <ac:spMkLst>
            <pc:docMk/>
            <pc:sldMk cId="0" sldId="265"/>
            <ac:spMk id="7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4:26:49.608" v="36" actId="26606"/>
          <ac:spMkLst>
            <pc:docMk/>
            <pc:sldMk cId="0" sldId="265"/>
            <ac:spMk id="9" creationId="{C0763A76-9F1C-4FC5-82B7-DD475DA461B2}"/>
          </ac:spMkLst>
        </pc:spChg>
        <pc:spChg chg="add del">
          <ac:chgData name="Kacy Bibiana Dias (2428281)" userId="c2792f0f-06bd-4570-aaa1-7eaf800b5e04" providerId="ADAL" clId="{C1DAB17E-7EAC-4D4B-B929-9E6173BA608F}" dt="2025-12-08T14:26:49.608" v="36" actId="26606"/>
          <ac:spMkLst>
            <pc:docMk/>
            <pc:sldMk cId="0" sldId="265"/>
            <ac:spMk id="11" creationId="{E81BF4F6-F2CF-4984-9D14-D6966D92F99F}"/>
          </ac:spMkLst>
        </pc:spChg>
        <pc:spChg chg="add del">
          <ac:chgData name="Kacy Bibiana Dias (2428281)" userId="c2792f0f-06bd-4570-aaa1-7eaf800b5e04" providerId="ADAL" clId="{C1DAB17E-7EAC-4D4B-B929-9E6173BA608F}" dt="2025-12-08T14:26:49.601" v="35" actId="26606"/>
          <ac:spMkLst>
            <pc:docMk/>
            <pc:sldMk cId="0" sldId="265"/>
            <ac:spMk id="16" creationId="{5C8908E2-EE49-44D2-9428-A28D2312A8D5}"/>
          </ac:spMkLst>
        </pc:spChg>
        <pc:spChg chg="add del">
          <ac:chgData name="Kacy Bibiana Dias (2428281)" userId="c2792f0f-06bd-4570-aaa1-7eaf800b5e04" providerId="ADAL" clId="{C1DAB17E-7EAC-4D4B-B929-9E6173BA608F}" dt="2025-12-08T14:26:49.601" v="35" actId="26606"/>
          <ac:spMkLst>
            <pc:docMk/>
            <pc:sldMk cId="0" sldId="265"/>
            <ac:spMk id="22" creationId="{02114E49-C077-4083-B5C1-6A6E70F4D91F}"/>
          </ac:spMkLst>
        </pc:spChg>
        <pc:spChg chg="add del">
          <ac:chgData name="Kacy Bibiana Dias (2428281)" userId="c2792f0f-06bd-4570-aaa1-7eaf800b5e04" providerId="ADAL" clId="{C1DAB17E-7EAC-4D4B-B929-9E6173BA608F}" dt="2025-12-08T14:26:49.601" v="35" actId="26606"/>
          <ac:spMkLst>
            <pc:docMk/>
            <pc:sldMk cId="0" sldId="265"/>
            <ac:spMk id="24" creationId="{ED888B23-07FA-482A-96DF-47E31AF1A603}"/>
          </ac:spMkLst>
        </pc:spChg>
        <pc:spChg chg="add">
          <ac:chgData name="Kacy Bibiana Dias (2428281)" userId="c2792f0f-06bd-4570-aaa1-7eaf800b5e04" providerId="ADAL" clId="{C1DAB17E-7EAC-4D4B-B929-9E6173BA608F}" dt="2025-12-08T14:26:49.608" v="36" actId="26606"/>
          <ac:spMkLst>
            <pc:docMk/>
            <pc:sldMk cId="0" sldId="265"/>
            <ac:spMk id="26" creationId="{C0763A76-9F1C-4FC5-82B7-DD475DA461B2}"/>
          </ac:spMkLst>
        </pc:spChg>
        <pc:spChg chg="add">
          <ac:chgData name="Kacy Bibiana Dias (2428281)" userId="c2792f0f-06bd-4570-aaa1-7eaf800b5e04" providerId="ADAL" clId="{C1DAB17E-7EAC-4D4B-B929-9E6173BA608F}" dt="2025-12-08T14:26:49.608" v="36" actId="26606"/>
          <ac:spMkLst>
            <pc:docMk/>
            <pc:sldMk cId="0" sldId="265"/>
            <ac:spMk id="27" creationId="{E81BF4F6-F2CF-4984-9D14-D6966D92F99F}"/>
          </ac:spMkLst>
        </pc:spChg>
        <pc:grpChg chg="add del">
          <ac:chgData name="Kacy Bibiana Dias (2428281)" userId="c2792f0f-06bd-4570-aaa1-7eaf800b5e04" providerId="ADAL" clId="{C1DAB17E-7EAC-4D4B-B929-9E6173BA608F}" dt="2025-12-08T14:26:49.601" v="35" actId="26606"/>
          <ac:grpSpMkLst>
            <pc:docMk/>
            <pc:sldMk cId="0" sldId="265"/>
            <ac:grpSpMk id="18" creationId="{D8C3AFD7-4CCE-484E-84C6-80FB3E3E2093}"/>
          </ac:grpSpMkLst>
        </pc:grpChg>
        <pc:graphicFrameChg chg="add del">
          <ac:chgData name="Kacy Bibiana Dias (2428281)" userId="c2792f0f-06bd-4570-aaa1-7eaf800b5e04" providerId="ADAL" clId="{C1DAB17E-7EAC-4D4B-B929-9E6173BA608F}" dt="2025-12-08T11:49:11.543" v="23" actId="26606"/>
          <ac:graphicFrameMkLst>
            <pc:docMk/>
            <pc:sldMk cId="0" sldId="265"/>
            <ac:graphicFrameMk id="5" creationId="{F9075F5A-6979-C53F-90D6-945C994CF300}"/>
          </ac:graphicFrameMkLst>
        </pc:graphicFrameChg>
        <pc:picChg chg="add mod">
          <ac:chgData name="Kacy Bibiana Dias (2428281)" userId="c2792f0f-06bd-4570-aaa1-7eaf800b5e04" providerId="ADAL" clId="{C1DAB17E-7EAC-4D4B-B929-9E6173BA608F}" dt="2025-12-08T14:26:49.601" v="35" actId="26606"/>
          <ac:picMkLst>
            <pc:docMk/>
            <pc:sldMk cId="0" sldId="265"/>
            <ac:picMk id="8" creationId="{4C6A6B12-AE39-EF90-2EE2-1E1A6F1148B8}"/>
          </ac:picMkLst>
        </pc:picChg>
      </pc:sldChg>
      <pc:sldChg chg="addSp delSp modSp mod setBg">
        <pc:chgData name="Kacy Bibiana Dias (2428281)" userId="c2792f0f-06bd-4570-aaa1-7eaf800b5e04" providerId="ADAL" clId="{C1DAB17E-7EAC-4D4B-B929-9E6173BA608F}" dt="2025-12-08T15:35:26.828" v="430" actId="20577"/>
        <pc:sldMkLst>
          <pc:docMk/>
          <pc:sldMk cId="0" sldId="266"/>
        </pc:sldMkLst>
        <pc:spChg chg="mod">
          <ac:chgData name="Kacy Bibiana Dias (2428281)" userId="c2792f0f-06bd-4570-aaa1-7eaf800b5e04" providerId="ADAL" clId="{C1DAB17E-7EAC-4D4B-B929-9E6173BA608F}" dt="2025-12-08T14:25:43.044" v="26" actId="26606"/>
          <ac:spMkLst>
            <pc:docMk/>
            <pc:sldMk cId="0" sldId="266"/>
            <ac:spMk id="2" creationId="{00000000-0000-0000-0000-000000000000}"/>
          </ac:spMkLst>
        </pc:spChg>
        <pc:spChg chg="del">
          <ac:chgData name="Kacy Bibiana Dias (2428281)" userId="c2792f0f-06bd-4570-aaa1-7eaf800b5e04" providerId="ADAL" clId="{C1DAB17E-7EAC-4D4B-B929-9E6173BA608F}" dt="2025-12-08T14:25:43.044" v="26" actId="26606"/>
          <ac:spMkLst>
            <pc:docMk/>
            <pc:sldMk cId="0" sldId="266"/>
            <ac:spMk id="3" creationId="{00000000-0000-0000-0000-000000000000}"/>
          </ac:spMkLst>
        </pc:spChg>
        <pc:spChg chg="add">
          <ac:chgData name="Kacy Bibiana Dias (2428281)" userId="c2792f0f-06bd-4570-aaa1-7eaf800b5e04" providerId="ADAL" clId="{C1DAB17E-7EAC-4D4B-B929-9E6173BA608F}" dt="2025-12-08T14:25:43.044" v="26" actId="26606"/>
          <ac:spMkLst>
            <pc:docMk/>
            <pc:sldMk cId="0" sldId="266"/>
            <ac:spMk id="9" creationId="{58086AEC-04C2-4BC4-BFB8-0135965C74A8}"/>
          </ac:spMkLst>
        </pc:spChg>
        <pc:spChg chg="add">
          <ac:chgData name="Kacy Bibiana Dias (2428281)" userId="c2792f0f-06bd-4570-aaa1-7eaf800b5e04" providerId="ADAL" clId="{C1DAB17E-7EAC-4D4B-B929-9E6173BA608F}" dt="2025-12-08T14:25:43.044" v="26" actId="26606"/>
          <ac:spMkLst>
            <pc:docMk/>
            <pc:sldMk cId="0" sldId="266"/>
            <ac:spMk id="11" creationId="{20C3BE3F-B8A9-4DC9-A867-EC91736FAA07}"/>
          </ac:spMkLst>
        </pc:spChg>
        <pc:grpChg chg="add">
          <ac:chgData name="Kacy Bibiana Dias (2428281)" userId="c2792f0f-06bd-4570-aaa1-7eaf800b5e04" providerId="ADAL" clId="{C1DAB17E-7EAC-4D4B-B929-9E6173BA608F}" dt="2025-12-08T14:25:43.044" v="26" actId="26606"/>
          <ac:grpSpMkLst>
            <pc:docMk/>
            <pc:sldMk cId="0" sldId="266"/>
            <ac:grpSpMk id="13" creationId="{0CA2F3D1-53F2-478B-949B-6D4EA2E4E43E}"/>
          </ac:grpSpMkLst>
        </pc:grpChg>
        <pc:graphicFrameChg chg="add modGraphic">
          <ac:chgData name="Kacy Bibiana Dias (2428281)" userId="c2792f0f-06bd-4570-aaa1-7eaf800b5e04" providerId="ADAL" clId="{C1DAB17E-7EAC-4D4B-B929-9E6173BA608F}" dt="2025-12-08T15:35:26.828" v="430" actId="20577"/>
          <ac:graphicFrameMkLst>
            <pc:docMk/>
            <pc:sldMk cId="0" sldId="266"/>
            <ac:graphicFrameMk id="5" creationId="{15602DF3-AA92-2108-BE8B-E7EE7471F34F}"/>
          </ac:graphicFrameMkLst>
        </pc:graphicFrameChg>
        <pc:graphicFrameChg chg="add del modGraphic">
          <ac:chgData name="Kacy Bibiana Dias (2428281)" userId="c2792f0f-06bd-4570-aaa1-7eaf800b5e04" providerId="ADAL" clId="{C1DAB17E-7EAC-4D4B-B929-9E6173BA608F}" dt="2025-12-08T15:35:11.395" v="424" actId="27309"/>
          <ac:graphicFrameMkLst>
            <pc:docMk/>
            <pc:sldMk cId="0" sldId="266"/>
            <ac:graphicFrameMk id="6" creationId="{218BF0F2-EF6B-2335-9D50-33F411D5914E}"/>
          </ac:graphicFrameMkLst>
        </pc:graphicFrameChg>
      </pc:sldChg>
      <pc:sldChg chg="addSp delSp modSp mod setBg">
        <pc:chgData name="Kacy Bibiana Dias (2428281)" userId="c2792f0f-06bd-4570-aaa1-7eaf800b5e04" providerId="ADAL" clId="{C1DAB17E-7EAC-4D4B-B929-9E6173BA608F}" dt="2025-12-08T15:35:02.380" v="422" actId="20577"/>
        <pc:sldMkLst>
          <pc:docMk/>
          <pc:sldMk cId="0" sldId="267"/>
        </pc:sldMkLst>
        <pc:spChg chg="mod">
          <ac:chgData name="Kacy Bibiana Dias (2428281)" userId="c2792f0f-06bd-4570-aaa1-7eaf800b5e04" providerId="ADAL" clId="{C1DAB17E-7EAC-4D4B-B929-9E6173BA608F}" dt="2025-12-08T14:26:20.023" v="27" actId="26606"/>
          <ac:spMkLst>
            <pc:docMk/>
            <pc:sldMk cId="0" sldId="267"/>
            <ac:spMk id="2" creationId="{00000000-0000-0000-0000-000000000000}"/>
          </ac:spMkLst>
        </pc:spChg>
        <pc:spChg chg="del">
          <ac:chgData name="Kacy Bibiana Dias (2428281)" userId="c2792f0f-06bd-4570-aaa1-7eaf800b5e04" providerId="ADAL" clId="{C1DAB17E-7EAC-4D4B-B929-9E6173BA608F}" dt="2025-12-08T14:26:20.023" v="27" actId="26606"/>
          <ac:spMkLst>
            <pc:docMk/>
            <pc:sldMk cId="0" sldId="267"/>
            <ac:spMk id="3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4:27:05.321" v="37" actId="26606"/>
          <ac:spMkLst>
            <pc:docMk/>
            <pc:sldMk cId="0" sldId="267"/>
            <ac:spMk id="9" creationId="{BC68A55F-7B32-44D8-AEE5-1AF40532656C}"/>
          </ac:spMkLst>
        </pc:spChg>
        <pc:spChg chg="add del">
          <ac:chgData name="Kacy Bibiana Dias (2428281)" userId="c2792f0f-06bd-4570-aaa1-7eaf800b5e04" providerId="ADAL" clId="{C1DAB17E-7EAC-4D4B-B929-9E6173BA608F}" dt="2025-12-08T14:27:05.321" v="37" actId="26606"/>
          <ac:spMkLst>
            <pc:docMk/>
            <pc:sldMk cId="0" sldId="267"/>
            <ac:spMk id="11" creationId="{CD1AAA2C-FBBE-42AA-B869-31D524B7653F}"/>
          </ac:spMkLst>
        </pc:spChg>
        <pc:spChg chg="add del">
          <ac:chgData name="Kacy Bibiana Dias (2428281)" userId="c2792f0f-06bd-4570-aaa1-7eaf800b5e04" providerId="ADAL" clId="{C1DAB17E-7EAC-4D4B-B929-9E6173BA608F}" dt="2025-12-08T14:27:05.321" v="37" actId="26606"/>
          <ac:spMkLst>
            <pc:docMk/>
            <pc:sldMk cId="0" sldId="267"/>
            <ac:spMk id="13" creationId="{5F937BBF-9326-4230-AB1B-F1795E350559}"/>
          </ac:spMkLst>
        </pc:spChg>
        <pc:spChg chg="add del">
          <ac:chgData name="Kacy Bibiana Dias (2428281)" userId="c2792f0f-06bd-4570-aaa1-7eaf800b5e04" providerId="ADAL" clId="{C1DAB17E-7EAC-4D4B-B929-9E6173BA608F}" dt="2025-12-08T14:29:22.202" v="44" actId="26606"/>
          <ac:spMkLst>
            <pc:docMk/>
            <pc:sldMk cId="0" sldId="267"/>
            <ac:spMk id="18" creationId="{BC68A55F-7B32-44D8-AEE5-1AF40532656C}"/>
          </ac:spMkLst>
        </pc:spChg>
        <pc:spChg chg="add del">
          <ac:chgData name="Kacy Bibiana Dias (2428281)" userId="c2792f0f-06bd-4570-aaa1-7eaf800b5e04" providerId="ADAL" clId="{C1DAB17E-7EAC-4D4B-B929-9E6173BA608F}" dt="2025-12-08T14:29:22.202" v="44" actId="26606"/>
          <ac:spMkLst>
            <pc:docMk/>
            <pc:sldMk cId="0" sldId="267"/>
            <ac:spMk id="20" creationId="{CD1AAA2C-FBBE-42AA-B869-31D524B7653F}"/>
          </ac:spMkLst>
        </pc:spChg>
        <pc:spChg chg="add del">
          <ac:chgData name="Kacy Bibiana Dias (2428281)" userId="c2792f0f-06bd-4570-aaa1-7eaf800b5e04" providerId="ADAL" clId="{C1DAB17E-7EAC-4D4B-B929-9E6173BA608F}" dt="2025-12-08T14:29:22.202" v="44" actId="26606"/>
          <ac:spMkLst>
            <pc:docMk/>
            <pc:sldMk cId="0" sldId="267"/>
            <ac:spMk id="22" creationId="{5F937BBF-9326-4230-AB1B-F1795E350559}"/>
          </ac:spMkLst>
        </pc:spChg>
        <pc:spChg chg="add del">
          <ac:chgData name="Kacy Bibiana Dias (2428281)" userId="c2792f0f-06bd-4570-aaa1-7eaf800b5e04" providerId="ADAL" clId="{C1DAB17E-7EAC-4D4B-B929-9E6173BA608F}" dt="2025-12-08T14:29:22.202" v="44" actId="26606"/>
          <ac:spMkLst>
            <pc:docMk/>
            <pc:sldMk cId="0" sldId="267"/>
            <ac:spMk id="27" creationId="{BC68A55F-7B32-44D8-AEE5-1AF40532656C}"/>
          </ac:spMkLst>
        </pc:spChg>
        <pc:spChg chg="add del">
          <ac:chgData name="Kacy Bibiana Dias (2428281)" userId="c2792f0f-06bd-4570-aaa1-7eaf800b5e04" providerId="ADAL" clId="{C1DAB17E-7EAC-4D4B-B929-9E6173BA608F}" dt="2025-12-08T14:29:22.202" v="44" actId="26606"/>
          <ac:spMkLst>
            <pc:docMk/>
            <pc:sldMk cId="0" sldId="267"/>
            <ac:spMk id="29" creationId="{CD1AAA2C-FBBE-42AA-B869-31D524B7653F}"/>
          </ac:spMkLst>
        </pc:spChg>
        <pc:spChg chg="add del">
          <ac:chgData name="Kacy Bibiana Dias (2428281)" userId="c2792f0f-06bd-4570-aaa1-7eaf800b5e04" providerId="ADAL" clId="{C1DAB17E-7EAC-4D4B-B929-9E6173BA608F}" dt="2025-12-08T14:29:22.202" v="44" actId="26606"/>
          <ac:spMkLst>
            <pc:docMk/>
            <pc:sldMk cId="0" sldId="267"/>
            <ac:spMk id="31" creationId="{5F937BBF-9326-4230-AB1B-F1795E350559}"/>
          </ac:spMkLst>
        </pc:spChg>
        <pc:graphicFrameChg chg="add mod modGraphic">
          <ac:chgData name="Kacy Bibiana Dias (2428281)" userId="c2792f0f-06bd-4570-aaa1-7eaf800b5e04" providerId="ADAL" clId="{C1DAB17E-7EAC-4D4B-B929-9E6173BA608F}" dt="2025-12-08T15:35:02.380" v="422" actId="20577"/>
          <ac:graphicFrameMkLst>
            <pc:docMk/>
            <pc:sldMk cId="0" sldId="267"/>
            <ac:graphicFrameMk id="5" creationId="{C61DE34B-720B-72CF-9100-4A778196A794}"/>
          </ac:graphicFrameMkLst>
        </pc:graphicFrameChg>
      </pc:sldChg>
      <pc:sldChg chg="addSp delSp modSp mod setBg">
        <pc:chgData name="Kacy Bibiana Dias (2428281)" userId="c2792f0f-06bd-4570-aaa1-7eaf800b5e04" providerId="ADAL" clId="{C1DAB17E-7EAC-4D4B-B929-9E6173BA608F}" dt="2025-12-08T15:34:37.824" v="415" actId="20577"/>
        <pc:sldMkLst>
          <pc:docMk/>
          <pc:sldMk cId="0" sldId="268"/>
        </pc:sldMkLst>
        <pc:spChg chg="mod">
          <ac:chgData name="Kacy Bibiana Dias (2428281)" userId="c2792f0f-06bd-4570-aaa1-7eaf800b5e04" providerId="ADAL" clId="{C1DAB17E-7EAC-4D4B-B929-9E6173BA608F}" dt="2025-12-08T14:33:00.859" v="52" actId="26606"/>
          <ac:spMkLst>
            <pc:docMk/>
            <pc:sldMk cId="0" sldId="268"/>
            <ac:spMk id="2" creationId="{00000000-0000-0000-0000-000000000000}"/>
          </ac:spMkLst>
        </pc:spChg>
        <pc:spChg chg="add del mod">
          <ac:chgData name="Kacy Bibiana Dias (2428281)" userId="c2792f0f-06bd-4570-aaa1-7eaf800b5e04" providerId="ADAL" clId="{C1DAB17E-7EAC-4D4B-B929-9E6173BA608F}" dt="2025-12-08T14:30:38.692" v="47" actId="26606"/>
          <ac:spMkLst>
            <pc:docMk/>
            <pc:sldMk cId="0" sldId="268"/>
            <ac:spMk id="3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4:29:17.481" v="42" actId="26606"/>
          <ac:spMkLst>
            <pc:docMk/>
            <pc:sldMk cId="0" sldId="268"/>
            <ac:spMk id="8" creationId="{17718681-A12E-49D6-9925-DD7C68176D61}"/>
          </ac:spMkLst>
        </pc:spChg>
        <pc:spChg chg="add del">
          <ac:chgData name="Kacy Bibiana Dias (2428281)" userId="c2792f0f-06bd-4570-aaa1-7eaf800b5e04" providerId="ADAL" clId="{C1DAB17E-7EAC-4D4B-B929-9E6173BA608F}" dt="2025-12-08T14:28:53.073" v="40" actId="26606"/>
          <ac:spMkLst>
            <pc:docMk/>
            <pc:sldMk cId="0" sldId="268"/>
            <ac:spMk id="9" creationId="{C0763A76-9F1C-4FC5-82B7-DD475DA461B2}"/>
          </ac:spMkLst>
        </pc:spChg>
        <pc:spChg chg="add del">
          <ac:chgData name="Kacy Bibiana Dias (2428281)" userId="c2792f0f-06bd-4570-aaa1-7eaf800b5e04" providerId="ADAL" clId="{C1DAB17E-7EAC-4D4B-B929-9E6173BA608F}" dt="2025-12-08T14:29:17.481" v="42" actId="26606"/>
          <ac:spMkLst>
            <pc:docMk/>
            <pc:sldMk cId="0" sldId="268"/>
            <ac:spMk id="10" creationId="{FBD77573-9EF2-4C35-8285-A1CF6FBB0EA5}"/>
          </ac:spMkLst>
        </pc:spChg>
        <pc:spChg chg="add del">
          <ac:chgData name="Kacy Bibiana Dias (2428281)" userId="c2792f0f-06bd-4570-aaa1-7eaf800b5e04" providerId="ADAL" clId="{C1DAB17E-7EAC-4D4B-B929-9E6173BA608F}" dt="2025-12-08T14:28:53.073" v="40" actId="26606"/>
          <ac:spMkLst>
            <pc:docMk/>
            <pc:sldMk cId="0" sldId="268"/>
            <ac:spMk id="11" creationId="{E81BF4F6-F2CF-4984-9D14-D6966D92F99F}"/>
          </ac:spMkLst>
        </pc:spChg>
        <pc:spChg chg="add del">
          <ac:chgData name="Kacy Bibiana Dias (2428281)" userId="c2792f0f-06bd-4570-aaa1-7eaf800b5e04" providerId="ADAL" clId="{C1DAB17E-7EAC-4D4B-B929-9E6173BA608F}" dt="2025-12-08T14:33:00.859" v="52" actId="26606"/>
          <ac:spMkLst>
            <pc:docMk/>
            <pc:sldMk cId="0" sldId="268"/>
            <ac:spMk id="12" creationId="{2E442304-DDBD-4F7B-8017-36BCC863FB40}"/>
          </ac:spMkLst>
        </pc:spChg>
        <pc:spChg chg="add del">
          <ac:chgData name="Kacy Bibiana Dias (2428281)" userId="c2792f0f-06bd-4570-aaa1-7eaf800b5e04" providerId="ADAL" clId="{C1DAB17E-7EAC-4D4B-B929-9E6173BA608F}" dt="2025-12-08T14:33:00.859" v="52" actId="26606"/>
          <ac:spMkLst>
            <pc:docMk/>
            <pc:sldMk cId="0" sldId="268"/>
            <ac:spMk id="13" creationId="{5E107275-3853-46FD-A241-DE4355A42675}"/>
          </ac:spMkLst>
        </pc:spChg>
        <pc:spChg chg="add">
          <ac:chgData name="Kacy Bibiana Dias (2428281)" userId="c2792f0f-06bd-4570-aaa1-7eaf800b5e04" providerId="ADAL" clId="{C1DAB17E-7EAC-4D4B-B929-9E6173BA608F}" dt="2025-12-08T14:33:00.859" v="52" actId="26606"/>
          <ac:spMkLst>
            <pc:docMk/>
            <pc:sldMk cId="0" sldId="268"/>
            <ac:spMk id="19" creationId="{5628E5CB-913B-4378-97CE-18C9F6410C53}"/>
          </ac:spMkLst>
        </pc:spChg>
        <pc:graphicFrameChg chg="add del">
          <ac:chgData name="Kacy Bibiana Dias (2428281)" userId="c2792f0f-06bd-4570-aaa1-7eaf800b5e04" providerId="ADAL" clId="{C1DAB17E-7EAC-4D4B-B929-9E6173BA608F}" dt="2025-12-08T14:30:38.666" v="46" actId="26606"/>
          <ac:graphicFrameMkLst>
            <pc:docMk/>
            <pc:sldMk cId="0" sldId="268"/>
            <ac:graphicFrameMk id="6" creationId="{2524BE70-370E-4E57-61BB-D7206F160BBE}"/>
          </ac:graphicFrameMkLst>
        </pc:graphicFrameChg>
        <pc:graphicFrameChg chg="add mod modGraphic">
          <ac:chgData name="Kacy Bibiana Dias (2428281)" userId="c2792f0f-06bd-4570-aaa1-7eaf800b5e04" providerId="ADAL" clId="{C1DAB17E-7EAC-4D4B-B929-9E6173BA608F}" dt="2025-12-08T15:34:37.824" v="415" actId="20577"/>
          <ac:graphicFrameMkLst>
            <pc:docMk/>
            <pc:sldMk cId="0" sldId="268"/>
            <ac:graphicFrameMk id="14" creationId="{D3505F40-7932-2A1D-9618-42114D191DC6}"/>
          </ac:graphicFrameMkLst>
        </pc:graphicFrameChg>
        <pc:picChg chg="add del">
          <ac:chgData name="Kacy Bibiana Dias (2428281)" userId="c2792f0f-06bd-4570-aaa1-7eaf800b5e04" providerId="ADAL" clId="{C1DAB17E-7EAC-4D4B-B929-9E6173BA608F}" dt="2025-12-08T14:28:53.073" v="40" actId="26606"/>
          <ac:picMkLst>
            <pc:docMk/>
            <pc:sldMk cId="0" sldId="268"/>
            <ac:picMk id="5" creationId="{6AA93B78-9EA9-5D03-B242-5FE02380F3E2}"/>
          </ac:picMkLst>
        </pc:picChg>
      </pc:sldChg>
      <pc:sldChg chg="addSp delSp modSp mod setBg">
        <pc:chgData name="Kacy Bibiana Dias (2428281)" userId="c2792f0f-06bd-4570-aaa1-7eaf800b5e04" providerId="ADAL" clId="{C1DAB17E-7EAC-4D4B-B929-9E6173BA608F}" dt="2025-12-08T15:34:16.287" v="410" actId="20577"/>
        <pc:sldMkLst>
          <pc:docMk/>
          <pc:sldMk cId="0" sldId="269"/>
        </pc:sldMkLst>
        <pc:spChg chg="mod">
          <ac:chgData name="Kacy Bibiana Dias (2428281)" userId="c2792f0f-06bd-4570-aaa1-7eaf800b5e04" providerId="ADAL" clId="{C1DAB17E-7EAC-4D4B-B929-9E6173BA608F}" dt="2025-12-08T14:31:26.044" v="48" actId="26606"/>
          <ac:spMkLst>
            <pc:docMk/>
            <pc:sldMk cId="0" sldId="269"/>
            <ac:spMk id="2" creationId="{00000000-0000-0000-0000-000000000000}"/>
          </ac:spMkLst>
        </pc:spChg>
        <pc:spChg chg="del">
          <ac:chgData name="Kacy Bibiana Dias (2428281)" userId="c2792f0f-06bd-4570-aaa1-7eaf800b5e04" providerId="ADAL" clId="{C1DAB17E-7EAC-4D4B-B929-9E6173BA608F}" dt="2025-12-08T14:31:26.044" v="48" actId="26606"/>
          <ac:spMkLst>
            <pc:docMk/>
            <pc:sldMk cId="0" sldId="269"/>
            <ac:spMk id="3" creationId="{00000000-0000-0000-0000-000000000000}"/>
          </ac:spMkLst>
        </pc:spChg>
        <pc:spChg chg="add">
          <ac:chgData name="Kacy Bibiana Dias (2428281)" userId="c2792f0f-06bd-4570-aaa1-7eaf800b5e04" providerId="ADAL" clId="{C1DAB17E-7EAC-4D4B-B929-9E6173BA608F}" dt="2025-12-08T14:31:26.044" v="48" actId="26606"/>
          <ac:spMkLst>
            <pc:docMk/>
            <pc:sldMk cId="0" sldId="269"/>
            <ac:spMk id="9" creationId="{7517A47C-B2E5-4B79-8061-D74B1311AF6E}"/>
          </ac:spMkLst>
        </pc:spChg>
        <pc:spChg chg="add">
          <ac:chgData name="Kacy Bibiana Dias (2428281)" userId="c2792f0f-06bd-4570-aaa1-7eaf800b5e04" providerId="ADAL" clId="{C1DAB17E-7EAC-4D4B-B929-9E6173BA608F}" dt="2025-12-08T14:31:26.044" v="48" actId="26606"/>
          <ac:spMkLst>
            <pc:docMk/>
            <pc:sldMk cId="0" sldId="269"/>
            <ac:spMk id="11" creationId="{C505E780-2083-4CB5-A42A-5E0E2908ECC3}"/>
          </ac:spMkLst>
        </pc:spChg>
        <pc:spChg chg="add">
          <ac:chgData name="Kacy Bibiana Dias (2428281)" userId="c2792f0f-06bd-4570-aaa1-7eaf800b5e04" providerId="ADAL" clId="{C1DAB17E-7EAC-4D4B-B929-9E6173BA608F}" dt="2025-12-08T14:31:26.044" v="48" actId="26606"/>
          <ac:spMkLst>
            <pc:docMk/>
            <pc:sldMk cId="0" sldId="269"/>
            <ac:spMk id="13" creationId="{D2C0AE1C-0118-41AE-8A10-7CDCBF10E96F}"/>
          </ac:spMkLst>
        </pc:spChg>
        <pc:spChg chg="add">
          <ac:chgData name="Kacy Bibiana Dias (2428281)" userId="c2792f0f-06bd-4570-aaa1-7eaf800b5e04" providerId="ADAL" clId="{C1DAB17E-7EAC-4D4B-B929-9E6173BA608F}" dt="2025-12-08T14:31:26.044" v="48" actId="26606"/>
          <ac:spMkLst>
            <pc:docMk/>
            <pc:sldMk cId="0" sldId="269"/>
            <ac:spMk id="15" creationId="{463EEC44-1BA3-44ED-81FC-A644B04B2A44}"/>
          </ac:spMkLst>
        </pc:spChg>
        <pc:graphicFrameChg chg="add modGraphic">
          <ac:chgData name="Kacy Bibiana Dias (2428281)" userId="c2792f0f-06bd-4570-aaa1-7eaf800b5e04" providerId="ADAL" clId="{C1DAB17E-7EAC-4D4B-B929-9E6173BA608F}" dt="2025-12-08T15:34:16.287" v="410" actId="20577"/>
          <ac:graphicFrameMkLst>
            <pc:docMk/>
            <pc:sldMk cId="0" sldId="269"/>
            <ac:graphicFrameMk id="5" creationId="{36EE3FCD-8B22-A462-2601-FB7B3761BBBE}"/>
          </ac:graphicFrameMkLst>
        </pc:graphicFrameChg>
      </pc:sldChg>
      <pc:sldChg chg="addSp delSp modSp mod setBg">
        <pc:chgData name="Kacy Bibiana Dias (2428281)" userId="c2792f0f-06bd-4570-aaa1-7eaf800b5e04" providerId="ADAL" clId="{C1DAB17E-7EAC-4D4B-B929-9E6173BA608F}" dt="2025-12-08T15:33:54.619" v="403" actId="20577"/>
        <pc:sldMkLst>
          <pc:docMk/>
          <pc:sldMk cId="0" sldId="270"/>
        </pc:sldMkLst>
        <pc:spChg chg="mod">
          <ac:chgData name="Kacy Bibiana Dias (2428281)" userId="c2792f0f-06bd-4570-aaa1-7eaf800b5e04" providerId="ADAL" clId="{C1DAB17E-7EAC-4D4B-B929-9E6173BA608F}" dt="2025-12-08T14:32:35" v="51" actId="26606"/>
          <ac:spMkLst>
            <pc:docMk/>
            <pc:sldMk cId="0" sldId="270"/>
            <ac:spMk id="2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4:32:35" v="51" actId="26606"/>
          <ac:spMkLst>
            <pc:docMk/>
            <pc:sldMk cId="0" sldId="270"/>
            <ac:spMk id="3" creationId="{00000000-0000-0000-0000-000000000000}"/>
          </ac:spMkLst>
        </pc:spChg>
        <pc:spChg chg="add">
          <ac:chgData name="Kacy Bibiana Dias (2428281)" userId="c2792f0f-06bd-4570-aaa1-7eaf800b5e04" providerId="ADAL" clId="{C1DAB17E-7EAC-4D4B-B929-9E6173BA608F}" dt="2025-12-08T14:32:35" v="51" actId="26606"/>
          <ac:spMkLst>
            <pc:docMk/>
            <pc:sldMk cId="0" sldId="270"/>
            <ac:spMk id="9" creationId="{BC68A55F-7B32-44D8-AEE5-1AF40532656C}"/>
          </ac:spMkLst>
        </pc:spChg>
        <pc:spChg chg="add">
          <ac:chgData name="Kacy Bibiana Dias (2428281)" userId="c2792f0f-06bd-4570-aaa1-7eaf800b5e04" providerId="ADAL" clId="{C1DAB17E-7EAC-4D4B-B929-9E6173BA608F}" dt="2025-12-08T14:32:35" v="51" actId="26606"/>
          <ac:spMkLst>
            <pc:docMk/>
            <pc:sldMk cId="0" sldId="270"/>
            <ac:spMk id="11" creationId="{CD1AAA2C-FBBE-42AA-B869-31D524B7653F}"/>
          </ac:spMkLst>
        </pc:spChg>
        <pc:spChg chg="add">
          <ac:chgData name="Kacy Bibiana Dias (2428281)" userId="c2792f0f-06bd-4570-aaa1-7eaf800b5e04" providerId="ADAL" clId="{C1DAB17E-7EAC-4D4B-B929-9E6173BA608F}" dt="2025-12-08T14:32:35" v="51" actId="26606"/>
          <ac:spMkLst>
            <pc:docMk/>
            <pc:sldMk cId="0" sldId="270"/>
            <ac:spMk id="13" creationId="{5F937BBF-9326-4230-AB1B-F1795E350559}"/>
          </ac:spMkLst>
        </pc:spChg>
        <pc:graphicFrameChg chg="add del">
          <ac:chgData name="Kacy Bibiana Dias (2428281)" userId="c2792f0f-06bd-4570-aaa1-7eaf800b5e04" providerId="ADAL" clId="{C1DAB17E-7EAC-4D4B-B929-9E6173BA608F}" dt="2025-12-08T14:32:34.937" v="50" actId="26606"/>
          <ac:graphicFrameMkLst>
            <pc:docMk/>
            <pc:sldMk cId="0" sldId="270"/>
            <ac:graphicFrameMk id="5" creationId="{83E461B8-545B-CE0E-ECF1-1F4407F63FA8}"/>
          </ac:graphicFrameMkLst>
        </pc:graphicFrameChg>
        <pc:graphicFrameChg chg="add modGraphic">
          <ac:chgData name="Kacy Bibiana Dias (2428281)" userId="c2792f0f-06bd-4570-aaa1-7eaf800b5e04" providerId="ADAL" clId="{C1DAB17E-7EAC-4D4B-B929-9E6173BA608F}" dt="2025-12-08T15:33:54.619" v="403" actId="20577"/>
          <ac:graphicFrameMkLst>
            <pc:docMk/>
            <pc:sldMk cId="0" sldId="270"/>
            <ac:graphicFrameMk id="7" creationId="{0FA00306-4928-3AD8-EAD9-6667B3F55AC2}"/>
          </ac:graphicFrameMkLst>
        </pc:graphicFrameChg>
      </pc:sldChg>
      <pc:sldChg chg="addSp delSp modSp mod setBg">
        <pc:chgData name="Kacy Bibiana Dias (2428281)" userId="c2792f0f-06bd-4570-aaa1-7eaf800b5e04" providerId="ADAL" clId="{C1DAB17E-7EAC-4D4B-B929-9E6173BA608F}" dt="2025-12-08T15:33:32.443" v="398" actId="20577"/>
        <pc:sldMkLst>
          <pc:docMk/>
          <pc:sldMk cId="0" sldId="271"/>
        </pc:sldMkLst>
        <pc:spChg chg="mod">
          <ac:chgData name="Kacy Bibiana Dias (2428281)" userId="c2792f0f-06bd-4570-aaa1-7eaf800b5e04" providerId="ADAL" clId="{C1DAB17E-7EAC-4D4B-B929-9E6173BA608F}" dt="2025-12-08T14:34:03.889" v="53" actId="26606"/>
          <ac:spMkLst>
            <pc:docMk/>
            <pc:sldMk cId="0" sldId="271"/>
            <ac:spMk id="2" creationId="{00000000-0000-0000-0000-000000000000}"/>
          </ac:spMkLst>
        </pc:spChg>
        <pc:spChg chg="del">
          <ac:chgData name="Kacy Bibiana Dias (2428281)" userId="c2792f0f-06bd-4570-aaa1-7eaf800b5e04" providerId="ADAL" clId="{C1DAB17E-7EAC-4D4B-B929-9E6173BA608F}" dt="2025-12-08T14:34:03.889" v="53" actId="26606"/>
          <ac:spMkLst>
            <pc:docMk/>
            <pc:sldMk cId="0" sldId="271"/>
            <ac:spMk id="3" creationId="{00000000-0000-0000-0000-000000000000}"/>
          </ac:spMkLst>
        </pc:spChg>
        <pc:spChg chg="add">
          <ac:chgData name="Kacy Bibiana Dias (2428281)" userId="c2792f0f-06bd-4570-aaa1-7eaf800b5e04" providerId="ADAL" clId="{C1DAB17E-7EAC-4D4B-B929-9E6173BA608F}" dt="2025-12-08T14:34:03.889" v="53" actId="26606"/>
          <ac:spMkLst>
            <pc:docMk/>
            <pc:sldMk cId="0" sldId="271"/>
            <ac:spMk id="9" creationId="{6D1A2CED-DA9B-4CCF-8215-CFC65FE71603}"/>
          </ac:spMkLst>
        </pc:spChg>
        <pc:spChg chg="add">
          <ac:chgData name="Kacy Bibiana Dias (2428281)" userId="c2792f0f-06bd-4570-aaa1-7eaf800b5e04" providerId="ADAL" clId="{C1DAB17E-7EAC-4D4B-B929-9E6173BA608F}" dt="2025-12-08T14:34:03.889" v="53" actId="26606"/>
          <ac:spMkLst>
            <pc:docMk/>
            <pc:sldMk cId="0" sldId="271"/>
            <ac:spMk id="11" creationId="{562DFC44-A40C-4573-9230-B3EDB3EC8EEB}"/>
          </ac:spMkLst>
        </pc:spChg>
        <pc:spChg chg="add">
          <ac:chgData name="Kacy Bibiana Dias (2428281)" userId="c2792f0f-06bd-4570-aaa1-7eaf800b5e04" providerId="ADAL" clId="{C1DAB17E-7EAC-4D4B-B929-9E6173BA608F}" dt="2025-12-08T14:34:03.889" v="53" actId="26606"/>
          <ac:spMkLst>
            <pc:docMk/>
            <pc:sldMk cId="0" sldId="271"/>
            <ac:spMk id="13" creationId="{15589D35-CF9F-4DE9-A792-8571A09E9BC9}"/>
          </ac:spMkLst>
        </pc:spChg>
        <pc:graphicFrameChg chg="add modGraphic">
          <ac:chgData name="Kacy Bibiana Dias (2428281)" userId="c2792f0f-06bd-4570-aaa1-7eaf800b5e04" providerId="ADAL" clId="{C1DAB17E-7EAC-4D4B-B929-9E6173BA608F}" dt="2025-12-08T15:33:32.443" v="398" actId="20577"/>
          <ac:graphicFrameMkLst>
            <pc:docMk/>
            <pc:sldMk cId="0" sldId="271"/>
            <ac:graphicFrameMk id="5" creationId="{2CEAEB91-5F4C-EB08-FF8B-410E886348ED}"/>
          </ac:graphicFrameMkLst>
        </pc:graphicFrameChg>
      </pc:sldChg>
      <pc:sldChg chg="addSp delSp modSp mod setBg">
        <pc:chgData name="Kacy Bibiana Dias (2428281)" userId="c2792f0f-06bd-4570-aaa1-7eaf800b5e04" providerId="ADAL" clId="{C1DAB17E-7EAC-4D4B-B929-9E6173BA608F}" dt="2025-12-08T15:33:01.187" v="391" actId="20577"/>
        <pc:sldMkLst>
          <pc:docMk/>
          <pc:sldMk cId="0" sldId="272"/>
        </pc:sldMkLst>
        <pc:spChg chg="mod">
          <ac:chgData name="Kacy Bibiana Dias (2428281)" userId="c2792f0f-06bd-4570-aaa1-7eaf800b5e04" providerId="ADAL" clId="{C1DAB17E-7EAC-4D4B-B929-9E6173BA608F}" dt="2025-12-08T14:57:36.833" v="54" actId="26606"/>
          <ac:spMkLst>
            <pc:docMk/>
            <pc:sldMk cId="0" sldId="272"/>
            <ac:spMk id="2" creationId="{00000000-0000-0000-0000-000000000000}"/>
          </ac:spMkLst>
        </pc:spChg>
        <pc:spChg chg="del">
          <ac:chgData name="Kacy Bibiana Dias (2428281)" userId="c2792f0f-06bd-4570-aaa1-7eaf800b5e04" providerId="ADAL" clId="{C1DAB17E-7EAC-4D4B-B929-9E6173BA608F}" dt="2025-12-08T14:57:36.833" v="54" actId="26606"/>
          <ac:spMkLst>
            <pc:docMk/>
            <pc:sldMk cId="0" sldId="272"/>
            <ac:spMk id="3" creationId="{00000000-0000-0000-0000-000000000000}"/>
          </ac:spMkLst>
        </pc:spChg>
        <pc:spChg chg="add">
          <ac:chgData name="Kacy Bibiana Dias (2428281)" userId="c2792f0f-06bd-4570-aaa1-7eaf800b5e04" providerId="ADAL" clId="{C1DAB17E-7EAC-4D4B-B929-9E6173BA608F}" dt="2025-12-08T14:57:36.833" v="54" actId="26606"/>
          <ac:spMkLst>
            <pc:docMk/>
            <pc:sldMk cId="0" sldId="272"/>
            <ac:spMk id="9" creationId="{7517A47C-B2E5-4B79-8061-D74B1311AF6E}"/>
          </ac:spMkLst>
        </pc:spChg>
        <pc:spChg chg="add">
          <ac:chgData name="Kacy Bibiana Dias (2428281)" userId="c2792f0f-06bd-4570-aaa1-7eaf800b5e04" providerId="ADAL" clId="{C1DAB17E-7EAC-4D4B-B929-9E6173BA608F}" dt="2025-12-08T14:57:36.833" v="54" actId="26606"/>
          <ac:spMkLst>
            <pc:docMk/>
            <pc:sldMk cId="0" sldId="272"/>
            <ac:spMk id="11" creationId="{C505E780-2083-4CB5-A42A-5E0E2908ECC3}"/>
          </ac:spMkLst>
        </pc:spChg>
        <pc:spChg chg="add">
          <ac:chgData name="Kacy Bibiana Dias (2428281)" userId="c2792f0f-06bd-4570-aaa1-7eaf800b5e04" providerId="ADAL" clId="{C1DAB17E-7EAC-4D4B-B929-9E6173BA608F}" dt="2025-12-08T14:57:36.833" v="54" actId="26606"/>
          <ac:spMkLst>
            <pc:docMk/>
            <pc:sldMk cId="0" sldId="272"/>
            <ac:spMk id="13" creationId="{D2C0AE1C-0118-41AE-8A10-7CDCBF10E96F}"/>
          </ac:spMkLst>
        </pc:spChg>
        <pc:spChg chg="add">
          <ac:chgData name="Kacy Bibiana Dias (2428281)" userId="c2792f0f-06bd-4570-aaa1-7eaf800b5e04" providerId="ADAL" clId="{C1DAB17E-7EAC-4D4B-B929-9E6173BA608F}" dt="2025-12-08T14:57:36.833" v="54" actId="26606"/>
          <ac:spMkLst>
            <pc:docMk/>
            <pc:sldMk cId="0" sldId="272"/>
            <ac:spMk id="15" creationId="{463EEC44-1BA3-44ED-81FC-A644B04B2A44}"/>
          </ac:spMkLst>
        </pc:spChg>
        <pc:graphicFrameChg chg="add modGraphic">
          <ac:chgData name="Kacy Bibiana Dias (2428281)" userId="c2792f0f-06bd-4570-aaa1-7eaf800b5e04" providerId="ADAL" clId="{C1DAB17E-7EAC-4D4B-B929-9E6173BA608F}" dt="2025-12-08T15:33:01.187" v="391" actId="20577"/>
          <ac:graphicFrameMkLst>
            <pc:docMk/>
            <pc:sldMk cId="0" sldId="272"/>
            <ac:graphicFrameMk id="5" creationId="{20290ADD-4D73-F4D0-60FC-9C483ED10AAD}"/>
          </ac:graphicFrameMkLst>
        </pc:graphicFrameChg>
      </pc:sldChg>
      <pc:sldChg chg="addSp delSp modSp mod">
        <pc:chgData name="Kacy Bibiana Dias (2428281)" userId="c2792f0f-06bd-4570-aaa1-7eaf800b5e04" providerId="ADAL" clId="{C1DAB17E-7EAC-4D4B-B929-9E6173BA608F}" dt="2025-12-08T15:30:35.488" v="347" actId="20577"/>
        <pc:sldMkLst>
          <pc:docMk/>
          <pc:sldMk cId="0" sldId="273"/>
        </pc:sldMkLst>
        <pc:spChg chg="del">
          <ac:chgData name="Kacy Bibiana Dias (2428281)" userId="c2792f0f-06bd-4570-aaa1-7eaf800b5e04" providerId="ADAL" clId="{C1DAB17E-7EAC-4D4B-B929-9E6173BA608F}" dt="2025-12-08T15:23:11.580" v="306" actId="26606"/>
          <ac:spMkLst>
            <pc:docMk/>
            <pc:sldMk cId="0" sldId="273"/>
            <ac:spMk id="3" creationId="{00000000-0000-0000-0000-000000000000}"/>
          </ac:spMkLst>
        </pc:spChg>
        <pc:graphicFrameChg chg="add modGraphic">
          <ac:chgData name="Kacy Bibiana Dias (2428281)" userId="c2792f0f-06bd-4570-aaa1-7eaf800b5e04" providerId="ADAL" clId="{C1DAB17E-7EAC-4D4B-B929-9E6173BA608F}" dt="2025-12-08T15:30:35.488" v="347" actId="20577"/>
          <ac:graphicFrameMkLst>
            <pc:docMk/>
            <pc:sldMk cId="0" sldId="273"/>
            <ac:graphicFrameMk id="5" creationId="{D4F2673E-127D-E694-04DE-9FFE5CBEF487}"/>
          </ac:graphicFrameMkLst>
        </pc:graphicFrameChg>
      </pc:sldChg>
      <pc:sldChg chg="addSp delSp modSp mod setBg">
        <pc:chgData name="Kacy Bibiana Dias (2428281)" userId="c2792f0f-06bd-4570-aaa1-7eaf800b5e04" providerId="ADAL" clId="{C1DAB17E-7EAC-4D4B-B929-9E6173BA608F}" dt="2025-12-08T15:32:38.401" v="384" actId="20577"/>
        <pc:sldMkLst>
          <pc:docMk/>
          <pc:sldMk cId="0" sldId="274"/>
        </pc:sldMkLst>
        <pc:spChg chg="mod">
          <ac:chgData name="Kacy Bibiana Dias (2428281)" userId="c2792f0f-06bd-4570-aaa1-7eaf800b5e04" providerId="ADAL" clId="{C1DAB17E-7EAC-4D4B-B929-9E6173BA608F}" dt="2025-12-08T15:25:38.551" v="314" actId="26606"/>
          <ac:spMkLst>
            <pc:docMk/>
            <pc:sldMk cId="0" sldId="274"/>
            <ac:spMk id="2" creationId="{00000000-0000-0000-0000-000000000000}"/>
          </ac:spMkLst>
        </pc:spChg>
        <pc:spChg chg="mod">
          <ac:chgData name="Kacy Bibiana Dias (2428281)" userId="c2792f0f-06bd-4570-aaa1-7eaf800b5e04" providerId="ADAL" clId="{C1DAB17E-7EAC-4D4B-B929-9E6173BA608F}" dt="2025-12-08T15:32:38.401" v="384" actId="20577"/>
          <ac:spMkLst>
            <pc:docMk/>
            <pc:sldMk cId="0" sldId="274"/>
            <ac:spMk id="3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5:25:38.551" v="314" actId="26606"/>
          <ac:spMkLst>
            <pc:docMk/>
            <pc:sldMk cId="0" sldId="274"/>
            <ac:spMk id="8" creationId="{907EF6B7-1338-4443-8C46-6A318D952DFD}"/>
          </ac:spMkLst>
        </pc:spChg>
        <pc:spChg chg="add del">
          <ac:chgData name="Kacy Bibiana Dias (2428281)" userId="c2792f0f-06bd-4570-aaa1-7eaf800b5e04" providerId="ADAL" clId="{C1DAB17E-7EAC-4D4B-B929-9E6173BA608F}" dt="2025-12-08T15:25:38.551" v="314" actId="26606"/>
          <ac:spMkLst>
            <pc:docMk/>
            <pc:sldMk cId="0" sldId="274"/>
            <ac:spMk id="10" creationId="{DAAE4CDD-124C-4DCF-9584-B6033B545DD5}"/>
          </ac:spMkLst>
        </pc:spChg>
        <pc:spChg chg="add del">
          <ac:chgData name="Kacy Bibiana Dias (2428281)" userId="c2792f0f-06bd-4570-aaa1-7eaf800b5e04" providerId="ADAL" clId="{C1DAB17E-7EAC-4D4B-B929-9E6173BA608F}" dt="2025-12-08T15:25:38.551" v="314" actId="26606"/>
          <ac:spMkLst>
            <pc:docMk/>
            <pc:sldMk cId="0" sldId="274"/>
            <ac:spMk id="12" creationId="{081E4A58-353D-44AE-B2FC-2A74E2E400F7}"/>
          </ac:spMkLst>
        </pc:spChg>
        <pc:spChg chg="add del">
          <ac:chgData name="Kacy Bibiana Dias (2428281)" userId="c2792f0f-06bd-4570-aaa1-7eaf800b5e04" providerId="ADAL" clId="{C1DAB17E-7EAC-4D4B-B929-9E6173BA608F}" dt="2025-12-08T15:25:38.497" v="313" actId="26606"/>
          <ac:spMkLst>
            <pc:docMk/>
            <pc:sldMk cId="0" sldId="274"/>
            <ac:spMk id="18" creationId="{C0763A76-9F1C-4FC5-82B7-DD475DA461B2}"/>
          </ac:spMkLst>
        </pc:spChg>
        <pc:spChg chg="add del">
          <ac:chgData name="Kacy Bibiana Dias (2428281)" userId="c2792f0f-06bd-4570-aaa1-7eaf800b5e04" providerId="ADAL" clId="{C1DAB17E-7EAC-4D4B-B929-9E6173BA608F}" dt="2025-12-08T15:25:38.497" v="313" actId="26606"/>
          <ac:spMkLst>
            <pc:docMk/>
            <pc:sldMk cId="0" sldId="274"/>
            <ac:spMk id="20" creationId="{E81BF4F6-F2CF-4984-9D14-D6966D92F99F}"/>
          </ac:spMkLst>
        </pc:spChg>
        <pc:spChg chg="add">
          <ac:chgData name="Kacy Bibiana Dias (2428281)" userId="c2792f0f-06bd-4570-aaa1-7eaf800b5e04" providerId="ADAL" clId="{C1DAB17E-7EAC-4D4B-B929-9E6173BA608F}" dt="2025-12-08T15:25:38.551" v="314" actId="26606"/>
          <ac:spMkLst>
            <pc:docMk/>
            <pc:sldMk cId="0" sldId="274"/>
            <ac:spMk id="22" creationId="{3ECBE1F1-D69B-4AFA-ABD5-8E41720EF6DE}"/>
          </ac:spMkLst>
        </pc:spChg>
        <pc:spChg chg="add">
          <ac:chgData name="Kacy Bibiana Dias (2428281)" userId="c2792f0f-06bd-4570-aaa1-7eaf800b5e04" providerId="ADAL" clId="{C1DAB17E-7EAC-4D4B-B929-9E6173BA608F}" dt="2025-12-08T15:25:38.551" v="314" actId="26606"/>
          <ac:spMkLst>
            <pc:docMk/>
            <pc:sldMk cId="0" sldId="274"/>
            <ac:spMk id="24" creationId="{603A6265-E10C-4B85-9C20-E75FCAF9CC63}"/>
          </ac:spMkLst>
        </pc:spChg>
        <pc:picChg chg="add del">
          <ac:chgData name="Kacy Bibiana Dias (2428281)" userId="c2792f0f-06bd-4570-aaa1-7eaf800b5e04" providerId="ADAL" clId="{C1DAB17E-7EAC-4D4B-B929-9E6173BA608F}" dt="2025-12-08T15:25:38.497" v="313" actId="26606"/>
          <ac:picMkLst>
            <pc:docMk/>
            <pc:sldMk cId="0" sldId="274"/>
            <ac:picMk id="14" creationId="{605E0F59-AFD8-E70F-2DAC-C57EC2464F61}"/>
          </ac:picMkLst>
        </pc:picChg>
        <pc:picChg chg="add">
          <ac:chgData name="Kacy Bibiana Dias (2428281)" userId="c2792f0f-06bd-4570-aaa1-7eaf800b5e04" providerId="ADAL" clId="{C1DAB17E-7EAC-4D4B-B929-9E6173BA608F}" dt="2025-12-08T15:25:38.551" v="314" actId="26606"/>
          <ac:picMkLst>
            <pc:docMk/>
            <pc:sldMk cId="0" sldId="274"/>
            <ac:picMk id="23" creationId="{A2462C93-2FB7-00EB-BE07-4D789263B72D}"/>
          </ac:picMkLst>
        </pc:picChg>
      </pc:sldChg>
      <pc:sldChg chg="del">
        <pc:chgData name="Kacy Bibiana Dias (2428281)" userId="c2792f0f-06bd-4570-aaa1-7eaf800b5e04" providerId="ADAL" clId="{C1DAB17E-7EAC-4D4B-B929-9E6173BA608F}" dt="2025-12-08T15:10:37.611" v="55" actId="2696"/>
        <pc:sldMkLst>
          <pc:docMk/>
          <pc:sldMk cId="0" sldId="275"/>
        </pc:sldMkLst>
      </pc:sldChg>
      <pc:sldChg chg="modSp mod">
        <pc:chgData name="Kacy Bibiana Dias (2428281)" userId="c2792f0f-06bd-4570-aaa1-7eaf800b5e04" providerId="ADAL" clId="{C1DAB17E-7EAC-4D4B-B929-9E6173BA608F}" dt="2025-12-08T15:32:17.554" v="374" actId="5793"/>
        <pc:sldMkLst>
          <pc:docMk/>
          <pc:sldMk cId="0" sldId="276"/>
        </pc:sldMkLst>
        <pc:spChg chg="mod">
          <ac:chgData name="Kacy Bibiana Dias (2428281)" userId="c2792f0f-06bd-4570-aaa1-7eaf800b5e04" providerId="ADAL" clId="{C1DAB17E-7EAC-4D4B-B929-9E6173BA608F}" dt="2025-12-08T15:32:17.554" v="374" actId="5793"/>
          <ac:spMkLst>
            <pc:docMk/>
            <pc:sldMk cId="0" sldId="276"/>
            <ac:spMk id="3" creationId="{00000000-0000-0000-0000-000000000000}"/>
          </ac:spMkLst>
        </pc:spChg>
      </pc:sldChg>
      <pc:sldChg chg="addSp delSp modSp mod setBg">
        <pc:chgData name="Kacy Bibiana Dias (2428281)" userId="c2792f0f-06bd-4570-aaa1-7eaf800b5e04" providerId="ADAL" clId="{C1DAB17E-7EAC-4D4B-B929-9E6173BA608F}" dt="2025-12-08T15:31:55.554" v="363" actId="20577"/>
        <pc:sldMkLst>
          <pc:docMk/>
          <pc:sldMk cId="0" sldId="277"/>
        </pc:sldMkLst>
        <pc:spChg chg="mod">
          <ac:chgData name="Kacy Bibiana Dias (2428281)" userId="c2792f0f-06bd-4570-aaa1-7eaf800b5e04" providerId="ADAL" clId="{C1DAB17E-7EAC-4D4B-B929-9E6173BA608F}" dt="2025-12-08T15:27:40.008" v="329" actId="26606"/>
          <ac:spMkLst>
            <pc:docMk/>
            <pc:sldMk cId="0" sldId="277"/>
            <ac:spMk id="2" creationId="{00000000-0000-0000-0000-000000000000}"/>
          </ac:spMkLst>
        </pc:spChg>
        <pc:spChg chg="mod ord">
          <ac:chgData name="Kacy Bibiana Dias (2428281)" userId="c2792f0f-06bd-4570-aaa1-7eaf800b5e04" providerId="ADAL" clId="{C1DAB17E-7EAC-4D4B-B929-9E6173BA608F}" dt="2025-12-08T15:31:55.554" v="363" actId="20577"/>
          <ac:spMkLst>
            <pc:docMk/>
            <pc:sldMk cId="0" sldId="277"/>
            <ac:spMk id="3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5:27:40.008" v="329" actId="26606"/>
          <ac:spMkLst>
            <pc:docMk/>
            <pc:sldMk cId="0" sldId="277"/>
            <ac:spMk id="9" creationId="{C0763A76-9F1C-4FC5-82B7-DD475DA461B2}"/>
          </ac:spMkLst>
        </pc:spChg>
        <pc:spChg chg="add del">
          <ac:chgData name="Kacy Bibiana Dias (2428281)" userId="c2792f0f-06bd-4570-aaa1-7eaf800b5e04" providerId="ADAL" clId="{C1DAB17E-7EAC-4D4B-B929-9E6173BA608F}" dt="2025-12-08T15:27:40.008" v="329" actId="26606"/>
          <ac:spMkLst>
            <pc:docMk/>
            <pc:sldMk cId="0" sldId="277"/>
            <ac:spMk id="11" creationId="{E81BF4F6-F2CF-4984-9D14-D6966D92F99F}"/>
          </ac:spMkLst>
        </pc:spChg>
        <pc:picChg chg="add mod">
          <ac:chgData name="Kacy Bibiana Dias (2428281)" userId="c2792f0f-06bd-4570-aaa1-7eaf800b5e04" providerId="ADAL" clId="{C1DAB17E-7EAC-4D4B-B929-9E6173BA608F}" dt="2025-12-08T15:27:40.008" v="329" actId="26606"/>
          <ac:picMkLst>
            <pc:docMk/>
            <pc:sldMk cId="0" sldId="277"/>
            <ac:picMk id="5" creationId="{28709CF2-82B1-8673-6283-6B2340DBBADA}"/>
          </ac:picMkLst>
        </pc:picChg>
      </pc:sldChg>
      <pc:sldChg chg="del">
        <pc:chgData name="Kacy Bibiana Dias (2428281)" userId="c2792f0f-06bd-4570-aaa1-7eaf800b5e04" providerId="ADAL" clId="{C1DAB17E-7EAC-4D4B-B929-9E6173BA608F}" dt="2025-12-08T15:11:02.346" v="56" actId="2696"/>
        <pc:sldMkLst>
          <pc:docMk/>
          <pc:sldMk cId="0" sldId="278"/>
        </pc:sldMkLst>
      </pc:sldChg>
      <pc:sldChg chg="addSp delSp modSp mod setBg">
        <pc:chgData name="Kacy Bibiana Dias (2428281)" userId="c2792f0f-06bd-4570-aaa1-7eaf800b5e04" providerId="ADAL" clId="{C1DAB17E-7EAC-4D4B-B929-9E6173BA608F}" dt="2025-12-08T15:28:27.811" v="341" actId="20577"/>
        <pc:sldMkLst>
          <pc:docMk/>
          <pc:sldMk cId="0" sldId="279"/>
        </pc:sldMkLst>
        <pc:spChg chg="mod">
          <ac:chgData name="Kacy Bibiana Dias (2428281)" userId="c2792f0f-06bd-4570-aaa1-7eaf800b5e04" providerId="ADAL" clId="{C1DAB17E-7EAC-4D4B-B929-9E6173BA608F}" dt="2025-12-08T15:25:09.862" v="311" actId="26606"/>
          <ac:spMkLst>
            <pc:docMk/>
            <pc:sldMk cId="0" sldId="279"/>
            <ac:spMk id="2" creationId="{00000000-0000-0000-0000-000000000000}"/>
          </ac:spMkLst>
        </pc:spChg>
        <pc:spChg chg="add del">
          <ac:chgData name="Kacy Bibiana Dias (2428281)" userId="c2792f0f-06bd-4570-aaa1-7eaf800b5e04" providerId="ADAL" clId="{C1DAB17E-7EAC-4D4B-B929-9E6173BA608F}" dt="2025-12-08T15:25:09.862" v="311" actId="26606"/>
          <ac:spMkLst>
            <pc:docMk/>
            <pc:sldMk cId="0" sldId="279"/>
            <ac:spMk id="3" creationId="{00000000-0000-0000-0000-000000000000}"/>
          </ac:spMkLst>
        </pc:spChg>
        <pc:spChg chg="add mod">
          <ac:chgData name="Kacy Bibiana Dias (2428281)" userId="c2792f0f-06bd-4570-aaa1-7eaf800b5e04" providerId="ADAL" clId="{C1DAB17E-7EAC-4D4B-B929-9E6173BA608F}" dt="2025-12-08T15:28:27.811" v="341" actId="20577"/>
          <ac:spMkLst>
            <pc:docMk/>
            <pc:sldMk cId="0" sldId="279"/>
            <ac:spMk id="8" creationId="{00000000-0000-0000-0000-000000000000}"/>
          </ac:spMkLst>
        </pc:spChg>
        <pc:spChg chg="add">
          <ac:chgData name="Kacy Bibiana Dias (2428281)" userId="c2792f0f-06bd-4570-aaa1-7eaf800b5e04" providerId="ADAL" clId="{C1DAB17E-7EAC-4D4B-B929-9E6173BA608F}" dt="2025-12-08T15:25:09.862" v="311" actId="26606"/>
          <ac:spMkLst>
            <pc:docMk/>
            <pc:sldMk cId="0" sldId="279"/>
            <ac:spMk id="9" creationId="{3ECBE1F1-D69B-4AFA-ABD5-8E41720EF6DE}"/>
          </ac:spMkLst>
        </pc:spChg>
        <pc:spChg chg="add">
          <ac:chgData name="Kacy Bibiana Dias (2428281)" userId="c2792f0f-06bd-4570-aaa1-7eaf800b5e04" providerId="ADAL" clId="{C1DAB17E-7EAC-4D4B-B929-9E6173BA608F}" dt="2025-12-08T15:25:09.862" v="311" actId="26606"/>
          <ac:spMkLst>
            <pc:docMk/>
            <pc:sldMk cId="0" sldId="279"/>
            <ac:spMk id="11" creationId="{603A6265-E10C-4B85-9C20-E75FCAF9CC63}"/>
          </ac:spMkLst>
        </pc:spChg>
        <pc:graphicFrameChg chg="add del">
          <ac:chgData name="Kacy Bibiana Dias (2428281)" userId="c2792f0f-06bd-4570-aaa1-7eaf800b5e04" providerId="ADAL" clId="{C1DAB17E-7EAC-4D4B-B929-9E6173BA608F}" dt="2025-12-08T15:25:09.842" v="310" actId="26606"/>
          <ac:graphicFrameMkLst>
            <pc:docMk/>
            <pc:sldMk cId="0" sldId="279"/>
            <ac:graphicFrameMk id="5" creationId="{758BF14F-33EA-F316-BF93-2B522F5180ED}"/>
          </ac:graphicFrameMkLst>
        </pc:graphicFrameChg>
        <pc:picChg chg="add">
          <ac:chgData name="Kacy Bibiana Dias (2428281)" userId="c2792f0f-06bd-4570-aaa1-7eaf800b5e04" providerId="ADAL" clId="{C1DAB17E-7EAC-4D4B-B929-9E6173BA608F}" dt="2025-12-08T15:25:09.862" v="311" actId="26606"/>
          <ac:picMkLst>
            <pc:docMk/>
            <pc:sldMk cId="0" sldId="279"/>
            <ac:picMk id="7" creationId="{8A7CBAC2-A7FC-E71B-54B1-55EF52B4F113}"/>
          </ac:picMkLst>
        </pc:picChg>
      </pc:sldChg>
      <pc:sldChg chg="modSp mod">
        <pc:chgData name="Kacy Bibiana Dias (2428281)" userId="c2792f0f-06bd-4570-aaa1-7eaf800b5e04" providerId="ADAL" clId="{C1DAB17E-7EAC-4D4B-B929-9E6173BA608F}" dt="2025-12-08T15:27:18.690" v="328" actId="20577"/>
        <pc:sldMkLst>
          <pc:docMk/>
          <pc:sldMk cId="0" sldId="280"/>
        </pc:sldMkLst>
        <pc:spChg chg="mod">
          <ac:chgData name="Kacy Bibiana Dias (2428281)" userId="c2792f0f-06bd-4570-aaa1-7eaf800b5e04" providerId="ADAL" clId="{C1DAB17E-7EAC-4D4B-B929-9E6173BA608F}" dt="2025-12-08T15:27:18.690" v="328" actId="20577"/>
          <ac:spMkLst>
            <pc:docMk/>
            <pc:sldMk cId="0" sldId="280"/>
            <ac:spMk id="3" creationId="{00000000-0000-0000-0000-000000000000}"/>
          </ac:spMkLst>
        </pc:spChg>
      </pc:sldChg>
      <pc:sldChg chg="addSp delSp modSp new mod ord setBg addAnim delAnim">
        <pc:chgData name="Kacy Bibiana Dias (2428281)" userId="c2792f0f-06bd-4570-aaa1-7eaf800b5e04" providerId="ADAL" clId="{C1DAB17E-7EAC-4D4B-B929-9E6173BA608F}" dt="2025-12-08T15:21:39.582" v="305" actId="207"/>
        <pc:sldMkLst>
          <pc:docMk/>
          <pc:sldMk cId="387636220" sldId="281"/>
        </pc:sldMkLst>
        <pc:spChg chg="mod">
          <ac:chgData name="Kacy Bibiana Dias (2428281)" userId="c2792f0f-06bd-4570-aaa1-7eaf800b5e04" providerId="ADAL" clId="{C1DAB17E-7EAC-4D4B-B929-9E6173BA608F}" dt="2025-12-08T15:21:39.582" v="305" actId="207"/>
          <ac:spMkLst>
            <pc:docMk/>
            <pc:sldMk cId="387636220" sldId="281"/>
            <ac:spMk id="2" creationId="{D720DA06-8709-4051-FEB2-1812F620F787}"/>
          </ac:spMkLst>
        </pc:spChg>
        <pc:spChg chg="mod">
          <ac:chgData name="Kacy Bibiana Dias (2428281)" userId="c2792f0f-06bd-4570-aaa1-7eaf800b5e04" providerId="ADAL" clId="{C1DAB17E-7EAC-4D4B-B929-9E6173BA608F}" dt="2025-12-08T15:20:23.755" v="301" actId="1076"/>
          <ac:spMkLst>
            <pc:docMk/>
            <pc:sldMk cId="387636220" sldId="281"/>
            <ac:spMk id="3" creationId="{7C60276C-82D0-7F41-C74B-176162CAE98F}"/>
          </ac:spMkLst>
        </pc:spChg>
        <pc:spChg chg="add del">
          <ac:chgData name="Kacy Bibiana Dias (2428281)" userId="c2792f0f-06bd-4570-aaa1-7eaf800b5e04" providerId="ADAL" clId="{C1DAB17E-7EAC-4D4B-B929-9E6173BA608F}" dt="2025-12-08T15:13:18.648" v="74" actId="26606"/>
          <ac:spMkLst>
            <pc:docMk/>
            <pc:sldMk cId="387636220" sldId="281"/>
            <ac:spMk id="9" creationId="{EB0222B5-B739-82A9-5CCC-C5585AE12A69}"/>
          </ac:spMkLst>
        </pc:spChg>
        <pc:spChg chg="add del">
          <ac:chgData name="Kacy Bibiana Dias (2428281)" userId="c2792f0f-06bd-4570-aaa1-7eaf800b5e04" providerId="ADAL" clId="{C1DAB17E-7EAC-4D4B-B929-9E6173BA608F}" dt="2025-12-08T15:13:18.648" v="74" actId="26606"/>
          <ac:spMkLst>
            <pc:docMk/>
            <pc:sldMk cId="387636220" sldId="281"/>
            <ac:spMk id="11" creationId="{5BE23E75-E7E9-4D9F-6D25-5512363F8621}"/>
          </ac:spMkLst>
        </pc:spChg>
        <pc:spChg chg="add del">
          <ac:chgData name="Kacy Bibiana Dias (2428281)" userId="c2792f0f-06bd-4570-aaa1-7eaf800b5e04" providerId="ADAL" clId="{C1DAB17E-7EAC-4D4B-B929-9E6173BA608F}" dt="2025-12-08T15:13:29.170" v="77" actId="26606"/>
          <ac:spMkLst>
            <pc:docMk/>
            <pc:sldMk cId="387636220" sldId="281"/>
            <ac:spMk id="15" creationId="{33F70A3C-4474-2A39-470C-FD55A8837503}"/>
          </ac:spMkLst>
        </pc:spChg>
        <pc:spChg chg="add del">
          <ac:chgData name="Kacy Bibiana Dias (2428281)" userId="c2792f0f-06bd-4570-aaa1-7eaf800b5e04" providerId="ADAL" clId="{C1DAB17E-7EAC-4D4B-B929-9E6173BA608F}" dt="2025-12-08T15:13:29.170" v="77" actId="26606"/>
          <ac:spMkLst>
            <pc:docMk/>
            <pc:sldMk cId="387636220" sldId="281"/>
            <ac:spMk id="17" creationId="{BAC3F7D4-9613-0E1F-901C-98FE831DEBC0}"/>
          </ac:spMkLst>
        </pc:spChg>
        <pc:spChg chg="add del">
          <ac:chgData name="Kacy Bibiana Dias (2428281)" userId="c2792f0f-06bd-4570-aaa1-7eaf800b5e04" providerId="ADAL" clId="{C1DAB17E-7EAC-4D4B-B929-9E6173BA608F}" dt="2025-12-08T15:13:29.170" v="77" actId="26606"/>
          <ac:spMkLst>
            <pc:docMk/>
            <pc:sldMk cId="387636220" sldId="281"/>
            <ac:spMk id="18" creationId="{4D60F200-5EB0-B223-2439-C96C67F0FEE1}"/>
          </ac:spMkLst>
        </pc:spChg>
        <pc:spChg chg="add del">
          <ac:chgData name="Kacy Bibiana Dias (2428281)" userId="c2792f0f-06bd-4570-aaa1-7eaf800b5e04" providerId="ADAL" clId="{C1DAB17E-7EAC-4D4B-B929-9E6173BA608F}" dt="2025-12-08T15:13:29.170" v="77" actId="26606"/>
          <ac:spMkLst>
            <pc:docMk/>
            <pc:sldMk cId="387636220" sldId="281"/>
            <ac:spMk id="19" creationId="{AFD5167C-AF48-26F0-7A9F-3F7643374872}"/>
          </ac:spMkLst>
        </pc:spChg>
        <pc:spChg chg="add del">
          <ac:chgData name="Kacy Bibiana Dias (2428281)" userId="c2792f0f-06bd-4570-aaa1-7eaf800b5e04" providerId="ADAL" clId="{C1DAB17E-7EAC-4D4B-B929-9E6173BA608F}" dt="2025-12-08T15:13:29.170" v="77" actId="26606"/>
          <ac:spMkLst>
            <pc:docMk/>
            <pc:sldMk cId="387636220" sldId="281"/>
            <ac:spMk id="20" creationId="{74067CD3-146F-6228-E362-39AA720C25F7}"/>
          </ac:spMkLst>
        </pc:spChg>
        <pc:spChg chg="add del">
          <ac:chgData name="Kacy Bibiana Dias (2428281)" userId="c2792f0f-06bd-4570-aaa1-7eaf800b5e04" providerId="ADAL" clId="{C1DAB17E-7EAC-4D4B-B929-9E6173BA608F}" dt="2025-12-08T15:13:29.170" v="77" actId="26606"/>
          <ac:spMkLst>
            <pc:docMk/>
            <pc:sldMk cId="387636220" sldId="281"/>
            <ac:spMk id="21" creationId="{87B30A01-FCA8-86A5-A840-C32A3BE2EDD6}"/>
          </ac:spMkLst>
        </pc:spChg>
        <pc:spChg chg="add del">
          <ac:chgData name="Kacy Bibiana Dias (2428281)" userId="c2792f0f-06bd-4570-aaa1-7eaf800b5e04" providerId="ADAL" clId="{C1DAB17E-7EAC-4D4B-B929-9E6173BA608F}" dt="2025-12-08T15:13:29.170" v="77" actId="26606"/>
          <ac:spMkLst>
            <pc:docMk/>
            <pc:sldMk cId="387636220" sldId="281"/>
            <ac:spMk id="22" creationId="{271C7E5C-A0F8-E9FA-56DB-31A257FD4EDB}"/>
          </ac:spMkLst>
        </pc:spChg>
        <pc:spChg chg="add del">
          <ac:chgData name="Kacy Bibiana Dias (2428281)" userId="c2792f0f-06bd-4570-aaa1-7eaf800b5e04" providerId="ADAL" clId="{C1DAB17E-7EAC-4D4B-B929-9E6173BA608F}" dt="2025-12-08T15:19:49.603" v="298" actId="26606"/>
          <ac:spMkLst>
            <pc:docMk/>
            <pc:sldMk cId="387636220" sldId="281"/>
            <ac:spMk id="24" creationId="{676A1B86-DC99-46B9-B5AA-A7E928EA9CF7}"/>
          </ac:spMkLst>
        </pc:spChg>
        <pc:spChg chg="add del">
          <ac:chgData name="Kacy Bibiana Dias (2428281)" userId="c2792f0f-06bd-4570-aaa1-7eaf800b5e04" providerId="ADAL" clId="{C1DAB17E-7EAC-4D4B-B929-9E6173BA608F}" dt="2025-12-08T15:19:49.603" v="298" actId="26606"/>
          <ac:spMkLst>
            <pc:docMk/>
            <pc:sldMk cId="387636220" sldId="281"/>
            <ac:spMk id="25" creationId="{E9304FFE-74E9-4316-B822-F35A685E2D09}"/>
          </ac:spMkLst>
        </pc:spChg>
        <pc:spChg chg="add del">
          <ac:chgData name="Kacy Bibiana Dias (2428281)" userId="c2792f0f-06bd-4570-aaa1-7eaf800b5e04" providerId="ADAL" clId="{C1DAB17E-7EAC-4D4B-B929-9E6173BA608F}" dt="2025-12-08T15:19:45.143" v="296" actId="26606"/>
          <ac:spMkLst>
            <pc:docMk/>
            <pc:sldMk cId="387636220" sldId="281"/>
            <ac:spMk id="31" creationId="{657F69E0-C4B0-4BEC-A689-4F8D877F05D4}"/>
          </ac:spMkLst>
        </pc:spChg>
        <pc:spChg chg="add del">
          <ac:chgData name="Kacy Bibiana Dias (2428281)" userId="c2792f0f-06bd-4570-aaa1-7eaf800b5e04" providerId="ADAL" clId="{C1DAB17E-7EAC-4D4B-B929-9E6173BA608F}" dt="2025-12-08T15:19:45.143" v="296" actId="26606"/>
          <ac:spMkLst>
            <pc:docMk/>
            <pc:sldMk cId="387636220" sldId="281"/>
            <ac:spMk id="33" creationId="{9F6380B4-6A1C-481E-8408-B4E6C75B9B81}"/>
          </ac:spMkLst>
        </pc:spChg>
        <pc:spChg chg="add del">
          <ac:chgData name="Kacy Bibiana Dias (2428281)" userId="c2792f0f-06bd-4570-aaa1-7eaf800b5e04" providerId="ADAL" clId="{C1DAB17E-7EAC-4D4B-B929-9E6173BA608F}" dt="2025-12-08T15:19:49.603" v="298" actId="26606"/>
          <ac:spMkLst>
            <pc:docMk/>
            <pc:sldMk cId="387636220" sldId="281"/>
            <ac:spMk id="35" creationId="{06DA9DF9-31F7-4056-B42E-878CC92417B8}"/>
          </ac:spMkLst>
        </pc:spChg>
        <pc:picChg chg="add del">
          <ac:chgData name="Kacy Bibiana Dias (2428281)" userId="c2792f0f-06bd-4570-aaa1-7eaf800b5e04" providerId="ADAL" clId="{C1DAB17E-7EAC-4D4B-B929-9E6173BA608F}" dt="2025-12-08T15:13:18.648" v="74" actId="26606"/>
          <ac:picMkLst>
            <pc:docMk/>
            <pc:sldMk cId="387636220" sldId="281"/>
            <ac:picMk id="5" creationId="{37445FE9-B455-3CAE-1ED8-C08314A0516F}"/>
          </ac:picMkLst>
        </pc:picChg>
        <pc:picChg chg="add del">
          <ac:chgData name="Kacy Bibiana Dias (2428281)" userId="c2792f0f-06bd-4570-aaa1-7eaf800b5e04" providerId="ADAL" clId="{C1DAB17E-7EAC-4D4B-B929-9E6173BA608F}" dt="2025-12-08T15:13:29.170" v="77" actId="26606"/>
          <ac:picMkLst>
            <pc:docMk/>
            <pc:sldMk cId="387636220" sldId="281"/>
            <ac:picMk id="16" creationId="{44DEE2B5-1E43-F93F-A1A6-799748807C1F}"/>
          </ac:picMkLst>
        </pc:picChg>
        <pc:picChg chg="add mod ord">
          <ac:chgData name="Kacy Bibiana Dias (2428281)" userId="c2792f0f-06bd-4570-aaa1-7eaf800b5e04" providerId="ADAL" clId="{C1DAB17E-7EAC-4D4B-B929-9E6173BA608F}" dt="2025-12-08T15:19:49.603" v="298" actId="26606"/>
          <ac:picMkLst>
            <pc:docMk/>
            <pc:sldMk cId="387636220" sldId="281"/>
            <ac:picMk id="26" creationId="{7A0193DE-57D2-59F0-A80D-689463EB79AE}"/>
          </ac:picMkLst>
        </pc:picChg>
        <pc:cxnChg chg="add del">
          <ac:chgData name="Kacy Bibiana Dias (2428281)" userId="c2792f0f-06bd-4570-aaa1-7eaf800b5e04" providerId="ADAL" clId="{C1DAB17E-7EAC-4D4B-B929-9E6173BA608F}" dt="2025-12-08T15:13:18.648" v="74" actId="26606"/>
          <ac:cxnSpMkLst>
            <pc:docMk/>
            <pc:sldMk cId="387636220" sldId="281"/>
            <ac:cxnSpMk id="13" creationId="{61B115DB-65EB-3FC3-7284-CFDF4ADC60B6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10" Type="http://schemas.openxmlformats.org/officeDocument/2006/relationships/image" Target="../media/image64.svg"/><Relationship Id="rId4" Type="http://schemas.openxmlformats.org/officeDocument/2006/relationships/image" Target="../media/image58.svg"/><Relationship Id="rId9" Type="http://schemas.openxmlformats.org/officeDocument/2006/relationships/image" Target="../media/image6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10" Type="http://schemas.openxmlformats.org/officeDocument/2006/relationships/image" Target="../media/image64.svg"/><Relationship Id="rId4" Type="http://schemas.openxmlformats.org/officeDocument/2006/relationships/image" Target="../media/image58.svg"/><Relationship Id="rId9" Type="http://schemas.openxmlformats.org/officeDocument/2006/relationships/image" Target="../media/image6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9E76B6-EF12-49A6-AD3D-2ACF46595D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C69CB7C-7667-4FB4-B885-66E0AC5D7C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Authentic Goan seafood &amp; beach restaurant</a:t>
          </a:r>
        </a:p>
      </dgm:t>
    </dgm:pt>
    <dgm:pt modelId="{A8D1616A-FEAC-47D4-BF3F-B2E6EDB7745F}" type="parTrans" cxnId="{947C6692-062F-483C-898F-F39D38A8C001}">
      <dgm:prSet/>
      <dgm:spPr/>
      <dgm:t>
        <a:bodyPr/>
        <a:lstStyle/>
        <a:p>
          <a:endParaRPr lang="en-US"/>
        </a:p>
      </dgm:t>
    </dgm:pt>
    <dgm:pt modelId="{31B44988-8295-44B4-A474-44D6C779DF0A}" type="sibTrans" cxnId="{947C6692-062F-483C-898F-F39D38A8C001}">
      <dgm:prSet/>
      <dgm:spPr/>
      <dgm:t>
        <a:bodyPr/>
        <a:lstStyle/>
        <a:p>
          <a:endParaRPr lang="en-US"/>
        </a:p>
      </dgm:t>
    </dgm:pt>
    <dgm:pt modelId="{66840E1A-ADC3-413B-A952-8C181E1961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Located on Varca Beach with sea view</a:t>
          </a:r>
        </a:p>
      </dgm:t>
    </dgm:pt>
    <dgm:pt modelId="{E49A5E84-716A-403A-96BC-50469BFB6D2C}" type="parTrans" cxnId="{5565611E-FA52-4C0E-97F4-4F961F584AD2}">
      <dgm:prSet/>
      <dgm:spPr/>
      <dgm:t>
        <a:bodyPr/>
        <a:lstStyle/>
        <a:p>
          <a:endParaRPr lang="en-US"/>
        </a:p>
      </dgm:t>
    </dgm:pt>
    <dgm:pt modelId="{5D8D6D62-9188-43BF-A7CC-4546EC0C743A}" type="sibTrans" cxnId="{5565611E-FA52-4C0E-97F4-4F961F584AD2}">
      <dgm:prSet/>
      <dgm:spPr/>
      <dgm:t>
        <a:bodyPr/>
        <a:lstStyle/>
        <a:p>
          <a:endParaRPr lang="en-US"/>
        </a:p>
      </dgm:t>
    </dgm:pt>
    <dgm:pt modelId="{32A64255-4CF2-4A72-97D0-31209AC0E9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Live music &amp; sunset dining experience</a:t>
          </a:r>
        </a:p>
      </dgm:t>
    </dgm:pt>
    <dgm:pt modelId="{B5072FF9-7EB5-41F6-8D60-DAAFE1073D5E}" type="parTrans" cxnId="{EF6ACD66-CF87-4957-9079-5ACB90940463}">
      <dgm:prSet/>
      <dgm:spPr/>
      <dgm:t>
        <a:bodyPr/>
        <a:lstStyle/>
        <a:p>
          <a:endParaRPr lang="en-US"/>
        </a:p>
      </dgm:t>
    </dgm:pt>
    <dgm:pt modelId="{15A29EBA-9927-4D6B-B0B8-E53156A3C65D}" type="sibTrans" cxnId="{EF6ACD66-CF87-4957-9079-5ACB90940463}">
      <dgm:prSet/>
      <dgm:spPr/>
      <dgm:t>
        <a:bodyPr/>
        <a:lstStyle/>
        <a:p>
          <a:endParaRPr lang="en-US"/>
        </a:p>
      </dgm:t>
    </dgm:pt>
    <dgm:pt modelId="{5DD281F6-727F-4D42-B972-4475FCC916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Blend of tradition + modern presentation</a:t>
          </a:r>
        </a:p>
      </dgm:t>
    </dgm:pt>
    <dgm:pt modelId="{458EE4DE-AEAC-411A-B82B-4FBE67DAE63C}" type="parTrans" cxnId="{44C29250-3692-4FCF-9909-07E20FDD2A14}">
      <dgm:prSet/>
      <dgm:spPr/>
      <dgm:t>
        <a:bodyPr/>
        <a:lstStyle/>
        <a:p>
          <a:endParaRPr lang="en-US"/>
        </a:p>
      </dgm:t>
    </dgm:pt>
    <dgm:pt modelId="{F23A6CD4-ACBC-42DE-8246-9F347589F7CC}" type="sibTrans" cxnId="{44C29250-3692-4FCF-9909-07E20FDD2A14}">
      <dgm:prSet/>
      <dgm:spPr/>
      <dgm:t>
        <a:bodyPr/>
        <a:lstStyle/>
        <a:p>
          <a:endParaRPr lang="en-US"/>
        </a:p>
      </dgm:t>
    </dgm:pt>
    <dgm:pt modelId="{B2B62069-836F-4983-AFAF-8279BE21E9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Mission: bring heart &amp; soul of Goan cuisine</a:t>
          </a:r>
        </a:p>
      </dgm:t>
    </dgm:pt>
    <dgm:pt modelId="{DC909770-D95C-47A9-8127-04148DF621C9}" type="parTrans" cxnId="{39ED2DD5-40E8-46DF-A267-749C391E9F28}">
      <dgm:prSet/>
      <dgm:spPr/>
      <dgm:t>
        <a:bodyPr/>
        <a:lstStyle/>
        <a:p>
          <a:endParaRPr lang="en-US"/>
        </a:p>
      </dgm:t>
    </dgm:pt>
    <dgm:pt modelId="{2317C0BA-EFF8-42D8-91B5-301A9A391C7F}" type="sibTrans" cxnId="{39ED2DD5-40E8-46DF-A267-749C391E9F28}">
      <dgm:prSet/>
      <dgm:spPr/>
      <dgm:t>
        <a:bodyPr/>
        <a:lstStyle/>
        <a:p>
          <a:endParaRPr lang="en-US"/>
        </a:p>
      </dgm:t>
    </dgm:pt>
    <dgm:pt modelId="{6FA23C0B-A8A6-4884-B2FB-5FE8271E3A9A}" type="pres">
      <dgm:prSet presAssocID="{729E76B6-EF12-49A6-AD3D-2ACF46595D60}" presName="root" presStyleCnt="0">
        <dgm:presLayoutVars>
          <dgm:dir/>
          <dgm:resizeHandles val="exact"/>
        </dgm:presLayoutVars>
      </dgm:prSet>
      <dgm:spPr/>
    </dgm:pt>
    <dgm:pt modelId="{96541FAD-1D6D-4EC5-91EA-83C734D75993}" type="pres">
      <dgm:prSet presAssocID="{9C69CB7C-7667-4FB4-B885-66E0AC5D7C52}" presName="compNode" presStyleCnt="0"/>
      <dgm:spPr/>
    </dgm:pt>
    <dgm:pt modelId="{8873A9BB-BC55-430E-93AD-DC7F5692B1B2}" type="pres">
      <dgm:prSet presAssocID="{9C69CB7C-7667-4FB4-B885-66E0AC5D7C52}" presName="bgRect" presStyleLbl="bgShp" presStyleIdx="0" presStyleCnt="5"/>
      <dgm:spPr/>
    </dgm:pt>
    <dgm:pt modelId="{4E636D9C-B273-4825-941A-3FC4820BB437}" type="pres">
      <dgm:prSet presAssocID="{9C69CB7C-7667-4FB4-B885-66E0AC5D7C5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ab"/>
        </a:ext>
      </dgm:extLst>
    </dgm:pt>
    <dgm:pt modelId="{53DCAB02-C684-4DE0-9C3C-CEBFB78DD45E}" type="pres">
      <dgm:prSet presAssocID="{9C69CB7C-7667-4FB4-B885-66E0AC5D7C52}" presName="spaceRect" presStyleCnt="0"/>
      <dgm:spPr/>
    </dgm:pt>
    <dgm:pt modelId="{106F3C11-6ACC-4DF8-97EF-A22483A263B9}" type="pres">
      <dgm:prSet presAssocID="{9C69CB7C-7667-4FB4-B885-66E0AC5D7C52}" presName="parTx" presStyleLbl="revTx" presStyleIdx="0" presStyleCnt="5">
        <dgm:presLayoutVars>
          <dgm:chMax val="0"/>
          <dgm:chPref val="0"/>
        </dgm:presLayoutVars>
      </dgm:prSet>
      <dgm:spPr/>
    </dgm:pt>
    <dgm:pt modelId="{D80F8310-468C-4E87-86A1-84F91D1BFACC}" type="pres">
      <dgm:prSet presAssocID="{31B44988-8295-44B4-A474-44D6C779DF0A}" presName="sibTrans" presStyleCnt="0"/>
      <dgm:spPr/>
    </dgm:pt>
    <dgm:pt modelId="{1C86AA40-5A02-4875-B5D6-1002396FB89F}" type="pres">
      <dgm:prSet presAssocID="{66840E1A-ADC3-413B-A952-8C181E19619A}" presName="compNode" presStyleCnt="0"/>
      <dgm:spPr/>
    </dgm:pt>
    <dgm:pt modelId="{5A1D438B-F8D9-4876-AF16-C7EC8409370A}" type="pres">
      <dgm:prSet presAssocID="{66840E1A-ADC3-413B-A952-8C181E19619A}" presName="bgRect" presStyleLbl="bgShp" presStyleIdx="1" presStyleCnt="5"/>
      <dgm:spPr/>
    </dgm:pt>
    <dgm:pt modelId="{6EC6EE2E-A8F0-4EBC-8C9D-543E7BD23867}" type="pres">
      <dgm:prSet presAssocID="{66840E1A-ADC3-413B-A952-8C181E19619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ell"/>
        </a:ext>
      </dgm:extLst>
    </dgm:pt>
    <dgm:pt modelId="{10FB1A69-C6E2-4DBA-A7D6-419200C4384B}" type="pres">
      <dgm:prSet presAssocID="{66840E1A-ADC3-413B-A952-8C181E19619A}" presName="spaceRect" presStyleCnt="0"/>
      <dgm:spPr/>
    </dgm:pt>
    <dgm:pt modelId="{69A50E46-7D79-43FC-B293-9D50C00816A8}" type="pres">
      <dgm:prSet presAssocID="{66840E1A-ADC3-413B-A952-8C181E19619A}" presName="parTx" presStyleLbl="revTx" presStyleIdx="1" presStyleCnt="5">
        <dgm:presLayoutVars>
          <dgm:chMax val="0"/>
          <dgm:chPref val="0"/>
        </dgm:presLayoutVars>
      </dgm:prSet>
      <dgm:spPr/>
    </dgm:pt>
    <dgm:pt modelId="{7DFA173D-3016-4BB6-B563-57CEBF4DCDA0}" type="pres">
      <dgm:prSet presAssocID="{5D8D6D62-9188-43BF-A7CC-4546EC0C743A}" presName="sibTrans" presStyleCnt="0"/>
      <dgm:spPr/>
    </dgm:pt>
    <dgm:pt modelId="{FC28687B-C72F-45CD-B9F7-3647F095F6AD}" type="pres">
      <dgm:prSet presAssocID="{32A64255-4CF2-4A72-97D0-31209AC0E9E0}" presName="compNode" presStyleCnt="0"/>
      <dgm:spPr/>
    </dgm:pt>
    <dgm:pt modelId="{B2C150ED-78F1-41D4-AC39-F700A73A89F1}" type="pres">
      <dgm:prSet presAssocID="{32A64255-4CF2-4A72-97D0-31209AC0E9E0}" presName="bgRect" presStyleLbl="bgShp" presStyleIdx="2" presStyleCnt="5"/>
      <dgm:spPr/>
    </dgm:pt>
    <dgm:pt modelId="{FA0CD76D-3EF5-4D01-91C0-09973754902F}" type="pres">
      <dgm:prSet presAssocID="{32A64255-4CF2-4A72-97D0-31209AC0E9E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set scene"/>
        </a:ext>
      </dgm:extLst>
    </dgm:pt>
    <dgm:pt modelId="{D1FB0387-CE36-4420-A7CF-567FE5674615}" type="pres">
      <dgm:prSet presAssocID="{32A64255-4CF2-4A72-97D0-31209AC0E9E0}" presName="spaceRect" presStyleCnt="0"/>
      <dgm:spPr/>
    </dgm:pt>
    <dgm:pt modelId="{08D78A13-F963-4B64-BFF4-F7F1E5D09E3E}" type="pres">
      <dgm:prSet presAssocID="{32A64255-4CF2-4A72-97D0-31209AC0E9E0}" presName="parTx" presStyleLbl="revTx" presStyleIdx="2" presStyleCnt="5">
        <dgm:presLayoutVars>
          <dgm:chMax val="0"/>
          <dgm:chPref val="0"/>
        </dgm:presLayoutVars>
      </dgm:prSet>
      <dgm:spPr/>
    </dgm:pt>
    <dgm:pt modelId="{B6D425E9-FF4D-4C1F-94F1-C6A2C9DB09F2}" type="pres">
      <dgm:prSet presAssocID="{15A29EBA-9927-4D6B-B0B8-E53156A3C65D}" presName="sibTrans" presStyleCnt="0"/>
      <dgm:spPr/>
    </dgm:pt>
    <dgm:pt modelId="{D9D4EC58-6CF2-450B-8AC8-45328793BA4A}" type="pres">
      <dgm:prSet presAssocID="{5DD281F6-727F-4D42-B972-4475FCC916B8}" presName="compNode" presStyleCnt="0"/>
      <dgm:spPr/>
    </dgm:pt>
    <dgm:pt modelId="{A02B0609-BA8A-4789-81C2-33501741E2D5}" type="pres">
      <dgm:prSet presAssocID="{5DD281F6-727F-4D42-B972-4475FCC916B8}" presName="bgRect" presStyleLbl="bgShp" presStyleIdx="3" presStyleCnt="5"/>
      <dgm:spPr/>
    </dgm:pt>
    <dgm:pt modelId="{9B798E85-C344-4883-90AD-A2ABE4D10C0A}" type="pres">
      <dgm:prSet presAssocID="{5DD281F6-727F-4D42-B972-4475FCC916B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267237F1-A60B-4F0C-AD29-FD64AF591F47}" type="pres">
      <dgm:prSet presAssocID="{5DD281F6-727F-4D42-B972-4475FCC916B8}" presName="spaceRect" presStyleCnt="0"/>
      <dgm:spPr/>
    </dgm:pt>
    <dgm:pt modelId="{C983C738-EDF9-48E8-8017-C003437D2459}" type="pres">
      <dgm:prSet presAssocID="{5DD281F6-727F-4D42-B972-4475FCC916B8}" presName="parTx" presStyleLbl="revTx" presStyleIdx="3" presStyleCnt="5">
        <dgm:presLayoutVars>
          <dgm:chMax val="0"/>
          <dgm:chPref val="0"/>
        </dgm:presLayoutVars>
      </dgm:prSet>
      <dgm:spPr/>
    </dgm:pt>
    <dgm:pt modelId="{A93F8CD1-1854-47CF-98C6-D4E3998031D0}" type="pres">
      <dgm:prSet presAssocID="{F23A6CD4-ACBC-42DE-8246-9F347589F7CC}" presName="sibTrans" presStyleCnt="0"/>
      <dgm:spPr/>
    </dgm:pt>
    <dgm:pt modelId="{314FAF9D-6BD9-423B-A885-83675769617F}" type="pres">
      <dgm:prSet presAssocID="{B2B62069-836F-4983-AFAF-8279BE21E93D}" presName="compNode" presStyleCnt="0"/>
      <dgm:spPr/>
    </dgm:pt>
    <dgm:pt modelId="{09BEC64E-D5DF-44C3-806C-EC5C1CD8DE44}" type="pres">
      <dgm:prSet presAssocID="{B2B62069-836F-4983-AFAF-8279BE21E93D}" presName="bgRect" presStyleLbl="bgShp" presStyleIdx="4" presStyleCnt="5"/>
      <dgm:spPr/>
    </dgm:pt>
    <dgm:pt modelId="{0520E43B-3FCB-4632-882F-DE97062C1C13}" type="pres">
      <dgm:prSet presAssocID="{B2B62069-836F-4983-AFAF-8279BE21E93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B3B9F1ED-3085-47D7-92CF-49D29365DA0A}" type="pres">
      <dgm:prSet presAssocID="{B2B62069-836F-4983-AFAF-8279BE21E93D}" presName="spaceRect" presStyleCnt="0"/>
      <dgm:spPr/>
    </dgm:pt>
    <dgm:pt modelId="{1F89C512-D784-4BAF-AFDA-AE38EEE909B3}" type="pres">
      <dgm:prSet presAssocID="{B2B62069-836F-4983-AFAF-8279BE21E93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565611E-FA52-4C0E-97F4-4F961F584AD2}" srcId="{729E76B6-EF12-49A6-AD3D-2ACF46595D60}" destId="{66840E1A-ADC3-413B-A952-8C181E19619A}" srcOrd="1" destOrd="0" parTransId="{E49A5E84-716A-403A-96BC-50469BFB6D2C}" sibTransId="{5D8D6D62-9188-43BF-A7CC-4546EC0C743A}"/>
    <dgm:cxn modelId="{B483C421-32C5-4BB8-87B7-C25840746C76}" type="presOf" srcId="{5DD281F6-727F-4D42-B972-4475FCC916B8}" destId="{C983C738-EDF9-48E8-8017-C003437D2459}" srcOrd="0" destOrd="0" presId="urn:microsoft.com/office/officeart/2018/2/layout/IconVerticalSolidList"/>
    <dgm:cxn modelId="{B68AE93E-3B12-436E-9005-361A678DE9EE}" type="presOf" srcId="{B2B62069-836F-4983-AFAF-8279BE21E93D}" destId="{1F89C512-D784-4BAF-AFDA-AE38EEE909B3}" srcOrd="0" destOrd="0" presId="urn:microsoft.com/office/officeart/2018/2/layout/IconVerticalSolidList"/>
    <dgm:cxn modelId="{A8938260-856C-4DA4-B255-4A0CC480AAC1}" type="presOf" srcId="{9C69CB7C-7667-4FB4-B885-66E0AC5D7C52}" destId="{106F3C11-6ACC-4DF8-97EF-A22483A263B9}" srcOrd="0" destOrd="0" presId="urn:microsoft.com/office/officeart/2018/2/layout/IconVerticalSolidList"/>
    <dgm:cxn modelId="{EF6ACD66-CF87-4957-9079-5ACB90940463}" srcId="{729E76B6-EF12-49A6-AD3D-2ACF46595D60}" destId="{32A64255-4CF2-4A72-97D0-31209AC0E9E0}" srcOrd="2" destOrd="0" parTransId="{B5072FF9-7EB5-41F6-8D60-DAAFE1073D5E}" sibTransId="{15A29EBA-9927-4D6B-B0B8-E53156A3C65D}"/>
    <dgm:cxn modelId="{44C29250-3692-4FCF-9909-07E20FDD2A14}" srcId="{729E76B6-EF12-49A6-AD3D-2ACF46595D60}" destId="{5DD281F6-727F-4D42-B972-4475FCC916B8}" srcOrd="3" destOrd="0" parTransId="{458EE4DE-AEAC-411A-B82B-4FBE67DAE63C}" sibTransId="{F23A6CD4-ACBC-42DE-8246-9F347589F7CC}"/>
    <dgm:cxn modelId="{947C6692-062F-483C-898F-F39D38A8C001}" srcId="{729E76B6-EF12-49A6-AD3D-2ACF46595D60}" destId="{9C69CB7C-7667-4FB4-B885-66E0AC5D7C52}" srcOrd="0" destOrd="0" parTransId="{A8D1616A-FEAC-47D4-BF3F-B2E6EDB7745F}" sibTransId="{31B44988-8295-44B4-A474-44D6C779DF0A}"/>
    <dgm:cxn modelId="{D7E02F99-462F-4911-88F1-DE01BA92ECE3}" type="presOf" srcId="{729E76B6-EF12-49A6-AD3D-2ACF46595D60}" destId="{6FA23C0B-A8A6-4884-B2FB-5FE8271E3A9A}" srcOrd="0" destOrd="0" presId="urn:microsoft.com/office/officeart/2018/2/layout/IconVerticalSolidList"/>
    <dgm:cxn modelId="{39ED2DD5-40E8-46DF-A267-749C391E9F28}" srcId="{729E76B6-EF12-49A6-AD3D-2ACF46595D60}" destId="{B2B62069-836F-4983-AFAF-8279BE21E93D}" srcOrd="4" destOrd="0" parTransId="{DC909770-D95C-47A9-8127-04148DF621C9}" sibTransId="{2317C0BA-EFF8-42D8-91B5-301A9A391C7F}"/>
    <dgm:cxn modelId="{4202E8E0-9EA6-42A0-9D1E-CBF1B1AA06DE}" type="presOf" srcId="{66840E1A-ADC3-413B-A952-8C181E19619A}" destId="{69A50E46-7D79-43FC-B293-9D50C00816A8}" srcOrd="0" destOrd="0" presId="urn:microsoft.com/office/officeart/2018/2/layout/IconVerticalSolidList"/>
    <dgm:cxn modelId="{5CF944EC-4170-4A2F-B5FB-7DF8FB46333E}" type="presOf" srcId="{32A64255-4CF2-4A72-97D0-31209AC0E9E0}" destId="{08D78A13-F963-4B64-BFF4-F7F1E5D09E3E}" srcOrd="0" destOrd="0" presId="urn:microsoft.com/office/officeart/2018/2/layout/IconVerticalSolidList"/>
    <dgm:cxn modelId="{4C0D2A10-892A-4D77-899E-DC6E14B5BF66}" type="presParOf" srcId="{6FA23C0B-A8A6-4884-B2FB-5FE8271E3A9A}" destId="{96541FAD-1D6D-4EC5-91EA-83C734D75993}" srcOrd="0" destOrd="0" presId="urn:microsoft.com/office/officeart/2018/2/layout/IconVerticalSolidList"/>
    <dgm:cxn modelId="{06E43CC1-7F40-4E9E-BED3-7F28C2444198}" type="presParOf" srcId="{96541FAD-1D6D-4EC5-91EA-83C734D75993}" destId="{8873A9BB-BC55-430E-93AD-DC7F5692B1B2}" srcOrd="0" destOrd="0" presId="urn:microsoft.com/office/officeart/2018/2/layout/IconVerticalSolidList"/>
    <dgm:cxn modelId="{D08BE9E4-90A8-466A-A8FF-238500CEF370}" type="presParOf" srcId="{96541FAD-1D6D-4EC5-91EA-83C734D75993}" destId="{4E636D9C-B273-4825-941A-3FC4820BB437}" srcOrd="1" destOrd="0" presId="urn:microsoft.com/office/officeart/2018/2/layout/IconVerticalSolidList"/>
    <dgm:cxn modelId="{4493810E-8D81-4841-9EE8-6333E95E7992}" type="presParOf" srcId="{96541FAD-1D6D-4EC5-91EA-83C734D75993}" destId="{53DCAB02-C684-4DE0-9C3C-CEBFB78DD45E}" srcOrd="2" destOrd="0" presId="urn:microsoft.com/office/officeart/2018/2/layout/IconVerticalSolidList"/>
    <dgm:cxn modelId="{A18A6188-1010-48D4-993C-6AEB29E478D2}" type="presParOf" srcId="{96541FAD-1D6D-4EC5-91EA-83C734D75993}" destId="{106F3C11-6ACC-4DF8-97EF-A22483A263B9}" srcOrd="3" destOrd="0" presId="urn:microsoft.com/office/officeart/2018/2/layout/IconVerticalSolidList"/>
    <dgm:cxn modelId="{50CED2B7-1FE6-4042-B5D8-5CE6A304D8D4}" type="presParOf" srcId="{6FA23C0B-A8A6-4884-B2FB-5FE8271E3A9A}" destId="{D80F8310-468C-4E87-86A1-84F91D1BFACC}" srcOrd="1" destOrd="0" presId="urn:microsoft.com/office/officeart/2018/2/layout/IconVerticalSolidList"/>
    <dgm:cxn modelId="{FDA457D7-079E-4199-A9C1-84757AFDB975}" type="presParOf" srcId="{6FA23C0B-A8A6-4884-B2FB-5FE8271E3A9A}" destId="{1C86AA40-5A02-4875-B5D6-1002396FB89F}" srcOrd="2" destOrd="0" presId="urn:microsoft.com/office/officeart/2018/2/layout/IconVerticalSolidList"/>
    <dgm:cxn modelId="{BBBAC07E-8FA7-4FED-A786-6C199EA8D308}" type="presParOf" srcId="{1C86AA40-5A02-4875-B5D6-1002396FB89F}" destId="{5A1D438B-F8D9-4876-AF16-C7EC8409370A}" srcOrd="0" destOrd="0" presId="urn:microsoft.com/office/officeart/2018/2/layout/IconVerticalSolidList"/>
    <dgm:cxn modelId="{B8327CC3-0626-4587-BD01-CC13EA90734C}" type="presParOf" srcId="{1C86AA40-5A02-4875-B5D6-1002396FB89F}" destId="{6EC6EE2E-A8F0-4EBC-8C9D-543E7BD23867}" srcOrd="1" destOrd="0" presId="urn:microsoft.com/office/officeart/2018/2/layout/IconVerticalSolidList"/>
    <dgm:cxn modelId="{6D20AA17-46E6-4334-9D4E-0838B8B0A25E}" type="presParOf" srcId="{1C86AA40-5A02-4875-B5D6-1002396FB89F}" destId="{10FB1A69-C6E2-4DBA-A7D6-419200C4384B}" srcOrd="2" destOrd="0" presId="urn:microsoft.com/office/officeart/2018/2/layout/IconVerticalSolidList"/>
    <dgm:cxn modelId="{DCD06E09-737F-4D96-9CAD-8C0A0D1B47FD}" type="presParOf" srcId="{1C86AA40-5A02-4875-B5D6-1002396FB89F}" destId="{69A50E46-7D79-43FC-B293-9D50C00816A8}" srcOrd="3" destOrd="0" presId="urn:microsoft.com/office/officeart/2018/2/layout/IconVerticalSolidList"/>
    <dgm:cxn modelId="{8441046E-F5E0-428A-BE35-C60893A8F80E}" type="presParOf" srcId="{6FA23C0B-A8A6-4884-B2FB-5FE8271E3A9A}" destId="{7DFA173D-3016-4BB6-B563-57CEBF4DCDA0}" srcOrd="3" destOrd="0" presId="urn:microsoft.com/office/officeart/2018/2/layout/IconVerticalSolidList"/>
    <dgm:cxn modelId="{C3EF219B-3434-47BB-A33C-C98E025A7267}" type="presParOf" srcId="{6FA23C0B-A8A6-4884-B2FB-5FE8271E3A9A}" destId="{FC28687B-C72F-45CD-B9F7-3647F095F6AD}" srcOrd="4" destOrd="0" presId="urn:microsoft.com/office/officeart/2018/2/layout/IconVerticalSolidList"/>
    <dgm:cxn modelId="{2F896943-DAF8-4FCB-8875-CF8617843CFC}" type="presParOf" srcId="{FC28687B-C72F-45CD-B9F7-3647F095F6AD}" destId="{B2C150ED-78F1-41D4-AC39-F700A73A89F1}" srcOrd="0" destOrd="0" presId="urn:microsoft.com/office/officeart/2018/2/layout/IconVerticalSolidList"/>
    <dgm:cxn modelId="{F9CB92D1-2B99-401A-A0D4-78D23A7332FB}" type="presParOf" srcId="{FC28687B-C72F-45CD-B9F7-3647F095F6AD}" destId="{FA0CD76D-3EF5-4D01-91C0-09973754902F}" srcOrd="1" destOrd="0" presId="urn:microsoft.com/office/officeart/2018/2/layout/IconVerticalSolidList"/>
    <dgm:cxn modelId="{95A42807-7A83-4A4E-9EA8-D1FEA3612EB3}" type="presParOf" srcId="{FC28687B-C72F-45CD-B9F7-3647F095F6AD}" destId="{D1FB0387-CE36-4420-A7CF-567FE5674615}" srcOrd="2" destOrd="0" presId="urn:microsoft.com/office/officeart/2018/2/layout/IconVerticalSolidList"/>
    <dgm:cxn modelId="{42232F70-6D3D-4607-BAB7-603D57B11777}" type="presParOf" srcId="{FC28687B-C72F-45CD-B9F7-3647F095F6AD}" destId="{08D78A13-F963-4B64-BFF4-F7F1E5D09E3E}" srcOrd="3" destOrd="0" presId="urn:microsoft.com/office/officeart/2018/2/layout/IconVerticalSolidList"/>
    <dgm:cxn modelId="{202B10E5-2EEE-4891-9EF1-878D0EB3578E}" type="presParOf" srcId="{6FA23C0B-A8A6-4884-B2FB-5FE8271E3A9A}" destId="{B6D425E9-FF4D-4C1F-94F1-C6A2C9DB09F2}" srcOrd="5" destOrd="0" presId="urn:microsoft.com/office/officeart/2018/2/layout/IconVerticalSolidList"/>
    <dgm:cxn modelId="{331EC301-908E-48DF-B02C-19417BAAA7DA}" type="presParOf" srcId="{6FA23C0B-A8A6-4884-B2FB-5FE8271E3A9A}" destId="{D9D4EC58-6CF2-450B-8AC8-45328793BA4A}" srcOrd="6" destOrd="0" presId="urn:microsoft.com/office/officeart/2018/2/layout/IconVerticalSolidList"/>
    <dgm:cxn modelId="{A3457186-22E0-4404-836B-394BAB1666B0}" type="presParOf" srcId="{D9D4EC58-6CF2-450B-8AC8-45328793BA4A}" destId="{A02B0609-BA8A-4789-81C2-33501741E2D5}" srcOrd="0" destOrd="0" presId="urn:microsoft.com/office/officeart/2018/2/layout/IconVerticalSolidList"/>
    <dgm:cxn modelId="{D9DDFD8C-A646-430E-ABF3-43F99E60B1BA}" type="presParOf" srcId="{D9D4EC58-6CF2-450B-8AC8-45328793BA4A}" destId="{9B798E85-C344-4883-90AD-A2ABE4D10C0A}" srcOrd="1" destOrd="0" presId="urn:microsoft.com/office/officeart/2018/2/layout/IconVerticalSolidList"/>
    <dgm:cxn modelId="{D90818B6-B4AD-49F4-ADFE-16DA932FA52D}" type="presParOf" srcId="{D9D4EC58-6CF2-450B-8AC8-45328793BA4A}" destId="{267237F1-A60B-4F0C-AD29-FD64AF591F47}" srcOrd="2" destOrd="0" presId="urn:microsoft.com/office/officeart/2018/2/layout/IconVerticalSolidList"/>
    <dgm:cxn modelId="{33BC774C-EE06-4EC3-94AB-9ABDDA1F370F}" type="presParOf" srcId="{D9D4EC58-6CF2-450B-8AC8-45328793BA4A}" destId="{C983C738-EDF9-48E8-8017-C003437D2459}" srcOrd="3" destOrd="0" presId="urn:microsoft.com/office/officeart/2018/2/layout/IconVerticalSolidList"/>
    <dgm:cxn modelId="{58166386-1692-4D18-8DE3-2C7F040F54B4}" type="presParOf" srcId="{6FA23C0B-A8A6-4884-B2FB-5FE8271E3A9A}" destId="{A93F8CD1-1854-47CF-98C6-D4E3998031D0}" srcOrd="7" destOrd="0" presId="urn:microsoft.com/office/officeart/2018/2/layout/IconVerticalSolidList"/>
    <dgm:cxn modelId="{4F24A5A3-3EA3-4D58-8ECB-86A25D0B81DB}" type="presParOf" srcId="{6FA23C0B-A8A6-4884-B2FB-5FE8271E3A9A}" destId="{314FAF9D-6BD9-423B-A885-83675769617F}" srcOrd="8" destOrd="0" presId="urn:microsoft.com/office/officeart/2018/2/layout/IconVerticalSolidList"/>
    <dgm:cxn modelId="{B8201522-1859-4D77-88C8-BA431250B575}" type="presParOf" srcId="{314FAF9D-6BD9-423B-A885-83675769617F}" destId="{09BEC64E-D5DF-44C3-806C-EC5C1CD8DE44}" srcOrd="0" destOrd="0" presId="urn:microsoft.com/office/officeart/2018/2/layout/IconVerticalSolidList"/>
    <dgm:cxn modelId="{89A8B530-991E-4968-B018-662D73B7C962}" type="presParOf" srcId="{314FAF9D-6BD9-423B-A885-83675769617F}" destId="{0520E43B-3FCB-4632-882F-DE97062C1C13}" srcOrd="1" destOrd="0" presId="urn:microsoft.com/office/officeart/2018/2/layout/IconVerticalSolidList"/>
    <dgm:cxn modelId="{44E6E5FB-A0D0-46C0-AD62-1C078EF5CF14}" type="presParOf" srcId="{314FAF9D-6BD9-423B-A885-83675769617F}" destId="{B3B9F1ED-3085-47D7-92CF-49D29365DA0A}" srcOrd="2" destOrd="0" presId="urn:microsoft.com/office/officeart/2018/2/layout/IconVerticalSolidList"/>
    <dgm:cxn modelId="{19EA67CE-FC7D-43E5-BEC5-74D01DCB73FD}" type="presParOf" srcId="{314FAF9D-6BD9-423B-A885-83675769617F}" destId="{1F89C512-D784-4BAF-AFDA-AE38EEE909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A9A771-26E9-4AEE-87D3-FA7606D4A33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29E459-1747-4FBA-AF35-05E77D65D0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High-quality coastal dining</a:t>
          </a:r>
        </a:p>
      </dgm:t>
    </dgm:pt>
    <dgm:pt modelId="{98BAF037-1CAF-49E9-8370-DBFEA30217BA}" type="parTrans" cxnId="{03CCDCDF-E794-4F0E-B490-23F0106A4919}">
      <dgm:prSet/>
      <dgm:spPr/>
      <dgm:t>
        <a:bodyPr/>
        <a:lstStyle/>
        <a:p>
          <a:endParaRPr lang="en-US"/>
        </a:p>
      </dgm:t>
    </dgm:pt>
    <dgm:pt modelId="{ECA96053-B801-4F94-9EE4-B46624299CDF}" type="sibTrans" cxnId="{03CCDCDF-E794-4F0E-B490-23F0106A4919}">
      <dgm:prSet/>
      <dgm:spPr/>
      <dgm:t>
        <a:bodyPr/>
        <a:lstStyle/>
        <a:p>
          <a:endParaRPr lang="en-US"/>
        </a:p>
      </dgm:t>
    </dgm:pt>
    <dgm:pt modelId="{9FAF3A4B-836A-4675-8C6A-A2884FD4A2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Seasonal seafood &amp; inclusive menu</a:t>
          </a:r>
        </a:p>
      </dgm:t>
    </dgm:pt>
    <dgm:pt modelId="{951DBD55-5DF3-4E35-8101-6D080BCB1C3C}" type="parTrans" cxnId="{C4F775A5-062A-477D-83D8-865E3A9B7DB6}">
      <dgm:prSet/>
      <dgm:spPr/>
      <dgm:t>
        <a:bodyPr/>
        <a:lstStyle/>
        <a:p>
          <a:endParaRPr lang="en-US"/>
        </a:p>
      </dgm:t>
    </dgm:pt>
    <dgm:pt modelId="{86BC6110-5F16-4F51-B0F3-C5F5171B6BB2}" type="sibTrans" cxnId="{C4F775A5-062A-477D-83D8-865E3A9B7DB6}">
      <dgm:prSet/>
      <dgm:spPr/>
      <dgm:t>
        <a:bodyPr/>
        <a:lstStyle/>
        <a:p>
          <a:endParaRPr lang="en-US"/>
        </a:p>
      </dgm:t>
    </dgm:pt>
    <dgm:pt modelId="{19AB7E92-A7DC-4667-A03E-2946FC4F7BA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Natural materials &amp; open design</a:t>
          </a:r>
        </a:p>
      </dgm:t>
    </dgm:pt>
    <dgm:pt modelId="{C8FC0274-6A65-42EC-BCFC-9431000F9818}" type="parTrans" cxnId="{E028A914-CDC1-4AAE-86A6-98E5DCAF902C}">
      <dgm:prSet/>
      <dgm:spPr/>
      <dgm:t>
        <a:bodyPr/>
        <a:lstStyle/>
        <a:p>
          <a:endParaRPr lang="en-US"/>
        </a:p>
      </dgm:t>
    </dgm:pt>
    <dgm:pt modelId="{B0D9C32B-6B0F-4311-8BA9-EF4FA0E84E0D}" type="sibTrans" cxnId="{E028A914-CDC1-4AAE-86A6-98E5DCAF902C}">
      <dgm:prSet/>
      <dgm:spPr/>
      <dgm:t>
        <a:bodyPr/>
        <a:lstStyle/>
        <a:p>
          <a:endParaRPr lang="en-US"/>
        </a:p>
      </dgm:t>
    </dgm:pt>
    <dgm:pt modelId="{0CE6C6F3-66A8-4032-8180-3010462C40A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Focus on ambience &amp; cultural identity</a:t>
          </a:r>
        </a:p>
      </dgm:t>
    </dgm:pt>
    <dgm:pt modelId="{0EE687D4-1187-4C58-8413-DB1082DD874B}" type="parTrans" cxnId="{5ECC9EE9-517A-47AE-8911-EED1000438AB}">
      <dgm:prSet/>
      <dgm:spPr/>
      <dgm:t>
        <a:bodyPr/>
        <a:lstStyle/>
        <a:p>
          <a:endParaRPr lang="en-US"/>
        </a:p>
      </dgm:t>
    </dgm:pt>
    <dgm:pt modelId="{D3F0D2A2-4AA2-43BA-8C0A-706F07B9324F}" type="sibTrans" cxnId="{5ECC9EE9-517A-47AE-8911-EED1000438AB}">
      <dgm:prSet/>
      <dgm:spPr/>
      <dgm:t>
        <a:bodyPr/>
        <a:lstStyle/>
        <a:p>
          <a:endParaRPr lang="en-US"/>
        </a:p>
      </dgm:t>
    </dgm:pt>
    <dgm:pt modelId="{F9C9B60D-EFC7-4FFA-B014-18341193A2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Strong guest-experience orientation</a:t>
          </a:r>
        </a:p>
      </dgm:t>
    </dgm:pt>
    <dgm:pt modelId="{89DC93AA-BDFD-4B1B-82A4-0DB39906C4CD}" type="parTrans" cxnId="{325DCC0D-D925-471C-BF5D-0BECAE9DB145}">
      <dgm:prSet/>
      <dgm:spPr/>
      <dgm:t>
        <a:bodyPr/>
        <a:lstStyle/>
        <a:p>
          <a:endParaRPr lang="en-US"/>
        </a:p>
      </dgm:t>
    </dgm:pt>
    <dgm:pt modelId="{B91BAD54-2732-41C9-AAC7-0872FD528FF3}" type="sibTrans" cxnId="{325DCC0D-D925-471C-BF5D-0BECAE9DB145}">
      <dgm:prSet/>
      <dgm:spPr/>
      <dgm:t>
        <a:bodyPr/>
        <a:lstStyle/>
        <a:p>
          <a:endParaRPr lang="en-US"/>
        </a:p>
      </dgm:t>
    </dgm:pt>
    <dgm:pt modelId="{34C3E4D7-5E6B-49A4-AF7E-7B5FF68ECD64}" type="pres">
      <dgm:prSet presAssocID="{4CA9A771-26E9-4AEE-87D3-FA7606D4A331}" presName="root" presStyleCnt="0">
        <dgm:presLayoutVars>
          <dgm:dir/>
          <dgm:resizeHandles val="exact"/>
        </dgm:presLayoutVars>
      </dgm:prSet>
      <dgm:spPr/>
    </dgm:pt>
    <dgm:pt modelId="{1CF75637-B600-40A5-89C6-3E1D07AA09EA}" type="pres">
      <dgm:prSet presAssocID="{BF29E459-1747-4FBA-AF35-05E77D65D0BB}" presName="compNode" presStyleCnt="0"/>
      <dgm:spPr/>
    </dgm:pt>
    <dgm:pt modelId="{2F7937C3-6D46-42AA-867B-0CB2700F2316}" type="pres">
      <dgm:prSet presAssocID="{BF29E459-1747-4FBA-AF35-05E77D65D0BB}" presName="bgRect" presStyleLbl="bgShp" presStyleIdx="0" presStyleCnt="5"/>
      <dgm:spPr/>
    </dgm:pt>
    <dgm:pt modelId="{682F1DF6-58B3-4821-9C5C-1289955B1E2D}" type="pres">
      <dgm:prSet presAssocID="{BF29E459-1747-4FBA-AF35-05E77D65D0B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61CC932-DF77-4493-890A-B2E2297B6056}" type="pres">
      <dgm:prSet presAssocID="{BF29E459-1747-4FBA-AF35-05E77D65D0BB}" presName="spaceRect" presStyleCnt="0"/>
      <dgm:spPr/>
    </dgm:pt>
    <dgm:pt modelId="{6BD40195-AAAA-4DD6-B28F-E9D3C9C950D6}" type="pres">
      <dgm:prSet presAssocID="{BF29E459-1747-4FBA-AF35-05E77D65D0BB}" presName="parTx" presStyleLbl="revTx" presStyleIdx="0" presStyleCnt="5">
        <dgm:presLayoutVars>
          <dgm:chMax val="0"/>
          <dgm:chPref val="0"/>
        </dgm:presLayoutVars>
      </dgm:prSet>
      <dgm:spPr/>
    </dgm:pt>
    <dgm:pt modelId="{A7AF7E4F-F0FA-4352-B5A5-ADCFFE01A242}" type="pres">
      <dgm:prSet presAssocID="{ECA96053-B801-4F94-9EE4-B46624299CDF}" presName="sibTrans" presStyleCnt="0"/>
      <dgm:spPr/>
    </dgm:pt>
    <dgm:pt modelId="{9242638F-ACC7-4DE3-82CC-9143D2753799}" type="pres">
      <dgm:prSet presAssocID="{9FAF3A4B-836A-4675-8C6A-A2884FD4A2D4}" presName="compNode" presStyleCnt="0"/>
      <dgm:spPr/>
    </dgm:pt>
    <dgm:pt modelId="{BA9328F0-B7FF-4F78-AEBD-DC92ECD6367E}" type="pres">
      <dgm:prSet presAssocID="{9FAF3A4B-836A-4675-8C6A-A2884FD4A2D4}" presName="bgRect" presStyleLbl="bgShp" presStyleIdx="1" presStyleCnt="5"/>
      <dgm:spPr/>
    </dgm:pt>
    <dgm:pt modelId="{848027F9-C3B4-4936-BC99-FF8D0AAC148C}" type="pres">
      <dgm:prSet presAssocID="{9FAF3A4B-836A-4675-8C6A-A2884FD4A2D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ab"/>
        </a:ext>
      </dgm:extLst>
    </dgm:pt>
    <dgm:pt modelId="{25A0EBAC-8323-411F-B60A-E6FB2D0177F1}" type="pres">
      <dgm:prSet presAssocID="{9FAF3A4B-836A-4675-8C6A-A2884FD4A2D4}" presName="spaceRect" presStyleCnt="0"/>
      <dgm:spPr/>
    </dgm:pt>
    <dgm:pt modelId="{5547ED0E-CBFF-4C75-9041-ECF4E3132C79}" type="pres">
      <dgm:prSet presAssocID="{9FAF3A4B-836A-4675-8C6A-A2884FD4A2D4}" presName="parTx" presStyleLbl="revTx" presStyleIdx="1" presStyleCnt="5">
        <dgm:presLayoutVars>
          <dgm:chMax val="0"/>
          <dgm:chPref val="0"/>
        </dgm:presLayoutVars>
      </dgm:prSet>
      <dgm:spPr/>
    </dgm:pt>
    <dgm:pt modelId="{B8D47197-5DAB-4545-966B-C2366D886037}" type="pres">
      <dgm:prSet presAssocID="{86BC6110-5F16-4F51-B0F3-C5F5171B6BB2}" presName="sibTrans" presStyleCnt="0"/>
      <dgm:spPr/>
    </dgm:pt>
    <dgm:pt modelId="{2D5969D9-46C9-4EB4-879C-AB0275D12612}" type="pres">
      <dgm:prSet presAssocID="{19AB7E92-A7DC-4667-A03E-2946FC4F7BAB}" presName="compNode" presStyleCnt="0"/>
      <dgm:spPr/>
    </dgm:pt>
    <dgm:pt modelId="{4D644189-DFAA-4C0F-B2D7-A66E855E591D}" type="pres">
      <dgm:prSet presAssocID="{19AB7E92-A7DC-4667-A03E-2946FC4F7BAB}" presName="bgRect" presStyleLbl="bgShp" presStyleIdx="2" presStyleCnt="5"/>
      <dgm:spPr/>
    </dgm:pt>
    <dgm:pt modelId="{C187B764-9769-4FCD-B739-A8B98A2F454A}" type="pres">
      <dgm:prSet presAssocID="{19AB7E92-A7DC-4667-A03E-2946FC4F7BA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3CFFE41F-A588-4FF0-8FBB-CE5FDB5A7815}" type="pres">
      <dgm:prSet presAssocID="{19AB7E92-A7DC-4667-A03E-2946FC4F7BAB}" presName="spaceRect" presStyleCnt="0"/>
      <dgm:spPr/>
    </dgm:pt>
    <dgm:pt modelId="{79F5D63C-705D-4C14-B791-47D9806328BE}" type="pres">
      <dgm:prSet presAssocID="{19AB7E92-A7DC-4667-A03E-2946FC4F7BAB}" presName="parTx" presStyleLbl="revTx" presStyleIdx="2" presStyleCnt="5">
        <dgm:presLayoutVars>
          <dgm:chMax val="0"/>
          <dgm:chPref val="0"/>
        </dgm:presLayoutVars>
      </dgm:prSet>
      <dgm:spPr/>
    </dgm:pt>
    <dgm:pt modelId="{8ADCDD5B-167F-4FFD-A67A-E8B718A8C5AC}" type="pres">
      <dgm:prSet presAssocID="{B0D9C32B-6B0F-4311-8BA9-EF4FA0E84E0D}" presName="sibTrans" presStyleCnt="0"/>
      <dgm:spPr/>
    </dgm:pt>
    <dgm:pt modelId="{6A8A7592-2799-44BC-BB5B-F3E440CA86FF}" type="pres">
      <dgm:prSet presAssocID="{0CE6C6F3-66A8-4032-8180-3010462C40A8}" presName="compNode" presStyleCnt="0"/>
      <dgm:spPr/>
    </dgm:pt>
    <dgm:pt modelId="{1EB1253F-9B87-41C6-942D-C156A6ABB319}" type="pres">
      <dgm:prSet presAssocID="{0CE6C6F3-66A8-4032-8180-3010462C40A8}" presName="bgRect" presStyleLbl="bgShp" presStyleIdx="3" presStyleCnt="5"/>
      <dgm:spPr/>
    </dgm:pt>
    <dgm:pt modelId="{709C5DBF-160A-4820-9197-49AB1CE1D7F2}" type="pres">
      <dgm:prSet presAssocID="{0CE6C6F3-66A8-4032-8180-3010462C40A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1D4C7EE2-45A5-4DFD-BE4F-E8A074C66444}" type="pres">
      <dgm:prSet presAssocID="{0CE6C6F3-66A8-4032-8180-3010462C40A8}" presName="spaceRect" presStyleCnt="0"/>
      <dgm:spPr/>
    </dgm:pt>
    <dgm:pt modelId="{50AD432C-6F5C-4A45-BEB0-0141B68E9F31}" type="pres">
      <dgm:prSet presAssocID="{0CE6C6F3-66A8-4032-8180-3010462C40A8}" presName="parTx" presStyleLbl="revTx" presStyleIdx="3" presStyleCnt="5">
        <dgm:presLayoutVars>
          <dgm:chMax val="0"/>
          <dgm:chPref val="0"/>
        </dgm:presLayoutVars>
      </dgm:prSet>
      <dgm:spPr/>
    </dgm:pt>
    <dgm:pt modelId="{33BAC65E-F064-4CAB-AC79-2602B77AACB8}" type="pres">
      <dgm:prSet presAssocID="{D3F0D2A2-4AA2-43BA-8C0A-706F07B9324F}" presName="sibTrans" presStyleCnt="0"/>
      <dgm:spPr/>
    </dgm:pt>
    <dgm:pt modelId="{E57C47B1-917D-4882-89EC-44F9DBB5B423}" type="pres">
      <dgm:prSet presAssocID="{F9C9B60D-EFC7-4FFA-B014-18341193A2FF}" presName="compNode" presStyleCnt="0"/>
      <dgm:spPr/>
    </dgm:pt>
    <dgm:pt modelId="{9C482954-E309-42C4-991F-0D8D7AD731BB}" type="pres">
      <dgm:prSet presAssocID="{F9C9B60D-EFC7-4FFA-B014-18341193A2FF}" presName="bgRect" presStyleLbl="bgShp" presStyleIdx="4" presStyleCnt="5"/>
      <dgm:spPr/>
    </dgm:pt>
    <dgm:pt modelId="{081D12CB-5D48-42EB-9E36-702E5D25ADEB}" type="pres">
      <dgm:prSet presAssocID="{F9C9B60D-EFC7-4FFA-B014-18341193A2F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2AF0FB14-C3DA-419D-8B60-79AB564E9DA3}" type="pres">
      <dgm:prSet presAssocID="{F9C9B60D-EFC7-4FFA-B014-18341193A2FF}" presName="spaceRect" presStyleCnt="0"/>
      <dgm:spPr/>
    </dgm:pt>
    <dgm:pt modelId="{A598FAB3-45AB-4C07-B35F-9F1588224002}" type="pres">
      <dgm:prSet presAssocID="{F9C9B60D-EFC7-4FFA-B014-18341193A2F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25DCC0D-D925-471C-BF5D-0BECAE9DB145}" srcId="{4CA9A771-26E9-4AEE-87D3-FA7606D4A331}" destId="{F9C9B60D-EFC7-4FFA-B014-18341193A2FF}" srcOrd="4" destOrd="0" parTransId="{89DC93AA-BDFD-4B1B-82A4-0DB39906C4CD}" sibTransId="{B91BAD54-2732-41C9-AAC7-0872FD528FF3}"/>
    <dgm:cxn modelId="{E028A914-CDC1-4AAE-86A6-98E5DCAF902C}" srcId="{4CA9A771-26E9-4AEE-87D3-FA7606D4A331}" destId="{19AB7E92-A7DC-4667-A03E-2946FC4F7BAB}" srcOrd="2" destOrd="0" parTransId="{C8FC0274-6A65-42EC-BCFC-9431000F9818}" sibTransId="{B0D9C32B-6B0F-4311-8BA9-EF4FA0E84E0D}"/>
    <dgm:cxn modelId="{A174082D-3BD8-4D3E-9041-2F164E60E357}" type="presOf" srcId="{0CE6C6F3-66A8-4032-8180-3010462C40A8}" destId="{50AD432C-6F5C-4A45-BEB0-0141B68E9F31}" srcOrd="0" destOrd="0" presId="urn:microsoft.com/office/officeart/2018/2/layout/IconVerticalSolidList"/>
    <dgm:cxn modelId="{C96EFA3C-A04E-47C7-8273-43221A7FF612}" type="presOf" srcId="{BF29E459-1747-4FBA-AF35-05E77D65D0BB}" destId="{6BD40195-AAAA-4DD6-B28F-E9D3C9C950D6}" srcOrd="0" destOrd="0" presId="urn:microsoft.com/office/officeart/2018/2/layout/IconVerticalSolidList"/>
    <dgm:cxn modelId="{E5D33173-9080-4B81-869D-DECB4A8106B9}" type="presOf" srcId="{9FAF3A4B-836A-4675-8C6A-A2884FD4A2D4}" destId="{5547ED0E-CBFF-4C75-9041-ECF4E3132C79}" srcOrd="0" destOrd="0" presId="urn:microsoft.com/office/officeart/2018/2/layout/IconVerticalSolidList"/>
    <dgm:cxn modelId="{C8656956-B53F-42A8-971A-ADCE040337ED}" type="presOf" srcId="{4CA9A771-26E9-4AEE-87D3-FA7606D4A331}" destId="{34C3E4D7-5E6B-49A4-AF7E-7B5FF68ECD64}" srcOrd="0" destOrd="0" presId="urn:microsoft.com/office/officeart/2018/2/layout/IconVerticalSolidList"/>
    <dgm:cxn modelId="{C4F775A5-062A-477D-83D8-865E3A9B7DB6}" srcId="{4CA9A771-26E9-4AEE-87D3-FA7606D4A331}" destId="{9FAF3A4B-836A-4675-8C6A-A2884FD4A2D4}" srcOrd="1" destOrd="0" parTransId="{951DBD55-5DF3-4E35-8101-6D080BCB1C3C}" sibTransId="{86BC6110-5F16-4F51-B0F3-C5F5171B6BB2}"/>
    <dgm:cxn modelId="{CE21D2DD-6E37-4A26-B29D-9AB330A9FC3B}" type="presOf" srcId="{F9C9B60D-EFC7-4FFA-B014-18341193A2FF}" destId="{A598FAB3-45AB-4C07-B35F-9F1588224002}" srcOrd="0" destOrd="0" presId="urn:microsoft.com/office/officeart/2018/2/layout/IconVerticalSolidList"/>
    <dgm:cxn modelId="{03CCDCDF-E794-4F0E-B490-23F0106A4919}" srcId="{4CA9A771-26E9-4AEE-87D3-FA7606D4A331}" destId="{BF29E459-1747-4FBA-AF35-05E77D65D0BB}" srcOrd="0" destOrd="0" parTransId="{98BAF037-1CAF-49E9-8370-DBFEA30217BA}" sibTransId="{ECA96053-B801-4F94-9EE4-B46624299CDF}"/>
    <dgm:cxn modelId="{CBBA69E3-B703-4ADB-B390-387A3AFBCEAD}" type="presOf" srcId="{19AB7E92-A7DC-4667-A03E-2946FC4F7BAB}" destId="{79F5D63C-705D-4C14-B791-47D9806328BE}" srcOrd="0" destOrd="0" presId="urn:microsoft.com/office/officeart/2018/2/layout/IconVerticalSolidList"/>
    <dgm:cxn modelId="{5ECC9EE9-517A-47AE-8911-EED1000438AB}" srcId="{4CA9A771-26E9-4AEE-87D3-FA7606D4A331}" destId="{0CE6C6F3-66A8-4032-8180-3010462C40A8}" srcOrd="3" destOrd="0" parTransId="{0EE687D4-1187-4C58-8413-DB1082DD874B}" sibTransId="{D3F0D2A2-4AA2-43BA-8C0A-706F07B9324F}"/>
    <dgm:cxn modelId="{CC009BBE-452B-4CFF-BC53-248E57EEFEAB}" type="presParOf" srcId="{34C3E4D7-5E6B-49A4-AF7E-7B5FF68ECD64}" destId="{1CF75637-B600-40A5-89C6-3E1D07AA09EA}" srcOrd="0" destOrd="0" presId="urn:microsoft.com/office/officeart/2018/2/layout/IconVerticalSolidList"/>
    <dgm:cxn modelId="{20530E80-5B3E-4091-99F0-8EBB95E6D545}" type="presParOf" srcId="{1CF75637-B600-40A5-89C6-3E1D07AA09EA}" destId="{2F7937C3-6D46-42AA-867B-0CB2700F2316}" srcOrd="0" destOrd="0" presId="urn:microsoft.com/office/officeart/2018/2/layout/IconVerticalSolidList"/>
    <dgm:cxn modelId="{B2DE01C6-1A57-406A-B173-F1C690DF2AA4}" type="presParOf" srcId="{1CF75637-B600-40A5-89C6-3E1D07AA09EA}" destId="{682F1DF6-58B3-4821-9C5C-1289955B1E2D}" srcOrd="1" destOrd="0" presId="urn:microsoft.com/office/officeart/2018/2/layout/IconVerticalSolidList"/>
    <dgm:cxn modelId="{2F6505BB-E5C1-47D5-A481-248BC43AA82C}" type="presParOf" srcId="{1CF75637-B600-40A5-89C6-3E1D07AA09EA}" destId="{461CC932-DF77-4493-890A-B2E2297B6056}" srcOrd="2" destOrd="0" presId="urn:microsoft.com/office/officeart/2018/2/layout/IconVerticalSolidList"/>
    <dgm:cxn modelId="{E49AF2F0-F29D-4E85-BA21-39F2293A4F58}" type="presParOf" srcId="{1CF75637-B600-40A5-89C6-3E1D07AA09EA}" destId="{6BD40195-AAAA-4DD6-B28F-E9D3C9C950D6}" srcOrd="3" destOrd="0" presId="urn:microsoft.com/office/officeart/2018/2/layout/IconVerticalSolidList"/>
    <dgm:cxn modelId="{7E6682A8-BBC3-4A15-A453-BF7496848893}" type="presParOf" srcId="{34C3E4D7-5E6B-49A4-AF7E-7B5FF68ECD64}" destId="{A7AF7E4F-F0FA-4352-B5A5-ADCFFE01A242}" srcOrd="1" destOrd="0" presId="urn:microsoft.com/office/officeart/2018/2/layout/IconVerticalSolidList"/>
    <dgm:cxn modelId="{8542DAF2-8E74-44E4-AA42-974D11E01919}" type="presParOf" srcId="{34C3E4D7-5E6B-49A4-AF7E-7B5FF68ECD64}" destId="{9242638F-ACC7-4DE3-82CC-9143D2753799}" srcOrd="2" destOrd="0" presId="urn:microsoft.com/office/officeart/2018/2/layout/IconVerticalSolidList"/>
    <dgm:cxn modelId="{8A77CD3B-8A0F-432B-9C3D-5255611E046A}" type="presParOf" srcId="{9242638F-ACC7-4DE3-82CC-9143D2753799}" destId="{BA9328F0-B7FF-4F78-AEBD-DC92ECD6367E}" srcOrd="0" destOrd="0" presId="urn:microsoft.com/office/officeart/2018/2/layout/IconVerticalSolidList"/>
    <dgm:cxn modelId="{3ADBE6E9-2E2D-45A3-A298-D3BF25442D58}" type="presParOf" srcId="{9242638F-ACC7-4DE3-82CC-9143D2753799}" destId="{848027F9-C3B4-4936-BC99-FF8D0AAC148C}" srcOrd="1" destOrd="0" presId="urn:microsoft.com/office/officeart/2018/2/layout/IconVerticalSolidList"/>
    <dgm:cxn modelId="{C5E83A1D-DC11-487A-BA6D-C7B9A291E440}" type="presParOf" srcId="{9242638F-ACC7-4DE3-82CC-9143D2753799}" destId="{25A0EBAC-8323-411F-B60A-E6FB2D0177F1}" srcOrd="2" destOrd="0" presId="urn:microsoft.com/office/officeart/2018/2/layout/IconVerticalSolidList"/>
    <dgm:cxn modelId="{644D1529-9733-4883-BF49-5AED6E017D3C}" type="presParOf" srcId="{9242638F-ACC7-4DE3-82CC-9143D2753799}" destId="{5547ED0E-CBFF-4C75-9041-ECF4E3132C79}" srcOrd="3" destOrd="0" presId="urn:microsoft.com/office/officeart/2018/2/layout/IconVerticalSolidList"/>
    <dgm:cxn modelId="{64334AC5-7829-4CD3-BC41-B30A33ABA4EF}" type="presParOf" srcId="{34C3E4D7-5E6B-49A4-AF7E-7B5FF68ECD64}" destId="{B8D47197-5DAB-4545-966B-C2366D886037}" srcOrd="3" destOrd="0" presId="urn:microsoft.com/office/officeart/2018/2/layout/IconVerticalSolidList"/>
    <dgm:cxn modelId="{2C9648F7-A858-4968-A6C9-B4DC96CD8690}" type="presParOf" srcId="{34C3E4D7-5E6B-49A4-AF7E-7B5FF68ECD64}" destId="{2D5969D9-46C9-4EB4-879C-AB0275D12612}" srcOrd="4" destOrd="0" presId="urn:microsoft.com/office/officeart/2018/2/layout/IconVerticalSolidList"/>
    <dgm:cxn modelId="{3D410B1B-6318-4829-B599-45BC73B6A65E}" type="presParOf" srcId="{2D5969D9-46C9-4EB4-879C-AB0275D12612}" destId="{4D644189-DFAA-4C0F-B2D7-A66E855E591D}" srcOrd="0" destOrd="0" presId="urn:microsoft.com/office/officeart/2018/2/layout/IconVerticalSolidList"/>
    <dgm:cxn modelId="{400B06AF-EE06-44F6-A892-15D5998DB981}" type="presParOf" srcId="{2D5969D9-46C9-4EB4-879C-AB0275D12612}" destId="{C187B764-9769-4FCD-B739-A8B98A2F454A}" srcOrd="1" destOrd="0" presId="urn:microsoft.com/office/officeart/2018/2/layout/IconVerticalSolidList"/>
    <dgm:cxn modelId="{4DC3399D-2D2D-4CA5-8EBA-DBE7DE9FF077}" type="presParOf" srcId="{2D5969D9-46C9-4EB4-879C-AB0275D12612}" destId="{3CFFE41F-A588-4FF0-8FBB-CE5FDB5A7815}" srcOrd="2" destOrd="0" presId="urn:microsoft.com/office/officeart/2018/2/layout/IconVerticalSolidList"/>
    <dgm:cxn modelId="{0091D13E-01E9-4F91-A011-D471CA7C41C1}" type="presParOf" srcId="{2D5969D9-46C9-4EB4-879C-AB0275D12612}" destId="{79F5D63C-705D-4C14-B791-47D9806328BE}" srcOrd="3" destOrd="0" presId="urn:microsoft.com/office/officeart/2018/2/layout/IconVerticalSolidList"/>
    <dgm:cxn modelId="{F02890F8-AE11-4B86-A24A-5E03D059C358}" type="presParOf" srcId="{34C3E4D7-5E6B-49A4-AF7E-7B5FF68ECD64}" destId="{8ADCDD5B-167F-4FFD-A67A-E8B718A8C5AC}" srcOrd="5" destOrd="0" presId="urn:microsoft.com/office/officeart/2018/2/layout/IconVerticalSolidList"/>
    <dgm:cxn modelId="{67E3939B-F9CC-4EDA-A50B-1285AAFD7C8A}" type="presParOf" srcId="{34C3E4D7-5E6B-49A4-AF7E-7B5FF68ECD64}" destId="{6A8A7592-2799-44BC-BB5B-F3E440CA86FF}" srcOrd="6" destOrd="0" presId="urn:microsoft.com/office/officeart/2018/2/layout/IconVerticalSolidList"/>
    <dgm:cxn modelId="{49ABABD9-AC1F-47F8-8081-D94F587EF7D1}" type="presParOf" srcId="{6A8A7592-2799-44BC-BB5B-F3E440CA86FF}" destId="{1EB1253F-9B87-41C6-942D-C156A6ABB319}" srcOrd="0" destOrd="0" presId="urn:microsoft.com/office/officeart/2018/2/layout/IconVerticalSolidList"/>
    <dgm:cxn modelId="{6F5EB1A6-48FA-4718-B496-3DA20F5A0145}" type="presParOf" srcId="{6A8A7592-2799-44BC-BB5B-F3E440CA86FF}" destId="{709C5DBF-160A-4820-9197-49AB1CE1D7F2}" srcOrd="1" destOrd="0" presId="urn:microsoft.com/office/officeart/2018/2/layout/IconVerticalSolidList"/>
    <dgm:cxn modelId="{F0AB8869-C0EF-4CF1-A945-C20284E2EEFE}" type="presParOf" srcId="{6A8A7592-2799-44BC-BB5B-F3E440CA86FF}" destId="{1D4C7EE2-45A5-4DFD-BE4F-E8A074C66444}" srcOrd="2" destOrd="0" presId="urn:microsoft.com/office/officeart/2018/2/layout/IconVerticalSolidList"/>
    <dgm:cxn modelId="{C0D4AB0D-CD9B-433C-AC40-30AE033E9B23}" type="presParOf" srcId="{6A8A7592-2799-44BC-BB5B-F3E440CA86FF}" destId="{50AD432C-6F5C-4A45-BEB0-0141B68E9F31}" srcOrd="3" destOrd="0" presId="urn:microsoft.com/office/officeart/2018/2/layout/IconVerticalSolidList"/>
    <dgm:cxn modelId="{19291230-280C-40BE-AD0E-D5FF013416B1}" type="presParOf" srcId="{34C3E4D7-5E6B-49A4-AF7E-7B5FF68ECD64}" destId="{33BAC65E-F064-4CAB-AC79-2602B77AACB8}" srcOrd="7" destOrd="0" presId="urn:microsoft.com/office/officeart/2018/2/layout/IconVerticalSolidList"/>
    <dgm:cxn modelId="{541DC315-2FF4-46F8-BF3F-5435428BC845}" type="presParOf" srcId="{34C3E4D7-5E6B-49A4-AF7E-7B5FF68ECD64}" destId="{E57C47B1-917D-4882-89EC-44F9DBB5B423}" srcOrd="8" destOrd="0" presId="urn:microsoft.com/office/officeart/2018/2/layout/IconVerticalSolidList"/>
    <dgm:cxn modelId="{7911DAAA-C2E4-4D97-8968-989D035987A3}" type="presParOf" srcId="{E57C47B1-917D-4882-89EC-44F9DBB5B423}" destId="{9C482954-E309-42C4-991F-0D8D7AD731BB}" srcOrd="0" destOrd="0" presId="urn:microsoft.com/office/officeart/2018/2/layout/IconVerticalSolidList"/>
    <dgm:cxn modelId="{AA773095-0A0C-4DE6-B164-B4A648ED73E4}" type="presParOf" srcId="{E57C47B1-917D-4882-89EC-44F9DBB5B423}" destId="{081D12CB-5D48-42EB-9E36-702E5D25ADEB}" srcOrd="1" destOrd="0" presId="urn:microsoft.com/office/officeart/2018/2/layout/IconVerticalSolidList"/>
    <dgm:cxn modelId="{19F95644-CFC6-4D67-839A-F5E324E745F8}" type="presParOf" srcId="{E57C47B1-917D-4882-89EC-44F9DBB5B423}" destId="{2AF0FB14-C3DA-419D-8B60-79AB564E9DA3}" srcOrd="2" destOrd="0" presId="urn:microsoft.com/office/officeart/2018/2/layout/IconVerticalSolidList"/>
    <dgm:cxn modelId="{5B19A86A-BF6A-49A9-8A18-090AFB24D369}" type="presParOf" srcId="{E57C47B1-917D-4882-89EC-44F9DBB5B423}" destId="{A598FAB3-45AB-4C07-B35F-9F15882240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FDA711-A245-4D4F-BA17-0C287E152F4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8CD7587-3EC8-406F-B8AC-BF825EF350FE}">
      <dgm:prSet/>
      <dgm:spPr/>
      <dgm:t>
        <a:bodyPr/>
        <a:lstStyle/>
        <a:p>
          <a:r>
            <a:rPr lang="en-US" dirty="0"/>
            <a:t> Serve premium coastal food</a:t>
          </a:r>
        </a:p>
      </dgm:t>
    </dgm:pt>
    <dgm:pt modelId="{05D913D3-7AF3-43BF-A75F-8AC0C7EDC178}" type="parTrans" cxnId="{758638B8-5947-4583-8D4B-73E76951BCF8}">
      <dgm:prSet/>
      <dgm:spPr/>
      <dgm:t>
        <a:bodyPr/>
        <a:lstStyle/>
        <a:p>
          <a:endParaRPr lang="en-US"/>
        </a:p>
      </dgm:t>
    </dgm:pt>
    <dgm:pt modelId="{B6CAB765-B0A1-4C7A-A61A-CDBE43084BB1}" type="sibTrans" cxnId="{758638B8-5947-4583-8D4B-73E76951BCF8}">
      <dgm:prSet/>
      <dgm:spPr/>
      <dgm:t>
        <a:bodyPr/>
        <a:lstStyle/>
        <a:p>
          <a:endParaRPr lang="en-US"/>
        </a:p>
      </dgm:t>
    </dgm:pt>
    <dgm:pt modelId="{CBB044BD-F0EF-4317-8D77-1709AD3385CD}">
      <dgm:prSet/>
      <dgm:spPr/>
      <dgm:t>
        <a:bodyPr/>
        <a:lstStyle/>
        <a:p>
          <a:r>
            <a:rPr lang="en-US" dirty="0"/>
            <a:t> Build strong customer loyalty</a:t>
          </a:r>
        </a:p>
      </dgm:t>
    </dgm:pt>
    <dgm:pt modelId="{2EAD7151-9650-458B-93B5-BA1D2915BF1E}" type="parTrans" cxnId="{AB81A6A3-ED64-4556-BB52-3CB060D39F19}">
      <dgm:prSet/>
      <dgm:spPr/>
      <dgm:t>
        <a:bodyPr/>
        <a:lstStyle/>
        <a:p>
          <a:endParaRPr lang="en-US"/>
        </a:p>
      </dgm:t>
    </dgm:pt>
    <dgm:pt modelId="{24726B57-4FD8-450F-88D6-36AC7C6622B4}" type="sibTrans" cxnId="{AB81A6A3-ED64-4556-BB52-3CB060D39F19}">
      <dgm:prSet/>
      <dgm:spPr/>
      <dgm:t>
        <a:bodyPr/>
        <a:lstStyle/>
        <a:p>
          <a:endParaRPr lang="en-US"/>
        </a:p>
      </dgm:t>
    </dgm:pt>
    <dgm:pt modelId="{B7BACB4A-D2E5-4B56-8DC1-784643273DE9}">
      <dgm:prSet/>
      <dgm:spPr/>
      <dgm:t>
        <a:bodyPr/>
        <a:lstStyle/>
        <a:p>
          <a:r>
            <a:rPr lang="en-US" dirty="0"/>
            <a:t> Maintain consistency in service</a:t>
          </a:r>
        </a:p>
      </dgm:t>
    </dgm:pt>
    <dgm:pt modelId="{A0C42D5D-FF04-4736-A7F5-59979CFCC53C}" type="parTrans" cxnId="{793A84F4-3DD9-419F-B144-A90A0AEE7419}">
      <dgm:prSet/>
      <dgm:spPr/>
      <dgm:t>
        <a:bodyPr/>
        <a:lstStyle/>
        <a:p>
          <a:endParaRPr lang="en-US"/>
        </a:p>
      </dgm:t>
    </dgm:pt>
    <dgm:pt modelId="{264D1E14-C4B6-4527-8C48-372C89AFDFA7}" type="sibTrans" cxnId="{793A84F4-3DD9-419F-B144-A90A0AEE7419}">
      <dgm:prSet/>
      <dgm:spPr/>
      <dgm:t>
        <a:bodyPr/>
        <a:lstStyle/>
        <a:p>
          <a:endParaRPr lang="en-US"/>
        </a:p>
      </dgm:t>
    </dgm:pt>
    <dgm:pt modelId="{85D73F61-ED66-4A13-875F-B4458E343C21}">
      <dgm:prSet/>
      <dgm:spPr/>
      <dgm:t>
        <a:bodyPr/>
        <a:lstStyle/>
        <a:p>
          <a:r>
            <a:rPr lang="en-US" dirty="0"/>
            <a:t>Create a sustainable beach brand</a:t>
          </a:r>
        </a:p>
      </dgm:t>
    </dgm:pt>
    <dgm:pt modelId="{C3BBAF0C-2408-4101-8BB9-4E281FE83368}" type="parTrans" cxnId="{60C60F07-B264-4608-B581-33230F5F25F5}">
      <dgm:prSet/>
      <dgm:spPr/>
      <dgm:t>
        <a:bodyPr/>
        <a:lstStyle/>
        <a:p>
          <a:endParaRPr lang="en-US"/>
        </a:p>
      </dgm:t>
    </dgm:pt>
    <dgm:pt modelId="{1338832D-75FF-438D-9142-7F69FE45FC2C}" type="sibTrans" cxnId="{60C60F07-B264-4608-B581-33230F5F25F5}">
      <dgm:prSet/>
      <dgm:spPr/>
      <dgm:t>
        <a:bodyPr/>
        <a:lstStyle/>
        <a:p>
          <a:endParaRPr lang="en-US"/>
        </a:p>
      </dgm:t>
    </dgm:pt>
    <dgm:pt modelId="{19252D40-D62A-4AF3-82C1-0EF2B7D43F63}">
      <dgm:prSet/>
      <dgm:spPr/>
      <dgm:t>
        <a:bodyPr/>
        <a:lstStyle/>
        <a:p>
          <a:r>
            <a:rPr lang="en-US" dirty="0"/>
            <a:t> Deliver memorable dining experiences</a:t>
          </a:r>
        </a:p>
      </dgm:t>
    </dgm:pt>
    <dgm:pt modelId="{B8B2427F-C11D-43AF-A45C-C95E26799D1C}" type="parTrans" cxnId="{17F9F39A-CC13-4AF8-AD5F-FB13F547BE12}">
      <dgm:prSet/>
      <dgm:spPr/>
      <dgm:t>
        <a:bodyPr/>
        <a:lstStyle/>
        <a:p>
          <a:endParaRPr lang="en-US"/>
        </a:p>
      </dgm:t>
    </dgm:pt>
    <dgm:pt modelId="{83A257C5-F34F-4BDB-8201-B4ECEF89D2D3}" type="sibTrans" cxnId="{17F9F39A-CC13-4AF8-AD5F-FB13F547BE12}">
      <dgm:prSet/>
      <dgm:spPr/>
      <dgm:t>
        <a:bodyPr/>
        <a:lstStyle/>
        <a:p>
          <a:endParaRPr lang="en-US"/>
        </a:p>
      </dgm:t>
    </dgm:pt>
    <dgm:pt modelId="{81E7D857-DBB3-41EF-A74B-77BA2ACCD158}" type="pres">
      <dgm:prSet presAssocID="{1CFDA711-A245-4D4F-BA17-0C287E152F41}" presName="root" presStyleCnt="0">
        <dgm:presLayoutVars>
          <dgm:dir/>
          <dgm:resizeHandles val="exact"/>
        </dgm:presLayoutVars>
      </dgm:prSet>
      <dgm:spPr/>
    </dgm:pt>
    <dgm:pt modelId="{2848B403-B838-4101-B944-7F62A46B8131}" type="pres">
      <dgm:prSet presAssocID="{1CFDA711-A245-4D4F-BA17-0C287E152F41}" presName="container" presStyleCnt="0">
        <dgm:presLayoutVars>
          <dgm:dir/>
          <dgm:resizeHandles val="exact"/>
        </dgm:presLayoutVars>
      </dgm:prSet>
      <dgm:spPr/>
    </dgm:pt>
    <dgm:pt modelId="{7D050DD3-AD30-4F38-A3FD-2DA1D94590B1}" type="pres">
      <dgm:prSet presAssocID="{08CD7587-3EC8-406F-B8AC-BF825EF350FE}" presName="compNode" presStyleCnt="0"/>
      <dgm:spPr/>
    </dgm:pt>
    <dgm:pt modelId="{D11B604A-D45F-46CF-87D9-233B0D355023}" type="pres">
      <dgm:prSet presAssocID="{08CD7587-3EC8-406F-B8AC-BF825EF350FE}" presName="iconBgRect" presStyleLbl="bgShp" presStyleIdx="0" presStyleCnt="5"/>
      <dgm:spPr/>
    </dgm:pt>
    <dgm:pt modelId="{9A41FC1F-0CA2-4B25-8A75-C6C149E7F70C}" type="pres">
      <dgm:prSet presAssocID="{08CD7587-3EC8-406F-B8AC-BF825EF350F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chor"/>
        </a:ext>
      </dgm:extLst>
    </dgm:pt>
    <dgm:pt modelId="{3B877E3C-31A4-4CD1-A8D9-E799387A0551}" type="pres">
      <dgm:prSet presAssocID="{08CD7587-3EC8-406F-B8AC-BF825EF350FE}" presName="spaceRect" presStyleCnt="0"/>
      <dgm:spPr/>
    </dgm:pt>
    <dgm:pt modelId="{792CD1E9-D28C-48E9-80AD-74D491A15286}" type="pres">
      <dgm:prSet presAssocID="{08CD7587-3EC8-406F-B8AC-BF825EF350FE}" presName="textRect" presStyleLbl="revTx" presStyleIdx="0" presStyleCnt="5">
        <dgm:presLayoutVars>
          <dgm:chMax val="1"/>
          <dgm:chPref val="1"/>
        </dgm:presLayoutVars>
      </dgm:prSet>
      <dgm:spPr/>
    </dgm:pt>
    <dgm:pt modelId="{2F615E93-FE76-4A16-8DD8-2F273D2F4FDF}" type="pres">
      <dgm:prSet presAssocID="{B6CAB765-B0A1-4C7A-A61A-CDBE43084BB1}" presName="sibTrans" presStyleLbl="sibTrans2D1" presStyleIdx="0" presStyleCnt="0"/>
      <dgm:spPr/>
    </dgm:pt>
    <dgm:pt modelId="{87281616-7CE4-4603-AC2A-2F21A6D1A64D}" type="pres">
      <dgm:prSet presAssocID="{CBB044BD-F0EF-4317-8D77-1709AD3385CD}" presName="compNode" presStyleCnt="0"/>
      <dgm:spPr/>
    </dgm:pt>
    <dgm:pt modelId="{CCB0C73A-4382-4B7E-BB4E-4E55052C5D82}" type="pres">
      <dgm:prSet presAssocID="{CBB044BD-F0EF-4317-8D77-1709AD3385CD}" presName="iconBgRect" presStyleLbl="bgShp" presStyleIdx="1" presStyleCnt="5"/>
      <dgm:spPr/>
    </dgm:pt>
    <dgm:pt modelId="{DE3BFC6C-F195-421F-B110-71403C3F001B}" type="pres">
      <dgm:prSet presAssocID="{CBB044BD-F0EF-4317-8D77-1709AD3385C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987F0A4-4F6D-4273-9B84-91A7DE2F0244}" type="pres">
      <dgm:prSet presAssocID="{CBB044BD-F0EF-4317-8D77-1709AD3385CD}" presName="spaceRect" presStyleCnt="0"/>
      <dgm:spPr/>
    </dgm:pt>
    <dgm:pt modelId="{21FB7CB3-2DED-45EB-ABBA-23701A32BA97}" type="pres">
      <dgm:prSet presAssocID="{CBB044BD-F0EF-4317-8D77-1709AD3385CD}" presName="textRect" presStyleLbl="revTx" presStyleIdx="1" presStyleCnt="5">
        <dgm:presLayoutVars>
          <dgm:chMax val="1"/>
          <dgm:chPref val="1"/>
        </dgm:presLayoutVars>
      </dgm:prSet>
      <dgm:spPr/>
    </dgm:pt>
    <dgm:pt modelId="{AC123914-EFA5-4B46-B987-5687C75DDC01}" type="pres">
      <dgm:prSet presAssocID="{24726B57-4FD8-450F-88D6-36AC7C6622B4}" presName="sibTrans" presStyleLbl="sibTrans2D1" presStyleIdx="0" presStyleCnt="0"/>
      <dgm:spPr/>
    </dgm:pt>
    <dgm:pt modelId="{1301E7F0-E4F0-401E-B8BF-8BECD4962CC4}" type="pres">
      <dgm:prSet presAssocID="{B7BACB4A-D2E5-4B56-8DC1-784643273DE9}" presName="compNode" presStyleCnt="0"/>
      <dgm:spPr/>
    </dgm:pt>
    <dgm:pt modelId="{F9D05675-0C2D-4BED-9F15-788AE04AFE3F}" type="pres">
      <dgm:prSet presAssocID="{B7BACB4A-D2E5-4B56-8DC1-784643273DE9}" presName="iconBgRect" presStyleLbl="bgShp" presStyleIdx="2" presStyleCnt="5"/>
      <dgm:spPr/>
    </dgm:pt>
    <dgm:pt modelId="{92C770EA-8917-4F21-A09E-4C8CA12ADC47}" type="pres">
      <dgm:prSet presAssocID="{B7BACB4A-D2E5-4B56-8DC1-784643273DE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9E4237CB-A9F0-4A68-9926-8D80986F4E58}" type="pres">
      <dgm:prSet presAssocID="{B7BACB4A-D2E5-4B56-8DC1-784643273DE9}" presName="spaceRect" presStyleCnt="0"/>
      <dgm:spPr/>
    </dgm:pt>
    <dgm:pt modelId="{825A54D2-2F82-4EB0-A099-73175FCB6CBD}" type="pres">
      <dgm:prSet presAssocID="{B7BACB4A-D2E5-4B56-8DC1-784643273DE9}" presName="textRect" presStyleLbl="revTx" presStyleIdx="2" presStyleCnt="5">
        <dgm:presLayoutVars>
          <dgm:chMax val="1"/>
          <dgm:chPref val="1"/>
        </dgm:presLayoutVars>
      </dgm:prSet>
      <dgm:spPr/>
    </dgm:pt>
    <dgm:pt modelId="{878F15FB-DDD1-4A81-B7A7-13E59B372790}" type="pres">
      <dgm:prSet presAssocID="{264D1E14-C4B6-4527-8C48-372C89AFDFA7}" presName="sibTrans" presStyleLbl="sibTrans2D1" presStyleIdx="0" presStyleCnt="0"/>
      <dgm:spPr/>
    </dgm:pt>
    <dgm:pt modelId="{21EAD08F-608B-46C1-B0E2-6CB32159F589}" type="pres">
      <dgm:prSet presAssocID="{85D73F61-ED66-4A13-875F-B4458E343C21}" presName="compNode" presStyleCnt="0"/>
      <dgm:spPr/>
    </dgm:pt>
    <dgm:pt modelId="{F58D5CA3-CF79-4342-995F-F6D094CE3CE8}" type="pres">
      <dgm:prSet presAssocID="{85D73F61-ED66-4A13-875F-B4458E343C21}" presName="iconBgRect" presStyleLbl="bgShp" presStyleIdx="3" presStyleCnt="5"/>
      <dgm:spPr/>
    </dgm:pt>
    <dgm:pt modelId="{7BF6359C-F3EC-4750-9716-7B23F62435F8}" type="pres">
      <dgm:prSet presAssocID="{85D73F61-ED66-4A13-875F-B4458E343C2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ball"/>
        </a:ext>
      </dgm:extLst>
    </dgm:pt>
    <dgm:pt modelId="{5031E2EE-830C-4709-B663-0CDE030C5276}" type="pres">
      <dgm:prSet presAssocID="{85D73F61-ED66-4A13-875F-B4458E343C21}" presName="spaceRect" presStyleCnt="0"/>
      <dgm:spPr/>
    </dgm:pt>
    <dgm:pt modelId="{1A5A9199-A2E5-431A-96F5-8D71EF3ADCDE}" type="pres">
      <dgm:prSet presAssocID="{85D73F61-ED66-4A13-875F-B4458E343C21}" presName="textRect" presStyleLbl="revTx" presStyleIdx="3" presStyleCnt="5">
        <dgm:presLayoutVars>
          <dgm:chMax val="1"/>
          <dgm:chPref val="1"/>
        </dgm:presLayoutVars>
      </dgm:prSet>
      <dgm:spPr/>
    </dgm:pt>
    <dgm:pt modelId="{9419D4AF-BC1F-4DB3-87F6-B91CA320F504}" type="pres">
      <dgm:prSet presAssocID="{1338832D-75FF-438D-9142-7F69FE45FC2C}" presName="sibTrans" presStyleLbl="sibTrans2D1" presStyleIdx="0" presStyleCnt="0"/>
      <dgm:spPr/>
    </dgm:pt>
    <dgm:pt modelId="{6DD8C2EB-5A34-4F43-8904-EB3935E3B792}" type="pres">
      <dgm:prSet presAssocID="{19252D40-D62A-4AF3-82C1-0EF2B7D43F63}" presName="compNode" presStyleCnt="0"/>
      <dgm:spPr/>
    </dgm:pt>
    <dgm:pt modelId="{28A40BA5-48B1-41F1-86D1-3ADA61CE828D}" type="pres">
      <dgm:prSet presAssocID="{19252D40-D62A-4AF3-82C1-0EF2B7D43F63}" presName="iconBgRect" presStyleLbl="bgShp" presStyleIdx="4" presStyleCnt="5"/>
      <dgm:spPr/>
    </dgm:pt>
    <dgm:pt modelId="{7626370A-B0A2-4879-AA48-CCF58EA7BAA4}" type="pres">
      <dgm:prSet presAssocID="{19252D40-D62A-4AF3-82C1-0EF2B7D43F6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97085C96-0966-44E9-9705-DFE5CA59C7D0}" type="pres">
      <dgm:prSet presAssocID="{19252D40-D62A-4AF3-82C1-0EF2B7D43F63}" presName="spaceRect" presStyleCnt="0"/>
      <dgm:spPr/>
    </dgm:pt>
    <dgm:pt modelId="{9C71FED9-8833-4E62-9DC0-FA9B1698399E}" type="pres">
      <dgm:prSet presAssocID="{19252D40-D62A-4AF3-82C1-0EF2B7D43F6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0C60F07-B264-4608-B581-33230F5F25F5}" srcId="{1CFDA711-A245-4D4F-BA17-0C287E152F41}" destId="{85D73F61-ED66-4A13-875F-B4458E343C21}" srcOrd="3" destOrd="0" parTransId="{C3BBAF0C-2408-4101-8BB9-4E281FE83368}" sibTransId="{1338832D-75FF-438D-9142-7F69FE45FC2C}"/>
    <dgm:cxn modelId="{C7567217-E065-4FA8-B668-CF211EE50670}" type="presOf" srcId="{CBB044BD-F0EF-4317-8D77-1709AD3385CD}" destId="{21FB7CB3-2DED-45EB-ABBA-23701A32BA97}" srcOrd="0" destOrd="0" presId="urn:microsoft.com/office/officeart/2018/2/layout/IconCircleList"/>
    <dgm:cxn modelId="{96C2C578-77BF-4D85-BF98-7B8ADAB49208}" type="presOf" srcId="{B7BACB4A-D2E5-4B56-8DC1-784643273DE9}" destId="{825A54D2-2F82-4EB0-A099-73175FCB6CBD}" srcOrd="0" destOrd="0" presId="urn:microsoft.com/office/officeart/2018/2/layout/IconCircleList"/>
    <dgm:cxn modelId="{9D96DB58-D55E-47A9-8189-27BFF3F7C7FB}" type="presOf" srcId="{1CFDA711-A245-4D4F-BA17-0C287E152F41}" destId="{81E7D857-DBB3-41EF-A74B-77BA2ACCD158}" srcOrd="0" destOrd="0" presId="urn:microsoft.com/office/officeart/2018/2/layout/IconCircleList"/>
    <dgm:cxn modelId="{47B1F758-1B95-4E0F-9840-0D788618FD81}" type="presOf" srcId="{85D73F61-ED66-4A13-875F-B4458E343C21}" destId="{1A5A9199-A2E5-431A-96F5-8D71EF3ADCDE}" srcOrd="0" destOrd="0" presId="urn:microsoft.com/office/officeart/2018/2/layout/IconCircleList"/>
    <dgm:cxn modelId="{BD591E87-97F7-4FB9-8D8D-8C486A29611F}" type="presOf" srcId="{19252D40-D62A-4AF3-82C1-0EF2B7D43F63}" destId="{9C71FED9-8833-4E62-9DC0-FA9B1698399E}" srcOrd="0" destOrd="0" presId="urn:microsoft.com/office/officeart/2018/2/layout/IconCircleList"/>
    <dgm:cxn modelId="{17F9F39A-CC13-4AF8-AD5F-FB13F547BE12}" srcId="{1CFDA711-A245-4D4F-BA17-0C287E152F41}" destId="{19252D40-D62A-4AF3-82C1-0EF2B7D43F63}" srcOrd="4" destOrd="0" parTransId="{B8B2427F-C11D-43AF-A45C-C95E26799D1C}" sibTransId="{83A257C5-F34F-4BDB-8201-B4ECEF89D2D3}"/>
    <dgm:cxn modelId="{AB81A6A3-ED64-4556-BB52-3CB060D39F19}" srcId="{1CFDA711-A245-4D4F-BA17-0C287E152F41}" destId="{CBB044BD-F0EF-4317-8D77-1709AD3385CD}" srcOrd="1" destOrd="0" parTransId="{2EAD7151-9650-458B-93B5-BA1D2915BF1E}" sibTransId="{24726B57-4FD8-450F-88D6-36AC7C6622B4}"/>
    <dgm:cxn modelId="{7407E8A4-0846-4BC0-A73B-91D3CFA430C9}" type="presOf" srcId="{1338832D-75FF-438D-9142-7F69FE45FC2C}" destId="{9419D4AF-BC1F-4DB3-87F6-B91CA320F504}" srcOrd="0" destOrd="0" presId="urn:microsoft.com/office/officeart/2018/2/layout/IconCircleList"/>
    <dgm:cxn modelId="{FCCC30AA-868C-404E-AFA9-CC82DB311B94}" type="presOf" srcId="{B6CAB765-B0A1-4C7A-A61A-CDBE43084BB1}" destId="{2F615E93-FE76-4A16-8DD8-2F273D2F4FDF}" srcOrd="0" destOrd="0" presId="urn:microsoft.com/office/officeart/2018/2/layout/IconCircleList"/>
    <dgm:cxn modelId="{758638B8-5947-4583-8D4B-73E76951BCF8}" srcId="{1CFDA711-A245-4D4F-BA17-0C287E152F41}" destId="{08CD7587-3EC8-406F-B8AC-BF825EF350FE}" srcOrd="0" destOrd="0" parTransId="{05D913D3-7AF3-43BF-A75F-8AC0C7EDC178}" sibTransId="{B6CAB765-B0A1-4C7A-A61A-CDBE43084BB1}"/>
    <dgm:cxn modelId="{A46CC8E5-D294-4830-A945-379139629B63}" type="presOf" srcId="{24726B57-4FD8-450F-88D6-36AC7C6622B4}" destId="{AC123914-EFA5-4B46-B987-5687C75DDC01}" srcOrd="0" destOrd="0" presId="urn:microsoft.com/office/officeart/2018/2/layout/IconCircleList"/>
    <dgm:cxn modelId="{793A84F4-3DD9-419F-B144-A90A0AEE7419}" srcId="{1CFDA711-A245-4D4F-BA17-0C287E152F41}" destId="{B7BACB4A-D2E5-4B56-8DC1-784643273DE9}" srcOrd="2" destOrd="0" parTransId="{A0C42D5D-FF04-4736-A7F5-59979CFCC53C}" sibTransId="{264D1E14-C4B6-4527-8C48-372C89AFDFA7}"/>
    <dgm:cxn modelId="{FEE256FC-FBAA-489B-88F2-D4F5978C4330}" type="presOf" srcId="{264D1E14-C4B6-4527-8C48-372C89AFDFA7}" destId="{878F15FB-DDD1-4A81-B7A7-13E59B372790}" srcOrd="0" destOrd="0" presId="urn:microsoft.com/office/officeart/2018/2/layout/IconCircleList"/>
    <dgm:cxn modelId="{489A91FC-BE10-4B2C-A3ED-06A76CA69D8F}" type="presOf" srcId="{08CD7587-3EC8-406F-B8AC-BF825EF350FE}" destId="{792CD1E9-D28C-48E9-80AD-74D491A15286}" srcOrd="0" destOrd="0" presId="urn:microsoft.com/office/officeart/2018/2/layout/IconCircleList"/>
    <dgm:cxn modelId="{F2F8E9D0-66C5-49C1-BDA6-F99936B007B6}" type="presParOf" srcId="{81E7D857-DBB3-41EF-A74B-77BA2ACCD158}" destId="{2848B403-B838-4101-B944-7F62A46B8131}" srcOrd="0" destOrd="0" presId="urn:microsoft.com/office/officeart/2018/2/layout/IconCircleList"/>
    <dgm:cxn modelId="{B908A6D1-56AA-4456-8DA5-E74751B86877}" type="presParOf" srcId="{2848B403-B838-4101-B944-7F62A46B8131}" destId="{7D050DD3-AD30-4F38-A3FD-2DA1D94590B1}" srcOrd="0" destOrd="0" presId="urn:microsoft.com/office/officeart/2018/2/layout/IconCircleList"/>
    <dgm:cxn modelId="{3F82C1AB-3449-4832-A963-215E551A3D9E}" type="presParOf" srcId="{7D050DD3-AD30-4F38-A3FD-2DA1D94590B1}" destId="{D11B604A-D45F-46CF-87D9-233B0D355023}" srcOrd="0" destOrd="0" presId="urn:microsoft.com/office/officeart/2018/2/layout/IconCircleList"/>
    <dgm:cxn modelId="{A9FDCE37-DAC6-4732-9883-72C73C633238}" type="presParOf" srcId="{7D050DD3-AD30-4F38-A3FD-2DA1D94590B1}" destId="{9A41FC1F-0CA2-4B25-8A75-C6C149E7F70C}" srcOrd="1" destOrd="0" presId="urn:microsoft.com/office/officeart/2018/2/layout/IconCircleList"/>
    <dgm:cxn modelId="{BF4F19AD-CE0A-492A-B992-E91565BC8008}" type="presParOf" srcId="{7D050DD3-AD30-4F38-A3FD-2DA1D94590B1}" destId="{3B877E3C-31A4-4CD1-A8D9-E799387A0551}" srcOrd="2" destOrd="0" presId="urn:microsoft.com/office/officeart/2018/2/layout/IconCircleList"/>
    <dgm:cxn modelId="{76947E4A-9423-49A4-ADC0-CF562F5E99EF}" type="presParOf" srcId="{7D050DD3-AD30-4F38-A3FD-2DA1D94590B1}" destId="{792CD1E9-D28C-48E9-80AD-74D491A15286}" srcOrd="3" destOrd="0" presId="urn:microsoft.com/office/officeart/2018/2/layout/IconCircleList"/>
    <dgm:cxn modelId="{CB61AAEE-99A1-4840-9753-5E6BFD4B6B0A}" type="presParOf" srcId="{2848B403-B838-4101-B944-7F62A46B8131}" destId="{2F615E93-FE76-4A16-8DD8-2F273D2F4FDF}" srcOrd="1" destOrd="0" presId="urn:microsoft.com/office/officeart/2018/2/layout/IconCircleList"/>
    <dgm:cxn modelId="{6DBB63CE-E464-400E-BEDC-407DF8281ABF}" type="presParOf" srcId="{2848B403-B838-4101-B944-7F62A46B8131}" destId="{87281616-7CE4-4603-AC2A-2F21A6D1A64D}" srcOrd="2" destOrd="0" presId="urn:microsoft.com/office/officeart/2018/2/layout/IconCircleList"/>
    <dgm:cxn modelId="{B9375F15-9025-430C-98C9-D77B94EFBC06}" type="presParOf" srcId="{87281616-7CE4-4603-AC2A-2F21A6D1A64D}" destId="{CCB0C73A-4382-4B7E-BB4E-4E55052C5D82}" srcOrd="0" destOrd="0" presId="urn:microsoft.com/office/officeart/2018/2/layout/IconCircleList"/>
    <dgm:cxn modelId="{BB4E4D93-3F60-4CB2-90D8-356B1F51DBFD}" type="presParOf" srcId="{87281616-7CE4-4603-AC2A-2F21A6D1A64D}" destId="{DE3BFC6C-F195-421F-B110-71403C3F001B}" srcOrd="1" destOrd="0" presId="urn:microsoft.com/office/officeart/2018/2/layout/IconCircleList"/>
    <dgm:cxn modelId="{FA6039B9-1D38-40B3-8D9E-76EA4AE7C66D}" type="presParOf" srcId="{87281616-7CE4-4603-AC2A-2F21A6D1A64D}" destId="{9987F0A4-4F6D-4273-9B84-91A7DE2F0244}" srcOrd="2" destOrd="0" presId="urn:microsoft.com/office/officeart/2018/2/layout/IconCircleList"/>
    <dgm:cxn modelId="{740BE1C9-DD07-48F8-B328-946D9F2A73DF}" type="presParOf" srcId="{87281616-7CE4-4603-AC2A-2F21A6D1A64D}" destId="{21FB7CB3-2DED-45EB-ABBA-23701A32BA97}" srcOrd="3" destOrd="0" presId="urn:microsoft.com/office/officeart/2018/2/layout/IconCircleList"/>
    <dgm:cxn modelId="{72B2C746-F840-4703-AA06-23EE2FA40777}" type="presParOf" srcId="{2848B403-B838-4101-B944-7F62A46B8131}" destId="{AC123914-EFA5-4B46-B987-5687C75DDC01}" srcOrd="3" destOrd="0" presId="urn:microsoft.com/office/officeart/2018/2/layout/IconCircleList"/>
    <dgm:cxn modelId="{6B4B9ECA-266F-411B-B8DC-7454FC6D745D}" type="presParOf" srcId="{2848B403-B838-4101-B944-7F62A46B8131}" destId="{1301E7F0-E4F0-401E-B8BF-8BECD4962CC4}" srcOrd="4" destOrd="0" presId="urn:microsoft.com/office/officeart/2018/2/layout/IconCircleList"/>
    <dgm:cxn modelId="{F8FC0500-7DFF-4F05-BD66-06DBBA4E4194}" type="presParOf" srcId="{1301E7F0-E4F0-401E-B8BF-8BECD4962CC4}" destId="{F9D05675-0C2D-4BED-9F15-788AE04AFE3F}" srcOrd="0" destOrd="0" presId="urn:microsoft.com/office/officeart/2018/2/layout/IconCircleList"/>
    <dgm:cxn modelId="{0E05F2D4-8661-4686-9A9F-C9233CB38433}" type="presParOf" srcId="{1301E7F0-E4F0-401E-B8BF-8BECD4962CC4}" destId="{92C770EA-8917-4F21-A09E-4C8CA12ADC47}" srcOrd="1" destOrd="0" presId="urn:microsoft.com/office/officeart/2018/2/layout/IconCircleList"/>
    <dgm:cxn modelId="{DFDBD7A7-A374-43F0-85C0-936D38057A5D}" type="presParOf" srcId="{1301E7F0-E4F0-401E-B8BF-8BECD4962CC4}" destId="{9E4237CB-A9F0-4A68-9926-8D80986F4E58}" srcOrd="2" destOrd="0" presId="urn:microsoft.com/office/officeart/2018/2/layout/IconCircleList"/>
    <dgm:cxn modelId="{FF051DB2-149F-4CD0-B0AC-AD9AE146B398}" type="presParOf" srcId="{1301E7F0-E4F0-401E-B8BF-8BECD4962CC4}" destId="{825A54D2-2F82-4EB0-A099-73175FCB6CBD}" srcOrd="3" destOrd="0" presId="urn:microsoft.com/office/officeart/2018/2/layout/IconCircleList"/>
    <dgm:cxn modelId="{AAB842D3-6943-475F-992C-1A85EE6A2A10}" type="presParOf" srcId="{2848B403-B838-4101-B944-7F62A46B8131}" destId="{878F15FB-DDD1-4A81-B7A7-13E59B372790}" srcOrd="5" destOrd="0" presId="urn:microsoft.com/office/officeart/2018/2/layout/IconCircleList"/>
    <dgm:cxn modelId="{FEFB7461-3353-4F3A-B60A-86CED097C66B}" type="presParOf" srcId="{2848B403-B838-4101-B944-7F62A46B8131}" destId="{21EAD08F-608B-46C1-B0E2-6CB32159F589}" srcOrd="6" destOrd="0" presId="urn:microsoft.com/office/officeart/2018/2/layout/IconCircleList"/>
    <dgm:cxn modelId="{86720F50-4013-42F1-A193-3DD72FC5D22B}" type="presParOf" srcId="{21EAD08F-608B-46C1-B0E2-6CB32159F589}" destId="{F58D5CA3-CF79-4342-995F-F6D094CE3CE8}" srcOrd="0" destOrd="0" presId="urn:microsoft.com/office/officeart/2018/2/layout/IconCircleList"/>
    <dgm:cxn modelId="{C1B7E3DC-7FAF-437D-B7F8-A6F3D7AB6156}" type="presParOf" srcId="{21EAD08F-608B-46C1-B0E2-6CB32159F589}" destId="{7BF6359C-F3EC-4750-9716-7B23F62435F8}" srcOrd="1" destOrd="0" presId="urn:microsoft.com/office/officeart/2018/2/layout/IconCircleList"/>
    <dgm:cxn modelId="{D5459A04-DCC8-4B3C-B21C-E3D211586B39}" type="presParOf" srcId="{21EAD08F-608B-46C1-B0E2-6CB32159F589}" destId="{5031E2EE-830C-4709-B663-0CDE030C5276}" srcOrd="2" destOrd="0" presId="urn:microsoft.com/office/officeart/2018/2/layout/IconCircleList"/>
    <dgm:cxn modelId="{109342A1-78F8-4B5F-AD75-1D2D507A3049}" type="presParOf" srcId="{21EAD08F-608B-46C1-B0E2-6CB32159F589}" destId="{1A5A9199-A2E5-431A-96F5-8D71EF3ADCDE}" srcOrd="3" destOrd="0" presId="urn:microsoft.com/office/officeart/2018/2/layout/IconCircleList"/>
    <dgm:cxn modelId="{E526752F-F44D-4144-93C5-9C7B640218D1}" type="presParOf" srcId="{2848B403-B838-4101-B944-7F62A46B8131}" destId="{9419D4AF-BC1F-4DB3-87F6-B91CA320F504}" srcOrd="7" destOrd="0" presId="urn:microsoft.com/office/officeart/2018/2/layout/IconCircleList"/>
    <dgm:cxn modelId="{C5A040F0-EADD-47A5-A5A4-227542B71D56}" type="presParOf" srcId="{2848B403-B838-4101-B944-7F62A46B8131}" destId="{6DD8C2EB-5A34-4F43-8904-EB3935E3B792}" srcOrd="8" destOrd="0" presId="urn:microsoft.com/office/officeart/2018/2/layout/IconCircleList"/>
    <dgm:cxn modelId="{B54713FC-1EFD-4929-BCAA-2BDEBD8076AB}" type="presParOf" srcId="{6DD8C2EB-5A34-4F43-8904-EB3935E3B792}" destId="{28A40BA5-48B1-41F1-86D1-3ADA61CE828D}" srcOrd="0" destOrd="0" presId="urn:microsoft.com/office/officeart/2018/2/layout/IconCircleList"/>
    <dgm:cxn modelId="{1A307383-11FC-4D44-8FCE-8110F069B1C2}" type="presParOf" srcId="{6DD8C2EB-5A34-4F43-8904-EB3935E3B792}" destId="{7626370A-B0A2-4879-AA48-CCF58EA7BAA4}" srcOrd="1" destOrd="0" presId="urn:microsoft.com/office/officeart/2018/2/layout/IconCircleList"/>
    <dgm:cxn modelId="{59FA6C26-750A-4DAB-887F-134A51E49039}" type="presParOf" srcId="{6DD8C2EB-5A34-4F43-8904-EB3935E3B792}" destId="{97085C96-0966-44E9-9705-DFE5CA59C7D0}" srcOrd="2" destOrd="0" presId="urn:microsoft.com/office/officeart/2018/2/layout/IconCircleList"/>
    <dgm:cxn modelId="{34A2F010-A95A-46EB-BF40-D09FFCD29339}" type="presParOf" srcId="{6DD8C2EB-5A34-4F43-8904-EB3935E3B792}" destId="{9C71FED9-8833-4E62-9DC0-FA9B1698399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E3237F-F65F-4864-8D0B-BD9D36EA292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CB63E8E-BA61-4149-8345-0BBCABBEA826}">
      <dgm:prSet/>
      <dgm:spPr/>
      <dgm:t>
        <a:bodyPr/>
        <a:lstStyle/>
        <a:p>
          <a:pPr>
            <a:defRPr cap="all"/>
          </a:pPr>
          <a:r>
            <a:rPr lang="en-US" dirty="0"/>
            <a:t>Launch targeted social media campaigns</a:t>
          </a:r>
        </a:p>
      </dgm:t>
    </dgm:pt>
    <dgm:pt modelId="{70B8CF4D-9B68-41BC-97B0-265EEB5EE5C7}" type="parTrans" cxnId="{8900B1DD-09CE-46D0-B290-B2D807C7B9F1}">
      <dgm:prSet/>
      <dgm:spPr/>
      <dgm:t>
        <a:bodyPr/>
        <a:lstStyle/>
        <a:p>
          <a:endParaRPr lang="en-US"/>
        </a:p>
      </dgm:t>
    </dgm:pt>
    <dgm:pt modelId="{218C90C2-1D0A-4348-8D10-E180A4D42E7A}" type="sibTrans" cxnId="{8900B1DD-09CE-46D0-B290-B2D807C7B9F1}">
      <dgm:prSet/>
      <dgm:spPr/>
      <dgm:t>
        <a:bodyPr/>
        <a:lstStyle/>
        <a:p>
          <a:endParaRPr lang="en-US"/>
        </a:p>
      </dgm:t>
    </dgm:pt>
    <dgm:pt modelId="{E768BBFC-42A0-493F-B02D-0E8D37E2A62F}">
      <dgm:prSet/>
      <dgm:spPr/>
      <dgm:t>
        <a:bodyPr/>
        <a:lstStyle/>
        <a:p>
          <a:pPr>
            <a:defRPr cap="all"/>
          </a:pPr>
          <a:r>
            <a:rPr lang="en-US" dirty="0"/>
            <a:t>Train staff in service excellence</a:t>
          </a:r>
        </a:p>
      </dgm:t>
    </dgm:pt>
    <dgm:pt modelId="{EAE39774-632C-48FF-8CB7-D3875A621DD0}" type="parTrans" cxnId="{943EE756-8C26-433F-8646-D70F7B13DCDD}">
      <dgm:prSet/>
      <dgm:spPr/>
      <dgm:t>
        <a:bodyPr/>
        <a:lstStyle/>
        <a:p>
          <a:endParaRPr lang="en-US"/>
        </a:p>
      </dgm:t>
    </dgm:pt>
    <dgm:pt modelId="{3EEF253A-C12F-477C-91EE-F6DA8EB2D3F2}" type="sibTrans" cxnId="{943EE756-8C26-433F-8646-D70F7B13DCDD}">
      <dgm:prSet/>
      <dgm:spPr/>
      <dgm:t>
        <a:bodyPr/>
        <a:lstStyle/>
        <a:p>
          <a:endParaRPr lang="en-US"/>
        </a:p>
      </dgm:t>
    </dgm:pt>
    <dgm:pt modelId="{D6ED1836-639C-4A67-B19D-D15AA3744E11}">
      <dgm:prSet/>
      <dgm:spPr/>
      <dgm:t>
        <a:bodyPr/>
        <a:lstStyle/>
        <a:p>
          <a:pPr>
            <a:defRPr cap="all"/>
          </a:pPr>
          <a:r>
            <a:rPr lang="en-US" dirty="0"/>
            <a:t>Secure consistent local suppliers</a:t>
          </a:r>
        </a:p>
      </dgm:t>
    </dgm:pt>
    <dgm:pt modelId="{C0FCAC65-8F70-48BC-9D9F-DCD356B42865}" type="parTrans" cxnId="{0A4EE76A-16E0-4ADE-8199-CA3F371EA08B}">
      <dgm:prSet/>
      <dgm:spPr/>
      <dgm:t>
        <a:bodyPr/>
        <a:lstStyle/>
        <a:p>
          <a:endParaRPr lang="en-US"/>
        </a:p>
      </dgm:t>
    </dgm:pt>
    <dgm:pt modelId="{FD839DE1-4D95-4072-9F5B-BDD1DF038DF9}" type="sibTrans" cxnId="{0A4EE76A-16E0-4ADE-8199-CA3F371EA08B}">
      <dgm:prSet/>
      <dgm:spPr/>
      <dgm:t>
        <a:bodyPr/>
        <a:lstStyle/>
        <a:p>
          <a:endParaRPr lang="en-US"/>
        </a:p>
      </dgm:t>
    </dgm:pt>
    <dgm:pt modelId="{1A1D437F-5202-4963-9CE0-0C29D69C6E1A}">
      <dgm:prSet/>
      <dgm:spPr/>
      <dgm:t>
        <a:bodyPr/>
        <a:lstStyle/>
        <a:p>
          <a:pPr>
            <a:defRPr cap="all"/>
          </a:pPr>
          <a:r>
            <a:rPr lang="en-US" dirty="0"/>
            <a:t>Achieve monthly sales targets</a:t>
          </a:r>
        </a:p>
      </dgm:t>
    </dgm:pt>
    <dgm:pt modelId="{D8F9922A-0B44-41A7-BBC8-1C236A88F5AE}" type="parTrans" cxnId="{2ED37D77-21FC-4248-BC2F-89B3C1BB4EF7}">
      <dgm:prSet/>
      <dgm:spPr/>
      <dgm:t>
        <a:bodyPr/>
        <a:lstStyle/>
        <a:p>
          <a:endParaRPr lang="en-US"/>
        </a:p>
      </dgm:t>
    </dgm:pt>
    <dgm:pt modelId="{44544BF4-DEE1-4700-9046-A2D41A27E10F}" type="sibTrans" cxnId="{2ED37D77-21FC-4248-BC2F-89B3C1BB4EF7}">
      <dgm:prSet/>
      <dgm:spPr/>
      <dgm:t>
        <a:bodyPr/>
        <a:lstStyle/>
        <a:p>
          <a:endParaRPr lang="en-US"/>
        </a:p>
      </dgm:t>
    </dgm:pt>
    <dgm:pt modelId="{CE6EAC0F-2CE3-4311-924C-F222FCDC16C0}">
      <dgm:prSet/>
      <dgm:spPr/>
      <dgm:t>
        <a:bodyPr/>
        <a:lstStyle/>
        <a:p>
          <a:pPr>
            <a:defRPr cap="all"/>
          </a:pPr>
          <a:r>
            <a:rPr lang="en-US" dirty="0"/>
            <a:t>Collect &amp; use customer feedback</a:t>
          </a:r>
        </a:p>
      </dgm:t>
    </dgm:pt>
    <dgm:pt modelId="{12EA178F-4E2A-4DF7-96BB-6B0B213671F8}" type="parTrans" cxnId="{9533443C-2696-49F9-8F06-28DB5A5B6733}">
      <dgm:prSet/>
      <dgm:spPr/>
      <dgm:t>
        <a:bodyPr/>
        <a:lstStyle/>
        <a:p>
          <a:endParaRPr lang="en-US"/>
        </a:p>
      </dgm:t>
    </dgm:pt>
    <dgm:pt modelId="{C29A741D-6145-4364-83F0-745BB3BF1120}" type="sibTrans" cxnId="{9533443C-2696-49F9-8F06-28DB5A5B6733}">
      <dgm:prSet/>
      <dgm:spPr/>
      <dgm:t>
        <a:bodyPr/>
        <a:lstStyle/>
        <a:p>
          <a:endParaRPr lang="en-US"/>
        </a:p>
      </dgm:t>
    </dgm:pt>
    <dgm:pt modelId="{A0304CBC-CD38-49CF-BA37-D9E38270F9C8}" type="pres">
      <dgm:prSet presAssocID="{25E3237F-F65F-4864-8D0B-BD9D36EA292F}" presName="root" presStyleCnt="0">
        <dgm:presLayoutVars>
          <dgm:dir/>
          <dgm:resizeHandles val="exact"/>
        </dgm:presLayoutVars>
      </dgm:prSet>
      <dgm:spPr/>
    </dgm:pt>
    <dgm:pt modelId="{A755C136-B68D-47C2-9186-639A25CBD3B0}" type="pres">
      <dgm:prSet presAssocID="{7CB63E8E-BA61-4149-8345-0BBCABBEA826}" presName="compNode" presStyleCnt="0"/>
      <dgm:spPr/>
    </dgm:pt>
    <dgm:pt modelId="{A73A37B0-B604-4BE5-81C9-6B36CCCD7959}" type="pres">
      <dgm:prSet presAssocID="{7CB63E8E-BA61-4149-8345-0BBCABBEA826}" presName="iconBgRect" presStyleLbl="bgShp" presStyleIdx="0" presStyleCnt="5"/>
      <dgm:spPr/>
    </dgm:pt>
    <dgm:pt modelId="{B15FC440-05A6-4142-8FD6-6B22FEFEE3F2}" type="pres">
      <dgm:prSet presAssocID="{7CB63E8E-BA61-4149-8345-0BBCABBEA82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201E1A47-90C7-49CE-870C-F28AA5C53DB2}" type="pres">
      <dgm:prSet presAssocID="{7CB63E8E-BA61-4149-8345-0BBCABBEA826}" presName="spaceRect" presStyleCnt="0"/>
      <dgm:spPr/>
    </dgm:pt>
    <dgm:pt modelId="{E03754B4-9913-4420-8424-78B1F639644C}" type="pres">
      <dgm:prSet presAssocID="{7CB63E8E-BA61-4149-8345-0BBCABBEA826}" presName="textRect" presStyleLbl="revTx" presStyleIdx="0" presStyleCnt="5">
        <dgm:presLayoutVars>
          <dgm:chMax val="1"/>
          <dgm:chPref val="1"/>
        </dgm:presLayoutVars>
      </dgm:prSet>
      <dgm:spPr/>
    </dgm:pt>
    <dgm:pt modelId="{945D1D04-7B0F-4C18-AABA-BC1A10CBCDA2}" type="pres">
      <dgm:prSet presAssocID="{218C90C2-1D0A-4348-8D10-E180A4D42E7A}" presName="sibTrans" presStyleCnt="0"/>
      <dgm:spPr/>
    </dgm:pt>
    <dgm:pt modelId="{E5769F77-CA5D-427A-B549-E0BB17C309B1}" type="pres">
      <dgm:prSet presAssocID="{E768BBFC-42A0-493F-B02D-0E8D37E2A62F}" presName="compNode" presStyleCnt="0"/>
      <dgm:spPr/>
    </dgm:pt>
    <dgm:pt modelId="{F15F92E5-38C4-43E7-A4EB-6855A7FE78B3}" type="pres">
      <dgm:prSet presAssocID="{E768BBFC-42A0-493F-B02D-0E8D37E2A62F}" presName="iconBgRect" presStyleLbl="bgShp" presStyleIdx="1" presStyleCnt="5"/>
      <dgm:spPr/>
    </dgm:pt>
    <dgm:pt modelId="{882A966D-6556-47A0-8DF9-C25CED551DC9}" type="pres">
      <dgm:prSet presAssocID="{E768BBFC-42A0-493F-B02D-0E8D37E2A62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E152714B-6FC2-4C6C-A1D1-46A60FC543E2}" type="pres">
      <dgm:prSet presAssocID="{E768BBFC-42A0-493F-B02D-0E8D37E2A62F}" presName="spaceRect" presStyleCnt="0"/>
      <dgm:spPr/>
    </dgm:pt>
    <dgm:pt modelId="{EB85E846-6885-4DFC-9B7A-77AACA4CFB1E}" type="pres">
      <dgm:prSet presAssocID="{E768BBFC-42A0-493F-B02D-0E8D37E2A62F}" presName="textRect" presStyleLbl="revTx" presStyleIdx="1" presStyleCnt="5">
        <dgm:presLayoutVars>
          <dgm:chMax val="1"/>
          <dgm:chPref val="1"/>
        </dgm:presLayoutVars>
      </dgm:prSet>
      <dgm:spPr/>
    </dgm:pt>
    <dgm:pt modelId="{458711E5-3DF1-4FDE-B38F-5C854A127EE2}" type="pres">
      <dgm:prSet presAssocID="{3EEF253A-C12F-477C-91EE-F6DA8EB2D3F2}" presName="sibTrans" presStyleCnt="0"/>
      <dgm:spPr/>
    </dgm:pt>
    <dgm:pt modelId="{840C05B5-F7EF-4145-83A7-DCC5ACDFC580}" type="pres">
      <dgm:prSet presAssocID="{D6ED1836-639C-4A67-B19D-D15AA3744E11}" presName="compNode" presStyleCnt="0"/>
      <dgm:spPr/>
    </dgm:pt>
    <dgm:pt modelId="{1915D85B-C97D-48EC-8025-104F0F24627B}" type="pres">
      <dgm:prSet presAssocID="{D6ED1836-639C-4A67-B19D-D15AA3744E11}" presName="iconBgRect" presStyleLbl="bgShp" presStyleIdx="2" presStyleCnt="5"/>
      <dgm:spPr/>
    </dgm:pt>
    <dgm:pt modelId="{515A5039-B1A6-4855-A957-496AC6647A7C}" type="pres">
      <dgm:prSet presAssocID="{D6ED1836-639C-4A67-B19D-D15AA3744E1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3BB77239-1200-4E65-B927-8B4BD547E0FE}" type="pres">
      <dgm:prSet presAssocID="{D6ED1836-639C-4A67-B19D-D15AA3744E11}" presName="spaceRect" presStyleCnt="0"/>
      <dgm:spPr/>
    </dgm:pt>
    <dgm:pt modelId="{8A3AEE00-901A-4B77-8D15-3858B3D9C664}" type="pres">
      <dgm:prSet presAssocID="{D6ED1836-639C-4A67-B19D-D15AA3744E11}" presName="textRect" presStyleLbl="revTx" presStyleIdx="2" presStyleCnt="5">
        <dgm:presLayoutVars>
          <dgm:chMax val="1"/>
          <dgm:chPref val="1"/>
        </dgm:presLayoutVars>
      </dgm:prSet>
      <dgm:spPr/>
    </dgm:pt>
    <dgm:pt modelId="{A77B5F4C-4E00-43C7-9CC6-A265B9204A65}" type="pres">
      <dgm:prSet presAssocID="{FD839DE1-4D95-4072-9F5B-BDD1DF038DF9}" presName="sibTrans" presStyleCnt="0"/>
      <dgm:spPr/>
    </dgm:pt>
    <dgm:pt modelId="{EDB03F11-632B-4BBF-843E-B42BD5F3FA28}" type="pres">
      <dgm:prSet presAssocID="{1A1D437F-5202-4963-9CE0-0C29D69C6E1A}" presName="compNode" presStyleCnt="0"/>
      <dgm:spPr/>
    </dgm:pt>
    <dgm:pt modelId="{5C161BDB-4EBA-456A-A58D-74C9DEBC41F0}" type="pres">
      <dgm:prSet presAssocID="{1A1D437F-5202-4963-9CE0-0C29D69C6E1A}" presName="iconBgRect" presStyleLbl="bgShp" presStyleIdx="3" presStyleCnt="5"/>
      <dgm:spPr/>
    </dgm:pt>
    <dgm:pt modelId="{CEF8196B-0974-4846-B490-8E0CB1E988C2}" type="pres">
      <dgm:prSet presAssocID="{1A1D437F-5202-4963-9CE0-0C29D69C6E1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5D6568F-AF8D-4501-8DA9-5AC29B164EF0}" type="pres">
      <dgm:prSet presAssocID="{1A1D437F-5202-4963-9CE0-0C29D69C6E1A}" presName="spaceRect" presStyleCnt="0"/>
      <dgm:spPr/>
    </dgm:pt>
    <dgm:pt modelId="{2B02FEF3-4462-4AA2-87F2-CA34C775CB75}" type="pres">
      <dgm:prSet presAssocID="{1A1D437F-5202-4963-9CE0-0C29D69C6E1A}" presName="textRect" presStyleLbl="revTx" presStyleIdx="3" presStyleCnt="5">
        <dgm:presLayoutVars>
          <dgm:chMax val="1"/>
          <dgm:chPref val="1"/>
        </dgm:presLayoutVars>
      </dgm:prSet>
      <dgm:spPr/>
    </dgm:pt>
    <dgm:pt modelId="{F2448077-92B5-4266-9763-FEB405041E5D}" type="pres">
      <dgm:prSet presAssocID="{44544BF4-DEE1-4700-9046-A2D41A27E10F}" presName="sibTrans" presStyleCnt="0"/>
      <dgm:spPr/>
    </dgm:pt>
    <dgm:pt modelId="{169EAB7F-FDD5-491C-BD94-D45AAC96718C}" type="pres">
      <dgm:prSet presAssocID="{CE6EAC0F-2CE3-4311-924C-F222FCDC16C0}" presName="compNode" presStyleCnt="0"/>
      <dgm:spPr/>
    </dgm:pt>
    <dgm:pt modelId="{DF6AE235-6B94-43E4-9B5D-595124D28E94}" type="pres">
      <dgm:prSet presAssocID="{CE6EAC0F-2CE3-4311-924C-F222FCDC16C0}" presName="iconBgRect" presStyleLbl="bgShp" presStyleIdx="4" presStyleCnt="5"/>
      <dgm:spPr/>
    </dgm:pt>
    <dgm:pt modelId="{B55615C0-0904-45AA-ADEB-93DE10AEE4FE}" type="pres">
      <dgm:prSet presAssocID="{CE6EAC0F-2CE3-4311-924C-F222FCDC16C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80449C9A-0CFC-4BD7-90AF-23206B83D89C}" type="pres">
      <dgm:prSet presAssocID="{CE6EAC0F-2CE3-4311-924C-F222FCDC16C0}" presName="spaceRect" presStyleCnt="0"/>
      <dgm:spPr/>
    </dgm:pt>
    <dgm:pt modelId="{F38F81FC-E703-47DD-8F25-82F36D4A0BA9}" type="pres">
      <dgm:prSet presAssocID="{CE6EAC0F-2CE3-4311-924C-F222FCDC16C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4A85914-1496-49C7-BF72-A319B28A92A0}" type="presOf" srcId="{D6ED1836-639C-4A67-B19D-D15AA3744E11}" destId="{8A3AEE00-901A-4B77-8D15-3858B3D9C664}" srcOrd="0" destOrd="0" presId="urn:microsoft.com/office/officeart/2018/5/layout/IconCircleLabelList"/>
    <dgm:cxn modelId="{9533443C-2696-49F9-8F06-28DB5A5B6733}" srcId="{25E3237F-F65F-4864-8D0B-BD9D36EA292F}" destId="{CE6EAC0F-2CE3-4311-924C-F222FCDC16C0}" srcOrd="4" destOrd="0" parTransId="{12EA178F-4E2A-4DF7-96BB-6B0B213671F8}" sibTransId="{C29A741D-6145-4364-83F0-745BB3BF1120}"/>
    <dgm:cxn modelId="{0A4EE76A-16E0-4ADE-8199-CA3F371EA08B}" srcId="{25E3237F-F65F-4864-8D0B-BD9D36EA292F}" destId="{D6ED1836-639C-4A67-B19D-D15AA3744E11}" srcOrd="2" destOrd="0" parTransId="{C0FCAC65-8F70-48BC-9D9F-DCD356B42865}" sibTransId="{FD839DE1-4D95-4072-9F5B-BDD1DF038DF9}"/>
    <dgm:cxn modelId="{943EE756-8C26-433F-8646-D70F7B13DCDD}" srcId="{25E3237F-F65F-4864-8D0B-BD9D36EA292F}" destId="{E768BBFC-42A0-493F-B02D-0E8D37E2A62F}" srcOrd="1" destOrd="0" parTransId="{EAE39774-632C-48FF-8CB7-D3875A621DD0}" sibTransId="{3EEF253A-C12F-477C-91EE-F6DA8EB2D3F2}"/>
    <dgm:cxn modelId="{2ED37D77-21FC-4248-BC2F-89B3C1BB4EF7}" srcId="{25E3237F-F65F-4864-8D0B-BD9D36EA292F}" destId="{1A1D437F-5202-4963-9CE0-0C29D69C6E1A}" srcOrd="3" destOrd="0" parTransId="{D8F9922A-0B44-41A7-BBC8-1C236A88F5AE}" sibTransId="{44544BF4-DEE1-4700-9046-A2D41A27E10F}"/>
    <dgm:cxn modelId="{1041757D-5571-4C78-B136-6D189542F456}" type="presOf" srcId="{25E3237F-F65F-4864-8D0B-BD9D36EA292F}" destId="{A0304CBC-CD38-49CF-BA37-D9E38270F9C8}" srcOrd="0" destOrd="0" presId="urn:microsoft.com/office/officeart/2018/5/layout/IconCircleLabelList"/>
    <dgm:cxn modelId="{07BD7FAC-62FD-49A6-BADD-F1E89FC9FDC7}" type="presOf" srcId="{1A1D437F-5202-4963-9CE0-0C29D69C6E1A}" destId="{2B02FEF3-4462-4AA2-87F2-CA34C775CB75}" srcOrd="0" destOrd="0" presId="urn:microsoft.com/office/officeart/2018/5/layout/IconCircleLabelList"/>
    <dgm:cxn modelId="{9BD9EEC4-119C-4BC5-AC5A-A529CEEF5C9C}" type="presOf" srcId="{CE6EAC0F-2CE3-4311-924C-F222FCDC16C0}" destId="{F38F81FC-E703-47DD-8F25-82F36D4A0BA9}" srcOrd="0" destOrd="0" presId="urn:microsoft.com/office/officeart/2018/5/layout/IconCircleLabelList"/>
    <dgm:cxn modelId="{8900B1DD-09CE-46D0-B290-B2D807C7B9F1}" srcId="{25E3237F-F65F-4864-8D0B-BD9D36EA292F}" destId="{7CB63E8E-BA61-4149-8345-0BBCABBEA826}" srcOrd="0" destOrd="0" parTransId="{70B8CF4D-9B68-41BC-97B0-265EEB5EE5C7}" sibTransId="{218C90C2-1D0A-4348-8D10-E180A4D42E7A}"/>
    <dgm:cxn modelId="{777165EA-AB8C-4C94-8923-E28841A80D99}" type="presOf" srcId="{7CB63E8E-BA61-4149-8345-0BBCABBEA826}" destId="{E03754B4-9913-4420-8424-78B1F639644C}" srcOrd="0" destOrd="0" presId="urn:microsoft.com/office/officeart/2018/5/layout/IconCircleLabelList"/>
    <dgm:cxn modelId="{3CDFC9FC-1783-4389-BC69-DE79DCFE29D0}" type="presOf" srcId="{E768BBFC-42A0-493F-B02D-0E8D37E2A62F}" destId="{EB85E846-6885-4DFC-9B7A-77AACA4CFB1E}" srcOrd="0" destOrd="0" presId="urn:microsoft.com/office/officeart/2018/5/layout/IconCircleLabelList"/>
    <dgm:cxn modelId="{D94CFE39-52C1-478A-B5E8-16AE11FD056E}" type="presParOf" srcId="{A0304CBC-CD38-49CF-BA37-D9E38270F9C8}" destId="{A755C136-B68D-47C2-9186-639A25CBD3B0}" srcOrd="0" destOrd="0" presId="urn:microsoft.com/office/officeart/2018/5/layout/IconCircleLabelList"/>
    <dgm:cxn modelId="{0088C349-76D9-4596-BC96-BEFF21A6318C}" type="presParOf" srcId="{A755C136-B68D-47C2-9186-639A25CBD3B0}" destId="{A73A37B0-B604-4BE5-81C9-6B36CCCD7959}" srcOrd="0" destOrd="0" presId="urn:microsoft.com/office/officeart/2018/5/layout/IconCircleLabelList"/>
    <dgm:cxn modelId="{27616CFF-8FE2-489C-9648-CCB3FF809EE1}" type="presParOf" srcId="{A755C136-B68D-47C2-9186-639A25CBD3B0}" destId="{B15FC440-05A6-4142-8FD6-6B22FEFEE3F2}" srcOrd="1" destOrd="0" presId="urn:microsoft.com/office/officeart/2018/5/layout/IconCircleLabelList"/>
    <dgm:cxn modelId="{4A0EE593-A963-45EC-B615-5A2DBA547CF6}" type="presParOf" srcId="{A755C136-B68D-47C2-9186-639A25CBD3B0}" destId="{201E1A47-90C7-49CE-870C-F28AA5C53DB2}" srcOrd="2" destOrd="0" presId="urn:microsoft.com/office/officeart/2018/5/layout/IconCircleLabelList"/>
    <dgm:cxn modelId="{840BC087-B69F-4158-8ADB-76AF5B9775CD}" type="presParOf" srcId="{A755C136-B68D-47C2-9186-639A25CBD3B0}" destId="{E03754B4-9913-4420-8424-78B1F639644C}" srcOrd="3" destOrd="0" presId="urn:microsoft.com/office/officeart/2018/5/layout/IconCircleLabelList"/>
    <dgm:cxn modelId="{9381FEF9-AEB6-4DE8-B6CC-12C533D0E8B2}" type="presParOf" srcId="{A0304CBC-CD38-49CF-BA37-D9E38270F9C8}" destId="{945D1D04-7B0F-4C18-AABA-BC1A10CBCDA2}" srcOrd="1" destOrd="0" presId="urn:microsoft.com/office/officeart/2018/5/layout/IconCircleLabelList"/>
    <dgm:cxn modelId="{43B3BC09-0E24-4E2D-930C-B7D03EB956F6}" type="presParOf" srcId="{A0304CBC-CD38-49CF-BA37-D9E38270F9C8}" destId="{E5769F77-CA5D-427A-B549-E0BB17C309B1}" srcOrd="2" destOrd="0" presId="urn:microsoft.com/office/officeart/2018/5/layout/IconCircleLabelList"/>
    <dgm:cxn modelId="{DF36E010-40F1-4E1D-9635-CBED7E3D4FD8}" type="presParOf" srcId="{E5769F77-CA5D-427A-B549-E0BB17C309B1}" destId="{F15F92E5-38C4-43E7-A4EB-6855A7FE78B3}" srcOrd="0" destOrd="0" presId="urn:microsoft.com/office/officeart/2018/5/layout/IconCircleLabelList"/>
    <dgm:cxn modelId="{CB3E1125-DE92-4A8F-86C1-D2C0866FD9A0}" type="presParOf" srcId="{E5769F77-CA5D-427A-B549-E0BB17C309B1}" destId="{882A966D-6556-47A0-8DF9-C25CED551DC9}" srcOrd="1" destOrd="0" presId="urn:microsoft.com/office/officeart/2018/5/layout/IconCircleLabelList"/>
    <dgm:cxn modelId="{C27CF48B-7252-4EC3-A979-88F776110C84}" type="presParOf" srcId="{E5769F77-CA5D-427A-B549-E0BB17C309B1}" destId="{E152714B-6FC2-4C6C-A1D1-46A60FC543E2}" srcOrd="2" destOrd="0" presId="urn:microsoft.com/office/officeart/2018/5/layout/IconCircleLabelList"/>
    <dgm:cxn modelId="{346E5FD5-5B55-4702-B4C6-75EBD297F505}" type="presParOf" srcId="{E5769F77-CA5D-427A-B549-E0BB17C309B1}" destId="{EB85E846-6885-4DFC-9B7A-77AACA4CFB1E}" srcOrd="3" destOrd="0" presId="urn:microsoft.com/office/officeart/2018/5/layout/IconCircleLabelList"/>
    <dgm:cxn modelId="{C27FAB62-7F68-4945-801D-6DA33C66F0A8}" type="presParOf" srcId="{A0304CBC-CD38-49CF-BA37-D9E38270F9C8}" destId="{458711E5-3DF1-4FDE-B38F-5C854A127EE2}" srcOrd="3" destOrd="0" presId="urn:microsoft.com/office/officeart/2018/5/layout/IconCircleLabelList"/>
    <dgm:cxn modelId="{B14BEACB-6228-449C-937C-2031B496C8FF}" type="presParOf" srcId="{A0304CBC-CD38-49CF-BA37-D9E38270F9C8}" destId="{840C05B5-F7EF-4145-83A7-DCC5ACDFC580}" srcOrd="4" destOrd="0" presId="urn:microsoft.com/office/officeart/2018/5/layout/IconCircleLabelList"/>
    <dgm:cxn modelId="{99522AF7-475F-49A5-814A-21CC63BBCB82}" type="presParOf" srcId="{840C05B5-F7EF-4145-83A7-DCC5ACDFC580}" destId="{1915D85B-C97D-48EC-8025-104F0F24627B}" srcOrd="0" destOrd="0" presId="urn:microsoft.com/office/officeart/2018/5/layout/IconCircleLabelList"/>
    <dgm:cxn modelId="{951F05A0-AD3A-47DA-935F-2B5AF3C791F5}" type="presParOf" srcId="{840C05B5-F7EF-4145-83A7-DCC5ACDFC580}" destId="{515A5039-B1A6-4855-A957-496AC6647A7C}" srcOrd="1" destOrd="0" presId="urn:microsoft.com/office/officeart/2018/5/layout/IconCircleLabelList"/>
    <dgm:cxn modelId="{703CAC45-0643-4713-9B50-082C2784917E}" type="presParOf" srcId="{840C05B5-F7EF-4145-83A7-DCC5ACDFC580}" destId="{3BB77239-1200-4E65-B927-8B4BD547E0FE}" srcOrd="2" destOrd="0" presId="urn:microsoft.com/office/officeart/2018/5/layout/IconCircleLabelList"/>
    <dgm:cxn modelId="{FF8C0A0F-3315-4C14-A736-23F3C72CF505}" type="presParOf" srcId="{840C05B5-F7EF-4145-83A7-DCC5ACDFC580}" destId="{8A3AEE00-901A-4B77-8D15-3858B3D9C664}" srcOrd="3" destOrd="0" presId="urn:microsoft.com/office/officeart/2018/5/layout/IconCircleLabelList"/>
    <dgm:cxn modelId="{33BA42B8-82CF-44A9-ABAC-8DA4C993E98B}" type="presParOf" srcId="{A0304CBC-CD38-49CF-BA37-D9E38270F9C8}" destId="{A77B5F4C-4E00-43C7-9CC6-A265B9204A65}" srcOrd="5" destOrd="0" presId="urn:microsoft.com/office/officeart/2018/5/layout/IconCircleLabelList"/>
    <dgm:cxn modelId="{2E76E29E-6CC6-4343-8A69-60B579E399B4}" type="presParOf" srcId="{A0304CBC-CD38-49CF-BA37-D9E38270F9C8}" destId="{EDB03F11-632B-4BBF-843E-B42BD5F3FA28}" srcOrd="6" destOrd="0" presId="urn:microsoft.com/office/officeart/2018/5/layout/IconCircleLabelList"/>
    <dgm:cxn modelId="{C7382AFC-281D-4446-9E38-A606F158FA29}" type="presParOf" srcId="{EDB03F11-632B-4BBF-843E-B42BD5F3FA28}" destId="{5C161BDB-4EBA-456A-A58D-74C9DEBC41F0}" srcOrd="0" destOrd="0" presId="urn:microsoft.com/office/officeart/2018/5/layout/IconCircleLabelList"/>
    <dgm:cxn modelId="{64390D4A-DBA5-4CA5-87B3-448F14EEBBED}" type="presParOf" srcId="{EDB03F11-632B-4BBF-843E-B42BD5F3FA28}" destId="{CEF8196B-0974-4846-B490-8E0CB1E988C2}" srcOrd="1" destOrd="0" presId="urn:microsoft.com/office/officeart/2018/5/layout/IconCircleLabelList"/>
    <dgm:cxn modelId="{9A6BB3F2-7383-464C-80D9-1D3C8E095F8C}" type="presParOf" srcId="{EDB03F11-632B-4BBF-843E-B42BD5F3FA28}" destId="{25D6568F-AF8D-4501-8DA9-5AC29B164EF0}" srcOrd="2" destOrd="0" presId="urn:microsoft.com/office/officeart/2018/5/layout/IconCircleLabelList"/>
    <dgm:cxn modelId="{056F9214-09AA-4327-810F-D0F8DACAD539}" type="presParOf" srcId="{EDB03F11-632B-4BBF-843E-B42BD5F3FA28}" destId="{2B02FEF3-4462-4AA2-87F2-CA34C775CB75}" srcOrd="3" destOrd="0" presId="urn:microsoft.com/office/officeart/2018/5/layout/IconCircleLabelList"/>
    <dgm:cxn modelId="{991F0B56-409C-43D8-9328-4A9B5EB0B59E}" type="presParOf" srcId="{A0304CBC-CD38-49CF-BA37-D9E38270F9C8}" destId="{F2448077-92B5-4266-9763-FEB405041E5D}" srcOrd="7" destOrd="0" presId="urn:microsoft.com/office/officeart/2018/5/layout/IconCircleLabelList"/>
    <dgm:cxn modelId="{DF672A5B-36BC-4240-A530-BEAA982B5927}" type="presParOf" srcId="{A0304CBC-CD38-49CF-BA37-D9E38270F9C8}" destId="{169EAB7F-FDD5-491C-BD94-D45AAC96718C}" srcOrd="8" destOrd="0" presId="urn:microsoft.com/office/officeart/2018/5/layout/IconCircleLabelList"/>
    <dgm:cxn modelId="{39BC1A41-7BAD-4274-AA0B-E90334AC0804}" type="presParOf" srcId="{169EAB7F-FDD5-491C-BD94-D45AAC96718C}" destId="{DF6AE235-6B94-43E4-9B5D-595124D28E94}" srcOrd="0" destOrd="0" presId="urn:microsoft.com/office/officeart/2018/5/layout/IconCircleLabelList"/>
    <dgm:cxn modelId="{3FA78D59-8DBC-499A-997F-DA5A63678BC6}" type="presParOf" srcId="{169EAB7F-FDD5-491C-BD94-D45AAC96718C}" destId="{B55615C0-0904-45AA-ADEB-93DE10AEE4FE}" srcOrd="1" destOrd="0" presId="urn:microsoft.com/office/officeart/2018/5/layout/IconCircleLabelList"/>
    <dgm:cxn modelId="{DA1120CE-59E3-436E-941A-02B0D438160A}" type="presParOf" srcId="{169EAB7F-FDD5-491C-BD94-D45AAC96718C}" destId="{80449C9A-0CFC-4BD7-90AF-23206B83D89C}" srcOrd="2" destOrd="0" presId="urn:microsoft.com/office/officeart/2018/5/layout/IconCircleLabelList"/>
    <dgm:cxn modelId="{C5AE5A9E-5DDB-4089-B788-E8A8F3FD32AC}" type="presParOf" srcId="{169EAB7F-FDD5-491C-BD94-D45AAC96718C}" destId="{F38F81FC-E703-47DD-8F25-82F36D4A0BA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590DA5F-02D1-43E7-B6C7-D4E26E62F217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0312333-A79B-44B0-A027-00898436D5CE}">
      <dgm:prSet/>
      <dgm:spPr/>
      <dgm:t>
        <a:bodyPr/>
        <a:lstStyle/>
        <a:p>
          <a:r>
            <a:rPr lang="en-US" dirty="0"/>
            <a:t>Targets locals, tourists, families</a:t>
          </a:r>
        </a:p>
      </dgm:t>
    </dgm:pt>
    <dgm:pt modelId="{77A56168-7D87-4109-AD8C-A80AC0F6C2F6}" type="parTrans" cxnId="{3F528BDE-7345-4EA3-9F18-7601476D08A0}">
      <dgm:prSet/>
      <dgm:spPr/>
      <dgm:t>
        <a:bodyPr/>
        <a:lstStyle/>
        <a:p>
          <a:endParaRPr lang="en-US"/>
        </a:p>
      </dgm:t>
    </dgm:pt>
    <dgm:pt modelId="{A7DD71DE-8D02-4CF8-8449-6A2AC60C6BAF}" type="sibTrans" cxnId="{3F528BDE-7345-4EA3-9F18-7601476D08A0}">
      <dgm:prSet/>
      <dgm:spPr/>
      <dgm:t>
        <a:bodyPr/>
        <a:lstStyle/>
        <a:p>
          <a:endParaRPr lang="en-US"/>
        </a:p>
      </dgm:t>
    </dgm:pt>
    <dgm:pt modelId="{22447557-D3CB-4C3B-8304-5C2773B135CD}">
      <dgm:prSet/>
      <dgm:spPr/>
      <dgm:t>
        <a:bodyPr/>
        <a:lstStyle/>
        <a:p>
          <a:r>
            <a:rPr lang="en-US" dirty="0"/>
            <a:t> Demand driven by Goa’s rising tourism</a:t>
          </a:r>
        </a:p>
      </dgm:t>
    </dgm:pt>
    <dgm:pt modelId="{2A44A79B-263F-4ECB-81C3-D09E332BAD8B}" type="parTrans" cxnId="{B419780E-B20E-401B-8CD0-66998454D87D}">
      <dgm:prSet/>
      <dgm:spPr/>
      <dgm:t>
        <a:bodyPr/>
        <a:lstStyle/>
        <a:p>
          <a:endParaRPr lang="en-US"/>
        </a:p>
      </dgm:t>
    </dgm:pt>
    <dgm:pt modelId="{215A19D4-2D26-4A83-9739-11F9256653A7}" type="sibTrans" cxnId="{B419780E-B20E-401B-8CD0-66998454D87D}">
      <dgm:prSet/>
      <dgm:spPr/>
      <dgm:t>
        <a:bodyPr/>
        <a:lstStyle/>
        <a:p>
          <a:endParaRPr lang="en-US"/>
        </a:p>
      </dgm:t>
    </dgm:pt>
    <dgm:pt modelId="{7EB062A4-2AE4-4A39-8357-A819E445EDF8}">
      <dgm:prSet/>
      <dgm:spPr/>
      <dgm:t>
        <a:bodyPr/>
        <a:lstStyle/>
        <a:p>
          <a:r>
            <a:rPr lang="en-US" dirty="0"/>
            <a:t>Interest in authentic Goan cuisine growing</a:t>
          </a:r>
        </a:p>
      </dgm:t>
    </dgm:pt>
    <dgm:pt modelId="{F9C27CDA-3A94-4404-8E8E-62DC5D7964C0}" type="parTrans" cxnId="{A1D67883-4442-488C-8047-79DEBF6007A5}">
      <dgm:prSet/>
      <dgm:spPr/>
      <dgm:t>
        <a:bodyPr/>
        <a:lstStyle/>
        <a:p>
          <a:endParaRPr lang="en-US"/>
        </a:p>
      </dgm:t>
    </dgm:pt>
    <dgm:pt modelId="{EE7A54BB-342A-403D-B116-F4A5DFEF2461}" type="sibTrans" cxnId="{A1D67883-4442-488C-8047-79DEBF6007A5}">
      <dgm:prSet/>
      <dgm:spPr/>
      <dgm:t>
        <a:bodyPr/>
        <a:lstStyle/>
        <a:p>
          <a:endParaRPr lang="en-US"/>
        </a:p>
      </dgm:t>
    </dgm:pt>
    <dgm:pt modelId="{ACE651E7-24DE-4788-AEF8-3B045906065F}">
      <dgm:prSet/>
      <dgm:spPr/>
      <dgm:t>
        <a:bodyPr/>
        <a:lstStyle/>
        <a:p>
          <a:r>
            <a:rPr lang="en-US" dirty="0"/>
            <a:t> Weekend specials attract consistent footfall</a:t>
          </a:r>
        </a:p>
      </dgm:t>
    </dgm:pt>
    <dgm:pt modelId="{1B02265F-40AA-4EA0-8A14-E2EDC9D668FC}" type="parTrans" cxnId="{875D5466-473F-4524-9512-2F48E3DDC897}">
      <dgm:prSet/>
      <dgm:spPr/>
      <dgm:t>
        <a:bodyPr/>
        <a:lstStyle/>
        <a:p>
          <a:endParaRPr lang="en-US"/>
        </a:p>
      </dgm:t>
    </dgm:pt>
    <dgm:pt modelId="{BB19E81E-B6BF-42A1-A5E9-840367A04F92}" type="sibTrans" cxnId="{875D5466-473F-4524-9512-2F48E3DDC897}">
      <dgm:prSet/>
      <dgm:spPr/>
      <dgm:t>
        <a:bodyPr/>
        <a:lstStyle/>
        <a:p>
          <a:endParaRPr lang="en-US"/>
        </a:p>
      </dgm:t>
    </dgm:pt>
    <dgm:pt modelId="{33B0CA35-BE6A-418F-B524-8D2AAB3E57A1}">
      <dgm:prSet/>
      <dgm:spPr/>
      <dgm:t>
        <a:bodyPr/>
        <a:lstStyle/>
        <a:p>
          <a:r>
            <a:rPr lang="en-US" dirty="0"/>
            <a:t> Menu, pricing &amp; service guided by feedback</a:t>
          </a:r>
        </a:p>
      </dgm:t>
    </dgm:pt>
    <dgm:pt modelId="{E6BE95E4-08A6-45F6-8384-DBE1E0694BD2}" type="parTrans" cxnId="{981EF0C6-E1D1-4743-8AD3-86B2F745D446}">
      <dgm:prSet/>
      <dgm:spPr/>
      <dgm:t>
        <a:bodyPr/>
        <a:lstStyle/>
        <a:p>
          <a:endParaRPr lang="en-US"/>
        </a:p>
      </dgm:t>
    </dgm:pt>
    <dgm:pt modelId="{A7D79F4D-4547-4B54-9899-38642FCBFE70}" type="sibTrans" cxnId="{981EF0C6-E1D1-4743-8AD3-86B2F745D446}">
      <dgm:prSet/>
      <dgm:spPr/>
      <dgm:t>
        <a:bodyPr/>
        <a:lstStyle/>
        <a:p>
          <a:endParaRPr lang="en-US"/>
        </a:p>
      </dgm:t>
    </dgm:pt>
    <dgm:pt modelId="{EFEE69CB-E5DA-4B30-BFAD-0468BE78902B}" type="pres">
      <dgm:prSet presAssocID="{0590DA5F-02D1-43E7-B6C7-D4E26E62F217}" presName="diagram" presStyleCnt="0">
        <dgm:presLayoutVars>
          <dgm:dir/>
          <dgm:resizeHandles val="exact"/>
        </dgm:presLayoutVars>
      </dgm:prSet>
      <dgm:spPr/>
    </dgm:pt>
    <dgm:pt modelId="{DDC6B053-6BEE-4177-A4C5-CCADD818BA99}" type="pres">
      <dgm:prSet presAssocID="{A0312333-A79B-44B0-A027-00898436D5CE}" presName="node" presStyleLbl="node1" presStyleIdx="0" presStyleCnt="5">
        <dgm:presLayoutVars>
          <dgm:bulletEnabled val="1"/>
        </dgm:presLayoutVars>
      </dgm:prSet>
      <dgm:spPr/>
    </dgm:pt>
    <dgm:pt modelId="{7DD3F030-F243-434F-B9E9-3A332FA0FEB5}" type="pres">
      <dgm:prSet presAssocID="{A7DD71DE-8D02-4CF8-8449-6A2AC60C6BAF}" presName="sibTrans" presStyleCnt="0"/>
      <dgm:spPr/>
    </dgm:pt>
    <dgm:pt modelId="{94322761-01F9-477F-AE60-C3F8681A2FDA}" type="pres">
      <dgm:prSet presAssocID="{22447557-D3CB-4C3B-8304-5C2773B135CD}" presName="node" presStyleLbl="node1" presStyleIdx="1" presStyleCnt="5">
        <dgm:presLayoutVars>
          <dgm:bulletEnabled val="1"/>
        </dgm:presLayoutVars>
      </dgm:prSet>
      <dgm:spPr/>
    </dgm:pt>
    <dgm:pt modelId="{D53485D4-3ABB-450E-8B1D-2EB7A90D388D}" type="pres">
      <dgm:prSet presAssocID="{215A19D4-2D26-4A83-9739-11F9256653A7}" presName="sibTrans" presStyleCnt="0"/>
      <dgm:spPr/>
    </dgm:pt>
    <dgm:pt modelId="{6A5B2CBD-B5E3-4978-98EB-638A4A837729}" type="pres">
      <dgm:prSet presAssocID="{7EB062A4-2AE4-4A39-8357-A819E445EDF8}" presName="node" presStyleLbl="node1" presStyleIdx="2" presStyleCnt="5">
        <dgm:presLayoutVars>
          <dgm:bulletEnabled val="1"/>
        </dgm:presLayoutVars>
      </dgm:prSet>
      <dgm:spPr/>
    </dgm:pt>
    <dgm:pt modelId="{D22F2022-0F03-4166-8628-F18F1D65516C}" type="pres">
      <dgm:prSet presAssocID="{EE7A54BB-342A-403D-B116-F4A5DFEF2461}" presName="sibTrans" presStyleCnt="0"/>
      <dgm:spPr/>
    </dgm:pt>
    <dgm:pt modelId="{249DBAF5-B04A-4DEA-A0EE-8E4F772CD042}" type="pres">
      <dgm:prSet presAssocID="{ACE651E7-24DE-4788-AEF8-3B045906065F}" presName="node" presStyleLbl="node1" presStyleIdx="3" presStyleCnt="5">
        <dgm:presLayoutVars>
          <dgm:bulletEnabled val="1"/>
        </dgm:presLayoutVars>
      </dgm:prSet>
      <dgm:spPr/>
    </dgm:pt>
    <dgm:pt modelId="{A31EB246-745C-4C2F-9349-B1B20A6490A3}" type="pres">
      <dgm:prSet presAssocID="{BB19E81E-B6BF-42A1-A5E9-840367A04F92}" presName="sibTrans" presStyleCnt="0"/>
      <dgm:spPr/>
    </dgm:pt>
    <dgm:pt modelId="{5E85C5B9-5077-4CCE-A431-016119B652FF}" type="pres">
      <dgm:prSet presAssocID="{33B0CA35-BE6A-418F-B524-8D2AAB3E57A1}" presName="node" presStyleLbl="node1" presStyleIdx="4" presStyleCnt="5">
        <dgm:presLayoutVars>
          <dgm:bulletEnabled val="1"/>
        </dgm:presLayoutVars>
      </dgm:prSet>
      <dgm:spPr/>
    </dgm:pt>
  </dgm:ptLst>
  <dgm:cxnLst>
    <dgm:cxn modelId="{B419780E-B20E-401B-8CD0-66998454D87D}" srcId="{0590DA5F-02D1-43E7-B6C7-D4E26E62F217}" destId="{22447557-D3CB-4C3B-8304-5C2773B135CD}" srcOrd="1" destOrd="0" parTransId="{2A44A79B-263F-4ECB-81C3-D09E332BAD8B}" sibTransId="{215A19D4-2D26-4A83-9739-11F9256653A7}"/>
    <dgm:cxn modelId="{63893A62-2B1E-4923-86CC-9B77615E5CB2}" type="presOf" srcId="{22447557-D3CB-4C3B-8304-5C2773B135CD}" destId="{94322761-01F9-477F-AE60-C3F8681A2FDA}" srcOrd="0" destOrd="0" presId="urn:microsoft.com/office/officeart/2005/8/layout/default"/>
    <dgm:cxn modelId="{875D5466-473F-4524-9512-2F48E3DDC897}" srcId="{0590DA5F-02D1-43E7-B6C7-D4E26E62F217}" destId="{ACE651E7-24DE-4788-AEF8-3B045906065F}" srcOrd="3" destOrd="0" parTransId="{1B02265F-40AA-4EA0-8A14-E2EDC9D668FC}" sibTransId="{BB19E81E-B6BF-42A1-A5E9-840367A04F92}"/>
    <dgm:cxn modelId="{AE32CE58-1F65-45B4-B60D-80DD5E9011D4}" type="presOf" srcId="{33B0CA35-BE6A-418F-B524-8D2AAB3E57A1}" destId="{5E85C5B9-5077-4CCE-A431-016119B652FF}" srcOrd="0" destOrd="0" presId="urn:microsoft.com/office/officeart/2005/8/layout/default"/>
    <dgm:cxn modelId="{B6B31F80-757E-4BAE-BCAA-E6824C6A8FC3}" type="presOf" srcId="{7EB062A4-2AE4-4A39-8357-A819E445EDF8}" destId="{6A5B2CBD-B5E3-4978-98EB-638A4A837729}" srcOrd="0" destOrd="0" presId="urn:microsoft.com/office/officeart/2005/8/layout/default"/>
    <dgm:cxn modelId="{A1D67883-4442-488C-8047-79DEBF6007A5}" srcId="{0590DA5F-02D1-43E7-B6C7-D4E26E62F217}" destId="{7EB062A4-2AE4-4A39-8357-A819E445EDF8}" srcOrd="2" destOrd="0" parTransId="{F9C27CDA-3A94-4404-8E8E-62DC5D7964C0}" sibTransId="{EE7A54BB-342A-403D-B116-F4A5DFEF2461}"/>
    <dgm:cxn modelId="{B923198C-5293-4F53-AAB7-C76A1592CEBF}" type="presOf" srcId="{A0312333-A79B-44B0-A027-00898436D5CE}" destId="{DDC6B053-6BEE-4177-A4C5-CCADD818BA99}" srcOrd="0" destOrd="0" presId="urn:microsoft.com/office/officeart/2005/8/layout/default"/>
    <dgm:cxn modelId="{F83F4B94-94E8-441C-B39D-8176EBE658DA}" type="presOf" srcId="{0590DA5F-02D1-43E7-B6C7-D4E26E62F217}" destId="{EFEE69CB-E5DA-4B30-BFAD-0468BE78902B}" srcOrd="0" destOrd="0" presId="urn:microsoft.com/office/officeart/2005/8/layout/default"/>
    <dgm:cxn modelId="{981EF0C6-E1D1-4743-8AD3-86B2F745D446}" srcId="{0590DA5F-02D1-43E7-B6C7-D4E26E62F217}" destId="{33B0CA35-BE6A-418F-B524-8D2AAB3E57A1}" srcOrd="4" destOrd="0" parTransId="{E6BE95E4-08A6-45F6-8384-DBE1E0694BD2}" sibTransId="{A7D79F4D-4547-4B54-9899-38642FCBFE70}"/>
    <dgm:cxn modelId="{7959C1CE-A8A4-494F-9825-4BECBA75865F}" type="presOf" srcId="{ACE651E7-24DE-4788-AEF8-3B045906065F}" destId="{249DBAF5-B04A-4DEA-A0EE-8E4F772CD042}" srcOrd="0" destOrd="0" presId="urn:microsoft.com/office/officeart/2005/8/layout/default"/>
    <dgm:cxn modelId="{3F528BDE-7345-4EA3-9F18-7601476D08A0}" srcId="{0590DA5F-02D1-43E7-B6C7-D4E26E62F217}" destId="{A0312333-A79B-44B0-A027-00898436D5CE}" srcOrd="0" destOrd="0" parTransId="{77A56168-7D87-4109-AD8C-A80AC0F6C2F6}" sibTransId="{A7DD71DE-8D02-4CF8-8449-6A2AC60C6BAF}"/>
    <dgm:cxn modelId="{CCE3D93E-D19D-427F-A73C-546102BA6439}" type="presParOf" srcId="{EFEE69CB-E5DA-4B30-BFAD-0468BE78902B}" destId="{DDC6B053-6BEE-4177-A4C5-CCADD818BA99}" srcOrd="0" destOrd="0" presId="urn:microsoft.com/office/officeart/2005/8/layout/default"/>
    <dgm:cxn modelId="{9D5E74C2-5125-4A53-950E-00FD95ABA90F}" type="presParOf" srcId="{EFEE69CB-E5DA-4B30-BFAD-0468BE78902B}" destId="{7DD3F030-F243-434F-B9E9-3A332FA0FEB5}" srcOrd="1" destOrd="0" presId="urn:microsoft.com/office/officeart/2005/8/layout/default"/>
    <dgm:cxn modelId="{C0A6DE3C-4564-4B4A-A7E5-93149CBD4DC8}" type="presParOf" srcId="{EFEE69CB-E5DA-4B30-BFAD-0468BE78902B}" destId="{94322761-01F9-477F-AE60-C3F8681A2FDA}" srcOrd="2" destOrd="0" presId="urn:microsoft.com/office/officeart/2005/8/layout/default"/>
    <dgm:cxn modelId="{A03BA8AD-830E-4363-B1E2-C4868210E534}" type="presParOf" srcId="{EFEE69CB-E5DA-4B30-BFAD-0468BE78902B}" destId="{D53485D4-3ABB-450E-8B1D-2EB7A90D388D}" srcOrd="3" destOrd="0" presId="urn:microsoft.com/office/officeart/2005/8/layout/default"/>
    <dgm:cxn modelId="{34A89F0C-1333-4A0F-B1A6-6AD9D5A442CE}" type="presParOf" srcId="{EFEE69CB-E5DA-4B30-BFAD-0468BE78902B}" destId="{6A5B2CBD-B5E3-4978-98EB-638A4A837729}" srcOrd="4" destOrd="0" presId="urn:microsoft.com/office/officeart/2005/8/layout/default"/>
    <dgm:cxn modelId="{464E1CFB-1E09-429A-8246-76557C170271}" type="presParOf" srcId="{EFEE69CB-E5DA-4B30-BFAD-0468BE78902B}" destId="{D22F2022-0F03-4166-8628-F18F1D65516C}" srcOrd="5" destOrd="0" presId="urn:microsoft.com/office/officeart/2005/8/layout/default"/>
    <dgm:cxn modelId="{4AFEB2E3-3B66-4715-872A-A89DE9CF5D54}" type="presParOf" srcId="{EFEE69CB-E5DA-4B30-BFAD-0468BE78902B}" destId="{249DBAF5-B04A-4DEA-A0EE-8E4F772CD042}" srcOrd="6" destOrd="0" presId="urn:microsoft.com/office/officeart/2005/8/layout/default"/>
    <dgm:cxn modelId="{8C68FB3C-CCB2-45CE-88C0-1221C57C8101}" type="presParOf" srcId="{EFEE69CB-E5DA-4B30-BFAD-0468BE78902B}" destId="{A31EB246-745C-4C2F-9349-B1B20A6490A3}" srcOrd="7" destOrd="0" presId="urn:microsoft.com/office/officeart/2005/8/layout/default"/>
    <dgm:cxn modelId="{B63AD81E-7840-4DFE-AEFD-B0226DE39722}" type="presParOf" srcId="{EFEE69CB-E5DA-4B30-BFAD-0468BE78902B}" destId="{5E85C5B9-5077-4CCE-A431-016119B652F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BD00C57-E685-42BA-854C-6BA11A81170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78CCF40-7C5A-4FFB-9455-5CB435481665}">
      <dgm:prSet/>
      <dgm:spPr/>
      <dgm:t>
        <a:bodyPr/>
        <a:lstStyle/>
        <a:p>
          <a:r>
            <a:rPr lang="en-US" dirty="0"/>
            <a:t> Political: food &amp; tourism regulations</a:t>
          </a:r>
        </a:p>
      </dgm:t>
    </dgm:pt>
    <dgm:pt modelId="{617FEA20-37FA-4E35-8779-A3E2A80254E7}" type="parTrans" cxnId="{DF123462-4BFF-4697-9843-013B13206581}">
      <dgm:prSet/>
      <dgm:spPr/>
      <dgm:t>
        <a:bodyPr/>
        <a:lstStyle/>
        <a:p>
          <a:endParaRPr lang="en-US"/>
        </a:p>
      </dgm:t>
    </dgm:pt>
    <dgm:pt modelId="{A56206B4-F629-4D9D-BFEF-E4CD14C9E668}" type="sibTrans" cxnId="{DF123462-4BFF-4697-9843-013B13206581}">
      <dgm:prSet/>
      <dgm:spPr/>
      <dgm:t>
        <a:bodyPr/>
        <a:lstStyle/>
        <a:p>
          <a:endParaRPr lang="en-US"/>
        </a:p>
      </dgm:t>
    </dgm:pt>
    <dgm:pt modelId="{11F3D60B-A9EB-4113-A98A-28EDE68257DA}">
      <dgm:prSet/>
      <dgm:spPr/>
      <dgm:t>
        <a:bodyPr/>
        <a:lstStyle/>
        <a:p>
          <a:r>
            <a:rPr lang="en-US" dirty="0"/>
            <a:t> Economic: seasonal demand &amp; seafood prices</a:t>
          </a:r>
        </a:p>
      </dgm:t>
    </dgm:pt>
    <dgm:pt modelId="{4A91FBDF-8DAD-4B1C-9563-BB4A1FB1F421}" type="parTrans" cxnId="{A8204221-ECC9-462A-8651-59F3DD65BBA4}">
      <dgm:prSet/>
      <dgm:spPr/>
      <dgm:t>
        <a:bodyPr/>
        <a:lstStyle/>
        <a:p>
          <a:endParaRPr lang="en-US"/>
        </a:p>
      </dgm:t>
    </dgm:pt>
    <dgm:pt modelId="{18DA832C-D4CB-4E67-BAB7-E5525AFF7138}" type="sibTrans" cxnId="{A8204221-ECC9-462A-8651-59F3DD65BBA4}">
      <dgm:prSet/>
      <dgm:spPr/>
      <dgm:t>
        <a:bodyPr/>
        <a:lstStyle/>
        <a:p>
          <a:endParaRPr lang="en-US"/>
        </a:p>
      </dgm:t>
    </dgm:pt>
    <dgm:pt modelId="{7743F2BB-CBA8-47B1-BCE1-D625279B5C94}">
      <dgm:prSet/>
      <dgm:spPr/>
      <dgm:t>
        <a:bodyPr/>
        <a:lstStyle/>
        <a:p>
          <a:r>
            <a:rPr lang="en-US" dirty="0"/>
            <a:t> Social: demand for cultural dining</a:t>
          </a:r>
        </a:p>
      </dgm:t>
    </dgm:pt>
    <dgm:pt modelId="{21BA0177-FBBF-4799-AD61-CABB6C372365}" type="parTrans" cxnId="{4CD67DFC-84CB-4B52-96E1-A3D6B425A028}">
      <dgm:prSet/>
      <dgm:spPr/>
      <dgm:t>
        <a:bodyPr/>
        <a:lstStyle/>
        <a:p>
          <a:endParaRPr lang="en-US"/>
        </a:p>
      </dgm:t>
    </dgm:pt>
    <dgm:pt modelId="{C263AF11-49F7-4787-9150-3EA6983B7121}" type="sibTrans" cxnId="{4CD67DFC-84CB-4B52-96E1-A3D6B425A028}">
      <dgm:prSet/>
      <dgm:spPr/>
      <dgm:t>
        <a:bodyPr/>
        <a:lstStyle/>
        <a:p>
          <a:endParaRPr lang="en-US"/>
        </a:p>
      </dgm:t>
    </dgm:pt>
    <dgm:pt modelId="{11814B19-B848-47F9-80A0-F96AA9C45B7C}">
      <dgm:prSet/>
      <dgm:spPr/>
      <dgm:t>
        <a:bodyPr/>
        <a:lstStyle/>
        <a:p>
          <a:r>
            <a:rPr lang="en-US" dirty="0"/>
            <a:t>Tech: POS, online booking, social media</a:t>
          </a:r>
        </a:p>
      </dgm:t>
    </dgm:pt>
    <dgm:pt modelId="{620F1102-485E-4046-8713-BF3CD530A317}" type="parTrans" cxnId="{E5D9BBF1-63E3-4DCE-8060-B47B50AD0EF2}">
      <dgm:prSet/>
      <dgm:spPr/>
      <dgm:t>
        <a:bodyPr/>
        <a:lstStyle/>
        <a:p>
          <a:endParaRPr lang="en-US"/>
        </a:p>
      </dgm:t>
    </dgm:pt>
    <dgm:pt modelId="{10BBCC83-6764-4559-BE7B-A3A7B32B3E57}" type="sibTrans" cxnId="{E5D9BBF1-63E3-4DCE-8060-B47B50AD0EF2}">
      <dgm:prSet/>
      <dgm:spPr/>
      <dgm:t>
        <a:bodyPr/>
        <a:lstStyle/>
        <a:p>
          <a:endParaRPr lang="en-US"/>
        </a:p>
      </dgm:t>
    </dgm:pt>
    <dgm:pt modelId="{95AFE11E-0E63-45C8-86BC-45E90AE5665A}">
      <dgm:prSet/>
      <dgm:spPr/>
      <dgm:t>
        <a:bodyPr/>
        <a:lstStyle/>
        <a:p>
          <a:r>
            <a:rPr lang="en-US" dirty="0"/>
            <a:t> Environmental: waste &amp; sustainability</a:t>
          </a:r>
        </a:p>
      </dgm:t>
    </dgm:pt>
    <dgm:pt modelId="{3499F3CA-AF58-4BE6-8066-912BB09FB656}" type="parTrans" cxnId="{6CBD9C58-E56B-421C-8870-EA034A17DE55}">
      <dgm:prSet/>
      <dgm:spPr/>
      <dgm:t>
        <a:bodyPr/>
        <a:lstStyle/>
        <a:p>
          <a:endParaRPr lang="en-US"/>
        </a:p>
      </dgm:t>
    </dgm:pt>
    <dgm:pt modelId="{BAF6A48B-EE57-4657-AB31-063DAB527E61}" type="sibTrans" cxnId="{6CBD9C58-E56B-421C-8870-EA034A17DE55}">
      <dgm:prSet/>
      <dgm:spPr/>
      <dgm:t>
        <a:bodyPr/>
        <a:lstStyle/>
        <a:p>
          <a:endParaRPr lang="en-US"/>
        </a:p>
      </dgm:t>
    </dgm:pt>
    <dgm:pt modelId="{FD65DAE8-2FF3-45C8-8410-1F39E138BD0E}" type="pres">
      <dgm:prSet presAssocID="{4BD00C57-E685-42BA-854C-6BA11A811703}" presName="linear" presStyleCnt="0">
        <dgm:presLayoutVars>
          <dgm:animLvl val="lvl"/>
          <dgm:resizeHandles val="exact"/>
        </dgm:presLayoutVars>
      </dgm:prSet>
      <dgm:spPr/>
    </dgm:pt>
    <dgm:pt modelId="{52E1EB91-0873-48EF-B0E5-6B29D4F7AD11}" type="pres">
      <dgm:prSet presAssocID="{C78CCF40-7C5A-4FFB-9455-5CB43548166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BC3D25F-DF18-4A4F-B037-08FD9B9BD671}" type="pres">
      <dgm:prSet presAssocID="{A56206B4-F629-4D9D-BFEF-E4CD14C9E668}" presName="spacer" presStyleCnt="0"/>
      <dgm:spPr/>
    </dgm:pt>
    <dgm:pt modelId="{B800844B-E57A-4F17-BA7D-A4106E16EF9D}" type="pres">
      <dgm:prSet presAssocID="{11F3D60B-A9EB-4113-A98A-28EDE68257D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0578927-6537-45F0-82D4-141952B21515}" type="pres">
      <dgm:prSet presAssocID="{18DA832C-D4CB-4E67-BAB7-E5525AFF7138}" presName="spacer" presStyleCnt="0"/>
      <dgm:spPr/>
    </dgm:pt>
    <dgm:pt modelId="{B3842409-C4EB-4588-AAF8-12CC259441A9}" type="pres">
      <dgm:prSet presAssocID="{7743F2BB-CBA8-47B1-BCE1-D625279B5C9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6EB59A1-0AC1-422C-9447-7751BEF00158}" type="pres">
      <dgm:prSet presAssocID="{C263AF11-49F7-4787-9150-3EA6983B7121}" presName="spacer" presStyleCnt="0"/>
      <dgm:spPr/>
    </dgm:pt>
    <dgm:pt modelId="{45BC8DD2-7F02-431C-8EA3-FF3A260ED54B}" type="pres">
      <dgm:prSet presAssocID="{11814B19-B848-47F9-80A0-F96AA9C45B7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21FF919-4F78-4820-88B1-1EA9AE285832}" type="pres">
      <dgm:prSet presAssocID="{10BBCC83-6764-4559-BE7B-A3A7B32B3E57}" presName="spacer" presStyleCnt="0"/>
      <dgm:spPr/>
    </dgm:pt>
    <dgm:pt modelId="{D2512339-8F9D-4CDB-8D8F-899A47E3EE9B}" type="pres">
      <dgm:prSet presAssocID="{95AFE11E-0E63-45C8-86BC-45E90AE5665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35FA51A-4D22-4332-B185-4BA40C316B6E}" type="presOf" srcId="{7743F2BB-CBA8-47B1-BCE1-D625279B5C94}" destId="{B3842409-C4EB-4588-AAF8-12CC259441A9}" srcOrd="0" destOrd="0" presId="urn:microsoft.com/office/officeart/2005/8/layout/vList2"/>
    <dgm:cxn modelId="{A8204221-ECC9-462A-8651-59F3DD65BBA4}" srcId="{4BD00C57-E685-42BA-854C-6BA11A811703}" destId="{11F3D60B-A9EB-4113-A98A-28EDE68257DA}" srcOrd="1" destOrd="0" parTransId="{4A91FBDF-8DAD-4B1C-9563-BB4A1FB1F421}" sibTransId="{18DA832C-D4CB-4E67-BAB7-E5525AFF7138}"/>
    <dgm:cxn modelId="{DF123462-4BFF-4697-9843-013B13206581}" srcId="{4BD00C57-E685-42BA-854C-6BA11A811703}" destId="{C78CCF40-7C5A-4FFB-9455-5CB435481665}" srcOrd="0" destOrd="0" parTransId="{617FEA20-37FA-4E35-8779-A3E2A80254E7}" sibTransId="{A56206B4-F629-4D9D-BFEF-E4CD14C9E668}"/>
    <dgm:cxn modelId="{6128EB48-CBD9-4046-AC41-0603D3F76853}" type="presOf" srcId="{11814B19-B848-47F9-80A0-F96AA9C45B7C}" destId="{45BC8DD2-7F02-431C-8EA3-FF3A260ED54B}" srcOrd="0" destOrd="0" presId="urn:microsoft.com/office/officeart/2005/8/layout/vList2"/>
    <dgm:cxn modelId="{F9CD3752-1E3A-4E43-82FC-C592E7250BA2}" type="presOf" srcId="{C78CCF40-7C5A-4FFB-9455-5CB435481665}" destId="{52E1EB91-0873-48EF-B0E5-6B29D4F7AD11}" srcOrd="0" destOrd="0" presId="urn:microsoft.com/office/officeart/2005/8/layout/vList2"/>
    <dgm:cxn modelId="{C4367954-3CAB-4FF8-A678-F0A54415A985}" type="presOf" srcId="{95AFE11E-0E63-45C8-86BC-45E90AE5665A}" destId="{D2512339-8F9D-4CDB-8D8F-899A47E3EE9B}" srcOrd="0" destOrd="0" presId="urn:microsoft.com/office/officeart/2005/8/layout/vList2"/>
    <dgm:cxn modelId="{6CBD9C58-E56B-421C-8870-EA034A17DE55}" srcId="{4BD00C57-E685-42BA-854C-6BA11A811703}" destId="{95AFE11E-0E63-45C8-86BC-45E90AE5665A}" srcOrd="4" destOrd="0" parTransId="{3499F3CA-AF58-4BE6-8066-912BB09FB656}" sibTransId="{BAF6A48B-EE57-4657-AB31-063DAB527E61}"/>
    <dgm:cxn modelId="{6CE64FBB-7B97-4325-928C-D71C684C49E3}" type="presOf" srcId="{11F3D60B-A9EB-4113-A98A-28EDE68257DA}" destId="{B800844B-E57A-4F17-BA7D-A4106E16EF9D}" srcOrd="0" destOrd="0" presId="urn:microsoft.com/office/officeart/2005/8/layout/vList2"/>
    <dgm:cxn modelId="{226B5CCC-28B0-4099-8712-9F8F6D553169}" type="presOf" srcId="{4BD00C57-E685-42BA-854C-6BA11A811703}" destId="{FD65DAE8-2FF3-45C8-8410-1F39E138BD0E}" srcOrd="0" destOrd="0" presId="urn:microsoft.com/office/officeart/2005/8/layout/vList2"/>
    <dgm:cxn modelId="{E5D9BBF1-63E3-4DCE-8060-B47B50AD0EF2}" srcId="{4BD00C57-E685-42BA-854C-6BA11A811703}" destId="{11814B19-B848-47F9-80A0-F96AA9C45B7C}" srcOrd="3" destOrd="0" parTransId="{620F1102-485E-4046-8713-BF3CD530A317}" sibTransId="{10BBCC83-6764-4559-BE7B-A3A7B32B3E57}"/>
    <dgm:cxn modelId="{4CD67DFC-84CB-4B52-96E1-A3D6B425A028}" srcId="{4BD00C57-E685-42BA-854C-6BA11A811703}" destId="{7743F2BB-CBA8-47B1-BCE1-D625279B5C94}" srcOrd="2" destOrd="0" parTransId="{21BA0177-FBBF-4799-AD61-CABB6C372365}" sibTransId="{C263AF11-49F7-4787-9150-3EA6983B7121}"/>
    <dgm:cxn modelId="{FAE88A07-34E3-479B-B8A7-3F67FDA3876F}" type="presParOf" srcId="{FD65DAE8-2FF3-45C8-8410-1F39E138BD0E}" destId="{52E1EB91-0873-48EF-B0E5-6B29D4F7AD11}" srcOrd="0" destOrd="0" presId="urn:microsoft.com/office/officeart/2005/8/layout/vList2"/>
    <dgm:cxn modelId="{98BC7CB8-2C44-4FF6-9B0A-5A2EFED8C521}" type="presParOf" srcId="{FD65DAE8-2FF3-45C8-8410-1F39E138BD0E}" destId="{EBC3D25F-DF18-4A4F-B037-08FD9B9BD671}" srcOrd="1" destOrd="0" presId="urn:microsoft.com/office/officeart/2005/8/layout/vList2"/>
    <dgm:cxn modelId="{44E52A5D-B738-4B1E-8F01-8F09AB9DC33A}" type="presParOf" srcId="{FD65DAE8-2FF3-45C8-8410-1F39E138BD0E}" destId="{B800844B-E57A-4F17-BA7D-A4106E16EF9D}" srcOrd="2" destOrd="0" presId="urn:microsoft.com/office/officeart/2005/8/layout/vList2"/>
    <dgm:cxn modelId="{84B3C84E-1ABA-42F2-8327-94D56ACEE717}" type="presParOf" srcId="{FD65DAE8-2FF3-45C8-8410-1F39E138BD0E}" destId="{60578927-6537-45F0-82D4-141952B21515}" srcOrd="3" destOrd="0" presId="urn:microsoft.com/office/officeart/2005/8/layout/vList2"/>
    <dgm:cxn modelId="{6AFDD3A7-12B2-4D5E-98AB-2C73A9D91DB1}" type="presParOf" srcId="{FD65DAE8-2FF3-45C8-8410-1F39E138BD0E}" destId="{B3842409-C4EB-4588-AAF8-12CC259441A9}" srcOrd="4" destOrd="0" presId="urn:microsoft.com/office/officeart/2005/8/layout/vList2"/>
    <dgm:cxn modelId="{BF4F643C-55A3-489E-88E4-7CD5A946B42F}" type="presParOf" srcId="{FD65DAE8-2FF3-45C8-8410-1F39E138BD0E}" destId="{C6EB59A1-0AC1-422C-9447-7751BEF00158}" srcOrd="5" destOrd="0" presId="urn:microsoft.com/office/officeart/2005/8/layout/vList2"/>
    <dgm:cxn modelId="{3E093E12-30DC-4CFE-8C0C-DB14B5425473}" type="presParOf" srcId="{FD65DAE8-2FF3-45C8-8410-1F39E138BD0E}" destId="{45BC8DD2-7F02-431C-8EA3-FF3A260ED54B}" srcOrd="6" destOrd="0" presId="urn:microsoft.com/office/officeart/2005/8/layout/vList2"/>
    <dgm:cxn modelId="{2F7EDB55-4C53-444C-A146-8401BC968983}" type="presParOf" srcId="{FD65DAE8-2FF3-45C8-8410-1F39E138BD0E}" destId="{821FF919-4F78-4820-88B1-1EA9AE285832}" srcOrd="7" destOrd="0" presId="urn:microsoft.com/office/officeart/2005/8/layout/vList2"/>
    <dgm:cxn modelId="{7C6CA43D-88AE-49CD-9D1F-7B4C718809C0}" type="presParOf" srcId="{FD65DAE8-2FF3-45C8-8410-1F39E138BD0E}" destId="{D2512339-8F9D-4CDB-8D8F-899A47E3EE9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AD699CB-2AF0-45AA-88C7-0E88B2465CD9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200846B-2302-4C92-9106-3F581AD06FB4}">
      <dgm:prSet/>
      <dgm:spPr/>
      <dgm:t>
        <a:bodyPr/>
        <a:lstStyle/>
        <a:p>
          <a:r>
            <a:rPr lang="en-US" dirty="0"/>
            <a:t> Strengths: beachfront, authentic cuisine</a:t>
          </a:r>
        </a:p>
      </dgm:t>
    </dgm:pt>
    <dgm:pt modelId="{315E217E-C5FD-408F-B352-FD792D9C876D}" type="parTrans" cxnId="{7714C4E2-9FC1-4655-A555-D90D871FE35C}">
      <dgm:prSet/>
      <dgm:spPr/>
      <dgm:t>
        <a:bodyPr/>
        <a:lstStyle/>
        <a:p>
          <a:endParaRPr lang="en-US"/>
        </a:p>
      </dgm:t>
    </dgm:pt>
    <dgm:pt modelId="{74FC2084-BE7C-4D7C-80BF-0B34C7A6E121}" type="sibTrans" cxnId="{7714C4E2-9FC1-4655-A555-D90D871FE35C}">
      <dgm:prSet/>
      <dgm:spPr/>
      <dgm:t>
        <a:bodyPr/>
        <a:lstStyle/>
        <a:p>
          <a:endParaRPr lang="en-US"/>
        </a:p>
      </dgm:t>
    </dgm:pt>
    <dgm:pt modelId="{84B2B55E-F4A5-42EB-8D84-8DDB9507FFE1}">
      <dgm:prSet/>
      <dgm:spPr/>
      <dgm:t>
        <a:bodyPr/>
        <a:lstStyle/>
        <a:p>
          <a:r>
            <a:rPr lang="en-US" dirty="0"/>
            <a:t>Weaknesses: seasonality, weather impact</a:t>
          </a:r>
        </a:p>
      </dgm:t>
    </dgm:pt>
    <dgm:pt modelId="{F0ED39DC-92D2-410C-856E-25792A83D6DD}" type="parTrans" cxnId="{C5BA4B10-62C8-4BFC-A43F-4FF26294B598}">
      <dgm:prSet/>
      <dgm:spPr/>
      <dgm:t>
        <a:bodyPr/>
        <a:lstStyle/>
        <a:p>
          <a:endParaRPr lang="en-US"/>
        </a:p>
      </dgm:t>
    </dgm:pt>
    <dgm:pt modelId="{F8C3CCC9-E495-47E3-A3D2-81F62B1877E4}" type="sibTrans" cxnId="{C5BA4B10-62C8-4BFC-A43F-4FF26294B598}">
      <dgm:prSet/>
      <dgm:spPr/>
      <dgm:t>
        <a:bodyPr/>
        <a:lstStyle/>
        <a:p>
          <a:endParaRPr lang="en-US"/>
        </a:p>
      </dgm:t>
    </dgm:pt>
    <dgm:pt modelId="{738B1D52-AC58-4EF9-A690-12BF6F56E2F3}">
      <dgm:prSet/>
      <dgm:spPr/>
      <dgm:t>
        <a:bodyPr/>
        <a:lstStyle/>
        <a:p>
          <a:r>
            <a:rPr lang="en-US" dirty="0"/>
            <a:t> Opportunities: hotel tie-ups, events</a:t>
          </a:r>
        </a:p>
      </dgm:t>
    </dgm:pt>
    <dgm:pt modelId="{AF498CF9-EBCA-46F5-BBE1-BF8A9AD4D635}" type="parTrans" cxnId="{8FC14F4F-F4A9-4BB8-AFF4-D63B245FCEB3}">
      <dgm:prSet/>
      <dgm:spPr/>
      <dgm:t>
        <a:bodyPr/>
        <a:lstStyle/>
        <a:p>
          <a:endParaRPr lang="en-US"/>
        </a:p>
      </dgm:t>
    </dgm:pt>
    <dgm:pt modelId="{1804C8A8-E30B-4301-AD19-6C86DFC5B59A}" type="sibTrans" cxnId="{8FC14F4F-F4A9-4BB8-AFF4-D63B245FCEB3}">
      <dgm:prSet/>
      <dgm:spPr/>
      <dgm:t>
        <a:bodyPr/>
        <a:lstStyle/>
        <a:p>
          <a:endParaRPr lang="en-US"/>
        </a:p>
      </dgm:t>
    </dgm:pt>
    <dgm:pt modelId="{EBFB3E27-2A22-4545-92E9-8E6FE294826E}">
      <dgm:prSet/>
      <dgm:spPr/>
      <dgm:t>
        <a:bodyPr/>
        <a:lstStyle/>
        <a:p>
          <a:r>
            <a:rPr lang="en-US" dirty="0"/>
            <a:t> Threats: local competition</a:t>
          </a:r>
        </a:p>
      </dgm:t>
    </dgm:pt>
    <dgm:pt modelId="{505F20B9-CB68-471F-9FAC-59AE3740CF52}" type="parTrans" cxnId="{580845AD-BE53-4399-9860-6E06ABD6762F}">
      <dgm:prSet/>
      <dgm:spPr/>
      <dgm:t>
        <a:bodyPr/>
        <a:lstStyle/>
        <a:p>
          <a:endParaRPr lang="en-US"/>
        </a:p>
      </dgm:t>
    </dgm:pt>
    <dgm:pt modelId="{9AF57435-24FD-469B-8653-2D8F7D43F73D}" type="sibTrans" cxnId="{580845AD-BE53-4399-9860-6E06ABD6762F}">
      <dgm:prSet/>
      <dgm:spPr/>
      <dgm:t>
        <a:bodyPr/>
        <a:lstStyle/>
        <a:p>
          <a:endParaRPr lang="en-US"/>
        </a:p>
      </dgm:t>
    </dgm:pt>
    <dgm:pt modelId="{A8190580-A914-4E13-8659-75CB263505F7}">
      <dgm:prSet/>
      <dgm:spPr/>
      <dgm:t>
        <a:bodyPr/>
        <a:lstStyle/>
        <a:p>
          <a:r>
            <a:rPr lang="en-US" dirty="0"/>
            <a:t>Rising costs of seafood ingredients</a:t>
          </a:r>
        </a:p>
      </dgm:t>
    </dgm:pt>
    <dgm:pt modelId="{772920E9-F217-4B93-BBAF-B20ACAD8236E}" type="parTrans" cxnId="{ADDDAE5D-26B1-4258-A5F2-D393B50B61C5}">
      <dgm:prSet/>
      <dgm:spPr/>
      <dgm:t>
        <a:bodyPr/>
        <a:lstStyle/>
        <a:p>
          <a:endParaRPr lang="en-US"/>
        </a:p>
      </dgm:t>
    </dgm:pt>
    <dgm:pt modelId="{7E830164-7764-48A1-BD13-0F21473649FE}" type="sibTrans" cxnId="{ADDDAE5D-26B1-4258-A5F2-D393B50B61C5}">
      <dgm:prSet/>
      <dgm:spPr/>
      <dgm:t>
        <a:bodyPr/>
        <a:lstStyle/>
        <a:p>
          <a:endParaRPr lang="en-US"/>
        </a:p>
      </dgm:t>
    </dgm:pt>
    <dgm:pt modelId="{519978C1-9253-4AB2-9F8D-14907A88064D}" type="pres">
      <dgm:prSet presAssocID="{DAD699CB-2AF0-45AA-88C7-0E88B2465CD9}" presName="Name0" presStyleCnt="0">
        <dgm:presLayoutVars>
          <dgm:dir/>
          <dgm:animLvl val="lvl"/>
          <dgm:resizeHandles val="exact"/>
        </dgm:presLayoutVars>
      </dgm:prSet>
      <dgm:spPr/>
    </dgm:pt>
    <dgm:pt modelId="{7B039DC8-ACFF-4E73-800F-2F04E8735D74}" type="pres">
      <dgm:prSet presAssocID="{7200846B-2302-4C92-9106-3F581AD06FB4}" presName="linNode" presStyleCnt="0"/>
      <dgm:spPr/>
    </dgm:pt>
    <dgm:pt modelId="{CE5CD91A-8EC8-4D64-8057-AB817FD07DBB}" type="pres">
      <dgm:prSet presAssocID="{7200846B-2302-4C92-9106-3F581AD06FB4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26E0F90A-2238-4103-B7B8-DE9DE8A90B66}" type="pres">
      <dgm:prSet presAssocID="{74FC2084-BE7C-4D7C-80BF-0B34C7A6E121}" presName="sp" presStyleCnt="0"/>
      <dgm:spPr/>
    </dgm:pt>
    <dgm:pt modelId="{02C7A682-65E3-4FA0-9E96-F9F7F6B6DA1D}" type="pres">
      <dgm:prSet presAssocID="{84B2B55E-F4A5-42EB-8D84-8DDB9507FFE1}" presName="linNode" presStyleCnt="0"/>
      <dgm:spPr/>
    </dgm:pt>
    <dgm:pt modelId="{56EE6B34-A5E7-4F8A-B063-B9CE80E60A24}" type="pres">
      <dgm:prSet presAssocID="{84B2B55E-F4A5-42EB-8D84-8DDB9507FFE1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C85D42CB-957A-4A39-B281-5CD4831544A5}" type="pres">
      <dgm:prSet presAssocID="{F8C3CCC9-E495-47E3-A3D2-81F62B1877E4}" presName="sp" presStyleCnt="0"/>
      <dgm:spPr/>
    </dgm:pt>
    <dgm:pt modelId="{67F77BAE-6CE4-4506-9A62-6D0255525C84}" type="pres">
      <dgm:prSet presAssocID="{738B1D52-AC58-4EF9-A690-12BF6F56E2F3}" presName="linNode" presStyleCnt="0"/>
      <dgm:spPr/>
    </dgm:pt>
    <dgm:pt modelId="{890B9DB6-F40D-4638-8A58-01B0DEDF8381}" type="pres">
      <dgm:prSet presAssocID="{738B1D52-AC58-4EF9-A690-12BF6F56E2F3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203E3B78-759E-4EC5-9995-61F235FC4DDF}" type="pres">
      <dgm:prSet presAssocID="{1804C8A8-E30B-4301-AD19-6C86DFC5B59A}" presName="sp" presStyleCnt="0"/>
      <dgm:spPr/>
    </dgm:pt>
    <dgm:pt modelId="{9139B8D2-2842-43AE-9F36-2D71692208E9}" type="pres">
      <dgm:prSet presAssocID="{EBFB3E27-2A22-4545-92E9-8E6FE294826E}" presName="linNode" presStyleCnt="0"/>
      <dgm:spPr/>
    </dgm:pt>
    <dgm:pt modelId="{A799D6E4-9C02-48A6-9852-CB972DA16E38}" type="pres">
      <dgm:prSet presAssocID="{EBFB3E27-2A22-4545-92E9-8E6FE294826E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8095D8C2-C7CA-4347-9E57-4F58004B9265}" type="pres">
      <dgm:prSet presAssocID="{9AF57435-24FD-469B-8653-2D8F7D43F73D}" presName="sp" presStyleCnt="0"/>
      <dgm:spPr/>
    </dgm:pt>
    <dgm:pt modelId="{B671B9AB-D845-4CCF-B121-B4A2B95D5704}" type="pres">
      <dgm:prSet presAssocID="{A8190580-A914-4E13-8659-75CB263505F7}" presName="linNode" presStyleCnt="0"/>
      <dgm:spPr/>
    </dgm:pt>
    <dgm:pt modelId="{4C5A4FDC-74B0-4926-BEFA-45937E7C0E8B}" type="pres">
      <dgm:prSet presAssocID="{A8190580-A914-4E13-8659-75CB263505F7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D2729E0B-1E90-418D-9CA8-A652CAC6ED2B}" type="presOf" srcId="{84B2B55E-F4A5-42EB-8D84-8DDB9507FFE1}" destId="{56EE6B34-A5E7-4F8A-B063-B9CE80E60A24}" srcOrd="0" destOrd="0" presId="urn:microsoft.com/office/officeart/2005/8/layout/vList5"/>
    <dgm:cxn modelId="{C5BA4B10-62C8-4BFC-A43F-4FF26294B598}" srcId="{DAD699CB-2AF0-45AA-88C7-0E88B2465CD9}" destId="{84B2B55E-F4A5-42EB-8D84-8DDB9507FFE1}" srcOrd="1" destOrd="0" parTransId="{F0ED39DC-92D2-410C-856E-25792A83D6DD}" sibTransId="{F8C3CCC9-E495-47E3-A3D2-81F62B1877E4}"/>
    <dgm:cxn modelId="{25B24A1E-7B85-48E9-8FBB-6AF5FDE1A7D7}" type="presOf" srcId="{738B1D52-AC58-4EF9-A690-12BF6F56E2F3}" destId="{890B9DB6-F40D-4638-8A58-01B0DEDF8381}" srcOrd="0" destOrd="0" presId="urn:microsoft.com/office/officeart/2005/8/layout/vList5"/>
    <dgm:cxn modelId="{74B7FC32-23AE-4994-9982-822A2F345478}" type="presOf" srcId="{EBFB3E27-2A22-4545-92E9-8E6FE294826E}" destId="{A799D6E4-9C02-48A6-9852-CB972DA16E38}" srcOrd="0" destOrd="0" presId="urn:microsoft.com/office/officeart/2005/8/layout/vList5"/>
    <dgm:cxn modelId="{ADDDAE5D-26B1-4258-A5F2-D393B50B61C5}" srcId="{DAD699CB-2AF0-45AA-88C7-0E88B2465CD9}" destId="{A8190580-A914-4E13-8659-75CB263505F7}" srcOrd="4" destOrd="0" parTransId="{772920E9-F217-4B93-BBAF-B20ACAD8236E}" sibTransId="{7E830164-7764-48A1-BD13-0F21473649FE}"/>
    <dgm:cxn modelId="{19685349-F2CE-4FD8-AFEA-FC04FEEA0971}" type="presOf" srcId="{A8190580-A914-4E13-8659-75CB263505F7}" destId="{4C5A4FDC-74B0-4926-BEFA-45937E7C0E8B}" srcOrd="0" destOrd="0" presId="urn:microsoft.com/office/officeart/2005/8/layout/vList5"/>
    <dgm:cxn modelId="{8FC14F4F-F4A9-4BB8-AFF4-D63B245FCEB3}" srcId="{DAD699CB-2AF0-45AA-88C7-0E88B2465CD9}" destId="{738B1D52-AC58-4EF9-A690-12BF6F56E2F3}" srcOrd="2" destOrd="0" parTransId="{AF498CF9-EBCA-46F5-BBE1-BF8A9AD4D635}" sibTransId="{1804C8A8-E30B-4301-AD19-6C86DFC5B59A}"/>
    <dgm:cxn modelId="{9D9E379F-3BBC-410B-B9D7-8F8C652737B2}" type="presOf" srcId="{7200846B-2302-4C92-9106-3F581AD06FB4}" destId="{CE5CD91A-8EC8-4D64-8057-AB817FD07DBB}" srcOrd="0" destOrd="0" presId="urn:microsoft.com/office/officeart/2005/8/layout/vList5"/>
    <dgm:cxn modelId="{2923E4A8-358C-4E5A-A573-FCEF1A1CD427}" type="presOf" srcId="{DAD699CB-2AF0-45AA-88C7-0E88B2465CD9}" destId="{519978C1-9253-4AB2-9F8D-14907A88064D}" srcOrd="0" destOrd="0" presId="urn:microsoft.com/office/officeart/2005/8/layout/vList5"/>
    <dgm:cxn modelId="{580845AD-BE53-4399-9860-6E06ABD6762F}" srcId="{DAD699CB-2AF0-45AA-88C7-0E88B2465CD9}" destId="{EBFB3E27-2A22-4545-92E9-8E6FE294826E}" srcOrd="3" destOrd="0" parTransId="{505F20B9-CB68-471F-9FAC-59AE3740CF52}" sibTransId="{9AF57435-24FD-469B-8653-2D8F7D43F73D}"/>
    <dgm:cxn modelId="{7714C4E2-9FC1-4655-A555-D90D871FE35C}" srcId="{DAD699CB-2AF0-45AA-88C7-0E88B2465CD9}" destId="{7200846B-2302-4C92-9106-3F581AD06FB4}" srcOrd="0" destOrd="0" parTransId="{315E217E-C5FD-408F-B352-FD792D9C876D}" sibTransId="{74FC2084-BE7C-4D7C-80BF-0B34C7A6E121}"/>
    <dgm:cxn modelId="{119F629D-F7DD-47C2-BBB4-7D649EE03C7F}" type="presParOf" srcId="{519978C1-9253-4AB2-9F8D-14907A88064D}" destId="{7B039DC8-ACFF-4E73-800F-2F04E8735D74}" srcOrd="0" destOrd="0" presId="urn:microsoft.com/office/officeart/2005/8/layout/vList5"/>
    <dgm:cxn modelId="{28A992B7-1B90-411A-BA04-6933E96A33D8}" type="presParOf" srcId="{7B039DC8-ACFF-4E73-800F-2F04E8735D74}" destId="{CE5CD91A-8EC8-4D64-8057-AB817FD07DBB}" srcOrd="0" destOrd="0" presId="urn:microsoft.com/office/officeart/2005/8/layout/vList5"/>
    <dgm:cxn modelId="{06DD2216-627A-422E-95FC-EE19B47990C7}" type="presParOf" srcId="{519978C1-9253-4AB2-9F8D-14907A88064D}" destId="{26E0F90A-2238-4103-B7B8-DE9DE8A90B66}" srcOrd="1" destOrd="0" presId="urn:microsoft.com/office/officeart/2005/8/layout/vList5"/>
    <dgm:cxn modelId="{4DCCBD50-B738-4E38-AC89-71601D8C2452}" type="presParOf" srcId="{519978C1-9253-4AB2-9F8D-14907A88064D}" destId="{02C7A682-65E3-4FA0-9E96-F9F7F6B6DA1D}" srcOrd="2" destOrd="0" presId="urn:microsoft.com/office/officeart/2005/8/layout/vList5"/>
    <dgm:cxn modelId="{02AB3B90-986D-435A-A50A-9262DB6D4BF7}" type="presParOf" srcId="{02C7A682-65E3-4FA0-9E96-F9F7F6B6DA1D}" destId="{56EE6B34-A5E7-4F8A-B063-B9CE80E60A24}" srcOrd="0" destOrd="0" presId="urn:microsoft.com/office/officeart/2005/8/layout/vList5"/>
    <dgm:cxn modelId="{C41308D2-CA8B-4708-80DE-E21DC9A9B467}" type="presParOf" srcId="{519978C1-9253-4AB2-9F8D-14907A88064D}" destId="{C85D42CB-957A-4A39-B281-5CD4831544A5}" srcOrd="3" destOrd="0" presId="urn:microsoft.com/office/officeart/2005/8/layout/vList5"/>
    <dgm:cxn modelId="{A5ED4670-33E9-4328-AEAD-81A93ABDF82E}" type="presParOf" srcId="{519978C1-9253-4AB2-9F8D-14907A88064D}" destId="{67F77BAE-6CE4-4506-9A62-6D0255525C84}" srcOrd="4" destOrd="0" presId="urn:microsoft.com/office/officeart/2005/8/layout/vList5"/>
    <dgm:cxn modelId="{30AB3E5F-B949-4824-AF4C-414FFA8FC0E7}" type="presParOf" srcId="{67F77BAE-6CE4-4506-9A62-6D0255525C84}" destId="{890B9DB6-F40D-4638-8A58-01B0DEDF8381}" srcOrd="0" destOrd="0" presId="urn:microsoft.com/office/officeart/2005/8/layout/vList5"/>
    <dgm:cxn modelId="{08429F04-EB65-462F-B761-58A56F5E4E08}" type="presParOf" srcId="{519978C1-9253-4AB2-9F8D-14907A88064D}" destId="{203E3B78-759E-4EC5-9995-61F235FC4DDF}" srcOrd="5" destOrd="0" presId="urn:microsoft.com/office/officeart/2005/8/layout/vList5"/>
    <dgm:cxn modelId="{C50735DB-E39C-4241-91AB-1131CB604C77}" type="presParOf" srcId="{519978C1-9253-4AB2-9F8D-14907A88064D}" destId="{9139B8D2-2842-43AE-9F36-2D71692208E9}" srcOrd="6" destOrd="0" presId="urn:microsoft.com/office/officeart/2005/8/layout/vList5"/>
    <dgm:cxn modelId="{D7E908EA-3337-400F-B25B-1E16019AF7E3}" type="presParOf" srcId="{9139B8D2-2842-43AE-9F36-2D71692208E9}" destId="{A799D6E4-9C02-48A6-9852-CB972DA16E38}" srcOrd="0" destOrd="0" presId="urn:microsoft.com/office/officeart/2005/8/layout/vList5"/>
    <dgm:cxn modelId="{80A1C073-1ED9-4B7E-BD24-FF6A0BFC83FD}" type="presParOf" srcId="{519978C1-9253-4AB2-9F8D-14907A88064D}" destId="{8095D8C2-C7CA-4347-9E57-4F58004B9265}" srcOrd="7" destOrd="0" presId="urn:microsoft.com/office/officeart/2005/8/layout/vList5"/>
    <dgm:cxn modelId="{615A769A-00AA-4CAD-8B34-4735B3426B01}" type="presParOf" srcId="{519978C1-9253-4AB2-9F8D-14907A88064D}" destId="{B671B9AB-D845-4CCF-B121-B4A2B95D5704}" srcOrd="8" destOrd="0" presId="urn:microsoft.com/office/officeart/2005/8/layout/vList5"/>
    <dgm:cxn modelId="{FFAE53E6-FFF4-4FF6-88A5-53CF9B75F7CF}" type="presParOf" srcId="{B671B9AB-D845-4CCF-B121-B4A2B95D5704}" destId="{4C5A4FDC-74B0-4926-BEFA-45937E7C0E8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9FF3E86-5E86-4DCA-9261-6E0F1AF67B5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0EFD202-0BE3-405A-80A4-C73BF9D076D4}">
      <dgm:prSet/>
      <dgm:spPr/>
      <dgm:t>
        <a:bodyPr/>
        <a:lstStyle/>
        <a:p>
          <a:r>
            <a:rPr lang="en-GB" dirty="0"/>
            <a:t> Authentic Goan food &amp; seafood</a:t>
          </a:r>
          <a:endParaRPr lang="en-US" dirty="0"/>
        </a:p>
      </dgm:t>
    </dgm:pt>
    <dgm:pt modelId="{9FF75081-03F3-4EA9-A918-BB54A6473910}" type="parTrans" cxnId="{B603FF40-D415-4951-AAEF-FBA4199C7E85}">
      <dgm:prSet/>
      <dgm:spPr/>
      <dgm:t>
        <a:bodyPr/>
        <a:lstStyle/>
        <a:p>
          <a:endParaRPr lang="en-US"/>
        </a:p>
      </dgm:t>
    </dgm:pt>
    <dgm:pt modelId="{9F9A8C98-7231-43C1-BF7B-254B736EE9D2}" type="sibTrans" cxnId="{B603FF40-D415-4951-AAEF-FBA4199C7E85}">
      <dgm:prSet/>
      <dgm:spPr/>
      <dgm:t>
        <a:bodyPr/>
        <a:lstStyle/>
        <a:p>
          <a:endParaRPr lang="en-US"/>
        </a:p>
      </dgm:t>
    </dgm:pt>
    <dgm:pt modelId="{0054657F-8554-4F1A-9876-DF656696635B}">
      <dgm:prSet/>
      <dgm:spPr/>
      <dgm:t>
        <a:bodyPr/>
        <a:lstStyle/>
        <a:p>
          <a:r>
            <a:rPr lang="en-GB" dirty="0"/>
            <a:t> Vegetarian, vegan, gluten-free options</a:t>
          </a:r>
          <a:endParaRPr lang="en-US" dirty="0"/>
        </a:p>
      </dgm:t>
    </dgm:pt>
    <dgm:pt modelId="{CC9208FD-E68C-4D82-ABD8-6A3BD9A63057}" type="parTrans" cxnId="{15D0CC85-A61E-451E-A6B9-CE5EC5CC5C44}">
      <dgm:prSet/>
      <dgm:spPr/>
      <dgm:t>
        <a:bodyPr/>
        <a:lstStyle/>
        <a:p>
          <a:endParaRPr lang="en-US"/>
        </a:p>
      </dgm:t>
    </dgm:pt>
    <dgm:pt modelId="{9DCD71E0-3BC5-4822-9262-790A29B97414}" type="sibTrans" cxnId="{15D0CC85-A61E-451E-A6B9-CE5EC5CC5C44}">
      <dgm:prSet/>
      <dgm:spPr/>
      <dgm:t>
        <a:bodyPr/>
        <a:lstStyle/>
        <a:p>
          <a:endParaRPr lang="en-US"/>
        </a:p>
      </dgm:t>
    </dgm:pt>
    <dgm:pt modelId="{A6A48481-E4FE-4468-922E-DD4B23EE7F55}">
      <dgm:prSet/>
      <dgm:spPr/>
      <dgm:t>
        <a:bodyPr/>
        <a:lstStyle/>
        <a:p>
          <a:r>
            <a:rPr lang="en-GB" dirty="0"/>
            <a:t> Cashew Feni cocktails</a:t>
          </a:r>
          <a:endParaRPr lang="en-US" dirty="0"/>
        </a:p>
      </dgm:t>
    </dgm:pt>
    <dgm:pt modelId="{26BD00FE-EDCE-4B42-9ECF-B4FFBC5FB07C}" type="parTrans" cxnId="{041F1EE4-85D7-4BCF-958D-037D1DF07505}">
      <dgm:prSet/>
      <dgm:spPr/>
      <dgm:t>
        <a:bodyPr/>
        <a:lstStyle/>
        <a:p>
          <a:endParaRPr lang="en-US"/>
        </a:p>
      </dgm:t>
    </dgm:pt>
    <dgm:pt modelId="{0EE6AAD7-6241-44D0-9929-825BAFE18EDF}" type="sibTrans" cxnId="{041F1EE4-85D7-4BCF-958D-037D1DF07505}">
      <dgm:prSet/>
      <dgm:spPr/>
      <dgm:t>
        <a:bodyPr/>
        <a:lstStyle/>
        <a:p>
          <a:endParaRPr lang="en-US"/>
        </a:p>
      </dgm:t>
    </dgm:pt>
    <dgm:pt modelId="{A8273D13-9454-4D84-B673-782227099719}">
      <dgm:prSet/>
      <dgm:spPr/>
      <dgm:t>
        <a:bodyPr/>
        <a:lstStyle/>
        <a:p>
          <a:r>
            <a:rPr lang="en-GB" dirty="0"/>
            <a:t> Fresh, locally sourced ingredients</a:t>
          </a:r>
          <a:endParaRPr lang="en-US" dirty="0"/>
        </a:p>
      </dgm:t>
    </dgm:pt>
    <dgm:pt modelId="{F1F5DF93-DE3D-4FE4-B450-E72A0211B03D}" type="parTrans" cxnId="{9F680ABF-1A5A-4870-ABBB-18CBA3B89CB3}">
      <dgm:prSet/>
      <dgm:spPr/>
      <dgm:t>
        <a:bodyPr/>
        <a:lstStyle/>
        <a:p>
          <a:endParaRPr lang="en-US"/>
        </a:p>
      </dgm:t>
    </dgm:pt>
    <dgm:pt modelId="{9CF54216-9A90-4DF4-8C80-628784923D61}" type="sibTrans" cxnId="{9F680ABF-1A5A-4870-ABBB-18CBA3B89CB3}">
      <dgm:prSet/>
      <dgm:spPr/>
      <dgm:t>
        <a:bodyPr/>
        <a:lstStyle/>
        <a:p>
          <a:endParaRPr lang="en-US"/>
        </a:p>
      </dgm:t>
    </dgm:pt>
    <dgm:pt modelId="{7F7F6644-4C98-42EF-BC17-D992D5D813B2}">
      <dgm:prSet/>
      <dgm:spPr/>
      <dgm:t>
        <a:bodyPr/>
        <a:lstStyle/>
        <a:p>
          <a:r>
            <a:rPr lang="en-GB" dirty="0"/>
            <a:t> High-focus on flavour &amp; presentation</a:t>
          </a:r>
          <a:endParaRPr lang="en-US" dirty="0"/>
        </a:p>
      </dgm:t>
    </dgm:pt>
    <dgm:pt modelId="{70575100-17E6-49F9-BBDF-617654902FA4}" type="parTrans" cxnId="{2983F282-C392-4BB0-AC12-C526ABA8EB50}">
      <dgm:prSet/>
      <dgm:spPr/>
      <dgm:t>
        <a:bodyPr/>
        <a:lstStyle/>
        <a:p>
          <a:endParaRPr lang="en-US"/>
        </a:p>
      </dgm:t>
    </dgm:pt>
    <dgm:pt modelId="{197E1E5E-7FB4-4798-A94A-E5A2CB72FCB6}" type="sibTrans" cxnId="{2983F282-C392-4BB0-AC12-C526ABA8EB50}">
      <dgm:prSet/>
      <dgm:spPr/>
      <dgm:t>
        <a:bodyPr/>
        <a:lstStyle/>
        <a:p>
          <a:endParaRPr lang="en-US"/>
        </a:p>
      </dgm:t>
    </dgm:pt>
    <dgm:pt modelId="{E487D7C2-69AA-492C-BC73-D42ACBD07221}" type="pres">
      <dgm:prSet presAssocID="{F9FF3E86-5E86-4DCA-9261-6E0F1AF67B53}" presName="linear" presStyleCnt="0">
        <dgm:presLayoutVars>
          <dgm:animLvl val="lvl"/>
          <dgm:resizeHandles val="exact"/>
        </dgm:presLayoutVars>
      </dgm:prSet>
      <dgm:spPr/>
    </dgm:pt>
    <dgm:pt modelId="{5C16A2E1-F0B5-4A4A-86D4-04284B9BF04D}" type="pres">
      <dgm:prSet presAssocID="{B0EFD202-0BE3-405A-80A4-C73BF9D076D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69611FA-2307-4AE1-BCCF-ED308120C862}" type="pres">
      <dgm:prSet presAssocID="{9F9A8C98-7231-43C1-BF7B-254B736EE9D2}" presName="spacer" presStyleCnt="0"/>
      <dgm:spPr/>
    </dgm:pt>
    <dgm:pt modelId="{AEECBEDF-3347-495D-81AD-3D5BD47018FF}" type="pres">
      <dgm:prSet presAssocID="{0054657F-8554-4F1A-9876-DF65669663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BD2528A-DD5F-4462-BC22-08A09522DB8D}" type="pres">
      <dgm:prSet presAssocID="{9DCD71E0-3BC5-4822-9262-790A29B97414}" presName="spacer" presStyleCnt="0"/>
      <dgm:spPr/>
    </dgm:pt>
    <dgm:pt modelId="{2B3365E9-AA4F-4CC1-89A7-E0BCEB65F559}" type="pres">
      <dgm:prSet presAssocID="{A6A48481-E4FE-4468-922E-DD4B23EE7F5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8FF708A-AEEB-4BB4-95D8-A63C7411F863}" type="pres">
      <dgm:prSet presAssocID="{0EE6AAD7-6241-44D0-9929-825BAFE18EDF}" presName="spacer" presStyleCnt="0"/>
      <dgm:spPr/>
    </dgm:pt>
    <dgm:pt modelId="{D8171583-1985-4803-97F4-78FFEBF99A0E}" type="pres">
      <dgm:prSet presAssocID="{A8273D13-9454-4D84-B673-78222709971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EBD5408-986A-4918-9B4F-B420B3BCE991}" type="pres">
      <dgm:prSet presAssocID="{9CF54216-9A90-4DF4-8C80-628784923D61}" presName="spacer" presStyleCnt="0"/>
      <dgm:spPr/>
    </dgm:pt>
    <dgm:pt modelId="{1F76EF2A-66EC-4E33-B344-4DE36C1A9903}" type="pres">
      <dgm:prSet presAssocID="{7F7F6644-4C98-42EF-BC17-D992D5D813B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F558B0B-A5E8-4356-A42C-F0AA13606415}" type="presOf" srcId="{0054657F-8554-4F1A-9876-DF656696635B}" destId="{AEECBEDF-3347-495D-81AD-3D5BD47018FF}" srcOrd="0" destOrd="0" presId="urn:microsoft.com/office/officeart/2005/8/layout/vList2"/>
    <dgm:cxn modelId="{C9A73C38-BC30-4D18-9194-440392803932}" type="presOf" srcId="{A8273D13-9454-4D84-B673-782227099719}" destId="{D8171583-1985-4803-97F4-78FFEBF99A0E}" srcOrd="0" destOrd="0" presId="urn:microsoft.com/office/officeart/2005/8/layout/vList2"/>
    <dgm:cxn modelId="{B603FF40-D415-4951-AAEF-FBA4199C7E85}" srcId="{F9FF3E86-5E86-4DCA-9261-6E0F1AF67B53}" destId="{B0EFD202-0BE3-405A-80A4-C73BF9D076D4}" srcOrd="0" destOrd="0" parTransId="{9FF75081-03F3-4EA9-A918-BB54A6473910}" sibTransId="{9F9A8C98-7231-43C1-BF7B-254B736EE9D2}"/>
    <dgm:cxn modelId="{AC336850-7E50-48BF-B8CC-0E3D20F66397}" type="presOf" srcId="{7F7F6644-4C98-42EF-BC17-D992D5D813B2}" destId="{1F76EF2A-66EC-4E33-B344-4DE36C1A9903}" srcOrd="0" destOrd="0" presId="urn:microsoft.com/office/officeart/2005/8/layout/vList2"/>
    <dgm:cxn modelId="{2983F282-C392-4BB0-AC12-C526ABA8EB50}" srcId="{F9FF3E86-5E86-4DCA-9261-6E0F1AF67B53}" destId="{7F7F6644-4C98-42EF-BC17-D992D5D813B2}" srcOrd="4" destOrd="0" parTransId="{70575100-17E6-49F9-BBDF-617654902FA4}" sibTransId="{197E1E5E-7FB4-4798-A94A-E5A2CB72FCB6}"/>
    <dgm:cxn modelId="{15D0CC85-A61E-451E-A6B9-CE5EC5CC5C44}" srcId="{F9FF3E86-5E86-4DCA-9261-6E0F1AF67B53}" destId="{0054657F-8554-4F1A-9876-DF656696635B}" srcOrd="1" destOrd="0" parTransId="{CC9208FD-E68C-4D82-ABD8-6A3BD9A63057}" sibTransId="{9DCD71E0-3BC5-4822-9262-790A29B97414}"/>
    <dgm:cxn modelId="{9F680ABF-1A5A-4870-ABBB-18CBA3B89CB3}" srcId="{F9FF3E86-5E86-4DCA-9261-6E0F1AF67B53}" destId="{A8273D13-9454-4D84-B673-782227099719}" srcOrd="3" destOrd="0" parTransId="{F1F5DF93-DE3D-4FE4-B450-E72A0211B03D}" sibTransId="{9CF54216-9A90-4DF4-8C80-628784923D61}"/>
    <dgm:cxn modelId="{2429B1D3-2AA9-44A1-885D-898BF2415E76}" type="presOf" srcId="{B0EFD202-0BE3-405A-80A4-C73BF9D076D4}" destId="{5C16A2E1-F0B5-4A4A-86D4-04284B9BF04D}" srcOrd="0" destOrd="0" presId="urn:microsoft.com/office/officeart/2005/8/layout/vList2"/>
    <dgm:cxn modelId="{7BA114DA-442F-4DF0-81F2-C10DAC2C8289}" type="presOf" srcId="{F9FF3E86-5E86-4DCA-9261-6E0F1AF67B53}" destId="{E487D7C2-69AA-492C-BC73-D42ACBD07221}" srcOrd="0" destOrd="0" presId="urn:microsoft.com/office/officeart/2005/8/layout/vList2"/>
    <dgm:cxn modelId="{041F1EE4-85D7-4BCF-958D-037D1DF07505}" srcId="{F9FF3E86-5E86-4DCA-9261-6E0F1AF67B53}" destId="{A6A48481-E4FE-4468-922E-DD4B23EE7F55}" srcOrd="2" destOrd="0" parTransId="{26BD00FE-EDCE-4B42-9ECF-B4FFBC5FB07C}" sibTransId="{0EE6AAD7-6241-44D0-9929-825BAFE18EDF}"/>
    <dgm:cxn modelId="{9A7168EB-73DA-4F54-9F5C-8C6EC25F9ED9}" type="presOf" srcId="{A6A48481-E4FE-4468-922E-DD4B23EE7F55}" destId="{2B3365E9-AA4F-4CC1-89A7-E0BCEB65F559}" srcOrd="0" destOrd="0" presId="urn:microsoft.com/office/officeart/2005/8/layout/vList2"/>
    <dgm:cxn modelId="{71C8EAD6-74F6-4DB3-8605-9E44A256EB81}" type="presParOf" srcId="{E487D7C2-69AA-492C-BC73-D42ACBD07221}" destId="{5C16A2E1-F0B5-4A4A-86D4-04284B9BF04D}" srcOrd="0" destOrd="0" presId="urn:microsoft.com/office/officeart/2005/8/layout/vList2"/>
    <dgm:cxn modelId="{BE30A0EF-ACF9-4A33-8C5F-9D7C827C1DD3}" type="presParOf" srcId="{E487D7C2-69AA-492C-BC73-D42ACBD07221}" destId="{C69611FA-2307-4AE1-BCCF-ED308120C862}" srcOrd="1" destOrd="0" presId="urn:microsoft.com/office/officeart/2005/8/layout/vList2"/>
    <dgm:cxn modelId="{2FEF60C5-ED5F-4583-846E-49E99EFC6942}" type="presParOf" srcId="{E487D7C2-69AA-492C-BC73-D42ACBD07221}" destId="{AEECBEDF-3347-495D-81AD-3D5BD47018FF}" srcOrd="2" destOrd="0" presId="urn:microsoft.com/office/officeart/2005/8/layout/vList2"/>
    <dgm:cxn modelId="{64CEA037-AB91-42C4-9FAC-17E4114FD67D}" type="presParOf" srcId="{E487D7C2-69AA-492C-BC73-D42ACBD07221}" destId="{FBD2528A-DD5F-4462-BC22-08A09522DB8D}" srcOrd="3" destOrd="0" presId="urn:microsoft.com/office/officeart/2005/8/layout/vList2"/>
    <dgm:cxn modelId="{2855CD5F-97D2-41E5-8F27-21AB28573431}" type="presParOf" srcId="{E487D7C2-69AA-492C-BC73-D42ACBD07221}" destId="{2B3365E9-AA4F-4CC1-89A7-E0BCEB65F559}" srcOrd="4" destOrd="0" presId="urn:microsoft.com/office/officeart/2005/8/layout/vList2"/>
    <dgm:cxn modelId="{AC0FE6CC-BA27-40C0-96E1-CD7FE07AA19A}" type="presParOf" srcId="{E487D7C2-69AA-492C-BC73-D42ACBD07221}" destId="{A8FF708A-AEEB-4BB4-95D8-A63C7411F863}" srcOrd="5" destOrd="0" presId="urn:microsoft.com/office/officeart/2005/8/layout/vList2"/>
    <dgm:cxn modelId="{75041956-EEE2-4371-BE83-160D6BD20FEB}" type="presParOf" srcId="{E487D7C2-69AA-492C-BC73-D42ACBD07221}" destId="{D8171583-1985-4803-97F4-78FFEBF99A0E}" srcOrd="6" destOrd="0" presId="urn:microsoft.com/office/officeart/2005/8/layout/vList2"/>
    <dgm:cxn modelId="{6ED5F11D-AF9F-4348-8001-0604E8202E22}" type="presParOf" srcId="{E487D7C2-69AA-492C-BC73-D42ACBD07221}" destId="{4EBD5408-986A-4918-9B4F-B420B3BCE991}" srcOrd="7" destOrd="0" presId="urn:microsoft.com/office/officeart/2005/8/layout/vList2"/>
    <dgm:cxn modelId="{DDBD45E8-0504-449B-8A34-6DA06DAAAC8D}" type="presParOf" srcId="{E487D7C2-69AA-492C-BC73-D42ACBD07221}" destId="{1F76EF2A-66EC-4E33-B344-4DE36C1A990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FCFB888-1949-47D7-9E6F-894780AAD4D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BF5370A-B939-4F29-AFD3-BCFB743583AC}">
      <dgm:prSet/>
      <dgm:spPr/>
      <dgm:t>
        <a:bodyPr/>
        <a:lstStyle/>
        <a:p>
          <a:r>
            <a:rPr lang="en-US" dirty="0"/>
            <a:t> Competitive pricing strategy</a:t>
          </a:r>
        </a:p>
      </dgm:t>
    </dgm:pt>
    <dgm:pt modelId="{D76C2596-64A2-47E4-B584-8F487959D427}" type="parTrans" cxnId="{BF7C991E-BAFC-45DB-B06A-447C47A46153}">
      <dgm:prSet/>
      <dgm:spPr/>
      <dgm:t>
        <a:bodyPr/>
        <a:lstStyle/>
        <a:p>
          <a:endParaRPr lang="en-US"/>
        </a:p>
      </dgm:t>
    </dgm:pt>
    <dgm:pt modelId="{C3D6E2C3-951E-4DC2-A1F4-0C8435E7E638}" type="sibTrans" cxnId="{BF7C991E-BAFC-45DB-B06A-447C47A46153}">
      <dgm:prSet/>
      <dgm:spPr/>
      <dgm:t>
        <a:bodyPr/>
        <a:lstStyle/>
        <a:p>
          <a:endParaRPr lang="en-US"/>
        </a:p>
      </dgm:t>
    </dgm:pt>
    <dgm:pt modelId="{C28ED738-BA1F-404B-8022-C821AA7EEA1D}">
      <dgm:prSet/>
      <dgm:spPr/>
      <dgm:t>
        <a:bodyPr/>
        <a:lstStyle/>
        <a:p>
          <a:r>
            <a:rPr lang="en-US" dirty="0"/>
            <a:t>Seasonal specials for peak times</a:t>
          </a:r>
        </a:p>
      </dgm:t>
    </dgm:pt>
    <dgm:pt modelId="{3FEB73FD-DD00-4BAD-A158-D2FB8351DABE}" type="parTrans" cxnId="{291698A2-0764-4087-9032-557E262FF0D0}">
      <dgm:prSet/>
      <dgm:spPr/>
      <dgm:t>
        <a:bodyPr/>
        <a:lstStyle/>
        <a:p>
          <a:endParaRPr lang="en-US"/>
        </a:p>
      </dgm:t>
    </dgm:pt>
    <dgm:pt modelId="{76544352-449B-4C32-A680-AE3045CEB2A6}" type="sibTrans" cxnId="{291698A2-0764-4087-9032-557E262FF0D0}">
      <dgm:prSet/>
      <dgm:spPr/>
      <dgm:t>
        <a:bodyPr/>
        <a:lstStyle/>
        <a:p>
          <a:endParaRPr lang="en-US"/>
        </a:p>
      </dgm:t>
    </dgm:pt>
    <dgm:pt modelId="{82DF70A9-4E62-47B4-B2E4-E579619E5A93}">
      <dgm:prSet/>
      <dgm:spPr/>
      <dgm:t>
        <a:bodyPr/>
        <a:lstStyle/>
        <a:p>
          <a:r>
            <a:rPr lang="en-US" dirty="0"/>
            <a:t> Value-based pricing for seafood</a:t>
          </a:r>
        </a:p>
      </dgm:t>
    </dgm:pt>
    <dgm:pt modelId="{EE753F82-67B9-4F82-9915-98F0BE39DA30}" type="parTrans" cxnId="{743407B1-17B1-435E-B9C3-B46620EE5130}">
      <dgm:prSet/>
      <dgm:spPr/>
      <dgm:t>
        <a:bodyPr/>
        <a:lstStyle/>
        <a:p>
          <a:endParaRPr lang="en-US"/>
        </a:p>
      </dgm:t>
    </dgm:pt>
    <dgm:pt modelId="{753B6733-C2DE-4625-8C37-F9A9F7E368B0}" type="sibTrans" cxnId="{743407B1-17B1-435E-B9C3-B46620EE5130}">
      <dgm:prSet/>
      <dgm:spPr/>
      <dgm:t>
        <a:bodyPr/>
        <a:lstStyle/>
        <a:p>
          <a:endParaRPr lang="en-US"/>
        </a:p>
      </dgm:t>
    </dgm:pt>
    <dgm:pt modelId="{B6EF771D-F97D-4BF2-8544-9561FAAC6060}">
      <dgm:prSet/>
      <dgm:spPr/>
      <dgm:t>
        <a:bodyPr/>
        <a:lstStyle/>
        <a:p>
          <a:r>
            <a:rPr lang="en-US" dirty="0"/>
            <a:t> Loyalty rewards during off-season</a:t>
          </a:r>
        </a:p>
      </dgm:t>
    </dgm:pt>
    <dgm:pt modelId="{938FD36F-0547-44D1-A11D-C0498269C4D8}" type="parTrans" cxnId="{37726A32-5038-4FDD-9966-910201871D5D}">
      <dgm:prSet/>
      <dgm:spPr/>
      <dgm:t>
        <a:bodyPr/>
        <a:lstStyle/>
        <a:p>
          <a:endParaRPr lang="en-US"/>
        </a:p>
      </dgm:t>
    </dgm:pt>
    <dgm:pt modelId="{E32812EF-91BA-4DBB-9AC9-111107161F14}" type="sibTrans" cxnId="{37726A32-5038-4FDD-9966-910201871D5D}">
      <dgm:prSet/>
      <dgm:spPr/>
      <dgm:t>
        <a:bodyPr/>
        <a:lstStyle/>
        <a:p>
          <a:endParaRPr lang="en-US"/>
        </a:p>
      </dgm:t>
    </dgm:pt>
    <dgm:pt modelId="{3FD92000-4FAB-4EBC-BB5F-D134E86818DF}">
      <dgm:prSet/>
      <dgm:spPr/>
      <dgm:t>
        <a:bodyPr/>
        <a:lstStyle/>
        <a:p>
          <a:r>
            <a:rPr lang="en-US" dirty="0"/>
            <a:t> Affordable family-friendly options</a:t>
          </a:r>
        </a:p>
      </dgm:t>
    </dgm:pt>
    <dgm:pt modelId="{A187BEF4-4D9B-4E15-8A25-587C59D0AE45}" type="parTrans" cxnId="{B147ADDA-D569-4CD8-BCFA-7D55A87E2F58}">
      <dgm:prSet/>
      <dgm:spPr/>
      <dgm:t>
        <a:bodyPr/>
        <a:lstStyle/>
        <a:p>
          <a:endParaRPr lang="en-US"/>
        </a:p>
      </dgm:t>
    </dgm:pt>
    <dgm:pt modelId="{4400D920-F1FB-401A-B216-F7972BD5DC81}" type="sibTrans" cxnId="{B147ADDA-D569-4CD8-BCFA-7D55A87E2F58}">
      <dgm:prSet/>
      <dgm:spPr/>
      <dgm:t>
        <a:bodyPr/>
        <a:lstStyle/>
        <a:p>
          <a:endParaRPr lang="en-US"/>
        </a:p>
      </dgm:t>
    </dgm:pt>
    <dgm:pt modelId="{B8B441FA-8B4B-4477-9782-CA1053A275FD}" type="pres">
      <dgm:prSet presAssocID="{FFCFB888-1949-47D7-9E6F-894780AAD4D4}" presName="linear" presStyleCnt="0">
        <dgm:presLayoutVars>
          <dgm:animLvl val="lvl"/>
          <dgm:resizeHandles val="exact"/>
        </dgm:presLayoutVars>
      </dgm:prSet>
      <dgm:spPr/>
    </dgm:pt>
    <dgm:pt modelId="{CEA26490-AF70-4B8E-9BA1-22A092F17021}" type="pres">
      <dgm:prSet presAssocID="{BBF5370A-B939-4F29-AFD3-BCFB743583A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2E867C0-7630-4013-BC32-DE42C3E512EB}" type="pres">
      <dgm:prSet presAssocID="{C3D6E2C3-951E-4DC2-A1F4-0C8435E7E638}" presName="spacer" presStyleCnt="0"/>
      <dgm:spPr/>
    </dgm:pt>
    <dgm:pt modelId="{8C0204CB-265D-4010-8ED0-A7FBE1C9CC0C}" type="pres">
      <dgm:prSet presAssocID="{C28ED738-BA1F-404B-8022-C821AA7EEA1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D0C2246-051A-4097-9E10-9F6D55F8092B}" type="pres">
      <dgm:prSet presAssocID="{76544352-449B-4C32-A680-AE3045CEB2A6}" presName="spacer" presStyleCnt="0"/>
      <dgm:spPr/>
    </dgm:pt>
    <dgm:pt modelId="{7DAF7EEE-A3EC-4EE6-BCFC-F8C7A32EEB28}" type="pres">
      <dgm:prSet presAssocID="{82DF70A9-4E62-47B4-B2E4-E579619E5A9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0CAD122-31FB-4905-AE52-3B50F7D77B3C}" type="pres">
      <dgm:prSet presAssocID="{753B6733-C2DE-4625-8C37-F9A9F7E368B0}" presName="spacer" presStyleCnt="0"/>
      <dgm:spPr/>
    </dgm:pt>
    <dgm:pt modelId="{E06D98EA-DEBD-434F-BFC2-53C6C2B34123}" type="pres">
      <dgm:prSet presAssocID="{B6EF771D-F97D-4BF2-8544-9561FAAC606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51F7F0A-1470-43E9-8157-F815206ABDE5}" type="pres">
      <dgm:prSet presAssocID="{E32812EF-91BA-4DBB-9AC9-111107161F14}" presName="spacer" presStyleCnt="0"/>
      <dgm:spPr/>
    </dgm:pt>
    <dgm:pt modelId="{9489D0BA-E9C9-40CE-A151-3889D5DF334C}" type="pres">
      <dgm:prSet presAssocID="{3FD92000-4FAB-4EBC-BB5F-D134E86818D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F7C991E-BAFC-45DB-B06A-447C47A46153}" srcId="{FFCFB888-1949-47D7-9E6F-894780AAD4D4}" destId="{BBF5370A-B939-4F29-AFD3-BCFB743583AC}" srcOrd="0" destOrd="0" parTransId="{D76C2596-64A2-47E4-B584-8F487959D427}" sibTransId="{C3D6E2C3-951E-4DC2-A1F4-0C8435E7E638}"/>
    <dgm:cxn modelId="{37726A32-5038-4FDD-9966-910201871D5D}" srcId="{FFCFB888-1949-47D7-9E6F-894780AAD4D4}" destId="{B6EF771D-F97D-4BF2-8544-9561FAAC6060}" srcOrd="3" destOrd="0" parTransId="{938FD36F-0547-44D1-A11D-C0498269C4D8}" sibTransId="{E32812EF-91BA-4DBB-9AC9-111107161F14}"/>
    <dgm:cxn modelId="{09F66E32-C569-4854-961E-2CE1F9281F57}" type="presOf" srcId="{BBF5370A-B939-4F29-AFD3-BCFB743583AC}" destId="{CEA26490-AF70-4B8E-9BA1-22A092F17021}" srcOrd="0" destOrd="0" presId="urn:microsoft.com/office/officeart/2005/8/layout/vList2"/>
    <dgm:cxn modelId="{F7B67D38-4771-466C-8DB9-76557B1D042E}" type="presOf" srcId="{C28ED738-BA1F-404B-8022-C821AA7EEA1D}" destId="{8C0204CB-265D-4010-8ED0-A7FBE1C9CC0C}" srcOrd="0" destOrd="0" presId="urn:microsoft.com/office/officeart/2005/8/layout/vList2"/>
    <dgm:cxn modelId="{2A0C8F3F-90F0-45F5-B68D-BA33ED3869D0}" type="presOf" srcId="{B6EF771D-F97D-4BF2-8544-9561FAAC6060}" destId="{E06D98EA-DEBD-434F-BFC2-53C6C2B34123}" srcOrd="0" destOrd="0" presId="urn:microsoft.com/office/officeart/2005/8/layout/vList2"/>
    <dgm:cxn modelId="{DF380578-646A-495F-A828-8B3C7BC4E5F3}" type="presOf" srcId="{82DF70A9-4E62-47B4-B2E4-E579619E5A93}" destId="{7DAF7EEE-A3EC-4EE6-BCFC-F8C7A32EEB28}" srcOrd="0" destOrd="0" presId="urn:microsoft.com/office/officeart/2005/8/layout/vList2"/>
    <dgm:cxn modelId="{E1CB00A1-8C2D-4627-A998-DECC3D6D76EF}" type="presOf" srcId="{3FD92000-4FAB-4EBC-BB5F-D134E86818DF}" destId="{9489D0BA-E9C9-40CE-A151-3889D5DF334C}" srcOrd="0" destOrd="0" presId="urn:microsoft.com/office/officeart/2005/8/layout/vList2"/>
    <dgm:cxn modelId="{291698A2-0764-4087-9032-557E262FF0D0}" srcId="{FFCFB888-1949-47D7-9E6F-894780AAD4D4}" destId="{C28ED738-BA1F-404B-8022-C821AA7EEA1D}" srcOrd="1" destOrd="0" parTransId="{3FEB73FD-DD00-4BAD-A158-D2FB8351DABE}" sibTransId="{76544352-449B-4C32-A680-AE3045CEB2A6}"/>
    <dgm:cxn modelId="{743407B1-17B1-435E-B9C3-B46620EE5130}" srcId="{FFCFB888-1949-47D7-9E6F-894780AAD4D4}" destId="{82DF70A9-4E62-47B4-B2E4-E579619E5A93}" srcOrd="2" destOrd="0" parTransId="{EE753F82-67B9-4F82-9915-98F0BE39DA30}" sibTransId="{753B6733-C2DE-4625-8C37-F9A9F7E368B0}"/>
    <dgm:cxn modelId="{B147ADDA-D569-4CD8-BCFA-7D55A87E2F58}" srcId="{FFCFB888-1949-47D7-9E6F-894780AAD4D4}" destId="{3FD92000-4FAB-4EBC-BB5F-D134E86818DF}" srcOrd="4" destOrd="0" parTransId="{A187BEF4-4D9B-4E15-8A25-587C59D0AE45}" sibTransId="{4400D920-F1FB-401A-B216-F7972BD5DC81}"/>
    <dgm:cxn modelId="{8BA7C0FC-82B2-48DE-A945-55D04BE54FB0}" type="presOf" srcId="{FFCFB888-1949-47D7-9E6F-894780AAD4D4}" destId="{B8B441FA-8B4B-4477-9782-CA1053A275FD}" srcOrd="0" destOrd="0" presId="urn:microsoft.com/office/officeart/2005/8/layout/vList2"/>
    <dgm:cxn modelId="{FABA24E5-349B-4CB9-8080-4CE28EB52AD7}" type="presParOf" srcId="{B8B441FA-8B4B-4477-9782-CA1053A275FD}" destId="{CEA26490-AF70-4B8E-9BA1-22A092F17021}" srcOrd="0" destOrd="0" presId="urn:microsoft.com/office/officeart/2005/8/layout/vList2"/>
    <dgm:cxn modelId="{D6E46DBE-AC4C-4550-9F67-C93F60135FE7}" type="presParOf" srcId="{B8B441FA-8B4B-4477-9782-CA1053A275FD}" destId="{02E867C0-7630-4013-BC32-DE42C3E512EB}" srcOrd="1" destOrd="0" presId="urn:microsoft.com/office/officeart/2005/8/layout/vList2"/>
    <dgm:cxn modelId="{E69B5B79-0B79-47E3-A900-C7F9A808C6E9}" type="presParOf" srcId="{B8B441FA-8B4B-4477-9782-CA1053A275FD}" destId="{8C0204CB-265D-4010-8ED0-A7FBE1C9CC0C}" srcOrd="2" destOrd="0" presId="urn:microsoft.com/office/officeart/2005/8/layout/vList2"/>
    <dgm:cxn modelId="{BD322FAD-9D0D-41B4-A52D-8F4D36120D2B}" type="presParOf" srcId="{B8B441FA-8B4B-4477-9782-CA1053A275FD}" destId="{5D0C2246-051A-4097-9E10-9F6D55F8092B}" srcOrd="3" destOrd="0" presId="urn:microsoft.com/office/officeart/2005/8/layout/vList2"/>
    <dgm:cxn modelId="{AC223030-79CD-460C-B342-2DEB5ABD2902}" type="presParOf" srcId="{B8B441FA-8B4B-4477-9782-CA1053A275FD}" destId="{7DAF7EEE-A3EC-4EE6-BCFC-F8C7A32EEB28}" srcOrd="4" destOrd="0" presId="urn:microsoft.com/office/officeart/2005/8/layout/vList2"/>
    <dgm:cxn modelId="{ED8F92C7-7142-4082-BA7E-ECE77DC2746E}" type="presParOf" srcId="{B8B441FA-8B4B-4477-9782-CA1053A275FD}" destId="{40CAD122-31FB-4905-AE52-3B50F7D77B3C}" srcOrd="5" destOrd="0" presId="urn:microsoft.com/office/officeart/2005/8/layout/vList2"/>
    <dgm:cxn modelId="{BF03800A-8054-4FE1-AAF8-16C60CA4B151}" type="presParOf" srcId="{B8B441FA-8B4B-4477-9782-CA1053A275FD}" destId="{E06D98EA-DEBD-434F-BFC2-53C6C2B34123}" srcOrd="6" destOrd="0" presId="urn:microsoft.com/office/officeart/2005/8/layout/vList2"/>
    <dgm:cxn modelId="{91B394D3-8AF3-4512-B139-D224CA92C746}" type="presParOf" srcId="{B8B441FA-8B4B-4477-9782-CA1053A275FD}" destId="{651F7F0A-1470-43E9-8157-F815206ABDE5}" srcOrd="7" destOrd="0" presId="urn:microsoft.com/office/officeart/2005/8/layout/vList2"/>
    <dgm:cxn modelId="{11957FB4-3612-41D0-91F0-47E70500836D}" type="presParOf" srcId="{B8B441FA-8B4B-4477-9782-CA1053A275FD}" destId="{9489D0BA-E9C9-40CE-A151-3889D5DF334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4FC1BD8-2649-43A3-8921-F86E6B354924}" type="doc">
      <dgm:prSet loTypeId="urn:microsoft.com/office/officeart/2005/8/layout/cycle8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7A8DFCF-AFB5-4CB1-AD88-C00F0835C7CF}">
      <dgm:prSet/>
      <dgm:spPr/>
      <dgm:t>
        <a:bodyPr/>
        <a:lstStyle/>
        <a:p>
          <a:r>
            <a:rPr lang="en-US" dirty="0"/>
            <a:t> Prime Varca Beach location</a:t>
          </a:r>
        </a:p>
      </dgm:t>
    </dgm:pt>
    <dgm:pt modelId="{F4A218C0-9C54-4A54-9370-47F4B26C1810}" type="parTrans" cxnId="{9D850B88-502E-4238-ACBC-E32A17886A43}">
      <dgm:prSet/>
      <dgm:spPr/>
      <dgm:t>
        <a:bodyPr/>
        <a:lstStyle/>
        <a:p>
          <a:endParaRPr lang="en-US"/>
        </a:p>
      </dgm:t>
    </dgm:pt>
    <dgm:pt modelId="{F78A2458-8EBE-4EB2-864C-4C2F49862D11}" type="sibTrans" cxnId="{9D850B88-502E-4238-ACBC-E32A17886A43}">
      <dgm:prSet/>
      <dgm:spPr/>
      <dgm:t>
        <a:bodyPr/>
        <a:lstStyle/>
        <a:p>
          <a:endParaRPr lang="en-US"/>
        </a:p>
      </dgm:t>
    </dgm:pt>
    <dgm:pt modelId="{1B167500-B237-484F-BED1-09A5BE3E7C5C}">
      <dgm:prSet/>
      <dgm:spPr/>
      <dgm:t>
        <a:bodyPr/>
        <a:lstStyle/>
        <a:p>
          <a:r>
            <a:rPr lang="en-US" dirty="0"/>
            <a:t> Indoor–outdoor seating</a:t>
          </a:r>
        </a:p>
      </dgm:t>
    </dgm:pt>
    <dgm:pt modelId="{F5128917-8299-40D7-9155-DB4B73431568}" type="parTrans" cxnId="{204D15A1-5022-4EE6-9804-88C2D48DF398}">
      <dgm:prSet/>
      <dgm:spPr/>
      <dgm:t>
        <a:bodyPr/>
        <a:lstStyle/>
        <a:p>
          <a:endParaRPr lang="en-US"/>
        </a:p>
      </dgm:t>
    </dgm:pt>
    <dgm:pt modelId="{B1BC4DE5-1034-461E-8F2B-51F3CB479D93}" type="sibTrans" cxnId="{204D15A1-5022-4EE6-9804-88C2D48DF398}">
      <dgm:prSet/>
      <dgm:spPr/>
      <dgm:t>
        <a:bodyPr/>
        <a:lstStyle/>
        <a:p>
          <a:endParaRPr lang="en-US"/>
        </a:p>
      </dgm:t>
    </dgm:pt>
    <dgm:pt modelId="{963CEB27-3D6B-4BB3-AFDF-8D031E427A57}">
      <dgm:prSet/>
      <dgm:spPr/>
      <dgm:t>
        <a:bodyPr/>
        <a:lstStyle/>
        <a:p>
          <a:r>
            <a:rPr lang="en-US" dirty="0"/>
            <a:t> Sunset view experience</a:t>
          </a:r>
        </a:p>
      </dgm:t>
    </dgm:pt>
    <dgm:pt modelId="{025FB9D2-9492-4316-BF25-3EB354781938}" type="parTrans" cxnId="{3EF5B3F7-E2C8-425C-841F-659ECB0316B6}">
      <dgm:prSet/>
      <dgm:spPr/>
      <dgm:t>
        <a:bodyPr/>
        <a:lstStyle/>
        <a:p>
          <a:endParaRPr lang="en-US"/>
        </a:p>
      </dgm:t>
    </dgm:pt>
    <dgm:pt modelId="{B05E2E64-33AD-4EAF-ACA3-A8B3A9B9D27E}" type="sibTrans" cxnId="{3EF5B3F7-E2C8-425C-841F-659ECB0316B6}">
      <dgm:prSet/>
      <dgm:spPr/>
      <dgm:t>
        <a:bodyPr/>
        <a:lstStyle/>
        <a:p>
          <a:endParaRPr lang="en-US"/>
        </a:p>
      </dgm:t>
    </dgm:pt>
    <dgm:pt modelId="{69A153D4-9FC4-4F2B-A23B-E0E48B1BA599}">
      <dgm:prSet/>
      <dgm:spPr/>
      <dgm:t>
        <a:bodyPr/>
        <a:lstStyle/>
        <a:p>
          <a:r>
            <a:rPr lang="en-US" dirty="0"/>
            <a:t> High tourist footfall</a:t>
          </a:r>
        </a:p>
      </dgm:t>
    </dgm:pt>
    <dgm:pt modelId="{170285F6-5D7B-4A96-8E43-78CC91BE0CBF}" type="parTrans" cxnId="{B9D5E2FB-6E6F-4B05-9E41-35584F70F474}">
      <dgm:prSet/>
      <dgm:spPr/>
      <dgm:t>
        <a:bodyPr/>
        <a:lstStyle/>
        <a:p>
          <a:endParaRPr lang="en-US"/>
        </a:p>
      </dgm:t>
    </dgm:pt>
    <dgm:pt modelId="{1A67AB0F-CC14-417A-A7AC-6A30DD8BE869}" type="sibTrans" cxnId="{B9D5E2FB-6E6F-4B05-9E41-35584F70F474}">
      <dgm:prSet/>
      <dgm:spPr/>
      <dgm:t>
        <a:bodyPr/>
        <a:lstStyle/>
        <a:p>
          <a:endParaRPr lang="en-US"/>
        </a:p>
      </dgm:t>
    </dgm:pt>
    <dgm:pt modelId="{BAD8B2D2-7256-41CC-AE37-6AE27A67C28A}">
      <dgm:prSet/>
      <dgm:spPr/>
      <dgm:t>
        <a:bodyPr/>
        <a:lstStyle/>
        <a:p>
          <a:r>
            <a:rPr lang="en-US" dirty="0"/>
            <a:t> Easy access &amp; visibility</a:t>
          </a:r>
        </a:p>
      </dgm:t>
    </dgm:pt>
    <dgm:pt modelId="{1F195181-441B-4AFC-A0B9-49B6BCA09E6C}" type="parTrans" cxnId="{953DE8A7-9BC4-43EE-AC24-D72A001CF068}">
      <dgm:prSet/>
      <dgm:spPr/>
      <dgm:t>
        <a:bodyPr/>
        <a:lstStyle/>
        <a:p>
          <a:endParaRPr lang="en-US"/>
        </a:p>
      </dgm:t>
    </dgm:pt>
    <dgm:pt modelId="{2DE60233-7A0E-4A99-A958-671CDF99EB4C}" type="sibTrans" cxnId="{953DE8A7-9BC4-43EE-AC24-D72A001CF068}">
      <dgm:prSet/>
      <dgm:spPr/>
      <dgm:t>
        <a:bodyPr/>
        <a:lstStyle/>
        <a:p>
          <a:endParaRPr lang="en-US"/>
        </a:p>
      </dgm:t>
    </dgm:pt>
    <dgm:pt modelId="{37184887-FB34-4642-AD62-9B9872C090F7}" type="pres">
      <dgm:prSet presAssocID="{E4FC1BD8-2649-43A3-8921-F86E6B354924}" presName="compositeShape" presStyleCnt="0">
        <dgm:presLayoutVars>
          <dgm:chMax val="7"/>
          <dgm:dir/>
          <dgm:resizeHandles val="exact"/>
        </dgm:presLayoutVars>
      </dgm:prSet>
      <dgm:spPr/>
    </dgm:pt>
    <dgm:pt modelId="{7CB5DD6D-9F1E-4C7A-BCEC-E02EE812F452}" type="pres">
      <dgm:prSet presAssocID="{E4FC1BD8-2649-43A3-8921-F86E6B354924}" presName="wedge1" presStyleLbl="node1" presStyleIdx="0" presStyleCnt="5"/>
      <dgm:spPr/>
    </dgm:pt>
    <dgm:pt modelId="{AA0A02B9-43F8-4025-AE67-70FA721D6DBE}" type="pres">
      <dgm:prSet presAssocID="{E4FC1BD8-2649-43A3-8921-F86E6B354924}" presName="dummy1a" presStyleCnt="0"/>
      <dgm:spPr/>
    </dgm:pt>
    <dgm:pt modelId="{F970912F-F667-468E-82ED-73CEAFD674EE}" type="pres">
      <dgm:prSet presAssocID="{E4FC1BD8-2649-43A3-8921-F86E6B354924}" presName="dummy1b" presStyleCnt="0"/>
      <dgm:spPr/>
    </dgm:pt>
    <dgm:pt modelId="{008056C5-986A-495B-AE2A-A7FB3F8AB2A1}" type="pres">
      <dgm:prSet presAssocID="{E4FC1BD8-2649-43A3-8921-F86E6B354924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11F40BDC-DFA8-4633-8D3B-2EC606CD5290}" type="pres">
      <dgm:prSet presAssocID="{E4FC1BD8-2649-43A3-8921-F86E6B354924}" presName="wedge2" presStyleLbl="node1" presStyleIdx="1" presStyleCnt="5"/>
      <dgm:spPr/>
    </dgm:pt>
    <dgm:pt modelId="{4FE0528D-655A-4A0D-840E-4E730AE0B332}" type="pres">
      <dgm:prSet presAssocID="{E4FC1BD8-2649-43A3-8921-F86E6B354924}" presName="dummy2a" presStyleCnt="0"/>
      <dgm:spPr/>
    </dgm:pt>
    <dgm:pt modelId="{191B8813-399F-4C11-AA72-629F8702D7A4}" type="pres">
      <dgm:prSet presAssocID="{E4FC1BD8-2649-43A3-8921-F86E6B354924}" presName="dummy2b" presStyleCnt="0"/>
      <dgm:spPr/>
    </dgm:pt>
    <dgm:pt modelId="{DA7DD04D-BE1C-4BFA-956D-00CE2FE3E35B}" type="pres">
      <dgm:prSet presAssocID="{E4FC1BD8-2649-43A3-8921-F86E6B354924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B5775016-EB7A-40BF-895D-A423D3472E25}" type="pres">
      <dgm:prSet presAssocID="{E4FC1BD8-2649-43A3-8921-F86E6B354924}" presName="wedge3" presStyleLbl="node1" presStyleIdx="2" presStyleCnt="5"/>
      <dgm:spPr/>
    </dgm:pt>
    <dgm:pt modelId="{0BEAC653-94FD-4D60-90EF-A60FF385FAF6}" type="pres">
      <dgm:prSet presAssocID="{E4FC1BD8-2649-43A3-8921-F86E6B354924}" presName="dummy3a" presStyleCnt="0"/>
      <dgm:spPr/>
    </dgm:pt>
    <dgm:pt modelId="{EB8DD737-C355-499B-9149-2C8588AAE6CF}" type="pres">
      <dgm:prSet presAssocID="{E4FC1BD8-2649-43A3-8921-F86E6B354924}" presName="dummy3b" presStyleCnt="0"/>
      <dgm:spPr/>
    </dgm:pt>
    <dgm:pt modelId="{6D517037-D4F8-4AA7-A788-6D2626560679}" type="pres">
      <dgm:prSet presAssocID="{E4FC1BD8-2649-43A3-8921-F86E6B354924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1E01560A-D195-43B3-9A14-243A1A55B562}" type="pres">
      <dgm:prSet presAssocID="{E4FC1BD8-2649-43A3-8921-F86E6B354924}" presName="wedge4" presStyleLbl="node1" presStyleIdx="3" presStyleCnt="5"/>
      <dgm:spPr/>
    </dgm:pt>
    <dgm:pt modelId="{178A2AB3-0355-415F-B140-477DB0050258}" type="pres">
      <dgm:prSet presAssocID="{E4FC1BD8-2649-43A3-8921-F86E6B354924}" presName="dummy4a" presStyleCnt="0"/>
      <dgm:spPr/>
    </dgm:pt>
    <dgm:pt modelId="{CC690A36-E178-4704-A23E-5EF38D7E9BBA}" type="pres">
      <dgm:prSet presAssocID="{E4FC1BD8-2649-43A3-8921-F86E6B354924}" presName="dummy4b" presStyleCnt="0"/>
      <dgm:spPr/>
    </dgm:pt>
    <dgm:pt modelId="{F0B70465-0422-4EE3-9859-4C15BB80D895}" type="pres">
      <dgm:prSet presAssocID="{E4FC1BD8-2649-43A3-8921-F86E6B354924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90968AB8-AE2A-441E-B260-6787389F49CE}" type="pres">
      <dgm:prSet presAssocID="{E4FC1BD8-2649-43A3-8921-F86E6B354924}" presName="wedge5" presStyleLbl="node1" presStyleIdx="4" presStyleCnt="5"/>
      <dgm:spPr/>
    </dgm:pt>
    <dgm:pt modelId="{F1D09E9B-BF94-40FF-BD2B-403A400F63E1}" type="pres">
      <dgm:prSet presAssocID="{E4FC1BD8-2649-43A3-8921-F86E6B354924}" presName="dummy5a" presStyleCnt="0"/>
      <dgm:spPr/>
    </dgm:pt>
    <dgm:pt modelId="{1405687C-79F1-49DA-BA2D-C33A5EA30DE3}" type="pres">
      <dgm:prSet presAssocID="{E4FC1BD8-2649-43A3-8921-F86E6B354924}" presName="dummy5b" presStyleCnt="0"/>
      <dgm:spPr/>
    </dgm:pt>
    <dgm:pt modelId="{53BBC864-C218-4FDB-BCEF-C71734A4EE5D}" type="pres">
      <dgm:prSet presAssocID="{E4FC1BD8-2649-43A3-8921-F86E6B354924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445E7678-D8D3-4F93-A533-666D3639A287}" type="pres">
      <dgm:prSet presAssocID="{F78A2458-8EBE-4EB2-864C-4C2F49862D11}" presName="arrowWedge1" presStyleLbl="fgSibTrans2D1" presStyleIdx="0" presStyleCnt="5"/>
      <dgm:spPr/>
    </dgm:pt>
    <dgm:pt modelId="{4B589C2F-24CA-450D-BB29-4F3ECF6DAE35}" type="pres">
      <dgm:prSet presAssocID="{B1BC4DE5-1034-461E-8F2B-51F3CB479D93}" presName="arrowWedge2" presStyleLbl="fgSibTrans2D1" presStyleIdx="1" presStyleCnt="5"/>
      <dgm:spPr/>
    </dgm:pt>
    <dgm:pt modelId="{81E1619C-D4CD-4E5B-A6EF-3AB6DC3512BE}" type="pres">
      <dgm:prSet presAssocID="{B05E2E64-33AD-4EAF-ACA3-A8B3A9B9D27E}" presName="arrowWedge3" presStyleLbl="fgSibTrans2D1" presStyleIdx="2" presStyleCnt="5"/>
      <dgm:spPr/>
    </dgm:pt>
    <dgm:pt modelId="{2246113F-0E4F-42CA-B39B-2FA0C5309847}" type="pres">
      <dgm:prSet presAssocID="{1A67AB0F-CC14-417A-A7AC-6A30DD8BE869}" presName="arrowWedge4" presStyleLbl="fgSibTrans2D1" presStyleIdx="3" presStyleCnt="5"/>
      <dgm:spPr/>
    </dgm:pt>
    <dgm:pt modelId="{9D567EA8-73A0-4918-AA83-BA1F26D3B00F}" type="pres">
      <dgm:prSet presAssocID="{2DE60233-7A0E-4A99-A958-671CDF99EB4C}" presName="arrowWedge5" presStyleLbl="fgSibTrans2D1" presStyleIdx="4" presStyleCnt="5"/>
      <dgm:spPr/>
    </dgm:pt>
  </dgm:ptLst>
  <dgm:cxnLst>
    <dgm:cxn modelId="{87BCB406-4D43-4DA7-8CF4-54EEB6934801}" type="presOf" srcId="{67A8DFCF-AFB5-4CB1-AD88-C00F0835C7CF}" destId="{7CB5DD6D-9F1E-4C7A-BCEC-E02EE812F452}" srcOrd="0" destOrd="0" presId="urn:microsoft.com/office/officeart/2005/8/layout/cycle8"/>
    <dgm:cxn modelId="{3689AD1B-EEC9-48B5-B823-1DA7AA298A73}" type="presOf" srcId="{1B167500-B237-484F-BED1-09A5BE3E7C5C}" destId="{DA7DD04D-BE1C-4BFA-956D-00CE2FE3E35B}" srcOrd="1" destOrd="0" presId="urn:microsoft.com/office/officeart/2005/8/layout/cycle8"/>
    <dgm:cxn modelId="{AD87922C-FAD2-4C1B-869F-595D50B1B4B2}" type="presOf" srcId="{1B167500-B237-484F-BED1-09A5BE3E7C5C}" destId="{11F40BDC-DFA8-4633-8D3B-2EC606CD5290}" srcOrd="0" destOrd="0" presId="urn:microsoft.com/office/officeart/2005/8/layout/cycle8"/>
    <dgm:cxn modelId="{A42D942C-299F-49EF-A006-012F295246CF}" type="presOf" srcId="{69A153D4-9FC4-4F2B-A23B-E0E48B1BA599}" destId="{1E01560A-D195-43B3-9A14-243A1A55B562}" srcOrd="0" destOrd="0" presId="urn:microsoft.com/office/officeart/2005/8/layout/cycle8"/>
    <dgm:cxn modelId="{301EEC5C-49CB-4F15-98F8-AABE1E13F208}" type="presOf" srcId="{67A8DFCF-AFB5-4CB1-AD88-C00F0835C7CF}" destId="{008056C5-986A-495B-AE2A-A7FB3F8AB2A1}" srcOrd="1" destOrd="0" presId="urn:microsoft.com/office/officeart/2005/8/layout/cycle8"/>
    <dgm:cxn modelId="{7F108A48-FC4E-4196-BB2D-13A04071A4A1}" type="presOf" srcId="{69A153D4-9FC4-4F2B-A23B-E0E48B1BA599}" destId="{F0B70465-0422-4EE3-9859-4C15BB80D895}" srcOrd="1" destOrd="0" presId="urn:microsoft.com/office/officeart/2005/8/layout/cycle8"/>
    <dgm:cxn modelId="{0DC4294B-8AF0-4876-85B3-6EC933E31844}" type="presOf" srcId="{963CEB27-3D6B-4BB3-AFDF-8D031E427A57}" destId="{B5775016-EB7A-40BF-895D-A423D3472E25}" srcOrd="0" destOrd="0" presId="urn:microsoft.com/office/officeart/2005/8/layout/cycle8"/>
    <dgm:cxn modelId="{A5BE7A6D-2326-4DCB-B903-525276B6418B}" type="presOf" srcId="{E4FC1BD8-2649-43A3-8921-F86E6B354924}" destId="{37184887-FB34-4642-AD62-9B9872C090F7}" srcOrd="0" destOrd="0" presId="urn:microsoft.com/office/officeart/2005/8/layout/cycle8"/>
    <dgm:cxn modelId="{9D850B88-502E-4238-ACBC-E32A17886A43}" srcId="{E4FC1BD8-2649-43A3-8921-F86E6B354924}" destId="{67A8DFCF-AFB5-4CB1-AD88-C00F0835C7CF}" srcOrd="0" destOrd="0" parTransId="{F4A218C0-9C54-4A54-9370-47F4B26C1810}" sibTransId="{F78A2458-8EBE-4EB2-864C-4C2F49862D11}"/>
    <dgm:cxn modelId="{A1654890-BB91-4D6E-A11A-3B7128E51F5C}" type="presOf" srcId="{BAD8B2D2-7256-41CC-AE37-6AE27A67C28A}" destId="{90968AB8-AE2A-441E-B260-6787389F49CE}" srcOrd="0" destOrd="0" presId="urn:microsoft.com/office/officeart/2005/8/layout/cycle8"/>
    <dgm:cxn modelId="{204D15A1-5022-4EE6-9804-88C2D48DF398}" srcId="{E4FC1BD8-2649-43A3-8921-F86E6B354924}" destId="{1B167500-B237-484F-BED1-09A5BE3E7C5C}" srcOrd="1" destOrd="0" parTransId="{F5128917-8299-40D7-9155-DB4B73431568}" sibTransId="{B1BC4DE5-1034-461E-8F2B-51F3CB479D93}"/>
    <dgm:cxn modelId="{953DE8A7-9BC4-43EE-AC24-D72A001CF068}" srcId="{E4FC1BD8-2649-43A3-8921-F86E6B354924}" destId="{BAD8B2D2-7256-41CC-AE37-6AE27A67C28A}" srcOrd="4" destOrd="0" parTransId="{1F195181-441B-4AFC-A0B9-49B6BCA09E6C}" sibTransId="{2DE60233-7A0E-4A99-A958-671CDF99EB4C}"/>
    <dgm:cxn modelId="{2A3F5CBD-2711-4601-8552-F1FCA6CBAB01}" type="presOf" srcId="{BAD8B2D2-7256-41CC-AE37-6AE27A67C28A}" destId="{53BBC864-C218-4FDB-BCEF-C71734A4EE5D}" srcOrd="1" destOrd="0" presId="urn:microsoft.com/office/officeart/2005/8/layout/cycle8"/>
    <dgm:cxn modelId="{3EF5B3F7-E2C8-425C-841F-659ECB0316B6}" srcId="{E4FC1BD8-2649-43A3-8921-F86E6B354924}" destId="{963CEB27-3D6B-4BB3-AFDF-8D031E427A57}" srcOrd="2" destOrd="0" parTransId="{025FB9D2-9492-4316-BF25-3EB354781938}" sibTransId="{B05E2E64-33AD-4EAF-ACA3-A8B3A9B9D27E}"/>
    <dgm:cxn modelId="{B9D5E2FB-6E6F-4B05-9E41-35584F70F474}" srcId="{E4FC1BD8-2649-43A3-8921-F86E6B354924}" destId="{69A153D4-9FC4-4F2B-A23B-E0E48B1BA599}" srcOrd="3" destOrd="0" parTransId="{170285F6-5D7B-4A96-8E43-78CC91BE0CBF}" sibTransId="{1A67AB0F-CC14-417A-A7AC-6A30DD8BE869}"/>
    <dgm:cxn modelId="{39199DFC-804C-4D84-9B54-1F220649544F}" type="presOf" srcId="{963CEB27-3D6B-4BB3-AFDF-8D031E427A57}" destId="{6D517037-D4F8-4AA7-A788-6D2626560679}" srcOrd="1" destOrd="0" presId="urn:microsoft.com/office/officeart/2005/8/layout/cycle8"/>
    <dgm:cxn modelId="{8DBF1016-E47B-4AD2-A3E2-D2BF85E8C1EB}" type="presParOf" srcId="{37184887-FB34-4642-AD62-9B9872C090F7}" destId="{7CB5DD6D-9F1E-4C7A-BCEC-E02EE812F452}" srcOrd="0" destOrd="0" presId="urn:microsoft.com/office/officeart/2005/8/layout/cycle8"/>
    <dgm:cxn modelId="{B06CB1BF-CB1F-4B4C-9DE6-2CD50867D241}" type="presParOf" srcId="{37184887-FB34-4642-AD62-9B9872C090F7}" destId="{AA0A02B9-43F8-4025-AE67-70FA721D6DBE}" srcOrd="1" destOrd="0" presId="urn:microsoft.com/office/officeart/2005/8/layout/cycle8"/>
    <dgm:cxn modelId="{50C5879F-1AD9-4138-A427-0313ADFB2180}" type="presParOf" srcId="{37184887-FB34-4642-AD62-9B9872C090F7}" destId="{F970912F-F667-468E-82ED-73CEAFD674EE}" srcOrd="2" destOrd="0" presId="urn:microsoft.com/office/officeart/2005/8/layout/cycle8"/>
    <dgm:cxn modelId="{6670C36F-E970-41D1-99C3-04C1D34CEA24}" type="presParOf" srcId="{37184887-FB34-4642-AD62-9B9872C090F7}" destId="{008056C5-986A-495B-AE2A-A7FB3F8AB2A1}" srcOrd="3" destOrd="0" presId="urn:microsoft.com/office/officeart/2005/8/layout/cycle8"/>
    <dgm:cxn modelId="{CD233082-54E3-43A7-881F-AFBB442043B7}" type="presParOf" srcId="{37184887-FB34-4642-AD62-9B9872C090F7}" destId="{11F40BDC-DFA8-4633-8D3B-2EC606CD5290}" srcOrd="4" destOrd="0" presId="urn:microsoft.com/office/officeart/2005/8/layout/cycle8"/>
    <dgm:cxn modelId="{0AA719EC-8BC1-4D84-BFAE-F3CBB7F6A201}" type="presParOf" srcId="{37184887-FB34-4642-AD62-9B9872C090F7}" destId="{4FE0528D-655A-4A0D-840E-4E730AE0B332}" srcOrd="5" destOrd="0" presId="urn:microsoft.com/office/officeart/2005/8/layout/cycle8"/>
    <dgm:cxn modelId="{FF6ADEFC-15E7-42FA-9BCE-58F2A92E5B0F}" type="presParOf" srcId="{37184887-FB34-4642-AD62-9B9872C090F7}" destId="{191B8813-399F-4C11-AA72-629F8702D7A4}" srcOrd="6" destOrd="0" presId="urn:microsoft.com/office/officeart/2005/8/layout/cycle8"/>
    <dgm:cxn modelId="{A90415D6-0C2C-4FDB-B0AB-9E9F770F36F7}" type="presParOf" srcId="{37184887-FB34-4642-AD62-9B9872C090F7}" destId="{DA7DD04D-BE1C-4BFA-956D-00CE2FE3E35B}" srcOrd="7" destOrd="0" presId="urn:microsoft.com/office/officeart/2005/8/layout/cycle8"/>
    <dgm:cxn modelId="{8172CE19-8C9E-497B-A6FF-7523215A0FA7}" type="presParOf" srcId="{37184887-FB34-4642-AD62-9B9872C090F7}" destId="{B5775016-EB7A-40BF-895D-A423D3472E25}" srcOrd="8" destOrd="0" presId="urn:microsoft.com/office/officeart/2005/8/layout/cycle8"/>
    <dgm:cxn modelId="{F2A685CB-F11B-486E-AB48-25A3A390F53B}" type="presParOf" srcId="{37184887-FB34-4642-AD62-9B9872C090F7}" destId="{0BEAC653-94FD-4D60-90EF-A60FF385FAF6}" srcOrd="9" destOrd="0" presId="urn:microsoft.com/office/officeart/2005/8/layout/cycle8"/>
    <dgm:cxn modelId="{5CEDEEF6-4B81-4640-B3A1-E5A8281D18E7}" type="presParOf" srcId="{37184887-FB34-4642-AD62-9B9872C090F7}" destId="{EB8DD737-C355-499B-9149-2C8588AAE6CF}" srcOrd="10" destOrd="0" presId="urn:microsoft.com/office/officeart/2005/8/layout/cycle8"/>
    <dgm:cxn modelId="{C977F8E9-2A96-4516-8F6F-CCC069E811C5}" type="presParOf" srcId="{37184887-FB34-4642-AD62-9B9872C090F7}" destId="{6D517037-D4F8-4AA7-A788-6D2626560679}" srcOrd="11" destOrd="0" presId="urn:microsoft.com/office/officeart/2005/8/layout/cycle8"/>
    <dgm:cxn modelId="{703C379A-8E47-4F51-8B3B-91B71CB7ACD2}" type="presParOf" srcId="{37184887-FB34-4642-AD62-9B9872C090F7}" destId="{1E01560A-D195-43B3-9A14-243A1A55B562}" srcOrd="12" destOrd="0" presId="urn:microsoft.com/office/officeart/2005/8/layout/cycle8"/>
    <dgm:cxn modelId="{523DA5F5-0B52-4079-AEAD-24D6641F049C}" type="presParOf" srcId="{37184887-FB34-4642-AD62-9B9872C090F7}" destId="{178A2AB3-0355-415F-B140-477DB0050258}" srcOrd="13" destOrd="0" presId="urn:microsoft.com/office/officeart/2005/8/layout/cycle8"/>
    <dgm:cxn modelId="{34E55973-F16F-450B-B0D7-E11C9E18787A}" type="presParOf" srcId="{37184887-FB34-4642-AD62-9B9872C090F7}" destId="{CC690A36-E178-4704-A23E-5EF38D7E9BBA}" srcOrd="14" destOrd="0" presId="urn:microsoft.com/office/officeart/2005/8/layout/cycle8"/>
    <dgm:cxn modelId="{045DF7BD-1A4D-4BA9-843D-C0E467CFAD83}" type="presParOf" srcId="{37184887-FB34-4642-AD62-9B9872C090F7}" destId="{F0B70465-0422-4EE3-9859-4C15BB80D895}" srcOrd="15" destOrd="0" presId="urn:microsoft.com/office/officeart/2005/8/layout/cycle8"/>
    <dgm:cxn modelId="{1EF33801-AE72-4D27-8127-49DD4D8170E8}" type="presParOf" srcId="{37184887-FB34-4642-AD62-9B9872C090F7}" destId="{90968AB8-AE2A-441E-B260-6787389F49CE}" srcOrd="16" destOrd="0" presId="urn:microsoft.com/office/officeart/2005/8/layout/cycle8"/>
    <dgm:cxn modelId="{6CE68C96-53D1-4513-801C-8C0F087D1719}" type="presParOf" srcId="{37184887-FB34-4642-AD62-9B9872C090F7}" destId="{F1D09E9B-BF94-40FF-BD2B-403A400F63E1}" srcOrd="17" destOrd="0" presId="urn:microsoft.com/office/officeart/2005/8/layout/cycle8"/>
    <dgm:cxn modelId="{7B47FE3A-05C9-4679-87A4-39186813AE07}" type="presParOf" srcId="{37184887-FB34-4642-AD62-9B9872C090F7}" destId="{1405687C-79F1-49DA-BA2D-C33A5EA30DE3}" srcOrd="18" destOrd="0" presId="urn:microsoft.com/office/officeart/2005/8/layout/cycle8"/>
    <dgm:cxn modelId="{3E2DD8A1-9E53-40AF-A1CD-10E5FCEBACCA}" type="presParOf" srcId="{37184887-FB34-4642-AD62-9B9872C090F7}" destId="{53BBC864-C218-4FDB-BCEF-C71734A4EE5D}" srcOrd="19" destOrd="0" presId="urn:microsoft.com/office/officeart/2005/8/layout/cycle8"/>
    <dgm:cxn modelId="{54427D30-0B05-4991-88B3-1C14B62C341D}" type="presParOf" srcId="{37184887-FB34-4642-AD62-9B9872C090F7}" destId="{445E7678-D8D3-4F93-A533-666D3639A287}" srcOrd="20" destOrd="0" presId="urn:microsoft.com/office/officeart/2005/8/layout/cycle8"/>
    <dgm:cxn modelId="{7EBD2D99-C363-44CD-B68D-746E57D66DB9}" type="presParOf" srcId="{37184887-FB34-4642-AD62-9B9872C090F7}" destId="{4B589C2F-24CA-450D-BB29-4F3ECF6DAE35}" srcOrd="21" destOrd="0" presId="urn:microsoft.com/office/officeart/2005/8/layout/cycle8"/>
    <dgm:cxn modelId="{4610616F-F49B-4DC9-AF86-17EB22CD4EEB}" type="presParOf" srcId="{37184887-FB34-4642-AD62-9B9872C090F7}" destId="{81E1619C-D4CD-4E5B-A6EF-3AB6DC3512BE}" srcOrd="22" destOrd="0" presId="urn:microsoft.com/office/officeart/2005/8/layout/cycle8"/>
    <dgm:cxn modelId="{28BB7C21-8A52-47B1-B535-C5E405435D80}" type="presParOf" srcId="{37184887-FB34-4642-AD62-9B9872C090F7}" destId="{2246113F-0E4F-42CA-B39B-2FA0C5309847}" srcOrd="23" destOrd="0" presId="urn:microsoft.com/office/officeart/2005/8/layout/cycle8"/>
    <dgm:cxn modelId="{4E22EFED-D41F-4E38-9DD3-9DC69874C079}" type="presParOf" srcId="{37184887-FB34-4642-AD62-9B9872C090F7}" destId="{9D567EA8-73A0-4918-AA83-BA1F26D3B00F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E0D5E0C-CCFE-45BE-A027-84C2B6113B3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B97BC45-AB95-4644-A252-9A17284373F4}">
      <dgm:prSet/>
      <dgm:spPr/>
      <dgm:t>
        <a:bodyPr/>
        <a:lstStyle/>
        <a:p>
          <a:pPr>
            <a:defRPr cap="all"/>
          </a:pPr>
          <a:r>
            <a:rPr lang="en-US" dirty="0"/>
            <a:t>Social media campaigns</a:t>
          </a:r>
        </a:p>
      </dgm:t>
    </dgm:pt>
    <dgm:pt modelId="{2F898540-513E-4123-B7E4-D46FA44C73D8}" type="parTrans" cxnId="{B2D1A931-18D2-4D07-A317-BC8BA3D0AA24}">
      <dgm:prSet/>
      <dgm:spPr/>
      <dgm:t>
        <a:bodyPr/>
        <a:lstStyle/>
        <a:p>
          <a:endParaRPr lang="en-US"/>
        </a:p>
      </dgm:t>
    </dgm:pt>
    <dgm:pt modelId="{F74A816D-5771-4EEB-9FFC-88B3FFED92C6}" type="sibTrans" cxnId="{B2D1A931-18D2-4D07-A317-BC8BA3D0AA24}">
      <dgm:prSet/>
      <dgm:spPr/>
      <dgm:t>
        <a:bodyPr/>
        <a:lstStyle/>
        <a:p>
          <a:endParaRPr lang="en-US"/>
        </a:p>
      </dgm:t>
    </dgm:pt>
    <dgm:pt modelId="{FF58E913-DBB1-48F5-9D2D-D81AEC76FA5B}">
      <dgm:prSet/>
      <dgm:spPr/>
      <dgm:t>
        <a:bodyPr/>
        <a:lstStyle/>
        <a:p>
          <a:pPr>
            <a:defRPr cap="all"/>
          </a:pPr>
          <a:r>
            <a:rPr lang="en-US" dirty="0"/>
            <a:t> Hotel &amp; resort tie-ups</a:t>
          </a:r>
        </a:p>
      </dgm:t>
    </dgm:pt>
    <dgm:pt modelId="{B032F25B-F8CD-4307-BD7F-B10C72270781}" type="parTrans" cxnId="{E30284B7-A454-4DB8-B360-C13688E8DC45}">
      <dgm:prSet/>
      <dgm:spPr/>
      <dgm:t>
        <a:bodyPr/>
        <a:lstStyle/>
        <a:p>
          <a:endParaRPr lang="en-US"/>
        </a:p>
      </dgm:t>
    </dgm:pt>
    <dgm:pt modelId="{D0978B06-CE1E-47AA-868A-21757905DD09}" type="sibTrans" cxnId="{E30284B7-A454-4DB8-B360-C13688E8DC45}">
      <dgm:prSet/>
      <dgm:spPr/>
      <dgm:t>
        <a:bodyPr/>
        <a:lstStyle/>
        <a:p>
          <a:endParaRPr lang="en-US"/>
        </a:p>
      </dgm:t>
    </dgm:pt>
    <dgm:pt modelId="{C2A6668C-E5BB-4AE4-9796-317790B751D5}">
      <dgm:prSet/>
      <dgm:spPr/>
      <dgm:t>
        <a:bodyPr/>
        <a:lstStyle/>
        <a:p>
          <a:pPr>
            <a:defRPr cap="all"/>
          </a:pPr>
          <a:r>
            <a:rPr lang="en-US" dirty="0"/>
            <a:t> Live music events</a:t>
          </a:r>
        </a:p>
      </dgm:t>
    </dgm:pt>
    <dgm:pt modelId="{315FBF45-2774-4D6E-81DE-35ADE5D41D60}" type="parTrans" cxnId="{DD08D136-6EAF-4522-9C5D-C1E95A79E3E5}">
      <dgm:prSet/>
      <dgm:spPr/>
      <dgm:t>
        <a:bodyPr/>
        <a:lstStyle/>
        <a:p>
          <a:endParaRPr lang="en-US"/>
        </a:p>
      </dgm:t>
    </dgm:pt>
    <dgm:pt modelId="{0B4F2365-53E4-4AF8-AF6F-CB787C481097}" type="sibTrans" cxnId="{DD08D136-6EAF-4522-9C5D-C1E95A79E3E5}">
      <dgm:prSet/>
      <dgm:spPr/>
      <dgm:t>
        <a:bodyPr/>
        <a:lstStyle/>
        <a:p>
          <a:endParaRPr lang="en-US"/>
        </a:p>
      </dgm:t>
    </dgm:pt>
    <dgm:pt modelId="{503C70F9-C9B6-4D1D-91B9-B8D04BD8747F}">
      <dgm:prSet/>
      <dgm:spPr/>
      <dgm:t>
        <a:bodyPr/>
        <a:lstStyle/>
        <a:p>
          <a:pPr>
            <a:defRPr cap="all"/>
          </a:pPr>
          <a:r>
            <a:rPr lang="en-US" dirty="0"/>
            <a:t>Beach promotions &amp; boards</a:t>
          </a:r>
        </a:p>
      </dgm:t>
    </dgm:pt>
    <dgm:pt modelId="{79C3FD38-7881-4E9F-812D-64CEABDA951D}" type="parTrans" cxnId="{DF5B170E-6FE5-423B-9B30-3181C5FB87D2}">
      <dgm:prSet/>
      <dgm:spPr/>
      <dgm:t>
        <a:bodyPr/>
        <a:lstStyle/>
        <a:p>
          <a:endParaRPr lang="en-US"/>
        </a:p>
      </dgm:t>
    </dgm:pt>
    <dgm:pt modelId="{73D92D01-207A-4B17-BFCD-A2B625CB0657}" type="sibTrans" cxnId="{DF5B170E-6FE5-423B-9B30-3181C5FB87D2}">
      <dgm:prSet/>
      <dgm:spPr/>
      <dgm:t>
        <a:bodyPr/>
        <a:lstStyle/>
        <a:p>
          <a:endParaRPr lang="en-US"/>
        </a:p>
      </dgm:t>
    </dgm:pt>
    <dgm:pt modelId="{9424D049-53DD-430C-A93B-2B2411A97FE4}">
      <dgm:prSet/>
      <dgm:spPr/>
      <dgm:t>
        <a:bodyPr/>
        <a:lstStyle/>
        <a:p>
          <a:pPr>
            <a:defRPr cap="all"/>
          </a:pPr>
          <a:r>
            <a:rPr lang="en-US" dirty="0"/>
            <a:t> Influencer collaborations</a:t>
          </a:r>
        </a:p>
      </dgm:t>
    </dgm:pt>
    <dgm:pt modelId="{EAB892EE-F365-4B77-9A85-984DEA653122}" type="parTrans" cxnId="{4D581471-5C1B-480A-BC3D-BCA483306E3B}">
      <dgm:prSet/>
      <dgm:spPr/>
      <dgm:t>
        <a:bodyPr/>
        <a:lstStyle/>
        <a:p>
          <a:endParaRPr lang="en-US"/>
        </a:p>
      </dgm:t>
    </dgm:pt>
    <dgm:pt modelId="{B39EFF53-815C-4E4A-8730-25D96BFBCD62}" type="sibTrans" cxnId="{4D581471-5C1B-480A-BC3D-BCA483306E3B}">
      <dgm:prSet/>
      <dgm:spPr/>
      <dgm:t>
        <a:bodyPr/>
        <a:lstStyle/>
        <a:p>
          <a:endParaRPr lang="en-US"/>
        </a:p>
      </dgm:t>
    </dgm:pt>
    <dgm:pt modelId="{E75E2D95-C866-4388-9D55-8D16B9724CDE}" type="pres">
      <dgm:prSet presAssocID="{BE0D5E0C-CCFE-45BE-A027-84C2B6113B31}" presName="root" presStyleCnt="0">
        <dgm:presLayoutVars>
          <dgm:dir/>
          <dgm:resizeHandles val="exact"/>
        </dgm:presLayoutVars>
      </dgm:prSet>
      <dgm:spPr/>
    </dgm:pt>
    <dgm:pt modelId="{523DD133-4D3E-4A28-A8BF-A149665AE19D}" type="pres">
      <dgm:prSet presAssocID="{CB97BC45-AB95-4644-A252-9A17284373F4}" presName="compNode" presStyleCnt="0"/>
      <dgm:spPr/>
    </dgm:pt>
    <dgm:pt modelId="{FFBFFDCC-D1E5-4355-9D2F-6403BDD55A39}" type="pres">
      <dgm:prSet presAssocID="{CB97BC45-AB95-4644-A252-9A17284373F4}" presName="iconBgRect" presStyleLbl="bgShp" presStyleIdx="0" presStyleCnt="5"/>
      <dgm:spPr/>
    </dgm:pt>
    <dgm:pt modelId="{D48029D6-A9FF-496B-8D9E-65073C004577}" type="pres">
      <dgm:prSet presAssocID="{CB97BC45-AB95-4644-A252-9A17284373F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6583BDD-6620-4F8D-8F1C-0759B1D00C75}" type="pres">
      <dgm:prSet presAssocID="{CB97BC45-AB95-4644-A252-9A17284373F4}" presName="spaceRect" presStyleCnt="0"/>
      <dgm:spPr/>
    </dgm:pt>
    <dgm:pt modelId="{88B859EB-CEBD-49E2-BECD-91740A6D7FCA}" type="pres">
      <dgm:prSet presAssocID="{CB97BC45-AB95-4644-A252-9A17284373F4}" presName="textRect" presStyleLbl="revTx" presStyleIdx="0" presStyleCnt="5">
        <dgm:presLayoutVars>
          <dgm:chMax val="1"/>
          <dgm:chPref val="1"/>
        </dgm:presLayoutVars>
      </dgm:prSet>
      <dgm:spPr/>
    </dgm:pt>
    <dgm:pt modelId="{5021581B-DAEF-491B-A8B9-6E765038645E}" type="pres">
      <dgm:prSet presAssocID="{F74A816D-5771-4EEB-9FFC-88B3FFED92C6}" presName="sibTrans" presStyleCnt="0"/>
      <dgm:spPr/>
    </dgm:pt>
    <dgm:pt modelId="{BBB65B33-7037-4E1C-9371-C2D2C2CDD34B}" type="pres">
      <dgm:prSet presAssocID="{FF58E913-DBB1-48F5-9D2D-D81AEC76FA5B}" presName="compNode" presStyleCnt="0"/>
      <dgm:spPr/>
    </dgm:pt>
    <dgm:pt modelId="{21FF9715-A359-449D-B67A-0303F2C4F072}" type="pres">
      <dgm:prSet presAssocID="{FF58E913-DBB1-48F5-9D2D-D81AEC76FA5B}" presName="iconBgRect" presStyleLbl="bgShp" presStyleIdx="1" presStyleCnt="5"/>
      <dgm:spPr/>
    </dgm:pt>
    <dgm:pt modelId="{DD2C7A72-3381-4C75-8B80-13D2836F3F8D}" type="pres">
      <dgm:prSet presAssocID="{FF58E913-DBB1-48F5-9D2D-D81AEC76FA5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e"/>
        </a:ext>
      </dgm:extLst>
    </dgm:pt>
    <dgm:pt modelId="{4231A442-DDB5-4160-B4FD-212D16D2EF84}" type="pres">
      <dgm:prSet presAssocID="{FF58E913-DBB1-48F5-9D2D-D81AEC76FA5B}" presName="spaceRect" presStyleCnt="0"/>
      <dgm:spPr/>
    </dgm:pt>
    <dgm:pt modelId="{CBDD4F6E-22DF-40D5-84F3-38E89E50DBFD}" type="pres">
      <dgm:prSet presAssocID="{FF58E913-DBB1-48F5-9D2D-D81AEC76FA5B}" presName="textRect" presStyleLbl="revTx" presStyleIdx="1" presStyleCnt="5">
        <dgm:presLayoutVars>
          <dgm:chMax val="1"/>
          <dgm:chPref val="1"/>
        </dgm:presLayoutVars>
      </dgm:prSet>
      <dgm:spPr/>
    </dgm:pt>
    <dgm:pt modelId="{510E6A6B-010A-4551-B2A5-899E0FA5FB12}" type="pres">
      <dgm:prSet presAssocID="{D0978B06-CE1E-47AA-868A-21757905DD09}" presName="sibTrans" presStyleCnt="0"/>
      <dgm:spPr/>
    </dgm:pt>
    <dgm:pt modelId="{60CE5253-8889-40D5-9984-48D3889BE2E4}" type="pres">
      <dgm:prSet presAssocID="{C2A6668C-E5BB-4AE4-9796-317790B751D5}" presName="compNode" presStyleCnt="0"/>
      <dgm:spPr/>
    </dgm:pt>
    <dgm:pt modelId="{E5E4F0D2-6C0E-4850-90FD-0D6AAC2F11EF}" type="pres">
      <dgm:prSet presAssocID="{C2A6668C-E5BB-4AE4-9796-317790B751D5}" presName="iconBgRect" presStyleLbl="bgShp" presStyleIdx="2" presStyleCnt="5"/>
      <dgm:spPr/>
    </dgm:pt>
    <dgm:pt modelId="{D98934F5-83FB-4BE1-A1B0-0B1A91CCA0D6}" type="pres">
      <dgm:prSet presAssocID="{C2A6668C-E5BB-4AE4-9796-317790B751D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"/>
        </a:ext>
      </dgm:extLst>
    </dgm:pt>
    <dgm:pt modelId="{709DF60B-5156-410F-A831-1E555C2E9922}" type="pres">
      <dgm:prSet presAssocID="{C2A6668C-E5BB-4AE4-9796-317790B751D5}" presName="spaceRect" presStyleCnt="0"/>
      <dgm:spPr/>
    </dgm:pt>
    <dgm:pt modelId="{95198304-A362-43BF-85EF-BDCD930E7485}" type="pres">
      <dgm:prSet presAssocID="{C2A6668C-E5BB-4AE4-9796-317790B751D5}" presName="textRect" presStyleLbl="revTx" presStyleIdx="2" presStyleCnt="5">
        <dgm:presLayoutVars>
          <dgm:chMax val="1"/>
          <dgm:chPref val="1"/>
        </dgm:presLayoutVars>
      </dgm:prSet>
      <dgm:spPr/>
    </dgm:pt>
    <dgm:pt modelId="{BF6F2374-C345-4FEE-BD4B-E2566C07F7FF}" type="pres">
      <dgm:prSet presAssocID="{0B4F2365-53E4-4AF8-AF6F-CB787C481097}" presName="sibTrans" presStyleCnt="0"/>
      <dgm:spPr/>
    </dgm:pt>
    <dgm:pt modelId="{79ADD419-3FE8-4728-B426-377F4046D1DD}" type="pres">
      <dgm:prSet presAssocID="{503C70F9-C9B6-4D1D-91B9-B8D04BD8747F}" presName="compNode" presStyleCnt="0"/>
      <dgm:spPr/>
    </dgm:pt>
    <dgm:pt modelId="{C9A0BEA0-6DA6-409C-A2D9-E4E48BA15464}" type="pres">
      <dgm:prSet presAssocID="{503C70F9-C9B6-4D1D-91B9-B8D04BD8747F}" presName="iconBgRect" presStyleLbl="bgShp" presStyleIdx="3" presStyleCnt="5"/>
      <dgm:spPr/>
    </dgm:pt>
    <dgm:pt modelId="{EF0602A3-C982-4D4B-AA6E-44AFDF520FB5}" type="pres">
      <dgm:prSet presAssocID="{503C70F9-C9B6-4D1D-91B9-B8D04BD8747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ball"/>
        </a:ext>
      </dgm:extLst>
    </dgm:pt>
    <dgm:pt modelId="{A6C8B6B1-F6C5-437C-A641-69D4EEBA33B2}" type="pres">
      <dgm:prSet presAssocID="{503C70F9-C9B6-4D1D-91B9-B8D04BD8747F}" presName="spaceRect" presStyleCnt="0"/>
      <dgm:spPr/>
    </dgm:pt>
    <dgm:pt modelId="{37894ADA-655B-4D0F-BDB4-B31E092E10AC}" type="pres">
      <dgm:prSet presAssocID="{503C70F9-C9B6-4D1D-91B9-B8D04BD8747F}" presName="textRect" presStyleLbl="revTx" presStyleIdx="3" presStyleCnt="5">
        <dgm:presLayoutVars>
          <dgm:chMax val="1"/>
          <dgm:chPref val="1"/>
        </dgm:presLayoutVars>
      </dgm:prSet>
      <dgm:spPr/>
    </dgm:pt>
    <dgm:pt modelId="{95060DDA-AD13-4577-BB58-27ABFFA818AD}" type="pres">
      <dgm:prSet presAssocID="{73D92D01-207A-4B17-BFCD-A2B625CB0657}" presName="sibTrans" presStyleCnt="0"/>
      <dgm:spPr/>
    </dgm:pt>
    <dgm:pt modelId="{EDD3AFF0-3551-4F14-BD86-32E6521CA511}" type="pres">
      <dgm:prSet presAssocID="{9424D049-53DD-430C-A93B-2B2411A97FE4}" presName="compNode" presStyleCnt="0"/>
      <dgm:spPr/>
    </dgm:pt>
    <dgm:pt modelId="{ED5AE551-902F-467B-9445-03A2EC1EF5F3}" type="pres">
      <dgm:prSet presAssocID="{9424D049-53DD-430C-A93B-2B2411A97FE4}" presName="iconBgRect" presStyleLbl="bgShp" presStyleIdx="4" presStyleCnt="5"/>
      <dgm:spPr/>
    </dgm:pt>
    <dgm:pt modelId="{BDC91670-E98A-463C-B402-15EA29C7D0DA}" type="pres">
      <dgm:prSet presAssocID="{9424D049-53DD-430C-A93B-2B2411A97FE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0A23997-B641-4E4E-9F26-440F9A2BCD8E}" type="pres">
      <dgm:prSet presAssocID="{9424D049-53DD-430C-A93B-2B2411A97FE4}" presName="spaceRect" presStyleCnt="0"/>
      <dgm:spPr/>
    </dgm:pt>
    <dgm:pt modelId="{32EFA1E6-2FB5-461B-901C-3EE8F29A7C2E}" type="pres">
      <dgm:prSet presAssocID="{9424D049-53DD-430C-A93B-2B2411A97FE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F5B170E-6FE5-423B-9B30-3181C5FB87D2}" srcId="{BE0D5E0C-CCFE-45BE-A027-84C2B6113B31}" destId="{503C70F9-C9B6-4D1D-91B9-B8D04BD8747F}" srcOrd="3" destOrd="0" parTransId="{79C3FD38-7881-4E9F-812D-64CEABDA951D}" sibTransId="{73D92D01-207A-4B17-BFCD-A2B625CB0657}"/>
    <dgm:cxn modelId="{B2D1A931-18D2-4D07-A317-BC8BA3D0AA24}" srcId="{BE0D5E0C-CCFE-45BE-A027-84C2B6113B31}" destId="{CB97BC45-AB95-4644-A252-9A17284373F4}" srcOrd="0" destOrd="0" parTransId="{2F898540-513E-4123-B7E4-D46FA44C73D8}" sibTransId="{F74A816D-5771-4EEB-9FFC-88B3FFED92C6}"/>
    <dgm:cxn modelId="{DD08D136-6EAF-4522-9C5D-C1E95A79E3E5}" srcId="{BE0D5E0C-CCFE-45BE-A027-84C2B6113B31}" destId="{C2A6668C-E5BB-4AE4-9796-317790B751D5}" srcOrd="2" destOrd="0" parTransId="{315FBF45-2774-4D6E-81DE-35ADE5D41D60}" sibTransId="{0B4F2365-53E4-4AF8-AF6F-CB787C481097}"/>
    <dgm:cxn modelId="{4D581471-5C1B-480A-BC3D-BCA483306E3B}" srcId="{BE0D5E0C-CCFE-45BE-A027-84C2B6113B31}" destId="{9424D049-53DD-430C-A93B-2B2411A97FE4}" srcOrd="4" destOrd="0" parTransId="{EAB892EE-F365-4B77-9A85-984DEA653122}" sibTransId="{B39EFF53-815C-4E4A-8730-25D96BFBCD62}"/>
    <dgm:cxn modelId="{2B6C2675-B849-4DE8-8958-EDF402468E86}" type="presOf" srcId="{C2A6668C-E5BB-4AE4-9796-317790B751D5}" destId="{95198304-A362-43BF-85EF-BDCD930E7485}" srcOrd="0" destOrd="0" presId="urn:microsoft.com/office/officeart/2018/5/layout/IconCircleLabelList"/>
    <dgm:cxn modelId="{1E00C3AB-EBBC-43F4-8525-3D1945B63F4F}" type="presOf" srcId="{FF58E913-DBB1-48F5-9D2D-D81AEC76FA5B}" destId="{CBDD4F6E-22DF-40D5-84F3-38E89E50DBFD}" srcOrd="0" destOrd="0" presId="urn:microsoft.com/office/officeart/2018/5/layout/IconCircleLabelList"/>
    <dgm:cxn modelId="{6955BFAC-B272-4F93-98E8-E8CE0A27C758}" type="presOf" srcId="{CB97BC45-AB95-4644-A252-9A17284373F4}" destId="{88B859EB-CEBD-49E2-BECD-91740A6D7FCA}" srcOrd="0" destOrd="0" presId="urn:microsoft.com/office/officeart/2018/5/layout/IconCircleLabelList"/>
    <dgm:cxn modelId="{E30284B7-A454-4DB8-B360-C13688E8DC45}" srcId="{BE0D5E0C-CCFE-45BE-A027-84C2B6113B31}" destId="{FF58E913-DBB1-48F5-9D2D-D81AEC76FA5B}" srcOrd="1" destOrd="0" parTransId="{B032F25B-F8CD-4307-BD7F-B10C72270781}" sibTransId="{D0978B06-CE1E-47AA-868A-21757905DD09}"/>
    <dgm:cxn modelId="{3B8BEAC4-6819-411C-866B-13AF78D573A1}" type="presOf" srcId="{BE0D5E0C-CCFE-45BE-A027-84C2B6113B31}" destId="{E75E2D95-C866-4388-9D55-8D16B9724CDE}" srcOrd="0" destOrd="0" presId="urn:microsoft.com/office/officeart/2018/5/layout/IconCircleLabelList"/>
    <dgm:cxn modelId="{29DBFAC8-92A1-4160-977F-A596F76DEA08}" type="presOf" srcId="{503C70F9-C9B6-4D1D-91B9-B8D04BD8747F}" destId="{37894ADA-655B-4D0F-BDB4-B31E092E10AC}" srcOrd="0" destOrd="0" presId="urn:microsoft.com/office/officeart/2018/5/layout/IconCircleLabelList"/>
    <dgm:cxn modelId="{29C3EAD7-9590-4E62-BC4D-0E68A7D5D06F}" type="presOf" srcId="{9424D049-53DD-430C-A93B-2B2411A97FE4}" destId="{32EFA1E6-2FB5-461B-901C-3EE8F29A7C2E}" srcOrd="0" destOrd="0" presId="urn:microsoft.com/office/officeart/2018/5/layout/IconCircleLabelList"/>
    <dgm:cxn modelId="{F8C46CE2-08E2-49D6-8BD0-B5E19C65F62B}" type="presParOf" srcId="{E75E2D95-C866-4388-9D55-8D16B9724CDE}" destId="{523DD133-4D3E-4A28-A8BF-A149665AE19D}" srcOrd="0" destOrd="0" presId="urn:microsoft.com/office/officeart/2018/5/layout/IconCircleLabelList"/>
    <dgm:cxn modelId="{29AE83B2-199D-448A-B15D-8A3F676E3B17}" type="presParOf" srcId="{523DD133-4D3E-4A28-A8BF-A149665AE19D}" destId="{FFBFFDCC-D1E5-4355-9D2F-6403BDD55A39}" srcOrd="0" destOrd="0" presId="urn:microsoft.com/office/officeart/2018/5/layout/IconCircleLabelList"/>
    <dgm:cxn modelId="{AC6D4E76-62ED-4057-ABBF-2CC106CC4B39}" type="presParOf" srcId="{523DD133-4D3E-4A28-A8BF-A149665AE19D}" destId="{D48029D6-A9FF-496B-8D9E-65073C004577}" srcOrd="1" destOrd="0" presId="urn:microsoft.com/office/officeart/2018/5/layout/IconCircleLabelList"/>
    <dgm:cxn modelId="{E510C8D1-5797-41AC-8840-EB632C78A184}" type="presParOf" srcId="{523DD133-4D3E-4A28-A8BF-A149665AE19D}" destId="{76583BDD-6620-4F8D-8F1C-0759B1D00C75}" srcOrd="2" destOrd="0" presId="urn:microsoft.com/office/officeart/2018/5/layout/IconCircleLabelList"/>
    <dgm:cxn modelId="{A720008C-A185-4E82-9C70-85408803013B}" type="presParOf" srcId="{523DD133-4D3E-4A28-A8BF-A149665AE19D}" destId="{88B859EB-CEBD-49E2-BECD-91740A6D7FCA}" srcOrd="3" destOrd="0" presId="urn:microsoft.com/office/officeart/2018/5/layout/IconCircleLabelList"/>
    <dgm:cxn modelId="{A0A0F412-5FA9-4D18-8EBD-AE6D16A63762}" type="presParOf" srcId="{E75E2D95-C866-4388-9D55-8D16B9724CDE}" destId="{5021581B-DAEF-491B-A8B9-6E765038645E}" srcOrd="1" destOrd="0" presId="urn:microsoft.com/office/officeart/2018/5/layout/IconCircleLabelList"/>
    <dgm:cxn modelId="{69E9DED2-7CCC-456B-A7D1-79EDFC47C149}" type="presParOf" srcId="{E75E2D95-C866-4388-9D55-8D16B9724CDE}" destId="{BBB65B33-7037-4E1C-9371-C2D2C2CDD34B}" srcOrd="2" destOrd="0" presId="urn:microsoft.com/office/officeart/2018/5/layout/IconCircleLabelList"/>
    <dgm:cxn modelId="{8BB38491-0347-41AE-AFA4-58AC0994619B}" type="presParOf" srcId="{BBB65B33-7037-4E1C-9371-C2D2C2CDD34B}" destId="{21FF9715-A359-449D-B67A-0303F2C4F072}" srcOrd="0" destOrd="0" presId="urn:microsoft.com/office/officeart/2018/5/layout/IconCircleLabelList"/>
    <dgm:cxn modelId="{9B68EB06-D4DA-425C-A243-99F990AB1DBE}" type="presParOf" srcId="{BBB65B33-7037-4E1C-9371-C2D2C2CDD34B}" destId="{DD2C7A72-3381-4C75-8B80-13D2836F3F8D}" srcOrd="1" destOrd="0" presId="urn:microsoft.com/office/officeart/2018/5/layout/IconCircleLabelList"/>
    <dgm:cxn modelId="{0B6741C9-BA03-4DAD-841C-3376533074A5}" type="presParOf" srcId="{BBB65B33-7037-4E1C-9371-C2D2C2CDD34B}" destId="{4231A442-DDB5-4160-B4FD-212D16D2EF84}" srcOrd="2" destOrd="0" presId="urn:microsoft.com/office/officeart/2018/5/layout/IconCircleLabelList"/>
    <dgm:cxn modelId="{B3E2E008-530E-4752-BD33-FB5B346BF558}" type="presParOf" srcId="{BBB65B33-7037-4E1C-9371-C2D2C2CDD34B}" destId="{CBDD4F6E-22DF-40D5-84F3-38E89E50DBFD}" srcOrd="3" destOrd="0" presId="urn:microsoft.com/office/officeart/2018/5/layout/IconCircleLabelList"/>
    <dgm:cxn modelId="{F34EDF9B-B40E-44DE-846B-257A3795DC65}" type="presParOf" srcId="{E75E2D95-C866-4388-9D55-8D16B9724CDE}" destId="{510E6A6B-010A-4551-B2A5-899E0FA5FB12}" srcOrd="3" destOrd="0" presId="urn:microsoft.com/office/officeart/2018/5/layout/IconCircleLabelList"/>
    <dgm:cxn modelId="{0F1F20BF-904F-48FA-9544-59D6B2135F47}" type="presParOf" srcId="{E75E2D95-C866-4388-9D55-8D16B9724CDE}" destId="{60CE5253-8889-40D5-9984-48D3889BE2E4}" srcOrd="4" destOrd="0" presId="urn:microsoft.com/office/officeart/2018/5/layout/IconCircleLabelList"/>
    <dgm:cxn modelId="{1B0A4F91-DE8D-4E75-9E4B-FA7B69889A19}" type="presParOf" srcId="{60CE5253-8889-40D5-9984-48D3889BE2E4}" destId="{E5E4F0D2-6C0E-4850-90FD-0D6AAC2F11EF}" srcOrd="0" destOrd="0" presId="urn:microsoft.com/office/officeart/2018/5/layout/IconCircleLabelList"/>
    <dgm:cxn modelId="{B3425056-5600-4BD3-91D6-BADBAFBC90E7}" type="presParOf" srcId="{60CE5253-8889-40D5-9984-48D3889BE2E4}" destId="{D98934F5-83FB-4BE1-A1B0-0B1A91CCA0D6}" srcOrd="1" destOrd="0" presId="urn:microsoft.com/office/officeart/2018/5/layout/IconCircleLabelList"/>
    <dgm:cxn modelId="{DC3B513C-99E6-4D97-AC89-6F889736A6DC}" type="presParOf" srcId="{60CE5253-8889-40D5-9984-48D3889BE2E4}" destId="{709DF60B-5156-410F-A831-1E555C2E9922}" srcOrd="2" destOrd="0" presId="urn:microsoft.com/office/officeart/2018/5/layout/IconCircleLabelList"/>
    <dgm:cxn modelId="{46E4E763-DD9C-4DE1-8FEA-CBEDB020FB1C}" type="presParOf" srcId="{60CE5253-8889-40D5-9984-48D3889BE2E4}" destId="{95198304-A362-43BF-85EF-BDCD930E7485}" srcOrd="3" destOrd="0" presId="urn:microsoft.com/office/officeart/2018/5/layout/IconCircleLabelList"/>
    <dgm:cxn modelId="{9310B21C-E904-4495-8201-2219F9E701F0}" type="presParOf" srcId="{E75E2D95-C866-4388-9D55-8D16B9724CDE}" destId="{BF6F2374-C345-4FEE-BD4B-E2566C07F7FF}" srcOrd="5" destOrd="0" presId="urn:microsoft.com/office/officeart/2018/5/layout/IconCircleLabelList"/>
    <dgm:cxn modelId="{DFBDC7F9-D0F3-47DC-8214-258D6AFC90D9}" type="presParOf" srcId="{E75E2D95-C866-4388-9D55-8D16B9724CDE}" destId="{79ADD419-3FE8-4728-B426-377F4046D1DD}" srcOrd="6" destOrd="0" presId="urn:microsoft.com/office/officeart/2018/5/layout/IconCircleLabelList"/>
    <dgm:cxn modelId="{7C2AB257-35E8-46FA-BA84-B9CE37755AC4}" type="presParOf" srcId="{79ADD419-3FE8-4728-B426-377F4046D1DD}" destId="{C9A0BEA0-6DA6-409C-A2D9-E4E48BA15464}" srcOrd="0" destOrd="0" presId="urn:microsoft.com/office/officeart/2018/5/layout/IconCircleLabelList"/>
    <dgm:cxn modelId="{3002D2D4-4931-4FE5-8E1E-C32116AC0F76}" type="presParOf" srcId="{79ADD419-3FE8-4728-B426-377F4046D1DD}" destId="{EF0602A3-C982-4D4B-AA6E-44AFDF520FB5}" srcOrd="1" destOrd="0" presId="urn:microsoft.com/office/officeart/2018/5/layout/IconCircleLabelList"/>
    <dgm:cxn modelId="{61632062-C710-4894-9911-A881497BDCB3}" type="presParOf" srcId="{79ADD419-3FE8-4728-B426-377F4046D1DD}" destId="{A6C8B6B1-F6C5-437C-A641-69D4EEBA33B2}" srcOrd="2" destOrd="0" presId="urn:microsoft.com/office/officeart/2018/5/layout/IconCircleLabelList"/>
    <dgm:cxn modelId="{DD7D6165-8576-4DC3-9ECB-B229131EBF49}" type="presParOf" srcId="{79ADD419-3FE8-4728-B426-377F4046D1DD}" destId="{37894ADA-655B-4D0F-BDB4-B31E092E10AC}" srcOrd="3" destOrd="0" presId="urn:microsoft.com/office/officeart/2018/5/layout/IconCircleLabelList"/>
    <dgm:cxn modelId="{9ABD7068-6E60-4B03-B6B7-E1BBEC58E61A}" type="presParOf" srcId="{E75E2D95-C866-4388-9D55-8D16B9724CDE}" destId="{95060DDA-AD13-4577-BB58-27ABFFA818AD}" srcOrd="7" destOrd="0" presId="urn:microsoft.com/office/officeart/2018/5/layout/IconCircleLabelList"/>
    <dgm:cxn modelId="{DA281A21-3125-4302-9FF6-252284A5A05A}" type="presParOf" srcId="{E75E2D95-C866-4388-9D55-8D16B9724CDE}" destId="{EDD3AFF0-3551-4F14-BD86-32E6521CA511}" srcOrd="8" destOrd="0" presId="urn:microsoft.com/office/officeart/2018/5/layout/IconCircleLabelList"/>
    <dgm:cxn modelId="{70199E4D-98E5-40D4-A3EC-53357D5FC076}" type="presParOf" srcId="{EDD3AFF0-3551-4F14-BD86-32E6521CA511}" destId="{ED5AE551-902F-467B-9445-03A2EC1EF5F3}" srcOrd="0" destOrd="0" presId="urn:microsoft.com/office/officeart/2018/5/layout/IconCircleLabelList"/>
    <dgm:cxn modelId="{1782E8E9-C946-43D5-8901-D6B9E3D7D449}" type="presParOf" srcId="{EDD3AFF0-3551-4F14-BD86-32E6521CA511}" destId="{BDC91670-E98A-463C-B402-15EA29C7D0DA}" srcOrd="1" destOrd="0" presId="urn:microsoft.com/office/officeart/2018/5/layout/IconCircleLabelList"/>
    <dgm:cxn modelId="{DBD0A1B8-D833-4907-B2F1-1A1406B57C12}" type="presParOf" srcId="{EDD3AFF0-3551-4F14-BD86-32E6521CA511}" destId="{D0A23997-B641-4E4E-9F26-440F9A2BCD8E}" srcOrd="2" destOrd="0" presId="urn:microsoft.com/office/officeart/2018/5/layout/IconCircleLabelList"/>
    <dgm:cxn modelId="{827D95DB-77DE-49A6-861F-7C3D17F0B247}" type="presParOf" srcId="{EDD3AFF0-3551-4F14-BD86-32E6521CA511}" destId="{32EFA1E6-2FB5-461B-901C-3EE8F29A7C2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14D41C2-6A4C-40B7-B492-D56DDEDE18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A553451-AAE4-4044-A8BF-3344A6CF92C1}">
      <dgm:prSet/>
      <dgm:spPr/>
      <dgm:t>
        <a:bodyPr/>
        <a:lstStyle/>
        <a:p>
          <a:r>
            <a:rPr lang="en-US" dirty="0"/>
            <a:t>General Manager – Operations &amp; staff</a:t>
          </a:r>
        </a:p>
      </dgm:t>
    </dgm:pt>
    <dgm:pt modelId="{F19A52D9-4AA1-408F-8AE5-86F292529B1B}" type="parTrans" cxnId="{9751921C-7DD8-4620-9D0B-71065CD397EF}">
      <dgm:prSet/>
      <dgm:spPr/>
      <dgm:t>
        <a:bodyPr/>
        <a:lstStyle/>
        <a:p>
          <a:endParaRPr lang="en-US"/>
        </a:p>
      </dgm:t>
    </dgm:pt>
    <dgm:pt modelId="{7DA7A4FF-A655-4768-A5DD-A14095F4F047}" type="sibTrans" cxnId="{9751921C-7DD8-4620-9D0B-71065CD397EF}">
      <dgm:prSet/>
      <dgm:spPr/>
      <dgm:t>
        <a:bodyPr/>
        <a:lstStyle/>
        <a:p>
          <a:endParaRPr lang="en-US"/>
        </a:p>
      </dgm:t>
    </dgm:pt>
    <dgm:pt modelId="{853C206C-2924-40E0-8EA4-63F1DB48C7A1}">
      <dgm:prSet/>
      <dgm:spPr/>
      <dgm:t>
        <a:bodyPr/>
        <a:lstStyle/>
        <a:p>
          <a:r>
            <a:rPr lang="en-US" dirty="0"/>
            <a:t> Head Chef – Menu creation &amp; quality</a:t>
          </a:r>
        </a:p>
      </dgm:t>
    </dgm:pt>
    <dgm:pt modelId="{7AC2CBE4-61EC-42C1-A7EC-632635B0CD5C}" type="parTrans" cxnId="{6103CAE9-1A11-4BF5-BF51-303ECD188B8D}">
      <dgm:prSet/>
      <dgm:spPr/>
      <dgm:t>
        <a:bodyPr/>
        <a:lstStyle/>
        <a:p>
          <a:endParaRPr lang="en-US"/>
        </a:p>
      </dgm:t>
    </dgm:pt>
    <dgm:pt modelId="{BF22B6A2-3FB3-4739-BEA0-A0ADEE9B99B7}" type="sibTrans" cxnId="{6103CAE9-1A11-4BF5-BF51-303ECD188B8D}">
      <dgm:prSet/>
      <dgm:spPr/>
      <dgm:t>
        <a:bodyPr/>
        <a:lstStyle/>
        <a:p>
          <a:endParaRPr lang="en-US"/>
        </a:p>
      </dgm:t>
    </dgm:pt>
    <dgm:pt modelId="{3216DD98-94CD-4EE2-91A9-4D6C8F08AA61}">
      <dgm:prSet/>
      <dgm:spPr/>
      <dgm:t>
        <a:bodyPr/>
        <a:lstStyle/>
        <a:p>
          <a:r>
            <a:rPr lang="en-US" dirty="0"/>
            <a:t> Service Supervisor – Customer experience</a:t>
          </a:r>
        </a:p>
      </dgm:t>
    </dgm:pt>
    <dgm:pt modelId="{319B39DE-7BCE-4EAE-9A7A-DCCCB340323B}" type="parTrans" cxnId="{BC28E875-961F-4158-9D33-392CBF54104C}">
      <dgm:prSet/>
      <dgm:spPr/>
      <dgm:t>
        <a:bodyPr/>
        <a:lstStyle/>
        <a:p>
          <a:endParaRPr lang="en-US"/>
        </a:p>
      </dgm:t>
    </dgm:pt>
    <dgm:pt modelId="{FB2C5281-EFDF-4F51-96F0-48CC70E79E4D}" type="sibTrans" cxnId="{BC28E875-961F-4158-9D33-392CBF54104C}">
      <dgm:prSet/>
      <dgm:spPr/>
      <dgm:t>
        <a:bodyPr/>
        <a:lstStyle/>
        <a:p>
          <a:endParaRPr lang="en-US"/>
        </a:p>
      </dgm:t>
    </dgm:pt>
    <dgm:pt modelId="{13EE1428-956D-4F9E-9074-514643812058}">
      <dgm:prSet/>
      <dgm:spPr/>
      <dgm:t>
        <a:bodyPr/>
        <a:lstStyle/>
        <a:p>
          <a:r>
            <a:rPr lang="en-US" dirty="0"/>
            <a:t> Finance Assistant – Budgeting &amp; accounts</a:t>
          </a:r>
        </a:p>
      </dgm:t>
    </dgm:pt>
    <dgm:pt modelId="{595FA942-5483-48BA-B55D-0955B3F4E87C}" type="parTrans" cxnId="{83632889-32DB-4734-928B-808DE5AAAB2C}">
      <dgm:prSet/>
      <dgm:spPr/>
      <dgm:t>
        <a:bodyPr/>
        <a:lstStyle/>
        <a:p>
          <a:endParaRPr lang="en-US"/>
        </a:p>
      </dgm:t>
    </dgm:pt>
    <dgm:pt modelId="{9A28D567-1A81-4E5D-99AE-885B2C168366}" type="sibTrans" cxnId="{83632889-32DB-4734-928B-808DE5AAAB2C}">
      <dgm:prSet/>
      <dgm:spPr/>
      <dgm:t>
        <a:bodyPr/>
        <a:lstStyle/>
        <a:p>
          <a:endParaRPr lang="en-US"/>
        </a:p>
      </dgm:t>
    </dgm:pt>
    <dgm:pt modelId="{C193A5FF-1EC1-4FFF-BE91-7C5B37725EFB}">
      <dgm:prSet/>
      <dgm:spPr/>
      <dgm:t>
        <a:bodyPr/>
        <a:lstStyle/>
        <a:p>
          <a:r>
            <a:rPr lang="en-US" dirty="0"/>
            <a:t> Marketing Coordinator – Branding &amp; reach</a:t>
          </a:r>
        </a:p>
      </dgm:t>
    </dgm:pt>
    <dgm:pt modelId="{758A7C65-775B-4356-963C-997EDB68F438}" type="parTrans" cxnId="{3D126504-5C07-40C2-B51F-AFB125AC399C}">
      <dgm:prSet/>
      <dgm:spPr/>
      <dgm:t>
        <a:bodyPr/>
        <a:lstStyle/>
        <a:p>
          <a:endParaRPr lang="en-US"/>
        </a:p>
      </dgm:t>
    </dgm:pt>
    <dgm:pt modelId="{D079BD96-8D37-4C77-90FF-7A373FF7B2CA}" type="sibTrans" cxnId="{3D126504-5C07-40C2-B51F-AFB125AC399C}">
      <dgm:prSet/>
      <dgm:spPr/>
      <dgm:t>
        <a:bodyPr/>
        <a:lstStyle/>
        <a:p>
          <a:endParaRPr lang="en-US"/>
        </a:p>
      </dgm:t>
    </dgm:pt>
    <dgm:pt modelId="{66B8F113-6252-449B-A790-DA589D403F56}" type="pres">
      <dgm:prSet presAssocID="{D14D41C2-6A4C-40B7-B492-D56DDEDE18AD}" presName="root" presStyleCnt="0">
        <dgm:presLayoutVars>
          <dgm:dir/>
          <dgm:resizeHandles val="exact"/>
        </dgm:presLayoutVars>
      </dgm:prSet>
      <dgm:spPr/>
    </dgm:pt>
    <dgm:pt modelId="{238BBB28-FB62-47CE-A8E4-29A25814D013}" type="pres">
      <dgm:prSet presAssocID="{7A553451-AAE4-4044-A8BF-3344A6CF92C1}" presName="compNode" presStyleCnt="0"/>
      <dgm:spPr/>
    </dgm:pt>
    <dgm:pt modelId="{FC209F0B-F684-4FCE-B458-C68CB43790F6}" type="pres">
      <dgm:prSet presAssocID="{7A553451-AAE4-4044-A8BF-3344A6CF92C1}" presName="bgRect" presStyleLbl="bgShp" presStyleIdx="0" presStyleCnt="5"/>
      <dgm:spPr/>
    </dgm:pt>
    <dgm:pt modelId="{B7995BD9-DED2-48F2-8D89-98A8802F9B6C}" type="pres">
      <dgm:prSet presAssocID="{7A553451-AAE4-4044-A8BF-3344A6CF92C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64C528F2-1B1B-4C77-A9A3-5A1660BDF27B}" type="pres">
      <dgm:prSet presAssocID="{7A553451-AAE4-4044-A8BF-3344A6CF92C1}" presName="spaceRect" presStyleCnt="0"/>
      <dgm:spPr/>
    </dgm:pt>
    <dgm:pt modelId="{A062E36E-7E6E-49DC-840D-2193D45109DF}" type="pres">
      <dgm:prSet presAssocID="{7A553451-AAE4-4044-A8BF-3344A6CF92C1}" presName="parTx" presStyleLbl="revTx" presStyleIdx="0" presStyleCnt="5">
        <dgm:presLayoutVars>
          <dgm:chMax val="0"/>
          <dgm:chPref val="0"/>
        </dgm:presLayoutVars>
      </dgm:prSet>
      <dgm:spPr/>
    </dgm:pt>
    <dgm:pt modelId="{6A4B83C0-16B5-4208-9DA8-D47CA406E1C2}" type="pres">
      <dgm:prSet presAssocID="{7DA7A4FF-A655-4768-A5DD-A14095F4F047}" presName="sibTrans" presStyleCnt="0"/>
      <dgm:spPr/>
    </dgm:pt>
    <dgm:pt modelId="{A14B747F-F6DB-4AE5-9DD3-7F2DFA330670}" type="pres">
      <dgm:prSet presAssocID="{853C206C-2924-40E0-8EA4-63F1DB48C7A1}" presName="compNode" presStyleCnt="0"/>
      <dgm:spPr/>
    </dgm:pt>
    <dgm:pt modelId="{0E28F0F7-0B71-4FA7-9A05-EFB6A0681F8B}" type="pres">
      <dgm:prSet presAssocID="{853C206C-2924-40E0-8EA4-63F1DB48C7A1}" presName="bgRect" presStyleLbl="bgShp" presStyleIdx="1" presStyleCnt="5"/>
      <dgm:spPr/>
    </dgm:pt>
    <dgm:pt modelId="{5EDF08A4-4F32-413D-8048-97A3CAC55AB2}" type="pres">
      <dgm:prSet presAssocID="{853C206C-2924-40E0-8EA4-63F1DB48C7A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F4B80498-F31A-4ACD-93FC-07FBE230EBF8}" type="pres">
      <dgm:prSet presAssocID="{853C206C-2924-40E0-8EA4-63F1DB48C7A1}" presName="spaceRect" presStyleCnt="0"/>
      <dgm:spPr/>
    </dgm:pt>
    <dgm:pt modelId="{B0390001-95A3-43D0-8AA7-8981789EA52F}" type="pres">
      <dgm:prSet presAssocID="{853C206C-2924-40E0-8EA4-63F1DB48C7A1}" presName="parTx" presStyleLbl="revTx" presStyleIdx="1" presStyleCnt="5">
        <dgm:presLayoutVars>
          <dgm:chMax val="0"/>
          <dgm:chPref val="0"/>
        </dgm:presLayoutVars>
      </dgm:prSet>
      <dgm:spPr/>
    </dgm:pt>
    <dgm:pt modelId="{FB84EAF6-F434-4535-8C1F-0D47EEF53C34}" type="pres">
      <dgm:prSet presAssocID="{BF22B6A2-3FB3-4739-BEA0-A0ADEE9B99B7}" presName="sibTrans" presStyleCnt="0"/>
      <dgm:spPr/>
    </dgm:pt>
    <dgm:pt modelId="{663629AF-3D95-4FE3-8F8A-798A0F222490}" type="pres">
      <dgm:prSet presAssocID="{3216DD98-94CD-4EE2-91A9-4D6C8F08AA61}" presName="compNode" presStyleCnt="0"/>
      <dgm:spPr/>
    </dgm:pt>
    <dgm:pt modelId="{F3A364B0-DD95-4ADD-B35C-C1B150EA60E5}" type="pres">
      <dgm:prSet presAssocID="{3216DD98-94CD-4EE2-91A9-4D6C8F08AA61}" presName="bgRect" presStyleLbl="bgShp" presStyleIdx="2" presStyleCnt="5"/>
      <dgm:spPr/>
    </dgm:pt>
    <dgm:pt modelId="{86699230-CC1C-455D-8583-79EAB5F39586}" type="pres">
      <dgm:prSet presAssocID="{3216DD98-94CD-4EE2-91A9-4D6C8F08AA6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CB1DEEE3-803D-4D22-B874-DC91BE5BAAC9}" type="pres">
      <dgm:prSet presAssocID="{3216DD98-94CD-4EE2-91A9-4D6C8F08AA61}" presName="spaceRect" presStyleCnt="0"/>
      <dgm:spPr/>
    </dgm:pt>
    <dgm:pt modelId="{386BE674-F54A-40BD-97CC-2C906A44A29B}" type="pres">
      <dgm:prSet presAssocID="{3216DD98-94CD-4EE2-91A9-4D6C8F08AA61}" presName="parTx" presStyleLbl="revTx" presStyleIdx="2" presStyleCnt="5">
        <dgm:presLayoutVars>
          <dgm:chMax val="0"/>
          <dgm:chPref val="0"/>
        </dgm:presLayoutVars>
      </dgm:prSet>
      <dgm:spPr/>
    </dgm:pt>
    <dgm:pt modelId="{A0D08C21-C570-4333-B695-24DDC6251B50}" type="pres">
      <dgm:prSet presAssocID="{FB2C5281-EFDF-4F51-96F0-48CC70E79E4D}" presName="sibTrans" presStyleCnt="0"/>
      <dgm:spPr/>
    </dgm:pt>
    <dgm:pt modelId="{B66BFF4A-EACA-496D-9CEB-E87148954D0C}" type="pres">
      <dgm:prSet presAssocID="{13EE1428-956D-4F9E-9074-514643812058}" presName="compNode" presStyleCnt="0"/>
      <dgm:spPr/>
    </dgm:pt>
    <dgm:pt modelId="{563BEA76-E921-42AA-ABCA-595003D16007}" type="pres">
      <dgm:prSet presAssocID="{13EE1428-956D-4F9E-9074-514643812058}" presName="bgRect" presStyleLbl="bgShp" presStyleIdx="3" presStyleCnt="5"/>
      <dgm:spPr/>
    </dgm:pt>
    <dgm:pt modelId="{06054176-F7A8-4455-87AA-E0A27B4B6C61}" type="pres">
      <dgm:prSet presAssocID="{13EE1428-956D-4F9E-9074-51464381205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8185FF5-0374-43C0-A8E5-39C4B9105E91}" type="pres">
      <dgm:prSet presAssocID="{13EE1428-956D-4F9E-9074-514643812058}" presName="spaceRect" presStyleCnt="0"/>
      <dgm:spPr/>
    </dgm:pt>
    <dgm:pt modelId="{0C3A0055-418D-4DB2-B5E3-59FA7E099BC9}" type="pres">
      <dgm:prSet presAssocID="{13EE1428-956D-4F9E-9074-514643812058}" presName="parTx" presStyleLbl="revTx" presStyleIdx="3" presStyleCnt="5">
        <dgm:presLayoutVars>
          <dgm:chMax val="0"/>
          <dgm:chPref val="0"/>
        </dgm:presLayoutVars>
      </dgm:prSet>
      <dgm:spPr/>
    </dgm:pt>
    <dgm:pt modelId="{D0C2DE13-7822-43FB-8B3F-249576C4BA97}" type="pres">
      <dgm:prSet presAssocID="{9A28D567-1A81-4E5D-99AE-885B2C168366}" presName="sibTrans" presStyleCnt="0"/>
      <dgm:spPr/>
    </dgm:pt>
    <dgm:pt modelId="{59669121-1541-48F2-94A7-9758168221A7}" type="pres">
      <dgm:prSet presAssocID="{C193A5FF-1EC1-4FFF-BE91-7C5B37725EFB}" presName="compNode" presStyleCnt="0"/>
      <dgm:spPr/>
    </dgm:pt>
    <dgm:pt modelId="{E2EE32C8-9874-47F0-9D39-54C827D19AA7}" type="pres">
      <dgm:prSet presAssocID="{C193A5FF-1EC1-4FFF-BE91-7C5B37725EFB}" presName="bgRect" presStyleLbl="bgShp" presStyleIdx="4" presStyleCnt="5"/>
      <dgm:spPr/>
    </dgm:pt>
    <dgm:pt modelId="{1C19A96F-855F-4167-AC15-DB07D327D076}" type="pres">
      <dgm:prSet presAssocID="{C193A5FF-1EC1-4FFF-BE91-7C5B37725EF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DEA43D94-5CE1-4503-A3F4-DDB9BB9F7258}" type="pres">
      <dgm:prSet presAssocID="{C193A5FF-1EC1-4FFF-BE91-7C5B37725EFB}" presName="spaceRect" presStyleCnt="0"/>
      <dgm:spPr/>
    </dgm:pt>
    <dgm:pt modelId="{FFE49C1D-D04E-4E06-8AF4-8BDEC82FCC68}" type="pres">
      <dgm:prSet presAssocID="{C193A5FF-1EC1-4FFF-BE91-7C5B37725EF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D126504-5C07-40C2-B51F-AFB125AC399C}" srcId="{D14D41C2-6A4C-40B7-B492-D56DDEDE18AD}" destId="{C193A5FF-1EC1-4FFF-BE91-7C5B37725EFB}" srcOrd="4" destOrd="0" parTransId="{758A7C65-775B-4356-963C-997EDB68F438}" sibTransId="{D079BD96-8D37-4C77-90FF-7A373FF7B2CA}"/>
    <dgm:cxn modelId="{9751921C-7DD8-4620-9D0B-71065CD397EF}" srcId="{D14D41C2-6A4C-40B7-B492-D56DDEDE18AD}" destId="{7A553451-AAE4-4044-A8BF-3344A6CF92C1}" srcOrd="0" destOrd="0" parTransId="{F19A52D9-4AA1-408F-8AE5-86F292529B1B}" sibTransId="{7DA7A4FF-A655-4768-A5DD-A14095F4F047}"/>
    <dgm:cxn modelId="{F928AF25-6F3D-4E87-9AAC-6E44B89053AD}" type="presOf" srcId="{7A553451-AAE4-4044-A8BF-3344A6CF92C1}" destId="{A062E36E-7E6E-49DC-840D-2193D45109DF}" srcOrd="0" destOrd="0" presId="urn:microsoft.com/office/officeart/2018/2/layout/IconVerticalSolidList"/>
    <dgm:cxn modelId="{7ED5E32F-9A60-4E7F-A5D5-0698CED2E55C}" type="presOf" srcId="{D14D41C2-6A4C-40B7-B492-D56DDEDE18AD}" destId="{66B8F113-6252-449B-A790-DA589D403F56}" srcOrd="0" destOrd="0" presId="urn:microsoft.com/office/officeart/2018/2/layout/IconVerticalSolidList"/>
    <dgm:cxn modelId="{56355760-1C32-43F0-A434-78D11EF0C550}" type="presOf" srcId="{13EE1428-956D-4F9E-9074-514643812058}" destId="{0C3A0055-418D-4DB2-B5E3-59FA7E099BC9}" srcOrd="0" destOrd="0" presId="urn:microsoft.com/office/officeart/2018/2/layout/IconVerticalSolidList"/>
    <dgm:cxn modelId="{FE925D54-2C9E-4830-9AD3-9107C72C9E45}" type="presOf" srcId="{C193A5FF-1EC1-4FFF-BE91-7C5B37725EFB}" destId="{FFE49C1D-D04E-4E06-8AF4-8BDEC82FCC68}" srcOrd="0" destOrd="0" presId="urn:microsoft.com/office/officeart/2018/2/layout/IconVerticalSolidList"/>
    <dgm:cxn modelId="{BC28E875-961F-4158-9D33-392CBF54104C}" srcId="{D14D41C2-6A4C-40B7-B492-D56DDEDE18AD}" destId="{3216DD98-94CD-4EE2-91A9-4D6C8F08AA61}" srcOrd="2" destOrd="0" parTransId="{319B39DE-7BCE-4EAE-9A7A-DCCCB340323B}" sibTransId="{FB2C5281-EFDF-4F51-96F0-48CC70E79E4D}"/>
    <dgm:cxn modelId="{83632889-32DB-4734-928B-808DE5AAAB2C}" srcId="{D14D41C2-6A4C-40B7-B492-D56DDEDE18AD}" destId="{13EE1428-956D-4F9E-9074-514643812058}" srcOrd="3" destOrd="0" parTransId="{595FA942-5483-48BA-B55D-0955B3F4E87C}" sibTransId="{9A28D567-1A81-4E5D-99AE-885B2C168366}"/>
    <dgm:cxn modelId="{37C55DBA-BC33-4555-8CB9-271E6D4F8B5A}" type="presOf" srcId="{3216DD98-94CD-4EE2-91A9-4D6C8F08AA61}" destId="{386BE674-F54A-40BD-97CC-2C906A44A29B}" srcOrd="0" destOrd="0" presId="urn:microsoft.com/office/officeart/2018/2/layout/IconVerticalSolidList"/>
    <dgm:cxn modelId="{BB94E0BE-8A7A-4F36-AB6A-F1827B581B0F}" type="presOf" srcId="{853C206C-2924-40E0-8EA4-63F1DB48C7A1}" destId="{B0390001-95A3-43D0-8AA7-8981789EA52F}" srcOrd="0" destOrd="0" presId="urn:microsoft.com/office/officeart/2018/2/layout/IconVerticalSolidList"/>
    <dgm:cxn modelId="{6103CAE9-1A11-4BF5-BF51-303ECD188B8D}" srcId="{D14D41C2-6A4C-40B7-B492-D56DDEDE18AD}" destId="{853C206C-2924-40E0-8EA4-63F1DB48C7A1}" srcOrd="1" destOrd="0" parTransId="{7AC2CBE4-61EC-42C1-A7EC-632635B0CD5C}" sibTransId="{BF22B6A2-3FB3-4739-BEA0-A0ADEE9B99B7}"/>
    <dgm:cxn modelId="{FC9DB39E-36EA-4EB7-ACAF-4ACA46B9ED8E}" type="presParOf" srcId="{66B8F113-6252-449B-A790-DA589D403F56}" destId="{238BBB28-FB62-47CE-A8E4-29A25814D013}" srcOrd="0" destOrd="0" presId="urn:microsoft.com/office/officeart/2018/2/layout/IconVerticalSolidList"/>
    <dgm:cxn modelId="{615F6686-DFC5-425A-B64F-6BD0FBC3F326}" type="presParOf" srcId="{238BBB28-FB62-47CE-A8E4-29A25814D013}" destId="{FC209F0B-F684-4FCE-B458-C68CB43790F6}" srcOrd="0" destOrd="0" presId="urn:microsoft.com/office/officeart/2018/2/layout/IconVerticalSolidList"/>
    <dgm:cxn modelId="{3A76C28C-3971-46E2-8DCD-8656A5AED104}" type="presParOf" srcId="{238BBB28-FB62-47CE-A8E4-29A25814D013}" destId="{B7995BD9-DED2-48F2-8D89-98A8802F9B6C}" srcOrd="1" destOrd="0" presId="urn:microsoft.com/office/officeart/2018/2/layout/IconVerticalSolidList"/>
    <dgm:cxn modelId="{B7D3C0A8-0985-4283-B4D6-A9C8E4BAF643}" type="presParOf" srcId="{238BBB28-FB62-47CE-A8E4-29A25814D013}" destId="{64C528F2-1B1B-4C77-A9A3-5A1660BDF27B}" srcOrd="2" destOrd="0" presId="urn:microsoft.com/office/officeart/2018/2/layout/IconVerticalSolidList"/>
    <dgm:cxn modelId="{9EE0D287-9F50-40FF-8741-55016EAE6056}" type="presParOf" srcId="{238BBB28-FB62-47CE-A8E4-29A25814D013}" destId="{A062E36E-7E6E-49DC-840D-2193D45109DF}" srcOrd="3" destOrd="0" presId="urn:microsoft.com/office/officeart/2018/2/layout/IconVerticalSolidList"/>
    <dgm:cxn modelId="{C39243E4-A523-4D98-A84C-DDB23979C4A4}" type="presParOf" srcId="{66B8F113-6252-449B-A790-DA589D403F56}" destId="{6A4B83C0-16B5-4208-9DA8-D47CA406E1C2}" srcOrd="1" destOrd="0" presId="urn:microsoft.com/office/officeart/2018/2/layout/IconVerticalSolidList"/>
    <dgm:cxn modelId="{F2C355B1-9A4D-4E60-BC48-1F874493BE2F}" type="presParOf" srcId="{66B8F113-6252-449B-A790-DA589D403F56}" destId="{A14B747F-F6DB-4AE5-9DD3-7F2DFA330670}" srcOrd="2" destOrd="0" presId="urn:microsoft.com/office/officeart/2018/2/layout/IconVerticalSolidList"/>
    <dgm:cxn modelId="{1972DC98-AB97-477C-A85A-AC69FA5982A2}" type="presParOf" srcId="{A14B747F-F6DB-4AE5-9DD3-7F2DFA330670}" destId="{0E28F0F7-0B71-4FA7-9A05-EFB6A0681F8B}" srcOrd="0" destOrd="0" presId="urn:microsoft.com/office/officeart/2018/2/layout/IconVerticalSolidList"/>
    <dgm:cxn modelId="{FA9D26CE-8AFC-4BCA-80E4-7D5C6F942A82}" type="presParOf" srcId="{A14B747F-F6DB-4AE5-9DD3-7F2DFA330670}" destId="{5EDF08A4-4F32-413D-8048-97A3CAC55AB2}" srcOrd="1" destOrd="0" presId="urn:microsoft.com/office/officeart/2018/2/layout/IconVerticalSolidList"/>
    <dgm:cxn modelId="{E82ED3C9-E905-4DF5-8AE3-BAD7C72572A3}" type="presParOf" srcId="{A14B747F-F6DB-4AE5-9DD3-7F2DFA330670}" destId="{F4B80498-F31A-4ACD-93FC-07FBE230EBF8}" srcOrd="2" destOrd="0" presId="urn:microsoft.com/office/officeart/2018/2/layout/IconVerticalSolidList"/>
    <dgm:cxn modelId="{1312CD4E-98AA-4A9D-A02C-7B188F17B9B9}" type="presParOf" srcId="{A14B747F-F6DB-4AE5-9DD3-7F2DFA330670}" destId="{B0390001-95A3-43D0-8AA7-8981789EA52F}" srcOrd="3" destOrd="0" presId="urn:microsoft.com/office/officeart/2018/2/layout/IconVerticalSolidList"/>
    <dgm:cxn modelId="{CA9D3D8C-3AA1-45CE-B6CF-D74ABAE347AB}" type="presParOf" srcId="{66B8F113-6252-449B-A790-DA589D403F56}" destId="{FB84EAF6-F434-4535-8C1F-0D47EEF53C34}" srcOrd="3" destOrd="0" presId="urn:microsoft.com/office/officeart/2018/2/layout/IconVerticalSolidList"/>
    <dgm:cxn modelId="{6366384B-D27A-4E2C-8055-60677C3A4402}" type="presParOf" srcId="{66B8F113-6252-449B-A790-DA589D403F56}" destId="{663629AF-3D95-4FE3-8F8A-798A0F222490}" srcOrd="4" destOrd="0" presId="urn:microsoft.com/office/officeart/2018/2/layout/IconVerticalSolidList"/>
    <dgm:cxn modelId="{E6EAB679-ADFF-4961-A978-AA7F86E02CFE}" type="presParOf" srcId="{663629AF-3D95-4FE3-8F8A-798A0F222490}" destId="{F3A364B0-DD95-4ADD-B35C-C1B150EA60E5}" srcOrd="0" destOrd="0" presId="urn:microsoft.com/office/officeart/2018/2/layout/IconVerticalSolidList"/>
    <dgm:cxn modelId="{F451254A-FFE1-42A9-B8CE-2DE2E2FA839E}" type="presParOf" srcId="{663629AF-3D95-4FE3-8F8A-798A0F222490}" destId="{86699230-CC1C-455D-8583-79EAB5F39586}" srcOrd="1" destOrd="0" presId="urn:microsoft.com/office/officeart/2018/2/layout/IconVerticalSolidList"/>
    <dgm:cxn modelId="{758DBA70-6996-4F58-B70E-094E78923222}" type="presParOf" srcId="{663629AF-3D95-4FE3-8F8A-798A0F222490}" destId="{CB1DEEE3-803D-4D22-B874-DC91BE5BAAC9}" srcOrd="2" destOrd="0" presId="urn:microsoft.com/office/officeart/2018/2/layout/IconVerticalSolidList"/>
    <dgm:cxn modelId="{62FACD80-7ED1-407E-867E-E33F349CF0C0}" type="presParOf" srcId="{663629AF-3D95-4FE3-8F8A-798A0F222490}" destId="{386BE674-F54A-40BD-97CC-2C906A44A29B}" srcOrd="3" destOrd="0" presId="urn:microsoft.com/office/officeart/2018/2/layout/IconVerticalSolidList"/>
    <dgm:cxn modelId="{4C182B8F-2066-440D-9F2C-B0A1276C6CB3}" type="presParOf" srcId="{66B8F113-6252-449B-A790-DA589D403F56}" destId="{A0D08C21-C570-4333-B695-24DDC6251B50}" srcOrd="5" destOrd="0" presId="urn:microsoft.com/office/officeart/2018/2/layout/IconVerticalSolidList"/>
    <dgm:cxn modelId="{D3B10449-A430-4DB9-9E3D-69C08B3A266F}" type="presParOf" srcId="{66B8F113-6252-449B-A790-DA589D403F56}" destId="{B66BFF4A-EACA-496D-9CEB-E87148954D0C}" srcOrd="6" destOrd="0" presId="urn:microsoft.com/office/officeart/2018/2/layout/IconVerticalSolidList"/>
    <dgm:cxn modelId="{585CA6F8-4692-42CA-94BE-42CD8DA1E60D}" type="presParOf" srcId="{B66BFF4A-EACA-496D-9CEB-E87148954D0C}" destId="{563BEA76-E921-42AA-ABCA-595003D16007}" srcOrd="0" destOrd="0" presId="urn:microsoft.com/office/officeart/2018/2/layout/IconVerticalSolidList"/>
    <dgm:cxn modelId="{F157F4D1-5D60-4105-8C6D-0D45F1EBD375}" type="presParOf" srcId="{B66BFF4A-EACA-496D-9CEB-E87148954D0C}" destId="{06054176-F7A8-4455-87AA-E0A27B4B6C61}" srcOrd="1" destOrd="0" presId="urn:microsoft.com/office/officeart/2018/2/layout/IconVerticalSolidList"/>
    <dgm:cxn modelId="{E1B110AC-772E-4185-B3A2-F04CC605D466}" type="presParOf" srcId="{B66BFF4A-EACA-496D-9CEB-E87148954D0C}" destId="{E8185FF5-0374-43C0-A8E5-39C4B9105E91}" srcOrd="2" destOrd="0" presId="urn:microsoft.com/office/officeart/2018/2/layout/IconVerticalSolidList"/>
    <dgm:cxn modelId="{7AFD0E28-D36B-4E3D-8D8F-15B841DB13E8}" type="presParOf" srcId="{B66BFF4A-EACA-496D-9CEB-E87148954D0C}" destId="{0C3A0055-418D-4DB2-B5E3-59FA7E099BC9}" srcOrd="3" destOrd="0" presId="urn:microsoft.com/office/officeart/2018/2/layout/IconVerticalSolidList"/>
    <dgm:cxn modelId="{FA8A887B-53A1-40AE-9472-70D3C692C9FF}" type="presParOf" srcId="{66B8F113-6252-449B-A790-DA589D403F56}" destId="{D0C2DE13-7822-43FB-8B3F-249576C4BA97}" srcOrd="7" destOrd="0" presId="urn:microsoft.com/office/officeart/2018/2/layout/IconVerticalSolidList"/>
    <dgm:cxn modelId="{FC440CD3-C92B-4B20-83D5-B60A8C0D1FB6}" type="presParOf" srcId="{66B8F113-6252-449B-A790-DA589D403F56}" destId="{59669121-1541-48F2-94A7-9758168221A7}" srcOrd="8" destOrd="0" presId="urn:microsoft.com/office/officeart/2018/2/layout/IconVerticalSolidList"/>
    <dgm:cxn modelId="{C05DFF93-9BF8-46F8-B0D5-984AA22C84EC}" type="presParOf" srcId="{59669121-1541-48F2-94A7-9758168221A7}" destId="{E2EE32C8-9874-47F0-9D39-54C827D19AA7}" srcOrd="0" destOrd="0" presId="urn:microsoft.com/office/officeart/2018/2/layout/IconVerticalSolidList"/>
    <dgm:cxn modelId="{CC14FAFD-11B9-4160-BC5A-8B73B745EA7D}" type="presParOf" srcId="{59669121-1541-48F2-94A7-9758168221A7}" destId="{1C19A96F-855F-4167-AC15-DB07D327D076}" srcOrd="1" destOrd="0" presId="urn:microsoft.com/office/officeart/2018/2/layout/IconVerticalSolidList"/>
    <dgm:cxn modelId="{A3AB6A70-A17E-4B1B-8A1A-A7F97220D556}" type="presParOf" srcId="{59669121-1541-48F2-94A7-9758168221A7}" destId="{DEA43D94-5CE1-4503-A3F4-DDB9BB9F7258}" srcOrd="2" destOrd="0" presId="urn:microsoft.com/office/officeart/2018/2/layout/IconVerticalSolidList"/>
    <dgm:cxn modelId="{81754A93-979A-4EDA-A183-E1C74176266A}" type="presParOf" srcId="{59669121-1541-48F2-94A7-9758168221A7}" destId="{FFE49C1D-D04E-4E06-8AF4-8BDEC82FCC6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D32D43C-6E04-4197-938E-7B96B22C030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CBCC45-C57B-4B51-89F0-01DCBFB320B0}">
      <dgm:prSet/>
      <dgm:spPr/>
      <dgm:t>
        <a:bodyPr/>
        <a:lstStyle/>
        <a:p>
          <a:r>
            <a:rPr lang="en-US" dirty="0"/>
            <a:t>Owner → General Manager</a:t>
          </a:r>
        </a:p>
      </dgm:t>
    </dgm:pt>
    <dgm:pt modelId="{436897E2-A4BF-4C36-9020-5BCF608C6F3F}" type="parTrans" cxnId="{CF465D18-1CE8-439F-B02D-773F887B7830}">
      <dgm:prSet/>
      <dgm:spPr/>
      <dgm:t>
        <a:bodyPr/>
        <a:lstStyle/>
        <a:p>
          <a:endParaRPr lang="en-US"/>
        </a:p>
      </dgm:t>
    </dgm:pt>
    <dgm:pt modelId="{2F6F279B-AF2A-481B-8B2A-450FDB554EEA}" type="sibTrans" cxnId="{CF465D18-1CE8-439F-B02D-773F887B7830}">
      <dgm:prSet/>
      <dgm:spPr/>
      <dgm:t>
        <a:bodyPr/>
        <a:lstStyle/>
        <a:p>
          <a:endParaRPr lang="en-US"/>
        </a:p>
      </dgm:t>
    </dgm:pt>
    <dgm:pt modelId="{26B81B8A-DE4F-4681-91D2-62DB83FD2B2D}">
      <dgm:prSet/>
      <dgm:spPr/>
      <dgm:t>
        <a:bodyPr/>
        <a:lstStyle/>
        <a:p>
          <a:r>
            <a:rPr lang="en-US" dirty="0"/>
            <a:t> GM → Kitchen Head</a:t>
          </a:r>
        </a:p>
      </dgm:t>
    </dgm:pt>
    <dgm:pt modelId="{ACB298AF-CCA4-4FA6-8B7E-E18A057D442A}" type="parTrans" cxnId="{5DE503C9-5F1E-4BF4-9433-6EFF1B2EDD7D}">
      <dgm:prSet/>
      <dgm:spPr/>
      <dgm:t>
        <a:bodyPr/>
        <a:lstStyle/>
        <a:p>
          <a:endParaRPr lang="en-US"/>
        </a:p>
      </dgm:t>
    </dgm:pt>
    <dgm:pt modelId="{3F23715B-247D-489D-BA4A-85EA269B3078}" type="sibTrans" cxnId="{5DE503C9-5F1E-4BF4-9433-6EFF1B2EDD7D}">
      <dgm:prSet/>
      <dgm:spPr/>
      <dgm:t>
        <a:bodyPr/>
        <a:lstStyle/>
        <a:p>
          <a:endParaRPr lang="en-US"/>
        </a:p>
      </dgm:t>
    </dgm:pt>
    <dgm:pt modelId="{8748D0B4-B60F-4390-9E58-4B4B8227B9BD}">
      <dgm:prSet/>
      <dgm:spPr/>
      <dgm:t>
        <a:bodyPr/>
        <a:lstStyle/>
        <a:p>
          <a:r>
            <a:rPr lang="en-US" dirty="0"/>
            <a:t> GM → Service Supervisor</a:t>
          </a:r>
        </a:p>
      </dgm:t>
    </dgm:pt>
    <dgm:pt modelId="{0E3D3349-9B18-492F-9BEF-6BC0D08AD38A}" type="parTrans" cxnId="{86F82DCE-DFAF-49E6-8FD2-9478672A89A5}">
      <dgm:prSet/>
      <dgm:spPr/>
      <dgm:t>
        <a:bodyPr/>
        <a:lstStyle/>
        <a:p>
          <a:endParaRPr lang="en-US"/>
        </a:p>
      </dgm:t>
    </dgm:pt>
    <dgm:pt modelId="{E2C83793-F2DD-4FFB-8068-156035A6FC0D}" type="sibTrans" cxnId="{86F82DCE-DFAF-49E6-8FD2-9478672A89A5}">
      <dgm:prSet/>
      <dgm:spPr/>
      <dgm:t>
        <a:bodyPr/>
        <a:lstStyle/>
        <a:p>
          <a:endParaRPr lang="en-US"/>
        </a:p>
      </dgm:t>
    </dgm:pt>
    <dgm:pt modelId="{0A822817-EA37-4ADC-87A1-A84ED3650C53}">
      <dgm:prSet/>
      <dgm:spPr/>
      <dgm:t>
        <a:bodyPr/>
        <a:lstStyle/>
        <a:p>
          <a:r>
            <a:rPr lang="en-US" dirty="0"/>
            <a:t> GM → Finance Assistant</a:t>
          </a:r>
        </a:p>
      </dgm:t>
    </dgm:pt>
    <dgm:pt modelId="{B9D92481-16DB-4363-B719-C7D96D5E0BDE}" type="parTrans" cxnId="{EB98E7EF-D9EA-46BD-B27B-3FED3AB0EC07}">
      <dgm:prSet/>
      <dgm:spPr/>
      <dgm:t>
        <a:bodyPr/>
        <a:lstStyle/>
        <a:p>
          <a:endParaRPr lang="en-US"/>
        </a:p>
      </dgm:t>
    </dgm:pt>
    <dgm:pt modelId="{2F38992F-528F-4544-82DC-D30EFA38A19D}" type="sibTrans" cxnId="{EB98E7EF-D9EA-46BD-B27B-3FED3AB0EC07}">
      <dgm:prSet/>
      <dgm:spPr/>
      <dgm:t>
        <a:bodyPr/>
        <a:lstStyle/>
        <a:p>
          <a:endParaRPr lang="en-US"/>
        </a:p>
      </dgm:t>
    </dgm:pt>
    <dgm:pt modelId="{637DAB3B-3D4B-4E34-BC81-344934EB16C8}">
      <dgm:prSet/>
      <dgm:spPr/>
      <dgm:t>
        <a:bodyPr/>
        <a:lstStyle/>
        <a:p>
          <a:r>
            <a:rPr lang="en-US" dirty="0"/>
            <a:t> GM → Marketing Coordinator</a:t>
          </a:r>
        </a:p>
      </dgm:t>
    </dgm:pt>
    <dgm:pt modelId="{C3A90FE8-113B-418D-BBD9-6D1409A1A05C}" type="parTrans" cxnId="{D37F626F-4BEC-45D8-AA9C-D8FAA280CC75}">
      <dgm:prSet/>
      <dgm:spPr/>
      <dgm:t>
        <a:bodyPr/>
        <a:lstStyle/>
        <a:p>
          <a:endParaRPr lang="en-US"/>
        </a:p>
      </dgm:t>
    </dgm:pt>
    <dgm:pt modelId="{EA908EBE-557F-48E5-8C3B-FBAE4EEE1030}" type="sibTrans" cxnId="{D37F626F-4BEC-45D8-AA9C-D8FAA280CC75}">
      <dgm:prSet/>
      <dgm:spPr/>
      <dgm:t>
        <a:bodyPr/>
        <a:lstStyle/>
        <a:p>
          <a:endParaRPr lang="en-US"/>
        </a:p>
      </dgm:t>
    </dgm:pt>
    <dgm:pt modelId="{122EBF10-E45C-4FAB-99F4-7123DF5C8D99}" type="pres">
      <dgm:prSet presAssocID="{DD32D43C-6E04-4197-938E-7B96B22C0301}" presName="diagram" presStyleCnt="0">
        <dgm:presLayoutVars>
          <dgm:dir/>
          <dgm:resizeHandles val="exact"/>
        </dgm:presLayoutVars>
      </dgm:prSet>
      <dgm:spPr/>
    </dgm:pt>
    <dgm:pt modelId="{D9C83519-1D66-4C6A-96FD-F4E066E328E5}" type="pres">
      <dgm:prSet presAssocID="{9CCBCC45-C57B-4B51-89F0-01DCBFB320B0}" presName="node" presStyleLbl="node1" presStyleIdx="0" presStyleCnt="5">
        <dgm:presLayoutVars>
          <dgm:bulletEnabled val="1"/>
        </dgm:presLayoutVars>
      </dgm:prSet>
      <dgm:spPr/>
    </dgm:pt>
    <dgm:pt modelId="{67BCF0A1-F761-40DF-82C3-CC91D0510468}" type="pres">
      <dgm:prSet presAssocID="{2F6F279B-AF2A-481B-8B2A-450FDB554EEA}" presName="sibTrans" presStyleCnt="0"/>
      <dgm:spPr/>
    </dgm:pt>
    <dgm:pt modelId="{11BD879E-CFEA-42E3-BEEA-145EAC0FFC3C}" type="pres">
      <dgm:prSet presAssocID="{26B81B8A-DE4F-4681-91D2-62DB83FD2B2D}" presName="node" presStyleLbl="node1" presStyleIdx="1" presStyleCnt="5">
        <dgm:presLayoutVars>
          <dgm:bulletEnabled val="1"/>
        </dgm:presLayoutVars>
      </dgm:prSet>
      <dgm:spPr/>
    </dgm:pt>
    <dgm:pt modelId="{A6BA02FA-677A-4921-A3D4-F191CE206691}" type="pres">
      <dgm:prSet presAssocID="{3F23715B-247D-489D-BA4A-85EA269B3078}" presName="sibTrans" presStyleCnt="0"/>
      <dgm:spPr/>
    </dgm:pt>
    <dgm:pt modelId="{73296885-FB7F-4DC3-8E88-C7F2D09F4046}" type="pres">
      <dgm:prSet presAssocID="{8748D0B4-B60F-4390-9E58-4B4B8227B9BD}" presName="node" presStyleLbl="node1" presStyleIdx="2" presStyleCnt="5">
        <dgm:presLayoutVars>
          <dgm:bulletEnabled val="1"/>
        </dgm:presLayoutVars>
      </dgm:prSet>
      <dgm:spPr/>
    </dgm:pt>
    <dgm:pt modelId="{473B248E-279A-4C8B-A54D-D284DCF6D61D}" type="pres">
      <dgm:prSet presAssocID="{E2C83793-F2DD-4FFB-8068-156035A6FC0D}" presName="sibTrans" presStyleCnt="0"/>
      <dgm:spPr/>
    </dgm:pt>
    <dgm:pt modelId="{F1E0E10D-C3E2-4098-BFC2-4C8D824DBDBC}" type="pres">
      <dgm:prSet presAssocID="{0A822817-EA37-4ADC-87A1-A84ED3650C53}" presName="node" presStyleLbl="node1" presStyleIdx="3" presStyleCnt="5">
        <dgm:presLayoutVars>
          <dgm:bulletEnabled val="1"/>
        </dgm:presLayoutVars>
      </dgm:prSet>
      <dgm:spPr/>
    </dgm:pt>
    <dgm:pt modelId="{9C6BC800-CBFD-45B1-88F6-D4630936B6E7}" type="pres">
      <dgm:prSet presAssocID="{2F38992F-528F-4544-82DC-D30EFA38A19D}" presName="sibTrans" presStyleCnt="0"/>
      <dgm:spPr/>
    </dgm:pt>
    <dgm:pt modelId="{807F4D3F-9E97-4F56-A8AE-8FB1ED93F684}" type="pres">
      <dgm:prSet presAssocID="{637DAB3B-3D4B-4E34-BC81-344934EB16C8}" presName="node" presStyleLbl="node1" presStyleIdx="4" presStyleCnt="5">
        <dgm:presLayoutVars>
          <dgm:bulletEnabled val="1"/>
        </dgm:presLayoutVars>
      </dgm:prSet>
      <dgm:spPr/>
    </dgm:pt>
  </dgm:ptLst>
  <dgm:cxnLst>
    <dgm:cxn modelId="{1A12F00A-822B-48D3-9660-7A04147A6565}" type="presOf" srcId="{8748D0B4-B60F-4390-9E58-4B4B8227B9BD}" destId="{73296885-FB7F-4DC3-8E88-C7F2D09F4046}" srcOrd="0" destOrd="0" presId="urn:microsoft.com/office/officeart/2005/8/layout/default"/>
    <dgm:cxn modelId="{CF465D18-1CE8-439F-B02D-773F887B7830}" srcId="{DD32D43C-6E04-4197-938E-7B96B22C0301}" destId="{9CCBCC45-C57B-4B51-89F0-01DCBFB320B0}" srcOrd="0" destOrd="0" parTransId="{436897E2-A4BF-4C36-9020-5BCF608C6F3F}" sibTransId="{2F6F279B-AF2A-481B-8B2A-450FDB554EEA}"/>
    <dgm:cxn modelId="{D37F626F-4BEC-45D8-AA9C-D8FAA280CC75}" srcId="{DD32D43C-6E04-4197-938E-7B96B22C0301}" destId="{637DAB3B-3D4B-4E34-BC81-344934EB16C8}" srcOrd="4" destOrd="0" parTransId="{C3A90FE8-113B-418D-BBD9-6D1409A1A05C}" sibTransId="{EA908EBE-557F-48E5-8C3B-FBAE4EEE1030}"/>
    <dgm:cxn modelId="{B31C92A8-9A9F-4CEC-93CD-F71A4D1A2EA6}" type="presOf" srcId="{9CCBCC45-C57B-4B51-89F0-01DCBFB320B0}" destId="{D9C83519-1D66-4C6A-96FD-F4E066E328E5}" srcOrd="0" destOrd="0" presId="urn:microsoft.com/office/officeart/2005/8/layout/default"/>
    <dgm:cxn modelId="{5F24D3C2-BDE9-4DDC-916E-036D85746AEA}" type="presOf" srcId="{637DAB3B-3D4B-4E34-BC81-344934EB16C8}" destId="{807F4D3F-9E97-4F56-A8AE-8FB1ED93F684}" srcOrd="0" destOrd="0" presId="urn:microsoft.com/office/officeart/2005/8/layout/default"/>
    <dgm:cxn modelId="{5DE503C9-5F1E-4BF4-9433-6EFF1B2EDD7D}" srcId="{DD32D43C-6E04-4197-938E-7B96B22C0301}" destId="{26B81B8A-DE4F-4681-91D2-62DB83FD2B2D}" srcOrd="1" destOrd="0" parTransId="{ACB298AF-CCA4-4FA6-8B7E-E18A057D442A}" sibTransId="{3F23715B-247D-489D-BA4A-85EA269B3078}"/>
    <dgm:cxn modelId="{86F82DCE-DFAF-49E6-8FD2-9478672A89A5}" srcId="{DD32D43C-6E04-4197-938E-7B96B22C0301}" destId="{8748D0B4-B60F-4390-9E58-4B4B8227B9BD}" srcOrd="2" destOrd="0" parTransId="{0E3D3349-9B18-492F-9BEF-6BC0D08AD38A}" sibTransId="{E2C83793-F2DD-4FFB-8068-156035A6FC0D}"/>
    <dgm:cxn modelId="{41DA49DF-0290-426B-8785-2A11BCDF30C4}" type="presOf" srcId="{26B81B8A-DE4F-4681-91D2-62DB83FD2B2D}" destId="{11BD879E-CFEA-42E3-BEEA-145EAC0FFC3C}" srcOrd="0" destOrd="0" presId="urn:microsoft.com/office/officeart/2005/8/layout/default"/>
    <dgm:cxn modelId="{256C30E8-FE6B-49D8-AD9E-20069B5B144E}" type="presOf" srcId="{0A822817-EA37-4ADC-87A1-A84ED3650C53}" destId="{F1E0E10D-C3E2-4098-BFC2-4C8D824DBDBC}" srcOrd="0" destOrd="0" presId="urn:microsoft.com/office/officeart/2005/8/layout/default"/>
    <dgm:cxn modelId="{EB98E7EF-D9EA-46BD-B27B-3FED3AB0EC07}" srcId="{DD32D43C-6E04-4197-938E-7B96B22C0301}" destId="{0A822817-EA37-4ADC-87A1-A84ED3650C53}" srcOrd="3" destOrd="0" parTransId="{B9D92481-16DB-4363-B719-C7D96D5E0BDE}" sibTransId="{2F38992F-528F-4544-82DC-D30EFA38A19D}"/>
    <dgm:cxn modelId="{D7EAF5FE-49DE-4D2C-81EF-2808EDBCF5F3}" type="presOf" srcId="{DD32D43C-6E04-4197-938E-7B96B22C0301}" destId="{122EBF10-E45C-4FAB-99F4-7123DF5C8D99}" srcOrd="0" destOrd="0" presId="urn:microsoft.com/office/officeart/2005/8/layout/default"/>
    <dgm:cxn modelId="{C0B23B82-ED0F-4339-9499-9D1A2FC12BD7}" type="presParOf" srcId="{122EBF10-E45C-4FAB-99F4-7123DF5C8D99}" destId="{D9C83519-1D66-4C6A-96FD-F4E066E328E5}" srcOrd="0" destOrd="0" presId="urn:microsoft.com/office/officeart/2005/8/layout/default"/>
    <dgm:cxn modelId="{5A3EAB2B-BE38-49FB-8787-B29AFD8804D1}" type="presParOf" srcId="{122EBF10-E45C-4FAB-99F4-7123DF5C8D99}" destId="{67BCF0A1-F761-40DF-82C3-CC91D0510468}" srcOrd="1" destOrd="0" presId="urn:microsoft.com/office/officeart/2005/8/layout/default"/>
    <dgm:cxn modelId="{96F982F0-1D1E-425C-980F-907D3FFB3D13}" type="presParOf" srcId="{122EBF10-E45C-4FAB-99F4-7123DF5C8D99}" destId="{11BD879E-CFEA-42E3-BEEA-145EAC0FFC3C}" srcOrd="2" destOrd="0" presId="urn:microsoft.com/office/officeart/2005/8/layout/default"/>
    <dgm:cxn modelId="{2306F2B0-9648-42AB-AF5A-B713732D5CFC}" type="presParOf" srcId="{122EBF10-E45C-4FAB-99F4-7123DF5C8D99}" destId="{A6BA02FA-677A-4921-A3D4-F191CE206691}" srcOrd="3" destOrd="0" presId="urn:microsoft.com/office/officeart/2005/8/layout/default"/>
    <dgm:cxn modelId="{30DD8338-E942-433B-956F-28803F066704}" type="presParOf" srcId="{122EBF10-E45C-4FAB-99F4-7123DF5C8D99}" destId="{73296885-FB7F-4DC3-8E88-C7F2D09F4046}" srcOrd="4" destOrd="0" presId="urn:microsoft.com/office/officeart/2005/8/layout/default"/>
    <dgm:cxn modelId="{66035982-B029-428B-A918-44920024CDEC}" type="presParOf" srcId="{122EBF10-E45C-4FAB-99F4-7123DF5C8D99}" destId="{473B248E-279A-4C8B-A54D-D284DCF6D61D}" srcOrd="5" destOrd="0" presId="urn:microsoft.com/office/officeart/2005/8/layout/default"/>
    <dgm:cxn modelId="{D14C444A-2CBB-4532-AAA5-DFF70BA023AB}" type="presParOf" srcId="{122EBF10-E45C-4FAB-99F4-7123DF5C8D99}" destId="{F1E0E10D-C3E2-4098-BFC2-4C8D824DBDBC}" srcOrd="6" destOrd="0" presId="urn:microsoft.com/office/officeart/2005/8/layout/default"/>
    <dgm:cxn modelId="{D7890843-4A9D-4D86-8522-936DC57A56C8}" type="presParOf" srcId="{122EBF10-E45C-4FAB-99F4-7123DF5C8D99}" destId="{9C6BC800-CBFD-45B1-88F6-D4630936B6E7}" srcOrd="7" destOrd="0" presId="urn:microsoft.com/office/officeart/2005/8/layout/default"/>
    <dgm:cxn modelId="{250759AE-0153-4D52-BBC3-5DECEEBAFF44}" type="presParOf" srcId="{122EBF10-E45C-4FAB-99F4-7123DF5C8D99}" destId="{807F4D3F-9E97-4F56-A8AE-8FB1ED93F68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73A9BB-BC55-430E-93AD-DC7F5692B1B2}">
      <dsp:nvSpPr>
        <dsp:cNvPr id="0" name=""/>
        <dsp:cNvSpPr/>
      </dsp:nvSpPr>
      <dsp:spPr>
        <a:xfrm>
          <a:off x="0" y="4299"/>
          <a:ext cx="4395818" cy="9157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36D9C-B273-4825-941A-3FC4820BB437}">
      <dsp:nvSpPr>
        <dsp:cNvPr id="0" name=""/>
        <dsp:cNvSpPr/>
      </dsp:nvSpPr>
      <dsp:spPr>
        <a:xfrm>
          <a:off x="277016" y="210345"/>
          <a:ext cx="503667" cy="503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F3C11-6ACC-4DF8-97EF-A22483A263B9}">
      <dsp:nvSpPr>
        <dsp:cNvPr id="0" name=""/>
        <dsp:cNvSpPr/>
      </dsp:nvSpPr>
      <dsp:spPr>
        <a:xfrm>
          <a:off x="1057701" y="4299"/>
          <a:ext cx="3338116" cy="915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18" tIns="96918" rIns="96918" bIns="969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Authentic Goan seafood &amp; beach restaurant</a:t>
          </a:r>
        </a:p>
      </dsp:txBody>
      <dsp:txXfrm>
        <a:off x="1057701" y="4299"/>
        <a:ext cx="3338116" cy="915758"/>
      </dsp:txXfrm>
    </dsp:sp>
    <dsp:sp modelId="{5A1D438B-F8D9-4876-AF16-C7EC8409370A}">
      <dsp:nvSpPr>
        <dsp:cNvPr id="0" name=""/>
        <dsp:cNvSpPr/>
      </dsp:nvSpPr>
      <dsp:spPr>
        <a:xfrm>
          <a:off x="0" y="1148997"/>
          <a:ext cx="4395818" cy="9157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C6EE2E-A8F0-4EBC-8C9D-543E7BD23867}">
      <dsp:nvSpPr>
        <dsp:cNvPr id="0" name=""/>
        <dsp:cNvSpPr/>
      </dsp:nvSpPr>
      <dsp:spPr>
        <a:xfrm>
          <a:off x="277016" y="1355043"/>
          <a:ext cx="503667" cy="503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50E46-7D79-43FC-B293-9D50C00816A8}">
      <dsp:nvSpPr>
        <dsp:cNvPr id="0" name=""/>
        <dsp:cNvSpPr/>
      </dsp:nvSpPr>
      <dsp:spPr>
        <a:xfrm>
          <a:off x="1057701" y="1148997"/>
          <a:ext cx="3338116" cy="915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18" tIns="96918" rIns="96918" bIns="969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Located on Varca Beach with sea view</a:t>
          </a:r>
        </a:p>
      </dsp:txBody>
      <dsp:txXfrm>
        <a:off x="1057701" y="1148997"/>
        <a:ext cx="3338116" cy="915758"/>
      </dsp:txXfrm>
    </dsp:sp>
    <dsp:sp modelId="{B2C150ED-78F1-41D4-AC39-F700A73A89F1}">
      <dsp:nvSpPr>
        <dsp:cNvPr id="0" name=""/>
        <dsp:cNvSpPr/>
      </dsp:nvSpPr>
      <dsp:spPr>
        <a:xfrm>
          <a:off x="0" y="2293695"/>
          <a:ext cx="4395818" cy="9157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0CD76D-3EF5-4D01-91C0-09973754902F}">
      <dsp:nvSpPr>
        <dsp:cNvPr id="0" name=""/>
        <dsp:cNvSpPr/>
      </dsp:nvSpPr>
      <dsp:spPr>
        <a:xfrm>
          <a:off x="277016" y="2499741"/>
          <a:ext cx="503667" cy="5036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78A13-F963-4B64-BFF4-F7F1E5D09E3E}">
      <dsp:nvSpPr>
        <dsp:cNvPr id="0" name=""/>
        <dsp:cNvSpPr/>
      </dsp:nvSpPr>
      <dsp:spPr>
        <a:xfrm>
          <a:off x="1057701" y="2293695"/>
          <a:ext cx="3338116" cy="915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18" tIns="96918" rIns="96918" bIns="969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Live music &amp; sunset dining experience</a:t>
          </a:r>
        </a:p>
      </dsp:txBody>
      <dsp:txXfrm>
        <a:off x="1057701" y="2293695"/>
        <a:ext cx="3338116" cy="915758"/>
      </dsp:txXfrm>
    </dsp:sp>
    <dsp:sp modelId="{A02B0609-BA8A-4789-81C2-33501741E2D5}">
      <dsp:nvSpPr>
        <dsp:cNvPr id="0" name=""/>
        <dsp:cNvSpPr/>
      </dsp:nvSpPr>
      <dsp:spPr>
        <a:xfrm>
          <a:off x="0" y="3438393"/>
          <a:ext cx="4395818" cy="9157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798E85-C344-4883-90AD-A2ABE4D10C0A}">
      <dsp:nvSpPr>
        <dsp:cNvPr id="0" name=""/>
        <dsp:cNvSpPr/>
      </dsp:nvSpPr>
      <dsp:spPr>
        <a:xfrm>
          <a:off x="277016" y="3644439"/>
          <a:ext cx="503667" cy="5036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3C738-EDF9-48E8-8017-C003437D2459}">
      <dsp:nvSpPr>
        <dsp:cNvPr id="0" name=""/>
        <dsp:cNvSpPr/>
      </dsp:nvSpPr>
      <dsp:spPr>
        <a:xfrm>
          <a:off x="1057701" y="3438393"/>
          <a:ext cx="3338116" cy="915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18" tIns="96918" rIns="96918" bIns="969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Blend of tradition + modern presentation</a:t>
          </a:r>
        </a:p>
      </dsp:txBody>
      <dsp:txXfrm>
        <a:off x="1057701" y="3438393"/>
        <a:ext cx="3338116" cy="915758"/>
      </dsp:txXfrm>
    </dsp:sp>
    <dsp:sp modelId="{09BEC64E-D5DF-44C3-806C-EC5C1CD8DE44}">
      <dsp:nvSpPr>
        <dsp:cNvPr id="0" name=""/>
        <dsp:cNvSpPr/>
      </dsp:nvSpPr>
      <dsp:spPr>
        <a:xfrm>
          <a:off x="0" y="4583092"/>
          <a:ext cx="4395818" cy="9157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20E43B-3FCB-4632-882F-DE97062C1C13}">
      <dsp:nvSpPr>
        <dsp:cNvPr id="0" name=""/>
        <dsp:cNvSpPr/>
      </dsp:nvSpPr>
      <dsp:spPr>
        <a:xfrm>
          <a:off x="277016" y="4789137"/>
          <a:ext cx="503667" cy="5036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89C512-D784-4BAF-AFDA-AE38EEE909B3}">
      <dsp:nvSpPr>
        <dsp:cNvPr id="0" name=""/>
        <dsp:cNvSpPr/>
      </dsp:nvSpPr>
      <dsp:spPr>
        <a:xfrm>
          <a:off x="1057701" y="4583092"/>
          <a:ext cx="3338116" cy="915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18" tIns="96918" rIns="96918" bIns="969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Mission: bring heart &amp; soul of Goan cuisine</a:t>
          </a:r>
        </a:p>
      </dsp:txBody>
      <dsp:txXfrm>
        <a:off x="1057701" y="4583092"/>
        <a:ext cx="3338116" cy="915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937C3-6D46-42AA-867B-0CB2700F2316}">
      <dsp:nvSpPr>
        <dsp:cNvPr id="0" name=""/>
        <dsp:cNvSpPr/>
      </dsp:nvSpPr>
      <dsp:spPr>
        <a:xfrm>
          <a:off x="0" y="4299"/>
          <a:ext cx="4395818" cy="9157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2F1DF6-58B3-4821-9C5C-1289955B1E2D}">
      <dsp:nvSpPr>
        <dsp:cNvPr id="0" name=""/>
        <dsp:cNvSpPr/>
      </dsp:nvSpPr>
      <dsp:spPr>
        <a:xfrm>
          <a:off x="277016" y="210345"/>
          <a:ext cx="503667" cy="503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D40195-AAAA-4DD6-B28F-E9D3C9C950D6}">
      <dsp:nvSpPr>
        <dsp:cNvPr id="0" name=""/>
        <dsp:cNvSpPr/>
      </dsp:nvSpPr>
      <dsp:spPr>
        <a:xfrm>
          <a:off x="1057701" y="4299"/>
          <a:ext cx="3338116" cy="915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18" tIns="96918" rIns="96918" bIns="969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High-quality coastal dining</a:t>
          </a:r>
        </a:p>
      </dsp:txBody>
      <dsp:txXfrm>
        <a:off x="1057701" y="4299"/>
        <a:ext cx="3338116" cy="915758"/>
      </dsp:txXfrm>
    </dsp:sp>
    <dsp:sp modelId="{BA9328F0-B7FF-4F78-AEBD-DC92ECD6367E}">
      <dsp:nvSpPr>
        <dsp:cNvPr id="0" name=""/>
        <dsp:cNvSpPr/>
      </dsp:nvSpPr>
      <dsp:spPr>
        <a:xfrm>
          <a:off x="0" y="1148997"/>
          <a:ext cx="4395818" cy="9157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027F9-C3B4-4936-BC99-FF8D0AAC148C}">
      <dsp:nvSpPr>
        <dsp:cNvPr id="0" name=""/>
        <dsp:cNvSpPr/>
      </dsp:nvSpPr>
      <dsp:spPr>
        <a:xfrm>
          <a:off x="277016" y="1355043"/>
          <a:ext cx="503667" cy="503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7ED0E-CBFF-4C75-9041-ECF4E3132C79}">
      <dsp:nvSpPr>
        <dsp:cNvPr id="0" name=""/>
        <dsp:cNvSpPr/>
      </dsp:nvSpPr>
      <dsp:spPr>
        <a:xfrm>
          <a:off x="1057701" y="1148997"/>
          <a:ext cx="3338116" cy="915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18" tIns="96918" rIns="96918" bIns="969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Seasonal seafood &amp; inclusive menu</a:t>
          </a:r>
        </a:p>
      </dsp:txBody>
      <dsp:txXfrm>
        <a:off x="1057701" y="1148997"/>
        <a:ext cx="3338116" cy="915758"/>
      </dsp:txXfrm>
    </dsp:sp>
    <dsp:sp modelId="{4D644189-DFAA-4C0F-B2D7-A66E855E591D}">
      <dsp:nvSpPr>
        <dsp:cNvPr id="0" name=""/>
        <dsp:cNvSpPr/>
      </dsp:nvSpPr>
      <dsp:spPr>
        <a:xfrm>
          <a:off x="0" y="2293695"/>
          <a:ext cx="4395818" cy="9157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87B764-9769-4FCD-B739-A8B98A2F454A}">
      <dsp:nvSpPr>
        <dsp:cNvPr id="0" name=""/>
        <dsp:cNvSpPr/>
      </dsp:nvSpPr>
      <dsp:spPr>
        <a:xfrm>
          <a:off x="277016" y="2499741"/>
          <a:ext cx="503667" cy="5036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F5D63C-705D-4C14-B791-47D9806328BE}">
      <dsp:nvSpPr>
        <dsp:cNvPr id="0" name=""/>
        <dsp:cNvSpPr/>
      </dsp:nvSpPr>
      <dsp:spPr>
        <a:xfrm>
          <a:off x="1057701" y="2293695"/>
          <a:ext cx="3338116" cy="915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18" tIns="96918" rIns="96918" bIns="969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Natural materials &amp; open design</a:t>
          </a:r>
        </a:p>
      </dsp:txBody>
      <dsp:txXfrm>
        <a:off x="1057701" y="2293695"/>
        <a:ext cx="3338116" cy="915758"/>
      </dsp:txXfrm>
    </dsp:sp>
    <dsp:sp modelId="{1EB1253F-9B87-41C6-942D-C156A6ABB319}">
      <dsp:nvSpPr>
        <dsp:cNvPr id="0" name=""/>
        <dsp:cNvSpPr/>
      </dsp:nvSpPr>
      <dsp:spPr>
        <a:xfrm>
          <a:off x="0" y="3438393"/>
          <a:ext cx="4395818" cy="9157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9C5DBF-160A-4820-9197-49AB1CE1D7F2}">
      <dsp:nvSpPr>
        <dsp:cNvPr id="0" name=""/>
        <dsp:cNvSpPr/>
      </dsp:nvSpPr>
      <dsp:spPr>
        <a:xfrm>
          <a:off x="277016" y="3644439"/>
          <a:ext cx="503667" cy="5036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D432C-6F5C-4A45-BEB0-0141B68E9F31}">
      <dsp:nvSpPr>
        <dsp:cNvPr id="0" name=""/>
        <dsp:cNvSpPr/>
      </dsp:nvSpPr>
      <dsp:spPr>
        <a:xfrm>
          <a:off x="1057701" y="3438393"/>
          <a:ext cx="3338116" cy="915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18" tIns="96918" rIns="96918" bIns="969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Focus on ambience &amp; cultural identity</a:t>
          </a:r>
        </a:p>
      </dsp:txBody>
      <dsp:txXfrm>
        <a:off x="1057701" y="3438393"/>
        <a:ext cx="3338116" cy="915758"/>
      </dsp:txXfrm>
    </dsp:sp>
    <dsp:sp modelId="{9C482954-E309-42C4-991F-0D8D7AD731BB}">
      <dsp:nvSpPr>
        <dsp:cNvPr id="0" name=""/>
        <dsp:cNvSpPr/>
      </dsp:nvSpPr>
      <dsp:spPr>
        <a:xfrm>
          <a:off x="0" y="4583092"/>
          <a:ext cx="4395818" cy="9157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D12CB-5D48-42EB-9E36-702E5D25ADEB}">
      <dsp:nvSpPr>
        <dsp:cNvPr id="0" name=""/>
        <dsp:cNvSpPr/>
      </dsp:nvSpPr>
      <dsp:spPr>
        <a:xfrm>
          <a:off x="277016" y="4789137"/>
          <a:ext cx="503667" cy="5036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98FAB3-45AB-4C07-B35F-9F1588224002}">
      <dsp:nvSpPr>
        <dsp:cNvPr id="0" name=""/>
        <dsp:cNvSpPr/>
      </dsp:nvSpPr>
      <dsp:spPr>
        <a:xfrm>
          <a:off x="1057701" y="4583092"/>
          <a:ext cx="3338116" cy="915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18" tIns="96918" rIns="96918" bIns="969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Strong guest-experience orientation</a:t>
          </a:r>
        </a:p>
      </dsp:txBody>
      <dsp:txXfrm>
        <a:off x="1057701" y="4583092"/>
        <a:ext cx="3338116" cy="9157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1B604A-D45F-46CF-87D9-233B0D355023}">
      <dsp:nvSpPr>
        <dsp:cNvPr id="0" name=""/>
        <dsp:cNvSpPr/>
      </dsp:nvSpPr>
      <dsp:spPr>
        <a:xfrm>
          <a:off x="100760" y="96641"/>
          <a:ext cx="902296" cy="9022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41FC1F-0CA2-4B25-8A75-C6C149E7F70C}">
      <dsp:nvSpPr>
        <dsp:cNvPr id="0" name=""/>
        <dsp:cNvSpPr/>
      </dsp:nvSpPr>
      <dsp:spPr>
        <a:xfrm>
          <a:off x="290242" y="286123"/>
          <a:ext cx="523331" cy="5233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2CD1E9-D28C-48E9-80AD-74D491A15286}">
      <dsp:nvSpPr>
        <dsp:cNvPr id="0" name=""/>
        <dsp:cNvSpPr/>
      </dsp:nvSpPr>
      <dsp:spPr>
        <a:xfrm>
          <a:off x="1196406" y="96641"/>
          <a:ext cx="2126840" cy="902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 Serve premium coastal food</a:t>
          </a:r>
        </a:p>
      </dsp:txBody>
      <dsp:txXfrm>
        <a:off x="1196406" y="96641"/>
        <a:ext cx="2126840" cy="902296"/>
      </dsp:txXfrm>
    </dsp:sp>
    <dsp:sp modelId="{CCB0C73A-4382-4B7E-BB4E-4E55052C5D82}">
      <dsp:nvSpPr>
        <dsp:cNvPr id="0" name=""/>
        <dsp:cNvSpPr/>
      </dsp:nvSpPr>
      <dsp:spPr>
        <a:xfrm>
          <a:off x="3693832" y="96641"/>
          <a:ext cx="902296" cy="9022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BFC6C-F195-421F-B110-71403C3F001B}">
      <dsp:nvSpPr>
        <dsp:cNvPr id="0" name=""/>
        <dsp:cNvSpPr/>
      </dsp:nvSpPr>
      <dsp:spPr>
        <a:xfrm>
          <a:off x="3883315" y="286123"/>
          <a:ext cx="523331" cy="5233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B7CB3-2DED-45EB-ABBA-23701A32BA97}">
      <dsp:nvSpPr>
        <dsp:cNvPr id="0" name=""/>
        <dsp:cNvSpPr/>
      </dsp:nvSpPr>
      <dsp:spPr>
        <a:xfrm>
          <a:off x="4789478" y="96641"/>
          <a:ext cx="2126840" cy="902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 Build strong customer loyalty</a:t>
          </a:r>
        </a:p>
      </dsp:txBody>
      <dsp:txXfrm>
        <a:off x="4789478" y="96641"/>
        <a:ext cx="2126840" cy="902296"/>
      </dsp:txXfrm>
    </dsp:sp>
    <dsp:sp modelId="{F9D05675-0C2D-4BED-9F15-788AE04AFE3F}">
      <dsp:nvSpPr>
        <dsp:cNvPr id="0" name=""/>
        <dsp:cNvSpPr/>
      </dsp:nvSpPr>
      <dsp:spPr>
        <a:xfrm>
          <a:off x="100760" y="1745951"/>
          <a:ext cx="902296" cy="9022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C770EA-8917-4F21-A09E-4C8CA12ADC47}">
      <dsp:nvSpPr>
        <dsp:cNvPr id="0" name=""/>
        <dsp:cNvSpPr/>
      </dsp:nvSpPr>
      <dsp:spPr>
        <a:xfrm>
          <a:off x="290242" y="1935434"/>
          <a:ext cx="523331" cy="5233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A54D2-2F82-4EB0-A099-73175FCB6CBD}">
      <dsp:nvSpPr>
        <dsp:cNvPr id="0" name=""/>
        <dsp:cNvSpPr/>
      </dsp:nvSpPr>
      <dsp:spPr>
        <a:xfrm>
          <a:off x="1196406" y="1745951"/>
          <a:ext cx="2126840" cy="902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 Maintain consistency in service</a:t>
          </a:r>
        </a:p>
      </dsp:txBody>
      <dsp:txXfrm>
        <a:off x="1196406" y="1745951"/>
        <a:ext cx="2126840" cy="902296"/>
      </dsp:txXfrm>
    </dsp:sp>
    <dsp:sp modelId="{F58D5CA3-CF79-4342-995F-F6D094CE3CE8}">
      <dsp:nvSpPr>
        <dsp:cNvPr id="0" name=""/>
        <dsp:cNvSpPr/>
      </dsp:nvSpPr>
      <dsp:spPr>
        <a:xfrm>
          <a:off x="3693832" y="1745951"/>
          <a:ext cx="902296" cy="9022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6359C-F3EC-4750-9716-7B23F62435F8}">
      <dsp:nvSpPr>
        <dsp:cNvPr id="0" name=""/>
        <dsp:cNvSpPr/>
      </dsp:nvSpPr>
      <dsp:spPr>
        <a:xfrm>
          <a:off x="3883315" y="1935434"/>
          <a:ext cx="523331" cy="5233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A9199-A2E5-431A-96F5-8D71EF3ADCDE}">
      <dsp:nvSpPr>
        <dsp:cNvPr id="0" name=""/>
        <dsp:cNvSpPr/>
      </dsp:nvSpPr>
      <dsp:spPr>
        <a:xfrm>
          <a:off x="4789478" y="1745951"/>
          <a:ext cx="2126840" cy="902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Create a sustainable beach brand</a:t>
          </a:r>
        </a:p>
      </dsp:txBody>
      <dsp:txXfrm>
        <a:off x="4789478" y="1745951"/>
        <a:ext cx="2126840" cy="902296"/>
      </dsp:txXfrm>
    </dsp:sp>
    <dsp:sp modelId="{28A40BA5-48B1-41F1-86D1-3ADA61CE828D}">
      <dsp:nvSpPr>
        <dsp:cNvPr id="0" name=""/>
        <dsp:cNvSpPr/>
      </dsp:nvSpPr>
      <dsp:spPr>
        <a:xfrm>
          <a:off x="100760" y="3395262"/>
          <a:ext cx="902296" cy="9022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26370A-B0A2-4879-AA48-CCF58EA7BAA4}">
      <dsp:nvSpPr>
        <dsp:cNvPr id="0" name=""/>
        <dsp:cNvSpPr/>
      </dsp:nvSpPr>
      <dsp:spPr>
        <a:xfrm>
          <a:off x="290242" y="3584744"/>
          <a:ext cx="523331" cy="5233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1FED9-8833-4E62-9DC0-FA9B1698399E}">
      <dsp:nvSpPr>
        <dsp:cNvPr id="0" name=""/>
        <dsp:cNvSpPr/>
      </dsp:nvSpPr>
      <dsp:spPr>
        <a:xfrm>
          <a:off x="1196406" y="3395262"/>
          <a:ext cx="2126840" cy="902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 Deliver memorable dining experiences</a:t>
          </a:r>
        </a:p>
      </dsp:txBody>
      <dsp:txXfrm>
        <a:off x="1196406" y="3395262"/>
        <a:ext cx="2126840" cy="9022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3A37B0-B604-4BE5-81C9-6B36CCCD7959}">
      <dsp:nvSpPr>
        <dsp:cNvPr id="0" name=""/>
        <dsp:cNvSpPr/>
      </dsp:nvSpPr>
      <dsp:spPr>
        <a:xfrm>
          <a:off x="1055266" y="757"/>
          <a:ext cx="1011146" cy="10111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5FC440-05A6-4142-8FD6-6B22FEFEE3F2}">
      <dsp:nvSpPr>
        <dsp:cNvPr id="0" name=""/>
        <dsp:cNvSpPr/>
      </dsp:nvSpPr>
      <dsp:spPr>
        <a:xfrm>
          <a:off x="1270756" y="216247"/>
          <a:ext cx="580166" cy="5801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754B4-9913-4420-8424-78B1F639644C}">
      <dsp:nvSpPr>
        <dsp:cNvPr id="0" name=""/>
        <dsp:cNvSpPr/>
      </dsp:nvSpPr>
      <dsp:spPr>
        <a:xfrm>
          <a:off x="732031" y="1326850"/>
          <a:ext cx="1657617" cy="66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Launch targeted social media campaigns</a:t>
          </a:r>
        </a:p>
      </dsp:txBody>
      <dsp:txXfrm>
        <a:off x="732031" y="1326850"/>
        <a:ext cx="1657617" cy="663046"/>
      </dsp:txXfrm>
    </dsp:sp>
    <dsp:sp modelId="{F15F92E5-38C4-43E7-A4EB-6855A7FE78B3}">
      <dsp:nvSpPr>
        <dsp:cNvPr id="0" name=""/>
        <dsp:cNvSpPr/>
      </dsp:nvSpPr>
      <dsp:spPr>
        <a:xfrm>
          <a:off x="3002966" y="757"/>
          <a:ext cx="1011146" cy="10111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2A966D-6556-47A0-8DF9-C25CED551DC9}">
      <dsp:nvSpPr>
        <dsp:cNvPr id="0" name=""/>
        <dsp:cNvSpPr/>
      </dsp:nvSpPr>
      <dsp:spPr>
        <a:xfrm>
          <a:off x="3218456" y="216247"/>
          <a:ext cx="580166" cy="5801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85E846-6885-4DFC-9B7A-77AACA4CFB1E}">
      <dsp:nvSpPr>
        <dsp:cNvPr id="0" name=""/>
        <dsp:cNvSpPr/>
      </dsp:nvSpPr>
      <dsp:spPr>
        <a:xfrm>
          <a:off x="2679731" y="1326850"/>
          <a:ext cx="1657617" cy="66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Train staff in service excellence</a:t>
          </a:r>
        </a:p>
      </dsp:txBody>
      <dsp:txXfrm>
        <a:off x="2679731" y="1326850"/>
        <a:ext cx="1657617" cy="663046"/>
      </dsp:txXfrm>
    </dsp:sp>
    <dsp:sp modelId="{1915D85B-C97D-48EC-8025-104F0F24627B}">
      <dsp:nvSpPr>
        <dsp:cNvPr id="0" name=""/>
        <dsp:cNvSpPr/>
      </dsp:nvSpPr>
      <dsp:spPr>
        <a:xfrm>
          <a:off x="4950666" y="757"/>
          <a:ext cx="1011146" cy="10111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A5039-B1A6-4855-A957-496AC6647A7C}">
      <dsp:nvSpPr>
        <dsp:cNvPr id="0" name=""/>
        <dsp:cNvSpPr/>
      </dsp:nvSpPr>
      <dsp:spPr>
        <a:xfrm>
          <a:off x="5166157" y="216247"/>
          <a:ext cx="580166" cy="5801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3AEE00-901A-4B77-8D15-3858B3D9C664}">
      <dsp:nvSpPr>
        <dsp:cNvPr id="0" name=""/>
        <dsp:cNvSpPr/>
      </dsp:nvSpPr>
      <dsp:spPr>
        <a:xfrm>
          <a:off x="4627431" y="1326850"/>
          <a:ext cx="1657617" cy="66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Secure consistent local suppliers</a:t>
          </a:r>
        </a:p>
      </dsp:txBody>
      <dsp:txXfrm>
        <a:off x="4627431" y="1326850"/>
        <a:ext cx="1657617" cy="663046"/>
      </dsp:txXfrm>
    </dsp:sp>
    <dsp:sp modelId="{5C161BDB-4EBA-456A-A58D-74C9DEBC41F0}">
      <dsp:nvSpPr>
        <dsp:cNvPr id="0" name=""/>
        <dsp:cNvSpPr/>
      </dsp:nvSpPr>
      <dsp:spPr>
        <a:xfrm>
          <a:off x="2029116" y="2404302"/>
          <a:ext cx="1011146" cy="101114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F8196B-0974-4846-B490-8E0CB1E988C2}">
      <dsp:nvSpPr>
        <dsp:cNvPr id="0" name=""/>
        <dsp:cNvSpPr/>
      </dsp:nvSpPr>
      <dsp:spPr>
        <a:xfrm>
          <a:off x="2244606" y="2619792"/>
          <a:ext cx="580166" cy="5801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2FEF3-4462-4AA2-87F2-CA34C775CB75}">
      <dsp:nvSpPr>
        <dsp:cNvPr id="0" name=""/>
        <dsp:cNvSpPr/>
      </dsp:nvSpPr>
      <dsp:spPr>
        <a:xfrm>
          <a:off x="1705881" y="3730395"/>
          <a:ext cx="1657617" cy="66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Achieve monthly sales targets</a:t>
          </a:r>
        </a:p>
      </dsp:txBody>
      <dsp:txXfrm>
        <a:off x="1705881" y="3730395"/>
        <a:ext cx="1657617" cy="663046"/>
      </dsp:txXfrm>
    </dsp:sp>
    <dsp:sp modelId="{DF6AE235-6B94-43E4-9B5D-595124D28E94}">
      <dsp:nvSpPr>
        <dsp:cNvPr id="0" name=""/>
        <dsp:cNvSpPr/>
      </dsp:nvSpPr>
      <dsp:spPr>
        <a:xfrm>
          <a:off x="3976816" y="2404302"/>
          <a:ext cx="1011146" cy="101114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5615C0-0904-45AA-ADEB-93DE10AEE4FE}">
      <dsp:nvSpPr>
        <dsp:cNvPr id="0" name=""/>
        <dsp:cNvSpPr/>
      </dsp:nvSpPr>
      <dsp:spPr>
        <a:xfrm>
          <a:off x="4192307" y="2619792"/>
          <a:ext cx="580166" cy="58016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8F81FC-E703-47DD-8F25-82F36D4A0BA9}">
      <dsp:nvSpPr>
        <dsp:cNvPr id="0" name=""/>
        <dsp:cNvSpPr/>
      </dsp:nvSpPr>
      <dsp:spPr>
        <a:xfrm>
          <a:off x="3653581" y="3730395"/>
          <a:ext cx="1657617" cy="66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Collect &amp; use customer feedback</a:t>
          </a:r>
        </a:p>
      </dsp:txBody>
      <dsp:txXfrm>
        <a:off x="3653581" y="3730395"/>
        <a:ext cx="1657617" cy="6630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6B053-6BEE-4177-A4C5-CCADD818BA99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Targets locals, tourists, families</a:t>
          </a:r>
        </a:p>
      </dsp:txBody>
      <dsp:txXfrm>
        <a:off x="0" y="573683"/>
        <a:ext cx="2464593" cy="1478756"/>
      </dsp:txXfrm>
    </dsp:sp>
    <dsp:sp modelId="{94322761-01F9-477F-AE60-C3F8681A2FDA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Demand driven by Goa’s rising tourism</a:t>
          </a:r>
        </a:p>
      </dsp:txBody>
      <dsp:txXfrm>
        <a:off x="2711053" y="573683"/>
        <a:ext cx="2464593" cy="1478756"/>
      </dsp:txXfrm>
    </dsp:sp>
    <dsp:sp modelId="{6A5B2CBD-B5E3-4978-98EB-638A4A837729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Interest in authentic Goan cuisine growing</a:t>
          </a:r>
        </a:p>
      </dsp:txBody>
      <dsp:txXfrm>
        <a:off x="5422106" y="573683"/>
        <a:ext cx="2464593" cy="1478756"/>
      </dsp:txXfrm>
    </dsp:sp>
    <dsp:sp modelId="{249DBAF5-B04A-4DEA-A0EE-8E4F772CD042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Weekend specials attract consistent footfall</a:t>
          </a:r>
        </a:p>
      </dsp:txBody>
      <dsp:txXfrm>
        <a:off x="1355526" y="2298898"/>
        <a:ext cx="2464593" cy="1478756"/>
      </dsp:txXfrm>
    </dsp:sp>
    <dsp:sp modelId="{5E85C5B9-5077-4CCE-A431-016119B652FF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Menu, pricing &amp; service guided by feedback</a:t>
          </a:r>
        </a:p>
      </dsp:txBody>
      <dsp:txXfrm>
        <a:off x="4066579" y="2298898"/>
        <a:ext cx="2464593" cy="14787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E1EB91-0873-48EF-B0E5-6B29D4F7AD11}">
      <dsp:nvSpPr>
        <dsp:cNvPr id="0" name=""/>
        <dsp:cNvSpPr/>
      </dsp:nvSpPr>
      <dsp:spPr>
        <a:xfrm>
          <a:off x="0" y="54078"/>
          <a:ext cx="3771900" cy="914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Political: food &amp; tourism regulations</a:t>
          </a:r>
        </a:p>
      </dsp:txBody>
      <dsp:txXfrm>
        <a:off x="44664" y="98742"/>
        <a:ext cx="3682572" cy="825612"/>
      </dsp:txXfrm>
    </dsp:sp>
    <dsp:sp modelId="{B800844B-E57A-4F17-BA7D-A4106E16EF9D}">
      <dsp:nvSpPr>
        <dsp:cNvPr id="0" name=""/>
        <dsp:cNvSpPr/>
      </dsp:nvSpPr>
      <dsp:spPr>
        <a:xfrm>
          <a:off x="0" y="1035258"/>
          <a:ext cx="3771900" cy="914940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Economic: seasonal demand &amp; seafood prices</a:t>
          </a:r>
        </a:p>
      </dsp:txBody>
      <dsp:txXfrm>
        <a:off x="44664" y="1079922"/>
        <a:ext cx="3682572" cy="825612"/>
      </dsp:txXfrm>
    </dsp:sp>
    <dsp:sp modelId="{B3842409-C4EB-4588-AAF8-12CC259441A9}">
      <dsp:nvSpPr>
        <dsp:cNvPr id="0" name=""/>
        <dsp:cNvSpPr/>
      </dsp:nvSpPr>
      <dsp:spPr>
        <a:xfrm>
          <a:off x="0" y="2016438"/>
          <a:ext cx="3771900" cy="91494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Social: demand for cultural dining</a:t>
          </a:r>
        </a:p>
      </dsp:txBody>
      <dsp:txXfrm>
        <a:off x="44664" y="2061102"/>
        <a:ext cx="3682572" cy="825612"/>
      </dsp:txXfrm>
    </dsp:sp>
    <dsp:sp modelId="{45BC8DD2-7F02-431C-8EA3-FF3A260ED54B}">
      <dsp:nvSpPr>
        <dsp:cNvPr id="0" name=""/>
        <dsp:cNvSpPr/>
      </dsp:nvSpPr>
      <dsp:spPr>
        <a:xfrm>
          <a:off x="0" y="2997619"/>
          <a:ext cx="3771900" cy="914940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Tech: POS, online booking, social media</a:t>
          </a:r>
        </a:p>
      </dsp:txBody>
      <dsp:txXfrm>
        <a:off x="44664" y="3042283"/>
        <a:ext cx="3682572" cy="825612"/>
      </dsp:txXfrm>
    </dsp:sp>
    <dsp:sp modelId="{D2512339-8F9D-4CDB-8D8F-899A47E3EE9B}">
      <dsp:nvSpPr>
        <dsp:cNvPr id="0" name=""/>
        <dsp:cNvSpPr/>
      </dsp:nvSpPr>
      <dsp:spPr>
        <a:xfrm>
          <a:off x="0" y="3978799"/>
          <a:ext cx="3771900" cy="91494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Environmental: waste &amp; sustainability</a:t>
          </a:r>
        </a:p>
      </dsp:txBody>
      <dsp:txXfrm>
        <a:off x="44664" y="4023463"/>
        <a:ext cx="3682572" cy="8256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5CD91A-8EC8-4D64-8057-AB817FD07DBB}">
      <dsp:nvSpPr>
        <dsp:cNvPr id="0" name=""/>
        <dsp:cNvSpPr/>
      </dsp:nvSpPr>
      <dsp:spPr>
        <a:xfrm>
          <a:off x="1788566" y="2399"/>
          <a:ext cx="2012137" cy="10490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Strengths: beachfront, authentic cuisine</a:t>
          </a:r>
        </a:p>
      </dsp:txBody>
      <dsp:txXfrm>
        <a:off x="1839775" y="53608"/>
        <a:ext cx="1909719" cy="946602"/>
      </dsp:txXfrm>
    </dsp:sp>
    <dsp:sp modelId="{56EE6B34-A5E7-4F8A-B063-B9CE80E60A24}">
      <dsp:nvSpPr>
        <dsp:cNvPr id="0" name=""/>
        <dsp:cNvSpPr/>
      </dsp:nvSpPr>
      <dsp:spPr>
        <a:xfrm>
          <a:off x="1788566" y="1103870"/>
          <a:ext cx="2012137" cy="1049020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Weaknesses: seasonality, weather impact</a:t>
          </a:r>
        </a:p>
      </dsp:txBody>
      <dsp:txXfrm>
        <a:off x="1839775" y="1155079"/>
        <a:ext cx="1909719" cy="946602"/>
      </dsp:txXfrm>
    </dsp:sp>
    <dsp:sp modelId="{890B9DB6-F40D-4638-8A58-01B0DEDF8381}">
      <dsp:nvSpPr>
        <dsp:cNvPr id="0" name=""/>
        <dsp:cNvSpPr/>
      </dsp:nvSpPr>
      <dsp:spPr>
        <a:xfrm>
          <a:off x="1788566" y="2205342"/>
          <a:ext cx="2012137" cy="104902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Opportunities: hotel tie-ups, events</a:t>
          </a:r>
        </a:p>
      </dsp:txBody>
      <dsp:txXfrm>
        <a:off x="1839775" y="2256551"/>
        <a:ext cx="1909719" cy="946602"/>
      </dsp:txXfrm>
    </dsp:sp>
    <dsp:sp modelId="{A799D6E4-9C02-48A6-9852-CB972DA16E38}">
      <dsp:nvSpPr>
        <dsp:cNvPr id="0" name=""/>
        <dsp:cNvSpPr/>
      </dsp:nvSpPr>
      <dsp:spPr>
        <a:xfrm>
          <a:off x="1788566" y="3306814"/>
          <a:ext cx="2012137" cy="1049020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Threats: local competition</a:t>
          </a:r>
        </a:p>
      </dsp:txBody>
      <dsp:txXfrm>
        <a:off x="1839775" y="3358023"/>
        <a:ext cx="1909719" cy="946602"/>
      </dsp:txXfrm>
    </dsp:sp>
    <dsp:sp modelId="{4C5A4FDC-74B0-4926-BEFA-45937E7C0E8B}">
      <dsp:nvSpPr>
        <dsp:cNvPr id="0" name=""/>
        <dsp:cNvSpPr/>
      </dsp:nvSpPr>
      <dsp:spPr>
        <a:xfrm>
          <a:off x="1788566" y="4408286"/>
          <a:ext cx="2012137" cy="104902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Rising costs of seafood ingredients</a:t>
          </a:r>
        </a:p>
      </dsp:txBody>
      <dsp:txXfrm>
        <a:off x="1839775" y="4459495"/>
        <a:ext cx="1909719" cy="9466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16A2E1-F0B5-4A4A-86D4-04284B9BF04D}">
      <dsp:nvSpPr>
        <dsp:cNvPr id="0" name=""/>
        <dsp:cNvSpPr/>
      </dsp:nvSpPr>
      <dsp:spPr>
        <a:xfrm>
          <a:off x="0" y="16883"/>
          <a:ext cx="3943350" cy="1034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 Authentic Goan food &amp; seafood</a:t>
          </a:r>
          <a:endParaRPr lang="en-US" sz="2600" kern="1200" dirty="0"/>
        </a:p>
      </dsp:txBody>
      <dsp:txXfrm>
        <a:off x="50489" y="67372"/>
        <a:ext cx="3842372" cy="933302"/>
      </dsp:txXfrm>
    </dsp:sp>
    <dsp:sp modelId="{AEECBEDF-3347-495D-81AD-3D5BD47018FF}">
      <dsp:nvSpPr>
        <dsp:cNvPr id="0" name=""/>
        <dsp:cNvSpPr/>
      </dsp:nvSpPr>
      <dsp:spPr>
        <a:xfrm>
          <a:off x="0" y="1126043"/>
          <a:ext cx="3943350" cy="1034280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 Vegetarian, vegan, gluten-free options</a:t>
          </a:r>
          <a:endParaRPr lang="en-US" sz="2600" kern="1200" dirty="0"/>
        </a:p>
      </dsp:txBody>
      <dsp:txXfrm>
        <a:off x="50489" y="1176532"/>
        <a:ext cx="3842372" cy="933302"/>
      </dsp:txXfrm>
    </dsp:sp>
    <dsp:sp modelId="{2B3365E9-AA4F-4CC1-89A7-E0BCEB65F559}">
      <dsp:nvSpPr>
        <dsp:cNvPr id="0" name=""/>
        <dsp:cNvSpPr/>
      </dsp:nvSpPr>
      <dsp:spPr>
        <a:xfrm>
          <a:off x="0" y="2235203"/>
          <a:ext cx="3943350" cy="103428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 Cashew Feni cocktails</a:t>
          </a:r>
          <a:endParaRPr lang="en-US" sz="2600" kern="1200" dirty="0"/>
        </a:p>
      </dsp:txBody>
      <dsp:txXfrm>
        <a:off x="50489" y="2285692"/>
        <a:ext cx="3842372" cy="933302"/>
      </dsp:txXfrm>
    </dsp:sp>
    <dsp:sp modelId="{D8171583-1985-4803-97F4-78FFEBF99A0E}">
      <dsp:nvSpPr>
        <dsp:cNvPr id="0" name=""/>
        <dsp:cNvSpPr/>
      </dsp:nvSpPr>
      <dsp:spPr>
        <a:xfrm>
          <a:off x="0" y="3344363"/>
          <a:ext cx="3943350" cy="1034280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 Fresh, locally sourced ingredients</a:t>
          </a:r>
          <a:endParaRPr lang="en-US" sz="2600" kern="1200" dirty="0"/>
        </a:p>
      </dsp:txBody>
      <dsp:txXfrm>
        <a:off x="50489" y="3394852"/>
        <a:ext cx="3842372" cy="933302"/>
      </dsp:txXfrm>
    </dsp:sp>
    <dsp:sp modelId="{1F76EF2A-66EC-4E33-B344-4DE36C1A9903}">
      <dsp:nvSpPr>
        <dsp:cNvPr id="0" name=""/>
        <dsp:cNvSpPr/>
      </dsp:nvSpPr>
      <dsp:spPr>
        <a:xfrm>
          <a:off x="0" y="4453523"/>
          <a:ext cx="3943350" cy="103428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 High-focus on flavour &amp; presentation</a:t>
          </a:r>
          <a:endParaRPr lang="en-US" sz="2600" kern="1200" dirty="0"/>
        </a:p>
      </dsp:txBody>
      <dsp:txXfrm>
        <a:off x="50489" y="4504012"/>
        <a:ext cx="3842372" cy="93330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A26490-AF70-4B8E-9BA1-22A092F17021}">
      <dsp:nvSpPr>
        <dsp:cNvPr id="0" name=""/>
        <dsp:cNvSpPr/>
      </dsp:nvSpPr>
      <dsp:spPr>
        <a:xfrm>
          <a:off x="0" y="25020"/>
          <a:ext cx="4773168" cy="10328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Competitive pricing strategy</a:t>
          </a:r>
        </a:p>
      </dsp:txBody>
      <dsp:txXfrm>
        <a:off x="50420" y="75440"/>
        <a:ext cx="4672328" cy="932014"/>
      </dsp:txXfrm>
    </dsp:sp>
    <dsp:sp modelId="{8C0204CB-265D-4010-8ED0-A7FBE1C9CC0C}">
      <dsp:nvSpPr>
        <dsp:cNvPr id="0" name=""/>
        <dsp:cNvSpPr/>
      </dsp:nvSpPr>
      <dsp:spPr>
        <a:xfrm>
          <a:off x="0" y="1132754"/>
          <a:ext cx="4773168" cy="1032854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Seasonal specials for peak times</a:t>
          </a:r>
        </a:p>
      </dsp:txBody>
      <dsp:txXfrm>
        <a:off x="50420" y="1183174"/>
        <a:ext cx="4672328" cy="932014"/>
      </dsp:txXfrm>
    </dsp:sp>
    <dsp:sp modelId="{7DAF7EEE-A3EC-4EE6-BCFC-F8C7A32EEB28}">
      <dsp:nvSpPr>
        <dsp:cNvPr id="0" name=""/>
        <dsp:cNvSpPr/>
      </dsp:nvSpPr>
      <dsp:spPr>
        <a:xfrm>
          <a:off x="0" y="2240488"/>
          <a:ext cx="4773168" cy="1032854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Value-based pricing for seafood</a:t>
          </a:r>
        </a:p>
      </dsp:txBody>
      <dsp:txXfrm>
        <a:off x="50420" y="2290908"/>
        <a:ext cx="4672328" cy="932014"/>
      </dsp:txXfrm>
    </dsp:sp>
    <dsp:sp modelId="{E06D98EA-DEBD-434F-BFC2-53C6C2B34123}">
      <dsp:nvSpPr>
        <dsp:cNvPr id="0" name=""/>
        <dsp:cNvSpPr/>
      </dsp:nvSpPr>
      <dsp:spPr>
        <a:xfrm>
          <a:off x="0" y="3348223"/>
          <a:ext cx="4773168" cy="1032854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Loyalty rewards during off-season</a:t>
          </a:r>
        </a:p>
      </dsp:txBody>
      <dsp:txXfrm>
        <a:off x="50420" y="3398643"/>
        <a:ext cx="4672328" cy="932014"/>
      </dsp:txXfrm>
    </dsp:sp>
    <dsp:sp modelId="{9489D0BA-E9C9-40CE-A151-3889D5DF334C}">
      <dsp:nvSpPr>
        <dsp:cNvPr id="0" name=""/>
        <dsp:cNvSpPr/>
      </dsp:nvSpPr>
      <dsp:spPr>
        <a:xfrm>
          <a:off x="0" y="4455957"/>
          <a:ext cx="4773168" cy="1032854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Affordable family-friendly options</a:t>
          </a:r>
        </a:p>
      </dsp:txBody>
      <dsp:txXfrm>
        <a:off x="50420" y="4506377"/>
        <a:ext cx="4672328" cy="93201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B5DD6D-9F1E-4C7A-BCEC-E02EE812F452}">
      <dsp:nvSpPr>
        <dsp:cNvPr id="0" name=""/>
        <dsp:cNvSpPr/>
      </dsp:nvSpPr>
      <dsp:spPr>
        <a:xfrm>
          <a:off x="565983" y="337955"/>
          <a:ext cx="4586153" cy="4586153"/>
        </a:xfrm>
        <a:prstGeom prst="pie">
          <a:avLst>
            <a:gd name="adj1" fmla="val 16200000"/>
            <a:gd name="adj2" fmla="val 2052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 Prime Varca Beach location</a:t>
          </a:r>
        </a:p>
      </dsp:txBody>
      <dsp:txXfrm>
        <a:off x="2958426" y="1108866"/>
        <a:ext cx="1474120" cy="982747"/>
      </dsp:txXfrm>
    </dsp:sp>
    <dsp:sp modelId="{11F40BDC-DFA8-4633-8D3B-2EC606CD5290}">
      <dsp:nvSpPr>
        <dsp:cNvPr id="0" name=""/>
        <dsp:cNvSpPr/>
      </dsp:nvSpPr>
      <dsp:spPr>
        <a:xfrm>
          <a:off x="605292" y="460253"/>
          <a:ext cx="4586153" cy="4586153"/>
        </a:xfrm>
        <a:prstGeom prst="pie">
          <a:avLst>
            <a:gd name="adj1" fmla="val 20520000"/>
            <a:gd name="adj2" fmla="val 3240000"/>
          </a:avLst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 Indoor–outdoor seating</a:t>
          </a:r>
        </a:p>
      </dsp:txBody>
      <dsp:txXfrm>
        <a:off x="3558993" y="2555688"/>
        <a:ext cx="1364926" cy="1091941"/>
      </dsp:txXfrm>
    </dsp:sp>
    <dsp:sp modelId="{B5775016-EB7A-40BF-895D-A423D3472E25}">
      <dsp:nvSpPr>
        <dsp:cNvPr id="0" name=""/>
        <dsp:cNvSpPr/>
      </dsp:nvSpPr>
      <dsp:spPr>
        <a:xfrm>
          <a:off x="501558" y="535597"/>
          <a:ext cx="4586153" cy="4586153"/>
        </a:xfrm>
        <a:prstGeom prst="pie">
          <a:avLst>
            <a:gd name="adj1" fmla="val 3240000"/>
            <a:gd name="adj2" fmla="val 756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 Sunset view experience</a:t>
          </a:r>
        </a:p>
      </dsp:txBody>
      <dsp:txXfrm>
        <a:off x="2139470" y="3756823"/>
        <a:ext cx="1310329" cy="1201135"/>
      </dsp:txXfrm>
    </dsp:sp>
    <dsp:sp modelId="{1E01560A-D195-43B3-9A14-243A1A55B562}">
      <dsp:nvSpPr>
        <dsp:cNvPr id="0" name=""/>
        <dsp:cNvSpPr/>
      </dsp:nvSpPr>
      <dsp:spPr>
        <a:xfrm>
          <a:off x="397824" y="460253"/>
          <a:ext cx="4586153" cy="4586153"/>
        </a:xfrm>
        <a:prstGeom prst="pie">
          <a:avLst>
            <a:gd name="adj1" fmla="val 7560000"/>
            <a:gd name="adj2" fmla="val 11880000"/>
          </a:avLst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 High tourist footfall</a:t>
          </a:r>
        </a:p>
      </dsp:txBody>
      <dsp:txXfrm>
        <a:off x="665349" y="2555688"/>
        <a:ext cx="1364926" cy="1091941"/>
      </dsp:txXfrm>
    </dsp:sp>
    <dsp:sp modelId="{90968AB8-AE2A-441E-B260-6787389F49CE}">
      <dsp:nvSpPr>
        <dsp:cNvPr id="0" name=""/>
        <dsp:cNvSpPr/>
      </dsp:nvSpPr>
      <dsp:spPr>
        <a:xfrm>
          <a:off x="437133" y="337955"/>
          <a:ext cx="4586153" cy="4586153"/>
        </a:xfrm>
        <a:prstGeom prst="pie">
          <a:avLst>
            <a:gd name="adj1" fmla="val 11880000"/>
            <a:gd name="adj2" fmla="val 1620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 Easy access &amp; visibility</a:t>
          </a:r>
        </a:p>
      </dsp:txBody>
      <dsp:txXfrm>
        <a:off x="1156723" y="1108866"/>
        <a:ext cx="1474120" cy="982747"/>
      </dsp:txXfrm>
    </dsp:sp>
    <dsp:sp modelId="{445E7678-D8D3-4F93-A533-666D3639A287}">
      <dsp:nvSpPr>
        <dsp:cNvPr id="0" name=""/>
        <dsp:cNvSpPr/>
      </dsp:nvSpPr>
      <dsp:spPr>
        <a:xfrm>
          <a:off x="281862" y="54051"/>
          <a:ext cx="5153962" cy="5153962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89C2F-24CA-450D-BB29-4F3ECF6DAE35}">
      <dsp:nvSpPr>
        <dsp:cNvPr id="0" name=""/>
        <dsp:cNvSpPr/>
      </dsp:nvSpPr>
      <dsp:spPr>
        <a:xfrm>
          <a:off x="321705" y="176308"/>
          <a:ext cx="5153962" cy="5153962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1619C-D4CD-4E5B-A6EF-3AB6DC3512BE}">
      <dsp:nvSpPr>
        <dsp:cNvPr id="0" name=""/>
        <dsp:cNvSpPr/>
      </dsp:nvSpPr>
      <dsp:spPr>
        <a:xfrm>
          <a:off x="217653" y="251882"/>
          <a:ext cx="5153962" cy="5153962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6113F-0E4F-42CA-B39B-2FA0C5309847}">
      <dsp:nvSpPr>
        <dsp:cNvPr id="0" name=""/>
        <dsp:cNvSpPr/>
      </dsp:nvSpPr>
      <dsp:spPr>
        <a:xfrm>
          <a:off x="113602" y="176308"/>
          <a:ext cx="5153962" cy="5153962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567EA8-73A0-4918-AA83-BA1F26D3B00F}">
      <dsp:nvSpPr>
        <dsp:cNvPr id="0" name=""/>
        <dsp:cNvSpPr/>
      </dsp:nvSpPr>
      <dsp:spPr>
        <a:xfrm>
          <a:off x="153445" y="54051"/>
          <a:ext cx="5153962" cy="5153962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FFDCC-D1E5-4355-9D2F-6403BDD55A39}">
      <dsp:nvSpPr>
        <dsp:cNvPr id="0" name=""/>
        <dsp:cNvSpPr/>
      </dsp:nvSpPr>
      <dsp:spPr>
        <a:xfrm>
          <a:off x="457173" y="1063"/>
          <a:ext cx="997207" cy="99720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8029D6-A9FF-496B-8D9E-65073C004577}">
      <dsp:nvSpPr>
        <dsp:cNvPr id="0" name=""/>
        <dsp:cNvSpPr/>
      </dsp:nvSpPr>
      <dsp:spPr>
        <a:xfrm>
          <a:off x="669692" y="213583"/>
          <a:ext cx="572167" cy="5721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B859EB-CEBD-49E2-BECD-91740A6D7FCA}">
      <dsp:nvSpPr>
        <dsp:cNvPr id="0" name=""/>
        <dsp:cNvSpPr/>
      </dsp:nvSpPr>
      <dsp:spPr>
        <a:xfrm>
          <a:off x="138393" y="1308876"/>
          <a:ext cx="1634765" cy="653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Social media campaigns</a:t>
          </a:r>
        </a:p>
      </dsp:txBody>
      <dsp:txXfrm>
        <a:off x="138393" y="1308876"/>
        <a:ext cx="1634765" cy="653906"/>
      </dsp:txXfrm>
    </dsp:sp>
    <dsp:sp modelId="{21FF9715-A359-449D-B67A-0303F2C4F072}">
      <dsp:nvSpPr>
        <dsp:cNvPr id="0" name=""/>
        <dsp:cNvSpPr/>
      </dsp:nvSpPr>
      <dsp:spPr>
        <a:xfrm>
          <a:off x="2378022" y="1063"/>
          <a:ext cx="997207" cy="99720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C7A72-3381-4C75-8B80-13D2836F3F8D}">
      <dsp:nvSpPr>
        <dsp:cNvPr id="0" name=""/>
        <dsp:cNvSpPr/>
      </dsp:nvSpPr>
      <dsp:spPr>
        <a:xfrm>
          <a:off x="2590542" y="213583"/>
          <a:ext cx="572167" cy="5721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DD4F6E-22DF-40D5-84F3-38E89E50DBFD}">
      <dsp:nvSpPr>
        <dsp:cNvPr id="0" name=""/>
        <dsp:cNvSpPr/>
      </dsp:nvSpPr>
      <dsp:spPr>
        <a:xfrm>
          <a:off x="2059243" y="1308876"/>
          <a:ext cx="1634765" cy="653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 Hotel &amp; resort tie-ups</a:t>
          </a:r>
        </a:p>
      </dsp:txBody>
      <dsp:txXfrm>
        <a:off x="2059243" y="1308876"/>
        <a:ext cx="1634765" cy="653906"/>
      </dsp:txXfrm>
    </dsp:sp>
    <dsp:sp modelId="{E5E4F0D2-6C0E-4850-90FD-0D6AAC2F11EF}">
      <dsp:nvSpPr>
        <dsp:cNvPr id="0" name=""/>
        <dsp:cNvSpPr/>
      </dsp:nvSpPr>
      <dsp:spPr>
        <a:xfrm>
          <a:off x="4298872" y="1063"/>
          <a:ext cx="997207" cy="99720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8934F5-83FB-4BE1-A1B0-0B1A91CCA0D6}">
      <dsp:nvSpPr>
        <dsp:cNvPr id="0" name=""/>
        <dsp:cNvSpPr/>
      </dsp:nvSpPr>
      <dsp:spPr>
        <a:xfrm>
          <a:off x="4511391" y="213583"/>
          <a:ext cx="572167" cy="5721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98304-A362-43BF-85EF-BDCD930E7485}">
      <dsp:nvSpPr>
        <dsp:cNvPr id="0" name=""/>
        <dsp:cNvSpPr/>
      </dsp:nvSpPr>
      <dsp:spPr>
        <a:xfrm>
          <a:off x="3980092" y="1308876"/>
          <a:ext cx="1634765" cy="653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 Live music events</a:t>
          </a:r>
        </a:p>
      </dsp:txBody>
      <dsp:txXfrm>
        <a:off x="3980092" y="1308876"/>
        <a:ext cx="1634765" cy="653906"/>
      </dsp:txXfrm>
    </dsp:sp>
    <dsp:sp modelId="{C9A0BEA0-6DA6-409C-A2D9-E4E48BA15464}">
      <dsp:nvSpPr>
        <dsp:cNvPr id="0" name=""/>
        <dsp:cNvSpPr/>
      </dsp:nvSpPr>
      <dsp:spPr>
        <a:xfrm>
          <a:off x="6219721" y="1063"/>
          <a:ext cx="997207" cy="99720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0602A3-C982-4D4B-AA6E-44AFDF520FB5}">
      <dsp:nvSpPr>
        <dsp:cNvPr id="0" name=""/>
        <dsp:cNvSpPr/>
      </dsp:nvSpPr>
      <dsp:spPr>
        <a:xfrm>
          <a:off x="6432241" y="213583"/>
          <a:ext cx="572167" cy="5721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94ADA-655B-4D0F-BDB4-B31E092E10AC}">
      <dsp:nvSpPr>
        <dsp:cNvPr id="0" name=""/>
        <dsp:cNvSpPr/>
      </dsp:nvSpPr>
      <dsp:spPr>
        <a:xfrm>
          <a:off x="5900942" y="1308876"/>
          <a:ext cx="1634765" cy="653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Beach promotions &amp; boards</a:t>
          </a:r>
        </a:p>
      </dsp:txBody>
      <dsp:txXfrm>
        <a:off x="5900942" y="1308876"/>
        <a:ext cx="1634765" cy="653906"/>
      </dsp:txXfrm>
    </dsp:sp>
    <dsp:sp modelId="{ED5AE551-902F-467B-9445-03A2EC1EF5F3}">
      <dsp:nvSpPr>
        <dsp:cNvPr id="0" name=""/>
        <dsp:cNvSpPr/>
      </dsp:nvSpPr>
      <dsp:spPr>
        <a:xfrm>
          <a:off x="3338447" y="2371473"/>
          <a:ext cx="997207" cy="99720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C91670-E98A-463C-B402-15EA29C7D0DA}">
      <dsp:nvSpPr>
        <dsp:cNvPr id="0" name=""/>
        <dsp:cNvSpPr/>
      </dsp:nvSpPr>
      <dsp:spPr>
        <a:xfrm>
          <a:off x="3550967" y="2583993"/>
          <a:ext cx="572167" cy="5721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FA1E6-2FB5-461B-901C-3EE8F29A7C2E}">
      <dsp:nvSpPr>
        <dsp:cNvPr id="0" name=""/>
        <dsp:cNvSpPr/>
      </dsp:nvSpPr>
      <dsp:spPr>
        <a:xfrm>
          <a:off x="3019668" y="3679286"/>
          <a:ext cx="1634765" cy="653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 Influencer collaborations</a:t>
          </a:r>
        </a:p>
      </dsp:txBody>
      <dsp:txXfrm>
        <a:off x="3019668" y="3679286"/>
        <a:ext cx="1634765" cy="65390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209F0B-F684-4FCE-B458-C68CB43790F6}">
      <dsp:nvSpPr>
        <dsp:cNvPr id="0" name=""/>
        <dsp:cNvSpPr/>
      </dsp:nvSpPr>
      <dsp:spPr>
        <a:xfrm>
          <a:off x="0" y="4307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995BD9-DED2-48F2-8D89-98A8802F9B6C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2E36E-7E6E-49DC-840D-2193D45109DF}">
      <dsp:nvSpPr>
        <dsp:cNvPr id="0" name=""/>
        <dsp:cNvSpPr/>
      </dsp:nvSpPr>
      <dsp:spPr>
        <a:xfrm>
          <a:off x="1059754" y="4307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General Manager – Operations &amp; staff</a:t>
          </a:r>
        </a:p>
      </dsp:txBody>
      <dsp:txXfrm>
        <a:off x="1059754" y="4307"/>
        <a:ext cx="3713413" cy="917536"/>
      </dsp:txXfrm>
    </dsp:sp>
    <dsp:sp modelId="{0E28F0F7-0B71-4FA7-9A05-EFB6A0681F8B}">
      <dsp:nvSpPr>
        <dsp:cNvPr id="0" name=""/>
        <dsp:cNvSpPr/>
      </dsp:nvSpPr>
      <dsp:spPr>
        <a:xfrm>
          <a:off x="0" y="1151227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DF08A4-4F32-413D-8048-97A3CAC55AB2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90001-95A3-43D0-8AA7-8981789EA52F}">
      <dsp:nvSpPr>
        <dsp:cNvPr id="0" name=""/>
        <dsp:cNvSpPr/>
      </dsp:nvSpPr>
      <dsp:spPr>
        <a:xfrm>
          <a:off x="1059754" y="1151227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Head Chef – Menu creation &amp; quality</a:t>
          </a:r>
        </a:p>
      </dsp:txBody>
      <dsp:txXfrm>
        <a:off x="1059754" y="1151227"/>
        <a:ext cx="3713413" cy="917536"/>
      </dsp:txXfrm>
    </dsp:sp>
    <dsp:sp modelId="{F3A364B0-DD95-4ADD-B35C-C1B150EA60E5}">
      <dsp:nvSpPr>
        <dsp:cNvPr id="0" name=""/>
        <dsp:cNvSpPr/>
      </dsp:nvSpPr>
      <dsp:spPr>
        <a:xfrm>
          <a:off x="0" y="2298147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699230-CC1C-455D-8583-79EAB5F39586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BE674-F54A-40BD-97CC-2C906A44A29B}">
      <dsp:nvSpPr>
        <dsp:cNvPr id="0" name=""/>
        <dsp:cNvSpPr/>
      </dsp:nvSpPr>
      <dsp:spPr>
        <a:xfrm>
          <a:off x="1059754" y="2298147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Service Supervisor – Customer experience</a:t>
          </a:r>
        </a:p>
      </dsp:txBody>
      <dsp:txXfrm>
        <a:off x="1059754" y="2298147"/>
        <a:ext cx="3713413" cy="917536"/>
      </dsp:txXfrm>
    </dsp:sp>
    <dsp:sp modelId="{563BEA76-E921-42AA-ABCA-595003D16007}">
      <dsp:nvSpPr>
        <dsp:cNvPr id="0" name=""/>
        <dsp:cNvSpPr/>
      </dsp:nvSpPr>
      <dsp:spPr>
        <a:xfrm>
          <a:off x="0" y="3445068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054176-F7A8-4455-87AA-E0A27B4B6C61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3A0055-418D-4DB2-B5E3-59FA7E099BC9}">
      <dsp:nvSpPr>
        <dsp:cNvPr id="0" name=""/>
        <dsp:cNvSpPr/>
      </dsp:nvSpPr>
      <dsp:spPr>
        <a:xfrm>
          <a:off x="1059754" y="3445068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Finance Assistant – Budgeting &amp; accounts</a:t>
          </a:r>
        </a:p>
      </dsp:txBody>
      <dsp:txXfrm>
        <a:off x="1059754" y="3445068"/>
        <a:ext cx="3713413" cy="917536"/>
      </dsp:txXfrm>
    </dsp:sp>
    <dsp:sp modelId="{E2EE32C8-9874-47F0-9D39-54C827D19AA7}">
      <dsp:nvSpPr>
        <dsp:cNvPr id="0" name=""/>
        <dsp:cNvSpPr/>
      </dsp:nvSpPr>
      <dsp:spPr>
        <a:xfrm>
          <a:off x="0" y="4591988"/>
          <a:ext cx="4773168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19A96F-855F-4167-AC15-DB07D327D076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E49C1D-D04E-4E06-8AF4-8BDEC82FCC68}">
      <dsp:nvSpPr>
        <dsp:cNvPr id="0" name=""/>
        <dsp:cNvSpPr/>
      </dsp:nvSpPr>
      <dsp:spPr>
        <a:xfrm>
          <a:off x="1059754" y="4591988"/>
          <a:ext cx="3713413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Marketing Coordinator – Branding &amp; reach</a:t>
          </a:r>
        </a:p>
      </dsp:txBody>
      <dsp:txXfrm>
        <a:off x="1059754" y="4591988"/>
        <a:ext cx="3713413" cy="91753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83519-1D66-4C6A-96FD-F4E066E328E5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Owner → General Manager</a:t>
          </a:r>
        </a:p>
      </dsp:txBody>
      <dsp:txXfrm>
        <a:off x="0" y="591343"/>
        <a:ext cx="2571749" cy="1543050"/>
      </dsp:txXfrm>
    </dsp:sp>
    <dsp:sp modelId="{11BD879E-CFEA-42E3-BEEA-145EAC0FFC3C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 GM → Kitchen Head</a:t>
          </a:r>
        </a:p>
      </dsp:txBody>
      <dsp:txXfrm>
        <a:off x="2828925" y="591343"/>
        <a:ext cx="2571749" cy="1543050"/>
      </dsp:txXfrm>
    </dsp:sp>
    <dsp:sp modelId="{73296885-FB7F-4DC3-8E88-C7F2D09F4046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 GM → Service Supervisor</a:t>
          </a:r>
        </a:p>
      </dsp:txBody>
      <dsp:txXfrm>
        <a:off x="5657849" y="591343"/>
        <a:ext cx="2571749" cy="1543050"/>
      </dsp:txXfrm>
    </dsp:sp>
    <dsp:sp modelId="{F1E0E10D-C3E2-4098-BFC2-4C8D824DBDBC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 GM → Finance Assistant</a:t>
          </a:r>
        </a:p>
      </dsp:txBody>
      <dsp:txXfrm>
        <a:off x="1414462" y="2391569"/>
        <a:ext cx="2571749" cy="1543050"/>
      </dsp:txXfrm>
    </dsp:sp>
    <dsp:sp modelId="{807F4D3F-9E97-4F56-A8AE-8FB1ED93F684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 GM → Marketing Coordinator</a:t>
          </a:r>
        </a:p>
      </dsp:txBody>
      <dsp:txXfrm>
        <a:off x="4243387" y="2391569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76A1B86-DC99-46B9-B5AA-A7E928EA9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9304FFE-74E9-4316-B822-F35A685E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0DA06-8709-4051-FEB2-1812F620F7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61211" y="783771"/>
            <a:ext cx="5077123" cy="1911792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chemeClr val="accent6"/>
                </a:solidFill>
              </a:rPr>
              <a:t>Essence of Goa </a:t>
            </a:r>
            <a:br>
              <a:rPr lang="en-GB" sz="4800" b="1" dirty="0">
                <a:solidFill>
                  <a:schemeClr val="accent6"/>
                </a:solidFill>
              </a:rPr>
            </a:br>
            <a:endParaRPr lang="en-GB" sz="4800" b="1" dirty="0">
              <a:solidFill>
                <a:schemeClr val="accent6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60276C-82D0-7F41-C74B-176162CAE9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96156" y="4224700"/>
            <a:ext cx="5455659" cy="1849529"/>
          </a:xfrm>
        </p:spPr>
        <p:txBody>
          <a:bodyPr anchor="t">
            <a:noAutofit/>
          </a:bodyPr>
          <a:lstStyle/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Name: KACY BIBIANA DIAS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Lecturer: Mr Andry </a:t>
            </a:r>
            <a:r>
              <a:rPr lang="en-GB" sz="2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Rakotovololona</a:t>
            </a: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Module: Enterprise and Entrepreneurship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</a:t>
            </a:r>
            <a:r>
              <a:rPr lang="en-GB" sz="2400" baseline="30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ND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Assignment: Presentation of Business Plan ideas</a:t>
            </a:r>
          </a:p>
        </p:txBody>
      </p:sp>
      <p:pic>
        <p:nvPicPr>
          <p:cNvPr id="26" name="Picture 25" descr="Orange sky with coconut trees">
            <a:extLst>
              <a:ext uri="{FF2B5EF4-FFF2-40B4-BE49-F238E27FC236}">
                <a16:creationId xmlns:a16="http://schemas.microsoft.com/office/drawing/2014/main" id="{7A0193DE-57D2-59F0-A80D-689463EB79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990" r="23050"/>
          <a:stretch>
            <a:fillRect/>
          </a:stretch>
        </p:blipFill>
        <p:spPr>
          <a:xfrm>
            <a:off x="-5449" y="10"/>
            <a:ext cx="2677211" cy="6857990"/>
          </a:xfrm>
          <a:custGeom>
            <a:avLst/>
            <a:gdLst/>
            <a:ahLst/>
            <a:cxnLst/>
            <a:rect l="l" t="t" r="r" b="b"/>
            <a:pathLst>
              <a:path w="3569616" h="6858000">
                <a:moveTo>
                  <a:pt x="0" y="0"/>
                </a:moveTo>
                <a:lnTo>
                  <a:pt x="3119345" y="0"/>
                </a:lnTo>
                <a:lnTo>
                  <a:pt x="3123529" y="17226"/>
                </a:lnTo>
                <a:cubicBezTo>
                  <a:pt x="3124924" y="23927"/>
                  <a:pt x="3126075" y="29690"/>
                  <a:pt x="3127926" y="35733"/>
                </a:cubicBezTo>
                <a:cubicBezTo>
                  <a:pt x="3135983" y="55162"/>
                  <a:pt x="3152761" y="75163"/>
                  <a:pt x="3158476" y="86830"/>
                </a:cubicBezTo>
                <a:lnTo>
                  <a:pt x="3162217" y="105744"/>
                </a:lnTo>
                <a:lnTo>
                  <a:pt x="3166997" y="104727"/>
                </a:lnTo>
                <a:lnTo>
                  <a:pt x="3167793" y="111793"/>
                </a:lnTo>
                <a:lnTo>
                  <a:pt x="3168896" y="127609"/>
                </a:lnTo>
                <a:cubicBezTo>
                  <a:pt x="3170241" y="137435"/>
                  <a:pt x="3170795" y="164972"/>
                  <a:pt x="3173185" y="174906"/>
                </a:cubicBezTo>
                <a:cubicBezTo>
                  <a:pt x="3178510" y="177461"/>
                  <a:pt x="3181593" y="181749"/>
                  <a:pt x="3183238" y="187215"/>
                </a:cubicBezTo>
                <a:lnTo>
                  <a:pt x="3184145" y="199435"/>
                </a:lnTo>
                <a:lnTo>
                  <a:pt x="3200957" y="269529"/>
                </a:lnTo>
                <a:lnTo>
                  <a:pt x="3202491" y="279219"/>
                </a:lnTo>
                <a:lnTo>
                  <a:pt x="3206975" y="284221"/>
                </a:lnTo>
                <a:cubicBezTo>
                  <a:pt x="3208056" y="288198"/>
                  <a:pt x="3208241" y="299815"/>
                  <a:pt x="3208979" y="303078"/>
                </a:cubicBezTo>
                <a:cubicBezTo>
                  <a:pt x="3209786" y="303316"/>
                  <a:pt x="3210593" y="303555"/>
                  <a:pt x="3211400" y="303794"/>
                </a:cubicBezTo>
                <a:cubicBezTo>
                  <a:pt x="3215834" y="314048"/>
                  <a:pt x="3230882" y="352723"/>
                  <a:pt x="3235583" y="364595"/>
                </a:cubicBezTo>
                <a:cubicBezTo>
                  <a:pt x="3232098" y="367263"/>
                  <a:pt x="3238178" y="372307"/>
                  <a:pt x="3239601" y="375020"/>
                </a:cubicBezTo>
                <a:cubicBezTo>
                  <a:pt x="3237179" y="375617"/>
                  <a:pt x="3236854" y="382439"/>
                  <a:pt x="3239157" y="384290"/>
                </a:cubicBezTo>
                <a:cubicBezTo>
                  <a:pt x="3254070" y="431093"/>
                  <a:pt x="3227895" y="408920"/>
                  <a:pt x="3245230" y="435044"/>
                </a:cubicBezTo>
                <a:cubicBezTo>
                  <a:pt x="3246565" y="439781"/>
                  <a:pt x="3245820" y="443743"/>
                  <a:pt x="3244204" y="447282"/>
                </a:cubicBezTo>
                <a:lnTo>
                  <a:pt x="3240762" y="452630"/>
                </a:lnTo>
                <a:lnTo>
                  <a:pt x="3249093" y="471880"/>
                </a:lnTo>
                <a:cubicBezTo>
                  <a:pt x="3252174" y="481431"/>
                  <a:pt x="3254453" y="491548"/>
                  <a:pt x="3255857" y="501992"/>
                </a:cubicBezTo>
                <a:cubicBezTo>
                  <a:pt x="3250999" y="504682"/>
                  <a:pt x="3258622" y="512442"/>
                  <a:pt x="3260271" y="516223"/>
                </a:cubicBezTo>
                <a:cubicBezTo>
                  <a:pt x="3257006" y="516482"/>
                  <a:pt x="3255973" y="525173"/>
                  <a:pt x="3258865" y="528038"/>
                </a:cubicBezTo>
                <a:cubicBezTo>
                  <a:pt x="3274535" y="591283"/>
                  <a:pt x="3241762" y="557303"/>
                  <a:pt x="3262462" y="594499"/>
                </a:cubicBezTo>
                <a:cubicBezTo>
                  <a:pt x="3263816" y="600863"/>
                  <a:pt x="3262479" y="605795"/>
                  <a:pt x="3260024" y="610000"/>
                </a:cubicBezTo>
                <a:lnTo>
                  <a:pt x="3253721" y="617692"/>
                </a:lnTo>
                <a:lnTo>
                  <a:pt x="3256482" y="623204"/>
                </a:lnTo>
                <a:cubicBezTo>
                  <a:pt x="3258005" y="644600"/>
                  <a:pt x="3251476" y="651376"/>
                  <a:pt x="3259225" y="663365"/>
                </a:cubicBezTo>
                <a:cubicBezTo>
                  <a:pt x="3245876" y="682744"/>
                  <a:pt x="3258539" y="675670"/>
                  <a:pt x="3261631" y="689522"/>
                </a:cubicBezTo>
                <a:cubicBezTo>
                  <a:pt x="3265207" y="700373"/>
                  <a:pt x="3269507" y="679723"/>
                  <a:pt x="3271002" y="690492"/>
                </a:cubicBezTo>
                <a:cubicBezTo>
                  <a:pt x="3267989" y="702455"/>
                  <a:pt x="3279578" y="701125"/>
                  <a:pt x="3275760" y="713609"/>
                </a:cubicBezTo>
                <a:cubicBezTo>
                  <a:pt x="3266819" y="711239"/>
                  <a:pt x="3278954" y="737528"/>
                  <a:pt x="3271356" y="738880"/>
                </a:cubicBezTo>
                <a:cubicBezTo>
                  <a:pt x="3282938" y="748490"/>
                  <a:pt x="3269788" y="754591"/>
                  <a:pt x="3274016" y="768139"/>
                </a:cubicBezTo>
                <a:cubicBezTo>
                  <a:pt x="3278559" y="774347"/>
                  <a:pt x="3279560" y="778980"/>
                  <a:pt x="3275507" y="785654"/>
                </a:cubicBezTo>
                <a:cubicBezTo>
                  <a:pt x="3297514" y="814181"/>
                  <a:pt x="3277534" y="803670"/>
                  <a:pt x="3287024" y="831111"/>
                </a:cubicBezTo>
                <a:cubicBezTo>
                  <a:pt x="3296672" y="854655"/>
                  <a:pt x="3303659" y="881610"/>
                  <a:pt x="3324562" y="903604"/>
                </a:cubicBezTo>
                <a:cubicBezTo>
                  <a:pt x="3330338" y="907511"/>
                  <a:pt x="3333079" y="917872"/>
                  <a:pt x="3330682" y="926744"/>
                </a:cubicBezTo>
                <a:cubicBezTo>
                  <a:pt x="3330269" y="928269"/>
                  <a:pt x="3329716" y="929694"/>
                  <a:pt x="3329041" y="930971"/>
                </a:cubicBezTo>
                <a:cubicBezTo>
                  <a:pt x="3333270" y="950914"/>
                  <a:pt x="3351150" y="1023696"/>
                  <a:pt x="3356062" y="1046405"/>
                </a:cubicBezTo>
                <a:cubicBezTo>
                  <a:pt x="3349099" y="1048737"/>
                  <a:pt x="3362597" y="1059482"/>
                  <a:pt x="3358521" y="1067217"/>
                </a:cubicBezTo>
                <a:cubicBezTo>
                  <a:pt x="3354869" y="1072807"/>
                  <a:pt x="3358113" y="1077371"/>
                  <a:pt x="3358773" y="1082909"/>
                </a:cubicBezTo>
                <a:cubicBezTo>
                  <a:pt x="3356098" y="1090444"/>
                  <a:pt x="3363241" y="1113953"/>
                  <a:pt x="3367682" y="1119909"/>
                </a:cubicBezTo>
                <a:cubicBezTo>
                  <a:pt x="3382703" y="1133847"/>
                  <a:pt x="3374343" y="1168367"/>
                  <a:pt x="3385911" y="1180009"/>
                </a:cubicBezTo>
                <a:cubicBezTo>
                  <a:pt x="3387774" y="1184389"/>
                  <a:pt x="3388688" y="1188737"/>
                  <a:pt x="3389010" y="1193041"/>
                </a:cubicBezTo>
                <a:lnTo>
                  <a:pt x="3388572" y="1205179"/>
                </a:lnTo>
                <a:lnTo>
                  <a:pt x="3385768" y="1208811"/>
                </a:lnTo>
                <a:lnTo>
                  <a:pt x="3386975" y="1216129"/>
                </a:lnTo>
                <a:lnTo>
                  <a:pt x="3386647" y="1218271"/>
                </a:lnTo>
                <a:cubicBezTo>
                  <a:pt x="3386007" y="1222365"/>
                  <a:pt x="3385480" y="1226399"/>
                  <a:pt x="3385420" y="1230360"/>
                </a:cubicBezTo>
                <a:cubicBezTo>
                  <a:pt x="3400233" y="1224163"/>
                  <a:pt x="3387342" y="1263034"/>
                  <a:pt x="3398902" y="1251303"/>
                </a:cubicBezTo>
                <a:cubicBezTo>
                  <a:pt x="3401143" y="1271991"/>
                  <a:pt x="3411558" y="1255397"/>
                  <a:pt x="3402244" y="1281071"/>
                </a:cubicBezTo>
                <a:cubicBezTo>
                  <a:pt x="3416627" y="1312459"/>
                  <a:pt x="3415183" y="1363554"/>
                  <a:pt x="3435533" y="1387530"/>
                </a:cubicBezTo>
                <a:cubicBezTo>
                  <a:pt x="3428168" y="1384876"/>
                  <a:pt x="3423452" y="1398828"/>
                  <a:pt x="3427595" y="1407995"/>
                </a:cubicBezTo>
                <a:cubicBezTo>
                  <a:pt x="3398778" y="1398886"/>
                  <a:pt x="3455260" y="1443485"/>
                  <a:pt x="3436580" y="1453051"/>
                </a:cubicBezTo>
                <a:cubicBezTo>
                  <a:pt x="3454427" y="1452263"/>
                  <a:pt x="3487273" y="1492392"/>
                  <a:pt x="3473886" y="1513215"/>
                </a:cubicBezTo>
                <a:cubicBezTo>
                  <a:pt x="3479337" y="1543203"/>
                  <a:pt x="3495403" y="1563620"/>
                  <a:pt x="3491486" y="1595707"/>
                </a:cubicBezTo>
                <a:cubicBezTo>
                  <a:pt x="3493932" y="1596530"/>
                  <a:pt x="3496028" y="1598008"/>
                  <a:pt x="3497869" y="1599939"/>
                </a:cubicBezTo>
                <a:lnTo>
                  <a:pt x="3502453" y="1606503"/>
                </a:lnTo>
                <a:lnTo>
                  <a:pt x="3502232" y="1607846"/>
                </a:lnTo>
                <a:cubicBezTo>
                  <a:pt x="3502503" y="1613048"/>
                  <a:pt x="3503673" y="1615641"/>
                  <a:pt x="3505239" y="1617081"/>
                </a:cubicBezTo>
                <a:cubicBezTo>
                  <a:pt x="3505979" y="1617395"/>
                  <a:pt x="3506719" y="1617710"/>
                  <a:pt x="3507459" y="1618024"/>
                </a:cubicBezTo>
                <a:lnTo>
                  <a:pt x="3510011" y="1624022"/>
                </a:lnTo>
                <a:lnTo>
                  <a:pt x="3516358" y="1634929"/>
                </a:lnTo>
                <a:lnTo>
                  <a:pt x="3516308" y="1637821"/>
                </a:lnTo>
                <a:lnTo>
                  <a:pt x="3523955" y="1655598"/>
                </a:lnTo>
                <a:lnTo>
                  <a:pt x="3523473" y="1656247"/>
                </a:lnTo>
                <a:cubicBezTo>
                  <a:pt x="3522567" y="1658107"/>
                  <a:pt x="3522227" y="1660249"/>
                  <a:pt x="3523061" y="1663024"/>
                </a:cubicBezTo>
                <a:cubicBezTo>
                  <a:pt x="3513175" y="1664689"/>
                  <a:pt x="3520280" y="1667013"/>
                  <a:pt x="3523616" y="1675054"/>
                </a:cubicBezTo>
                <a:cubicBezTo>
                  <a:pt x="3509006" y="1679436"/>
                  <a:pt x="3523682" y="1698702"/>
                  <a:pt x="3517630" y="1707801"/>
                </a:cubicBezTo>
                <a:cubicBezTo>
                  <a:pt x="3520410" y="1713612"/>
                  <a:pt x="3523083" y="1719836"/>
                  <a:pt x="3525537" y="1726380"/>
                </a:cubicBezTo>
                <a:lnTo>
                  <a:pt x="3529903" y="1779986"/>
                </a:lnTo>
                <a:lnTo>
                  <a:pt x="3521468" y="1836998"/>
                </a:lnTo>
                <a:cubicBezTo>
                  <a:pt x="3522502" y="1857808"/>
                  <a:pt x="3519191" y="1876110"/>
                  <a:pt x="3523412" y="1893497"/>
                </a:cubicBezTo>
                <a:cubicBezTo>
                  <a:pt x="3520411" y="1900876"/>
                  <a:pt x="3519436" y="1907708"/>
                  <a:pt x="3525004" y="1913894"/>
                </a:cubicBezTo>
                <a:cubicBezTo>
                  <a:pt x="3524490" y="1933413"/>
                  <a:pt x="3517414" y="1938604"/>
                  <a:pt x="3523928" y="1950514"/>
                </a:cubicBezTo>
                <a:cubicBezTo>
                  <a:pt x="3512685" y="1962215"/>
                  <a:pt x="3517275" y="1962555"/>
                  <a:pt x="3521008" y="1967449"/>
                </a:cubicBezTo>
                <a:lnTo>
                  <a:pt x="3521297" y="1968163"/>
                </a:lnTo>
                <a:lnTo>
                  <a:pt x="3519686" y="1969768"/>
                </a:lnTo>
                <a:lnTo>
                  <a:pt x="3519089" y="1972904"/>
                </a:lnTo>
                <a:lnTo>
                  <a:pt x="3520122" y="1981289"/>
                </a:lnTo>
                <a:lnTo>
                  <a:pt x="3520948" y="1984413"/>
                </a:lnTo>
                <a:cubicBezTo>
                  <a:pt x="3521356" y="1986575"/>
                  <a:pt x="3521416" y="1988026"/>
                  <a:pt x="3521226" y="1989046"/>
                </a:cubicBezTo>
                <a:lnTo>
                  <a:pt x="3521092" y="1989171"/>
                </a:lnTo>
                <a:lnTo>
                  <a:pt x="3521624" y="1993492"/>
                </a:lnTo>
                <a:cubicBezTo>
                  <a:pt x="3522844" y="2000762"/>
                  <a:pt x="3524332" y="2007819"/>
                  <a:pt x="3525996" y="2014518"/>
                </a:cubicBezTo>
                <a:cubicBezTo>
                  <a:pt x="3518529" y="2020777"/>
                  <a:pt x="3529333" y="2045218"/>
                  <a:pt x="3514412" y="2043465"/>
                </a:cubicBezTo>
                <a:cubicBezTo>
                  <a:pt x="3516219" y="2052531"/>
                  <a:pt x="3522688" y="2057653"/>
                  <a:pt x="3512822" y="2055222"/>
                </a:cubicBezTo>
                <a:cubicBezTo>
                  <a:pt x="3513140" y="2058224"/>
                  <a:pt x="3512432" y="2060136"/>
                  <a:pt x="3511227" y="2061550"/>
                </a:cubicBezTo>
                <a:lnTo>
                  <a:pt x="3510645" y="2061975"/>
                </a:lnTo>
                <a:lnTo>
                  <a:pt x="3514907" y="2082129"/>
                </a:lnTo>
                <a:lnTo>
                  <a:pt x="3514347" y="2084880"/>
                </a:lnTo>
                <a:lnTo>
                  <a:pt x="3518565" y="2097919"/>
                </a:lnTo>
                <a:lnTo>
                  <a:pt x="3519976" y="2104707"/>
                </a:lnTo>
                <a:lnTo>
                  <a:pt x="3521958" y="2106519"/>
                </a:lnTo>
                <a:cubicBezTo>
                  <a:pt x="3523219" y="2108534"/>
                  <a:pt x="3523895" y="2111498"/>
                  <a:pt x="3523237" y="2116590"/>
                </a:cubicBezTo>
                <a:lnTo>
                  <a:pt x="3522786" y="2117790"/>
                </a:lnTo>
                <a:lnTo>
                  <a:pt x="3526064" y="2125947"/>
                </a:lnTo>
                <a:cubicBezTo>
                  <a:pt x="3527505" y="2128548"/>
                  <a:pt x="3529274" y="2130818"/>
                  <a:pt x="3531495" y="2132603"/>
                </a:cubicBezTo>
                <a:cubicBezTo>
                  <a:pt x="3522034" y="2161762"/>
                  <a:pt x="3533978" y="2187874"/>
                  <a:pt x="3533955" y="2218836"/>
                </a:cubicBezTo>
                <a:cubicBezTo>
                  <a:pt x="3517312" y="2233337"/>
                  <a:pt x="3542024" y="2285180"/>
                  <a:pt x="3559442" y="2291697"/>
                </a:cubicBezTo>
                <a:cubicBezTo>
                  <a:pt x="3544608" y="2292866"/>
                  <a:pt x="3567228" y="2330146"/>
                  <a:pt x="3568373" y="2340076"/>
                </a:cubicBezTo>
                <a:cubicBezTo>
                  <a:pt x="3568755" y="2343387"/>
                  <a:pt x="3566751" y="2343658"/>
                  <a:pt x="3560178" y="2338540"/>
                </a:cubicBezTo>
                <a:cubicBezTo>
                  <a:pt x="3562571" y="2349015"/>
                  <a:pt x="3555536" y="2360463"/>
                  <a:pt x="3548875" y="2354921"/>
                </a:cubicBezTo>
                <a:cubicBezTo>
                  <a:pt x="3564342" y="2386191"/>
                  <a:pt x="3553912" y="2434573"/>
                  <a:pt x="3562290" y="2470516"/>
                </a:cubicBezTo>
                <a:cubicBezTo>
                  <a:pt x="3548732" y="2491328"/>
                  <a:pt x="3561750" y="2479665"/>
                  <a:pt x="3560263" y="2500409"/>
                </a:cubicBezTo>
                <a:cubicBezTo>
                  <a:pt x="3573531" y="2493872"/>
                  <a:pt x="3554177" y="2525877"/>
                  <a:pt x="3569616" y="2525972"/>
                </a:cubicBezTo>
                <a:cubicBezTo>
                  <a:pt x="3568857" y="2529744"/>
                  <a:pt x="3567635" y="2533395"/>
                  <a:pt x="3566291" y="2537057"/>
                </a:cubicBezTo>
                <a:lnTo>
                  <a:pt x="3565595" y="2538979"/>
                </a:lnTo>
                <a:lnTo>
                  <a:pt x="3565471" y="2546483"/>
                </a:lnTo>
                <a:lnTo>
                  <a:pt x="3562111" y="2548822"/>
                </a:lnTo>
                <a:lnTo>
                  <a:pt x="3559542" y="2560277"/>
                </a:lnTo>
                <a:cubicBezTo>
                  <a:pt x="3559093" y="2564534"/>
                  <a:pt x="3559212" y="2569074"/>
                  <a:pt x="3560240" y="2574030"/>
                </a:cubicBezTo>
                <a:cubicBezTo>
                  <a:pt x="3567097" y="2585933"/>
                  <a:pt x="3560828" y="2605604"/>
                  <a:pt x="3562359" y="2622912"/>
                </a:cubicBezTo>
                <a:lnTo>
                  <a:pt x="3564740" y="2630748"/>
                </a:lnTo>
                <a:lnTo>
                  <a:pt x="3563214" y="2656947"/>
                </a:lnTo>
                <a:cubicBezTo>
                  <a:pt x="3563065" y="2664385"/>
                  <a:pt x="3563222" y="2672085"/>
                  <a:pt x="3563949" y="2680153"/>
                </a:cubicBezTo>
                <a:lnTo>
                  <a:pt x="3566383" y="2695058"/>
                </a:lnTo>
                <a:lnTo>
                  <a:pt x="3565385" y="2699075"/>
                </a:lnTo>
                <a:cubicBezTo>
                  <a:pt x="3565951" y="2705917"/>
                  <a:pt x="3570892" y="2714690"/>
                  <a:pt x="3565525" y="2714239"/>
                </a:cubicBezTo>
                <a:lnTo>
                  <a:pt x="3567847" y="2721812"/>
                </a:lnTo>
                <a:lnTo>
                  <a:pt x="3564077" y="2729693"/>
                </a:lnTo>
                <a:cubicBezTo>
                  <a:pt x="3563144" y="2730592"/>
                  <a:pt x="3562134" y="2731288"/>
                  <a:pt x="3561085" y="2731758"/>
                </a:cubicBezTo>
                <a:lnTo>
                  <a:pt x="3563149" y="2742418"/>
                </a:lnTo>
                <a:lnTo>
                  <a:pt x="3560661" y="2751437"/>
                </a:lnTo>
                <a:lnTo>
                  <a:pt x="3563126" y="2758989"/>
                </a:lnTo>
                <a:lnTo>
                  <a:pt x="3562876" y="2762207"/>
                </a:lnTo>
                <a:lnTo>
                  <a:pt x="3561866" y="2770236"/>
                </a:lnTo>
                <a:cubicBezTo>
                  <a:pt x="3561066" y="2774372"/>
                  <a:pt x="3560080" y="2779005"/>
                  <a:pt x="3559378" y="2784138"/>
                </a:cubicBezTo>
                <a:lnTo>
                  <a:pt x="3559178" y="2788436"/>
                </a:lnTo>
                <a:lnTo>
                  <a:pt x="3554648" y="2798068"/>
                </a:lnTo>
                <a:cubicBezTo>
                  <a:pt x="3551209" y="2805087"/>
                  <a:pt x="3548936" y="2810580"/>
                  <a:pt x="3551400" y="2816345"/>
                </a:cubicBezTo>
                <a:cubicBezTo>
                  <a:pt x="3547036" y="2826742"/>
                  <a:pt x="3533490" y="2834711"/>
                  <a:pt x="3538128" y="2849028"/>
                </a:cubicBezTo>
                <a:cubicBezTo>
                  <a:pt x="3531517" y="2845031"/>
                  <a:pt x="3538369" y="2865256"/>
                  <a:pt x="3532013" y="2868126"/>
                </a:cubicBezTo>
                <a:cubicBezTo>
                  <a:pt x="3526842" y="2869601"/>
                  <a:pt x="3527715" y="2876080"/>
                  <a:pt x="3526094" y="2881167"/>
                </a:cubicBezTo>
                <a:cubicBezTo>
                  <a:pt x="3520961" y="2885059"/>
                  <a:pt x="3517628" y="2910333"/>
                  <a:pt x="3518939" y="2918966"/>
                </a:cubicBezTo>
                <a:cubicBezTo>
                  <a:pt x="3525789" y="2943088"/>
                  <a:pt x="3505468" y="2964225"/>
                  <a:pt x="3510391" y="2983548"/>
                </a:cubicBezTo>
                <a:cubicBezTo>
                  <a:pt x="3510204" y="2988707"/>
                  <a:pt x="3509257" y="2993036"/>
                  <a:pt x="3507840" y="2996827"/>
                </a:cubicBezTo>
                <a:lnTo>
                  <a:pt x="3502741" y="3006379"/>
                </a:lnTo>
                <a:lnTo>
                  <a:pt x="3499028" y="3006971"/>
                </a:lnTo>
                <a:lnTo>
                  <a:pt x="3497157" y="3013976"/>
                </a:lnTo>
                <a:lnTo>
                  <a:pt x="3496053" y="3015450"/>
                </a:lnTo>
                <a:cubicBezTo>
                  <a:pt x="3493931" y="3018255"/>
                  <a:pt x="3491925" y="3021106"/>
                  <a:pt x="3490329" y="3024292"/>
                </a:cubicBezTo>
                <a:cubicBezTo>
                  <a:pt x="3504872" y="3031782"/>
                  <a:pt x="3479143" y="3052632"/>
                  <a:pt x="3493186" y="3052840"/>
                </a:cubicBezTo>
                <a:cubicBezTo>
                  <a:pt x="3486942" y="3071654"/>
                  <a:pt x="3501947" y="3066916"/>
                  <a:pt x="3484298" y="3080007"/>
                </a:cubicBezTo>
                <a:cubicBezTo>
                  <a:pt x="3483814" y="3117860"/>
                  <a:pt x="3462683" y="3158406"/>
                  <a:pt x="3469977" y="3195253"/>
                </a:cubicBezTo>
                <a:cubicBezTo>
                  <a:pt x="3464984" y="3186842"/>
                  <a:pt x="3455676" y="3194249"/>
                  <a:pt x="3455490" y="3205255"/>
                </a:cubicBezTo>
                <a:cubicBezTo>
                  <a:pt x="3435461" y="3173385"/>
                  <a:pt x="3464274" y="3257718"/>
                  <a:pt x="3445250" y="3249703"/>
                </a:cubicBezTo>
                <a:cubicBezTo>
                  <a:pt x="3460163" y="3264187"/>
                  <a:pt x="3471377" y="3324835"/>
                  <a:pt x="3452291" y="3330508"/>
                </a:cubicBezTo>
                <a:cubicBezTo>
                  <a:pt x="3445043" y="3359645"/>
                  <a:pt x="3450218" y="3389952"/>
                  <a:pt x="3434486" y="3412864"/>
                </a:cubicBezTo>
                <a:cubicBezTo>
                  <a:pt x="3436166" y="3415609"/>
                  <a:pt x="3437306" y="3418595"/>
                  <a:pt x="3438058" y="3421734"/>
                </a:cubicBezTo>
                <a:lnTo>
                  <a:pt x="3439245" y="3430986"/>
                </a:lnTo>
                <a:lnTo>
                  <a:pt x="3438541" y="3431897"/>
                </a:lnTo>
                <a:cubicBezTo>
                  <a:pt x="3436732" y="3436375"/>
                  <a:pt x="3436677" y="3439488"/>
                  <a:pt x="3437396" y="3441992"/>
                </a:cubicBezTo>
                <a:lnTo>
                  <a:pt x="3438843" y="3444647"/>
                </a:lnTo>
                <a:lnTo>
                  <a:pt x="3438591" y="3451712"/>
                </a:lnTo>
                <a:lnTo>
                  <a:pt x="3439527" y="3466008"/>
                </a:lnTo>
                <a:lnTo>
                  <a:pt x="3438357" y="3468331"/>
                </a:lnTo>
                <a:lnTo>
                  <a:pt x="3437674" y="3489343"/>
                </a:lnTo>
                <a:cubicBezTo>
                  <a:pt x="3437459" y="3489383"/>
                  <a:pt x="3437241" y="3489424"/>
                  <a:pt x="3437026" y="3489465"/>
                </a:cubicBezTo>
                <a:cubicBezTo>
                  <a:pt x="3435558" y="3490219"/>
                  <a:pt x="3434444" y="3491679"/>
                  <a:pt x="3434044" y="3494659"/>
                </a:cubicBezTo>
                <a:cubicBezTo>
                  <a:pt x="3425302" y="3487640"/>
                  <a:pt x="3430211" y="3495561"/>
                  <a:pt x="3429800" y="3504965"/>
                </a:cubicBezTo>
                <a:cubicBezTo>
                  <a:pt x="3416132" y="3496161"/>
                  <a:pt x="3420620" y="3524348"/>
                  <a:pt x="3412115" y="3526661"/>
                </a:cubicBezTo>
                <a:cubicBezTo>
                  <a:pt x="3412121" y="3533765"/>
                  <a:pt x="3411879" y="3541120"/>
                  <a:pt x="3411331" y="3548549"/>
                </a:cubicBezTo>
                <a:lnTo>
                  <a:pt x="3410824" y="3552872"/>
                </a:lnTo>
                <a:cubicBezTo>
                  <a:pt x="3410773" y="3552889"/>
                  <a:pt x="3410721" y="3552908"/>
                  <a:pt x="3410671" y="3552926"/>
                </a:cubicBezTo>
                <a:cubicBezTo>
                  <a:pt x="3410254" y="3553793"/>
                  <a:pt x="3409971" y="3555188"/>
                  <a:pt x="3409849" y="3557419"/>
                </a:cubicBezTo>
                <a:lnTo>
                  <a:pt x="3409902" y="3560756"/>
                </a:lnTo>
                <a:lnTo>
                  <a:pt x="3408918" y="3569144"/>
                </a:lnTo>
                <a:lnTo>
                  <a:pt x="3407623" y="3571810"/>
                </a:lnTo>
                <a:lnTo>
                  <a:pt x="3405729" y="3572549"/>
                </a:lnTo>
                <a:lnTo>
                  <a:pt x="3405835" y="3573359"/>
                </a:lnTo>
                <a:cubicBezTo>
                  <a:pt x="3408214" y="3579757"/>
                  <a:pt x="3412465" y="3582275"/>
                  <a:pt x="3399129" y="3587902"/>
                </a:cubicBezTo>
                <a:cubicBezTo>
                  <a:pt x="3402495" y="3602236"/>
                  <a:pt x="3394605" y="3603730"/>
                  <a:pt x="3389566" y="3621859"/>
                </a:cubicBezTo>
                <a:cubicBezTo>
                  <a:pt x="3393374" y="3630350"/>
                  <a:pt x="3390863" y="3636316"/>
                  <a:pt x="3386307" y="3641820"/>
                </a:cubicBezTo>
                <a:cubicBezTo>
                  <a:pt x="3386232" y="3660214"/>
                  <a:pt x="3378837" y="3675854"/>
                  <a:pt x="3374956" y="3695940"/>
                </a:cubicBezTo>
                <a:cubicBezTo>
                  <a:pt x="3378387" y="3718839"/>
                  <a:pt x="3365817" y="3728358"/>
                  <a:pt x="3361718" y="3749831"/>
                </a:cubicBezTo>
                <a:cubicBezTo>
                  <a:pt x="3370064" y="3770267"/>
                  <a:pt x="3350403" y="3763879"/>
                  <a:pt x="3344768" y="3774338"/>
                </a:cubicBezTo>
                <a:lnTo>
                  <a:pt x="3343985" y="3777418"/>
                </a:lnTo>
                <a:lnTo>
                  <a:pt x="3344520" y="3785849"/>
                </a:lnTo>
                <a:lnTo>
                  <a:pt x="3345162" y="3789023"/>
                </a:lnTo>
                <a:cubicBezTo>
                  <a:pt x="3345441" y="3791209"/>
                  <a:pt x="3345415" y="3792659"/>
                  <a:pt x="3345164" y="3793659"/>
                </a:cubicBezTo>
                <a:lnTo>
                  <a:pt x="3345024" y="3793774"/>
                </a:lnTo>
                <a:lnTo>
                  <a:pt x="3345300" y="3798119"/>
                </a:lnTo>
                <a:cubicBezTo>
                  <a:pt x="3346087" y="3805456"/>
                  <a:pt x="3347157" y="3812596"/>
                  <a:pt x="3348424" y="3819398"/>
                </a:cubicBezTo>
                <a:cubicBezTo>
                  <a:pt x="3340590" y="3825065"/>
                  <a:pt x="3349940" y="3850234"/>
                  <a:pt x="3335133" y="3847354"/>
                </a:cubicBezTo>
                <a:cubicBezTo>
                  <a:pt x="3336403" y="3856524"/>
                  <a:pt x="3342565" y="3862118"/>
                  <a:pt x="3332848" y="3858945"/>
                </a:cubicBezTo>
                <a:cubicBezTo>
                  <a:pt x="3332988" y="3861961"/>
                  <a:pt x="3332168" y="3863811"/>
                  <a:pt x="3330878" y="3865128"/>
                </a:cubicBezTo>
                <a:lnTo>
                  <a:pt x="3330273" y="3865510"/>
                </a:lnTo>
                <a:lnTo>
                  <a:pt x="3333337" y="3885908"/>
                </a:lnTo>
                <a:lnTo>
                  <a:pt x="3332616" y="3888608"/>
                </a:lnTo>
                <a:lnTo>
                  <a:pt x="3336057" y="3901916"/>
                </a:lnTo>
                <a:lnTo>
                  <a:pt x="3337066" y="3908785"/>
                </a:lnTo>
                <a:lnTo>
                  <a:pt x="3338940" y="3910739"/>
                </a:lnTo>
                <a:cubicBezTo>
                  <a:pt x="3340082" y="3912843"/>
                  <a:pt x="3340580" y="3915849"/>
                  <a:pt x="3339621" y="3920873"/>
                </a:cubicBezTo>
                <a:lnTo>
                  <a:pt x="3339102" y="3922032"/>
                </a:lnTo>
                <a:lnTo>
                  <a:pt x="3341891" y="3930408"/>
                </a:lnTo>
                <a:cubicBezTo>
                  <a:pt x="3343178" y="3933107"/>
                  <a:pt x="3344812" y="3935503"/>
                  <a:pt x="3346927" y="3937451"/>
                </a:cubicBezTo>
                <a:cubicBezTo>
                  <a:pt x="3335745" y="3965779"/>
                  <a:pt x="3346136" y="3992699"/>
                  <a:pt x="3344279" y="4023542"/>
                </a:cubicBezTo>
                <a:cubicBezTo>
                  <a:pt x="3347024" y="4058096"/>
                  <a:pt x="3350783" y="4081986"/>
                  <a:pt x="3351926" y="4104769"/>
                </a:cubicBezTo>
                <a:cubicBezTo>
                  <a:pt x="3353695" y="4115384"/>
                  <a:pt x="3359144" y="4193344"/>
                  <a:pt x="3352816" y="4187317"/>
                </a:cubicBezTo>
                <a:cubicBezTo>
                  <a:pt x="3366419" y="4219638"/>
                  <a:pt x="3351446" y="4239971"/>
                  <a:pt x="3357691" y="4276413"/>
                </a:cubicBezTo>
                <a:cubicBezTo>
                  <a:pt x="3342910" y="4296116"/>
                  <a:pt x="3356610" y="4285488"/>
                  <a:pt x="3353895" y="4306037"/>
                </a:cubicBezTo>
                <a:cubicBezTo>
                  <a:pt x="3367541" y="4300534"/>
                  <a:pt x="3346306" y="4330948"/>
                  <a:pt x="3361728" y="4332215"/>
                </a:cubicBezTo>
                <a:cubicBezTo>
                  <a:pt x="3360746" y="4335915"/>
                  <a:pt x="3359307" y="4339458"/>
                  <a:pt x="3357748" y="4343006"/>
                </a:cubicBezTo>
                <a:lnTo>
                  <a:pt x="3356941" y="4344866"/>
                </a:lnTo>
                <a:lnTo>
                  <a:pt x="3356370" y="4352332"/>
                </a:lnTo>
                <a:lnTo>
                  <a:pt x="3352876" y="4354407"/>
                </a:lnTo>
                <a:lnTo>
                  <a:pt x="3352683" y="4444689"/>
                </a:lnTo>
                <a:cubicBezTo>
                  <a:pt x="3355485" y="4452425"/>
                  <a:pt x="3356736" y="4477980"/>
                  <a:pt x="3352455" y="4483791"/>
                </a:cubicBezTo>
                <a:cubicBezTo>
                  <a:pt x="3351784" y="4489320"/>
                  <a:pt x="3353780" y="4495171"/>
                  <a:pt x="3349030" y="4498683"/>
                </a:cubicBezTo>
                <a:cubicBezTo>
                  <a:pt x="3346858" y="4510741"/>
                  <a:pt x="3341860" y="4538358"/>
                  <a:pt x="3339427" y="4556140"/>
                </a:cubicBezTo>
                <a:cubicBezTo>
                  <a:pt x="3342836" y="4560659"/>
                  <a:pt x="3341611" y="4566842"/>
                  <a:pt x="3339521" y="4574959"/>
                </a:cubicBezTo>
                <a:lnTo>
                  <a:pt x="3338246" y="4582576"/>
                </a:lnTo>
                <a:lnTo>
                  <a:pt x="3348539" y="4605460"/>
                </a:lnTo>
                <a:lnTo>
                  <a:pt x="3345760" y="4678575"/>
                </a:lnTo>
                <a:lnTo>
                  <a:pt x="3356250" y="4713574"/>
                </a:lnTo>
                <a:cubicBezTo>
                  <a:pt x="3358600" y="4727943"/>
                  <a:pt x="3359577" y="4741820"/>
                  <a:pt x="3361380" y="4755215"/>
                </a:cubicBezTo>
                <a:cubicBezTo>
                  <a:pt x="3363928" y="4785596"/>
                  <a:pt x="3347531" y="4766123"/>
                  <a:pt x="3361636" y="4803525"/>
                </a:cubicBezTo>
                <a:cubicBezTo>
                  <a:pt x="3356254" y="4807867"/>
                  <a:pt x="3356117" y="4812705"/>
                  <a:pt x="3358957" y="4820729"/>
                </a:cubicBezTo>
                <a:cubicBezTo>
                  <a:pt x="3359783" y="4835507"/>
                  <a:pt x="3345952" y="4834947"/>
                  <a:pt x="3354635" y="4849546"/>
                </a:cubicBezTo>
                <a:cubicBezTo>
                  <a:pt x="3350894" y="4848362"/>
                  <a:pt x="3350351" y="4855411"/>
                  <a:pt x="3349759" y="4861941"/>
                </a:cubicBezTo>
                <a:lnTo>
                  <a:pt x="3347368" y="4866228"/>
                </a:lnTo>
                <a:lnTo>
                  <a:pt x="3358408" y="4889535"/>
                </a:lnTo>
                <a:cubicBezTo>
                  <a:pt x="3373705" y="4931282"/>
                  <a:pt x="3382233" y="4982216"/>
                  <a:pt x="3393319" y="5017998"/>
                </a:cubicBezTo>
                <a:cubicBezTo>
                  <a:pt x="3368256" y="5040241"/>
                  <a:pt x="3392200" y="5029364"/>
                  <a:pt x="3389184" y="5055049"/>
                </a:cubicBezTo>
                <a:cubicBezTo>
                  <a:pt x="3413510" y="5050695"/>
                  <a:pt x="3377700" y="5085342"/>
                  <a:pt x="3405892" y="5089973"/>
                </a:cubicBezTo>
                <a:cubicBezTo>
                  <a:pt x="3404451" y="5094499"/>
                  <a:pt x="3402165" y="5098741"/>
                  <a:pt x="3399662" y="5102960"/>
                </a:cubicBezTo>
                <a:lnTo>
                  <a:pt x="3398363" y="5105176"/>
                </a:lnTo>
                <a:lnTo>
                  <a:pt x="3398026" y="5114590"/>
                </a:lnTo>
                <a:lnTo>
                  <a:pt x="3391859" y="5116550"/>
                </a:lnTo>
                <a:lnTo>
                  <a:pt x="3386999" y="5130226"/>
                </a:lnTo>
                <a:cubicBezTo>
                  <a:pt x="3386119" y="5135455"/>
                  <a:pt x="3386267" y="5141205"/>
                  <a:pt x="3388073" y="5147747"/>
                </a:cubicBezTo>
                <a:cubicBezTo>
                  <a:pt x="3400425" y="5164741"/>
                  <a:pt x="3388688" y="5187675"/>
                  <a:pt x="3391234" y="5209919"/>
                </a:cubicBezTo>
                <a:lnTo>
                  <a:pt x="3395469" y="5220481"/>
                </a:lnTo>
                <a:lnTo>
                  <a:pt x="3392518" y="5250830"/>
                </a:lnTo>
                <a:lnTo>
                  <a:pt x="3393800" y="5252877"/>
                </a:lnTo>
                <a:cubicBezTo>
                  <a:pt x="3393941" y="5258188"/>
                  <a:pt x="3392357" y="5268832"/>
                  <a:pt x="3393361" y="5282697"/>
                </a:cubicBezTo>
                <a:lnTo>
                  <a:pt x="3399825" y="5336059"/>
                </a:lnTo>
                <a:lnTo>
                  <a:pt x="3392824" y="5344884"/>
                </a:lnTo>
                <a:lnTo>
                  <a:pt x="3389277" y="5345998"/>
                </a:lnTo>
                <a:lnTo>
                  <a:pt x="3390946" y="5360636"/>
                </a:lnTo>
                <a:lnTo>
                  <a:pt x="3386366" y="5371486"/>
                </a:lnTo>
                <a:lnTo>
                  <a:pt x="3390662" y="5381496"/>
                </a:lnTo>
                <a:lnTo>
                  <a:pt x="3388199" y="5395290"/>
                </a:lnTo>
                <a:cubicBezTo>
                  <a:pt x="3386677" y="5400263"/>
                  <a:pt x="3384810" y="5405812"/>
                  <a:pt x="3383455" y="5412069"/>
                </a:cubicBezTo>
                <a:lnTo>
                  <a:pt x="3376345" y="5426008"/>
                </a:lnTo>
                <a:lnTo>
                  <a:pt x="3374012" y="5448470"/>
                </a:lnTo>
                <a:cubicBezTo>
                  <a:pt x="3372358" y="5465848"/>
                  <a:pt x="3370199" y="5482458"/>
                  <a:pt x="3365299" y="5498771"/>
                </a:cubicBezTo>
                <a:cubicBezTo>
                  <a:pt x="3368242" y="5512292"/>
                  <a:pt x="3368289" y="5524931"/>
                  <a:pt x="3358774" y="5536815"/>
                </a:cubicBezTo>
                <a:cubicBezTo>
                  <a:pt x="3355554" y="5573082"/>
                  <a:pt x="3364982" y="5582256"/>
                  <a:pt x="3352897" y="5604851"/>
                </a:cubicBezTo>
                <a:cubicBezTo>
                  <a:pt x="3357655" y="5611851"/>
                  <a:pt x="3360065" y="5616619"/>
                  <a:pt x="3360918" y="5620215"/>
                </a:cubicBezTo>
                <a:cubicBezTo>
                  <a:pt x="3363482" y="5631010"/>
                  <a:pt x="3352061" y="5631235"/>
                  <a:pt x="3348145" y="5649365"/>
                </a:cubicBezTo>
                <a:cubicBezTo>
                  <a:pt x="3342329" y="5668683"/>
                  <a:pt x="3336842" y="5635583"/>
                  <a:pt x="3334135" y="5654076"/>
                </a:cubicBezTo>
                <a:cubicBezTo>
                  <a:pt x="3338089" y="5673079"/>
                  <a:pt x="3320876" y="5674673"/>
                  <a:pt x="3326011" y="5694285"/>
                </a:cubicBezTo>
                <a:cubicBezTo>
                  <a:pt x="3339441" y="5687377"/>
                  <a:pt x="3320185" y="5735320"/>
                  <a:pt x="3331448" y="5735077"/>
                </a:cubicBezTo>
                <a:cubicBezTo>
                  <a:pt x="3313758" y="5754960"/>
                  <a:pt x="3333086" y="5760823"/>
                  <a:pt x="3326180" y="5784860"/>
                </a:cubicBezTo>
                <a:cubicBezTo>
                  <a:pt x="3319129" y="5796737"/>
                  <a:pt x="3317432" y="5804806"/>
                  <a:pt x="3323175" y="5814629"/>
                </a:cubicBezTo>
                <a:cubicBezTo>
                  <a:pt x="3289103" y="5869565"/>
                  <a:pt x="3319352" y="5845410"/>
                  <a:pt x="3303983" y="5894405"/>
                </a:cubicBezTo>
                <a:lnTo>
                  <a:pt x="3302615" y="5898375"/>
                </a:lnTo>
                <a:lnTo>
                  <a:pt x="3305988" y="5914019"/>
                </a:lnTo>
                <a:cubicBezTo>
                  <a:pt x="3306566" y="5914416"/>
                  <a:pt x="3307142" y="5914813"/>
                  <a:pt x="3307720" y="5915209"/>
                </a:cubicBezTo>
                <a:lnTo>
                  <a:pt x="3288942" y="5962966"/>
                </a:lnTo>
                <a:lnTo>
                  <a:pt x="3289995" y="5969791"/>
                </a:lnTo>
                <a:lnTo>
                  <a:pt x="3273219" y="6000303"/>
                </a:lnTo>
                <a:lnTo>
                  <a:pt x="3266971" y="6016394"/>
                </a:lnTo>
                <a:lnTo>
                  <a:pt x="3258268" y="6034498"/>
                </a:lnTo>
                <a:lnTo>
                  <a:pt x="3262376" y="6046147"/>
                </a:lnTo>
                <a:cubicBezTo>
                  <a:pt x="3269023" y="6073717"/>
                  <a:pt x="3250846" y="6118951"/>
                  <a:pt x="3274161" y="6127097"/>
                </a:cubicBezTo>
                <a:cubicBezTo>
                  <a:pt x="3261055" y="6140796"/>
                  <a:pt x="3284255" y="6151240"/>
                  <a:pt x="3287116" y="6165061"/>
                </a:cubicBezTo>
                <a:cubicBezTo>
                  <a:pt x="3278972" y="6176795"/>
                  <a:pt x="3286959" y="6181809"/>
                  <a:pt x="3289289" y="6191816"/>
                </a:cubicBezTo>
                <a:cubicBezTo>
                  <a:pt x="3284123" y="6196765"/>
                  <a:pt x="3284941" y="6205311"/>
                  <a:pt x="3291517" y="6207797"/>
                </a:cubicBezTo>
                <a:cubicBezTo>
                  <a:pt x="3306003" y="6202672"/>
                  <a:pt x="3300501" y="6232914"/>
                  <a:pt x="3310808" y="6234442"/>
                </a:cubicBezTo>
                <a:cubicBezTo>
                  <a:pt x="3314005" y="6251566"/>
                  <a:pt x="3305763" y="6327405"/>
                  <a:pt x="3322832" y="6339012"/>
                </a:cubicBezTo>
                <a:cubicBezTo>
                  <a:pt x="3332735" y="6373401"/>
                  <a:pt x="3309981" y="6425589"/>
                  <a:pt x="3311360" y="6440393"/>
                </a:cubicBezTo>
                <a:cubicBezTo>
                  <a:pt x="3282540" y="6457108"/>
                  <a:pt x="3365374" y="6523495"/>
                  <a:pt x="3370963" y="6586374"/>
                </a:cubicBezTo>
                <a:cubicBezTo>
                  <a:pt x="3368621" y="6595055"/>
                  <a:pt x="3368943" y="6599590"/>
                  <a:pt x="3375863" y="6601412"/>
                </a:cubicBezTo>
                <a:cubicBezTo>
                  <a:pt x="3380798" y="6617525"/>
                  <a:pt x="3389212" y="6649404"/>
                  <a:pt x="3400578" y="6683057"/>
                </a:cubicBezTo>
                <a:cubicBezTo>
                  <a:pt x="3408645" y="6705148"/>
                  <a:pt x="3410628" y="6805370"/>
                  <a:pt x="3417831" y="6852700"/>
                </a:cubicBezTo>
                <a:lnTo>
                  <a:pt x="3418926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636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391" y="591829"/>
            <a:ext cx="2954766" cy="5583126"/>
          </a:xfrm>
        </p:spPr>
        <p:txBody>
          <a:bodyPr>
            <a:normAutofit/>
          </a:bodyPr>
          <a:lstStyle/>
          <a:p>
            <a:r>
              <a:rPr lang="en-GB" sz="5400"/>
              <a:t>Executive Summary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4833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3918" y="821124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63178" y="1336268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82A595-9CE5-1596-94B9-368E4E5CC5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0821931"/>
              </p:ext>
            </p:extLst>
          </p:nvPr>
        </p:nvGraphicFramePr>
        <p:xfrm>
          <a:off x="4119532" y="671805"/>
          <a:ext cx="4395818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/>
              <a:t>Business Vision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sz="1700" dirty="0"/>
              <a:t> Blend </a:t>
            </a:r>
            <a:r>
              <a:rPr sz="1700" dirty="0" err="1"/>
              <a:t>flavours</a:t>
            </a:r>
            <a:r>
              <a:rPr sz="1700" dirty="0"/>
              <a:t>, music &amp; ocean views</a:t>
            </a:r>
          </a:p>
          <a:p>
            <a:r>
              <a:rPr sz="1700" dirty="0"/>
              <a:t> Create a serene, nature-connected dining space</a:t>
            </a:r>
          </a:p>
          <a:p>
            <a:r>
              <a:rPr sz="1700" dirty="0"/>
              <a:t> Reflect Goan-Portuguese charm in interiors</a:t>
            </a:r>
          </a:p>
          <a:p>
            <a:r>
              <a:rPr sz="1700" dirty="0"/>
              <a:t>A haven for locals &amp; tourists alike</a:t>
            </a:r>
          </a:p>
          <a:p>
            <a:r>
              <a:rPr sz="1700" dirty="0"/>
              <a:t>Memorable, soulful beachside dining</a:t>
            </a:r>
          </a:p>
        </p:txBody>
      </p:sp>
      <p:pic>
        <p:nvPicPr>
          <p:cNvPr id="15" name="Picture 14" descr="Colorful lightbulbs hanging on a wire with the sea on the background">
            <a:extLst>
              <a:ext uri="{FF2B5EF4-FFF2-40B4-BE49-F238E27FC236}">
                <a16:creationId xmlns:a16="http://schemas.microsoft.com/office/drawing/2014/main" id="{D10F33B2-CF2E-EC28-268B-66F0A312EB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126" r="31996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391" y="591829"/>
            <a:ext cx="2954766" cy="5583126"/>
          </a:xfrm>
        </p:spPr>
        <p:txBody>
          <a:bodyPr>
            <a:normAutofit/>
          </a:bodyPr>
          <a:lstStyle/>
          <a:p>
            <a:r>
              <a:rPr lang="en-GB" sz="6000"/>
              <a:t>Business Concept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4833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3918" y="821124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63178" y="1336268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B064C4-5353-E153-EA31-D9328E55BE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5533457"/>
              </p:ext>
            </p:extLst>
          </p:nvPr>
        </p:nvGraphicFramePr>
        <p:xfrm>
          <a:off x="4119532" y="671805"/>
          <a:ext cx="4395818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Business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 dirty="0"/>
              <a:t> Full-service beach restaurant</a:t>
            </a:r>
          </a:p>
          <a:p>
            <a:r>
              <a:rPr lang="en-GB" sz="1700" dirty="0"/>
              <a:t> Indoor–outdoor seating with live music</a:t>
            </a:r>
          </a:p>
          <a:p>
            <a:r>
              <a:rPr lang="en-GB" sz="1700" dirty="0"/>
              <a:t> Locally sourced Goan coastal menu</a:t>
            </a:r>
          </a:p>
          <a:p>
            <a:r>
              <a:rPr lang="en-GB" sz="1700" dirty="0"/>
              <a:t>Affordable yet high-quality dining</a:t>
            </a:r>
          </a:p>
          <a:p>
            <a:pPr marL="0" indent="0">
              <a:buNone/>
            </a:pPr>
            <a:r>
              <a:rPr lang="en-GB" sz="1700" dirty="0"/>
              <a:t> Built for families, couples &amp; tourists</a:t>
            </a:r>
          </a:p>
        </p:txBody>
      </p:sp>
      <p:pic>
        <p:nvPicPr>
          <p:cNvPr id="5" name="Picture 4" descr="People in a restaurant">
            <a:extLst>
              <a:ext uri="{FF2B5EF4-FFF2-40B4-BE49-F238E27FC236}">
                <a16:creationId xmlns:a16="http://schemas.microsoft.com/office/drawing/2014/main" id="{DE8929CE-1816-A392-14AE-7C6D31105E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85" r="39565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1051" y="381935"/>
            <a:ext cx="7017080" cy="120032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000"/>
              <a:t>Objectives Summary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45650" y="554152"/>
            <a:ext cx="430632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16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BF75A1C6-84FE-8C59-33DE-A2E77847C3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4201370"/>
              </p:ext>
            </p:extLst>
          </p:nvPr>
        </p:nvGraphicFramePr>
        <p:xfrm>
          <a:off x="891046" y="1825625"/>
          <a:ext cx="7017080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SMART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 dirty="0"/>
              <a:t> Increase revenue by 15% in 12 months</a:t>
            </a:r>
          </a:p>
          <a:p>
            <a:r>
              <a:rPr lang="en-GB" sz="1700" dirty="0"/>
              <a:t>Boost ratings from 4.0 → 4.5 in 9 months</a:t>
            </a:r>
          </a:p>
          <a:p>
            <a:r>
              <a:rPr lang="en-GB" sz="1700" dirty="0"/>
              <a:t>5 hotel partnerships in 6 months</a:t>
            </a:r>
          </a:p>
          <a:p>
            <a:r>
              <a:rPr lang="en-GB" sz="1700" dirty="0"/>
              <a:t>Reduce food waste by 20% in 1 year</a:t>
            </a:r>
          </a:p>
          <a:p>
            <a:r>
              <a:rPr lang="en-GB" sz="1700" dirty="0"/>
              <a:t>Increase social engagement by 30%</a:t>
            </a:r>
          </a:p>
        </p:txBody>
      </p:sp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94CC33CE-2654-E232-9312-D9A9D5671B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662" r="13788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1051" y="381935"/>
            <a:ext cx="7017080" cy="120032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/>
              <a:t>Short-Term Objectives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45650" y="554152"/>
            <a:ext cx="430632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16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993C1E-4B5D-5E08-6D75-69A87637CC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1397304"/>
              </p:ext>
            </p:extLst>
          </p:nvPr>
        </p:nvGraphicFramePr>
        <p:xfrm>
          <a:off x="891046" y="1825625"/>
          <a:ext cx="7017080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Long-Term Objectives</a:t>
            </a:r>
          </a:p>
        </p:txBody>
      </p:sp>
      <p:sp>
        <p:nvSpPr>
          <p:cNvPr id="20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sz="1700" dirty="0"/>
              <a:t> Introduce seasonal seafood specials</a:t>
            </a:r>
          </a:p>
          <a:p>
            <a:r>
              <a:rPr sz="1700" dirty="0"/>
              <a:t> Expand catering &amp; private events</a:t>
            </a:r>
          </a:p>
          <a:p>
            <a:r>
              <a:rPr sz="1700" dirty="0"/>
              <a:t> Increase seating capacity</a:t>
            </a:r>
          </a:p>
          <a:p>
            <a:r>
              <a:rPr sz="1700" dirty="0"/>
              <a:t> Boost annual income through efficiency</a:t>
            </a:r>
          </a:p>
          <a:p>
            <a:r>
              <a:rPr sz="1700" dirty="0"/>
              <a:t>-Position as top coastal dining spot</a:t>
            </a:r>
          </a:p>
        </p:txBody>
      </p:sp>
      <p:pic>
        <p:nvPicPr>
          <p:cNvPr id="21" name="Picture 20" descr="Variety of fresh salads">
            <a:extLst>
              <a:ext uri="{FF2B5EF4-FFF2-40B4-BE49-F238E27FC236}">
                <a16:creationId xmlns:a16="http://schemas.microsoft.com/office/drawing/2014/main" id="{FF50B9E3-F42D-2D89-3288-A5AE7E273E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11" r="32339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5C79134-8FC6-74D3-1BD1-EF2FC7AE63A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0240" t="9091" r="21578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Market Analysis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3C2E01-4B33-0C0B-FD86-FA47830C4C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119437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Competitors &amp; Customers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 dirty="0"/>
              <a:t>Competitors: shacks, seafood spots, hotels</a:t>
            </a:r>
          </a:p>
          <a:p>
            <a:r>
              <a:rPr lang="en-GB" sz="1700" dirty="0"/>
              <a:t>Customers value authenticity &amp; ambience</a:t>
            </a:r>
          </a:p>
          <a:p>
            <a:r>
              <a:rPr lang="en-GB" sz="1700" dirty="0"/>
              <a:t>Fair pricing + quality is key</a:t>
            </a:r>
          </a:p>
          <a:p>
            <a:r>
              <a:rPr lang="en-GB" sz="1700" dirty="0"/>
              <a:t>Tourists seek real Goan flavours</a:t>
            </a:r>
          </a:p>
          <a:p>
            <a:r>
              <a:rPr lang="en-GB" sz="1700" dirty="0"/>
              <a:t>Locals seek familiarity &amp; consistency</a:t>
            </a:r>
          </a:p>
        </p:txBody>
      </p:sp>
      <p:pic>
        <p:nvPicPr>
          <p:cNvPr id="8" name="Picture 7" descr="Orange sky with coconut trees">
            <a:extLst>
              <a:ext uri="{FF2B5EF4-FFF2-40B4-BE49-F238E27FC236}">
                <a16:creationId xmlns:a16="http://schemas.microsoft.com/office/drawing/2014/main" id="{4C6A6B12-AE39-EF90-2EE2-1E1A6F1148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779" r="13838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8086AEC-04C2-4BC4-BFB8-0135965C7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C3BE3F-B8A9-4DC9-A867-EC91736FA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A2F3D1-53F2-478B-949B-6D4EA2E4E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455386"/>
            <a:ext cx="4033966" cy="6402614"/>
            <a:chOff x="-19221" y="197691"/>
            <a:chExt cx="5378624" cy="64026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E53A4EE-6F9B-4EC8-9840-708F509D9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D8289AA-777C-4230-BABC-203458BF6C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D76777-71BF-4FFF-B568-E58E46EB1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2CDCD53-6393-431A-9E75-109BC8362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62198F-7D76-4A2A-9669-40E5E8A3C8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97691"/>
              <a:ext cx="5378623" cy="6402614"/>
            </a:xfrm>
            <a:custGeom>
              <a:avLst/>
              <a:gdLst>
                <a:gd name="connsiteX0" fmla="*/ 2220349 w 5378623"/>
                <a:gd name="connsiteY0" fmla="*/ 67 h 6402614"/>
                <a:gd name="connsiteX1" fmla="*/ 3018161 w 5378623"/>
                <a:gd name="connsiteY1" fmla="*/ 108191 h 6402614"/>
                <a:gd name="connsiteX2" fmla="*/ 5265831 w 5378623"/>
                <a:gd name="connsiteY2" fmla="*/ 4066338 h 6402614"/>
                <a:gd name="connsiteX3" fmla="*/ 2912752 w 5378623"/>
                <a:gd name="connsiteY3" fmla="*/ 6386691 h 6402614"/>
                <a:gd name="connsiteX4" fmla="*/ 2840648 w 5378623"/>
                <a:gd name="connsiteY4" fmla="*/ 6402614 h 6402614"/>
                <a:gd name="connsiteX5" fmla="*/ 1474249 w 5378623"/>
                <a:gd name="connsiteY5" fmla="*/ 6402614 h 6402614"/>
                <a:gd name="connsiteX6" fmla="*/ 1340218 w 5378623"/>
                <a:gd name="connsiteY6" fmla="*/ 6370360 h 6402614"/>
                <a:gd name="connsiteX7" fmla="*/ 204687 w 5378623"/>
                <a:gd name="connsiteY7" fmla="*/ 5802379 h 6402614"/>
                <a:gd name="connsiteX8" fmla="*/ 0 w 5378623"/>
                <a:gd name="connsiteY8" fmla="*/ 5624181 h 6402614"/>
                <a:gd name="connsiteX9" fmla="*/ 0 w 5378623"/>
                <a:gd name="connsiteY9" fmla="*/ 5197118 h 6402614"/>
                <a:gd name="connsiteX10" fmla="*/ 120950 w 5378623"/>
                <a:gd name="connsiteY10" fmla="*/ 5327736 h 6402614"/>
                <a:gd name="connsiteX11" fmla="*/ 553277 w 5378623"/>
                <a:gd name="connsiteY11" fmla="*/ 5674143 h 6402614"/>
                <a:gd name="connsiteX12" fmla="*/ 1048951 w 5378623"/>
                <a:gd name="connsiteY12" fmla="*/ 5913372 h 6402614"/>
                <a:gd name="connsiteX13" fmla="*/ 1114406 w 5378623"/>
                <a:gd name="connsiteY13" fmla="*/ 5935664 h 6402614"/>
                <a:gd name="connsiteX14" fmla="*/ 1180375 w 5378623"/>
                <a:gd name="connsiteY14" fmla="*/ 5956470 h 6402614"/>
                <a:gd name="connsiteX15" fmla="*/ 1247107 w 5378623"/>
                <a:gd name="connsiteY15" fmla="*/ 5975278 h 6402614"/>
                <a:gd name="connsiteX16" fmla="*/ 1313053 w 5378623"/>
                <a:gd name="connsiteY16" fmla="*/ 5991905 h 6402614"/>
                <a:gd name="connsiteX17" fmla="*/ 1578771 w 5378623"/>
                <a:gd name="connsiteY17" fmla="*/ 6035400 h 6402614"/>
                <a:gd name="connsiteX18" fmla="*/ 2116969 w 5378623"/>
                <a:gd name="connsiteY18" fmla="*/ 6005033 h 6402614"/>
                <a:gd name="connsiteX19" fmla="*/ 2648341 w 5378623"/>
                <a:gd name="connsiteY19" fmla="*/ 5837212 h 6402614"/>
                <a:gd name="connsiteX20" fmla="*/ 3166862 w 5378623"/>
                <a:gd name="connsiteY20" fmla="*/ 5582136 h 6402614"/>
                <a:gd name="connsiteX21" fmla="*/ 3295551 w 5378623"/>
                <a:gd name="connsiteY21" fmla="*/ 5510900 h 6402614"/>
                <a:gd name="connsiteX22" fmla="*/ 3426292 w 5378623"/>
                <a:gd name="connsiteY22" fmla="*/ 5437546 h 6402614"/>
                <a:gd name="connsiteX23" fmla="*/ 3693498 w 5378623"/>
                <a:gd name="connsiteY23" fmla="*/ 5296779 h 6402614"/>
                <a:gd name="connsiteX24" fmla="*/ 3957511 w 5378623"/>
                <a:gd name="connsiteY24" fmla="*/ 5162806 h 6402614"/>
                <a:gd name="connsiteX25" fmla="*/ 4212170 w 5378623"/>
                <a:gd name="connsiteY25" fmla="*/ 5024936 h 6402614"/>
                <a:gd name="connsiteX26" fmla="*/ 4449651 w 5378623"/>
                <a:gd name="connsiteY26" fmla="*/ 4870986 h 6402614"/>
                <a:gd name="connsiteX27" fmla="*/ 4659728 w 5378623"/>
                <a:gd name="connsiteY27" fmla="*/ 4689640 h 6402614"/>
                <a:gd name="connsiteX28" fmla="*/ 4830457 w 5378623"/>
                <a:gd name="connsiteY28" fmla="*/ 4472596 h 6402614"/>
                <a:gd name="connsiteX29" fmla="*/ 4955705 w 5378623"/>
                <a:gd name="connsiteY29" fmla="*/ 4222268 h 6402614"/>
                <a:gd name="connsiteX30" fmla="*/ 4968352 w 5378623"/>
                <a:gd name="connsiteY30" fmla="*/ 4189141 h 6402614"/>
                <a:gd name="connsiteX31" fmla="*/ 4979564 w 5378623"/>
                <a:gd name="connsiteY31" fmla="*/ 4155400 h 6402614"/>
                <a:gd name="connsiteX32" fmla="*/ 4990913 w 5378623"/>
                <a:gd name="connsiteY32" fmla="*/ 4121577 h 6402614"/>
                <a:gd name="connsiteX33" fmla="*/ 5000865 w 5378623"/>
                <a:gd name="connsiteY33" fmla="*/ 4086570 h 6402614"/>
                <a:gd name="connsiteX34" fmla="*/ 5020612 w 5378623"/>
                <a:gd name="connsiteY34" fmla="*/ 4016281 h 6402614"/>
                <a:gd name="connsiteX35" fmla="*/ 5030486 w 5378623"/>
                <a:gd name="connsiteY35" fmla="*/ 3981137 h 6402614"/>
                <a:gd name="connsiteX36" fmla="*/ 5035423 w 5378623"/>
                <a:gd name="connsiteY36" fmla="*/ 3963565 h 6402614"/>
                <a:gd name="connsiteX37" fmla="*/ 5039507 w 5378623"/>
                <a:gd name="connsiteY37" fmla="*/ 3945765 h 6402614"/>
                <a:gd name="connsiteX38" fmla="*/ 5071597 w 5378623"/>
                <a:gd name="connsiteY38" fmla="*/ 3802972 h 6402614"/>
                <a:gd name="connsiteX39" fmla="*/ 5096108 w 5378623"/>
                <a:gd name="connsiteY39" fmla="*/ 3658610 h 6402614"/>
                <a:gd name="connsiteX40" fmla="*/ 5113299 w 5378623"/>
                <a:gd name="connsiteY40" fmla="*/ 3512985 h 6402614"/>
                <a:gd name="connsiteX41" fmla="*/ 5115328 w 5378623"/>
                <a:gd name="connsiteY41" fmla="*/ 3494749 h 6402614"/>
                <a:gd name="connsiteX42" fmla="*/ 5116446 w 5378623"/>
                <a:gd name="connsiteY42" fmla="*/ 3476502 h 6402614"/>
                <a:gd name="connsiteX43" fmla="*/ 5118711 w 5378623"/>
                <a:gd name="connsiteY43" fmla="*/ 3439898 h 6402614"/>
                <a:gd name="connsiteX44" fmla="*/ 5123270 w 5378623"/>
                <a:gd name="connsiteY44" fmla="*/ 3366583 h 6402614"/>
                <a:gd name="connsiteX45" fmla="*/ 5121172 w 5378623"/>
                <a:gd name="connsiteY45" fmla="*/ 3072860 h 6402614"/>
                <a:gd name="connsiteX46" fmla="*/ 5119473 w 5378623"/>
                <a:gd name="connsiteY46" fmla="*/ 3036121 h 6402614"/>
                <a:gd name="connsiteX47" fmla="*/ 5116244 w 5378623"/>
                <a:gd name="connsiteY47" fmla="*/ 2999552 h 6402614"/>
                <a:gd name="connsiteX48" fmla="*/ 5109221 w 5378623"/>
                <a:gd name="connsiteY48" fmla="*/ 2926379 h 6402614"/>
                <a:gd name="connsiteX49" fmla="*/ 5089643 w 5378623"/>
                <a:gd name="connsiteY49" fmla="*/ 2780639 h 6402614"/>
                <a:gd name="connsiteX50" fmla="*/ 5084078 w 5378623"/>
                <a:gd name="connsiteY50" fmla="*/ 2744255 h 6402614"/>
                <a:gd name="connsiteX51" fmla="*/ 5077785 w 5378623"/>
                <a:gd name="connsiteY51" fmla="*/ 2708026 h 6402614"/>
                <a:gd name="connsiteX52" fmla="*/ 5063128 w 5378623"/>
                <a:gd name="connsiteY52" fmla="*/ 2636053 h 6402614"/>
                <a:gd name="connsiteX53" fmla="*/ 5047530 w 5378623"/>
                <a:gd name="connsiteY53" fmla="*/ 2564176 h 6402614"/>
                <a:gd name="connsiteX54" fmla="*/ 5028967 w 5378623"/>
                <a:gd name="connsiteY54" fmla="*/ 2493127 h 6402614"/>
                <a:gd name="connsiteX55" fmla="*/ 4822623 w 5378623"/>
                <a:gd name="connsiteY55" fmla="*/ 1944830 h 6402614"/>
                <a:gd name="connsiteX56" fmla="*/ 4108183 w 5378623"/>
                <a:gd name="connsiteY56" fmla="*/ 1038170 h 6402614"/>
                <a:gd name="connsiteX57" fmla="*/ 3638213 w 5378623"/>
                <a:gd name="connsiteY57" fmla="*/ 712395 h 6402614"/>
                <a:gd name="connsiteX58" fmla="*/ 3575480 w 5378623"/>
                <a:gd name="connsiteY58" fmla="*/ 678662 h 6402614"/>
                <a:gd name="connsiteX59" fmla="*/ 3512574 w 5378623"/>
                <a:gd name="connsiteY59" fmla="*/ 645577 h 6402614"/>
                <a:gd name="connsiteX60" fmla="*/ 3448603 w 5378623"/>
                <a:gd name="connsiteY60" fmla="*/ 614757 h 6402614"/>
                <a:gd name="connsiteX61" fmla="*/ 3416617 w 5378623"/>
                <a:gd name="connsiteY61" fmla="*/ 599347 h 6402614"/>
                <a:gd name="connsiteX62" fmla="*/ 3384352 w 5378623"/>
                <a:gd name="connsiteY62" fmla="*/ 584559 h 6402614"/>
                <a:gd name="connsiteX63" fmla="*/ 3254088 w 5378623"/>
                <a:gd name="connsiteY63" fmla="*/ 529021 h 6402614"/>
                <a:gd name="connsiteX64" fmla="*/ 3121640 w 5378623"/>
                <a:gd name="connsiteY64" fmla="*/ 479505 h 6402614"/>
                <a:gd name="connsiteX65" fmla="*/ 2987193 w 5378623"/>
                <a:gd name="connsiteY65" fmla="*/ 436176 h 6402614"/>
                <a:gd name="connsiteX66" fmla="*/ 2851296 w 5378623"/>
                <a:gd name="connsiteY66" fmla="*/ 398256 h 6402614"/>
                <a:gd name="connsiteX67" fmla="*/ 2573611 w 5378623"/>
                <a:gd name="connsiteY67" fmla="*/ 336717 h 6402614"/>
                <a:gd name="connsiteX68" fmla="*/ 2014208 w 5378623"/>
                <a:gd name="connsiteY68" fmla="*/ 276896 h 6402614"/>
                <a:gd name="connsiteX69" fmla="*/ 1457097 w 5378623"/>
                <a:gd name="connsiteY69" fmla="*/ 322828 h 6402614"/>
                <a:gd name="connsiteX70" fmla="*/ 914684 w 5378623"/>
                <a:gd name="connsiteY70" fmla="*/ 486648 h 6402614"/>
                <a:gd name="connsiteX71" fmla="*/ 848661 w 5378623"/>
                <a:gd name="connsiteY71" fmla="*/ 515093 h 6402614"/>
                <a:gd name="connsiteX72" fmla="*/ 782834 w 5378623"/>
                <a:gd name="connsiteY72" fmla="*/ 544519 h 6402614"/>
                <a:gd name="connsiteX73" fmla="*/ 717715 w 5378623"/>
                <a:gd name="connsiteY73" fmla="*/ 575988 h 6402614"/>
                <a:gd name="connsiteX74" fmla="*/ 653112 w 5378623"/>
                <a:gd name="connsiteY74" fmla="*/ 608523 h 6402614"/>
                <a:gd name="connsiteX75" fmla="*/ 406671 w 5378623"/>
                <a:gd name="connsiteY75" fmla="*/ 756246 h 6402614"/>
                <a:gd name="connsiteX76" fmla="*/ 191033 w 5378623"/>
                <a:gd name="connsiteY76" fmla="*/ 942131 h 6402614"/>
                <a:gd name="connsiteX77" fmla="*/ 143339 w 5378623"/>
                <a:gd name="connsiteY77" fmla="*/ 996006 h 6402614"/>
                <a:gd name="connsiteX78" fmla="*/ 98848 w 5378623"/>
                <a:gd name="connsiteY78" fmla="*/ 1053288 h 6402614"/>
                <a:gd name="connsiteX79" fmla="*/ 56083 w 5378623"/>
                <a:gd name="connsiteY79" fmla="*/ 1112657 h 6402614"/>
                <a:gd name="connsiteX80" fmla="*/ 14889 w 5378623"/>
                <a:gd name="connsiteY80" fmla="*/ 1173837 h 6402614"/>
                <a:gd name="connsiteX81" fmla="*/ 0 w 5378623"/>
                <a:gd name="connsiteY81" fmla="*/ 1198088 h 6402614"/>
                <a:gd name="connsiteX82" fmla="*/ 0 w 5378623"/>
                <a:gd name="connsiteY82" fmla="*/ 888809 h 6402614"/>
                <a:gd name="connsiteX83" fmla="*/ 88781 w 5378623"/>
                <a:gd name="connsiteY83" fmla="*/ 802825 h 6402614"/>
                <a:gd name="connsiteX84" fmla="*/ 2220349 w 5378623"/>
                <a:gd name="connsiteY84" fmla="*/ 67 h 640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5378623" h="6402614">
                  <a:moveTo>
                    <a:pt x="2220349" y="67"/>
                  </a:moveTo>
                  <a:cubicBezTo>
                    <a:pt x="2484151" y="1784"/>
                    <a:pt x="2751801" y="36820"/>
                    <a:pt x="3018161" y="108191"/>
                  </a:cubicBezTo>
                  <a:cubicBezTo>
                    <a:pt x="4722867" y="564965"/>
                    <a:pt x="5729192" y="2337049"/>
                    <a:pt x="5265831" y="4066338"/>
                  </a:cubicBezTo>
                  <a:cubicBezTo>
                    <a:pt x="4947269" y="5255224"/>
                    <a:pt x="4017004" y="6114300"/>
                    <a:pt x="2912752" y="6386691"/>
                  </a:cubicBezTo>
                  <a:lnTo>
                    <a:pt x="2840648" y="6402614"/>
                  </a:lnTo>
                  <a:lnTo>
                    <a:pt x="1474249" y="6402614"/>
                  </a:lnTo>
                  <a:lnTo>
                    <a:pt x="1340218" y="6370360"/>
                  </a:lnTo>
                  <a:cubicBezTo>
                    <a:pt x="914042" y="6256167"/>
                    <a:pt x="531514" y="6059766"/>
                    <a:pt x="204687" y="5802379"/>
                  </a:cubicBezTo>
                  <a:lnTo>
                    <a:pt x="0" y="5624181"/>
                  </a:lnTo>
                  <a:lnTo>
                    <a:pt x="0" y="5197118"/>
                  </a:lnTo>
                  <a:lnTo>
                    <a:pt x="120950" y="5327736"/>
                  </a:lnTo>
                  <a:cubicBezTo>
                    <a:pt x="253827" y="5458395"/>
                    <a:pt x="397634" y="5575985"/>
                    <a:pt x="553277" y="5674143"/>
                  </a:cubicBezTo>
                  <a:cubicBezTo>
                    <a:pt x="708978" y="5772084"/>
                    <a:pt x="875421" y="5851690"/>
                    <a:pt x="1048951" y="5913372"/>
                  </a:cubicBezTo>
                  <a:cubicBezTo>
                    <a:pt x="1070860" y="5920750"/>
                    <a:pt x="1092382" y="5928719"/>
                    <a:pt x="1114406" y="5935664"/>
                  </a:cubicBezTo>
                  <a:lnTo>
                    <a:pt x="1180375" y="5956470"/>
                  </a:lnTo>
                  <a:lnTo>
                    <a:pt x="1247107" y="5975278"/>
                  </a:lnTo>
                  <a:cubicBezTo>
                    <a:pt x="1269462" y="5981848"/>
                    <a:pt x="1291029" y="5986236"/>
                    <a:pt x="1313053" y="5991905"/>
                  </a:cubicBezTo>
                  <a:cubicBezTo>
                    <a:pt x="1400808" y="6012869"/>
                    <a:pt x="1489584" y="6027036"/>
                    <a:pt x="1578771" y="6035400"/>
                  </a:cubicBezTo>
                  <a:cubicBezTo>
                    <a:pt x="1757312" y="6051941"/>
                    <a:pt x="1937844" y="6040152"/>
                    <a:pt x="2116969" y="6005033"/>
                  </a:cubicBezTo>
                  <a:cubicBezTo>
                    <a:pt x="2296104" y="5969454"/>
                    <a:pt x="2473717" y="5910978"/>
                    <a:pt x="2648341" y="5837212"/>
                  </a:cubicBezTo>
                  <a:cubicBezTo>
                    <a:pt x="2823148" y="5763610"/>
                    <a:pt x="2995347" y="5675863"/>
                    <a:pt x="3166862" y="5582136"/>
                  </a:cubicBezTo>
                  <a:cubicBezTo>
                    <a:pt x="3209843" y="5558645"/>
                    <a:pt x="3252667" y="5534880"/>
                    <a:pt x="3295551" y="5510900"/>
                  </a:cubicBezTo>
                  <a:lnTo>
                    <a:pt x="3426292" y="5437546"/>
                  </a:lnTo>
                  <a:cubicBezTo>
                    <a:pt x="3515217" y="5388460"/>
                    <a:pt x="3604599" y="5341930"/>
                    <a:pt x="3693498" y="5296779"/>
                  </a:cubicBezTo>
                  <a:lnTo>
                    <a:pt x="3957511" y="5162806"/>
                  </a:lnTo>
                  <a:cubicBezTo>
                    <a:pt x="4044259" y="5118005"/>
                    <a:pt x="4129592" y="5072941"/>
                    <a:pt x="4212170" y="5024936"/>
                  </a:cubicBezTo>
                  <a:cubicBezTo>
                    <a:pt x="4294563" y="4976766"/>
                    <a:pt x="4374532" y="4926554"/>
                    <a:pt x="4449651" y="4870986"/>
                  </a:cubicBezTo>
                  <a:cubicBezTo>
                    <a:pt x="4524973" y="4815937"/>
                    <a:pt x="4596075" y="4756163"/>
                    <a:pt x="4659728" y="4689640"/>
                  </a:cubicBezTo>
                  <a:cubicBezTo>
                    <a:pt x="4723566" y="4623283"/>
                    <a:pt x="4780828" y="4550758"/>
                    <a:pt x="4830457" y="4472596"/>
                  </a:cubicBezTo>
                  <a:cubicBezTo>
                    <a:pt x="4880087" y="4394434"/>
                    <a:pt x="4921716" y="4310302"/>
                    <a:pt x="4955705" y="4222268"/>
                  </a:cubicBezTo>
                  <a:lnTo>
                    <a:pt x="4968352" y="4189141"/>
                  </a:lnTo>
                  <a:lnTo>
                    <a:pt x="4979564" y="4155400"/>
                  </a:lnTo>
                  <a:lnTo>
                    <a:pt x="4990913" y="4121577"/>
                  </a:lnTo>
                  <a:cubicBezTo>
                    <a:pt x="4994441" y="4110119"/>
                    <a:pt x="4997522" y="4098194"/>
                    <a:pt x="5000865" y="4086570"/>
                  </a:cubicBezTo>
                  <a:lnTo>
                    <a:pt x="5020612" y="4016281"/>
                  </a:lnTo>
                  <a:lnTo>
                    <a:pt x="5030486" y="3981137"/>
                  </a:lnTo>
                  <a:lnTo>
                    <a:pt x="5035423" y="3963565"/>
                  </a:lnTo>
                  <a:lnTo>
                    <a:pt x="5039507" y="3945765"/>
                  </a:lnTo>
                  <a:cubicBezTo>
                    <a:pt x="5050088" y="3898175"/>
                    <a:pt x="5061308" y="3850756"/>
                    <a:pt x="5071597" y="3802972"/>
                  </a:cubicBezTo>
                  <a:lnTo>
                    <a:pt x="5096108" y="3658610"/>
                  </a:lnTo>
                  <a:cubicBezTo>
                    <a:pt x="5102684" y="3610180"/>
                    <a:pt x="5107604" y="3561536"/>
                    <a:pt x="5113299" y="3512985"/>
                  </a:cubicBezTo>
                  <a:lnTo>
                    <a:pt x="5115328" y="3494749"/>
                  </a:lnTo>
                  <a:lnTo>
                    <a:pt x="5116446" y="3476502"/>
                  </a:lnTo>
                  <a:lnTo>
                    <a:pt x="5118711" y="3439898"/>
                  </a:lnTo>
                  <a:lnTo>
                    <a:pt x="5123270" y="3366583"/>
                  </a:lnTo>
                  <a:cubicBezTo>
                    <a:pt x="5126606" y="3268829"/>
                    <a:pt x="5127431" y="3170634"/>
                    <a:pt x="5121172" y="3072860"/>
                  </a:cubicBezTo>
                  <a:lnTo>
                    <a:pt x="5119473" y="3036121"/>
                  </a:lnTo>
                  <a:cubicBezTo>
                    <a:pt x="5118968" y="3023930"/>
                    <a:pt x="5117310" y="3011778"/>
                    <a:pt x="5116244" y="2999552"/>
                  </a:cubicBezTo>
                  <a:lnTo>
                    <a:pt x="5109221" y="2926379"/>
                  </a:lnTo>
                  <a:cubicBezTo>
                    <a:pt x="5105544" y="2877404"/>
                    <a:pt x="5096760" y="2829145"/>
                    <a:pt x="5089643" y="2780639"/>
                  </a:cubicBezTo>
                  <a:lnTo>
                    <a:pt x="5084078" y="2744255"/>
                  </a:lnTo>
                  <a:cubicBezTo>
                    <a:pt x="5082420" y="2732104"/>
                    <a:pt x="5080412" y="2719974"/>
                    <a:pt x="5077785" y="2708026"/>
                  </a:cubicBezTo>
                  <a:lnTo>
                    <a:pt x="5063128" y="2636053"/>
                  </a:lnTo>
                  <a:cubicBezTo>
                    <a:pt x="5057902" y="2612048"/>
                    <a:pt x="5053511" y="2587920"/>
                    <a:pt x="5047530" y="2564176"/>
                  </a:cubicBezTo>
                  <a:lnTo>
                    <a:pt x="5028967" y="2493127"/>
                  </a:lnTo>
                  <a:cubicBezTo>
                    <a:pt x="4979424" y="2303537"/>
                    <a:pt x="4909775" y="2119458"/>
                    <a:pt x="4822623" y="1944830"/>
                  </a:cubicBezTo>
                  <a:cubicBezTo>
                    <a:pt x="4648947" y="1594931"/>
                    <a:pt x="4401749" y="1285261"/>
                    <a:pt x="4108183" y="1038170"/>
                  </a:cubicBezTo>
                  <a:cubicBezTo>
                    <a:pt x="3961444" y="914460"/>
                    <a:pt x="3803854" y="805232"/>
                    <a:pt x="3638213" y="712395"/>
                  </a:cubicBezTo>
                  <a:lnTo>
                    <a:pt x="3575480" y="678662"/>
                  </a:lnTo>
                  <a:cubicBezTo>
                    <a:pt x="3554450" y="667578"/>
                    <a:pt x="3534194" y="655311"/>
                    <a:pt x="3512574" y="645577"/>
                  </a:cubicBezTo>
                  <a:lnTo>
                    <a:pt x="3448603" y="614757"/>
                  </a:lnTo>
                  <a:lnTo>
                    <a:pt x="3416617" y="599347"/>
                  </a:lnTo>
                  <a:cubicBezTo>
                    <a:pt x="3406000" y="594185"/>
                    <a:pt x="3395413" y="588913"/>
                    <a:pt x="3384352" y="584559"/>
                  </a:cubicBezTo>
                  <a:cubicBezTo>
                    <a:pt x="3340850" y="566062"/>
                    <a:pt x="3297707" y="547083"/>
                    <a:pt x="3254088" y="529021"/>
                  </a:cubicBezTo>
                  <a:cubicBezTo>
                    <a:pt x="3209736" y="512847"/>
                    <a:pt x="3165607" y="496270"/>
                    <a:pt x="3121640" y="479505"/>
                  </a:cubicBezTo>
                  <a:lnTo>
                    <a:pt x="2987193" y="436176"/>
                  </a:lnTo>
                  <a:cubicBezTo>
                    <a:pt x="2942116" y="422708"/>
                    <a:pt x="2896575" y="410968"/>
                    <a:pt x="2851296" y="398256"/>
                  </a:cubicBezTo>
                  <a:cubicBezTo>
                    <a:pt x="2759507" y="375285"/>
                    <a:pt x="2666373" y="353923"/>
                    <a:pt x="2573611" y="336717"/>
                  </a:cubicBezTo>
                  <a:cubicBezTo>
                    <a:pt x="2387776" y="301762"/>
                    <a:pt x="2200839" y="280304"/>
                    <a:pt x="2014208" y="276896"/>
                  </a:cubicBezTo>
                  <a:cubicBezTo>
                    <a:pt x="1827605" y="273381"/>
                    <a:pt x="1641223" y="288238"/>
                    <a:pt x="1457097" y="322828"/>
                  </a:cubicBezTo>
                  <a:cubicBezTo>
                    <a:pt x="1272912" y="357634"/>
                    <a:pt x="1091595" y="413727"/>
                    <a:pt x="914684" y="486648"/>
                  </a:cubicBezTo>
                  <a:lnTo>
                    <a:pt x="848661" y="515093"/>
                  </a:lnTo>
                  <a:cubicBezTo>
                    <a:pt x="826573" y="524592"/>
                    <a:pt x="804281" y="533573"/>
                    <a:pt x="782834" y="544519"/>
                  </a:cubicBezTo>
                  <a:lnTo>
                    <a:pt x="717715" y="575988"/>
                  </a:lnTo>
                  <a:cubicBezTo>
                    <a:pt x="696005" y="586632"/>
                    <a:pt x="673986" y="596729"/>
                    <a:pt x="653112" y="608523"/>
                  </a:cubicBezTo>
                  <a:cubicBezTo>
                    <a:pt x="568070" y="653782"/>
                    <a:pt x="483901" y="700897"/>
                    <a:pt x="406671" y="756246"/>
                  </a:cubicBezTo>
                  <a:cubicBezTo>
                    <a:pt x="327441" y="809669"/>
                    <a:pt x="256836" y="872706"/>
                    <a:pt x="191033" y="942131"/>
                  </a:cubicBezTo>
                  <a:cubicBezTo>
                    <a:pt x="175048" y="959988"/>
                    <a:pt x="159064" y="977846"/>
                    <a:pt x="143339" y="996006"/>
                  </a:cubicBezTo>
                  <a:lnTo>
                    <a:pt x="98848" y="1053288"/>
                  </a:lnTo>
                  <a:cubicBezTo>
                    <a:pt x="83542" y="1072023"/>
                    <a:pt x="70312" y="1092822"/>
                    <a:pt x="56083" y="1112657"/>
                  </a:cubicBezTo>
                  <a:cubicBezTo>
                    <a:pt x="42010" y="1132765"/>
                    <a:pt x="27965" y="1152765"/>
                    <a:pt x="14889" y="1173837"/>
                  </a:cubicBezTo>
                  <a:lnTo>
                    <a:pt x="0" y="1198088"/>
                  </a:lnTo>
                  <a:lnTo>
                    <a:pt x="0" y="888809"/>
                  </a:lnTo>
                  <a:lnTo>
                    <a:pt x="88781" y="802825"/>
                  </a:lnTo>
                  <a:cubicBezTo>
                    <a:pt x="672175" y="289643"/>
                    <a:pt x="1428944" y="-5083"/>
                    <a:pt x="2220349" y="6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023236"/>
            <a:ext cx="2744832" cy="2820908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chemeClr val="tx2"/>
                </a:solidFill>
              </a:rPr>
              <a:t>PESTEL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602DF3-AA92-2108-BE8B-E7EE7471F3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8582336"/>
              </p:ext>
            </p:extLst>
          </p:nvPr>
        </p:nvGraphicFramePr>
        <p:xfrm>
          <a:off x="4766310" y="955653"/>
          <a:ext cx="3771900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429030"/>
            <a:ext cx="2125980" cy="5457589"/>
          </a:xfrm>
        </p:spPr>
        <p:txBody>
          <a:bodyPr anchor="ctr">
            <a:normAutofit/>
          </a:bodyPr>
          <a:lstStyle/>
          <a:p>
            <a:r>
              <a:rPr lang="en-GB" sz="3500"/>
              <a:t>SWOT Analysis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1490" y="6112341"/>
            <a:ext cx="81267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527048" y="5040414"/>
            <a:ext cx="54864" cy="21259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1DE34B-720B-72CF-9100-4A778196A7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6659521"/>
              </p:ext>
            </p:extLst>
          </p:nvPr>
        </p:nvGraphicFramePr>
        <p:xfrm>
          <a:off x="3031236" y="429030"/>
          <a:ext cx="558927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3647136" cy="5569291"/>
          </a:xfrm>
        </p:spPr>
        <p:txBody>
          <a:bodyPr>
            <a:normAutofit/>
          </a:bodyPr>
          <a:lstStyle/>
          <a:p>
            <a:r>
              <a:rPr lang="en-GB" sz="4500"/>
              <a:t>Marketing Mix – Product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D3505F40-7932-2A1D-9618-42114D191D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3563156"/>
              </p:ext>
            </p:extLst>
          </p:nvPr>
        </p:nvGraphicFramePr>
        <p:xfrm>
          <a:off x="4574286" y="621792"/>
          <a:ext cx="394335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Marketing Mix – Price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EE3FCD-8B22-A462-2601-FB7B3761BB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1946912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429030"/>
            <a:ext cx="2125980" cy="5457589"/>
          </a:xfrm>
        </p:spPr>
        <p:txBody>
          <a:bodyPr anchor="ctr">
            <a:normAutofit/>
          </a:bodyPr>
          <a:lstStyle/>
          <a:p>
            <a:r>
              <a:rPr lang="en-GB" sz="3500"/>
              <a:t>Marketing Mix – Place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1490" y="6112341"/>
            <a:ext cx="81267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527048" y="5040414"/>
            <a:ext cx="54864" cy="21259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FA00306-4928-3AD8-EAD9-6667B3F55A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0889542"/>
              </p:ext>
            </p:extLst>
          </p:nvPr>
        </p:nvGraphicFramePr>
        <p:xfrm>
          <a:off x="3031236" y="429030"/>
          <a:ext cx="558927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09521"/>
            <a:ext cx="7674102" cy="1014984"/>
          </a:xfrm>
        </p:spPr>
        <p:txBody>
          <a:bodyPr>
            <a:normAutofit/>
          </a:bodyPr>
          <a:lstStyle/>
          <a:p>
            <a:r>
              <a:rPr lang="en-GB" sz="3500"/>
              <a:t>Marketing Mix – Promotion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658327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EAEB91-5F4C-EB08-FF8B-410E886348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4559119"/>
              </p:ext>
            </p:extLst>
          </p:nvPr>
        </p:nvGraphicFramePr>
        <p:xfrm>
          <a:off x="836676" y="1673352"/>
          <a:ext cx="7674102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Management Team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290ADD-4D73-F4D0-60FC-9C483ED10A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690999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Organisational Chart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F2673E-127D-E694-04DE-9FFE5CBEF4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130872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Calculator, pen, compass, money and a paper with graphs printed on it">
            <a:extLst>
              <a:ext uri="{FF2B5EF4-FFF2-40B4-BE49-F238E27FC236}">
                <a16:creationId xmlns:a16="http://schemas.microsoft.com/office/drawing/2014/main" id="{A2462C93-2FB7-00EB-BE07-4D789263B7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88" r="30064" b="-2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/>
              <a:t>Financial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 dirty="0"/>
              <a:t>Owner investment &amp; small loans</a:t>
            </a:r>
          </a:p>
          <a:p>
            <a:r>
              <a:rPr lang="en-GB" sz="1700" dirty="0"/>
              <a:t>Revenues: food, drinks, events</a:t>
            </a:r>
          </a:p>
          <a:p>
            <a:r>
              <a:rPr lang="en-GB" sz="1700" dirty="0"/>
              <a:t>Cost control to improve margins</a:t>
            </a:r>
          </a:p>
          <a:p>
            <a:r>
              <a:rPr lang="en-GB" sz="1700" dirty="0"/>
              <a:t>Expected break-even: 10–12 months</a:t>
            </a:r>
          </a:p>
          <a:p>
            <a:r>
              <a:rPr lang="en-GB" sz="1700" dirty="0"/>
              <a:t>Stable cash flow via budgeting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Sales Forecast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Peak sales during tourist season</a:t>
            </a:r>
          </a:p>
          <a:p>
            <a:r>
              <a:rPr dirty="0"/>
              <a:t> Off-season boosted by events</a:t>
            </a:r>
          </a:p>
          <a:p>
            <a:r>
              <a:rPr dirty="0"/>
              <a:t>Weekend specials increase footfall</a:t>
            </a:r>
          </a:p>
          <a:p>
            <a:r>
              <a:rPr dirty="0"/>
              <a:t>Quarterly review of forecast</a:t>
            </a:r>
          </a:p>
          <a:p>
            <a:r>
              <a:rPr dirty="0"/>
              <a:t> Menu engineering for profitability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Cost of Production Forecast</a:t>
            </a:r>
          </a:p>
        </p:txBody>
      </p:sp>
      <p:pic>
        <p:nvPicPr>
          <p:cNvPr id="5" name="Picture 4" descr="Ships at sea">
            <a:extLst>
              <a:ext uri="{FF2B5EF4-FFF2-40B4-BE49-F238E27FC236}">
                <a16:creationId xmlns:a16="http://schemas.microsoft.com/office/drawing/2014/main" id="{28709CF2-82B1-8673-6283-6B2340DBBA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603" b="19603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Reliable, fresh seafood suppliers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Bulk purchasing for better pricing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Control portion sizes &amp; reduce waste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Maintain consistent quality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Target: lower COGS by 10%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ssorted vegetables and fruits">
            <a:extLst>
              <a:ext uri="{FF2B5EF4-FFF2-40B4-BE49-F238E27FC236}">
                <a16:creationId xmlns:a16="http://schemas.microsoft.com/office/drawing/2014/main" id="{8A7CBAC2-A7FC-E71B-54B1-55EF52B4F1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94" r="24111" b="-2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/>
              <a:t>Operations &amp; HR Plan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sz="1700" dirty="0"/>
              <a:t>Daily food prep &amp; service</a:t>
            </a:r>
          </a:p>
          <a:p>
            <a:r>
              <a:rPr sz="1700" dirty="0"/>
              <a:t>Strict hygiene &amp; safety standards</a:t>
            </a:r>
          </a:p>
          <a:p>
            <a:r>
              <a:rPr sz="1700" dirty="0"/>
              <a:t>Inventory management system</a:t>
            </a:r>
          </a:p>
          <a:p>
            <a:r>
              <a:rPr sz="1700" dirty="0"/>
              <a:t>Staff training &amp; performance reviews</a:t>
            </a:r>
          </a:p>
          <a:p>
            <a:r>
              <a:rPr sz="1700" dirty="0"/>
              <a:t>Positive work culture &amp; scheduling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Technology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Modern POS for billing &amp; reporting</a:t>
            </a:r>
          </a:p>
          <a:p>
            <a:r>
              <a:rPr dirty="0"/>
              <a:t>Online reservations system</a:t>
            </a:r>
          </a:p>
          <a:p>
            <a:r>
              <a:rPr dirty="0"/>
              <a:t>Digital menus for convenience</a:t>
            </a:r>
          </a:p>
          <a:p>
            <a:r>
              <a:rPr dirty="0"/>
              <a:t>Temperature-controlled storage</a:t>
            </a:r>
          </a:p>
          <a:p>
            <a:r>
              <a:rPr dirty="0"/>
              <a:t>Social media tools for marketing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9" ma:contentTypeDescription="Create a new document." ma:contentTypeScope="" ma:versionID="b074f5966b38ac4f760bf7c962dcf829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6288135ba58b02a2df23036146161a87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712B7ED6-DA0C-42DF-9CE6-E9E5B12770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F24194-B225-43FA-A95B-057E4E08107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10FAE1C-A35E-4D79-8C0A-F5ED714F35B6}">
  <ds:schemaRefs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dd86abe3-ec21-467e-8687-9d211c569818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730</Words>
  <Application>Microsoft Office PowerPoint</Application>
  <PresentationFormat>On-screen Show (4:3)</PresentationFormat>
  <Paragraphs>143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Calibri</vt:lpstr>
      <vt:lpstr>Office Theme</vt:lpstr>
      <vt:lpstr>Essence of Goa  </vt:lpstr>
      <vt:lpstr>Executive Summary</vt:lpstr>
      <vt:lpstr>Business Vision</vt:lpstr>
      <vt:lpstr>Business Concept</vt:lpstr>
      <vt:lpstr>Business Description</vt:lpstr>
      <vt:lpstr>Objectives Summary</vt:lpstr>
      <vt:lpstr>SMART Objectives</vt:lpstr>
      <vt:lpstr>Short-Term Objectives</vt:lpstr>
      <vt:lpstr>Long-Term Objectives</vt:lpstr>
      <vt:lpstr>Market Analysis</vt:lpstr>
      <vt:lpstr>Competitors &amp; Customers</vt:lpstr>
      <vt:lpstr>PESTEL Analysis</vt:lpstr>
      <vt:lpstr>SWOT Analysis</vt:lpstr>
      <vt:lpstr>Marketing Mix – Product</vt:lpstr>
      <vt:lpstr>Marketing Mix – Price</vt:lpstr>
      <vt:lpstr>Marketing Mix – Place</vt:lpstr>
      <vt:lpstr>Marketing Mix – Promotion</vt:lpstr>
      <vt:lpstr>Management Team</vt:lpstr>
      <vt:lpstr>Organisational Chart</vt:lpstr>
      <vt:lpstr>Financial Plan</vt:lpstr>
      <vt:lpstr>Sales Forecast</vt:lpstr>
      <vt:lpstr>Cost of Production Forecast</vt:lpstr>
      <vt:lpstr>Operations &amp; HR Plan</vt:lpstr>
      <vt:lpstr>Technology Plan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Kacy Bibiana Dias (2428281)</cp:lastModifiedBy>
  <cp:revision>2</cp:revision>
  <dcterms:created xsi:type="dcterms:W3CDTF">2013-01-27T09:14:16Z</dcterms:created>
  <dcterms:modified xsi:type="dcterms:W3CDTF">2025-12-08T15:39:08Z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