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D3277B-E67E-4AAC-B4C3-6C9D64763B5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CC349180-2B80-4F3B-A410-B8DDBBBB7EA0}">
      <dgm:prSet phldrT="[Text]"/>
      <dgm:spPr/>
      <dgm:t>
        <a:bodyPr/>
        <a:lstStyle/>
        <a:p>
          <a:r>
            <a:rPr lang="en-US" dirty="0"/>
            <a:t>Strengths </a:t>
          </a:r>
        </a:p>
      </dgm:t>
    </dgm:pt>
    <dgm:pt modelId="{145EB1F9-5D6E-481C-BF96-9AFA50176ED6}" type="parTrans" cxnId="{73BD88EE-F480-481B-88E6-CD45B8D0F168}">
      <dgm:prSet/>
      <dgm:spPr/>
      <dgm:t>
        <a:bodyPr/>
        <a:lstStyle/>
        <a:p>
          <a:endParaRPr lang="en-US"/>
        </a:p>
      </dgm:t>
    </dgm:pt>
    <dgm:pt modelId="{F9CF3894-9318-45AD-A175-D0B79BC28ECA}" type="sibTrans" cxnId="{73BD88EE-F480-481B-88E6-CD45B8D0F168}">
      <dgm:prSet/>
      <dgm:spPr/>
      <dgm:t>
        <a:bodyPr/>
        <a:lstStyle/>
        <a:p>
          <a:endParaRPr lang="en-US"/>
        </a:p>
      </dgm:t>
    </dgm:pt>
    <dgm:pt modelId="{DAC326F2-6C1C-4EE0-BA50-02E9252E59C9}">
      <dgm:prSet phldrT="[Text]"/>
      <dgm:spPr/>
      <dgm:t>
        <a:bodyPr/>
        <a:lstStyle/>
        <a:p>
          <a:r>
            <a:rPr lang="en-US" dirty="0"/>
            <a:t>Leadership skill</a:t>
          </a:r>
        </a:p>
      </dgm:t>
    </dgm:pt>
    <dgm:pt modelId="{0CF4CF74-F4E7-470C-BDE1-71D442C8CBC5}" type="parTrans" cxnId="{10C88AAD-7ED5-4171-BF15-9F4F68F0C522}">
      <dgm:prSet/>
      <dgm:spPr/>
      <dgm:t>
        <a:bodyPr/>
        <a:lstStyle/>
        <a:p>
          <a:endParaRPr lang="en-US"/>
        </a:p>
      </dgm:t>
    </dgm:pt>
    <dgm:pt modelId="{2D19C867-BC63-46FC-B7F2-4BAE391AA311}" type="sibTrans" cxnId="{10C88AAD-7ED5-4171-BF15-9F4F68F0C522}">
      <dgm:prSet/>
      <dgm:spPr/>
      <dgm:t>
        <a:bodyPr/>
        <a:lstStyle/>
        <a:p>
          <a:endParaRPr lang="en-US"/>
        </a:p>
      </dgm:t>
    </dgm:pt>
    <dgm:pt modelId="{FFCF2CE9-7818-4ABF-9F92-81D18467343C}">
      <dgm:prSet phldrT="[Text]"/>
      <dgm:spPr/>
      <dgm:t>
        <a:bodyPr/>
        <a:lstStyle/>
        <a:p>
          <a:r>
            <a:rPr lang="en-US" dirty="0"/>
            <a:t>Team building skill</a:t>
          </a:r>
        </a:p>
      </dgm:t>
    </dgm:pt>
    <dgm:pt modelId="{A0C6758A-3947-4B07-8FB4-CC81CE1F2B70}" type="parTrans" cxnId="{A54B5293-686A-4D1A-912E-4EEABB409CFD}">
      <dgm:prSet/>
      <dgm:spPr/>
      <dgm:t>
        <a:bodyPr/>
        <a:lstStyle/>
        <a:p>
          <a:endParaRPr lang="en-US"/>
        </a:p>
      </dgm:t>
    </dgm:pt>
    <dgm:pt modelId="{A44AA521-CA06-4C64-BE1C-F5633623558E}" type="sibTrans" cxnId="{A54B5293-686A-4D1A-912E-4EEABB409CFD}">
      <dgm:prSet/>
      <dgm:spPr/>
      <dgm:t>
        <a:bodyPr/>
        <a:lstStyle/>
        <a:p>
          <a:endParaRPr lang="en-US"/>
        </a:p>
      </dgm:t>
    </dgm:pt>
    <dgm:pt modelId="{74F5CD80-31FB-4038-9488-62F3B2ED35EA}">
      <dgm:prSet phldrT="[Text]"/>
      <dgm:spPr/>
      <dgm:t>
        <a:bodyPr/>
        <a:lstStyle/>
        <a:p>
          <a:r>
            <a:rPr lang="en-US" dirty="0"/>
            <a:t>Weaknesses</a:t>
          </a:r>
        </a:p>
      </dgm:t>
    </dgm:pt>
    <dgm:pt modelId="{CBF95E89-2294-43CA-961D-32F915F04443}" type="parTrans" cxnId="{1F7B8787-04BF-43A3-A2C7-BED76D772648}">
      <dgm:prSet/>
      <dgm:spPr/>
      <dgm:t>
        <a:bodyPr/>
        <a:lstStyle/>
        <a:p>
          <a:endParaRPr lang="en-US"/>
        </a:p>
      </dgm:t>
    </dgm:pt>
    <dgm:pt modelId="{DCFD99BA-BFA2-49E1-9103-5218BC3914FA}" type="sibTrans" cxnId="{1F7B8787-04BF-43A3-A2C7-BED76D772648}">
      <dgm:prSet/>
      <dgm:spPr/>
      <dgm:t>
        <a:bodyPr/>
        <a:lstStyle/>
        <a:p>
          <a:endParaRPr lang="en-US"/>
        </a:p>
      </dgm:t>
    </dgm:pt>
    <dgm:pt modelId="{6C003700-767E-4730-BB79-908FF4310B5C}">
      <dgm:prSet phldrT="[Text]"/>
      <dgm:spPr/>
      <dgm:t>
        <a:bodyPr/>
        <a:lstStyle/>
        <a:p>
          <a:r>
            <a:rPr lang="en-US" dirty="0"/>
            <a:t>Technical issues </a:t>
          </a:r>
        </a:p>
      </dgm:t>
    </dgm:pt>
    <dgm:pt modelId="{FFB7A029-D2F6-42B9-88A4-051F5BEB6EC0}" type="parTrans" cxnId="{4F9DF56A-82C5-4E71-8154-7DD9C2970067}">
      <dgm:prSet/>
      <dgm:spPr/>
      <dgm:t>
        <a:bodyPr/>
        <a:lstStyle/>
        <a:p>
          <a:endParaRPr lang="en-US"/>
        </a:p>
      </dgm:t>
    </dgm:pt>
    <dgm:pt modelId="{8BCE8365-588D-4856-B88A-06A17AC0DBFC}" type="sibTrans" cxnId="{4F9DF56A-82C5-4E71-8154-7DD9C2970067}">
      <dgm:prSet/>
      <dgm:spPr/>
      <dgm:t>
        <a:bodyPr/>
        <a:lstStyle/>
        <a:p>
          <a:endParaRPr lang="en-US"/>
        </a:p>
      </dgm:t>
    </dgm:pt>
    <dgm:pt modelId="{26BBFE65-946E-4E8A-AA65-458A4AAF0065}">
      <dgm:prSet phldrT="[Text]"/>
      <dgm:spPr/>
      <dgm:t>
        <a:bodyPr/>
        <a:lstStyle/>
        <a:p>
          <a:r>
            <a:rPr lang="en-US" dirty="0"/>
            <a:t>Public speaking </a:t>
          </a:r>
        </a:p>
      </dgm:t>
    </dgm:pt>
    <dgm:pt modelId="{F60BE585-DFAB-489A-9598-2DF5242BC745}" type="parTrans" cxnId="{5A7AF747-C0E1-4F05-8B4D-8F3E70052821}">
      <dgm:prSet/>
      <dgm:spPr/>
      <dgm:t>
        <a:bodyPr/>
        <a:lstStyle/>
        <a:p>
          <a:endParaRPr lang="en-US"/>
        </a:p>
      </dgm:t>
    </dgm:pt>
    <dgm:pt modelId="{480E7E0B-9EE1-4D31-A764-30F82BD9FA96}" type="sibTrans" cxnId="{5A7AF747-C0E1-4F05-8B4D-8F3E70052821}">
      <dgm:prSet/>
      <dgm:spPr/>
      <dgm:t>
        <a:bodyPr/>
        <a:lstStyle/>
        <a:p>
          <a:endParaRPr lang="en-US"/>
        </a:p>
      </dgm:t>
    </dgm:pt>
    <dgm:pt modelId="{1C919156-39E4-43D0-B0B4-4B5C651960B9}">
      <dgm:prSet phldrT="[Text]"/>
      <dgm:spPr/>
      <dgm:t>
        <a:bodyPr/>
        <a:lstStyle/>
        <a:p>
          <a:r>
            <a:rPr lang="en-US" dirty="0"/>
            <a:t>Opportunities</a:t>
          </a:r>
        </a:p>
      </dgm:t>
    </dgm:pt>
    <dgm:pt modelId="{3C6F40BA-4631-4B56-8F82-200445E2E271}" type="parTrans" cxnId="{17722B99-A025-4A95-A832-B0EB4752DC7D}">
      <dgm:prSet/>
      <dgm:spPr/>
      <dgm:t>
        <a:bodyPr/>
        <a:lstStyle/>
        <a:p>
          <a:endParaRPr lang="en-US"/>
        </a:p>
      </dgm:t>
    </dgm:pt>
    <dgm:pt modelId="{F8014352-2783-4D1B-96AB-2D88BA0828AC}" type="sibTrans" cxnId="{17722B99-A025-4A95-A832-B0EB4752DC7D}">
      <dgm:prSet/>
      <dgm:spPr/>
      <dgm:t>
        <a:bodyPr/>
        <a:lstStyle/>
        <a:p>
          <a:endParaRPr lang="en-US"/>
        </a:p>
      </dgm:t>
    </dgm:pt>
    <dgm:pt modelId="{6B99FB31-F55F-4EC0-AB7C-BAB5119173AA}">
      <dgm:prSet phldrT="[Text]"/>
      <dgm:spPr/>
      <dgm:t>
        <a:bodyPr/>
        <a:lstStyle/>
        <a:p>
          <a:r>
            <a:rPr lang="en-US" dirty="0"/>
            <a:t>Use of modern technologies to develop skills </a:t>
          </a:r>
        </a:p>
      </dgm:t>
    </dgm:pt>
    <dgm:pt modelId="{05CAC88E-BBE1-4F30-83BF-82A386AB4524}" type="parTrans" cxnId="{496E0C37-F39E-47A3-8F55-D3BA0D5D4CCA}">
      <dgm:prSet/>
      <dgm:spPr/>
      <dgm:t>
        <a:bodyPr/>
        <a:lstStyle/>
        <a:p>
          <a:endParaRPr lang="en-US"/>
        </a:p>
      </dgm:t>
    </dgm:pt>
    <dgm:pt modelId="{9F10A651-DF59-4E68-BB16-13757794E26E}" type="sibTrans" cxnId="{496E0C37-F39E-47A3-8F55-D3BA0D5D4CCA}">
      <dgm:prSet/>
      <dgm:spPr/>
      <dgm:t>
        <a:bodyPr/>
        <a:lstStyle/>
        <a:p>
          <a:endParaRPr lang="en-US"/>
        </a:p>
      </dgm:t>
    </dgm:pt>
    <dgm:pt modelId="{5555FB98-F07C-4C02-8E10-57EC2D83E4C8}">
      <dgm:prSet phldrT="[Text]"/>
      <dgm:spPr/>
      <dgm:t>
        <a:bodyPr/>
        <a:lstStyle/>
        <a:p>
          <a:r>
            <a:rPr lang="en-US" dirty="0"/>
            <a:t>Training and development </a:t>
          </a:r>
        </a:p>
      </dgm:t>
    </dgm:pt>
    <dgm:pt modelId="{F59B6D3F-7D2D-4E3D-B7E7-51DF261DE7C6}" type="parTrans" cxnId="{7978ABED-5820-4170-A040-EEBC3234ECEE}">
      <dgm:prSet/>
      <dgm:spPr/>
      <dgm:t>
        <a:bodyPr/>
        <a:lstStyle/>
        <a:p>
          <a:endParaRPr lang="en-US"/>
        </a:p>
      </dgm:t>
    </dgm:pt>
    <dgm:pt modelId="{09B96EA4-0DD3-4FBD-9784-643848A5D184}" type="sibTrans" cxnId="{7978ABED-5820-4170-A040-EEBC3234ECEE}">
      <dgm:prSet/>
      <dgm:spPr/>
      <dgm:t>
        <a:bodyPr/>
        <a:lstStyle/>
        <a:p>
          <a:endParaRPr lang="en-US"/>
        </a:p>
      </dgm:t>
    </dgm:pt>
    <dgm:pt modelId="{AAD0B9D8-86E8-483B-9B79-5C614F893D58}">
      <dgm:prSet/>
      <dgm:spPr/>
      <dgm:t>
        <a:bodyPr/>
        <a:lstStyle/>
        <a:p>
          <a:r>
            <a:rPr lang="en-US" dirty="0"/>
            <a:t>Threats</a:t>
          </a:r>
        </a:p>
      </dgm:t>
    </dgm:pt>
    <dgm:pt modelId="{4E254B95-2FA5-4E7C-88CC-F82FE92FE3A6}" type="parTrans" cxnId="{F7EF4D34-0ED0-4A97-AF9F-DE5F2938C0FC}">
      <dgm:prSet/>
      <dgm:spPr/>
    </dgm:pt>
    <dgm:pt modelId="{6CAFDED6-8708-41C3-B7E9-B1779C5EF14D}" type="sibTrans" cxnId="{F7EF4D34-0ED0-4A97-AF9F-DE5F2938C0FC}">
      <dgm:prSet/>
      <dgm:spPr/>
    </dgm:pt>
    <dgm:pt modelId="{4E2C7A48-DEC2-4AF4-9D8F-EC25BF2C4CBC}">
      <dgm:prSet phldrT="[Text]"/>
      <dgm:spPr/>
      <dgm:t>
        <a:bodyPr/>
        <a:lstStyle/>
        <a:p>
          <a:r>
            <a:rPr lang="en-US" dirty="0"/>
            <a:t>Communication skill</a:t>
          </a:r>
        </a:p>
      </dgm:t>
    </dgm:pt>
    <dgm:pt modelId="{20A6687C-3EA1-4A2A-84B1-1E97E131833B}" type="parTrans" cxnId="{978B01FF-B65B-48B5-B8A6-DABCD6E4B311}">
      <dgm:prSet/>
      <dgm:spPr/>
    </dgm:pt>
    <dgm:pt modelId="{DD515E93-CB8A-4AB3-BE33-C982299D9E4C}" type="sibTrans" cxnId="{978B01FF-B65B-48B5-B8A6-DABCD6E4B311}">
      <dgm:prSet/>
      <dgm:spPr/>
    </dgm:pt>
    <dgm:pt modelId="{5CFBA8FB-AB55-4D4D-95B9-BF6F02BB833D}">
      <dgm:prSet phldrT="[Text]"/>
      <dgm:spPr/>
      <dgm:t>
        <a:bodyPr/>
        <a:lstStyle/>
        <a:p>
          <a:r>
            <a:rPr lang="en-US" dirty="0"/>
            <a:t>Negotiation skill</a:t>
          </a:r>
        </a:p>
      </dgm:t>
    </dgm:pt>
    <dgm:pt modelId="{07A6392E-CFEE-4466-B10C-C25353D5AA97}" type="parTrans" cxnId="{AE613A47-6CD1-4CD9-AA30-F3DC06F98891}">
      <dgm:prSet/>
      <dgm:spPr/>
    </dgm:pt>
    <dgm:pt modelId="{4FAAFF69-FACE-449F-BDE3-433247EE5C76}" type="sibTrans" cxnId="{AE613A47-6CD1-4CD9-AA30-F3DC06F98891}">
      <dgm:prSet/>
      <dgm:spPr/>
    </dgm:pt>
    <dgm:pt modelId="{9086237B-1F8B-4509-966F-B99207465FC5}">
      <dgm:prSet phldrT="[Text]"/>
      <dgm:spPr/>
      <dgm:t>
        <a:bodyPr/>
        <a:lstStyle/>
        <a:p>
          <a:r>
            <a:rPr lang="en-US" dirty="0"/>
            <a:t>Critical reasoning </a:t>
          </a:r>
        </a:p>
      </dgm:t>
    </dgm:pt>
    <dgm:pt modelId="{F6C68FA4-49EC-4E93-A3F0-F7DD9F1D2867}" type="parTrans" cxnId="{2023EB3A-81B3-4CB7-B2EA-2D0A2594FC21}">
      <dgm:prSet/>
      <dgm:spPr/>
    </dgm:pt>
    <dgm:pt modelId="{32967514-3622-40B8-BE9A-B2A4B42C42BE}" type="sibTrans" cxnId="{2023EB3A-81B3-4CB7-B2EA-2D0A2594FC21}">
      <dgm:prSet/>
      <dgm:spPr/>
    </dgm:pt>
    <dgm:pt modelId="{960A97B9-E59A-4185-B424-FF87AEFEEF07}">
      <dgm:prSet/>
      <dgm:spPr/>
      <dgm:t>
        <a:bodyPr/>
        <a:lstStyle/>
        <a:p>
          <a:r>
            <a:rPr lang="en-US" dirty="0"/>
            <a:t>High competition in job market. </a:t>
          </a:r>
        </a:p>
      </dgm:t>
    </dgm:pt>
    <dgm:pt modelId="{38277ECA-34CC-4880-B787-70DCF09A13A7}" type="parTrans" cxnId="{35F765D8-DFF9-4440-965A-9D32ACC53620}">
      <dgm:prSet/>
      <dgm:spPr/>
    </dgm:pt>
    <dgm:pt modelId="{37389C1A-D1EA-4F63-BD5F-D729DA2C2B7A}" type="sibTrans" cxnId="{35F765D8-DFF9-4440-965A-9D32ACC53620}">
      <dgm:prSet/>
      <dgm:spPr/>
    </dgm:pt>
    <dgm:pt modelId="{983F381B-102E-4B82-960F-891AD47DC231}" type="pres">
      <dgm:prSet presAssocID="{11D3277B-E67E-4AAC-B4C3-6C9D64763B5D}" presName="Name0" presStyleCnt="0">
        <dgm:presLayoutVars>
          <dgm:dir/>
          <dgm:animLvl val="lvl"/>
          <dgm:resizeHandles val="exact"/>
        </dgm:presLayoutVars>
      </dgm:prSet>
      <dgm:spPr/>
    </dgm:pt>
    <dgm:pt modelId="{A9855032-59A8-46A2-9CD2-FE641B9E8D89}" type="pres">
      <dgm:prSet presAssocID="{CC349180-2B80-4F3B-A410-B8DDBBBB7EA0}" presName="composite" presStyleCnt="0"/>
      <dgm:spPr/>
    </dgm:pt>
    <dgm:pt modelId="{CFA7562A-771C-4C19-9B05-FAEEA6EBD3E8}" type="pres">
      <dgm:prSet presAssocID="{CC349180-2B80-4F3B-A410-B8DDBBBB7EA0}" presName="parTx" presStyleLbl="alignNode1" presStyleIdx="0" presStyleCnt="4">
        <dgm:presLayoutVars>
          <dgm:chMax val="0"/>
          <dgm:chPref val="0"/>
          <dgm:bulletEnabled val="1"/>
        </dgm:presLayoutVars>
      </dgm:prSet>
      <dgm:spPr/>
    </dgm:pt>
    <dgm:pt modelId="{2D20C3B4-DEDF-4FFA-AE47-5A4A52CDF10D}" type="pres">
      <dgm:prSet presAssocID="{CC349180-2B80-4F3B-A410-B8DDBBBB7EA0}" presName="desTx" presStyleLbl="alignAccFollowNode1" presStyleIdx="0" presStyleCnt="4">
        <dgm:presLayoutVars>
          <dgm:bulletEnabled val="1"/>
        </dgm:presLayoutVars>
      </dgm:prSet>
      <dgm:spPr/>
    </dgm:pt>
    <dgm:pt modelId="{0BE67198-71D9-47A6-A2DD-F154E4820234}" type="pres">
      <dgm:prSet presAssocID="{F9CF3894-9318-45AD-A175-D0B79BC28ECA}" presName="space" presStyleCnt="0"/>
      <dgm:spPr/>
    </dgm:pt>
    <dgm:pt modelId="{ADF65B71-4CB7-4ED0-8ACF-31B262E76BCC}" type="pres">
      <dgm:prSet presAssocID="{74F5CD80-31FB-4038-9488-62F3B2ED35EA}" presName="composite" presStyleCnt="0"/>
      <dgm:spPr/>
    </dgm:pt>
    <dgm:pt modelId="{3CA00F71-FD7B-4C9E-8AC6-794951A6C08D}" type="pres">
      <dgm:prSet presAssocID="{74F5CD80-31FB-4038-9488-62F3B2ED35EA}" presName="parTx" presStyleLbl="alignNode1" presStyleIdx="1" presStyleCnt="4">
        <dgm:presLayoutVars>
          <dgm:chMax val="0"/>
          <dgm:chPref val="0"/>
          <dgm:bulletEnabled val="1"/>
        </dgm:presLayoutVars>
      </dgm:prSet>
      <dgm:spPr/>
    </dgm:pt>
    <dgm:pt modelId="{7E9BDAC0-70CF-41B0-A1C8-CDA4A0A02E47}" type="pres">
      <dgm:prSet presAssocID="{74F5CD80-31FB-4038-9488-62F3B2ED35EA}" presName="desTx" presStyleLbl="alignAccFollowNode1" presStyleIdx="1" presStyleCnt="4">
        <dgm:presLayoutVars>
          <dgm:bulletEnabled val="1"/>
        </dgm:presLayoutVars>
      </dgm:prSet>
      <dgm:spPr/>
    </dgm:pt>
    <dgm:pt modelId="{92C15CE1-899C-4FA3-A596-97A92A549BD4}" type="pres">
      <dgm:prSet presAssocID="{DCFD99BA-BFA2-49E1-9103-5218BC3914FA}" presName="space" presStyleCnt="0"/>
      <dgm:spPr/>
    </dgm:pt>
    <dgm:pt modelId="{0D18318B-64F7-444B-8E23-C2F8DE00A2D3}" type="pres">
      <dgm:prSet presAssocID="{1C919156-39E4-43D0-B0B4-4B5C651960B9}" presName="composite" presStyleCnt="0"/>
      <dgm:spPr/>
    </dgm:pt>
    <dgm:pt modelId="{F97CE502-1F98-4AA5-B47B-829E3D8D7BA6}" type="pres">
      <dgm:prSet presAssocID="{1C919156-39E4-43D0-B0B4-4B5C651960B9}" presName="parTx" presStyleLbl="alignNode1" presStyleIdx="2" presStyleCnt="4">
        <dgm:presLayoutVars>
          <dgm:chMax val="0"/>
          <dgm:chPref val="0"/>
          <dgm:bulletEnabled val="1"/>
        </dgm:presLayoutVars>
      </dgm:prSet>
      <dgm:spPr/>
    </dgm:pt>
    <dgm:pt modelId="{A5EED4B5-1451-44AC-934D-8A6934913692}" type="pres">
      <dgm:prSet presAssocID="{1C919156-39E4-43D0-B0B4-4B5C651960B9}" presName="desTx" presStyleLbl="alignAccFollowNode1" presStyleIdx="2" presStyleCnt="4">
        <dgm:presLayoutVars>
          <dgm:bulletEnabled val="1"/>
        </dgm:presLayoutVars>
      </dgm:prSet>
      <dgm:spPr/>
    </dgm:pt>
    <dgm:pt modelId="{5FFB5827-3661-4791-B675-16F57239986D}" type="pres">
      <dgm:prSet presAssocID="{F8014352-2783-4D1B-96AB-2D88BA0828AC}" presName="space" presStyleCnt="0"/>
      <dgm:spPr/>
    </dgm:pt>
    <dgm:pt modelId="{227027EB-04E4-4870-8AAB-89EE2D194674}" type="pres">
      <dgm:prSet presAssocID="{AAD0B9D8-86E8-483B-9B79-5C614F893D58}" presName="composite" presStyleCnt="0"/>
      <dgm:spPr/>
    </dgm:pt>
    <dgm:pt modelId="{6DEB3E41-E9B3-444C-9AC4-573BEE25EA01}" type="pres">
      <dgm:prSet presAssocID="{AAD0B9D8-86E8-483B-9B79-5C614F893D58}" presName="parTx" presStyleLbl="alignNode1" presStyleIdx="3" presStyleCnt="4">
        <dgm:presLayoutVars>
          <dgm:chMax val="0"/>
          <dgm:chPref val="0"/>
          <dgm:bulletEnabled val="1"/>
        </dgm:presLayoutVars>
      </dgm:prSet>
      <dgm:spPr/>
    </dgm:pt>
    <dgm:pt modelId="{EEDBBBB9-98A8-4952-B2CA-01DF775CDCCB}" type="pres">
      <dgm:prSet presAssocID="{AAD0B9D8-86E8-483B-9B79-5C614F893D58}" presName="desTx" presStyleLbl="alignAccFollowNode1" presStyleIdx="3" presStyleCnt="4">
        <dgm:presLayoutVars>
          <dgm:bulletEnabled val="1"/>
        </dgm:presLayoutVars>
      </dgm:prSet>
      <dgm:spPr/>
    </dgm:pt>
  </dgm:ptLst>
  <dgm:cxnLst>
    <dgm:cxn modelId="{9848C007-1EF6-406D-A043-BFAEBA5343CB}" type="presOf" srcId="{5CFBA8FB-AB55-4D4D-95B9-BF6F02BB833D}" destId="{2D20C3B4-DEDF-4FFA-AE47-5A4A52CDF10D}" srcOrd="0" destOrd="3" presId="urn:microsoft.com/office/officeart/2005/8/layout/hList1"/>
    <dgm:cxn modelId="{071DB118-4E6F-48A1-B965-9D93CD2F3D0B}" type="presOf" srcId="{FFCF2CE9-7818-4ABF-9F92-81D18467343C}" destId="{2D20C3B4-DEDF-4FFA-AE47-5A4A52CDF10D}" srcOrd="0" destOrd="2" presId="urn:microsoft.com/office/officeart/2005/8/layout/hList1"/>
    <dgm:cxn modelId="{50BCC122-8467-4A9B-B9EA-55F5881371EE}" type="presOf" srcId="{960A97B9-E59A-4185-B424-FF87AEFEEF07}" destId="{EEDBBBB9-98A8-4952-B2CA-01DF775CDCCB}" srcOrd="0" destOrd="0" presId="urn:microsoft.com/office/officeart/2005/8/layout/hList1"/>
    <dgm:cxn modelId="{DA4AE62B-9E2D-4C83-A896-597E9520E81A}" type="presOf" srcId="{5555FB98-F07C-4C02-8E10-57EC2D83E4C8}" destId="{A5EED4B5-1451-44AC-934D-8A6934913692}" srcOrd="0" destOrd="1" presId="urn:microsoft.com/office/officeart/2005/8/layout/hList1"/>
    <dgm:cxn modelId="{E45CE62F-7CD5-4DC3-B2FB-EA9A9728374D}" type="presOf" srcId="{4E2C7A48-DEC2-4AF4-9D8F-EC25BF2C4CBC}" destId="{2D20C3B4-DEDF-4FFA-AE47-5A4A52CDF10D}" srcOrd="0" destOrd="1" presId="urn:microsoft.com/office/officeart/2005/8/layout/hList1"/>
    <dgm:cxn modelId="{F7EF4D34-0ED0-4A97-AF9F-DE5F2938C0FC}" srcId="{11D3277B-E67E-4AAC-B4C3-6C9D64763B5D}" destId="{AAD0B9D8-86E8-483B-9B79-5C614F893D58}" srcOrd="3" destOrd="0" parTransId="{4E254B95-2FA5-4E7C-88CC-F82FE92FE3A6}" sibTransId="{6CAFDED6-8708-41C3-B7E9-B1779C5EF14D}"/>
    <dgm:cxn modelId="{496E0C37-F39E-47A3-8F55-D3BA0D5D4CCA}" srcId="{1C919156-39E4-43D0-B0B4-4B5C651960B9}" destId="{6B99FB31-F55F-4EC0-AB7C-BAB5119173AA}" srcOrd="0" destOrd="0" parTransId="{05CAC88E-BBE1-4F30-83BF-82A386AB4524}" sibTransId="{9F10A651-DF59-4E68-BB16-13757794E26E}"/>
    <dgm:cxn modelId="{2023EB3A-81B3-4CB7-B2EA-2D0A2594FC21}" srcId="{74F5CD80-31FB-4038-9488-62F3B2ED35EA}" destId="{9086237B-1F8B-4509-966F-B99207465FC5}" srcOrd="2" destOrd="0" parTransId="{F6C68FA4-49EC-4E93-A3F0-F7DD9F1D2867}" sibTransId="{32967514-3622-40B8-BE9A-B2A4B42C42BE}"/>
    <dgm:cxn modelId="{95575846-C483-4B26-9F7C-08426BD803D7}" type="presOf" srcId="{6B99FB31-F55F-4EC0-AB7C-BAB5119173AA}" destId="{A5EED4B5-1451-44AC-934D-8A6934913692}" srcOrd="0" destOrd="0" presId="urn:microsoft.com/office/officeart/2005/8/layout/hList1"/>
    <dgm:cxn modelId="{AE613A47-6CD1-4CD9-AA30-F3DC06F98891}" srcId="{CC349180-2B80-4F3B-A410-B8DDBBBB7EA0}" destId="{5CFBA8FB-AB55-4D4D-95B9-BF6F02BB833D}" srcOrd="3" destOrd="0" parTransId="{07A6392E-CFEE-4466-B10C-C25353D5AA97}" sibTransId="{4FAAFF69-FACE-449F-BDE3-433247EE5C76}"/>
    <dgm:cxn modelId="{5A7AF747-C0E1-4F05-8B4D-8F3E70052821}" srcId="{74F5CD80-31FB-4038-9488-62F3B2ED35EA}" destId="{26BBFE65-946E-4E8A-AA65-458A4AAF0065}" srcOrd="1" destOrd="0" parTransId="{F60BE585-DFAB-489A-9598-2DF5242BC745}" sibTransId="{480E7E0B-9EE1-4D31-A764-30F82BD9FA96}"/>
    <dgm:cxn modelId="{4F9DF56A-82C5-4E71-8154-7DD9C2970067}" srcId="{74F5CD80-31FB-4038-9488-62F3B2ED35EA}" destId="{6C003700-767E-4730-BB79-908FF4310B5C}" srcOrd="0" destOrd="0" parTransId="{FFB7A029-D2F6-42B9-88A4-051F5BEB6EC0}" sibTransId="{8BCE8365-588D-4856-B88A-06A17AC0DBFC}"/>
    <dgm:cxn modelId="{B7AFF94B-80D7-48E1-8C5D-057A4662FEEF}" type="presOf" srcId="{CC349180-2B80-4F3B-A410-B8DDBBBB7EA0}" destId="{CFA7562A-771C-4C19-9B05-FAEEA6EBD3E8}" srcOrd="0" destOrd="0" presId="urn:microsoft.com/office/officeart/2005/8/layout/hList1"/>
    <dgm:cxn modelId="{7FAEC14C-B757-4E67-A3A4-E168A8D2EEA0}" type="presOf" srcId="{26BBFE65-946E-4E8A-AA65-458A4AAF0065}" destId="{7E9BDAC0-70CF-41B0-A1C8-CDA4A0A02E47}" srcOrd="0" destOrd="1" presId="urn:microsoft.com/office/officeart/2005/8/layout/hList1"/>
    <dgm:cxn modelId="{BA38814E-2292-4BD4-BAC7-C6CB5A482F22}" type="presOf" srcId="{9086237B-1F8B-4509-966F-B99207465FC5}" destId="{7E9BDAC0-70CF-41B0-A1C8-CDA4A0A02E47}" srcOrd="0" destOrd="2" presId="urn:microsoft.com/office/officeart/2005/8/layout/hList1"/>
    <dgm:cxn modelId="{CF78C06F-D8A6-4379-9ABC-EEB780791ECF}" type="presOf" srcId="{11D3277B-E67E-4AAC-B4C3-6C9D64763B5D}" destId="{983F381B-102E-4B82-960F-891AD47DC231}" srcOrd="0" destOrd="0" presId="urn:microsoft.com/office/officeart/2005/8/layout/hList1"/>
    <dgm:cxn modelId="{A1317E70-F53F-4666-9E91-5A2EDEA10A05}" type="presOf" srcId="{6C003700-767E-4730-BB79-908FF4310B5C}" destId="{7E9BDAC0-70CF-41B0-A1C8-CDA4A0A02E47}" srcOrd="0" destOrd="0" presId="urn:microsoft.com/office/officeart/2005/8/layout/hList1"/>
    <dgm:cxn modelId="{1F7B8787-04BF-43A3-A2C7-BED76D772648}" srcId="{11D3277B-E67E-4AAC-B4C3-6C9D64763B5D}" destId="{74F5CD80-31FB-4038-9488-62F3B2ED35EA}" srcOrd="1" destOrd="0" parTransId="{CBF95E89-2294-43CA-961D-32F915F04443}" sibTransId="{DCFD99BA-BFA2-49E1-9103-5218BC3914FA}"/>
    <dgm:cxn modelId="{A54B5293-686A-4D1A-912E-4EEABB409CFD}" srcId="{CC349180-2B80-4F3B-A410-B8DDBBBB7EA0}" destId="{FFCF2CE9-7818-4ABF-9F92-81D18467343C}" srcOrd="2" destOrd="0" parTransId="{A0C6758A-3947-4B07-8FB4-CC81CE1F2B70}" sibTransId="{A44AA521-CA06-4C64-BE1C-F5633623558E}"/>
    <dgm:cxn modelId="{17722B99-A025-4A95-A832-B0EB4752DC7D}" srcId="{11D3277B-E67E-4AAC-B4C3-6C9D64763B5D}" destId="{1C919156-39E4-43D0-B0B4-4B5C651960B9}" srcOrd="2" destOrd="0" parTransId="{3C6F40BA-4631-4B56-8F82-200445E2E271}" sibTransId="{F8014352-2783-4D1B-96AB-2D88BA0828AC}"/>
    <dgm:cxn modelId="{10C88AAD-7ED5-4171-BF15-9F4F68F0C522}" srcId="{CC349180-2B80-4F3B-A410-B8DDBBBB7EA0}" destId="{DAC326F2-6C1C-4EE0-BA50-02E9252E59C9}" srcOrd="0" destOrd="0" parTransId="{0CF4CF74-F4E7-470C-BDE1-71D442C8CBC5}" sibTransId="{2D19C867-BC63-46FC-B7F2-4BAE391AA311}"/>
    <dgm:cxn modelId="{531B9CC0-7047-4907-B18D-FC0A30C6DBED}" type="presOf" srcId="{AAD0B9D8-86E8-483B-9B79-5C614F893D58}" destId="{6DEB3E41-E9B3-444C-9AC4-573BEE25EA01}" srcOrd="0" destOrd="0" presId="urn:microsoft.com/office/officeart/2005/8/layout/hList1"/>
    <dgm:cxn modelId="{BFC05AC1-FBAC-462C-AFE2-DE351286AFD1}" type="presOf" srcId="{DAC326F2-6C1C-4EE0-BA50-02E9252E59C9}" destId="{2D20C3B4-DEDF-4FFA-AE47-5A4A52CDF10D}" srcOrd="0" destOrd="0" presId="urn:microsoft.com/office/officeart/2005/8/layout/hList1"/>
    <dgm:cxn modelId="{E8AA16D6-4E7C-48D5-824C-7DA6D5A0C9FB}" type="presOf" srcId="{1C919156-39E4-43D0-B0B4-4B5C651960B9}" destId="{F97CE502-1F98-4AA5-B47B-829E3D8D7BA6}" srcOrd="0" destOrd="0" presId="urn:microsoft.com/office/officeart/2005/8/layout/hList1"/>
    <dgm:cxn modelId="{35F765D8-DFF9-4440-965A-9D32ACC53620}" srcId="{AAD0B9D8-86E8-483B-9B79-5C614F893D58}" destId="{960A97B9-E59A-4185-B424-FF87AEFEEF07}" srcOrd="0" destOrd="0" parTransId="{38277ECA-34CC-4880-B787-70DCF09A13A7}" sibTransId="{37389C1A-D1EA-4F63-BD5F-D729DA2C2B7A}"/>
    <dgm:cxn modelId="{737B28E6-98AB-4378-BFFE-7EBFD2DD5371}" type="presOf" srcId="{74F5CD80-31FB-4038-9488-62F3B2ED35EA}" destId="{3CA00F71-FD7B-4C9E-8AC6-794951A6C08D}" srcOrd="0" destOrd="0" presId="urn:microsoft.com/office/officeart/2005/8/layout/hList1"/>
    <dgm:cxn modelId="{7978ABED-5820-4170-A040-EEBC3234ECEE}" srcId="{1C919156-39E4-43D0-B0B4-4B5C651960B9}" destId="{5555FB98-F07C-4C02-8E10-57EC2D83E4C8}" srcOrd="1" destOrd="0" parTransId="{F59B6D3F-7D2D-4E3D-B7E7-51DF261DE7C6}" sibTransId="{09B96EA4-0DD3-4FBD-9784-643848A5D184}"/>
    <dgm:cxn modelId="{73BD88EE-F480-481B-88E6-CD45B8D0F168}" srcId="{11D3277B-E67E-4AAC-B4C3-6C9D64763B5D}" destId="{CC349180-2B80-4F3B-A410-B8DDBBBB7EA0}" srcOrd="0" destOrd="0" parTransId="{145EB1F9-5D6E-481C-BF96-9AFA50176ED6}" sibTransId="{F9CF3894-9318-45AD-A175-D0B79BC28ECA}"/>
    <dgm:cxn modelId="{978B01FF-B65B-48B5-B8A6-DABCD6E4B311}" srcId="{CC349180-2B80-4F3B-A410-B8DDBBBB7EA0}" destId="{4E2C7A48-DEC2-4AF4-9D8F-EC25BF2C4CBC}" srcOrd="1" destOrd="0" parTransId="{20A6687C-3EA1-4A2A-84B1-1E97E131833B}" sibTransId="{DD515E93-CB8A-4AB3-BE33-C982299D9E4C}"/>
    <dgm:cxn modelId="{01E7455F-F949-47B1-AB90-C139BC0DC017}" type="presParOf" srcId="{983F381B-102E-4B82-960F-891AD47DC231}" destId="{A9855032-59A8-46A2-9CD2-FE641B9E8D89}" srcOrd="0" destOrd="0" presId="urn:microsoft.com/office/officeart/2005/8/layout/hList1"/>
    <dgm:cxn modelId="{B94DCE07-31FC-4CCA-827E-80D1B38C7B7F}" type="presParOf" srcId="{A9855032-59A8-46A2-9CD2-FE641B9E8D89}" destId="{CFA7562A-771C-4C19-9B05-FAEEA6EBD3E8}" srcOrd="0" destOrd="0" presId="urn:microsoft.com/office/officeart/2005/8/layout/hList1"/>
    <dgm:cxn modelId="{B36ACC28-E211-4208-A0F7-C4C8B072D45B}" type="presParOf" srcId="{A9855032-59A8-46A2-9CD2-FE641B9E8D89}" destId="{2D20C3B4-DEDF-4FFA-AE47-5A4A52CDF10D}" srcOrd="1" destOrd="0" presId="urn:microsoft.com/office/officeart/2005/8/layout/hList1"/>
    <dgm:cxn modelId="{894A8225-11E3-43ED-887F-3A4CB01C5880}" type="presParOf" srcId="{983F381B-102E-4B82-960F-891AD47DC231}" destId="{0BE67198-71D9-47A6-A2DD-F154E4820234}" srcOrd="1" destOrd="0" presId="urn:microsoft.com/office/officeart/2005/8/layout/hList1"/>
    <dgm:cxn modelId="{E4783358-3057-431B-BE13-8EEFA5FA59CF}" type="presParOf" srcId="{983F381B-102E-4B82-960F-891AD47DC231}" destId="{ADF65B71-4CB7-4ED0-8ACF-31B262E76BCC}" srcOrd="2" destOrd="0" presId="urn:microsoft.com/office/officeart/2005/8/layout/hList1"/>
    <dgm:cxn modelId="{8285A693-1C57-4A05-88B3-BEE3EDD11C64}" type="presParOf" srcId="{ADF65B71-4CB7-4ED0-8ACF-31B262E76BCC}" destId="{3CA00F71-FD7B-4C9E-8AC6-794951A6C08D}" srcOrd="0" destOrd="0" presId="urn:microsoft.com/office/officeart/2005/8/layout/hList1"/>
    <dgm:cxn modelId="{C23A78C3-2ED3-487C-A036-FE00F893ABFD}" type="presParOf" srcId="{ADF65B71-4CB7-4ED0-8ACF-31B262E76BCC}" destId="{7E9BDAC0-70CF-41B0-A1C8-CDA4A0A02E47}" srcOrd="1" destOrd="0" presId="urn:microsoft.com/office/officeart/2005/8/layout/hList1"/>
    <dgm:cxn modelId="{AF041849-0C15-4C7B-884C-E30E15BBB191}" type="presParOf" srcId="{983F381B-102E-4B82-960F-891AD47DC231}" destId="{92C15CE1-899C-4FA3-A596-97A92A549BD4}" srcOrd="3" destOrd="0" presId="urn:microsoft.com/office/officeart/2005/8/layout/hList1"/>
    <dgm:cxn modelId="{117A9E9B-565C-4F25-AC58-4DEA90494A44}" type="presParOf" srcId="{983F381B-102E-4B82-960F-891AD47DC231}" destId="{0D18318B-64F7-444B-8E23-C2F8DE00A2D3}" srcOrd="4" destOrd="0" presId="urn:microsoft.com/office/officeart/2005/8/layout/hList1"/>
    <dgm:cxn modelId="{40EE1483-3F05-428B-95C3-AEB5432465EB}" type="presParOf" srcId="{0D18318B-64F7-444B-8E23-C2F8DE00A2D3}" destId="{F97CE502-1F98-4AA5-B47B-829E3D8D7BA6}" srcOrd="0" destOrd="0" presId="urn:microsoft.com/office/officeart/2005/8/layout/hList1"/>
    <dgm:cxn modelId="{AFB11C28-D013-4F04-B582-2F33BE32745B}" type="presParOf" srcId="{0D18318B-64F7-444B-8E23-C2F8DE00A2D3}" destId="{A5EED4B5-1451-44AC-934D-8A6934913692}" srcOrd="1" destOrd="0" presId="urn:microsoft.com/office/officeart/2005/8/layout/hList1"/>
    <dgm:cxn modelId="{E88645DA-3916-421D-BDA8-C4D16D959F6A}" type="presParOf" srcId="{983F381B-102E-4B82-960F-891AD47DC231}" destId="{5FFB5827-3661-4791-B675-16F57239986D}" srcOrd="5" destOrd="0" presId="urn:microsoft.com/office/officeart/2005/8/layout/hList1"/>
    <dgm:cxn modelId="{CBC8053D-6CF3-4E2D-8E4C-718771670C56}" type="presParOf" srcId="{983F381B-102E-4B82-960F-891AD47DC231}" destId="{227027EB-04E4-4870-8AAB-89EE2D194674}" srcOrd="6" destOrd="0" presId="urn:microsoft.com/office/officeart/2005/8/layout/hList1"/>
    <dgm:cxn modelId="{8DDDEBA7-6C0D-421B-9B46-14ED6FE0EE82}" type="presParOf" srcId="{227027EB-04E4-4870-8AAB-89EE2D194674}" destId="{6DEB3E41-E9B3-444C-9AC4-573BEE25EA01}" srcOrd="0" destOrd="0" presId="urn:microsoft.com/office/officeart/2005/8/layout/hList1"/>
    <dgm:cxn modelId="{B5BBC715-8BA6-4A0D-8DE8-AA9F0D768E5D}" type="presParOf" srcId="{227027EB-04E4-4870-8AAB-89EE2D194674}" destId="{EEDBBBB9-98A8-4952-B2CA-01DF775CDCC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85B1EB-F3CB-4B42-B8AE-DA6D367C82C9}"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BFAE9BE2-8315-4E24-89B0-1C59EF6C303B}">
      <dgm:prSet phldrT="[Text]"/>
      <dgm:spPr/>
      <dgm:t>
        <a:bodyPr/>
        <a:lstStyle/>
        <a:p>
          <a:r>
            <a:rPr lang="en-US" dirty="0"/>
            <a:t>To do list</a:t>
          </a:r>
        </a:p>
      </dgm:t>
    </dgm:pt>
    <dgm:pt modelId="{EAE9977E-895B-4A7A-A584-516E87017E94}" type="parTrans" cxnId="{D08EDB98-6D9F-43B5-B3D7-98674DC556A9}">
      <dgm:prSet/>
      <dgm:spPr/>
      <dgm:t>
        <a:bodyPr/>
        <a:lstStyle/>
        <a:p>
          <a:endParaRPr lang="en-US"/>
        </a:p>
      </dgm:t>
    </dgm:pt>
    <dgm:pt modelId="{31BB23E1-5380-4320-B66D-682DC20AD278}" type="sibTrans" cxnId="{D08EDB98-6D9F-43B5-B3D7-98674DC556A9}">
      <dgm:prSet/>
      <dgm:spPr/>
      <dgm:t>
        <a:bodyPr/>
        <a:lstStyle/>
        <a:p>
          <a:endParaRPr lang="en-US"/>
        </a:p>
      </dgm:t>
    </dgm:pt>
    <dgm:pt modelId="{1EB157AC-6277-4EF4-83B8-39C207452540}">
      <dgm:prSet phldrT="[Text]"/>
      <dgm:spPr/>
      <dgm:t>
        <a:bodyPr/>
        <a:lstStyle/>
        <a:p>
          <a:r>
            <a:rPr lang="en-US" dirty="0"/>
            <a:t>Scoro</a:t>
          </a:r>
        </a:p>
      </dgm:t>
    </dgm:pt>
    <dgm:pt modelId="{7629DB1E-31FF-45A0-B4FC-557B655676DB}" type="parTrans" cxnId="{5EC96780-E3F9-4AE9-9087-31447A96C20D}">
      <dgm:prSet/>
      <dgm:spPr/>
      <dgm:t>
        <a:bodyPr/>
        <a:lstStyle/>
        <a:p>
          <a:endParaRPr lang="en-US"/>
        </a:p>
      </dgm:t>
    </dgm:pt>
    <dgm:pt modelId="{77F8AA69-5F1B-46AD-89AA-F3E6BA5C822A}" type="sibTrans" cxnId="{5EC96780-E3F9-4AE9-9087-31447A96C20D}">
      <dgm:prSet/>
      <dgm:spPr/>
      <dgm:t>
        <a:bodyPr/>
        <a:lstStyle/>
        <a:p>
          <a:endParaRPr lang="en-US"/>
        </a:p>
      </dgm:t>
    </dgm:pt>
    <dgm:pt modelId="{1FBB3EAC-AF22-44C8-8C37-1E1B8200634A}">
      <dgm:prSet phldrT="[Text]"/>
      <dgm:spPr/>
      <dgm:t>
        <a:bodyPr/>
        <a:lstStyle/>
        <a:p>
          <a:r>
            <a:rPr lang="en-US" dirty="0"/>
            <a:t>ActiveCollab</a:t>
          </a:r>
        </a:p>
      </dgm:t>
    </dgm:pt>
    <dgm:pt modelId="{1BA6A210-6720-4111-98A4-AB62996EDC6C}" type="parTrans" cxnId="{C02D6F1F-E5D0-4A32-BCCA-60556DF8353A}">
      <dgm:prSet/>
      <dgm:spPr/>
      <dgm:t>
        <a:bodyPr/>
        <a:lstStyle/>
        <a:p>
          <a:endParaRPr lang="en-US"/>
        </a:p>
      </dgm:t>
    </dgm:pt>
    <dgm:pt modelId="{DBD257D3-8A4C-4886-AEE1-77F391A371AC}" type="sibTrans" cxnId="{C02D6F1F-E5D0-4A32-BCCA-60556DF8353A}">
      <dgm:prSet/>
      <dgm:spPr/>
      <dgm:t>
        <a:bodyPr/>
        <a:lstStyle/>
        <a:p>
          <a:endParaRPr lang="en-US"/>
        </a:p>
      </dgm:t>
    </dgm:pt>
    <dgm:pt modelId="{7AA80E53-306B-41B2-8BAB-3C1A38E41351}">
      <dgm:prSet phldrT="[Text]"/>
      <dgm:spPr/>
      <dgm:t>
        <a:bodyPr/>
        <a:lstStyle/>
        <a:p>
          <a:r>
            <a:rPr lang="en-US" dirty="0"/>
            <a:t>ProofHub</a:t>
          </a:r>
        </a:p>
      </dgm:t>
    </dgm:pt>
    <dgm:pt modelId="{63459F68-7DED-42F2-BAC4-A7D7847527C4}" type="parTrans" cxnId="{6CCC10E9-D29A-463B-8241-61258E380C92}">
      <dgm:prSet/>
      <dgm:spPr/>
      <dgm:t>
        <a:bodyPr/>
        <a:lstStyle/>
        <a:p>
          <a:endParaRPr lang="en-US"/>
        </a:p>
      </dgm:t>
    </dgm:pt>
    <dgm:pt modelId="{F0FF8518-D655-4410-B3B6-E4865243D0DA}" type="sibTrans" cxnId="{6CCC10E9-D29A-463B-8241-61258E380C92}">
      <dgm:prSet/>
      <dgm:spPr/>
      <dgm:t>
        <a:bodyPr/>
        <a:lstStyle/>
        <a:p>
          <a:endParaRPr lang="en-US"/>
        </a:p>
      </dgm:t>
    </dgm:pt>
    <dgm:pt modelId="{12DFC245-4C26-421E-85B6-769D20636D64}" type="pres">
      <dgm:prSet presAssocID="{3B85B1EB-F3CB-4B42-B8AE-DA6D367C82C9}" presName="Name0" presStyleCnt="0">
        <dgm:presLayoutVars>
          <dgm:chMax val="11"/>
          <dgm:chPref val="11"/>
          <dgm:dir/>
          <dgm:resizeHandles/>
        </dgm:presLayoutVars>
      </dgm:prSet>
      <dgm:spPr/>
    </dgm:pt>
    <dgm:pt modelId="{6FC4CF7D-F982-4B33-9707-5A97B1470A1D}" type="pres">
      <dgm:prSet presAssocID="{7AA80E53-306B-41B2-8BAB-3C1A38E41351}" presName="Accent4" presStyleCnt="0"/>
      <dgm:spPr/>
    </dgm:pt>
    <dgm:pt modelId="{76878F86-B545-4FC7-A010-EBC91107C716}" type="pres">
      <dgm:prSet presAssocID="{7AA80E53-306B-41B2-8BAB-3C1A38E41351}" presName="Accent" presStyleLbl="node1" presStyleIdx="0" presStyleCnt="4"/>
      <dgm:spPr/>
    </dgm:pt>
    <dgm:pt modelId="{B1B00A24-15FF-4B44-9A20-ABDE408B786F}" type="pres">
      <dgm:prSet presAssocID="{7AA80E53-306B-41B2-8BAB-3C1A38E41351}" presName="ParentBackground4" presStyleCnt="0"/>
      <dgm:spPr/>
    </dgm:pt>
    <dgm:pt modelId="{502A34EE-2367-4BD5-A2F3-DCD93EF99D35}" type="pres">
      <dgm:prSet presAssocID="{7AA80E53-306B-41B2-8BAB-3C1A38E41351}" presName="ParentBackground" presStyleLbl="fgAcc1" presStyleIdx="0" presStyleCnt="4"/>
      <dgm:spPr/>
    </dgm:pt>
    <dgm:pt modelId="{15C27494-8A36-4504-9BF5-14D1271C5593}" type="pres">
      <dgm:prSet presAssocID="{7AA80E53-306B-41B2-8BAB-3C1A38E41351}" presName="Parent4" presStyleLbl="revTx" presStyleIdx="0" presStyleCnt="0">
        <dgm:presLayoutVars>
          <dgm:chMax val="1"/>
          <dgm:chPref val="1"/>
          <dgm:bulletEnabled val="1"/>
        </dgm:presLayoutVars>
      </dgm:prSet>
      <dgm:spPr/>
    </dgm:pt>
    <dgm:pt modelId="{546FEB86-0113-4BEF-B730-6193D935916C}" type="pres">
      <dgm:prSet presAssocID="{1FBB3EAC-AF22-44C8-8C37-1E1B8200634A}" presName="Accent3" presStyleCnt="0"/>
      <dgm:spPr/>
    </dgm:pt>
    <dgm:pt modelId="{CE4E0FDA-B27F-4360-83F4-CFBDB1A1CE25}" type="pres">
      <dgm:prSet presAssocID="{1FBB3EAC-AF22-44C8-8C37-1E1B8200634A}" presName="Accent" presStyleLbl="node1" presStyleIdx="1" presStyleCnt="4"/>
      <dgm:spPr/>
    </dgm:pt>
    <dgm:pt modelId="{A2492C3C-04D8-4B3F-98CD-71DFA9FC3016}" type="pres">
      <dgm:prSet presAssocID="{1FBB3EAC-AF22-44C8-8C37-1E1B8200634A}" presName="ParentBackground3" presStyleCnt="0"/>
      <dgm:spPr/>
    </dgm:pt>
    <dgm:pt modelId="{9C549E78-9B6B-4A8A-9661-D3F939F28DF3}" type="pres">
      <dgm:prSet presAssocID="{1FBB3EAC-AF22-44C8-8C37-1E1B8200634A}" presName="ParentBackground" presStyleLbl="fgAcc1" presStyleIdx="1" presStyleCnt="4"/>
      <dgm:spPr/>
    </dgm:pt>
    <dgm:pt modelId="{1BB0C114-B4D4-48E6-94E5-478E7215E06C}" type="pres">
      <dgm:prSet presAssocID="{1FBB3EAC-AF22-44C8-8C37-1E1B8200634A}" presName="Parent3" presStyleLbl="revTx" presStyleIdx="0" presStyleCnt="0">
        <dgm:presLayoutVars>
          <dgm:chMax val="1"/>
          <dgm:chPref val="1"/>
          <dgm:bulletEnabled val="1"/>
        </dgm:presLayoutVars>
      </dgm:prSet>
      <dgm:spPr/>
    </dgm:pt>
    <dgm:pt modelId="{1A831DCF-0EFE-4BF6-AEA9-130A1ACCEB30}" type="pres">
      <dgm:prSet presAssocID="{1EB157AC-6277-4EF4-83B8-39C207452540}" presName="Accent2" presStyleCnt="0"/>
      <dgm:spPr/>
    </dgm:pt>
    <dgm:pt modelId="{62B0BBF9-CEEB-4DB7-ACB6-D1AD717DA68A}" type="pres">
      <dgm:prSet presAssocID="{1EB157AC-6277-4EF4-83B8-39C207452540}" presName="Accent" presStyleLbl="node1" presStyleIdx="2" presStyleCnt="4"/>
      <dgm:spPr/>
    </dgm:pt>
    <dgm:pt modelId="{0F1E71CC-4E70-4455-A308-21FB19014179}" type="pres">
      <dgm:prSet presAssocID="{1EB157AC-6277-4EF4-83B8-39C207452540}" presName="ParentBackground2" presStyleCnt="0"/>
      <dgm:spPr/>
    </dgm:pt>
    <dgm:pt modelId="{92189324-E44B-458C-AEB8-4E99553C21F3}" type="pres">
      <dgm:prSet presAssocID="{1EB157AC-6277-4EF4-83B8-39C207452540}" presName="ParentBackground" presStyleLbl="fgAcc1" presStyleIdx="2" presStyleCnt="4"/>
      <dgm:spPr/>
    </dgm:pt>
    <dgm:pt modelId="{714D6FBC-7BDD-444D-BEF2-9D592C939F02}" type="pres">
      <dgm:prSet presAssocID="{1EB157AC-6277-4EF4-83B8-39C207452540}" presName="Parent2" presStyleLbl="revTx" presStyleIdx="0" presStyleCnt="0">
        <dgm:presLayoutVars>
          <dgm:chMax val="1"/>
          <dgm:chPref val="1"/>
          <dgm:bulletEnabled val="1"/>
        </dgm:presLayoutVars>
      </dgm:prSet>
      <dgm:spPr/>
    </dgm:pt>
    <dgm:pt modelId="{3F5666BA-75ED-49B2-B6BD-DDCB1C5ED6DA}" type="pres">
      <dgm:prSet presAssocID="{BFAE9BE2-8315-4E24-89B0-1C59EF6C303B}" presName="Accent1" presStyleCnt="0"/>
      <dgm:spPr/>
    </dgm:pt>
    <dgm:pt modelId="{33C438F8-13CE-4C7B-A7A9-0F800F480EF6}" type="pres">
      <dgm:prSet presAssocID="{BFAE9BE2-8315-4E24-89B0-1C59EF6C303B}" presName="Accent" presStyleLbl="node1" presStyleIdx="3" presStyleCnt="4"/>
      <dgm:spPr/>
    </dgm:pt>
    <dgm:pt modelId="{416FD054-BBE0-40DE-AFB5-CF93C4BAE44A}" type="pres">
      <dgm:prSet presAssocID="{BFAE9BE2-8315-4E24-89B0-1C59EF6C303B}" presName="ParentBackground1" presStyleCnt="0"/>
      <dgm:spPr/>
    </dgm:pt>
    <dgm:pt modelId="{F25D7643-F6D9-47EA-B256-6BE6D945F7A1}" type="pres">
      <dgm:prSet presAssocID="{BFAE9BE2-8315-4E24-89B0-1C59EF6C303B}" presName="ParentBackground" presStyleLbl="fgAcc1" presStyleIdx="3" presStyleCnt="4"/>
      <dgm:spPr/>
    </dgm:pt>
    <dgm:pt modelId="{B2AED335-4D1F-4012-B25B-9760B86CF6BB}" type="pres">
      <dgm:prSet presAssocID="{BFAE9BE2-8315-4E24-89B0-1C59EF6C303B}" presName="Parent1" presStyleLbl="revTx" presStyleIdx="0" presStyleCnt="0">
        <dgm:presLayoutVars>
          <dgm:chMax val="1"/>
          <dgm:chPref val="1"/>
          <dgm:bulletEnabled val="1"/>
        </dgm:presLayoutVars>
      </dgm:prSet>
      <dgm:spPr/>
    </dgm:pt>
  </dgm:ptLst>
  <dgm:cxnLst>
    <dgm:cxn modelId="{BCA7BE0C-43AC-4D20-B5F1-4EA4EB0FD3A9}" type="presOf" srcId="{1EB157AC-6277-4EF4-83B8-39C207452540}" destId="{714D6FBC-7BDD-444D-BEF2-9D592C939F02}" srcOrd="1" destOrd="0" presId="urn:microsoft.com/office/officeart/2011/layout/CircleProcess"/>
    <dgm:cxn modelId="{C02D6F1F-E5D0-4A32-BCCA-60556DF8353A}" srcId="{3B85B1EB-F3CB-4B42-B8AE-DA6D367C82C9}" destId="{1FBB3EAC-AF22-44C8-8C37-1E1B8200634A}" srcOrd="2" destOrd="0" parTransId="{1BA6A210-6720-4111-98A4-AB62996EDC6C}" sibTransId="{DBD257D3-8A4C-4886-AEE1-77F391A371AC}"/>
    <dgm:cxn modelId="{944EC82F-51EB-431C-8B19-E8D48AF660CF}" type="presOf" srcId="{7AA80E53-306B-41B2-8BAB-3C1A38E41351}" destId="{502A34EE-2367-4BD5-A2F3-DCD93EF99D35}" srcOrd="0" destOrd="0" presId="urn:microsoft.com/office/officeart/2011/layout/CircleProcess"/>
    <dgm:cxn modelId="{210D474F-6C49-4FA0-94E8-EDD797F3DAD9}" type="presOf" srcId="{1FBB3EAC-AF22-44C8-8C37-1E1B8200634A}" destId="{9C549E78-9B6B-4A8A-9661-D3F939F28DF3}" srcOrd="0" destOrd="0" presId="urn:microsoft.com/office/officeart/2011/layout/CircleProcess"/>
    <dgm:cxn modelId="{C4D37957-B23F-4D62-B484-B0F1C2A30481}" type="presOf" srcId="{7AA80E53-306B-41B2-8BAB-3C1A38E41351}" destId="{15C27494-8A36-4504-9BF5-14D1271C5593}" srcOrd="1" destOrd="0" presId="urn:microsoft.com/office/officeart/2011/layout/CircleProcess"/>
    <dgm:cxn modelId="{5EC96780-E3F9-4AE9-9087-31447A96C20D}" srcId="{3B85B1EB-F3CB-4B42-B8AE-DA6D367C82C9}" destId="{1EB157AC-6277-4EF4-83B8-39C207452540}" srcOrd="1" destOrd="0" parTransId="{7629DB1E-31FF-45A0-B4FC-557B655676DB}" sibTransId="{77F8AA69-5F1B-46AD-89AA-F3E6BA5C822A}"/>
    <dgm:cxn modelId="{63F05389-D873-49A8-AD6A-17601EA678BC}" type="presOf" srcId="{1EB157AC-6277-4EF4-83B8-39C207452540}" destId="{92189324-E44B-458C-AEB8-4E99553C21F3}" srcOrd="0" destOrd="0" presId="urn:microsoft.com/office/officeart/2011/layout/CircleProcess"/>
    <dgm:cxn modelId="{B400BF98-4724-40C5-9D29-47238771F139}" type="presOf" srcId="{3B85B1EB-F3CB-4B42-B8AE-DA6D367C82C9}" destId="{12DFC245-4C26-421E-85B6-769D20636D64}" srcOrd="0" destOrd="0" presId="urn:microsoft.com/office/officeart/2011/layout/CircleProcess"/>
    <dgm:cxn modelId="{D08EDB98-6D9F-43B5-B3D7-98674DC556A9}" srcId="{3B85B1EB-F3CB-4B42-B8AE-DA6D367C82C9}" destId="{BFAE9BE2-8315-4E24-89B0-1C59EF6C303B}" srcOrd="0" destOrd="0" parTransId="{EAE9977E-895B-4A7A-A584-516E87017E94}" sibTransId="{31BB23E1-5380-4320-B66D-682DC20AD278}"/>
    <dgm:cxn modelId="{766ED39B-09F4-4727-99FE-9F361F3CBB34}" type="presOf" srcId="{BFAE9BE2-8315-4E24-89B0-1C59EF6C303B}" destId="{F25D7643-F6D9-47EA-B256-6BE6D945F7A1}" srcOrd="0" destOrd="0" presId="urn:microsoft.com/office/officeart/2011/layout/CircleProcess"/>
    <dgm:cxn modelId="{0E408AB4-71D2-4BB0-8CD8-2C48C307643E}" type="presOf" srcId="{BFAE9BE2-8315-4E24-89B0-1C59EF6C303B}" destId="{B2AED335-4D1F-4012-B25B-9760B86CF6BB}" srcOrd="1" destOrd="0" presId="urn:microsoft.com/office/officeart/2011/layout/CircleProcess"/>
    <dgm:cxn modelId="{75FB2DE2-855B-45D6-AE52-1B0B98E97483}" type="presOf" srcId="{1FBB3EAC-AF22-44C8-8C37-1E1B8200634A}" destId="{1BB0C114-B4D4-48E6-94E5-478E7215E06C}" srcOrd="1" destOrd="0" presId="urn:microsoft.com/office/officeart/2011/layout/CircleProcess"/>
    <dgm:cxn modelId="{6CCC10E9-D29A-463B-8241-61258E380C92}" srcId="{3B85B1EB-F3CB-4B42-B8AE-DA6D367C82C9}" destId="{7AA80E53-306B-41B2-8BAB-3C1A38E41351}" srcOrd="3" destOrd="0" parTransId="{63459F68-7DED-42F2-BAC4-A7D7847527C4}" sibTransId="{F0FF8518-D655-4410-B3B6-E4865243D0DA}"/>
    <dgm:cxn modelId="{627B41FB-7662-48F3-BE84-B84AA2D03677}" type="presParOf" srcId="{12DFC245-4C26-421E-85B6-769D20636D64}" destId="{6FC4CF7D-F982-4B33-9707-5A97B1470A1D}" srcOrd="0" destOrd="0" presId="urn:microsoft.com/office/officeart/2011/layout/CircleProcess"/>
    <dgm:cxn modelId="{8D8F8DD4-C01B-44F9-8A7C-90DEC91CBC8D}" type="presParOf" srcId="{6FC4CF7D-F982-4B33-9707-5A97B1470A1D}" destId="{76878F86-B545-4FC7-A010-EBC91107C716}" srcOrd="0" destOrd="0" presId="urn:microsoft.com/office/officeart/2011/layout/CircleProcess"/>
    <dgm:cxn modelId="{BE1099E3-91F4-4BDA-B5EB-1D82AE07B0A5}" type="presParOf" srcId="{12DFC245-4C26-421E-85B6-769D20636D64}" destId="{B1B00A24-15FF-4B44-9A20-ABDE408B786F}" srcOrd="1" destOrd="0" presId="urn:microsoft.com/office/officeart/2011/layout/CircleProcess"/>
    <dgm:cxn modelId="{F58BCF8C-E6A9-4C1D-9333-FF2E38E18949}" type="presParOf" srcId="{B1B00A24-15FF-4B44-9A20-ABDE408B786F}" destId="{502A34EE-2367-4BD5-A2F3-DCD93EF99D35}" srcOrd="0" destOrd="0" presId="urn:microsoft.com/office/officeart/2011/layout/CircleProcess"/>
    <dgm:cxn modelId="{77F28614-95F0-4746-961C-CE6CDAADE362}" type="presParOf" srcId="{12DFC245-4C26-421E-85B6-769D20636D64}" destId="{15C27494-8A36-4504-9BF5-14D1271C5593}" srcOrd="2" destOrd="0" presId="urn:microsoft.com/office/officeart/2011/layout/CircleProcess"/>
    <dgm:cxn modelId="{7F0F389C-2D26-486E-9AAF-D7A7522E72F7}" type="presParOf" srcId="{12DFC245-4C26-421E-85B6-769D20636D64}" destId="{546FEB86-0113-4BEF-B730-6193D935916C}" srcOrd="3" destOrd="0" presId="urn:microsoft.com/office/officeart/2011/layout/CircleProcess"/>
    <dgm:cxn modelId="{2B8A8060-91B5-4B03-80C5-781E849A57E4}" type="presParOf" srcId="{546FEB86-0113-4BEF-B730-6193D935916C}" destId="{CE4E0FDA-B27F-4360-83F4-CFBDB1A1CE25}" srcOrd="0" destOrd="0" presId="urn:microsoft.com/office/officeart/2011/layout/CircleProcess"/>
    <dgm:cxn modelId="{AEA9FCA0-E510-4506-B589-A983F4AF3983}" type="presParOf" srcId="{12DFC245-4C26-421E-85B6-769D20636D64}" destId="{A2492C3C-04D8-4B3F-98CD-71DFA9FC3016}" srcOrd="4" destOrd="0" presId="urn:microsoft.com/office/officeart/2011/layout/CircleProcess"/>
    <dgm:cxn modelId="{E1E468B7-79C4-4292-BC01-DE761AB1D83A}" type="presParOf" srcId="{A2492C3C-04D8-4B3F-98CD-71DFA9FC3016}" destId="{9C549E78-9B6B-4A8A-9661-D3F939F28DF3}" srcOrd="0" destOrd="0" presId="urn:microsoft.com/office/officeart/2011/layout/CircleProcess"/>
    <dgm:cxn modelId="{1DBAB72B-BBE1-41FE-9CED-DB2908C1BE1B}" type="presParOf" srcId="{12DFC245-4C26-421E-85B6-769D20636D64}" destId="{1BB0C114-B4D4-48E6-94E5-478E7215E06C}" srcOrd="5" destOrd="0" presId="urn:microsoft.com/office/officeart/2011/layout/CircleProcess"/>
    <dgm:cxn modelId="{430656F6-62A5-4225-B288-F104C0A87473}" type="presParOf" srcId="{12DFC245-4C26-421E-85B6-769D20636D64}" destId="{1A831DCF-0EFE-4BF6-AEA9-130A1ACCEB30}" srcOrd="6" destOrd="0" presId="urn:microsoft.com/office/officeart/2011/layout/CircleProcess"/>
    <dgm:cxn modelId="{941585B2-C1FD-4FDC-9287-A83ABF49D0A0}" type="presParOf" srcId="{1A831DCF-0EFE-4BF6-AEA9-130A1ACCEB30}" destId="{62B0BBF9-CEEB-4DB7-ACB6-D1AD717DA68A}" srcOrd="0" destOrd="0" presId="urn:microsoft.com/office/officeart/2011/layout/CircleProcess"/>
    <dgm:cxn modelId="{9E601AFA-6E49-400A-9259-1358733C12B6}" type="presParOf" srcId="{12DFC245-4C26-421E-85B6-769D20636D64}" destId="{0F1E71CC-4E70-4455-A308-21FB19014179}" srcOrd="7" destOrd="0" presId="urn:microsoft.com/office/officeart/2011/layout/CircleProcess"/>
    <dgm:cxn modelId="{EC09EEE2-F57F-4071-802E-C83F1BC563BD}" type="presParOf" srcId="{0F1E71CC-4E70-4455-A308-21FB19014179}" destId="{92189324-E44B-458C-AEB8-4E99553C21F3}" srcOrd="0" destOrd="0" presId="urn:microsoft.com/office/officeart/2011/layout/CircleProcess"/>
    <dgm:cxn modelId="{E06AC719-C798-40A8-8870-65BE4A01BC97}" type="presParOf" srcId="{12DFC245-4C26-421E-85B6-769D20636D64}" destId="{714D6FBC-7BDD-444D-BEF2-9D592C939F02}" srcOrd="8" destOrd="0" presId="urn:microsoft.com/office/officeart/2011/layout/CircleProcess"/>
    <dgm:cxn modelId="{1B2CBBE7-273A-4B19-B924-ADD05080C830}" type="presParOf" srcId="{12DFC245-4C26-421E-85B6-769D20636D64}" destId="{3F5666BA-75ED-49B2-B6BD-DDCB1C5ED6DA}" srcOrd="9" destOrd="0" presId="urn:microsoft.com/office/officeart/2011/layout/CircleProcess"/>
    <dgm:cxn modelId="{6E872E72-81D5-4D5F-84AF-8611044A0878}" type="presParOf" srcId="{3F5666BA-75ED-49B2-B6BD-DDCB1C5ED6DA}" destId="{33C438F8-13CE-4C7B-A7A9-0F800F480EF6}" srcOrd="0" destOrd="0" presId="urn:microsoft.com/office/officeart/2011/layout/CircleProcess"/>
    <dgm:cxn modelId="{B3B84495-F76F-47C3-9CAE-366578127DD7}" type="presParOf" srcId="{12DFC245-4C26-421E-85B6-769D20636D64}" destId="{416FD054-BBE0-40DE-AFB5-CF93C4BAE44A}" srcOrd="10" destOrd="0" presId="urn:microsoft.com/office/officeart/2011/layout/CircleProcess"/>
    <dgm:cxn modelId="{088F61F4-06AA-48A0-9526-C6747B95D8E9}" type="presParOf" srcId="{416FD054-BBE0-40DE-AFB5-CF93C4BAE44A}" destId="{F25D7643-F6D9-47EA-B256-6BE6D945F7A1}" srcOrd="0" destOrd="0" presId="urn:microsoft.com/office/officeart/2011/layout/CircleProcess"/>
    <dgm:cxn modelId="{B9D3D39C-E92C-4E04-A6EF-907B9763C0C7}" type="presParOf" srcId="{12DFC245-4C26-421E-85B6-769D20636D64}" destId="{B2AED335-4D1F-4012-B25B-9760B86CF6BB}"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7562A-771C-4C19-9B05-FAEEA6EBD3E8}">
      <dsp:nvSpPr>
        <dsp:cNvPr id="0" name=""/>
        <dsp:cNvSpPr/>
      </dsp:nvSpPr>
      <dsp:spPr>
        <a:xfrm>
          <a:off x="3611" y="421169"/>
          <a:ext cx="2171301" cy="576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Strengths </a:t>
          </a:r>
        </a:p>
      </dsp:txBody>
      <dsp:txXfrm>
        <a:off x="3611" y="421169"/>
        <a:ext cx="2171301" cy="576000"/>
      </dsp:txXfrm>
    </dsp:sp>
    <dsp:sp modelId="{2D20C3B4-DEDF-4FFA-AE47-5A4A52CDF10D}">
      <dsp:nvSpPr>
        <dsp:cNvPr id="0" name=""/>
        <dsp:cNvSpPr/>
      </dsp:nvSpPr>
      <dsp:spPr>
        <a:xfrm>
          <a:off x="3611" y="997169"/>
          <a:ext cx="2171301" cy="203129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Leadership skill</a:t>
          </a:r>
        </a:p>
        <a:p>
          <a:pPr marL="228600" lvl="1" indent="-228600" algn="l" defTabSz="889000">
            <a:lnSpc>
              <a:spcPct val="90000"/>
            </a:lnSpc>
            <a:spcBef>
              <a:spcPct val="0"/>
            </a:spcBef>
            <a:spcAft>
              <a:spcPct val="15000"/>
            </a:spcAft>
            <a:buChar char="•"/>
          </a:pPr>
          <a:r>
            <a:rPr lang="en-US" sz="2000" kern="1200" dirty="0"/>
            <a:t>Communication skill</a:t>
          </a:r>
        </a:p>
        <a:p>
          <a:pPr marL="228600" lvl="1" indent="-228600" algn="l" defTabSz="889000">
            <a:lnSpc>
              <a:spcPct val="90000"/>
            </a:lnSpc>
            <a:spcBef>
              <a:spcPct val="0"/>
            </a:spcBef>
            <a:spcAft>
              <a:spcPct val="15000"/>
            </a:spcAft>
            <a:buChar char="•"/>
          </a:pPr>
          <a:r>
            <a:rPr lang="en-US" sz="2000" kern="1200" dirty="0"/>
            <a:t>Team building skill</a:t>
          </a:r>
        </a:p>
        <a:p>
          <a:pPr marL="228600" lvl="1" indent="-228600" algn="l" defTabSz="889000">
            <a:lnSpc>
              <a:spcPct val="90000"/>
            </a:lnSpc>
            <a:spcBef>
              <a:spcPct val="0"/>
            </a:spcBef>
            <a:spcAft>
              <a:spcPct val="15000"/>
            </a:spcAft>
            <a:buChar char="•"/>
          </a:pPr>
          <a:r>
            <a:rPr lang="en-US" sz="2000" kern="1200" dirty="0"/>
            <a:t>Negotiation skill</a:t>
          </a:r>
        </a:p>
      </dsp:txBody>
      <dsp:txXfrm>
        <a:off x="3611" y="997169"/>
        <a:ext cx="2171301" cy="2031299"/>
      </dsp:txXfrm>
    </dsp:sp>
    <dsp:sp modelId="{3CA00F71-FD7B-4C9E-8AC6-794951A6C08D}">
      <dsp:nvSpPr>
        <dsp:cNvPr id="0" name=""/>
        <dsp:cNvSpPr/>
      </dsp:nvSpPr>
      <dsp:spPr>
        <a:xfrm>
          <a:off x="2478894" y="421169"/>
          <a:ext cx="2171301" cy="576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Weaknesses</a:t>
          </a:r>
        </a:p>
      </dsp:txBody>
      <dsp:txXfrm>
        <a:off x="2478894" y="421169"/>
        <a:ext cx="2171301" cy="576000"/>
      </dsp:txXfrm>
    </dsp:sp>
    <dsp:sp modelId="{7E9BDAC0-70CF-41B0-A1C8-CDA4A0A02E47}">
      <dsp:nvSpPr>
        <dsp:cNvPr id="0" name=""/>
        <dsp:cNvSpPr/>
      </dsp:nvSpPr>
      <dsp:spPr>
        <a:xfrm>
          <a:off x="2478894" y="997169"/>
          <a:ext cx="2171301" cy="203129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Technical issues </a:t>
          </a:r>
        </a:p>
        <a:p>
          <a:pPr marL="228600" lvl="1" indent="-228600" algn="l" defTabSz="889000">
            <a:lnSpc>
              <a:spcPct val="90000"/>
            </a:lnSpc>
            <a:spcBef>
              <a:spcPct val="0"/>
            </a:spcBef>
            <a:spcAft>
              <a:spcPct val="15000"/>
            </a:spcAft>
            <a:buChar char="•"/>
          </a:pPr>
          <a:r>
            <a:rPr lang="en-US" sz="2000" kern="1200" dirty="0"/>
            <a:t>Public speaking </a:t>
          </a:r>
        </a:p>
        <a:p>
          <a:pPr marL="228600" lvl="1" indent="-228600" algn="l" defTabSz="889000">
            <a:lnSpc>
              <a:spcPct val="90000"/>
            </a:lnSpc>
            <a:spcBef>
              <a:spcPct val="0"/>
            </a:spcBef>
            <a:spcAft>
              <a:spcPct val="15000"/>
            </a:spcAft>
            <a:buChar char="•"/>
          </a:pPr>
          <a:r>
            <a:rPr lang="en-US" sz="2000" kern="1200" dirty="0"/>
            <a:t>Critical reasoning </a:t>
          </a:r>
        </a:p>
      </dsp:txBody>
      <dsp:txXfrm>
        <a:off x="2478894" y="997169"/>
        <a:ext cx="2171301" cy="2031299"/>
      </dsp:txXfrm>
    </dsp:sp>
    <dsp:sp modelId="{F97CE502-1F98-4AA5-B47B-829E3D8D7BA6}">
      <dsp:nvSpPr>
        <dsp:cNvPr id="0" name=""/>
        <dsp:cNvSpPr/>
      </dsp:nvSpPr>
      <dsp:spPr>
        <a:xfrm>
          <a:off x="4954178" y="421169"/>
          <a:ext cx="2171301" cy="576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Opportunities</a:t>
          </a:r>
        </a:p>
      </dsp:txBody>
      <dsp:txXfrm>
        <a:off x="4954178" y="421169"/>
        <a:ext cx="2171301" cy="576000"/>
      </dsp:txXfrm>
    </dsp:sp>
    <dsp:sp modelId="{A5EED4B5-1451-44AC-934D-8A6934913692}">
      <dsp:nvSpPr>
        <dsp:cNvPr id="0" name=""/>
        <dsp:cNvSpPr/>
      </dsp:nvSpPr>
      <dsp:spPr>
        <a:xfrm>
          <a:off x="4954178" y="997169"/>
          <a:ext cx="2171301" cy="203129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Use of modern technologies to develop skills </a:t>
          </a:r>
        </a:p>
        <a:p>
          <a:pPr marL="228600" lvl="1" indent="-228600" algn="l" defTabSz="889000">
            <a:lnSpc>
              <a:spcPct val="90000"/>
            </a:lnSpc>
            <a:spcBef>
              <a:spcPct val="0"/>
            </a:spcBef>
            <a:spcAft>
              <a:spcPct val="15000"/>
            </a:spcAft>
            <a:buChar char="•"/>
          </a:pPr>
          <a:r>
            <a:rPr lang="en-US" sz="2000" kern="1200" dirty="0"/>
            <a:t>Training and development </a:t>
          </a:r>
        </a:p>
      </dsp:txBody>
      <dsp:txXfrm>
        <a:off x="4954178" y="997169"/>
        <a:ext cx="2171301" cy="2031299"/>
      </dsp:txXfrm>
    </dsp:sp>
    <dsp:sp modelId="{6DEB3E41-E9B3-444C-9AC4-573BEE25EA01}">
      <dsp:nvSpPr>
        <dsp:cNvPr id="0" name=""/>
        <dsp:cNvSpPr/>
      </dsp:nvSpPr>
      <dsp:spPr>
        <a:xfrm>
          <a:off x="7429462" y="421169"/>
          <a:ext cx="2171301" cy="576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Threats</a:t>
          </a:r>
        </a:p>
      </dsp:txBody>
      <dsp:txXfrm>
        <a:off x="7429462" y="421169"/>
        <a:ext cx="2171301" cy="576000"/>
      </dsp:txXfrm>
    </dsp:sp>
    <dsp:sp modelId="{EEDBBBB9-98A8-4952-B2CA-01DF775CDCCB}">
      <dsp:nvSpPr>
        <dsp:cNvPr id="0" name=""/>
        <dsp:cNvSpPr/>
      </dsp:nvSpPr>
      <dsp:spPr>
        <a:xfrm>
          <a:off x="7429462" y="997169"/>
          <a:ext cx="2171301" cy="203129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High competition in job market. </a:t>
          </a:r>
        </a:p>
      </dsp:txBody>
      <dsp:txXfrm>
        <a:off x="7429462" y="997169"/>
        <a:ext cx="2171301" cy="2031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78F86-B545-4FC7-A010-EBC91107C716}">
      <dsp:nvSpPr>
        <dsp:cNvPr id="0" name=""/>
        <dsp:cNvSpPr/>
      </dsp:nvSpPr>
      <dsp:spPr>
        <a:xfrm>
          <a:off x="6022476" y="647349"/>
          <a:ext cx="1715043" cy="171513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2A34EE-2367-4BD5-A2F3-DCD93EF99D35}">
      <dsp:nvSpPr>
        <dsp:cNvPr id="0" name=""/>
        <dsp:cNvSpPr/>
      </dsp:nvSpPr>
      <dsp:spPr>
        <a:xfrm>
          <a:off x="6079840" y="704530"/>
          <a:ext cx="1601050" cy="1600769"/>
        </a:xfrm>
        <a:prstGeom prst="ellipse">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ProofHub</a:t>
          </a:r>
        </a:p>
      </dsp:txBody>
      <dsp:txXfrm>
        <a:off x="6308561" y="933255"/>
        <a:ext cx="1143607" cy="1143320"/>
      </dsp:txXfrm>
    </dsp:sp>
    <dsp:sp modelId="{CE4E0FDA-B27F-4360-83F4-CFBDB1A1CE25}">
      <dsp:nvSpPr>
        <dsp:cNvPr id="0" name=""/>
        <dsp:cNvSpPr/>
      </dsp:nvSpPr>
      <dsp:spPr>
        <a:xfrm rot="2700000">
          <a:off x="4242700" y="647229"/>
          <a:ext cx="1715071" cy="1715071"/>
        </a:xfrm>
        <a:prstGeom prst="teardrop">
          <a:avLst>
            <a:gd name="adj" fmla="val 1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549E78-9B6B-4A8A-9661-D3F939F28DF3}">
      <dsp:nvSpPr>
        <dsp:cNvPr id="0" name=""/>
        <dsp:cNvSpPr/>
      </dsp:nvSpPr>
      <dsp:spPr>
        <a:xfrm>
          <a:off x="4307432" y="704530"/>
          <a:ext cx="1601050" cy="1600769"/>
        </a:xfrm>
        <a:prstGeom prst="ellipse">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ActiveCollab</a:t>
          </a:r>
        </a:p>
      </dsp:txBody>
      <dsp:txXfrm>
        <a:off x="4536154" y="933255"/>
        <a:ext cx="1143607" cy="1143320"/>
      </dsp:txXfrm>
    </dsp:sp>
    <dsp:sp modelId="{62B0BBF9-CEEB-4DB7-ACB6-D1AD717DA68A}">
      <dsp:nvSpPr>
        <dsp:cNvPr id="0" name=""/>
        <dsp:cNvSpPr/>
      </dsp:nvSpPr>
      <dsp:spPr>
        <a:xfrm rot="2700000">
          <a:off x="2477646" y="647229"/>
          <a:ext cx="1715071" cy="1715071"/>
        </a:xfrm>
        <a:prstGeom prst="teardrop">
          <a:avLst>
            <a:gd name="adj" fmla="val 1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189324-E44B-458C-AEB8-4E99553C21F3}">
      <dsp:nvSpPr>
        <dsp:cNvPr id="0" name=""/>
        <dsp:cNvSpPr/>
      </dsp:nvSpPr>
      <dsp:spPr>
        <a:xfrm>
          <a:off x="2535025" y="704530"/>
          <a:ext cx="1601050" cy="1600769"/>
        </a:xfrm>
        <a:prstGeom prst="ellipse">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Scoro</a:t>
          </a:r>
        </a:p>
      </dsp:txBody>
      <dsp:txXfrm>
        <a:off x="2763746" y="933255"/>
        <a:ext cx="1143607" cy="1143320"/>
      </dsp:txXfrm>
    </dsp:sp>
    <dsp:sp modelId="{33C438F8-13CE-4C7B-A7A9-0F800F480EF6}">
      <dsp:nvSpPr>
        <dsp:cNvPr id="0" name=""/>
        <dsp:cNvSpPr/>
      </dsp:nvSpPr>
      <dsp:spPr>
        <a:xfrm rot="2700000">
          <a:off x="705239" y="647229"/>
          <a:ext cx="1715071" cy="1715071"/>
        </a:xfrm>
        <a:prstGeom prst="teardrop">
          <a:avLst>
            <a:gd name="adj" fmla="val 1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D7643-F6D9-47EA-B256-6BE6D945F7A1}">
      <dsp:nvSpPr>
        <dsp:cNvPr id="0" name=""/>
        <dsp:cNvSpPr/>
      </dsp:nvSpPr>
      <dsp:spPr>
        <a:xfrm>
          <a:off x="762617" y="704530"/>
          <a:ext cx="1601050" cy="1600769"/>
        </a:xfrm>
        <a:prstGeom prst="ellipse">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To do list</a:t>
          </a:r>
        </a:p>
      </dsp:txBody>
      <dsp:txXfrm>
        <a:off x="991339" y="933255"/>
        <a:ext cx="1143607" cy="114332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C04585-7426-4C2A-881F-98D543277798}" type="datetimeFigureOut">
              <a:rPr lang="en-US" smtClean="0"/>
              <a:t>8/19/2021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F7D95D-BE3B-4BB0-BB84-938278349CB9}" type="slidenum">
              <a:rPr lang="en-US" smtClean="0"/>
              <a:t>‹#›</a:t>
            </a:fld>
            <a:endParaRPr lang="en-US" dirty="0"/>
          </a:p>
        </p:txBody>
      </p:sp>
    </p:spTree>
    <p:extLst>
      <p:ext uri="{BB962C8B-B14F-4D97-AF65-F5344CB8AC3E}">
        <p14:creationId xmlns:p14="http://schemas.microsoft.com/office/powerpoint/2010/main" val="1758420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Academic abilities are qualities and habits that are beneficial to academic activities such as studying, research, producing reports and lectures. These include analysis, communication, communication, social planning, research, testing and technological expertise. Students may improve their employability skills with academic abilities (Philpot, Curnick, Soars and Soars, 2013). Employment is a collection of skills, knowledge and personal qualities which make a person more employable. The UK is a highly competitive location for employment creation. Employers need rigorous qualifications from graduates outside the higher education field of study. Some companies attach less emphasis to the particular discipline of the graduates in support of their more general abilities (Hind and Moss, 2011). Employers usually see the accomplishments of a graduate about the topic as essential but not sufficient for recruitment. In that framework, achievements outside the limits of the field are considered to be of equal significance as the information and experience gained via academic study, for example, job experience, voluntary work and participation in clubs and organisations. I need to acquire specific abilities as a student to obtain my desired career. I would want to be part of SYSTEMIQ Ltd as a Project Manager. I have certain talents and other abilities that have been provided here must be improved.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3</a:t>
            </a:fld>
            <a:endParaRPr lang="en-US" dirty="0"/>
          </a:p>
        </p:txBody>
      </p:sp>
    </p:spTree>
    <p:extLst>
      <p:ext uri="{BB962C8B-B14F-4D97-AF65-F5344CB8AC3E}">
        <p14:creationId xmlns:p14="http://schemas.microsoft.com/office/powerpoint/2010/main" val="527346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Companies use job ads to promote available jobs at their business. The bulk of job ads are now placed and viewed on the internet. Job postings are often the initial point of contact between a business and prospective employee. The quality of the information supplied determines whether or not they apply to the business. I want to join as a Project Manager in SYSTEMIQ Ltd. I have found their job advertisement on LinkedIn.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4</a:t>
            </a:fld>
            <a:endParaRPr lang="en-US" dirty="0"/>
          </a:p>
        </p:txBody>
      </p:sp>
    </p:spTree>
    <p:extLst>
      <p:ext uri="{BB962C8B-B14F-4D97-AF65-F5344CB8AC3E}">
        <p14:creationId xmlns:p14="http://schemas.microsoft.com/office/powerpoint/2010/main" val="2956589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Personal SWOT analysis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SWOT analyses are a method for strategic planning to assist individuals or organisations discover strengths, weaknesses, opportunities and threats associated with competitive enterprise or project planning (Hill, Jones and Schilling, 2019). SWOT examination of personal talents helps a person learn more. A personalised SWOT analysis is an essential step towards determining the path of life and career. Here my SWOT analysis is given below,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be posted as a Project Manager, I have some strong areas. I am good at communication. In our busy world today, we depend significantly on the exchange of information, which makes excellent communication skills more important. To convey and comprehend information quickly and correctly, good oral and written communication skills are needed. Capable of successfully communicating is essential to life and should not be ignored. For this work, I also have strong leadership ability. They are essential qualities to be able to develop since a competent leader can achieve a common objective and inspire his team members to work together (Philpot, Curnick, Soars and Soars, 2013). In team-building abilities, I've got my strength. It allows me to learn and improve talents from others. Working in a team lets me take on leadership positions and watch your team members carry out their duties. I've got excellent negotiating power, finally. Negotiations are essential both for education and business in casual day-to-day contact as well as formal commercial transactions, such as negotiating terms of sale, leasing, service delivery and other legal contracts.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have identified that I have some weaknesses which can create obstacles in getting my job as a Project Manager. I have some technical skill deficiency about this task. Technical talents include the capabilities, skills or experience needed to accomplish certain jobs. Science, engineering, tech, manufacture and finance-related technical knowledge (Philpot, Curnick, Soars and Soars, 2013). They are taught on the job or via organised learning. But I thought I could improve my technical abilities relevant to my work during the probation term. I am a little introverted and timid to chat with new people in a first encounter for a while. I have some deficiency in public speaking. I have some deficiency in critical thinking, finally.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have some opportunities by which I can solve all my weaknesses and be a perfect person for this job. I can use various types of modern technologies like communication and information technologies to improve my skills through the non-paid workshop. Again, I can participate in various workshops and training sessions to enhance my skills.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Threats: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 think the biggest threat to getting a job for myself is the high competition in the UK based job market. The unemployment rate in the nation is presently at 4%, and the labour market for graduates is robust and, via some metrics, as solid for some time. Graduate competition is tough but applicants with the appropriate abilities, skills and experience have a high job opportunity.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5</a:t>
            </a:fld>
            <a:endParaRPr lang="en-US" dirty="0"/>
          </a:p>
        </p:txBody>
      </p:sp>
    </p:spTree>
    <p:extLst>
      <p:ext uri="{BB962C8B-B14F-4D97-AF65-F5344CB8AC3E}">
        <p14:creationId xmlns:p14="http://schemas.microsoft.com/office/powerpoint/2010/main" val="4074824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Time management is the efficient management of time to assign the appropriate time to the right task. Efficient time management enables people to allocate special time slots according to the significance of their tasks (Scott, 2010). Time management means the optimum use of time since time is always finite. Managing time provides both individuals and teams with great advantages. One of the major benefits of time management is that it enables us to be more efficient by controlling how much time we spend. I can better concentrate on essential things and focus more effectively. A person knowledgeable about the significance of time management skills may probably decide better (Bird, 2017). Poor time management skills allow you to understand and anticipate the effect of your choices. The greatest gain from all of the advantages of time management is that it allows you to make your efforts more successful. I can do better routinely, make more efficient choices, and distinguish between essential and useless activities. This capacity to recognise key topics and to concentrate on them will lead to better achievement in life. There are various time management tools that I can use. Those are analysing below,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To do list: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do a list is known as a list for orders and other activities frequently recorded as a memory tool that you need or plan to do. They are most often organised by priority order. They have traditionally been written on paper or posted and they serve as a memory help (Varga, 2011). With the advance of technology, I have been able to compile a complete list of excellent tablets, Word Papers, Mail Lists, Apps from all the lists, Google and Microsoft to mention a few. I can enhance my time management abilities efficiently by utilising the to-do list.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Scoro: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02122"/>
                </a:solidFill>
                <a:effectLst/>
                <a:latin typeface="Times New Roman" panose="02020603050405020304" pitchFamily="18" charset="0"/>
                <a:ea typeface="Calibri" panose="020F0502020204030204" pitchFamily="34" charset="0"/>
                <a:cs typeface="Times New Roman" panose="02020603050405020304" pitchFamily="18" charset="0"/>
              </a:rPr>
              <a:t>Scoro is a professional and creative service software solution. The all-in-one programme integrates project management with team time management, sales, invoicing and automation of professional services. It allows the company to manage and monitor projects, maintain financial tracks, manage customer bases as well (End-to-End Work Management Software | Scoro, 2021). It compiles and transmits quotations and bills and receive reports on business levels. Scoro is a collaborative product called "SaaS."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ActiveCollab:</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creative workers, ActiveCollab is a project management system. It provides cloud-based subscription options as well as a licence for self-hosting. Tasks and subtasks are divided into projects (Collaborative Project Management Software · ActiveCollab, 2021). Due dates, designated users, and custom labels may all be used to filter tasks. The open-source community welcomed ActiveCollab since it was created under the GPL licence. Big news sites like Digg, Sitepoint, Alexa, and others gave it a lot of attention.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ProofHub</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ProofHub is an online project management tool that allows teams to organise and monitor project progress while also collaborating. ProofHub provides all of the basic tools a project manager needs, with an organised UI and a focus on simplicity (Proofhub.com, 2021). ProofHub makes it easier for teams to remain productive by giving a summary of how they spend their time on assignments. Using a single work management platform, they can better manage their time and deliver projects on schedule. By allowing teams to get explicit feedback on files, ProofHub lowers the number of rounds of revision.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6</a:t>
            </a:fld>
            <a:endParaRPr lang="en-US" dirty="0"/>
          </a:p>
        </p:txBody>
      </p:sp>
    </p:spTree>
    <p:extLst>
      <p:ext uri="{BB962C8B-B14F-4D97-AF65-F5344CB8AC3E}">
        <p14:creationId xmlns:p14="http://schemas.microsoft.com/office/powerpoint/2010/main" val="1251913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Skills required for getting jobs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Communication skill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Communication is described as the transmission of information to gain a better understanding. It is a necessary ability for obtaining a Project Manager position. Whether it's with a boss and co-workers or with clients and customers, every profession necessitates human contact (Barker and Gaut, 2014). Developing excellent communication skills will aid in these relationships with others, allowing me to work more effectively and successfully. As a result, workers with strong communication abilities are in great demand and well-compensated. Simply stated, in my line of work, effective and strong communication is the most important skill set.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Negotiation skill: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Negotiation skills are essential in the workplace for both casual day-to-day interactions and formal transactions such as negotiating the sale, lease, and service delivery terms, as well as other legal contracts. Negotiations are important for company success since they help me establish stronger connections (Hill, Jones and Schilling, 2019). Negotiations aid in the resolution of workplace disputes. Individuals that are overly strict and unwilling to compromise with one another cause conflicts. Negotiations aid in the discovery of a solution that benefits everyone. Many of the jobs I'll be applying for will require excellent negotiating abilities. Whether I'm just working as part of a team or frequently negotiating with customers, developing these abilities can help me establish trust, communicate effectively, and constructively resolve conflicts.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Team building skill: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Team building exercises are designed to encourage my project team to collaborate, enhance their strengths, and resolve any shortcomings (Hind and Moss, 2011). As a result, any team-building activity should emphasise cooperation over rivalry. I need to make sure that team building is a part of my working routines and practises. Individual workers will be able to invest and operate in a cohesive group that shares a common goal and accomplishments thanks to my team-building abilities. Every member of a successful team believes that their contribution is appreciated and that they have a say in setting objectives and devising strategies to achieve them.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Leadership skill: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me to obtain this position, I need to have excellent leadership skills. Effective leaders can communicate effectively, inspire their teams, manage and distribute tasks, listen to criticism, and solve issues in a constantly changing environment (Hind and Moss, 2011). All job candidates and workers should have strong leadership skills. Leadership is an essential talent to have in my opinion because a competent leader can bring out the best in his or her team members and inspire them to work together toward a common goal. To prevent delays, a strong leader is also organised and keeps the team on track and motivated.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7</a:t>
            </a:fld>
            <a:endParaRPr lang="en-US" dirty="0"/>
          </a:p>
        </p:txBody>
      </p:sp>
    </p:spTree>
    <p:extLst>
      <p:ext uri="{BB962C8B-B14F-4D97-AF65-F5344CB8AC3E}">
        <p14:creationId xmlns:p14="http://schemas.microsoft.com/office/powerpoint/2010/main" val="2407189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Skills required for getting jobs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Analytical skill: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Analytical abilities are necessary for me to obtain this profession since they enable me to solve common issues and make educated choices about what to do next. In every job at every level, understanding issues and assessing the situation for potential solutions is a vital ability (Philpot, Curnick, Soars and Soars, 2013). They enable me to assess both basic and complicated issues. To evaluate a topic or problem and find a solution, this talent combines a variety of abilities such as attention to detail, critical thinking, decision-making, and research skills.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Critical reasoning: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Critical thinking is a fundamental academic skill that enables undergraduate and graduate students to examine and reflect on their knowledge and information. This ability is necessary for pupils who are working on projects or doing research (Philpot, Curnick, Soars and Soars, 2013). Critical thinking is critical for me to obtain this position since it will help me and my team diagnose issues more efficiently and find answers that aren't immediately apparent. Furthermore, critical thinking may aid in the resolution of workplace disputes.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Team management: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project management, team management is a critical skill. Managing a team means I can establish a good work atmosphere, alter any preconceived notions or bad views, and strive to improve the working environment for everyone involved. Remember, I'll struggle to run a successful company if I don't have excellent employees. Anyone in charge of a team knows how important good team management is. It is important not just for employee engagement, but it may also boost productivity, which leads to increased company growth and economic advantages.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8</a:t>
            </a:fld>
            <a:endParaRPr lang="en-US" dirty="0"/>
          </a:p>
        </p:txBody>
      </p:sp>
    </p:spTree>
    <p:extLst>
      <p:ext uri="{BB962C8B-B14F-4D97-AF65-F5344CB8AC3E}">
        <p14:creationId xmlns:p14="http://schemas.microsoft.com/office/powerpoint/2010/main" val="2325543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can improve my skills by searching my weaknesses carefully. After recognising my weaknesses carefully, I can effectively improve those. To improve those skills, I need to attend various workshops. Nowadays various online courses are available and I can do those courses. I can also involve in offline courses after the COVID related issues.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9</a:t>
            </a:fld>
            <a:endParaRPr lang="en-US" dirty="0"/>
          </a:p>
        </p:txBody>
      </p:sp>
    </p:spTree>
    <p:extLst>
      <p:ext uri="{BB962C8B-B14F-4D97-AF65-F5344CB8AC3E}">
        <p14:creationId xmlns:p14="http://schemas.microsoft.com/office/powerpoint/2010/main" val="2118885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get a good job, reviewing skills are highly important. After reviewing the required skills, a job candidate like me should try to develop those skills to get a good job. In this regard, academic skills can help to a large extent.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10</a:t>
            </a:fld>
            <a:endParaRPr lang="en-US" dirty="0"/>
          </a:p>
        </p:txBody>
      </p:sp>
    </p:spTree>
    <p:extLst>
      <p:ext uri="{BB962C8B-B14F-4D97-AF65-F5344CB8AC3E}">
        <p14:creationId xmlns:p14="http://schemas.microsoft.com/office/powerpoint/2010/main" val="832903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F7D95D-BE3B-4BB0-BB84-938278349CB9}" type="slidenum">
              <a:rPr lang="en-US" smtClean="0"/>
              <a:t>11</a:t>
            </a:fld>
            <a:endParaRPr lang="en-US" dirty="0"/>
          </a:p>
        </p:txBody>
      </p:sp>
    </p:spTree>
    <p:extLst>
      <p:ext uri="{BB962C8B-B14F-4D97-AF65-F5344CB8AC3E}">
        <p14:creationId xmlns:p14="http://schemas.microsoft.com/office/powerpoint/2010/main" val="2771238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EA2AAD-CF98-45DF-A840-09F946806FD4}"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2154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EA2AAD-CF98-45DF-A840-09F946806FD4}"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0982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EA2AAD-CF98-45DF-A840-09F946806FD4}"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4606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EA2AAD-CF98-45DF-A840-09F946806FD4}"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8130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EA2AAD-CF98-45DF-A840-09F946806FD4}"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115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EA2AAD-CF98-45DF-A840-09F946806FD4}"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8853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EA2AAD-CF98-45DF-A840-09F946806FD4}" type="slidenum">
              <a:rPr lang="en-US" smtClean="0"/>
              <a:t>‹#›</a:t>
            </a:fld>
            <a:endParaRPr lang="en-US" dirty="0"/>
          </a:p>
        </p:txBody>
      </p:sp>
    </p:spTree>
    <p:extLst>
      <p:ext uri="{BB962C8B-B14F-4D97-AF65-F5344CB8AC3E}">
        <p14:creationId xmlns:p14="http://schemas.microsoft.com/office/powerpoint/2010/main" val="507529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EA2AAD-CF98-45DF-A840-09F946806FD4}"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9014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CE4B00F-4BE3-4ECD-8030-B34EEB6B80E4}" type="datetimeFigureOut">
              <a:rPr lang="en-US" smtClean="0"/>
              <a:t>8/19/2021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EA2AAD-CF98-45DF-A840-09F946806FD4}"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4734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EA2AAD-CF98-45DF-A840-09F946806FD4}"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639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E4B00F-4BE3-4ECD-8030-B34EEB6B80E4}" type="datetimeFigureOut">
              <a:rPr lang="en-US" smtClean="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EA2AAD-CF98-45DF-A840-09F946806FD4}"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9312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CE4B00F-4BE3-4ECD-8030-B34EEB6B80E4}" type="datetimeFigureOut">
              <a:rPr lang="en-US" smtClean="0"/>
              <a:t>8/19/2021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EA2AAD-CF98-45DF-A840-09F946806FD4}"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13188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4.png" /><Relationship Id="rId4" Type="http://schemas.openxmlformats.org/officeDocument/2006/relationships/image" Target="../media/image3.png"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548B-D5B5-41B8-B5AE-0E1CA6BC8857}"/>
              </a:ext>
            </a:extLst>
          </p:cNvPr>
          <p:cNvSpPr>
            <a:spLocks noGrp="1"/>
          </p:cNvSpPr>
          <p:nvPr>
            <p:ph type="ctrTitle"/>
          </p:nvPr>
        </p:nvSpPr>
        <p:spPr/>
        <p:txBody>
          <a:bodyPr/>
          <a:lstStyle/>
          <a:p>
            <a:r>
              <a:rPr lang="en-US" dirty="0"/>
              <a:t>Academic and Employability Skills </a:t>
            </a:r>
          </a:p>
        </p:txBody>
      </p:sp>
      <p:sp>
        <p:nvSpPr>
          <p:cNvPr id="3" name="Subtitle 2">
            <a:extLst>
              <a:ext uri="{FF2B5EF4-FFF2-40B4-BE49-F238E27FC236}">
                <a16:creationId xmlns:a16="http://schemas.microsoft.com/office/drawing/2014/main" id="{EE6F5D27-8F57-4FEB-B749-C75021D5C7F4}"/>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792482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CC14E-6BD0-43D3-9969-4F2C09DB5327}"/>
              </a:ext>
            </a:extLst>
          </p:cNvPr>
          <p:cNvSpPr>
            <a:spLocks noGrp="1"/>
          </p:cNvSpPr>
          <p:nvPr>
            <p:ph type="title"/>
          </p:nvPr>
        </p:nvSpPr>
        <p:spPr/>
        <p:txBody>
          <a:bodyPr/>
          <a:lstStyle/>
          <a:p>
            <a:r>
              <a:rPr lang="en-US" dirty="0"/>
              <a:t>Contents </a:t>
            </a:r>
          </a:p>
        </p:txBody>
      </p:sp>
      <p:sp>
        <p:nvSpPr>
          <p:cNvPr id="3" name="Content Placeholder 2">
            <a:extLst>
              <a:ext uri="{FF2B5EF4-FFF2-40B4-BE49-F238E27FC236}">
                <a16:creationId xmlns:a16="http://schemas.microsoft.com/office/drawing/2014/main" id="{E90B579A-1C66-4863-97E5-58B44C1AAC74}"/>
              </a:ext>
            </a:extLst>
          </p:cNvPr>
          <p:cNvSpPr>
            <a:spLocks noGrp="1"/>
          </p:cNvSpPr>
          <p:nvPr>
            <p:ph idx="1"/>
          </p:nvPr>
        </p:nvSpPr>
        <p:spPr/>
        <p:txBody>
          <a:bodyPr>
            <a:normAutofit fontScale="92500" lnSpcReduction="20000"/>
          </a:bodyPr>
          <a:lstStyle/>
          <a:p>
            <a:r>
              <a:rPr lang="en-US" dirty="0"/>
              <a:t>Introduction</a:t>
            </a:r>
          </a:p>
          <a:p>
            <a:r>
              <a:rPr lang="en-US" dirty="0"/>
              <a:t>Job advertisement</a:t>
            </a:r>
          </a:p>
          <a:p>
            <a:r>
              <a:rPr lang="en-US" dirty="0"/>
              <a:t>Personal SWOT analysis   </a:t>
            </a:r>
          </a:p>
          <a:p>
            <a:r>
              <a:rPr lang="en-US" dirty="0"/>
              <a:t>Time management tools</a:t>
            </a:r>
          </a:p>
          <a:p>
            <a:r>
              <a:rPr lang="en-US" dirty="0"/>
              <a:t>Skills required for getting the job</a:t>
            </a:r>
          </a:p>
          <a:p>
            <a:r>
              <a:rPr lang="en-US" dirty="0"/>
              <a:t>Ways to improve my skills </a:t>
            </a:r>
          </a:p>
          <a:p>
            <a:r>
              <a:rPr lang="en-US" dirty="0"/>
              <a:t>Conclusion </a:t>
            </a:r>
          </a:p>
          <a:p>
            <a:r>
              <a:rPr lang="en-US" dirty="0"/>
              <a:t>References  </a:t>
            </a:r>
          </a:p>
          <a:p>
            <a:endParaRPr lang="en-US" dirty="0"/>
          </a:p>
          <a:p>
            <a:endParaRPr lang="en-US" dirty="0"/>
          </a:p>
          <a:p>
            <a:endParaRPr lang="en-US" dirty="0"/>
          </a:p>
        </p:txBody>
      </p:sp>
    </p:spTree>
    <p:extLst>
      <p:ext uri="{BB962C8B-B14F-4D97-AF65-F5344CB8AC3E}">
        <p14:creationId xmlns:p14="http://schemas.microsoft.com/office/powerpoint/2010/main" val="625608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457B-1C2F-4861-A4B8-C16692D0FBFE}"/>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EDB9ECC6-A7BF-4AB2-A80B-432E46241ED1}"/>
              </a:ext>
            </a:extLst>
          </p:cNvPr>
          <p:cNvSpPr>
            <a:spLocks noGrp="1"/>
          </p:cNvSpPr>
          <p:nvPr>
            <p:ph idx="1"/>
          </p:nvPr>
        </p:nvSpPr>
        <p:spPr/>
        <p:txBody>
          <a:bodyPr>
            <a:normAutofit fontScale="92500" lnSpcReduction="10000"/>
          </a:bodyPr>
          <a:lstStyle/>
          <a:p>
            <a:r>
              <a:rPr lang="en-US" sz="2000" dirty="0">
                <a:latin typeface="+mj-lt"/>
              </a:rPr>
              <a:t>Academic skills are </a:t>
            </a:r>
            <a:r>
              <a:rPr lang="en-US" sz="2000" b="0" i="0" dirty="0">
                <a:solidFill>
                  <a:srgbClr val="222222"/>
                </a:solidFill>
                <a:effectLst/>
                <a:latin typeface="+mj-lt"/>
              </a:rPr>
              <a:t>aspects of behaviour learned by students while studying. </a:t>
            </a:r>
          </a:p>
          <a:p>
            <a:r>
              <a:rPr lang="en-US" sz="2000" dirty="0">
                <a:latin typeface="+mj-lt"/>
              </a:rPr>
              <a:t>Employability Skills may be described as the transferable skills that a person needs to be used.</a:t>
            </a:r>
            <a:endParaRPr lang="en-US" sz="2000" dirty="0">
              <a:solidFill>
                <a:srgbClr val="222222"/>
              </a:solidFill>
              <a:latin typeface="+mj-lt"/>
            </a:endParaRPr>
          </a:p>
          <a:p>
            <a:r>
              <a:rPr lang="en-US" sz="2000" dirty="0">
                <a:solidFill>
                  <a:srgbClr val="222222"/>
                </a:solidFill>
                <a:latin typeface="+mj-lt"/>
              </a:rPr>
              <a:t>Both academic and professional skills are important to ensure personal development of a student. </a:t>
            </a:r>
          </a:p>
          <a:p>
            <a:r>
              <a:rPr lang="en-US" sz="2000" dirty="0">
                <a:solidFill>
                  <a:srgbClr val="222222"/>
                </a:solidFill>
                <a:latin typeface="+mj-lt"/>
              </a:rPr>
              <a:t>To get a job in the highly competitive job market of the UK, I have to gain employability skills. </a:t>
            </a:r>
          </a:p>
          <a:p>
            <a:r>
              <a:rPr lang="en-US" sz="2000" dirty="0">
                <a:solidFill>
                  <a:srgbClr val="222222"/>
                </a:solidFill>
                <a:latin typeface="+mj-lt"/>
              </a:rPr>
              <a:t>I want to join as a Project Manager in SYSTEMIQ Ltd.</a:t>
            </a:r>
          </a:p>
          <a:p>
            <a:r>
              <a:rPr lang="en-US" sz="2000" dirty="0"/>
              <a:t>The abilities and characteristics needed for this profession will be covered in this presentation. I will explain the talents I have and the skills I need to achieve this.</a:t>
            </a:r>
          </a:p>
        </p:txBody>
      </p:sp>
    </p:spTree>
    <p:extLst>
      <p:ext uri="{BB962C8B-B14F-4D97-AF65-F5344CB8AC3E}">
        <p14:creationId xmlns:p14="http://schemas.microsoft.com/office/powerpoint/2010/main" val="1900649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FFA13-974B-4F15-A4CD-686B06A3F39B}"/>
              </a:ext>
            </a:extLst>
          </p:cNvPr>
          <p:cNvSpPr>
            <a:spLocks noGrp="1"/>
          </p:cNvSpPr>
          <p:nvPr>
            <p:ph type="title"/>
          </p:nvPr>
        </p:nvSpPr>
        <p:spPr/>
        <p:txBody>
          <a:bodyPr/>
          <a:lstStyle/>
          <a:p>
            <a:r>
              <a:rPr lang="en-US" dirty="0"/>
              <a:t>Job advertisement </a:t>
            </a:r>
          </a:p>
        </p:txBody>
      </p:sp>
      <p:sp>
        <p:nvSpPr>
          <p:cNvPr id="3" name="Content Placeholder 2">
            <a:extLst>
              <a:ext uri="{FF2B5EF4-FFF2-40B4-BE49-F238E27FC236}">
                <a16:creationId xmlns:a16="http://schemas.microsoft.com/office/drawing/2014/main" id="{ADE24F7B-D6E4-41AC-92D9-CD94DA02F6AF}"/>
              </a:ext>
            </a:extLst>
          </p:cNvPr>
          <p:cNvSpPr>
            <a:spLocks noGrp="1"/>
          </p:cNvSpPr>
          <p:nvPr>
            <p:ph idx="1"/>
          </p:nvPr>
        </p:nvSpPr>
        <p:spPr/>
        <p:txBody>
          <a:bodyPr/>
          <a:lstStyle/>
          <a:p>
            <a:r>
              <a:rPr lang="en-US" sz="2000" dirty="0">
                <a:latin typeface="+mj-lt"/>
              </a:rPr>
              <a:t>I want to apply and join for the post of Project Manager </a:t>
            </a:r>
            <a:r>
              <a:rPr lang="en-US" sz="2000" dirty="0">
                <a:solidFill>
                  <a:srgbClr val="222222"/>
                </a:solidFill>
                <a:latin typeface="+mj-lt"/>
              </a:rPr>
              <a:t>SYSTEMIQ Ltd. Here I have provided the job advertisement from LinkedIn. </a:t>
            </a:r>
          </a:p>
          <a:p>
            <a:pPr marL="0" indent="0">
              <a:buNone/>
            </a:pPr>
            <a:r>
              <a:rPr lang="en-US" dirty="0"/>
              <a:t> </a:t>
            </a:r>
          </a:p>
        </p:txBody>
      </p:sp>
      <p:pic>
        <p:nvPicPr>
          <p:cNvPr id="5" name="Picture 4">
            <a:extLst>
              <a:ext uri="{FF2B5EF4-FFF2-40B4-BE49-F238E27FC236}">
                <a16:creationId xmlns:a16="http://schemas.microsoft.com/office/drawing/2014/main" id="{23E7EC42-29A7-460E-A06D-03DCDACAB3C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52763" y="3142351"/>
            <a:ext cx="2952032" cy="3564000"/>
          </a:xfrm>
          <a:prstGeom prst="rect">
            <a:avLst/>
          </a:prstGeom>
        </p:spPr>
      </p:pic>
      <p:pic>
        <p:nvPicPr>
          <p:cNvPr id="7" name="Picture 6">
            <a:extLst>
              <a:ext uri="{FF2B5EF4-FFF2-40B4-BE49-F238E27FC236}">
                <a16:creationId xmlns:a16="http://schemas.microsoft.com/office/drawing/2014/main" id="{4C32EF6B-AF04-4344-AF85-E343CF25B17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3904696" y="3015926"/>
            <a:ext cx="3348000" cy="3690425"/>
          </a:xfrm>
          <a:prstGeom prst="rect">
            <a:avLst/>
          </a:prstGeom>
        </p:spPr>
      </p:pic>
      <p:pic>
        <p:nvPicPr>
          <p:cNvPr id="9" name="Picture 8">
            <a:extLst>
              <a:ext uri="{FF2B5EF4-FFF2-40B4-BE49-F238E27FC236}">
                <a16:creationId xmlns:a16="http://schemas.microsoft.com/office/drawing/2014/main" id="{99E2B388-466B-4B45-8EE8-95A82639E56F}"/>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7321797" y="3015926"/>
            <a:ext cx="4646184" cy="3411507"/>
          </a:xfrm>
          <a:prstGeom prst="rect">
            <a:avLst/>
          </a:prstGeom>
        </p:spPr>
      </p:pic>
    </p:spTree>
    <p:extLst>
      <p:ext uri="{BB962C8B-B14F-4D97-AF65-F5344CB8AC3E}">
        <p14:creationId xmlns:p14="http://schemas.microsoft.com/office/powerpoint/2010/main" val="708630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90276-2AB5-4B36-8ACA-985553556965}"/>
              </a:ext>
            </a:extLst>
          </p:cNvPr>
          <p:cNvSpPr>
            <a:spLocks noGrp="1"/>
          </p:cNvSpPr>
          <p:nvPr>
            <p:ph type="title"/>
          </p:nvPr>
        </p:nvSpPr>
        <p:spPr/>
        <p:txBody>
          <a:bodyPr/>
          <a:lstStyle/>
          <a:p>
            <a:r>
              <a:rPr lang="en-US" dirty="0"/>
              <a:t>Personal SWOT analysis </a:t>
            </a:r>
          </a:p>
        </p:txBody>
      </p:sp>
      <p:graphicFrame>
        <p:nvGraphicFramePr>
          <p:cNvPr id="4" name="Content Placeholder 3">
            <a:extLst>
              <a:ext uri="{FF2B5EF4-FFF2-40B4-BE49-F238E27FC236}">
                <a16:creationId xmlns:a16="http://schemas.microsoft.com/office/drawing/2014/main" id="{02305AB7-9A46-4AD2-9BD6-AF0F82CF9C2F}"/>
              </a:ext>
            </a:extLst>
          </p:cNvPr>
          <p:cNvGraphicFramePr>
            <a:graphicFrameLocks noGrp="1"/>
          </p:cNvGraphicFramePr>
          <p:nvPr>
            <p:ph idx="1"/>
            <p:extLst>
              <p:ext uri="{D42A27DB-BD31-4B8C-83A1-F6EECF244321}">
                <p14:modId xmlns:p14="http://schemas.microsoft.com/office/powerpoint/2010/main" val="1542569654"/>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721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E0E03-2643-452B-804D-5AD0B0C50ED8}"/>
              </a:ext>
            </a:extLst>
          </p:cNvPr>
          <p:cNvSpPr>
            <a:spLocks noGrp="1"/>
          </p:cNvSpPr>
          <p:nvPr>
            <p:ph type="title"/>
          </p:nvPr>
        </p:nvSpPr>
        <p:spPr/>
        <p:txBody>
          <a:bodyPr/>
          <a:lstStyle/>
          <a:p>
            <a:r>
              <a:rPr lang="en-US" dirty="0"/>
              <a:t>Time management tools</a:t>
            </a:r>
          </a:p>
        </p:txBody>
      </p:sp>
      <p:sp>
        <p:nvSpPr>
          <p:cNvPr id="3" name="Content Placeholder 2">
            <a:extLst>
              <a:ext uri="{FF2B5EF4-FFF2-40B4-BE49-F238E27FC236}">
                <a16:creationId xmlns:a16="http://schemas.microsoft.com/office/drawing/2014/main" id="{2C982D59-387B-4E10-A1E6-00913A1F4A06}"/>
              </a:ext>
            </a:extLst>
          </p:cNvPr>
          <p:cNvSpPr>
            <a:spLocks noGrp="1"/>
          </p:cNvSpPr>
          <p:nvPr>
            <p:ph idx="1"/>
          </p:nvPr>
        </p:nvSpPr>
        <p:spPr/>
        <p:txBody>
          <a:bodyPr/>
          <a:lstStyle/>
          <a:p>
            <a:r>
              <a:rPr lang="en-US" sz="2000" dirty="0"/>
              <a:t>For developing personal and employability skills, developing the time management skill is very important. </a:t>
            </a:r>
          </a:p>
          <a:p>
            <a:r>
              <a:rPr lang="en-US" sz="2000" dirty="0"/>
              <a:t>To develop time management skills there are various tools. Some of those are listed below, </a:t>
            </a:r>
          </a:p>
          <a:p>
            <a:endParaRPr lang="en-US" dirty="0"/>
          </a:p>
        </p:txBody>
      </p:sp>
      <p:graphicFrame>
        <p:nvGraphicFramePr>
          <p:cNvPr id="5" name="Diagram 4">
            <a:extLst>
              <a:ext uri="{FF2B5EF4-FFF2-40B4-BE49-F238E27FC236}">
                <a16:creationId xmlns:a16="http://schemas.microsoft.com/office/drawing/2014/main" id="{4FA7BEDD-48F7-4920-B149-D3098E1A13B8}"/>
              </a:ext>
            </a:extLst>
          </p:cNvPr>
          <p:cNvGraphicFramePr/>
          <p:nvPr>
            <p:extLst>
              <p:ext uri="{D42A27DB-BD31-4B8C-83A1-F6EECF244321}">
                <p14:modId xmlns:p14="http://schemas.microsoft.com/office/powerpoint/2010/main" val="1170280746"/>
              </p:ext>
            </p:extLst>
          </p:nvPr>
        </p:nvGraphicFramePr>
        <p:xfrm>
          <a:off x="1642370" y="3098307"/>
          <a:ext cx="8087556" cy="30095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6755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A43F1-469D-47F6-9EE9-E6B8CDEDF7CD}"/>
              </a:ext>
            </a:extLst>
          </p:cNvPr>
          <p:cNvSpPr>
            <a:spLocks noGrp="1"/>
          </p:cNvSpPr>
          <p:nvPr>
            <p:ph type="title"/>
          </p:nvPr>
        </p:nvSpPr>
        <p:spPr/>
        <p:txBody>
          <a:bodyPr/>
          <a:lstStyle/>
          <a:p>
            <a:r>
              <a:rPr lang="en-US" dirty="0"/>
              <a:t>Skills required for getting the job </a:t>
            </a:r>
          </a:p>
        </p:txBody>
      </p:sp>
      <p:sp>
        <p:nvSpPr>
          <p:cNvPr id="3" name="Content Placeholder 2">
            <a:extLst>
              <a:ext uri="{FF2B5EF4-FFF2-40B4-BE49-F238E27FC236}">
                <a16:creationId xmlns:a16="http://schemas.microsoft.com/office/drawing/2014/main" id="{BA52F721-9466-43D0-8087-CCD86D1B2962}"/>
              </a:ext>
            </a:extLst>
          </p:cNvPr>
          <p:cNvSpPr>
            <a:spLocks noGrp="1"/>
          </p:cNvSpPr>
          <p:nvPr>
            <p:ph idx="1"/>
          </p:nvPr>
        </p:nvSpPr>
        <p:spPr/>
        <p:txBody>
          <a:bodyPr/>
          <a:lstStyle/>
          <a:p>
            <a:r>
              <a:rPr lang="en-US" dirty="0"/>
              <a:t>Communication skill – Ability of sending and receiving information to properly interact with others. </a:t>
            </a:r>
          </a:p>
          <a:p>
            <a:r>
              <a:rPr lang="en-US" dirty="0"/>
              <a:t>Negotiation skill – Discussion between parties to achieve positive outcome. </a:t>
            </a:r>
          </a:p>
          <a:p>
            <a:r>
              <a:rPr lang="en-US" dirty="0"/>
              <a:t>Team building skill – Ability to build team. </a:t>
            </a:r>
          </a:p>
          <a:p>
            <a:r>
              <a:rPr lang="en-US" dirty="0"/>
              <a:t>Leadership skill - Individuals' talents and skills show that they support process monitoring, guide initiatives and lead the staff. </a:t>
            </a:r>
          </a:p>
          <a:p>
            <a:endParaRPr lang="en-US" dirty="0"/>
          </a:p>
          <a:p>
            <a:endParaRPr lang="en-US" dirty="0"/>
          </a:p>
        </p:txBody>
      </p:sp>
    </p:spTree>
    <p:extLst>
      <p:ext uri="{BB962C8B-B14F-4D97-AF65-F5344CB8AC3E}">
        <p14:creationId xmlns:p14="http://schemas.microsoft.com/office/powerpoint/2010/main" val="374506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2C90D-040A-43C5-BD1B-4F3B8AE4870A}"/>
              </a:ext>
            </a:extLst>
          </p:cNvPr>
          <p:cNvSpPr>
            <a:spLocks noGrp="1"/>
          </p:cNvSpPr>
          <p:nvPr>
            <p:ph type="title"/>
          </p:nvPr>
        </p:nvSpPr>
        <p:spPr/>
        <p:txBody>
          <a:bodyPr/>
          <a:lstStyle/>
          <a:p>
            <a:r>
              <a:rPr lang="en-US" dirty="0"/>
              <a:t>Skills required for getting the job </a:t>
            </a:r>
          </a:p>
        </p:txBody>
      </p:sp>
      <p:sp>
        <p:nvSpPr>
          <p:cNvPr id="3" name="Content Placeholder 2">
            <a:extLst>
              <a:ext uri="{FF2B5EF4-FFF2-40B4-BE49-F238E27FC236}">
                <a16:creationId xmlns:a16="http://schemas.microsoft.com/office/drawing/2014/main" id="{E99DF776-5F3C-4C2E-B15C-460A5E5BADDC}"/>
              </a:ext>
            </a:extLst>
          </p:cNvPr>
          <p:cNvSpPr>
            <a:spLocks noGrp="1"/>
          </p:cNvSpPr>
          <p:nvPr>
            <p:ph idx="1"/>
          </p:nvPr>
        </p:nvSpPr>
        <p:spPr/>
        <p:txBody>
          <a:bodyPr/>
          <a:lstStyle/>
          <a:p>
            <a:r>
              <a:rPr lang="en-US" dirty="0"/>
              <a:t>Analytical skill – The capacity in narrower categories to dissect information to make judgments.</a:t>
            </a:r>
          </a:p>
          <a:p>
            <a:r>
              <a:rPr lang="en-US" dirty="0"/>
              <a:t>Critical reasoning – Identifying, analysing and solving problems systematically</a:t>
            </a:r>
          </a:p>
          <a:p>
            <a:r>
              <a:rPr lang="en-US" dirty="0"/>
              <a:t>Team management - The capacity of a person or organisation to manage a group of people and to organise them to do a job.</a:t>
            </a:r>
          </a:p>
        </p:txBody>
      </p:sp>
    </p:spTree>
    <p:extLst>
      <p:ext uri="{BB962C8B-B14F-4D97-AF65-F5344CB8AC3E}">
        <p14:creationId xmlns:p14="http://schemas.microsoft.com/office/powerpoint/2010/main" val="3427667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76E-68A9-4EAA-965E-F3B2FFBE22BB}"/>
              </a:ext>
            </a:extLst>
          </p:cNvPr>
          <p:cNvSpPr>
            <a:spLocks noGrp="1"/>
          </p:cNvSpPr>
          <p:nvPr>
            <p:ph type="title"/>
          </p:nvPr>
        </p:nvSpPr>
        <p:spPr/>
        <p:txBody>
          <a:bodyPr/>
          <a:lstStyle/>
          <a:p>
            <a:r>
              <a:rPr lang="en-US" dirty="0"/>
              <a:t>Ways to improve my skills </a:t>
            </a:r>
          </a:p>
        </p:txBody>
      </p:sp>
      <p:sp>
        <p:nvSpPr>
          <p:cNvPr id="3" name="Content Placeholder 2">
            <a:extLst>
              <a:ext uri="{FF2B5EF4-FFF2-40B4-BE49-F238E27FC236}">
                <a16:creationId xmlns:a16="http://schemas.microsoft.com/office/drawing/2014/main" id="{5ED5DC37-3EF4-4F6C-B652-198B58F64EEB}"/>
              </a:ext>
            </a:extLst>
          </p:cNvPr>
          <p:cNvSpPr>
            <a:spLocks noGrp="1"/>
          </p:cNvSpPr>
          <p:nvPr>
            <p:ph idx="1"/>
          </p:nvPr>
        </p:nvSpPr>
        <p:spPr/>
        <p:txBody>
          <a:bodyPr/>
          <a:lstStyle/>
          <a:p>
            <a:r>
              <a:rPr lang="en-US" dirty="0"/>
              <a:t>By attending in workshop. </a:t>
            </a:r>
          </a:p>
          <a:p>
            <a:r>
              <a:rPr lang="en-US" dirty="0"/>
              <a:t>By completing the Academic and Employability Skill module. </a:t>
            </a:r>
          </a:p>
          <a:p>
            <a:r>
              <a:rPr lang="en-US" dirty="0"/>
              <a:t>Training on specific courses through online and offline media. </a:t>
            </a:r>
          </a:p>
          <a:p>
            <a:pPr marL="0" indent="0">
              <a:buNone/>
            </a:pPr>
            <a:endParaRPr lang="en-US" dirty="0"/>
          </a:p>
        </p:txBody>
      </p:sp>
    </p:spTree>
    <p:extLst>
      <p:ext uri="{BB962C8B-B14F-4D97-AF65-F5344CB8AC3E}">
        <p14:creationId xmlns:p14="http://schemas.microsoft.com/office/powerpoint/2010/main" val="2815921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960F-6861-4783-9255-832C50BCBDF6}"/>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7F6A2AEF-5B65-463C-AF22-4245F4B73487}"/>
              </a:ext>
            </a:extLst>
          </p:cNvPr>
          <p:cNvSpPr>
            <a:spLocks noGrp="1"/>
          </p:cNvSpPr>
          <p:nvPr>
            <p:ph idx="1"/>
          </p:nvPr>
        </p:nvSpPr>
        <p:spPr/>
        <p:txBody>
          <a:bodyPr/>
          <a:lstStyle/>
          <a:p>
            <a:r>
              <a:rPr lang="en-US" dirty="0"/>
              <a:t>The job market in the UK is highly competitive. </a:t>
            </a:r>
          </a:p>
          <a:p>
            <a:r>
              <a:rPr lang="en-US" dirty="0"/>
              <a:t>I have some skills regarding the post of Project Manager. </a:t>
            </a:r>
          </a:p>
          <a:p>
            <a:r>
              <a:rPr lang="en-US" dirty="0"/>
              <a:t>I must have to develop some other skills to get the required job. </a:t>
            </a:r>
          </a:p>
        </p:txBody>
      </p:sp>
    </p:spTree>
    <p:extLst>
      <p:ext uri="{BB962C8B-B14F-4D97-AF65-F5344CB8AC3E}">
        <p14:creationId xmlns:p14="http://schemas.microsoft.com/office/powerpoint/2010/main" val="3045954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15A23-55B7-4E5D-9508-70C5BB5C8907}"/>
              </a:ext>
            </a:extLst>
          </p:cNvPr>
          <p:cNvSpPr>
            <a:spLocks noGrp="1"/>
          </p:cNvSpPr>
          <p:nvPr>
            <p:ph type="title"/>
          </p:nvPr>
        </p:nvSpPr>
        <p:spPr>
          <a:xfrm>
            <a:off x="1451579" y="804519"/>
            <a:ext cx="9603275" cy="958967"/>
          </a:xfrm>
        </p:spPr>
        <p:txBody>
          <a:bodyPr/>
          <a:lstStyle/>
          <a:p>
            <a:r>
              <a:rPr lang="en-US" dirty="0"/>
              <a:t>References </a:t>
            </a:r>
          </a:p>
        </p:txBody>
      </p:sp>
      <p:sp>
        <p:nvSpPr>
          <p:cNvPr id="3" name="Content Placeholder 2">
            <a:extLst>
              <a:ext uri="{FF2B5EF4-FFF2-40B4-BE49-F238E27FC236}">
                <a16:creationId xmlns:a16="http://schemas.microsoft.com/office/drawing/2014/main" id="{A968005C-88DD-4FB6-B292-888E4E0215C5}"/>
              </a:ext>
            </a:extLst>
          </p:cNvPr>
          <p:cNvSpPr>
            <a:spLocks noGrp="1"/>
          </p:cNvSpPr>
          <p:nvPr>
            <p:ph idx="1"/>
          </p:nvPr>
        </p:nvSpPr>
        <p:spPr>
          <a:xfrm>
            <a:off x="1451579" y="2015732"/>
            <a:ext cx="10740421" cy="4515697"/>
          </a:xfrm>
        </p:spPr>
        <p:txBody>
          <a:bodyPr numCol="2">
            <a:normAutofit fontScale="92500" lnSpcReduction="10000"/>
          </a:bodyPr>
          <a:lstStyle/>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ActiveCollab. 2021. </a:t>
            </a:r>
            <a:r>
              <a:rPr lang="en-US" sz="1600" i="1" dirty="0">
                <a:effectLst/>
                <a:latin typeface="+mj-lt"/>
                <a:ea typeface="Calibri" panose="020F0502020204030204" pitchFamily="34" charset="0"/>
                <a:cs typeface="Times New Roman" panose="02020603050405020304" pitchFamily="18" charset="0"/>
              </a:rPr>
              <a:t>Collaborative Project Management Software · ActiveCollab</a:t>
            </a:r>
            <a:r>
              <a:rPr lang="en-US" sz="1600" dirty="0">
                <a:effectLst/>
                <a:latin typeface="+mj-lt"/>
                <a:ea typeface="Calibri" panose="020F0502020204030204" pitchFamily="34" charset="0"/>
                <a:cs typeface="Times New Roman" panose="02020603050405020304" pitchFamily="18" charset="0"/>
              </a:rPr>
              <a:t>. [online] Available at: &lt;https://activecollab.com/&gt; [Accessed 18 August 2021].</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Barker, L. and Gaut, D., 2014. </a:t>
            </a:r>
            <a:r>
              <a:rPr lang="en-US" sz="1600" i="1" dirty="0">
                <a:effectLst/>
                <a:latin typeface="+mj-lt"/>
                <a:ea typeface="Calibri" panose="020F0502020204030204" pitchFamily="34" charset="0"/>
                <a:cs typeface="Times New Roman" panose="02020603050405020304" pitchFamily="18" charset="0"/>
              </a:rPr>
              <a:t>Communication</a:t>
            </a:r>
            <a:r>
              <a:rPr lang="en-US" sz="1600" dirty="0">
                <a:effectLst/>
                <a:latin typeface="+mj-lt"/>
                <a:ea typeface="Calibri" panose="020F0502020204030204" pitchFamily="34" charset="0"/>
                <a:cs typeface="Times New Roman" panose="02020603050405020304" pitchFamily="18" charset="0"/>
              </a:rPr>
              <a:t>. Boston, Mass: Allyn and Bacon.</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Bird, P., 2017. </a:t>
            </a:r>
            <a:r>
              <a:rPr lang="en-US" sz="1600" i="1" dirty="0">
                <a:effectLst/>
                <a:latin typeface="+mj-lt"/>
                <a:ea typeface="Calibri" panose="020F0502020204030204" pitchFamily="34" charset="0"/>
                <a:cs typeface="Times New Roman" panose="02020603050405020304" pitchFamily="18" charset="0"/>
              </a:rPr>
              <a:t>Time management</a:t>
            </a:r>
            <a:r>
              <a:rPr lang="en-US" sz="1600" dirty="0">
                <a:effectLst/>
                <a:latin typeface="+mj-lt"/>
                <a:ea typeface="Calibri" panose="020F0502020204030204" pitchFamily="34" charset="0"/>
                <a:cs typeface="Times New Roman" panose="02020603050405020304" pitchFamily="18" charset="0"/>
              </a:rPr>
              <a:t>. London: Hodder Education.</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Hill, C., Jones, G. and Schilling, M., 2019. </a:t>
            </a:r>
            <a:r>
              <a:rPr lang="en-US" sz="1600" i="1" dirty="0">
                <a:effectLst/>
                <a:latin typeface="+mj-lt"/>
                <a:ea typeface="Calibri" panose="020F0502020204030204" pitchFamily="34" charset="0"/>
                <a:cs typeface="Times New Roman" panose="02020603050405020304" pitchFamily="18" charset="0"/>
              </a:rPr>
              <a:t>Strategic management</a:t>
            </a:r>
            <a:r>
              <a:rPr lang="en-US" sz="1600" dirty="0">
                <a:effectLst/>
                <a:latin typeface="+mj-lt"/>
                <a:ea typeface="Calibri" panose="020F0502020204030204" pitchFamily="34" charset="0"/>
                <a:cs typeface="Times New Roman" panose="02020603050405020304" pitchFamily="18" charset="0"/>
              </a:rPr>
              <a:t>.</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Hind, D. and Moss, S., 2011. </a:t>
            </a:r>
            <a:r>
              <a:rPr lang="en-US" sz="1600" i="1" dirty="0">
                <a:effectLst/>
                <a:latin typeface="+mj-lt"/>
                <a:ea typeface="Calibri" panose="020F0502020204030204" pitchFamily="34" charset="0"/>
                <a:cs typeface="Times New Roman" panose="02020603050405020304" pitchFamily="18" charset="0"/>
              </a:rPr>
              <a:t>Employability skills</a:t>
            </a:r>
            <a:r>
              <a:rPr lang="en-US" sz="1600" dirty="0">
                <a:effectLst/>
                <a:latin typeface="+mj-lt"/>
                <a:ea typeface="Calibri" panose="020F0502020204030204" pitchFamily="34" charset="0"/>
                <a:cs typeface="Times New Roman" panose="02020603050405020304" pitchFamily="18" charset="0"/>
              </a:rPr>
              <a:t>. Houghton le Spring: Business Education Publishers.</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Philpot, S., Curnick, L., Soars, L. and Soars, J., 2013. </a:t>
            </a:r>
            <a:r>
              <a:rPr lang="en-US" sz="1600" i="1" dirty="0">
                <a:effectLst/>
                <a:latin typeface="+mj-lt"/>
                <a:ea typeface="Calibri" panose="020F0502020204030204" pitchFamily="34" charset="0"/>
                <a:cs typeface="Times New Roman" panose="02020603050405020304" pitchFamily="18" charset="0"/>
              </a:rPr>
              <a:t>Academic skills</a:t>
            </a:r>
            <a:r>
              <a:rPr lang="en-US" sz="1600" dirty="0">
                <a:effectLst/>
                <a:latin typeface="+mj-lt"/>
                <a:ea typeface="Calibri" panose="020F0502020204030204" pitchFamily="34" charset="0"/>
                <a:cs typeface="Times New Roman" panose="02020603050405020304" pitchFamily="18" charset="0"/>
              </a:rPr>
              <a:t>. Oxford: Oxford University Press.</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Proofhub.com. 2021. </a:t>
            </a:r>
            <a:r>
              <a:rPr lang="en-US" sz="1600" i="1" dirty="0">
                <a:effectLst/>
                <a:latin typeface="+mj-lt"/>
                <a:ea typeface="Calibri" panose="020F0502020204030204" pitchFamily="34" charset="0"/>
                <a:cs typeface="Times New Roman" panose="02020603050405020304" pitchFamily="18" charset="0"/>
              </a:rPr>
              <a:t>Proofhub.com</a:t>
            </a:r>
            <a:r>
              <a:rPr lang="en-US" sz="1600" dirty="0">
                <a:effectLst/>
                <a:latin typeface="+mj-lt"/>
                <a:ea typeface="Calibri" panose="020F0502020204030204" pitchFamily="34" charset="0"/>
                <a:cs typeface="Times New Roman" panose="02020603050405020304" pitchFamily="18" charset="0"/>
              </a:rPr>
              <a:t>. [online] Available at: &lt;https://www.proofhub.com/&gt; [Accessed 18 August 2021].</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Scoro. 2021. </a:t>
            </a:r>
            <a:r>
              <a:rPr lang="en-US" sz="1600" i="1" dirty="0">
                <a:effectLst/>
                <a:latin typeface="+mj-lt"/>
                <a:ea typeface="Calibri" panose="020F0502020204030204" pitchFamily="34" charset="0"/>
                <a:cs typeface="Times New Roman" panose="02020603050405020304" pitchFamily="18" charset="0"/>
              </a:rPr>
              <a:t>End-to-End Work Management Software | Scoro</a:t>
            </a:r>
            <a:r>
              <a:rPr lang="en-US" sz="1600" dirty="0">
                <a:effectLst/>
                <a:latin typeface="+mj-lt"/>
                <a:ea typeface="Calibri" panose="020F0502020204030204" pitchFamily="34" charset="0"/>
                <a:cs typeface="Times New Roman" panose="02020603050405020304" pitchFamily="18" charset="0"/>
              </a:rPr>
              <a:t>. [online] Available at: &lt;https://www.scoro.com/&gt; [Accessed 18 August 2021].</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Scott, M., 2010. </a:t>
            </a:r>
            <a:r>
              <a:rPr lang="en-US" sz="1600" i="1" dirty="0">
                <a:effectLst/>
                <a:latin typeface="+mj-lt"/>
                <a:ea typeface="Calibri" panose="020F0502020204030204" pitchFamily="34" charset="0"/>
                <a:cs typeface="Times New Roman" panose="02020603050405020304" pitchFamily="18" charset="0"/>
              </a:rPr>
              <a:t>Time management</a:t>
            </a:r>
            <a:r>
              <a:rPr lang="en-US" sz="1600" dirty="0">
                <a:effectLst/>
                <a:latin typeface="+mj-lt"/>
                <a:ea typeface="Calibri" panose="020F0502020204030204" pitchFamily="34" charset="0"/>
                <a:cs typeface="Times New Roman" panose="02020603050405020304" pitchFamily="18" charset="0"/>
              </a:rPr>
              <a:t>. London: Century Business.</a:t>
            </a:r>
          </a:p>
          <a:p>
            <a:pPr marL="457200" indent="-457200" algn="just">
              <a:lnSpc>
                <a:spcPct val="150000"/>
              </a:lnSpc>
              <a:spcAft>
                <a:spcPts val="800"/>
              </a:spcAft>
            </a:pPr>
            <a:r>
              <a:rPr lang="en-GB" sz="1600" dirty="0">
                <a:solidFill>
                  <a:srgbClr val="000000"/>
                </a:solidFill>
                <a:effectLst/>
                <a:latin typeface="+mj-lt"/>
                <a:ea typeface="Calibri" panose="020F0502020204030204" pitchFamily="34" charset="0"/>
                <a:cs typeface="Times New Roman" panose="02020603050405020304" pitchFamily="18" charset="0"/>
              </a:rPr>
              <a:t>Varga, A., 2011. </a:t>
            </a:r>
            <a:r>
              <a:rPr lang="en-US" sz="1600" i="1" dirty="0">
                <a:effectLst/>
                <a:latin typeface="+mj-lt"/>
                <a:ea typeface="Calibri" panose="020F0502020204030204" pitchFamily="34" charset="0"/>
                <a:cs typeface="Times New Roman" panose="02020603050405020304" pitchFamily="18" charset="0"/>
              </a:rPr>
              <a:t>Time management</a:t>
            </a:r>
            <a:r>
              <a:rPr lang="en-US" sz="1600" dirty="0">
                <a:effectLst/>
                <a:latin typeface="+mj-lt"/>
                <a:ea typeface="Calibri" panose="020F0502020204030204" pitchFamily="34" charset="0"/>
                <a:cs typeface="Times New Roman" panose="02020603050405020304" pitchFamily="18" charset="0"/>
              </a:rPr>
              <a:t>. New York: Nova Science Publishers.</a:t>
            </a:r>
          </a:p>
          <a:p>
            <a:endParaRPr lang="en-US" sz="700" dirty="0"/>
          </a:p>
        </p:txBody>
      </p:sp>
    </p:spTree>
    <p:extLst>
      <p:ext uri="{BB962C8B-B14F-4D97-AF65-F5344CB8AC3E}">
        <p14:creationId xmlns:p14="http://schemas.microsoft.com/office/powerpoint/2010/main" val="17610588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3061</Words>
  <Application>Microsoft Office PowerPoint</Application>
  <PresentationFormat>Widescreen</PresentationFormat>
  <Paragraphs>104</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Academic and Employability Skills </vt:lpstr>
      <vt:lpstr>Contents </vt:lpstr>
      <vt:lpstr>Introduction </vt:lpstr>
      <vt:lpstr>Job advertisement </vt:lpstr>
      <vt:lpstr>Personal SWOT analysis </vt:lpstr>
      <vt:lpstr>Time management tools</vt:lpstr>
      <vt:lpstr>Skills required for getting the job </vt:lpstr>
      <vt:lpstr>Skills required for getting the job </vt:lpstr>
      <vt:lpstr>Ways to improve my skills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dc:title>
  <dc:creator/>
  <cp:lastModifiedBy>emranaisdu90@gmail.com</cp:lastModifiedBy>
  <cp:revision>2</cp:revision>
  <dcterms:created xsi:type="dcterms:W3CDTF">2021-08-18T17:23:58Z</dcterms:created>
  <dcterms:modified xsi:type="dcterms:W3CDTF">2021-08-19T04:00:03Z</dcterms:modified>
</cp:coreProperties>
</file>