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sv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48.sv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2E20C7-A4E6-4479-A31D-32621BBDCC6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E5B298-A10D-45D7-9462-8F00ECAB617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Shifting to align with more forward-thinking practices</a:t>
          </a:r>
        </a:p>
      </dgm:t>
    </dgm:pt>
    <dgm:pt modelId="{3A22F0B5-DB0B-4EE0-B056-19DD8823CE53}" type="parTrans" cxnId="{C40AB045-7788-422C-ACB8-3B69321712CC}">
      <dgm:prSet/>
      <dgm:spPr/>
      <dgm:t>
        <a:bodyPr/>
        <a:lstStyle/>
        <a:p>
          <a:endParaRPr lang="en-US"/>
        </a:p>
      </dgm:t>
    </dgm:pt>
    <dgm:pt modelId="{F9192816-BCDB-4741-BEAF-6533293FE39C}" type="sibTrans" cxnId="{C40AB045-7788-422C-ACB8-3B69321712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F35FFA8-A37C-4B02-B550-22C42B91A5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Contributions for leading and imposing new ideas to promote business objectives</a:t>
          </a:r>
        </a:p>
      </dgm:t>
    </dgm:pt>
    <dgm:pt modelId="{CF17EF81-460E-4668-A3E4-D0E356ACFA8F}" type="parTrans" cxnId="{C687296C-3DEE-4F39-AAF7-BE45A1E2A828}">
      <dgm:prSet/>
      <dgm:spPr/>
      <dgm:t>
        <a:bodyPr/>
        <a:lstStyle/>
        <a:p>
          <a:endParaRPr lang="en-US"/>
        </a:p>
      </dgm:t>
    </dgm:pt>
    <dgm:pt modelId="{4FD8E46F-01CF-4093-AE72-4EA7B317AAF6}" type="sibTrans" cxnId="{C687296C-3DEE-4F39-AAF7-BE45A1E2A8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1E56D7-A844-4F93-B616-C9CBBFB44B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Employees grow and change in parallel with the organization  </a:t>
          </a:r>
        </a:p>
      </dgm:t>
    </dgm:pt>
    <dgm:pt modelId="{827C5899-34F7-429F-83CA-C047A1092023}" type="parTrans" cxnId="{82E33EFB-5364-43F3-A1FD-994B956F3D4C}">
      <dgm:prSet/>
      <dgm:spPr/>
      <dgm:t>
        <a:bodyPr/>
        <a:lstStyle/>
        <a:p>
          <a:endParaRPr lang="en-US"/>
        </a:p>
      </dgm:t>
    </dgm:pt>
    <dgm:pt modelId="{021C9D74-FA05-480F-9FAB-0EBE22C60962}" type="sibTrans" cxnId="{82E33EFB-5364-43F3-A1FD-994B956F3D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73E180-0FA5-48FB-9DF9-D2461C5E9D1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Talent Management</a:t>
          </a:r>
        </a:p>
      </dgm:t>
    </dgm:pt>
    <dgm:pt modelId="{BBD98651-DD6F-421D-98B4-D329E5F95C49}" type="parTrans" cxnId="{BABAE52D-3146-434A-851C-A2A17F3E1CCB}">
      <dgm:prSet/>
      <dgm:spPr/>
      <dgm:t>
        <a:bodyPr/>
        <a:lstStyle/>
        <a:p>
          <a:endParaRPr lang="en-US"/>
        </a:p>
      </dgm:t>
    </dgm:pt>
    <dgm:pt modelId="{B41DEDA1-A39E-4832-A1E4-6AC86E3D47D1}" type="sibTrans" cxnId="{BABAE52D-3146-434A-851C-A2A17F3E1CC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11A09F-BAF7-4375-AFF1-47915A30975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Benefits and compensation</a:t>
          </a:r>
        </a:p>
      </dgm:t>
    </dgm:pt>
    <dgm:pt modelId="{D9642892-6482-4709-A348-0FD9F13A03FA}" type="parTrans" cxnId="{18392741-EA5C-4E0B-BE07-89448F20E284}">
      <dgm:prSet/>
      <dgm:spPr/>
      <dgm:t>
        <a:bodyPr/>
        <a:lstStyle/>
        <a:p>
          <a:endParaRPr lang="en-US"/>
        </a:p>
      </dgm:t>
    </dgm:pt>
    <dgm:pt modelId="{9A172D72-C2F4-4A5A-ADDF-EEF1B4BA8421}" type="sibTrans" cxnId="{18392741-EA5C-4E0B-BE07-89448F20E28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FA0BCD-4D91-40DD-ADEA-855765972CD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Development and training</a:t>
          </a:r>
        </a:p>
      </dgm:t>
    </dgm:pt>
    <dgm:pt modelId="{883362DD-268A-42C1-8874-F9CC63C70361}" type="parTrans" cxnId="{7ED1F9FD-D5B7-44B4-9F8F-058F30CF78E3}">
      <dgm:prSet/>
      <dgm:spPr/>
      <dgm:t>
        <a:bodyPr/>
        <a:lstStyle/>
        <a:p>
          <a:endParaRPr lang="en-US"/>
        </a:p>
      </dgm:t>
    </dgm:pt>
    <dgm:pt modelId="{0A32C836-0DD2-4979-A8DA-B04CBC323D3D}" type="sibTrans" cxnId="{7ED1F9FD-D5B7-44B4-9F8F-058F30CF78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B8E13B-9ABB-4A60-9B7C-263617CC85B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HR Compliance</a:t>
          </a:r>
        </a:p>
      </dgm:t>
    </dgm:pt>
    <dgm:pt modelId="{45526A32-74F3-45CC-BB7B-8C42C27769BA}" type="parTrans" cxnId="{E37D1B3A-E9EC-4EB7-AC06-8D44763CF53B}">
      <dgm:prSet/>
      <dgm:spPr/>
      <dgm:t>
        <a:bodyPr/>
        <a:lstStyle/>
        <a:p>
          <a:endParaRPr lang="en-US"/>
        </a:p>
      </dgm:t>
    </dgm:pt>
    <dgm:pt modelId="{7959C92F-1E4F-4E80-A658-2AB9C20F560D}" type="sibTrans" cxnId="{E37D1B3A-E9EC-4EB7-AC06-8D44763CF53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9A7E290-9727-4B8A-8CD5-0F881C1DF61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latin typeface="Century" panose="02040604050505020304" pitchFamily="18" charset="0"/>
            </a:rPr>
            <a:t>Workplace Safety</a:t>
          </a:r>
        </a:p>
      </dgm:t>
    </dgm:pt>
    <dgm:pt modelId="{CCCBD412-9592-40A1-ADA4-8D47F169D8A2}" type="parTrans" cxnId="{AC267CBD-2B80-41B2-A252-7D8F1E6CC845}">
      <dgm:prSet/>
      <dgm:spPr/>
      <dgm:t>
        <a:bodyPr/>
        <a:lstStyle/>
        <a:p>
          <a:endParaRPr lang="en-US"/>
        </a:p>
      </dgm:t>
    </dgm:pt>
    <dgm:pt modelId="{CB331C74-AC5A-4AF0-868C-10A4276901D4}" type="sibTrans" cxnId="{AC267CBD-2B80-41B2-A252-7D8F1E6CC845}">
      <dgm:prSet/>
      <dgm:spPr/>
      <dgm:t>
        <a:bodyPr/>
        <a:lstStyle/>
        <a:p>
          <a:endParaRPr lang="en-US"/>
        </a:p>
      </dgm:t>
    </dgm:pt>
    <dgm:pt modelId="{B6C9B58F-719E-45D0-B1A3-76D6FE10BB33}" type="pres">
      <dgm:prSet presAssocID="{732E20C7-A4E6-4479-A31D-32621BBDCC60}" presName="root" presStyleCnt="0">
        <dgm:presLayoutVars>
          <dgm:dir/>
          <dgm:resizeHandles val="exact"/>
        </dgm:presLayoutVars>
      </dgm:prSet>
      <dgm:spPr/>
    </dgm:pt>
    <dgm:pt modelId="{2D7CDA16-5D22-464B-A9FC-3A950055C5F2}" type="pres">
      <dgm:prSet presAssocID="{732E20C7-A4E6-4479-A31D-32621BBDCC60}" presName="container" presStyleCnt="0">
        <dgm:presLayoutVars>
          <dgm:dir/>
          <dgm:resizeHandles val="exact"/>
        </dgm:presLayoutVars>
      </dgm:prSet>
      <dgm:spPr/>
    </dgm:pt>
    <dgm:pt modelId="{7BC1BF7D-4479-40C9-A1DC-84531CB13FB5}" type="pres">
      <dgm:prSet presAssocID="{3CE5B298-A10D-45D7-9462-8F00ECAB6178}" presName="compNode" presStyleCnt="0"/>
      <dgm:spPr/>
    </dgm:pt>
    <dgm:pt modelId="{5405B70E-06C5-4538-9D4C-2AAAF915836E}" type="pres">
      <dgm:prSet presAssocID="{3CE5B298-A10D-45D7-9462-8F00ECAB6178}" presName="iconBgRect" presStyleLbl="bgShp" presStyleIdx="0" presStyleCnt="8"/>
      <dgm:spPr/>
    </dgm:pt>
    <dgm:pt modelId="{030B7253-281D-4001-8038-100802A0B910}" type="pres">
      <dgm:prSet presAssocID="{3CE5B298-A10D-45D7-9462-8F00ECAB617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1A085AD-048A-4707-9933-28B71116995D}" type="pres">
      <dgm:prSet presAssocID="{3CE5B298-A10D-45D7-9462-8F00ECAB6178}" presName="spaceRect" presStyleCnt="0"/>
      <dgm:spPr/>
    </dgm:pt>
    <dgm:pt modelId="{2C033CEB-C0A1-4764-B578-D999A3A48AD6}" type="pres">
      <dgm:prSet presAssocID="{3CE5B298-A10D-45D7-9462-8F00ECAB6178}" presName="textRect" presStyleLbl="revTx" presStyleIdx="0" presStyleCnt="8">
        <dgm:presLayoutVars>
          <dgm:chMax val="1"/>
          <dgm:chPref val="1"/>
        </dgm:presLayoutVars>
      </dgm:prSet>
      <dgm:spPr/>
    </dgm:pt>
    <dgm:pt modelId="{DB864F01-6625-46A4-876B-66B83C4B3F94}" type="pres">
      <dgm:prSet presAssocID="{F9192816-BCDB-4741-BEAF-6533293FE39C}" presName="sibTrans" presStyleLbl="sibTrans2D1" presStyleIdx="0" presStyleCnt="0"/>
      <dgm:spPr/>
    </dgm:pt>
    <dgm:pt modelId="{B09C5C71-066B-4963-A063-FFE72F3F92C9}" type="pres">
      <dgm:prSet presAssocID="{5F35FFA8-A37C-4B02-B550-22C42B91A5B9}" presName="compNode" presStyleCnt="0"/>
      <dgm:spPr/>
    </dgm:pt>
    <dgm:pt modelId="{C8D13F46-289D-43A8-AFED-9572BBBF5115}" type="pres">
      <dgm:prSet presAssocID="{5F35FFA8-A37C-4B02-B550-22C42B91A5B9}" presName="iconBgRect" presStyleLbl="bgShp" presStyleIdx="1" presStyleCnt="8"/>
      <dgm:spPr/>
    </dgm:pt>
    <dgm:pt modelId="{D12F3E78-55A5-4B14-9183-C842BEA36F34}" type="pres">
      <dgm:prSet presAssocID="{5F35FFA8-A37C-4B02-B550-22C42B91A5B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B8086D5-FA59-44A3-8EC6-F765915BE23D}" type="pres">
      <dgm:prSet presAssocID="{5F35FFA8-A37C-4B02-B550-22C42B91A5B9}" presName="spaceRect" presStyleCnt="0"/>
      <dgm:spPr/>
    </dgm:pt>
    <dgm:pt modelId="{95F4399B-A013-4DA8-ADB7-50CCF486F17C}" type="pres">
      <dgm:prSet presAssocID="{5F35FFA8-A37C-4B02-B550-22C42B91A5B9}" presName="textRect" presStyleLbl="revTx" presStyleIdx="1" presStyleCnt="8">
        <dgm:presLayoutVars>
          <dgm:chMax val="1"/>
          <dgm:chPref val="1"/>
        </dgm:presLayoutVars>
      </dgm:prSet>
      <dgm:spPr/>
    </dgm:pt>
    <dgm:pt modelId="{5B633185-279D-4C24-B796-DEC71D172600}" type="pres">
      <dgm:prSet presAssocID="{4FD8E46F-01CF-4093-AE72-4EA7B317AAF6}" presName="sibTrans" presStyleLbl="sibTrans2D1" presStyleIdx="0" presStyleCnt="0"/>
      <dgm:spPr/>
    </dgm:pt>
    <dgm:pt modelId="{90984B76-1375-462D-AEDE-FB1DDB571EE4}" type="pres">
      <dgm:prSet presAssocID="{971E56D7-A844-4F93-B616-C9CBBFB44BD7}" presName="compNode" presStyleCnt="0"/>
      <dgm:spPr/>
    </dgm:pt>
    <dgm:pt modelId="{4321541C-44A0-4A56-A668-F8C42DFF501D}" type="pres">
      <dgm:prSet presAssocID="{971E56D7-A844-4F93-B616-C9CBBFB44BD7}" presName="iconBgRect" presStyleLbl="bgShp" presStyleIdx="2" presStyleCnt="8"/>
      <dgm:spPr/>
    </dgm:pt>
    <dgm:pt modelId="{4C7CCD26-E2B7-474B-8B60-FA037FD3C8D1}" type="pres">
      <dgm:prSet presAssocID="{971E56D7-A844-4F93-B616-C9CBBFB44BD7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71643C7-E052-4555-B6B4-368FDA6A2805}" type="pres">
      <dgm:prSet presAssocID="{971E56D7-A844-4F93-B616-C9CBBFB44BD7}" presName="spaceRect" presStyleCnt="0"/>
      <dgm:spPr/>
    </dgm:pt>
    <dgm:pt modelId="{FF6296E5-8925-46EB-A02E-CCD698B336CD}" type="pres">
      <dgm:prSet presAssocID="{971E56D7-A844-4F93-B616-C9CBBFB44BD7}" presName="textRect" presStyleLbl="revTx" presStyleIdx="2" presStyleCnt="8">
        <dgm:presLayoutVars>
          <dgm:chMax val="1"/>
          <dgm:chPref val="1"/>
        </dgm:presLayoutVars>
      </dgm:prSet>
      <dgm:spPr/>
    </dgm:pt>
    <dgm:pt modelId="{878D1C79-EBE0-4CDA-9D81-7CDEF4E6F549}" type="pres">
      <dgm:prSet presAssocID="{021C9D74-FA05-480F-9FAB-0EBE22C60962}" presName="sibTrans" presStyleLbl="sibTrans2D1" presStyleIdx="0" presStyleCnt="0"/>
      <dgm:spPr/>
    </dgm:pt>
    <dgm:pt modelId="{677E92B9-837D-444F-BB0A-A3B8288ACFE3}" type="pres">
      <dgm:prSet presAssocID="{8373E180-0FA5-48FB-9DF9-D2461C5E9D19}" presName="compNode" presStyleCnt="0"/>
      <dgm:spPr/>
    </dgm:pt>
    <dgm:pt modelId="{EC029909-7C48-4FFF-B7A6-5BD5E369B317}" type="pres">
      <dgm:prSet presAssocID="{8373E180-0FA5-48FB-9DF9-D2461C5E9D19}" presName="iconBgRect" presStyleLbl="bgShp" presStyleIdx="3" presStyleCnt="8"/>
      <dgm:spPr/>
    </dgm:pt>
    <dgm:pt modelId="{D5480632-4EFA-4FEC-89FD-4F7E45B06A23}" type="pres">
      <dgm:prSet presAssocID="{8373E180-0FA5-48FB-9DF9-D2461C5E9D19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948C5B8-E499-4D8C-85E5-8592C8EA24FF}" type="pres">
      <dgm:prSet presAssocID="{8373E180-0FA5-48FB-9DF9-D2461C5E9D19}" presName="spaceRect" presStyleCnt="0"/>
      <dgm:spPr/>
    </dgm:pt>
    <dgm:pt modelId="{830601E2-BCE5-4BCD-B70F-8D005CA112DB}" type="pres">
      <dgm:prSet presAssocID="{8373E180-0FA5-48FB-9DF9-D2461C5E9D19}" presName="textRect" presStyleLbl="revTx" presStyleIdx="3" presStyleCnt="8">
        <dgm:presLayoutVars>
          <dgm:chMax val="1"/>
          <dgm:chPref val="1"/>
        </dgm:presLayoutVars>
      </dgm:prSet>
      <dgm:spPr/>
    </dgm:pt>
    <dgm:pt modelId="{46C1057B-1614-4EFC-8049-F89D6A65D295}" type="pres">
      <dgm:prSet presAssocID="{B41DEDA1-A39E-4832-A1E4-6AC86E3D47D1}" presName="sibTrans" presStyleLbl="sibTrans2D1" presStyleIdx="0" presStyleCnt="0"/>
      <dgm:spPr/>
    </dgm:pt>
    <dgm:pt modelId="{1A2A1E02-27F0-462D-A01E-58129049540A}" type="pres">
      <dgm:prSet presAssocID="{2811A09F-BAF7-4375-AFF1-47915A30975B}" presName="compNode" presStyleCnt="0"/>
      <dgm:spPr/>
    </dgm:pt>
    <dgm:pt modelId="{BC46D042-7133-4FFD-8F8E-1C734980FE8F}" type="pres">
      <dgm:prSet presAssocID="{2811A09F-BAF7-4375-AFF1-47915A30975B}" presName="iconBgRect" presStyleLbl="bgShp" presStyleIdx="4" presStyleCnt="8"/>
      <dgm:spPr/>
    </dgm:pt>
    <dgm:pt modelId="{22BC9A90-76B6-410B-8A4F-11F8AE981056}" type="pres">
      <dgm:prSet presAssocID="{2811A09F-BAF7-4375-AFF1-47915A30975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F6A122F-D685-4C19-8D0C-676F23F39C49}" type="pres">
      <dgm:prSet presAssocID="{2811A09F-BAF7-4375-AFF1-47915A30975B}" presName="spaceRect" presStyleCnt="0"/>
      <dgm:spPr/>
    </dgm:pt>
    <dgm:pt modelId="{D534932F-B7E8-4FDA-9C06-32E14312B48B}" type="pres">
      <dgm:prSet presAssocID="{2811A09F-BAF7-4375-AFF1-47915A30975B}" presName="textRect" presStyleLbl="revTx" presStyleIdx="4" presStyleCnt="8">
        <dgm:presLayoutVars>
          <dgm:chMax val="1"/>
          <dgm:chPref val="1"/>
        </dgm:presLayoutVars>
      </dgm:prSet>
      <dgm:spPr/>
    </dgm:pt>
    <dgm:pt modelId="{1452CE84-D844-4251-91A5-7B2D46F764C3}" type="pres">
      <dgm:prSet presAssocID="{9A172D72-C2F4-4A5A-ADDF-EEF1B4BA8421}" presName="sibTrans" presStyleLbl="sibTrans2D1" presStyleIdx="0" presStyleCnt="0"/>
      <dgm:spPr/>
    </dgm:pt>
    <dgm:pt modelId="{7ED0CF33-AD22-4888-9954-7B69E5A0AB4A}" type="pres">
      <dgm:prSet presAssocID="{E2FA0BCD-4D91-40DD-ADEA-855765972CD2}" presName="compNode" presStyleCnt="0"/>
      <dgm:spPr/>
    </dgm:pt>
    <dgm:pt modelId="{BB26C79C-4BD0-4B11-9476-BF775729AFCC}" type="pres">
      <dgm:prSet presAssocID="{E2FA0BCD-4D91-40DD-ADEA-855765972CD2}" presName="iconBgRect" presStyleLbl="bgShp" presStyleIdx="5" presStyleCnt="8"/>
      <dgm:spPr/>
    </dgm:pt>
    <dgm:pt modelId="{9182574E-F946-4BE9-934E-46EA953FF324}" type="pres">
      <dgm:prSet presAssocID="{E2FA0BCD-4D91-40DD-ADEA-855765972CD2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A6475FF-1B4A-4960-8014-59851892CB6D}" type="pres">
      <dgm:prSet presAssocID="{E2FA0BCD-4D91-40DD-ADEA-855765972CD2}" presName="spaceRect" presStyleCnt="0"/>
      <dgm:spPr/>
    </dgm:pt>
    <dgm:pt modelId="{4E1DFFB3-DB0E-42C9-9103-E00205FF1D66}" type="pres">
      <dgm:prSet presAssocID="{E2FA0BCD-4D91-40DD-ADEA-855765972CD2}" presName="textRect" presStyleLbl="revTx" presStyleIdx="5" presStyleCnt="8">
        <dgm:presLayoutVars>
          <dgm:chMax val="1"/>
          <dgm:chPref val="1"/>
        </dgm:presLayoutVars>
      </dgm:prSet>
      <dgm:spPr/>
    </dgm:pt>
    <dgm:pt modelId="{30CB5C91-4613-493B-996E-8C34C8E0E64A}" type="pres">
      <dgm:prSet presAssocID="{0A32C836-0DD2-4979-A8DA-B04CBC323D3D}" presName="sibTrans" presStyleLbl="sibTrans2D1" presStyleIdx="0" presStyleCnt="0"/>
      <dgm:spPr/>
    </dgm:pt>
    <dgm:pt modelId="{14382963-1165-4AFE-9A3A-02F333059B54}" type="pres">
      <dgm:prSet presAssocID="{7CB8E13B-9ABB-4A60-9B7C-263617CC85B2}" presName="compNode" presStyleCnt="0"/>
      <dgm:spPr/>
    </dgm:pt>
    <dgm:pt modelId="{C69309DD-DC5D-4B23-8067-DD9FBADA9520}" type="pres">
      <dgm:prSet presAssocID="{7CB8E13B-9ABB-4A60-9B7C-263617CC85B2}" presName="iconBgRect" presStyleLbl="bgShp" presStyleIdx="6" presStyleCnt="8"/>
      <dgm:spPr/>
    </dgm:pt>
    <dgm:pt modelId="{519DC19A-929A-4D8D-95A9-E79F2FB99E92}" type="pres">
      <dgm:prSet presAssocID="{7CB8E13B-9ABB-4A60-9B7C-263617CC85B2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F6DA8C4-202D-4BBB-9FD1-5BD76B08F94C}" type="pres">
      <dgm:prSet presAssocID="{7CB8E13B-9ABB-4A60-9B7C-263617CC85B2}" presName="spaceRect" presStyleCnt="0"/>
      <dgm:spPr/>
    </dgm:pt>
    <dgm:pt modelId="{F4EDA49E-B24C-4BCE-A173-13F0989A241D}" type="pres">
      <dgm:prSet presAssocID="{7CB8E13B-9ABB-4A60-9B7C-263617CC85B2}" presName="textRect" presStyleLbl="revTx" presStyleIdx="6" presStyleCnt="8">
        <dgm:presLayoutVars>
          <dgm:chMax val="1"/>
          <dgm:chPref val="1"/>
        </dgm:presLayoutVars>
      </dgm:prSet>
      <dgm:spPr/>
    </dgm:pt>
    <dgm:pt modelId="{A2864C35-3484-4F90-B536-735595A5E416}" type="pres">
      <dgm:prSet presAssocID="{7959C92F-1E4F-4E80-A658-2AB9C20F560D}" presName="sibTrans" presStyleLbl="sibTrans2D1" presStyleIdx="0" presStyleCnt="0"/>
      <dgm:spPr/>
    </dgm:pt>
    <dgm:pt modelId="{D030CC59-091E-435B-B7F1-4B64021E1087}" type="pres">
      <dgm:prSet presAssocID="{19A7E290-9727-4B8A-8CD5-0F881C1DF612}" presName="compNode" presStyleCnt="0"/>
      <dgm:spPr/>
    </dgm:pt>
    <dgm:pt modelId="{F14B67B4-C90C-436D-BCCB-E906E3D68863}" type="pres">
      <dgm:prSet presAssocID="{19A7E290-9727-4B8A-8CD5-0F881C1DF612}" presName="iconBgRect" presStyleLbl="bgShp" presStyleIdx="7" presStyleCnt="8"/>
      <dgm:spPr/>
    </dgm:pt>
    <dgm:pt modelId="{43913C6A-A2B1-4F44-A61B-2E8C776EFEAB}" type="pres">
      <dgm:prSet presAssocID="{19A7E290-9727-4B8A-8CD5-0F881C1DF612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05CA1DE-C2D0-4130-ABA4-85C570EE43F4}" type="pres">
      <dgm:prSet presAssocID="{19A7E290-9727-4B8A-8CD5-0F881C1DF612}" presName="spaceRect" presStyleCnt="0"/>
      <dgm:spPr/>
    </dgm:pt>
    <dgm:pt modelId="{E19853E1-4663-4210-BE61-A846ED4C437C}" type="pres">
      <dgm:prSet presAssocID="{19A7E290-9727-4B8A-8CD5-0F881C1DF612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075C3E05-A9E5-4259-B6DC-31C146E15BDD}" type="presOf" srcId="{2811A09F-BAF7-4375-AFF1-47915A30975B}" destId="{D534932F-B7E8-4FDA-9C06-32E14312B48B}" srcOrd="0" destOrd="0" presId="urn:microsoft.com/office/officeart/2018/2/layout/IconCircleList"/>
    <dgm:cxn modelId="{5233FA09-A602-4D2A-A5A1-D95BD72F0266}" type="presOf" srcId="{4FD8E46F-01CF-4093-AE72-4EA7B317AAF6}" destId="{5B633185-279D-4C24-B796-DEC71D172600}" srcOrd="0" destOrd="0" presId="urn:microsoft.com/office/officeart/2018/2/layout/IconCircleList"/>
    <dgm:cxn modelId="{BABAE52D-3146-434A-851C-A2A17F3E1CCB}" srcId="{732E20C7-A4E6-4479-A31D-32621BBDCC60}" destId="{8373E180-0FA5-48FB-9DF9-D2461C5E9D19}" srcOrd="3" destOrd="0" parTransId="{BBD98651-DD6F-421D-98B4-D329E5F95C49}" sibTransId="{B41DEDA1-A39E-4832-A1E4-6AC86E3D47D1}"/>
    <dgm:cxn modelId="{7B978B34-36F0-40CB-8E08-A99188025330}" type="presOf" srcId="{19A7E290-9727-4B8A-8CD5-0F881C1DF612}" destId="{E19853E1-4663-4210-BE61-A846ED4C437C}" srcOrd="0" destOrd="0" presId="urn:microsoft.com/office/officeart/2018/2/layout/IconCircleList"/>
    <dgm:cxn modelId="{E37D1B3A-E9EC-4EB7-AC06-8D44763CF53B}" srcId="{732E20C7-A4E6-4479-A31D-32621BBDCC60}" destId="{7CB8E13B-9ABB-4A60-9B7C-263617CC85B2}" srcOrd="6" destOrd="0" parTransId="{45526A32-74F3-45CC-BB7B-8C42C27769BA}" sibTransId="{7959C92F-1E4F-4E80-A658-2AB9C20F560D}"/>
    <dgm:cxn modelId="{0B27E73A-017F-4C52-8BB0-5300C398A16F}" type="presOf" srcId="{B41DEDA1-A39E-4832-A1E4-6AC86E3D47D1}" destId="{46C1057B-1614-4EFC-8049-F89D6A65D295}" srcOrd="0" destOrd="0" presId="urn:microsoft.com/office/officeart/2018/2/layout/IconCircleList"/>
    <dgm:cxn modelId="{18392741-EA5C-4E0B-BE07-89448F20E284}" srcId="{732E20C7-A4E6-4479-A31D-32621BBDCC60}" destId="{2811A09F-BAF7-4375-AFF1-47915A30975B}" srcOrd="4" destOrd="0" parTransId="{D9642892-6482-4709-A348-0FD9F13A03FA}" sibTransId="{9A172D72-C2F4-4A5A-ADDF-EEF1B4BA8421}"/>
    <dgm:cxn modelId="{C40AB045-7788-422C-ACB8-3B69321712CC}" srcId="{732E20C7-A4E6-4479-A31D-32621BBDCC60}" destId="{3CE5B298-A10D-45D7-9462-8F00ECAB6178}" srcOrd="0" destOrd="0" parTransId="{3A22F0B5-DB0B-4EE0-B056-19DD8823CE53}" sibTransId="{F9192816-BCDB-4741-BEAF-6533293FE39C}"/>
    <dgm:cxn modelId="{0135B047-94A9-41DC-AAFD-E3FE0C2E3952}" type="presOf" srcId="{971E56D7-A844-4F93-B616-C9CBBFB44BD7}" destId="{FF6296E5-8925-46EB-A02E-CCD698B336CD}" srcOrd="0" destOrd="0" presId="urn:microsoft.com/office/officeart/2018/2/layout/IconCircleList"/>
    <dgm:cxn modelId="{5AA2466B-FA69-4C6C-9B0E-1651FE32DEA9}" type="presOf" srcId="{021C9D74-FA05-480F-9FAB-0EBE22C60962}" destId="{878D1C79-EBE0-4CDA-9D81-7CDEF4E6F549}" srcOrd="0" destOrd="0" presId="urn:microsoft.com/office/officeart/2018/2/layout/IconCircleList"/>
    <dgm:cxn modelId="{C687296C-3DEE-4F39-AAF7-BE45A1E2A828}" srcId="{732E20C7-A4E6-4479-A31D-32621BBDCC60}" destId="{5F35FFA8-A37C-4B02-B550-22C42B91A5B9}" srcOrd="1" destOrd="0" parTransId="{CF17EF81-460E-4668-A3E4-D0E356ACFA8F}" sibTransId="{4FD8E46F-01CF-4093-AE72-4EA7B317AAF6}"/>
    <dgm:cxn modelId="{AE76A76C-4012-46B1-9330-CDC369B96618}" type="presOf" srcId="{E2FA0BCD-4D91-40DD-ADEA-855765972CD2}" destId="{4E1DFFB3-DB0E-42C9-9103-E00205FF1D66}" srcOrd="0" destOrd="0" presId="urn:microsoft.com/office/officeart/2018/2/layout/IconCircleList"/>
    <dgm:cxn modelId="{EA76966E-3C0C-4588-9FAF-63C00419E2C3}" type="presOf" srcId="{0A32C836-0DD2-4979-A8DA-B04CBC323D3D}" destId="{30CB5C91-4613-493B-996E-8C34C8E0E64A}" srcOrd="0" destOrd="0" presId="urn:microsoft.com/office/officeart/2018/2/layout/IconCircleList"/>
    <dgm:cxn modelId="{86FC9278-F69A-4AFD-AD89-0A93A9895DD8}" type="presOf" srcId="{5F35FFA8-A37C-4B02-B550-22C42B91A5B9}" destId="{95F4399B-A013-4DA8-ADB7-50CCF486F17C}" srcOrd="0" destOrd="0" presId="urn:microsoft.com/office/officeart/2018/2/layout/IconCircleList"/>
    <dgm:cxn modelId="{AD80A67B-28DF-4600-85D9-6BA99FAA49D5}" type="presOf" srcId="{9A172D72-C2F4-4A5A-ADDF-EEF1B4BA8421}" destId="{1452CE84-D844-4251-91A5-7B2D46F764C3}" srcOrd="0" destOrd="0" presId="urn:microsoft.com/office/officeart/2018/2/layout/IconCircleList"/>
    <dgm:cxn modelId="{F035F08A-EDE7-4911-97D9-6877F134A365}" type="presOf" srcId="{3CE5B298-A10D-45D7-9462-8F00ECAB6178}" destId="{2C033CEB-C0A1-4764-B578-D999A3A48AD6}" srcOrd="0" destOrd="0" presId="urn:microsoft.com/office/officeart/2018/2/layout/IconCircleList"/>
    <dgm:cxn modelId="{229BA499-57F4-46C6-ABE5-BAE2AA00125E}" type="presOf" srcId="{732E20C7-A4E6-4479-A31D-32621BBDCC60}" destId="{B6C9B58F-719E-45D0-B1A3-76D6FE10BB33}" srcOrd="0" destOrd="0" presId="urn:microsoft.com/office/officeart/2018/2/layout/IconCircleList"/>
    <dgm:cxn modelId="{B2AE60AF-017A-423E-BB0C-1F73F1F8155B}" type="presOf" srcId="{7959C92F-1E4F-4E80-A658-2AB9C20F560D}" destId="{A2864C35-3484-4F90-B536-735595A5E416}" srcOrd="0" destOrd="0" presId="urn:microsoft.com/office/officeart/2018/2/layout/IconCircleList"/>
    <dgm:cxn modelId="{AC267CBD-2B80-41B2-A252-7D8F1E6CC845}" srcId="{732E20C7-A4E6-4479-A31D-32621BBDCC60}" destId="{19A7E290-9727-4B8A-8CD5-0F881C1DF612}" srcOrd="7" destOrd="0" parTransId="{CCCBD412-9592-40A1-ADA4-8D47F169D8A2}" sibTransId="{CB331C74-AC5A-4AF0-868C-10A4276901D4}"/>
    <dgm:cxn modelId="{5ECE0EDC-03E5-449B-8D50-24799DE3DC57}" type="presOf" srcId="{F9192816-BCDB-4741-BEAF-6533293FE39C}" destId="{DB864F01-6625-46A4-876B-66B83C4B3F94}" srcOrd="0" destOrd="0" presId="urn:microsoft.com/office/officeart/2018/2/layout/IconCircleList"/>
    <dgm:cxn modelId="{CACFEDDE-AEAD-4DB4-97F2-6A19378DAD08}" type="presOf" srcId="{7CB8E13B-9ABB-4A60-9B7C-263617CC85B2}" destId="{F4EDA49E-B24C-4BCE-A173-13F0989A241D}" srcOrd="0" destOrd="0" presId="urn:microsoft.com/office/officeart/2018/2/layout/IconCircleList"/>
    <dgm:cxn modelId="{5C2EBCED-C289-4405-B3C6-CD73AE003C61}" type="presOf" srcId="{8373E180-0FA5-48FB-9DF9-D2461C5E9D19}" destId="{830601E2-BCE5-4BCD-B70F-8D005CA112DB}" srcOrd="0" destOrd="0" presId="urn:microsoft.com/office/officeart/2018/2/layout/IconCircleList"/>
    <dgm:cxn modelId="{82E33EFB-5364-43F3-A1FD-994B956F3D4C}" srcId="{732E20C7-A4E6-4479-A31D-32621BBDCC60}" destId="{971E56D7-A844-4F93-B616-C9CBBFB44BD7}" srcOrd="2" destOrd="0" parTransId="{827C5899-34F7-429F-83CA-C047A1092023}" sibTransId="{021C9D74-FA05-480F-9FAB-0EBE22C60962}"/>
    <dgm:cxn modelId="{7ED1F9FD-D5B7-44B4-9F8F-058F30CF78E3}" srcId="{732E20C7-A4E6-4479-A31D-32621BBDCC60}" destId="{E2FA0BCD-4D91-40DD-ADEA-855765972CD2}" srcOrd="5" destOrd="0" parTransId="{883362DD-268A-42C1-8874-F9CC63C70361}" sibTransId="{0A32C836-0DD2-4979-A8DA-B04CBC323D3D}"/>
    <dgm:cxn modelId="{3CC55013-1409-4B15-9A6E-E373F8F10BBC}" type="presParOf" srcId="{B6C9B58F-719E-45D0-B1A3-76D6FE10BB33}" destId="{2D7CDA16-5D22-464B-A9FC-3A950055C5F2}" srcOrd="0" destOrd="0" presId="urn:microsoft.com/office/officeart/2018/2/layout/IconCircleList"/>
    <dgm:cxn modelId="{7043CE06-411F-4E3B-A4E6-E57934417160}" type="presParOf" srcId="{2D7CDA16-5D22-464B-A9FC-3A950055C5F2}" destId="{7BC1BF7D-4479-40C9-A1DC-84531CB13FB5}" srcOrd="0" destOrd="0" presId="urn:microsoft.com/office/officeart/2018/2/layout/IconCircleList"/>
    <dgm:cxn modelId="{E617CD25-16DF-41A1-8C03-A5453DF8FE51}" type="presParOf" srcId="{7BC1BF7D-4479-40C9-A1DC-84531CB13FB5}" destId="{5405B70E-06C5-4538-9D4C-2AAAF915836E}" srcOrd="0" destOrd="0" presId="urn:microsoft.com/office/officeart/2018/2/layout/IconCircleList"/>
    <dgm:cxn modelId="{0BF65480-D6F6-4B6F-B28D-EBB99EF617FB}" type="presParOf" srcId="{7BC1BF7D-4479-40C9-A1DC-84531CB13FB5}" destId="{030B7253-281D-4001-8038-100802A0B910}" srcOrd="1" destOrd="0" presId="urn:microsoft.com/office/officeart/2018/2/layout/IconCircleList"/>
    <dgm:cxn modelId="{FA98F2D9-4EC9-4A40-ADEB-59651A5E4582}" type="presParOf" srcId="{7BC1BF7D-4479-40C9-A1DC-84531CB13FB5}" destId="{A1A085AD-048A-4707-9933-28B71116995D}" srcOrd="2" destOrd="0" presId="urn:microsoft.com/office/officeart/2018/2/layout/IconCircleList"/>
    <dgm:cxn modelId="{0A00B394-2A1F-4832-ACC4-C2E26BB8456D}" type="presParOf" srcId="{7BC1BF7D-4479-40C9-A1DC-84531CB13FB5}" destId="{2C033CEB-C0A1-4764-B578-D999A3A48AD6}" srcOrd="3" destOrd="0" presId="urn:microsoft.com/office/officeart/2018/2/layout/IconCircleList"/>
    <dgm:cxn modelId="{FBEAD1A7-9E37-4191-8398-C219A0341E60}" type="presParOf" srcId="{2D7CDA16-5D22-464B-A9FC-3A950055C5F2}" destId="{DB864F01-6625-46A4-876B-66B83C4B3F94}" srcOrd="1" destOrd="0" presId="urn:microsoft.com/office/officeart/2018/2/layout/IconCircleList"/>
    <dgm:cxn modelId="{3E0F08F8-165C-4B9E-BC18-F827BD1789C7}" type="presParOf" srcId="{2D7CDA16-5D22-464B-A9FC-3A950055C5F2}" destId="{B09C5C71-066B-4963-A063-FFE72F3F92C9}" srcOrd="2" destOrd="0" presId="urn:microsoft.com/office/officeart/2018/2/layout/IconCircleList"/>
    <dgm:cxn modelId="{23BA2231-C808-4723-A818-647E1A50FE37}" type="presParOf" srcId="{B09C5C71-066B-4963-A063-FFE72F3F92C9}" destId="{C8D13F46-289D-43A8-AFED-9572BBBF5115}" srcOrd="0" destOrd="0" presId="urn:microsoft.com/office/officeart/2018/2/layout/IconCircleList"/>
    <dgm:cxn modelId="{EAF07373-3A0A-4BF6-9D68-E16111830C49}" type="presParOf" srcId="{B09C5C71-066B-4963-A063-FFE72F3F92C9}" destId="{D12F3E78-55A5-4B14-9183-C842BEA36F34}" srcOrd="1" destOrd="0" presId="urn:microsoft.com/office/officeart/2018/2/layout/IconCircleList"/>
    <dgm:cxn modelId="{0F9F3271-985B-402B-8C1D-9E3D1A081F8F}" type="presParOf" srcId="{B09C5C71-066B-4963-A063-FFE72F3F92C9}" destId="{6B8086D5-FA59-44A3-8EC6-F765915BE23D}" srcOrd="2" destOrd="0" presId="urn:microsoft.com/office/officeart/2018/2/layout/IconCircleList"/>
    <dgm:cxn modelId="{46998DC0-AC44-42B8-B119-A60B0C606B60}" type="presParOf" srcId="{B09C5C71-066B-4963-A063-FFE72F3F92C9}" destId="{95F4399B-A013-4DA8-ADB7-50CCF486F17C}" srcOrd="3" destOrd="0" presId="urn:microsoft.com/office/officeart/2018/2/layout/IconCircleList"/>
    <dgm:cxn modelId="{C194EABA-1DC5-49F0-92FB-FB1F300C4840}" type="presParOf" srcId="{2D7CDA16-5D22-464B-A9FC-3A950055C5F2}" destId="{5B633185-279D-4C24-B796-DEC71D172600}" srcOrd="3" destOrd="0" presId="urn:microsoft.com/office/officeart/2018/2/layout/IconCircleList"/>
    <dgm:cxn modelId="{93FEB450-43D7-4211-AA47-CDD73E2A8A85}" type="presParOf" srcId="{2D7CDA16-5D22-464B-A9FC-3A950055C5F2}" destId="{90984B76-1375-462D-AEDE-FB1DDB571EE4}" srcOrd="4" destOrd="0" presId="urn:microsoft.com/office/officeart/2018/2/layout/IconCircleList"/>
    <dgm:cxn modelId="{34D11F99-0A00-4C34-96E6-F6BD39E2C3F1}" type="presParOf" srcId="{90984B76-1375-462D-AEDE-FB1DDB571EE4}" destId="{4321541C-44A0-4A56-A668-F8C42DFF501D}" srcOrd="0" destOrd="0" presId="urn:microsoft.com/office/officeart/2018/2/layout/IconCircleList"/>
    <dgm:cxn modelId="{6ED4218C-4394-40E4-B8CE-A18BFBFE3912}" type="presParOf" srcId="{90984B76-1375-462D-AEDE-FB1DDB571EE4}" destId="{4C7CCD26-E2B7-474B-8B60-FA037FD3C8D1}" srcOrd="1" destOrd="0" presId="urn:microsoft.com/office/officeart/2018/2/layout/IconCircleList"/>
    <dgm:cxn modelId="{C14A39D6-804B-4DC8-9753-90FACDC22A1E}" type="presParOf" srcId="{90984B76-1375-462D-AEDE-FB1DDB571EE4}" destId="{171643C7-E052-4555-B6B4-368FDA6A2805}" srcOrd="2" destOrd="0" presId="urn:microsoft.com/office/officeart/2018/2/layout/IconCircleList"/>
    <dgm:cxn modelId="{2F5ECD16-85F2-46F5-9AEE-F83EB057BB48}" type="presParOf" srcId="{90984B76-1375-462D-AEDE-FB1DDB571EE4}" destId="{FF6296E5-8925-46EB-A02E-CCD698B336CD}" srcOrd="3" destOrd="0" presId="urn:microsoft.com/office/officeart/2018/2/layout/IconCircleList"/>
    <dgm:cxn modelId="{F2549C45-BB87-4667-9076-0818E1E24724}" type="presParOf" srcId="{2D7CDA16-5D22-464B-A9FC-3A950055C5F2}" destId="{878D1C79-EBE0-4CDA-9D81-7CDEF4E6F549}" srcOrd="5" destOrd="0" presId="urn:microsoft.com/office/officeart/2018/2/layout/IconCircleList"/>
    <dgm:cxn modelId="{E9EFD983-160A-43DD-B655-B6111506645D}" type="presParOf" srcId="{2D7CDA16-5D22-464B-A9FC-3A950055C5F2}" destId="{677E92B9-837D-444F-BB0A-A3B8288ACFE3}" srcOrd="6" destOrd="0" presId="urn:microsoft.com/office/officeart/2018/2/layout/IconCircleList"/>
    <dgm:cxn modelId="{3BB761E9-9650-410B-882B-FF977B16179A}" type="presParOf" srcId="{677E92B9-837D-444F-BB0A-A3B8288ACFE3}" destId="{EC029909-7C48-4FFF-B7A6-5BD5E369B317}" srcOrd="0" destOrd="0" presId="urn:microsoft.com/office/officeart/2018/2/layout/IconCircleList"/>
    <dgm:cxn modelId="{1B7D7A48-F2A8-4F4F-8417-4DC7ABC5F625}" type="presParOf" srcId="{677E92B9-837D-444F-BB0A-A3B8288ACFE3}" destId="{D5480632-4EFA-4FEC-89FD-4F7E45B06A23}" srcOrd="1" destOrd="0" presId="urn:microsoft.com/office/officeart/2018/2/layout/IconCircleList"/>
    <dgm:cxn modelId="{213DBFBE-00EA-4A9C-8E96-C1FFF3B3764E}" type="presParOf" srcId="{677E92B9-837D-444F-BB0A-A3B8288ACFE3}" destId="{F948C5B8-E499-4D8C-85E5-8592C8EA24FF}" srcOrd="2" destOrd="0" presId="urn:microsoft.com/office/officeart/2018/2/layout/IconCircleList"/>
    <dgm:cxn modelId="{3CA2B0A9-4B06-43A4-8E05-85109474CA40}" type="presParOf" srcId="{677E92B9-837D-444F-BB0A-A3B8288ACFE3}" destId="{830601E2-BCE5-4BCD-B70F-8D005CA112DB}" srcOrd="3" destOrd="0" presId="urn:microsoft.com/office/officeart/2018/2/layout/IconCircleList"/>
    <dgm:cxn modelId="{FC4E6251-DCC7-4021-A1C2-5F803A8FB8ED}" type="presParOf" srcId="{2D7CDA16-5D22-464B-A9FC-3A950055C5F2}" destId="{46C1057B-1614-4EFC-8049-F89D6A65D295}" srcOrd="7" destOrd="0" presId="urn:microsoft.com/office/officeart/2018/2/layout/IconCircleList"/>
    <dgm:cxn modelId="{5F948E9A-6C80-460C-8DFA-1920642A069A}" type="presParOf" srcId="{2D7CDA16-5D22-464B-A9FC-3A950055C5F2}" destId="{1A2A1E02-27F0-462D-A01E-58129049540A}" srcOrd="8" destOrd="0" presId="urn:microsoft.com/office/officeart/2018/2/layout/IconCircleList"/>
    <dgm:cxn modelId="{370F5C0C-6355-4084-893D-B24FDC0AFC63}" type="presParOf" srcId="{1A2A1E02-27F0-462D-A01E-58129049540A}" destId="{BC46D042-7133-4FFD-8F8E-1C734980FE8F}" srcOrd="0" destOrd="0" presId="urn:microsoft.com/office/officeart/2018/2/layout/IconCircleList"/>
    <dgm:cxn modelId="{810B1EC0-C359-44A4-9EBD-0B305847BA03}" type="presParOf" srcId="{1A2A1E02-27F0-462D-A01E-58129049540A}" destId="{22BC9A90-76B6-410B-8A4F-11F8AE981056}" srcOrd="1" destOrd="0" presId="urn:microsoft.com/office/officeart/2018/2/layout/IconCircleList"/>
    <dgm:cxn modelId="{46AE0E2D-BBDC-49DB-8517-394311A339C0}" type="presParOf" srcId="{1A2A1E02-27F0-462D-A01E-58129049540A}" destId="{EF6A122F-D685-4C19-8D0C-676F23F39C49}" srcOrd="2" destOrd="0" presId="urn:microsoft.com/office/officeart/2018/2/layout/IconCircleList"/>
    <dgm:cxn modelId="{A0FD62D3-6848-4839-BFE0-600C3FC620BA}" type="presParOf" srcId="{1A2A1E02-27F0-462D-A01E-58129049540A}" destId="{D534932F-B7E8-4FDA-9C06-32E14312B48B}" srcOrd="3" destOrd="0" presId="urn:microsoft.com/office/officeart/2018/2/layout/IconCircleList"/>
    <dgm:cxn modelId="{1E782D19-394F-4806-90C7-856EB95D9DFF}" type="presParOf" srcId="{2D7CDA16-5D22-464B-A9FC-3A950055C5F2}" destId="{1452CE84-D844-4251-91A5-7B2D46F764C3}" srcOrd="9" destOrd="0" presId="urn:microsoft.com/office/officeart/2018/2/layout/IconCircleList"/>
    <dgm:cxn modelId="{85B4B306-BE6B-4CC5-923D-ECB06F06F40B}" type="presParOf" srcId="{2D7CDA16-5D22-464B-A9FC-3A950055C5F2}" destId="{7ED0CF33-AD22-4888-9954-7B69E5A0AB4A}" srcOrd="10" destOrd="0" presId="urn:microsoft.com/office/officeart/2018/2/layout/IconCircleList"/>
    <dgm:cxn modelId="{46AB1D26-5DA1-489B-94E7-4DB24FC63CF1}" type="presParOf" srcId="{7ED0CF33-AD22-4888-9954-7B69E5A0AB4A}" destId="{BB26C79C-4BD0-4B11-9476-BF775729AFCC}" srcOrd="0" destOrd="0" presId="urn:microsoft.com/office/officeart/2018/2/layout/IconCircleList"/>
    <dgm:cxn modelId="{DAADB5B2-CF26-47AE-8671-E492C66828EA}" type="presParOf" srcId="{7ED0CF33-AD22-4888-9954-7B69E5A0AB4A}" destId="{9182574E-F946-4BE9-934E-46EA953FF324}" srcOrd="1" destOrd="0" presId="urn:microsoft.com/office/officeart/2018/2/layout/IconCircleList"/>
    <dgm:cxn modelId="{B84EBCB6-FA6C-437B-80AD-4CD6B262B476}" type="presParOf" srcId="{7ED0CF33-AD22-4888-9954-7B69E5A0AB4A}" destId="{AA6475FF-1B4A-4960-8014-59851892CB6D}" srcOrd="2" destOrd="0" presId="urn:microsoft.com/office/officeart/2018/2/layout/IconCircleList"/>
    <dgm:cxn modelId="{67BAED97-CCCE-4613-A2A4-EEE79C5B91B6}" type="presParOf" srcId="{7ED0CF33-AD22-4888-9954-7B69E5A0AB4A}" destId="{4E1DFFB3-DB0E-42C9-9103-E00205FF1D66}" srcOrd="3" destOrd="0" presId="urn:microsoft.com/office/officeart/2018/2/layout/IconCircleList"/>
    <dgm:cxn modelId="{5FC24BBB-1569-41BB-8126-7A28BB849A8C}" type="presParOf" srcId="{2D7CDA16-5D22-464B-A9FC-3A950055C5F2}" destId="{30CB5C91-4613-493B-996E-8C34C8E0E64A}" srcOrd="11" destOrd="0" presId="urn:microsoft.com/office/officeart/2018/2/layout/IconCircleList"/>
    <dgm:cxn modelId="{C5AD971F-E5F1-495D-A2D3-9304C4CC6D83}" type="presParOf" srcId="{2D7CDA16-5D22-464B-A9FC-3A950055C5F2}" destId="{14382963-1165-4AFE-9A3A-02F333059B54}" srcOrd="12" destOrd="0" presId="urn:microsoft.com/office/officeart/2018/2/layout/IconCircleList"/>
    <dgm:cxn modelId="{DAB28042-73C1-4942-8EDC-72B42587B113}" type="presParOf" srcId="{14382963-1165-4AFE-9A3A-02F333059B54}" destId="{C69309DD-DC5D-4B23-8067-DD9FBADA9520}" srcOrd="0" destOrd="0" presId="urn:microsoft.com/office/officeart/2018/2/layout/IconCircleList"/>
    <dgm:cxn modelId="{759252F7-451F-47A3-AAE5-9D6014FB2616}" type="presParOf" srcId="{14382963-1165-4AFE-9A3A-02F333059B54}" destId="{519DC19A-929A-4D8D-95A9-E79F2FB99E92}" srcOrd="1" destOrd="0" presId="urn:microsoft.com/office/officeart/2018/2/layout/IconCircleList"/>
    <dgm:cxn modelId="{EAEC07D2-6BAD-4FF3-A8DE-671F3A78B88B}" type="presParOf" srcId="{14382963-1165-4AFE-9A3A-02F333059B54}" destId="{5F6DA8C4-202D-4BBB-9FD1-5BD76B08F94C}" srcOrd="2" destOrd="0" presId="urn:microsoft.com/office/officeart/2018/2/layout/IconCircleList"/>
    <dgm:cxn modelId="{1ECD62B0-3360-4522-9B44-41C384B00AEC}" type="presParOf" srcId="{14382963-1165-4AFE-9A3A-02F333059B54}" destId="{F4EDA49E-B24C-4BCE-A173-13F0989A241D}" srcOrd="3" destOrd="0" presId="urn:microsoft.com/office/officeart/2018/2/layout/IconCircleList"/>
    <dgm:cxn modelId="{39737E3E-001F-4205-A863-269496127F03}" type="presParOf" srcId="{2D7CDA16-5D22-464B-A9FC-3A950055C5F2}" destId="{A2864C35-3484-4F90-B536-735595A5E416}" srcOrd="13" destOrd="0" presId="urn:microsoft.com/office/officeart/2018/2/layout/IconCircleList"/>
    <dgm:cxn modelId="{F425D4B8-F9F9-423D-9D72-376C9C3F522D}" type="presParOf" srcId="{2D7CDA16-5D22-464B-A9FC-3A950055C5F2}" destId="{D030CC59-091E-435B-B7F1-4B64021E1087}" srcOrd="14" destOrd="0" presId="urn:microsoft.com/office/officeart/2018/2/layout/IconCircleList"/>
    <dgm:cxn modelId="{7F43DDEC-6B05-4C8E-81A3-FBC0365F3E56}" type="presParOf" srcId="{D030CC59-091E-435B-B7F1-4B64021E1087}" destId="{F14B67B4-C90C-436D-BCCB-E906E3D68863}" srcOrd="0" destOrd="0" presId="urn:microsoft.com/office/officeart/2018/2/layout/IconCircleList"/>
    <dgm:cxn modelId="{EF3402A1-0AA0-48FC-A1EF-E93AB39B2588}" type="presParOf" srcId="{D030CC59-091E-435B-B7F1-4B64021E1087}" destId="{43913C6A-A2B1-4F44-A61B-2E8C776EFEAB}" srcOrd="1" destOrd="0" presId="urn:microsoft.com/office/officeart/2018/2/layout/IconCircleList"/>
    <dgm:cxn modelId="{FC0915C3-ECBC-4930-A117-DA542A66FEC9}" type="presParOf" srcId="{D030CC59-091E-435B-B7F1-4B64021E1087}" destId="{C05CA1DE-C2D0-4130-ABA4-85C570EE43F4}" srcOrd="2" destOrd="0" presId="urn:microsoft.com/office/officeart/2018/2/layout/IconCircleList"/>
    <dgm:cxn modelId="{3C27B90A-FB11-4AE1-8BAF-B5D3B22F82AE}" type="presParOf" srcId="{D030CC59-091E-435B-B7F1-4B64021E1087}" destId="{E19853E1-4663-4210-BE61-A846ED4C437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DB71D6-C5C7-4151-A38F-CF6DC847626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099F87-F635-462B-A977-CE5AF19540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Century" panose="02040604050505020304" pitchFamily="18" charset="0"/>
            </a:rPr>
            <a:t>In the past, specialists working in the field of human resources were seen just as a number of members dealing only with organizational policy.</a:t>
          </a:r>
        </a:p>
      </dgm:t>
    </dgm:pt>
    <dgm:pt modelId="{DE99E4A4-AAAB-44F5-B435-0AD16F3EFCC7}" type="parTrans" cxnId="{2A1E65EA-D4ED-4E22-96D3-2CDC0883BE01}">
      <dgm:prSet/>
      <dgm:spPr/>
      <dgm:t>
        <a:bodyPr/>
        <a:lstStyle/>
        <a:p>
          <a:endParaRPr lang="en-US"/>
        </a:p>
      </dgm:t>
    </dgm:pt>
    <dgm:pt modelId="{48331D57-A8CA-45D8-B509-634BE6469944}" type="sibTrans" cxnId="{2A1E65EA-D4ED-4E22-96D3-2CDC0883BE01}">
      <dgm:prSet/>
      <dgm:spPr/>
      <dgm:t>
        <a:bodyPr/>
        <a:lstStyle/>
        <a:p>
          <a:endParaRPr lang="en-US"/>
        </a:p>
      </dgm:t>
    </dgm:pt>
    <dgm:pt modelId="{59756CF7-B377-4801-86E6-E891689880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Century" panose="02040604050505020304" pitchFamily="18" charset="0"/>
            </a:rPr>
            <a:t>Today, the HR executive role is </a:t>
          </a:r>
          <a:r>
            <a:rPr lang="en-US" sz="1800" dirty="0" err="1">
              <a:latin typeface="Century" panose="02040604050505020304" pitchFamily="18" charset="0"/>
            </a:rPr>
            <a:t>transporte</a:t>
          </a:r>
          <a:r>
            <a:rPr lang="en-US" sz="1800" dirty="0">
              <a:latin typeface="Century" panose="02040604050505020304" pitchFamily="18" charset="0"/>
            </a:rPr>
            <a:t> to align with more forward-thinking practices. </a:t>
          </a:r>
        </a:p>
      </dgm:t>
    </dgm:pt>
    <dgm:pt modelId="{554BFE52-5270-4E17-ADB3-AE93210173C6}" type="parTrans" cxnId="{D9089A48-AFC7-4CD9-AB69-5D1311CF4A63}">
      <dgm:prSet/>
      <dgm:spPr/>
      <dgm:t>
        <a:bodyPr/>
        <a:lstStyle/>
        <a:p>
          <a:endParaRPr lang="en-US"/>
        </a:p>
      </dgm:t>
    </dgm:pt>
    <dgm:pt modelId="{BB0D62C0-D44C-4FB4-8CDA-E0E6FC3F20FD}" type="sibTrans" cxnId="{D9089A48-AFC7-4CD9-AB69-5D1311CF4A63}">
      <dgm:prSet/>
      <dgm:spPr/>
      <dgm:t>
        <a:bodyPr/>
        <a:lstStyle/>
        <a:p>
          <a:endParaRPr lang="en-US"/>
        </a:p>
      </dgm:t>
    </dgm:pt>
    <dgm:pt modelId="{7AFBA6A5-7CA1-4C46-B48F-34E8A9C21A11}" type="pres">
      <dgm:prSet presAssocID="{34DB71D6-C5C7-4151-A38F-CF6DC847626A}" presName="root" presStyleCnt="0">
        <dgm:presLayoutVars>
          <dgm:dir/>
          <dgm:resizeHandles val="exact"/>
        </dgm:presLayoutVars>
      </dgm:prSet>
      <dgm:spPr/>
    </dgm:pt>
    <dgm:pt modelId="{0F484E32-FD18-4BA5-A411-27381ABDC7CC}" type="pres">
      <dgm:prSet presAssocID="{69099F87-F635-462B-A977-CE5AF19540F6}" presName="compNode" presStyleCnt="0"/>
      <dgm:spPr/>
    </dgm:pt>
    <dgm:pt modelId="{E9DEF3CA-EF69-454B-A1AB-F3966D3C54B1}" type="pres">
      <dgm:prSet presAssocID="{69099F87-F635-462B-A977-CE5AF19540F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98FEE211-BD7C-44ED-BA59-23398A65CBC1}" type="pres">
      <dgm:prSet presAssocID="{69099F87-F635-462B-A977-CE5AF19540F6}" presName="spaceRect" presStyleCnt="0"/>
      <dgm:spPr/>
    </dgm:pt>
    <dgm:pt modelId="{C8026D05-2F00-4A20-A8AA-D590E04C15A6}" type="pres">
      <dgm:prSet presAssocID="{69099F87-F635-462B-A977-CE5AF19540F6}" presName="textRect" presStyleLbl="revTx" presStyleIdx="0" presStyleCnt="2">
        <dgm:presLayoutVars>
          <dgm:chMax val="1"/>
          <dgm:chPref val="1"/>
        </dgm:presLayoutVars>
      </dgm:prSet>
      <dgm:spPr/>
    </dgm:pt>
    <dgm:pt modelId="{16F6B42F-827A-49D8-99B3-443EF2B81CF7}" type="pres">
      <dgm:prSet presAssocID="{48331D57-A8CA-45D8-B509-634BE6469944}" presName="sibTrans" presStyleCnt="0"/>
      <dgm:spPr/>
    </dgm:pt>
    <dgm:pt modelId="{60E61593-80A5-4AFF-A1D5-1A4ADB0F997D}" type="pres">
      <dgm:prSet presAssocID="{59756CF7-B377-4801-86E6-E891689880A0}" presName="compNode" presStyleCnt="0"/>
      <dgm:spPr/>
    </dgm:pt>
    <dgm:pt modelId="{F2BDBE68-33FB-4365-ADA5-F7D2E0160018}" type="pres">
      <dgm:prSet presAssocID="{59756CF7-B377-4801-86E6-E891689880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9F8A37D-5E1D-4B8C-8A5F-8DE0995E277C}" type="pres">
      <dgm:prSet presAssocID="{59756CF7-B377-4801-86E6-E891689880A0}" presName="spaceRect" presStyleCnt="0"/>
      <dgm:spPr/>
    </dgm:pt>
    <dgm:pt modelId="{50F59C91-FAC0-4FA8-8FC6-7B25229BFC78}" type="pres">
      <dgm:prSet presAssocID="{59756CF7-B377-4801-86E6-E891689880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9D13D23-AF58-4080-8A64-2A59151F7E54}" type="presOf" srcId="{34DB71D6-C5C7-4151-A38F-CF6DC847626A}" destId="{7AFBA6A5-7CA1-4C46-B48F-34E8A9C21A11}" srcOrd="0" destOrd="0" presId="urn:microsoft.com/office/officeart/2018/2/layout/IconLabelList"/>
    <dgm:cxn modelId="{3C64B827-15FB-4059-A7FA-56B47AB3A70C}" type="presOf" srcId="{69099F87-F635-462B-A977-CE5AF19540F6}" destId="{C8026D05-2F00-4A20-A8AA-D590E04C15A6}" srcOrd="0" destOrd="0" presId="urn:microsoft.com/office/officeart/2018/2/layout/IconLabelList"/>
    <dgm:cxn modelId="{D9089A48-AFC7-4CD9-AB69-5D1311CF4A63}" srcId="{34DB71D6-C5C7-4151-A38F-CF6DC847626A}" destId="{59756CF7-B377-4801-86E6-E891689880A0}" srcOrd="1" destOrd="0" parTransId="{554BFE52-5270-4E17-ADB3-AE93210173C6}" sibTransId="{BB0D62C0-D44C-4FB4-8CDA-E0E6FC3F20FD}"/>
    <dgm:cxn modelId="{2A1E65EA-D4ED-4E22-96D3-2CDC0883BE01}" srcId="{34DB71D6-C5C7-4151-A38F-CF6DC847626A}" destId="{69099F87-F635-462B-A977-CE5AF19540F6}" srcOrd="0" destOrd="0" parTransId="{DE99E4A4-AAAB-44F5-B435-0AD16F3EFCC7}" sibTransId="{48331D57-A8CA-45D8-B509-634BE6469944}"/>
    <dgm:cxn modelId="{9C59B7EB-2D8E-4323-9398-B7142AD51335}" type="presOf" srcId="{59756CF7-B377-4801-86E6-E891689880A0}" destId="{50F59C91-FAC0-4FA8-8FC6-7B25229BFC78}" srcOrd="0" destOrd="0" presId="urn:microsoft.com/office/officeart/2018/2/layout/IconLabelList"/>
    <dgm:cxn modelId="{EB035A75-771A-4A10-A839-5CF939B05A4B}" type="presParOf" srcId="{7AFBA6A5-7CA1-4C46-B48F-34E8A9C21A11}" destId="{0F484E32-FD18-4BA5-A411-27381ABDC7CC}" srcOrd="0" destOrd="0" presId="urn:microsoft.com/office/officeart/2018/2/layout/IconLabelList"/>
    <dgm:cxn modelId="{CAF2997C-3443-433B-B669-39160D3D52D6}" type="presParOf" srcId="{0F484E32-FD18-4BA5-A411-27381ABDC7CC}" destId="{E9DEF3CA-EF69-454B-A1AB-F3966D3C54B1}" srcOrd="0" destOrd="0" presId="urn:microsoft.com/office/officeart/2018/2/layout/IconLabelList"/>
    <dgm:cxn modelId="{70F884E7-CDDC-4C72-85CC-8FE5448CCEB0}" type="presParOf" srcId="{0F484E32-FD18-4BA5-A411-27381ABDC7CC}" destId="{98FEE211-BD7C-44ED-BA59-23398A65CBC1}" srcOrd="1" destOrd="0" presId="urn:microsoft.com/office/officeart/2018/2/layout/IconLabelList"/>
    <dgm:cxn modelId="{A37011F5-E5CE-4C07-B194-685F83A89AF0}" type="presParOf" srcId="{0F484E32-FD18-4BA5-A411-27381ABDC7CC}" destId="{C8026D05-2F00-4A20-A8AA-D590E04C15A6}" srcOrd="2" destOrd="0" presId="urn:microsoft.com/office/officeart/2018/2/layout/IconLabelList"/>
    <dgm:cxn modelId="{30865AFD-75EF-4B87-9080-65C96DD5901E}" type="presParOf" srcId="{7AFBA6A5-7CA1-4C46-B48F-34E8A9C21A11}" destId="{16F6B42F-827A-49D8-99B3-443EF2B81CF7}" srcOrd="1" destOrd="0" presId="urn:microsoft.com/office/officeart/2018/2/layout/IconLabelList"/>
    <dgm:cxn modelId="{CE49F2B8-C3BD-4AA2-94F8-6A46D823CB4C}" type="presParOf" srcId="{7AFBA6A5-7CA1-4C46-B48F-34E8A9C21A11}" destId="{60E61593-80A5-4AFF-A1D5-1A4ADB0F997D}" srcOrd="2" destOrd="0" presId="urn:microsoft.com/office/officeart/2018/2/layout/IconLabelList"/>
    <dgm:cxn modelId="{8688134C-78A7-4B2E-A2A2-5DAFB137FC29}" type="presParOf" srcId="{60E61593-80A5-4AFF-A1D5-1A4ADB0F997D}" destId="{F2BDBE68-33FB-4365-ADA5-F7D2E0160018}" srcOrd="0" destOrd="0" presId="urn:microsoft.com/office/officeart/2018/2/layout/IconLabelList"/>
    <dgm:cxn modelId="{CBAAADCA-95F5-4E90-AAC6-E951AA0B028B}" type="presParOf" srcId="{60E61593-80A5-4AFF-A1D5-1A4ADB0F997D}" destId="{69F8A37D-5E1D-4B8C-8A5F-8DE0995E277C}" srcOrd="1" destOrd="0" presId="urn:microsoft.com/office/officeart/2018/2/layout/IconLabelList"/>
    <dgm:cxn modelId="{B04C4249-67AE-405A-B0EC-3BCE92F4FAC4}" type="presParOf" srcId="{60E61593-80A5-4AFF-A1D5-1A4ADB0F997D}" destId="{50F59C91-FAC0-4FA8-8FC6-7B25229BFC7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D1CA4B-613C-4BCD-8B13-6C5226FBC3C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3C2045-7DAF-43A7-BBB6-29E5442C4C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" panose="02040604050505020304" pitchFamily="18" charset="0"/>
            </a:rPr>
            <a:t>Principles-led</a:t>
          </a:r>
        </a:p>
      </dgm:t>
    </dgm:pt>
    <dgm:pt modelId="{BCD3EF6A-82EA-403A-B02D-EA05162942F8}" type="parTrans" cxnId="{CBAEE005-BA99-44BA-B738-078DEF1E9224}">
      <dgm:prSet/>
      <dgm:spPr/>
      <dgm:t>
        <a:bodyPr/>
        <a:lstStyle/>
        <a:p>
          <a:endParaRPr lang="en-US"/>
        </a:p>
      </dgm:t>
    </dgm:pt>
    <dgm:pt modelId="{D0886F26-A6D6-4E49-A6BD-D39008FB429A}" type="sibTrans" cxnId="{CBAEE005-BA99-44BA-B738-078DEF1E92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D316A6-8C89-4B90-AD9C-83FD8E2D2F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" panose="02040604050505020304" pitchFamily="18" charset="0"/>
            </a:rPr>
            <a:t>Work matters</a:t>
          </a:r>
        </a:p>
      </dgm:t>
    </dgm:pt>
    <dgm:pt modelId="{FD2F9AF6-DE30-4275-9DB6-1EB600163FB4}" type="parTrans" cxnId="{A0AC16D6-1EF6-4413-86F8-266577912BC2}">
      <dgm:prSet/>
      <dgm:spPr/>
      <dgm:t>
        <a:bodyPr/>
        <a:lstStyle/>
        <a:p>
          <a:endParaRPr lang="en-US"/>
        </a:p>
      </dgm:t>
    </dgm:pt>
    <dgm:pt modelId="{A5044A9B-6E32-4A67-93E8-2180FC02E2A1}" type="sibTrans" cxnId="{A0AC16D6-1EF6-4413-86F8-266577912BC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C53915C-FC65-4951-BA72-A8DBA22B5F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" panose="02040604050505020304" pitchFamily="18" charset="0"/>
            </a:rPr>
            <a:t>People matter</a:t>
          </a:r>
        </a:p>
      </dgm:t>
    </dgm:pt>
    <dgm:pt modelId="{237EDB46-F803-4376-92AE-B878105B65E7}" type="parTrans" cxnId="{3CB62940-E24E-4B47-8897-172103BE9C26}">
      <dgm:prSet/>
      <dgm:spPr/>
      <dgm:t>
        <a:bodyPr/>
        <a:lstStyle/>
        <a:p>
          <a:endParaRPr lang="en-US"/>
        </a:p>
      </dgm:t>
    </dgm:pt>
    <dgm:pt modelId="{2F21F5A6-ED22-4D64-995B-851FDE93D076}" type="sibTrans" cxnId="{3CB62940-E24E-4B47-8897-172103BE9C2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FDB1057-36FD-44FE-96E3-81DB38A281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" panose="02040604050505020304" pitchFamily="18" charset="0"/>
            </a:rPr>
            <a:t>Professionalism matters</a:t>
          </a:r>
        </a:p>
      </dgm:t>
    </dgm:pt>
    <dgm:pt modelId="{9F03A002-4FE3-4394-A21F-A5ED988ED9D2}" type="parTrans" cxnId="{6ECEC18C-194E-4AAB-B23D-7D8C368235F2}">
      <dgm:prSet/>
      <dgm:spPr/>
      <dgm:t>
        <a:bodyPr/>
        <a:lstStyle/>
        <a:p>
          <a:endParaRPr lang="en-US"/>
        </a:p>
      </dgm:t>
    </dgm:pt>
    <dgm:pt modelId="{81402003-7476-42A4-A956-1034986FF22D}" type="sibTrans" cxnId="{6ECEC18C-194E-4AAB-B23D-7D8C368235F2}">
      <dgm:prSet/>
      <dgm:spPr/>
      <dgm:t>
        <a:bodyPr/>
        <a:lstStyle/>
        <a:p>
          <a:endParaRPr lang="en-US"/>
        </a:p>
      </dgm:t>
    </dgm:pt>
    <dgm:pt modelId="{0EF23A16-2659-46D9-8CEE-5CB00D006754}" type="pres">
      <dgm:prSet presAssocID="{60D1CA4B-613C-4BCD-8B13-6C5226FBC3C8}" presName="root" presStyleCnt="0">
        <dgm:presLayoutVars>
          <dgm:dir/>
          <dgm:resizeHandles val="exact"/>
        </dgm:presLayoutVars>
      </dgm:prSet>
      <dgm:spPr/>
    </dgm:pt>
    <dgm:pt modelId="{48878F35-D6FF-4E53-92DD-182560DD83F8}" type="pres">
      <dgm:prSet presAssocID="{60D1CA4B-613C-4BCD-8B13-6C5226FBC3C8}" presName="container" presStyleCnt="0">
        <dgm:presLayoutVars>
          <dgm:dir/>
          <dgm:resizeHandles val="exact"/>
        </dgm:presLayoutVars>
      </dgm:prSet>
      <dgm:spPr/>
    </dgm:pt>
    <dgm:pt modelId="{9947FC30-2598-4BC6-8E06-274E786A0A8D}" type="pres">
      <dgm:prSet presAssocID="{133C2045-7DAF-43A7-BBB6-29E5442C4CB8}" presName="compNode" presStyleCnt="0"/>
      <dgm:spPr/>
    </dgm:pt>
    <dgm:pt modelId="{1593F38A-8F41-4AC8-9F42-D55A72BF868B}" type="pres">
      <dgm:prSet presAssocID="{133C2045-7DAF-43A7-BBB6-29E5442C4CB8}" presName="iconBgRect" presStyleLbl="bgShp" presStyleIdx="0" presStyleCnt="4"/>
      <dgm:spPr/>
    </dgm:pt>
    <dgm:pt modelId="{0EF85A96-AC70-4A6E-B22D-FC7A47781883}" type="pres">
      <dgm:prSet presAssocID="{133C2045-7DAF-43A7-BBB6-29E5442C4CB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C3FAF87-2CAA-443D-A59B-E12767964FC3}" type="pres">
      <dgm:prSet presAssocID="{133C2045-7DAF-43A7-BBB6-29E5442C4CB8}" presName="spaceRect" presStyleCnt="0"/>
      <dgm:spPr/>
    </dgm:pt>
    <dgm:pt modelId="{1F75EA4E-BC0A-481A-B39C-DB97E74E40EA}" type="pres">
      <dgm:prSet presAssocID="{133C2045-7DAF-43A7-BBB6-29E5442C4CB8}" presName="textRect" presStyleLbl="revTx" presStyleIdx="0" presStyleCnt="4">
        <dgm:presLayoutVars>
          <dgm:chMax val="1"/>
          <dgm:chPref val="1"/>
        </dgm:presLayoutVars>
      </dgm:prSet>
      <dgm:spPr/>
    </dgm:pt>
    <dgm:pt modelId="{D6264933-6334-41E9-BDF7-8DD642FD0761}" type="pres">
      <dgm:prSet presAssocID="{D0886F26-A6D6-4E49-A6BD-D39008FB429A}" presName="sibTrans" presStyleLbl="sibTrans2D1" presStyleIdx="0" presStyleCnt="0"/>
      <dgm:spPr/>
    </dgm:pt>
    <dgm:pt modelId="{26D0C2EC-536B-41FF-BD5B-5CD89783BBD9}" type="pres">
      <dgm:prSet presAssocID="{DBD316A6-8C89-4B90-AD9C-83FD8E2D2F7E}" presName="compNode" presStyleCnt="0"/>
      <dgm:spPr/>
    </dgm:pt>
    <dgm:pt modelId="{8ADEE885-3C45-48FD-B729-CB058834F612}" type="pres">
      <dgm:prSet presAssocID="{DBD316A6-8C89-4B90-AD9C-83FD8E2D2F7E}" presName="iconBgRect" presStyleLbl="bgShp" presStyleIdx="1" presStyleCnt="4"/>
      <dgm:spPr/>
    </dgm:pt>
    <dgm:pt modelId="{0C8FA7B1-FB0D-4CA5-9163-B175725422AA}" type="pres">
      <dgm:prSet presAssocID="{DBD316A6-8C89-4B90-AD9C-83FD8E2D2F7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6B94662-1C01-432B-8BD6-72B47E8F4F6E}" type="pres">
      <dgm:prSet presAssocID="{DBD316A6-8C89-4B90-AD9C-83FD8E2D2F7E}" presName="spaceRect" presStyleCnt="0"/>
      <dgm:spPr/>
    </dgm:pt>
    <dgm:pt modelId="{149E7759-65BC-4953-8997-299A9DE91571}" type="pres">
      <dgm:prSet presAssocID="{DBD316A6-8C89-4B90-AD9C-83FD8E2D2F7E}" presName="textRect" presStyleLbl="revTx" presStyleIdx="1" presStyleCnt="4">
        <dgm:presLayoutVars>
          <dgm:chMax val="1"/>
          <dgm:chPref val="1"/>
        </dgm:presLayoutVars>
      </dgm:prSet>
      <dgm:spPr/>
    </dgm:pt>
    <dgm:pt modelId="{F6509368-9421-4E9B-A543-D9A9961D3903}" type="pres">
      <dgm:prSet presAssocID="{A5044A9B-6E32-4A67-93E8-2180FC02E2A1}" presName="sibTrans" presStyleLbl="sibTrans2D1" presStyleIdx="0" presStyleCnt="0"/>
      <dgm:spPr/>
    </dgm:pt>
    <dgm:pt modelId="{B6939AED-9AC5-4110-A2F6-26D8B3C4306C}" type="pres">
      <dgm:prSet presAssocID="{0C53915C-FC65-4951-BA72-A8DBA22B5F01}" presName="compNode" presStyleCnt="0"/>
      <dgm:spPr/>
    </dgm:pt>
    <dgm:pt modelId="{823EE832-6EC9-4EE2-B41C-0DDD2A604BFD}" type="pres">
      <dgm:prSet presAssocID="{0C53915C-FC65-4951-BA72-A8DBA22B5F01}" presName="iconBgRect" presStyleLbl="bgShp" presStyleIdx="2" presStyleCnt="4"/>
      <dgm:spPr/>
    </dgm:pt>
    <dgm:pt modelId="{497061C8-E4D7-44E5-8CAD-DB5CCB637702}" type="pres">
      <dgm:prSet presAssocID="{0C53915C-FC65-4951-BA72-A8DBA22B5F0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C4A7F29-91F0-4855-9BDF-6A4B8DA2283B}" type="pres">
      <dgm:prSet presAssocID="{0C53915C-FC65-4951-BA72-A8DBA22B5F01}" presName="spaceRect" presStyleCnt="0"/>
      <dgm:spPr/>
    </dgm:pt>
    <dgm:pt modelId="{A619B79A-45AC-4D33-B806-2CE192934383}" type="pres">
      <dgm:prSet presAssocID="{0C53915C-FC65-4951-BA72-A8DBA22B5F01}" presName="textRect" presStyleLbl="revTx" presStyleIdx="2" presStyleCnt="4">
        <dgm:presLayoutVars>
          <dgm:chMax val="1"/>
          <dgm:chPref val="1"/>
        </dgm:presLayoutVars>
      </dgm:prSet>
      <dgm:spPr/>
    </dgm:pt>
    <dgm:pt modelId="{08FF81E9-7B3E-459E-A97A-D62EDC214EFA}" type="pres">
      <dgm:prSet presAssocID="{2F21F5A6-ED22-4D64-995B-851FDE93D076}" presName="sibTrans" presStyleLbl="sibTrans2D1" presStyleIdx="0" presStyleCnt="0"/>
      <dgm:spPr/>
    </dgm:pt>
    <dgm:pt modelId="{C8EF467C-C058-4EF0-9FB8-77DFC27381C1}" type="pres">
      <dgm:prSet presAssocID="{AFDB1057-36FD-44FE-96E3-81DB38A28126}" presName="compNode" presStyleCnt="0"/>
      <dgm:spPr/>
    </dgm:pt>
    <dgm:pt modelId="{5CEFB53C-7EC5-41B6-ACC3-27A374E3E2A9}" type="pres">
      <dgm:prSet presAssocID="{AFDB1057-36FD-44FE-96E3-81DB38A28126}" presName="iconBgRect" presStyleLbl="bgShp" presStyleIdx="3" presStyleCnt="4"/>
      <dgm:spPr/>
    </dgm:pt>
    <dgm:pt modelId="{9A16FF33-DFFB-49FF-AB73-97ECDA33CE72}" type="pres">
      <dgm:prSet presAssocID="{AFDB1057-36FD-44FE-96E3-81DB38A281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83D8B6E8-D7AB-41E7-A6F2-F345E24556CD}" type="pres">
      <dgm:prSet presAssocID="{AFDB1057-36FD-44FE-96E3-81DB38A28126}" presName="spaceRect" presStyleCnt="0"/>
      <dgm:spPr/>
    </dgm:pt>
    <dgm:pt modelId="{04563D13-F9D0-4B5D-A9E9-066DB40439B2}" type="pres">
      <dgm:prSet presAssocID="{AFDB1057-36FD-44FE-96E3-81DB38A281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BAEE005-BA99-44BA-B738-078DEF1E9224}" srcId="{60D1CA4B-613C-4BCD-8B13-6C5226FBC3C8}" destId="{133C2045-7DAF-43A7-BBB6-29E5442C4CB8}" srcOrd="0" destOrd="0" parTransId="{BCD3EF6A-82EA-403A-B02D-EA05162942F8}" sibTransId="{D0886F26-A6D6-4E49-A6BD-D39008FB429A}"/>
    <dgm:cxn modelId="{E4019809-8D25-4838-916E-F0BC6BCA16F4}" type="presOf" srcId="{133C2045-7DAF-43A7-BBB6-29E5442C4CB8}" destId="{1F75EA4E-BC0A-481A-B39C-DB97E74E40EA}" srcOrd="0" destOrd="0" presId="urn:microsoft.com/office/officeart/2018/2/layout/IconCircleList"/>
    <dgm:cxn modelId="{3CB62940-E24E-4B47-8897-172103BE9C26}" srcId="{60D1CA4B-613C-4BCD-8B13-6C5226FBC3C8}" destId="{0C53915C-FC65-4951-BA72-A8DBA22B5F01}" srcOrd="2" destOrd="0" parTransId="{237EDB46-F803-4376-92AE-B878105B65E7}" sibTransId="{2F21F5A6-ED22-4D64-995B-851FDE93D076}"/>
    <dgm:cxn modelId="{0021D07C-014E-48B6-9915-19621CEF17C1}" type="presOf" srcId="{2F21F5A6-ED22-4D64-995B-851FDE93D076}" destId="{08FF81E9-7B3E-459E-A97A-D62EDC214EFA}" srcOrd="0" destOrd="0" presId="urn:microsoft.com/office/officeart/2018/2/layout/IconCircleList"/>
    <dgm:cxn modelId="{6ECEC18C-194E-4AAB-B23D-7D8C368235F2}" srcId="{60D1CA4B-613C-4BCD-8B13-6C5226FBC3C8}" destId="{AFDB1057-36FD-44FE-96E3-81DB38A28126}" srcOrd="3" destOrd="0" parTransId="{9F03A002-4FE3-4394-A21F-A5ED988ED9D2}" sibTransId="{81402003-7476-42A4-A956-1034986FF22D}"/>
    <dgm:cxn modelId="{CF367CAB-FE77-4830-AA53-38713761F488}" type="presOf" srcId="{60D1CA4B-613C-4BCD-8B13-6C5226FBC3C8}" destId="{0EF23A16-2659-46D9-8CEE-5CB00D006754}" srcOrd="0" destOrd="0" presId="urn:microsoft.com/office/officeart/2018/2/layout/IconCircleList"/>
    <dgm:cxn modelId="{4D82BDBD-62F1-46D1-89F5-F4E6683F88F5}" type="presOf" srcId="{AFDB1057-36FD-44FE-96E3-81DB38A28126}" destId="{04563D13-F9D0-4B5D-A9E9-066DB40439B2}" srcOrd="0" destOrd="0" presId="urn:microsoft.com/office/officeart/2018/2/layout/IconCircleList"/>
    <dgm:cxn modelId="{DC0592CB-3CAC-4E9C-A8D6-571EA2C0BF40}" type="presOf" srcId="{0C53915C-FC65-4951-BA72-A8DBA22B5F01}" destId="{A619B79A-45AC-4D33-B806-2CE192934383}" srcOrd="0" destOrd="0" presId="urn:microsoft.com/office/officeart/2018/2/layout/IconCircleList"/>
    <dgm:cxn modelId="{A0AC16D6-1EF6-4413-86F8-266577912BC2}" srcId="{60D1CA4B-613C-4BCD-8B13-6C5226FBC3C8}" destId="{DBD316A6-8C89-4B90-AD9C-83FD8E2D2F7E}" srcOrd="1" destOrd="0" parTransId="{FD2F9AF6-DE30-4275-9DB6-1EB600163FB4}" sibTransId="{A5044A9B-6E32-4A67-93E8-2180FC02E2A1}"/>
    <dgm:cxn modelId="{28A5B7F6-B629-487D-B31B-433E2C38B194}" type="presOf" srcId="{A5044A9B-6E32-4A67-93E8-2180FC02E2A1}" destId="{F6509368-9421-4E9B-A543-D9A9961D3903}" srcOrd="0" destOrd="0" presId="urn:microsoft.com/office/officeart/2018/2/layout/IconCircleList"/>
    <dgm:cxn modelId="{3D6C6DFB-ECF8-44BB-A76C-93D0665EED2B}" type="presOf" srcId="{DBD316A6-8C89-4B90-AD9C-83FD8E2D2F7E}" destId="{149E7759-65BC-4953-8997-299A9DE91571}" srcOrd="0" destOrd="0" presId="urn:microsoft.com/office/officeart/2018/2/layout/IconCircleList"/>
    <dgm:cxn modelId="{04DD5CFC-1B2F-4158-84EF-8C4C8335C3C7}" type="presOf" srcId="{D0886F26-A6D6-4E49-A6BD-D39008FB429A}" destId="{D6264933-6334-41E9-BDF7-8DD642FD0761}" srcOrd="0" destOrd="0" presId="urn:microsoft.com/office/officeart/2018/2/layout/IconCircleList"/>
    <dgm:cxn modelId="{77A5D4A6-09F7-498A-97E8-D4D99CA784F4}" type="presParOf" srcId="{0EF23A16-2659-46D9-8CEE-5CB00D006754}" destId="{48878F35-D6FF-4E53-92DD-182560DD83F8}" srcOrd="0" destOrd="0" presId="urn:microsoft.com/office/officeart/2018/2/layout/IconCircleList"/>
    <dgm:cxn modelId="{DDB6CE88-12C9-4D20-A043-878B54172B7A}" type="presParOf" srcId="{48878F35-D6FF-4E53-92DD-182560DD83F8}" destId="{9947FC30-2598-4BC6-8E06-274E786A0A8D}" srcOrd="0" destOrd="0" presId="urn:microsoft.com/office/officeart/2018/2/layout/IconCircleList"/>
    <dgm:cxn modelId="{1B77D12A-D1E9-404C-B81B-D8FD11724D6E}" type="presParOf" srcId="{9947FC30-2598-4BC6-8E06-274E786A0A8D}" destId="{1593F38A-8F41-4AC8-9F42-D55A72BF868B}" srcOrd="0" destOrd="0" presId="urn:microsoft.com/office/officeart/2018/2/layout/IconCircleList"/>
    <dgm:cxn modelId="{F31055CF-C37C-4036-A729-D05856AD128D}" type="presParOf" srcId="{9947FC30-2598-4BC6-8E06-274E786A0A8D}" destId="{0EF85A96-AC70-4A6E-B22D-FC7A47781883}" srcOrd="1" destOrd="0" presId="urn:microsoft.com/office/officeart/2018/2/layout/IconCircleList"/>
    <dgm:cxn modelId="{FBB17212-A685-4C68-B273-474453BCA22F}" type="presParOf" srcId="{9947FC30-2598-4BC6-8E06-274E786A0A8D}" destId="{DC3FAF87-2CAA-443D-A59B-E12767964FC3}" srcOrd="2" destOrd="0" presId="urn:microsoft.com/office/officeart/2018/2/layout/IconCircleList"/>
    <dgm:cxn modelId="{7D01DD4C-9E0A-44D2-A561-5B6626A80D81}" type="presParOf" srcId="{9947FC30-2598-4BC6-8E06-274E786A0A8D}" destId="{1F75EA4E-BC0A-481A-B39C-DB97E74E40EA}" srcOrd="3" destOrd="0" presId="urn:microsoft.com/office/officeart/2018/2/layout/IconCircleList"/>
    <dgm:cxn modelId="{223892B2-779A-4461-9DF3-28CF7822157E}" type="presParOf" srcId="{48878F35-D6FF-4E53-92DD-182560DD83F8}" destId="{D6264933-6334-41E9-BDF7-8DD642FD0761}" srcOrd="1" destOrd="0" presId="urn:microsoft.com/office/officeart/2018/2/layout/IconCircleList"/>
    <dgm:cxn modelId="{82DFA527-6DD9-43B3-A3F9-B9C55C21B982}" type="presParOf" srcId="{48878F35-D6FF-4E53-92DD-182560DD83F8}" destId="{26D0C2EC-536B-41FF-BD5B-5CD89783BBD9}" srcOrd="2" destOrd="0" presId="urn:microsoft.com/office/officeart/2018/2/layout/IconCircleList"/>
    <dgm:cxn modelId="{F78A1B7B-9140-45A9-ABD6-BC389E2BFAEE}" type="presParOf" srcId="{26D0C2EC-536B-41FF-BD5B-5CD89783BBD9}" destId="{8ADEE885-3C45-48FD-B729-CB058834F612}" srcOrd="0" destOrd="0" presId="urn:microsoft.com/office/officeart/2018/2/layout/IconCircleList"/>
    <dgm:cxn modelId="{E2480C9A-ECAE-4EEF-ADF3-E221229A2080}" type="presParOf" srcId="{26D0C2EC-536B-41FF-BD5B-5CD89783BBD9}" destId="{0C8FA7B1-FB0D-4CA5-9163-B175725422AA}" srcOrd="1" destOrd="0" presId="urn:microsoft.com/office/officeart/2018/2/layout/IconCircleList"/>
    <dgm:cxn modelId="{7ECAA6DE-48F6-447C-9789-A241E3391A72}" type="presParOf" srcId="{26D0C2EC-536B-41FF-BD5B-5CD89783BBD9}" destId="{C6B94662-1C01-432B-8BD6-72B47E8F4F6E}" srcOrd="2" destOrd="0" presId="urn:microsoft.com/office/officeart/2018/2/layout/IconCircleList"/>
    <dgm:cxn modelId="{2B50092D-528F-404F-B3C4-F9A87F1396D6}" type="presParOf" srcId="{26D0C2EC-536B-41FF-BD5B-5CD89783BBD9}" destId="{149E7759-65BC-4953-8997-299A9DE91571}" srcOrd="3" destOrd="0" presId="urn:microsoft.com/office/officeart/2018/2/layout/IconCircleList"/>
    <dgm:cxn modelId="{32AC2359-F92F-44B2-A65E-1AE7D553BD1D}" type="presParOf" srcId="{48878F35-D6FF-4E53-92DD-182560DD83F8}" destId="{F6509368-9421-4E9B-A543-D9A9961D3903}" srcOrd="3" destOrd="0" presId="urn:microsoft.com/office/officeart/2018/2/layout/IconCircleList"/>
    <dgm:cxn modelId="{D2DA3D40-B371-482A-BEEB-CD84A0B9ABE2}" type="presParOf" srcId="{48878F35-D6FF-4E53-92DD-182560DD83F8}" destId="{B6939AED-9AC5-4110-A2F6-26D8B3C4306C}" srcOrd="4" destOrd="0" presId="urn:microsoft.com/office/officeart/2018/2/layout/IconCircleList"/>
    <dgm:cxn modelId="{0596A82A-CCF0-4E96-8BA7-221B49811EA8}" type="presParOf" srcId="{B6939AED-9AC5-4110-A2F6-26D8B3C4306C}" destId="{823EE832-6EC9-4EE2-B41C-0DDD2A604BFD}" srcOrd="0" destOrd="0" presId="urn:microsoft.com/office/officeart/2018/2/layout/IconCircleList"/>
    <dgm:cxn modelId="{B9217205-6F5D-4C87-B3AB-98DA71B16594}" type="presParOf" srcId="{B6939AED-9AC5-4110-A2F6-26D8B3C4306C}" destId="{497061C8-E4D7-44E5-8CAD-DB5CCB637702}" srcOrd="1" destOrd="0" presId="urn:microsoft.com/office/officeart/2018/2/layout/IconCircleList"/>
    <dgm:cxn modelId="{1523EEC2-EB43-4C7C-B83E-763DAB1463B3}" type="presParOf" srcId="{B6939AED-9AC5-4110-A2F6-26D8B3C4306C}" destId="{9C4A7F29-91F0-4855-9BDF-6A4B8DA2283B}" srcOrd="2" destOrd="0" presId="urn:microsoft.com/office/officeart/2018/2/layout/IconCircleList"/>
    <dgm:cxn modelId="{1F131BA1-7A83-4C9E-9421-B732923579E9}" type="presParOf" srcId="{B6939AED-9AC5-4110-A2F6-26D8B3C4306C}" destId="{A619B79A-45AC-4D33-B806-2CE192934383}" srcOrd="3" destOrd="0" presId="urn:microsoft.com/office/officeart/2018/2/layout/IconCircleList"/>
    <dgm:cxn modelId="{A7EDFAE7-6914-49D7-8C65-E0BE199D46C6}" type="presParOf" srcId="{48878F35-D6FF-4E53-92DD-182560DD83F8}" destId="{08FF81E9-7B3E-459E-A97A-D62EDC214EFA}" srcOrd="5" destOrd="0" presId="urn:microsoft.com/office/officeart/2018/2/layout/IconCircleList"/>
    <dgm:cxn modelId="{A0DBC08F-47EF-4ADB-9A96-2BE7545B23C9}" type="presParOf" srcId="{48878F35-D6FF-4E53-92DD-182560DD83F8}" destId="{C8EF467C-C058-4EF0-9FB8-77DFC27381C1}" srcOrd="6" destOrd="0" presId="urn:microsoft.com/office/officeart/2018/2/layout/IconCircleList"/>
    <dgm:cxn modelId="{426D3483-DC24-4140-8446-3339A276C7D8}" type="presParOf" srcId="{C8EF467C-C058-4EF0-9FB8-77DFC27381C1}" destId="{5CEFB53C-7EC5-41B6-ACC3-27A374E3E2A9}" srcOrd="0" destOrd="0" presId="urn:microsoft.com/office/officeart/2018/2/layout/IconCircleList"/>
    <dgm:cxn modelId="{B3BA0BF6-C6B5-42F4-B77D-484A616642B1}" type="presParOf" srcId="{C8EF467C-C058-4EF0-9FB8-77DFC27381C1}" destId="{9A16FF33-DFFB-49FF-AB73-97ECDA33CE72}" srcOrd="1" destOrd="0" presId="urn:microsoft.com/office/officeart/2018/2/layout/IconCircleList"/>
    <dgm:cxn modelId="{146DB941-5005-483B-8BCD-48421C555E1F}" type="presParOf" srcId="{C8EF467C-C058-4EF0-9FB8-77DFC27381C1}" destId="{83D8B6E8-D7AB-41E7-A6F2-F345E24556CD}" srcOrd="2" destOrd="0" presId="urn:microsoft.com/office/officeart/2018/2/layout/IconCircleList"/>
    <dgm:cxn modelId="{62090919-92D9-43E8-9B8C-080423998277}" type="presParOf" srcId="{C8EF467C-C058-4EF0-9FB8-77DFC27381C1}" destId="{04563D13-F9D0-4B5D-A9E9-066DB40439B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0D6246-1398-4AD3-81B1-79AA83365D9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7554832-53BF-459F-9E42-5881AE0BEDC1}">
      <dgm:prSet/>
      <dgm:spPr/>
      <dgm:t>
        <a:bodyPr/>
        <a:lstStyle/>
        <a:p>
          <a:r>
            <a:rPr lang="en-US" dirty="0">
              <a:latin typeface="Century" panose="02040604050505020304" pitchFamily="18" charset="0"/>
            </a:rPr>
            <a:t>Mutual Reliance Relationship</a:t>
          </a:r>
        </a:p>
      </dgm:t>
    </dgm:pt>
    <dgm:pt modelId="{DA1902F6-72DF-462E-A75C-E106A34C1439}" type="parTrans" cxnId="{A03260EB-3787-4242-B1A4-4130BF940676}">
      <dgm:prSet/>
      <dgm:spPr/>
      <dgm:t>
        <a:bodyPr/>
        <a:lstStyle/>
        <a:p>
          <a:endParaRPr lang="en-US"/>
        </a:p>
      </dgm:t>
    </dgm:pt>
    <dgm:pt modelId="{A916FD16-ACF0-4654-B797-0DB175645D5D}" type="sibTrans" cxnId="{A03260EB-3787-4242-B1A4-4130BF940676}">
      <dgm:prSet/>
      <dgm:spPr/>
      <dgm:t>
        <a:bodyPr/>
        <a:lstStyle/>
        <a:p>
          <a:endParaRPr lang="en-US"/>
        </a:p>
      </dgm:t>
    </dgm:pt>
    <dgm:pt modelId="{953ED14F-7673-4324-9162-AE1D839BA682}">
      <dgm:prSet/>
      <dgm:spPr/>
      <dgm:t>
        <a:bodyPr/>
        <a:lstStyle/>
        <a:p>
          <a:r>
            <a:rPr lang="en-US" dirty="0">
              <a:latin typeface="Century" panose="02040604050505020304" pitchFamily="18" charset="0"/>
            </a:rPr>
            <a:t>Relationship Building Over Time</a:t>
          </a:r>
        </a:p>
      </dgm:t>
    </dgm:pt>
    <dgm:pt modelId="{0C66DDCF-BD0D-4C52-B0DB-1E58AB714CC2}" type="parTrans" cxnId="{4A292D0A-3563-4478-B89B-56D58381D842}">
      <dgm:prSet/>
      <dgm:spPr/>
      <dgm:t>
        <a:bodyPr/>
        <a:lstStyle/>
        <a:p>
          <a:endParaRPr lang="en-US"/>
        </a:p>
      </dgm:t>
    </dgm:pt>
    <dgm:pt modelId="{7DD315EF-26C5-4C22-95BB-2237AB9DE55F}" type="sibTrans" cxnId="{4A292D0A-3563-4478-B89B-56D58381D842}">
      <dgm:prSet/>
      <dgm:spPr/>
      <dgm:t>
        <a:bodyPr/>
        <a:lstStyle/>
        <a:p>
          <a:endParaRPr lang="en-US"/>
        </a:p>
      </dgm:t>
    </dgm:pt>
    <dgm:pt modelId="{7ED49F72-FC7E-4357-9EA0-F3F0FC4D1F5C}">
      <dgm:prSet/>
      <dgm:spPr/>
      <dgm:t>
        <a:bodyPr/>
        <a:lstStyle/>
        <a:p>
          <a:r>
            <a:rPr lang="en-US" dirty="0">
              <a:latin typeface="Century" panose="02040604050505020304" pitchFamily="18" charset="0"/>
            </a:rPr>
            <a:t>Set Relationship Boundaries</a:t>
          </a:r>
        </a:p>
      </dgm:t>
    </dgm:pt>
    <dgm:pt modelId="{1D8E47DB-3182-4BC7-9D8B-DAD83C585A1D}" type="parTrans" cxnId="{6ECE3030-11A1-4BCF-B67F-63E9021DB383}">
      <dgm:prSet/>
      <dgm:spPr/>
      <dgm:t>
        <a:bodyPr/>
        <a:lstStyle/>
        <a:p>
          <a:endParaRPr lang="en-US"/>
        </a:p>
      </dgm:t>
    </dgm:pt>
    <dgm:pt modelId="{7F456D20-3C83-42EB-AA4C-861C7452FA61}" type="sibTrans" cxnId="{6ECE3030-11A1-4BCF-B67F-63E9021DB383}">
      <dgm:prSet/>
      <dgm:spPr/>
      <dgm:t>
        <a:bodyPr/>
        <a:lstStyle/>
        <a:p>
          <a:endParaRPr lang="en-US"/>
        </a:p>
      </dgm:t>
    </dgm:pt>
    <dgm:pt modelId="{F700B716-3355-41EF-80E8-C417B04790AC}" type="pres">
      <dgm:prSet presAssocID="{F40D6246-1398-4AD3-81B1-79AA83365D97}" presName="linear" presStyleCnt="0">
        <dgm:presLayoutVars>
          <dgm:dir/>
          <dgm:animLvl val="lvl"/>
          <dgm:resizeHandles val="exact"/>
        </dgm:presLayoutVars>
      </dgm:prSet>
      <dgm:spPr/>
    </dgm:pt>
    <dgm:pt modelId="{840FAB59-C867-489D-BDFE-14F037E6657F}" type="pres">
      <dgm:prSet presAssocID="{C7554832-53BF-459F-9E42-5881AE0BEDC1}" presName="parentLin" presStyleCnt="0"/>
      <dgm:spPr/>
    </dgm:pt>
    <dgm:pt modelId="{22493FB2-52A2-45CD-AA0A-8BC4308DC139}" type="pres">
      <dgm:prSet presAssocID="{C7554832-53BF-459F-9E42-5881AE0BEDC1}" presName="parentLeftMargin" presStyleLbl="node1" presStyleIdx="0" presStyleCnt="3"/>
      <dgm:spPr/>
    </dgm:pt>
    <dgm:pt modelId="{E4FF7124-6F0D-4762-BCE5-4CB1E0A5D95E}" type="pres">
      <dgm:prSet presAssocID="{C7554832-53BF-459F-9E42-5881AE0BEDC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52CCBF-3D11-44ED-8C8D-9EDE409F7A7A}" type="pres">
      <dgm:prSet presAssocID="{C7554832-53BF-459F-9E42-5881AE0BEDC1}" presName="negativeSpace" presStyleCnt="0"/>
      <dgm:spPr/>
    </dgm:pt>
    <dgm:pt modelId="{62704A39-6992-44B7-9BA4-175220CC7A1F}" type="pres">
      <dgm:prSet presAssocID="{C7554832-53BF-459F-9E42-5881AE0BEDC1}" presName="childText" presStyleLbl="conFgAcc1" presStyleIdx="0" presStyleCnt="3">
        <dgm:presLayoutVars>
          <dgm:bulletEnabled val="1"/>
        </dgm:presLayoutVars>
      </dgm:prSet>
      <dgm:spPr/>
    </dgm:pt>
    <dgm:pt modelId="{A364E418-C722-40C1-8EF6-9A9E6A212A95}" type="pres">
      <dgm:prSet presAssocID="{A916FD16-ACF0-4654-B797-0DB175645D5D}" presName="spaceBetweenRectangles" presStyleCnt="0"/>
      <dgm:spPr/>
    </dgm:pt>
    <dgm:pt modelId="{B466A630-3081-45B3-8577-5AE0A4D263DB}" type="pres">
      <dgm:prSet presAssocID="{953ED14F-7673-4324-9162-AE1D839BA682}" presName="parentLin" presStyleCnt="0"/>
      <dgm:spPr/>
    </dgm:pt>
    <dgm:pt modelId="{1F713BE7-C7EC-4FAE-9016-69C48F3DC846}" type="pres">
      <dgm:prSet presAssocID="{953ED14F-7673-4324-9162-AE1D839BA682}" presName="parentLeftMargin" presStyleLbl="node1" presStyleIdx="0" presStyleCnt="3"/>
      <dgm:spPr/>
    </dgm:pt>
    <dgm:pt modelId="{27BDA65D-DB04-4E89-9A68-8A2D06CB015B}" type="pres">
      <dgm:prSet presAssocID="{953ED14F-7673-4324-9162-AE1D839BA68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7ED3EED-9F4B-428D-BB1D-2FBE5A8206CA}" type="pres">
      <dgm:prSet presAssocID="{953ED14F-7673-4324-9162-AE1D839BA682}" presName="negativeSpace" presStyleCnt="0"/>
      <dgm:spPr/>
    </dgm:pt>
    <dgm:pt modelId="{54C20064-EA94-4B41-AA62-CCB6F0F6E54E}" type="pres">
      <dgm:prSet presAssocID="{953ED14F-7673-4324-9162-AE1D839BA682}" presName="childText" presStyleLbl="conFgAcc1" presStyleIdx="1" presStyleCnt="3">
        <dgm:presLayoutVars>
          <dgm:bulletEnabled val="1"/>
        </dgm:presLayoutVars>
      </dgm:prSet>
      <dgm:spPr/>
    </dgm:pt>
    <dgm:pt modelId="{DC0BBBE0-A166-400F-BE6B-19464C738B62}" type="pres">
      <dgm:prSet presAssocID="{7DD315EF-26C5-4C22-95BB-2237AB9DE55F}" presName="spaceBetweenRectangles" presStyleCnt="0"/>
      <dgm:spPr/>
    </dgm:pt>
    <dgm:pt modelId="{6E62B3E3-AAF0-4EF4-91BE-891979B072E1}" type="pres">
      <dgm:prSet presAssocID="{7ED49F72-FC7E-4357-9EA0-F3F0FC4D1F5C}" presName="parentLin" presStyleCnt="0"/>
      <dgm:spPr/>
    </dgm:pt>
    <dgm:pt modelId="{E351529A-C2F0-48C4-B238-9243D8199994}" type="pres">
      <dgm:prSet presAssocID="{7ED49F72-FC7E-4357-9EA0-F3F0FC4D1F5C}" presName="parentLeftMargin" presStyleLbl="node1" presStyleIdx="1" presStyleCnt="3"/>
      <dgm:spPr/>
    </dgm:pt>
    <dgm:pt modelId="{AEBD6646-6EC3-4A0B-AF05-426FEA1561D9}" type="pres">
      <dgm:prSet presAssocID="{7ED49F72-FC7E-4357-9EA0-F3F0FC4D1F5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16712FC-E81C-44E7-A912-94CB36CC94B4}" type="pres">
      <dgm:prSet presAssocID="{7ED49F72-FC7E-4357-9EA0-F3F0FC4D1F5C}" presName="negativeSpace" presStyleCnt="0"/>
      <dgm:spPr/>
    </dgm:pt>
    <dgm:pt modelId="{DD255853-CA40-40D6-9000-6F822D8565A5}" type="pres">
      <dgm:prSet presAssocID="{7ED49F72-FC7E-4357-9EA0-F3F0FC4D1F5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1342F08-01BD-4BC7-BBB6-E94FDEEF00E7}" type="presOf" srcId="{F40D6246-1398-4AD3-81B1-79AA83365D97}" destId="{F700B716-3355-41EF-80E8-C417B04790AC}" srcOrd="0" destOrd="0" presId="urn:microsoft.com/office/officeart/2005/8/layout/list1"/>
    <dgm:cxn modelId="{4A292D0A-3563-4478-B89B-56D58381D842}" srcId="{F40D6246-1398-4AD3-81B1-79AA83365D97}" destId="{953ED14F-7673-4324-9162-AE1D839BA682}" srcOrd="1" destOrd="0" parTransId="{0C66DDCF-BD0D-4C52-B0DB-1E58AB714CC2}" sibTransId="{7DD315EF-26C5-4C22-95BB-2237AB9DE55F}"/>
    <dgm:cxn modelId="{3CB8B415-DB9F-43B5-A029-97F98B13138C}" type="presOf" srcId="{C7554832-53BF-459F-9E42-5881AE0BEDC1}" destId="{E4FF7124-6F0D-4762-BCE5-4CB1E0A5D95E}" srcOrd="1" destOrd="0" presId="urn:microsoft.com/office/officeart/2005/8/layout/list1"/>
    <dgm:cxn modelId="{6ECE3030-11A1-4BCF-B67F-63E9021DB383}" srcId="{F40D6246-1398-4AD3-81B1-79AA83365D97}" destId="{7ED49F72-FC7E-4357-9EA0-F3F0FC4D1F5C}" srcOrd="2" destOrd="0" parTransId="{1D8E47DB-3182-4BC7-9D8B-DAD83C585A1D}" sibTransId="{7F456D20-3C83-42EB-AA4C-861C7452FA61}"/>
    <dgm:cxn modelId="{E6E3554C-4D52-46A3-8E7B-A36017CD4551}" type="presOf" srcId="{7ED49F72-FC7E-4357-9EA0-F3F0FC4D1F5C}" destId="{AEBD6646-6EC3-4A0B-AF05-426FEA1561D9}" srcOrd="1" destOrd="0" presId="urn:microsoft.com/office/officeart/2005/8/layout/list1"/>
    <dgm:cxn modelId="{F572A87B-6E41-4FA8-8F29-9DA25DE303A2}" type="presOf" srcId="{C7554832-53BF-459F-9E42-5881AE0BEDC1}" destId="{22493FB2-52A2-45CD-AA0A-8BC4308DC139}" srcOrd="0" destOrd="0" presId="urn:microsoft.com/office/officeart/2005/8/layout/list1"/>
    <dgm:cxn modelId="{4E3E2292-B936-41D4-8F78-0A5B8027965D}" type="presOf" srcId="{7ED49F72-FC7E-4357-9EA0-F3F0FC4D1F5C}" destId="{E351529A-C2F0-48C4-B238-9243D8199994}" srcOrd="0" destOrd="0" presId="urn:microsoft.com/office/officeart/2005/8/layout/list1"/>
    <dgm:cxn modelId="{83133AB2-B249-403F-B82B-C288E0CCEBE5}" type="presOf" srcId="{953ED14F-7673-4324-9162-AE1D839BA682}" destId="{1F713BE7-C7EC-4FAE-9016-69C48F3DC846}" srcOrd="0" destOrd="0" presId="urn:microsoft.com/office/officeart/2005/8/layout/list1"/>
    <dgm:cxn modelId="{915FE5E0-A9F2-4266-B6D6-9B8E84C1949F}" type="presOf" srcId="{953ED14F-7673-4324-9162-AE1D839BA682}" destId="{27BDA65D-DB04-4E89-9A68-8A2D06CB015B}" srcOrd="1" destOrd="0" presId="urn:microsoft.com/office/officeart/2005/8/layout/list1"/>
    <dgm:cxn modelId="{A03260EB-3787-4242-B1A4-4130BF940676}" srcId="{F40D6246-1398-4AD3-81B1-79AA83365D97}" destId="{C7554832-53BF-459F-9E42-5881AE0BEDC1}" srcOrd="0" destOrd="0" parTransId="{DA1902F6-72DF-462E-A75C-E106A34C1439}" sibTransId="{A916FD16-ACF0-4654-B797-0DB175645D5D}"/>
    <dgm:cxn modelId="{6D7B8C34-3905-4C50-9073-09549016B81F}" type="presParOf" srcId="{F700B716-3355-41EF-80E8-C417B04790AC}" destId="{840FAB59-C867-489D-BDFE-14F037E6657F}" srcOrd="0" destOrd="0" presId="urn:microsoft.com/office/officeart/2005/8/layout/list1"/>
    <dgm:cxn modelId="{750358FC-09BD-48B4-A316-F5F94DAE8EC3}" type="presParOf" srcId="{840FAB59-C867-489D-BDFE-14F037E6657F}" destId="{22493FB2-52A2-45CD-AA0A-8BC4308DC139}" srcOrd="0" destOrd="0" presId="urn:microsoft.com/office/officeart/2005/8/layout/list1"/>
    <dgm:cxn modelId="{03C823C7-C927-4604-B84D-BAE1859B4C6F}" type="presParOf" srcId="{840FAB59-C867-489D-BDFE-14F037E6657F}" destId="{E4FF7124-6F0D-4762-BCE5-4CB1E0A5D95E}" srcOrd="1" destOrd="0" presId="urn:microsoft.com/office/officeart/2005/8/layout/list1"/>
    <dgm:cxn modelId="{76B7183B-B9CE-4C62-9BAE-970A3BDF2116}" type="presParOf" srcId="{F700B716-3355-41EF-80E8-C417B04790AC}" destId="{0252CCBF-3D11-44ED-8C8D-9EDE409F7A7A}" srcOrd="1" destOrd="0" presId="urn:microsoft.com/office/officeart/2005/8/layout/list1"/>
    <dgm:cxn modelId="{DD75A299-353E-4B10-9953-A5F8E26B8FCC}" type="presParOf" srcId="{F700B716-3355-41EF-80E8-C417B04790AC}" destId="{62704A39-6992-44B7-9BA4-175220CC7A1F}" srcOrd="2" destOrd="0" presId="urn:microsoft.com/office/officeart/2005/8/layout/list1"/>
    <dgm:cxn modelId="{07D82063-E075-4861-89DA-C8FC45BBCF96}" type="presParOf" srcId="{F700B716-3355-41EF-80E8-C417B04790AC}" destId="{A364E418-C722-40C1-8EF6-9A9E6A212A95}" srcOrd="3" destOrd="0" presId="urn:microsoft.com/office/officeart/2005/8/layout/list1"/>
    <dgm:cxn modelId="{1C17572C-CE3C-477A-9FCF-86E33CF9EB59}" type="presParOf" srcId="{F700B716-3355-41EF-80E8-C417B04790AC}" destId="{B466A630-3081-45B3-8577-5AE0A4D263DB}" srcOrd="4" destOrd="0" presId="urn:microsoft.com/office/officeart/2005/8/layout/list1"/>
    <dgm:cxn modelId="{A083FFE9-5BB1-44AC-A37A-A7CC2B66F601}" type="presParOf" srcId="{B466A630-3081-45B3-8577-5AE0A4D263DB}" destId="{1F713BE7-C7EC-4FAE-9016-69C48F3DC846}" srcOrd="0" destOrd="0" presId="urn:microsoft.com/office/officeart/2005/8/layout/list1"/>
    <dgm:cxn modelId="{E31D4BDD-67BF-4149-AD51-3175676697C4}" type="presParOf" srcId="{B466A630-3081-45B3-8577-5AE0A4D263DB}" destId="{27BDA65D-DB04-4E89-9A68-8A2D06CB015B}" srcOrd="1" destOrd="0" presId="urn:microsoft.com/office/officeart/2005/8/layout/list1"/>
    <dgm:cxn modelId="{48EB352E-3D56-4341-B6DA-F5106ADC3425}" type="presParOf" srcId="{F700B716-3355-41EF-80E8-C417B04790AC}" destId="{87ED3EED-9F4B-428D-BB1D-2FBE5A8206CA}" srcOrd="5" destOrd="0" presId="urn:microsoft.com/office/officeart/2005/8/layout/list1"/>
    <dgm:cxn modelId="{5FCB740C-71F4-45B0-8A2F-C7358D1E82AE}" type="presParOf" srcId="{F700B716-3355-41EF-80E8-C417B04790AC}" destId="{54C20064-EA94-4B41-AA62-CCB6F0F6E54E}" srcOrd="6" destOrd="0" presId="urn:microsoft.com/office/officeart/2005/8/layout/list1"/>
    <dgm:cxn modelId="{5EC1EB3C-7C42-43C4-BED8-942F0AB3819F}" type="presParOf" srcId="{F700B716-3355-41EF-80E8-C417B04790AC}" destId="{DC0BBBE0-A166-400F-BE6B-19464C738B62}" srcOrd="7" destOrd="0" presId="urn:microsoft.com/office/officeart/2005/8/layout/list1"/>
    <dgm:cxn modelId="{55BCF8C2-0A74-4569-830B-FC3D72828E65}" type="presParOf" srcId="{F700B716-3355-41EF-80E8-C417B04790AC}" destId="{6E62B3E3-AAF0-4EF4-91BE-891979B072E1}" srcOrd="8" destOrd="0" presId="urn:microsoft.com/office/officeart/2005/8/layout/list1"/>
    <dgm:cxn modelId="{2FEC44AC-66C0-4110-A31A-3678794DFF23}" type="presParOf" srcId="{6E62B3E3-AAF0-4EF4-91BE-891979B072E1}" destId="{E351529A-C2F0-48C4-B238-9243D8199994}" srcOrd="0" destOrd="0" presId="urn:microsoft.com/office/officeart/2005/8/layout/list1"/>
    <dgm:cxn modelId="{0A257EA6-24D0-4AA4-96FE-EEC22985475D}" type="presParOf" srcId="{6E62B3E3-AAF0-4EF4-91BE-891979B072E1}" destId="{AEBD6646-6EC3-4A0B-AF05-426FEA1561D9}" srcOrd="1" destOrd="0" presId="urn:microsoft.com/office/officeart/2005/8/layout/list1"/>
    <dgm:cxn modelId="{E48A0527-2DF4-402B-8E75-DBF9DDEE3FE0}" type="presParOf" srcId="{F700B716-3355-41EF-80E8-C417B04790AC}" destId="{D16712FC-E81C-44E7-A912-94CB36CC94B4}" srcOrd="9" destOrd="0" presId="urn:microsoft.com/office/officeart/2005/8/layout/list1"/>
    <dgm:cxn modelId="{7004EA11-7955-4CD8-B3EA-C6AB1E3EFE1E}" type="presParOf" srcId="{F700B716-3355-41EF-80E8-C417B04790AC}" destId="{DD255853-CA40-40D6-9000-6F822D8565A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B335B8B-AD3D-4B4F-8566-1C47AB2BF7C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6C5697-C316-45B7-ABCA-F508FC46C39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Century" panose="02040604050505020304" pitchFamily="18" charset="0"/>
            </a:rPr>
            <a:t>Growth and Development</a:t>
          </a:r>
        </a:p>
      </dgm:t>
    </dgm:pt>
    <dgm:pt modelId="{D796A95E-89D0-4786-A18F-FDCCD5A8CFCC}" type="parTrans" cxnId="{91EC5AD8-86D5-4088-918B-2C3494009920}">
      <dgm:prSet/>
      <dgm:spPr/>
      <dgm:t>
        <a:bodyPr/>
        <a:lstStyle/>
        <a:p>
          <a:endParaRPr lang="en-US"/>
        </a:p>
      </dgm:t>
    </dgm:pt>
    <dgm:pt modelId="{7C05743A-E357-4B54-80F6-B275CC5C1CEA}" type="sibTrans" cxnId="{91EC5AD8-86D5-4088-918B-2C3494009920}">
      <dgm:prSet/>
      <dgm:spPr/>
      <dgm:t>
        <a:bodyPr/>
        <a:lstStyle/>
        <a:p>
          <a:endParaRPr lang="en-US"/>
        </a:p>
      </dgm:t>
    </dgm:pt>
    <dgm:pt modelId="{42DBB6C5-BD3E-4A8B-8862-605B835B133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Century" panose="02040604050505020304" pitchFamily="18" charset="0"/>
            </a:rPr>
            <a:t>Reduction in Turnover</a:t>
          </a:r>
        </a:p>
      </dgm:t>
    </dgm:pt>
    <dgm:pt modelId="{866D110F-C699-455E-B3F1-6503EC1F7BB7}" type="parTrans" cxnId="{8A94FE03-7F96-4227-ACE0-AAA905B91982}">
      <dgm:prSet/>
      <dgm:spPr/>
      <dgm:t>
        <a:bodyPr/>
        <a:lstStyle/>
        <a:p>
          <a:endParaRPr lang="en-US"/>
        </a:p>
      </dgm:t>
    </dgm:pt>
    <dgm:pt modelId="{66FEB11B-4E9C-4061-81FE-C1D928BF6C75}" type="sibTrans" cxnId="{8A94FE03-7F96-4227-ACE0-AAA905B91982}">
      <dgm:prSet/>
      <dgm:spPr/>
      <dgm:t>
        <a:bodyPr/>
        <a:lstStyle/>
        <a:p>
          <a:endParaRPr lang="en-US"/>
        </a:p>
      </dgm:t>
    </dgm:pt>
    <dgm:pt modelId="{03C9903E-69A4-441A-B240-62B253448EC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Century" panose="02040604050505020304" pitchFamily="18" charset="0"/>
            </a:rPr>
            <a:t>amplify Motivation</a:t>
          </a:r>
        </a:p>
      </dgm:t>
    </dgm:pt>
    <dgm:pt modelId="{9ADFC4B8-F09F-466F-A4D9-6F3C96A0022A}" type="parTrans" cxnId="{245A7A85-2FD4-4009-98A3-50F25372D108}">
      <dgm:prSet/>
      <dgm:spPr/>
      <dgm:t>
        <a:bodyPr/>
        <a:lstStyle/>
        <a:p>
          <a:endParaRPr lang="en-US"/>
        </a:p>
      </dgm:t>
    </dgm:pt>
    <dgm:pt modelId="{AF989163-87A8-4C7E-AD6E-4CA0114607BA}" type="sibTrans" cxnId="{245A7A85-2FD4-4009-98A3-50F25372D108}">
      <dgm:prSet/>
      <dgm:spPr/>
      <dgm:t>
        <a:bodyPr/>
        <a:lstStyle/>
        <a:p>
          <a:endParaRPr lang="en-US"/>
        </a:p>
      </dgm:t>
    </dgm:pt>
    <dgm:pt modelId="{0FD8EC03-A375-460D-87AB-9BAB37489C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Century" panose="02040604050505020304" pitchFamily="18" charset="0"/>
            </a:rPr>
            <a:t>climb in rewards</a:t>
          </a:r>
        </a:p>
      </dgm:t>
    </dgm:pt>
    <dgm:pt modelId="{B604D2EB-A84D-4CFC-91B9-BE90D7343A2C}" type="parTrans" cxnId="{AFF39609-9FA3-4455-891E-8A4AE72B49E9}">
      <dgm:prSet/>
      <dgm:spPr/>
      <dgm:t>
        <a:bodyPr/>
        <a:lstStyle/>
        <a:p>
          <a:endParaRPr lang="en-US"/>
        </a:p>
      </dgm:t>
    </dgm:pt>
    <dgm:pt modelId="{C3DFCEA4-FCFB-414A-91B1-5A8B279DC602}" type="sibTrans" cxnId="{AFF39609-9FA3-4455-891E-8A4AE72B49E9}">
      <dgm:prSet/>
      <dgm:spPr/>
      <dgm:t>
        <a:bodyPr/>
        <a:lstStyle/>
        <a:p>
          <a:endParaRPr lang="en-US"/>
        </a:p>
      </dgm:t>
    </dgm:pt>
    <dgm:pt modelId="{F33C4D8D-34A5-4CF2-B380-069D57DE6B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Century" panose="02040604050505020304" pitchFamily="18" charset="0"/>
            </a:rPr>
            <a:t>dissension Reduction</a:t>
          </a:r>
        </a:p>
      </dgm:t>
    </dgm:pt>
    <dgm:pt modelId="{73AD8BCE-DE8A-4252-871C-3C1746A6F2E9}" type="parTrans" cxnId="{77206FCE-FDF6-41A5-A03B-AAAADB72402A}">
      <dgm:prSet/>
      <dgm:spPr/>
      <dgm:t>
        <a:bodyPr/>
        <a:lstStyle/>
        <a:p>
          <a:endParaRPr lang="en-US"/>
        </a:p>
      </dgm:t>
    </dgm:pt>
    <dgm:pt modelId="{165C14D9-5401-4D2D-AF5C-ABAFB6C6CF8C}" type="sibTrans" cxnId="{77206FCE-FDF6-41A5-A03B-AAAADB72402A}">
      <dgm:prSet/>
      <dgm:spPr/>
      <dgm:t>
        <a:bodyPr/>
        <a:lstStyle/>
        <a:p>
          <a:endParaRPr lang="en-US"/>
        </a:p>
      </dgm:t>
    </dgm:pt>
    <dgm:pt modelId="{C9F82275-55CD-4B69-A445-C8159C729B1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Century" panose="02040604050505020304" pitchFamily="18" charset="0"/>
            </a:rPr>
            <a:t>Employee trustworthy</a:t>
          </a:r>
        </a:p>
      </dgm:t>
    </dgm:pt>
    <dgm:pt modelId="{ACEAC27E-DB70-453A-BCB0-A043EE62C846}" type="parTrans" cxnId="{CF89D660-2448-463E-8843-1C64435ADF93}">
      <dgm:prSet/>
      <dgm:spPr/>
      <dgm:t>
        <a:bodyPr/>
        <a:lstStyle/>
        <a:p>
          <a:endParaRPr lang="en-US"/>
        </a:p>
      </dgm:t>
    </dgm:pt>
    <dgm:pt modelId="{86AA4B20-B42B-4091-9FAA-E800311D8426}" type="sibTrans" cxnId="{CF89D660-2448-463E-8843-1C64435ADF93}">
      <dgm:prSet/>
      <dgm:spPr/>
      <dgm:t>
        <a:bodyPr/>
        <a:lstStyle/>
        <a:p>
          <a:endParaRPr lang="en-US"/>
        </a:p>
      </dgm:t>
    </dgm:pt>
    <dgm:pt modelId="{7D6338DE-ACD4-4D9B-BEA4-797908F6344B}" type="pres">
      <dgm:prSet presAssocID="{BB335B8B-AD3D-4B4F-8566-1C47AB2BF7C1}" presName="root" presStyleCnt="0">
        <dgm:presLayoutVars>
          <dgm:dir/>
          <dgm:resizeHandles val="exact"/>
        </dgm:presLayoutVars>
      </dgm:prSet>
      <dgm:spPr/>
    </dgm:pt>
    <dgm:pt modelId="{E74DD0A7-6F25-483C-BBDA-8A6F3F2B18AE}" type="pres">
      <dgm:prSet presAssocID="{BE6C5697-C316-45B7-ABCA-F508FC46C39D}" presName="compNode" presStyleCnt="0"/>
      <dgm:spPr/>
    </dgm:pt>
    <dgm:pt modelId="{E26C4C0F-E77E-4781-990B-EACDB4E619A0}" type="pres">
      <dgm:prSet presAssocID="{BE6C5697-C316-45B7-ABCA-F508FC46C39D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D164C32-8848-4F63-95B0-96FE3F1F2DBA}" type="pres">
      <dgm:prSet presAssocID="{BE6C5697-C316-45B7-ABCA-F508FC46C39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44D1819-AC63-4DF0-A12E-846EE81323B8}" type="pres">
      <dgm:prSet presAssocID="{BE6C5697-C316-45B7-ABCA-F508FC46C39D}" presName="spaceRect" presStyleCnt="0"/>
      <dgm:spPr/>
    </dgm:pt>
    <dgm:pt modelId="{EDFADE93-59DE-4CC7-9783-0C11E25D4269}" type="pres">
      <dgm:prSet presAssocID="{BE6C5697-C316-45B7-ABCA-F508FC46C39D}" presName="textRect" presStyleLbl="revTx" presStyleIdx="0" presStyleCnt="6">
        <dgm:presLayoutVars>
          <dgm:chMax val="1"/>
          <dgm:chPref val="1"/>
        </dgm:presLayoutVars>
      </dgm:prSet>
      <dgm:spPr/>
    </dgm:pt>
    <dgm:pt modelId="{58829606-7FBA-4371-9088-A5B59F08CDED}" type="pres">
      <dgm:prSet presAssocID="{7C05743A-E357-4B54-80F6-B275CC5C1CEA}" presName="sibTrans" presStyleCnt="0"/>
      <dgm:spPr/>
    </dgm:pt>
    <dgm:pt modelId="{603F3A10-69D4-4DF2-8E81-89A68B996F13}" type="pres">
      <dgm:prSet presAssocID="{42DBB6C5-BD3E-4A8B-8862-605B835B1330}" presName="compNode" presStyleCnt="0"/>
      <dgm:spPr/>
    </dgm:pt>
    <dgm:pt modelId="{6C7F3B8C-0741-40BA-B978-57CB5FE90096}" type="pres">
      <dgm:prSet presAssocID="{42DBB6C5-BD3E-4A8B-8862-605B835B1330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8E8F385-37CA-4A0C-818D-B5626E756A3A}" type="pres">
      <dgm:prSet presAssocID="{42DBB6C5-BD3E-4A8B-8862-605B835B133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F1D5CD8B-3F69-45AD-ABEA-C5F90359C84B}" type="pres">
      <dgm:prSet presAssocID="{42DBB6C5-BD3E-4A8B-8862-605B835B1330}" presName="spaceRect" presStyleCnt="0"/>
      <dgm:spPr/>
    </dgm:pt>
    <dgm:pt modelId="{34F0084F-BE7B-4841-B5F3-9698D4A6F9EA}" type="pres">
      <dgm:prSet presAssocID="{42DBB6C5-BD3E-4A8B-8862-605B835B1330}" presName="textRect" presStyleLbl="revTx" presStyleIdx="1" presStyleCnt="6" custLinFactNeighborX="-3264" custLinFactNeighborY="-3264">
        <dgm:presLayoutVars>
          <dgm:chMax val="1"/>
          <dgm:chPref val="1"/>
        </dgm:presLayoutVars>
      </dgm:prSet>
      <dgm:spPr/>
    </dgm:pt>
    <dgm:pt modelId="{36A4F526-30F6-4099-8876-F05D79C0F989}" type="pres">
      <dgm:prSet presAssocID="{66FEB11B-4E9C-4061-81FE-C1D928BF6C75}" presName="sibTrans" presStyleCnt="0"/>
      <dgm:spPr/>
    </dgm:pt>
    <dgm:pt modelId="{A45A4BC8-0A11-42D4-B24C-AB6A52CD0455}" type="pres">
      <dgm:prSet presAssocID="{03C9903E-69A4-441A-B240-62B253448EC8}" presName="compNode" presStyleCnt="0"/>
      <dgm:spPr/>
    </dgm:pt>
    <dgm:pt modelId="{E3BAD4CC-F64F-47AB-BDA5-CE0F6BEEAE59}" type="pres">
      <dgm:prSet presAssocID="{03C9903E-69A4-441A-B240-62B253448EC8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4049B66-BE3F-4713-9BD2-9AED65747B67}" type="pres">
      <dgm:prSet presAssocID="{03C9903E-69A4-441A-B240-62B253448EC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FAF43F0-8CCA-431E-9EA7-1B3898359ED2}" type="pres">
      <dgm:prSet presAssocID="{03C9903E-69A4-441A-B240-62B253448EC8}" presName="spaceRect" presStyleCnt="0"/>
      <dgm:spPr/>
    </dgm:pt>
    <dgm:pt modelId="{F170A8AA-B646-4EB4-B3CB-C74809EF2647}" type="pres">
      <dgm:prSet presAssocID="{03C9903E-69A4-441A-B240-62B253448EC8}" presName="textRect" presStyleLbl="revTx" presStyleIdx="2" presStyleCnt="6">
        <dgm:presLayoutVars>
          <dgm:chMax val="1"/>
          <dgm:chPref val="1"/>
        </dgm:presLayoutVars>
      </dgm:prSet>
      <dgm:spPr/>
    </dgm:pt>
    <dgm:pt modelId="{6B5C474F-F33E-40DD-A9D6-6227603C0D24}" type="pres">
      <dgm:prSet presAssocID="{AF989163-87A8-4C7E-AD6E-4CA0114607BA}" presName="sibTrans" presStyleCnt="0"/>
      <dgm:spPr/>
    </dgm:pt>
    <dgm:pt modelId="{9F579A33-D369-436D-89D3-45A33189DE6E}" type="pres">
      <dgm:prSet presAssocID="{0FD8EC03-A375-460D-87AB-9BAB37489CB5}" presName="compNode" presStyleCnt="0"/>
      <dgm:spPr/>
    </dgm:pt>
    <dgm:pt modelId="{1E7E9406-0791-4789-8611-1417E5C91100}" type="pres">
      <dgm:prSet presAssocID="{0FD8EC03-A375-460D-87AB-9BAB37489CB5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F0E13A0-BBE8-414A-9781-E2D2F2E33E85}" type="pres">
      <dgm:prSet presAssocID="{0FD8EC03-A375-460D-87AB-9BAB37489CB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C322CA1-9C48-46BF-A58D-6FA88F975897}" type="pres">
      <dgm:prSet presAssocID="{0FD8EC03-A375-460D-87AB-9BAB37489CB5}" presName="spaceRect" presStyleCnt="0"/>
      <dgm:spPr/>
    </dgm:pt>
    <dgm:pt modelId="{49E6A9FD-A225-45E9-932D-E52122766DC0}" type="pres">
      <dgm:prSet presAssocID="{0FD8EC03-A375-460D-87AB-9BAB37489CB5}" presName="textRect" presStyleLbl="revTx" presStyleIdx="3" presStyleCnt="6">
        <dgm:presLayoutVars>
          <dgm:chMax val="1"/>
          <dgm:chPref val="1"/>
        </dgm:presLayoutVars>
      </dgm:prSet>
      <dgm:spPr/>
    </dgm:pt>
    <dgm:pt modelId="{A529C11D-3D70-4BB5-BD29-7681955A12A5}" type="pres">
      <dgm:prSet presAssocID="{C3DFCEA4-FCFB-414A-91B1-5A8B279DC602}" presName="sibTrans" presStyleCnt="0"/>
      <dgm:spPr/>
    </dgm:pt>
    <dgm:pt modelId="{DC3587B7-7AC3-4E62-8919-1A87FB53C80B}" type="pres">
      <dgm:prSet presAssocID="{F33C4D8D-34A5-4CF2-B380-069D57DE6BB5}" presName="compNode" presStyleCnt="0"/>
      <dgm:spPr/>
    </dgm:pt>
    <dgm:pt modelId="{A5BA7BC6-ACDD-4A5C-AF14-D97321F16139}" type="pres">
      <dgm:prSet presAssocID="{F33C4D8D-34A5-4CF2-B380-069D57DE6BB5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D73C45D-94C3-43C4-B499-3970DC600D80}" type="pres">
      <dgm:prSet presAssocID="{F33C4D8D-34A5-4CF2-B380-069D57DE6BB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9BB857F-4B93-44D2-A498-0D0782C2E5A4}" type="pres">
      <dgm:prSet presAssocID="{F33C4D8D-34A5-4CF2-B380-069D57DE6BB5}" presName="spaceRect" presStyleCnt="0"/>
      <dgm:spPr/>
    </dgm:pt>
    <dgm:pt modelId="{9F416DA7-9D1D-429C-85F9-F99B530C7BAA}" type="pres">
      <dgm:prSet presAssocID="{F33C4D8D-34A5-4CF2-B380-069D57DE6BB5}" presName="textRect" presStyleLbl="revTx" presStyleIdx="4" presStyleCnt="6">
        <dgm:presLayoutVars>
          <dgm:chMax val="1"/>
          <dgm:chPref val="1"/>
        </dgm:presLayoutVars>
      </dgm:prSet>
      <dgm:spPr/>
    </dgm:pt>
    <dgm:pt modelId="{D40A669A-F5F3-4AB6-9A75-78D79659BAB0}" type="pres">
      <dgm:prSet presAssocID="{165C14D9-5401-4D2D-AF5C-ABAFB6C6CF8C}" presName="sibTrans" presStyleCnt="0"/>
      <dgm:spPr/>
    </dgm:pt>
    <dgm:pt modelId="{1379761E-1075-491A-88E7-F7E3F5FA500D}" type="pres">
      <dgm:prSet presAssocID="{C9F82275-55CD-4B69-A445-C8159C729B19}" presName="compNode" presStyleCnt="0"/>
      <dgm:spPr/>
    </dgm:pt>
    <dgm:pt modelId="{67EFE854-944F-44FC-8B51-4FFBBC0BCA9E}" type="pres">
      <dgm:prSet presAssocID="{C9F82275-55CD-4B69-A445-C8159C729B19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2AC452E-8B03-428B-89B4-F9B8D72EB2E1}" type="pres">
      <dgm:prSet presAssocID="{C9F82275-55CD-4B69-A445-C8159C729B1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C302049-23B2-4A09-8E2E-00E4CD80CA94}" type="pres">
      <dgm:prSet presAssocID="{C9F82275-55CD-4B69-A445-C8159C729B19}" presName="spaceRect" presStyleCnt="0"/>
      <dgm:spPr/>
    </dgm:pt>
    <dgm:pt modelId="{1D679ED7-EF70-4C56-8184-B8A120F53E53}" type="pres">
      <dgm:prSet presAssocID="{C9F82275-55CD-4B69-A445-C8159C729B1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A94FE03-7F96-4227-ACE0-AAA905B91982}" srcId="{BB335B8B-AD3D-4B4F-8566-1C47AB2BF7C1}" destId="{42DBB6C5-BD3E-4A8B-8862-605B835B1330}" srcOrd="1" destOrd="0" parTransId="{866D110F-C699-455E-B3F1-6503EC1F7BB7}" sibTransId="{66FEB11B-4E9C-4061-81FE-C1D928BF6C75}"/>
    <dgm:cxn modelId="{AFF39609-9FA3-4455-891E-8A4AE72B49E9}" srcId="{BB335B8B-AD3D-4B4F-8566-1C47AB2BF7C1}" destId="{0FD8EC03-A375-460D-87AB-9BAB37489CB5}" srcOrd="3" destOrd="0" parTransId="{B604D2EB-A84D-4CFC-91B9-BE90D7343A2C}" sibTransId="{C3DFCEA4-FCFB-414A-91B1-5A8B279DC602}"/>
    <dgm:cxn modelId="{CF89D660-2448-463E-8843-1C64435ADF93}" srcId="{BB335B8B-AD3D-4B4F-8566-1C47AB2BF7C1}" destId="{C9F82275-55CD-4B69-A445-C8159C729B19}" srcOrd="5" destOrd="0" parTransId="{ACEAC27E-DB70-453A-BCB0-A043EE62C846}" sibTransId="{86AA4B20-B42B-4091-9FAA-E800311D8426}"/>
    <dgm:cxn modelId="{916D7F41-0012-49DC-910B-D02B29C314E3}" type="presOf" srcId="{C9F82275-55CD-4B69-A445-C8159C729B19}" destId="{1D679ED7-EF70-4C56-8184-B8A120F53E53}" srcOrd="0" destOrd="0" presId="urn:microsoft.com/office/officeart/2018/5/layout/IconLeafLabelList"/>
    <dgm:cxn modelId="{56A8A754-E2DE-443B-8075-700B163CF7FB}" type="presOf" srcId="{42DBB6C5-BD3E-4A8B-8862-605B835B1330}" destId="{34F0084F-BE7B-4841-B5F3-9698D4A6F9EA}" srcOrd="0" destOrd="0" presId="urn:microsoft.com/office/officeart/2018/5/layout/IconLeafLabelList"/>
    <dgm:cxn modelId="{125AA556-BCE0-46E1-B214-DDAC1F09BE13}" type="presOf" srcId="{BB335B8B-AD3D-4B4F-8566-1C47AB2BF7C1}" destId="{7D6338DE-ACD4-4D9B-BEA4-797908F6344B}" srcOrd="0" destOrd="0" presId="urn:microsoft.com/office/officeart/2018/5/layout/IconLeafLabelList"/>
    <dgm:cxn modelId="{245A7A85-2FD4-4009-98A3-50F25372D108}" srcId="{BB335B8B-AD3D-4B4F-8566-1C47AB2BF7C1}" destId="{03C9903E-69A4-441A-B240-62B253448EC8}" srcOrd="2" destOrd="0" parTransId="{9ADFC4B8-F09F-466F-A4D9-6F3C96A0022A}" sibTransId="{AF989163-87A8-4C7E-AD6E-4CA0114607BA}"/>
    <dgm:cxn modelId="{77206FCE-FDF6-41A5-A03B-AAAADB72402A}" srcId="{BB335B8B-AD3D-4B4F-8566-1C47AB2BF7C1}" destId="{F33C4D8D-34A5-4CF2-B380-069D57DE6BB5}" srcOrd="4" destOrd="0" parTransId="{73AD8BCE-DE8A-4252-871C-3C1746A6F2E9}" sibTransId="{165C14D9-5401-4D2D-AF5C-ABAFB6C6CF8C}"/>
    <dgm:cxn modelId="{91EC5AD8-86D5-4088-918B-2C3494009920}" srcId="{BB335B8B-AD3D-4B4F-8566-1C47AB2BF7C1}" destId="{BE6C5697-C316-45B7-ABCA-F508FC46C39D}" srcOrd="0" destOrd="0" parTransId="{D796A95E-89D0-4786-A18F-FDCCD5A8CFCC}" sibTransId="{7C05743A-E357-4B54-80F6-B275CC5C1CEA}"/>
    <dgm:cxn modelId="{8AA67EDA-231D-45E4-A1E8-586C1C9FAE98}" type="presOf" srcId="{03C9903E-69A4-441A-B240-62B253448EC8}" destId="{F170A8AA-B646-4EB4-B3CB-C74809EF2647}" srcOrd="0" destOrd="0" presId="urn:microsoft.com/office/officeart/2018/5/layout/IconLeafLabelList"/>
    <dgm:cxn modelId="{049808E1-ADFB-4D3F-9C08-4086DEA39B5B}" type="presOf" srcId="{F33C4D8D-34A5-4CF2-B380-069D57DE6BB5}" destId="{9F416DA7-9D1D-429C-85F9-F99B530C7BAA}" srcOrd="0" destOrd="0" presId="urn:microsoft.com/office/officeart/2018/5/layout/IconLeafLabelList"/>
    <dgm:cxn modelId="{FFD534F3-E562-4D4E-83FE-05AA8040392F}" type="presOf" srcId="{BE6C5697-C316-45B7-ABCA-F508FC46C39D}" destId="{EDFADE93-59DE-4CC7-9783-0C11E25D4269}" srcOrd="0" destOrd="0" presId="urn:microsoft.com/office/officeart/2018/5/layout/IconLeafLabelList"/>
    <dgm:cxn modelId="{37F677F3-43D0-4BD3-B751-EE3107DE8ED4}" type="presOf" srcId="{0FD8EC03-A375-460D-87AB-9BAB37489CB5}" destId="{49E6A9FD-A225-45E9-932D-E52122766DC0}" srcOrd="0" destOrd="0" presId="urn:microsoft.com/office/officeart/2018/5/layout/IconLeafLabelList"/>
    <dgm:cxn modelId="{58382A73-702C-471B-99E8-782EA3744415}" type="presParOf" srcId="{7D6338DE-ACD4-4D9B-BEA4-797908F6344B}" destId="{E74DD0A7-6F25-483C-BBDA-8A6F3F2B18AE}" srcOrd="0" destOrd="0" presId="urn:microsoft.com/office/officeart/2018/5/layout/IconLeafLabelList"/>
    <dgm:cxn modelId="{94FC2212-1E01-4D68-B2D1-4B25E85A1281}" type="presParOf" srcId="{E74DD0A7-6F25-483C-BBDA-8A6F3F2B18AE}" destId="{E26C4C0F-E77E-4781-990B-EACDB4E619A0}" srcOrd="0" destOrd="0" presId="urn:microsoft.com/office/officeart/2018/5/layout/IconLeafLabelList"/>
    <dgm:cxn modelId="{EAA365B6-5E50-492C-A244-C4C6F2168FBF}" type="presParOf" srcId="{E74DD0A7-6F25-483C-BBDA-8A6F3F2B18AE}" destId="{DD164C32-8848-4F63-95B0-96FE3F1F2DBA}" srcOrd="1" destOrd="0" presId="urn:microsoft.com/office/officeart/2018/5/layout/IconLeafLabelList"/>
    <dgm:cxn modelId="{F78473CF-57DA-4076-8F80-B7F96AA116A9}" type="presParOf" srcId="{E74DD0A7-6F25-483C-BBDA-8A6F3F2B18AE}" destId="{A44D1819-AC63-4DF0-A12E-846EE81323B8}" srcOrd="2" destOrd="0" presId="urn:microsoft.com/office/officeart/2018/5/layout/IconLeafLabelList"/>
    <dgm:cxn modelId="{20F08AB6-E496-4178-8532-58287872BA2C}" type="presParOf" srcId="{E74DD0A7-6F25-483C-BBDA-8A6F3F2B18AE}" destId="{EDFADE93-59DE-4CC7-9783-0C11E25D4269}" srcOrd="3" destOrd="0" presId="urn:microsoft.com/office/officeart/2018/5/layout/IconLeafLabelList"/>
    <dgm:cxn modelId="{6E0FC597-A596-4F25-AD3D-B6B3462590DA}" type="presParOf" srcId="{7D6338DE-ACD4-4D9B-BEA4-797908F6344B}" destId="{58829606-7FBA-4371-9088-A5B59F08CDED}" srcOrd="1" destOrd="0" presId="urn:microsoft.com/office/officeart/2018/5/layout/IconLeafLabelList"/>
    <dgm:cxn modelId="{142017D6-057E-4414-899A-B25CBB69BAEB}" type="presParOf" srcId="{7D6338DE-ACD4-4D9B-BEA4-797908F6344B}" destId="{603F3A10-69D4-4DF2-8E81-89A68B996F13}" srcOrd="2" destOrd="0" presId="urn:microsoft.com/office/officeart/2018/5/layout/IconLeafLabelList"/>
    <dgm:cxn modelId="{36912EC2-E82D-4E79-8F77-F6620425EDC8}" type="presParOf" srcId="{603F3A10-69D4-4DF2-8E81-89A68B996F13}" destId="{6C7F3B8C-0741-40BA-B978-57CB5FE90096}" srcOrd="0" destOrd="0" presId="urn:microsoft.com/office/officeart/2018/5/layout/IconLeafLabelList"/>
    <dgm:cxn modelId="{38C4C6A3-0A2D-431A-8C16-EC4E7CE5FC71}" type="presParOf" srcId="{603F3A10-69D4-4DF2-8E81-89A68B996F13}" destId="{A8E8F385-37CA-4A0C-818D-B5626E756A3A}" srcOrd="1" destOrd="0" presId="urn:microsoft.com/office/officeart/2018/5/layout/IconLeafLabelList"/>
    <dgm:cxn modelId="{F114C06F-42BC-4A9E-9458-C006CCEC841B}" type="presParOf" srcId="{603F3A10-69D4-4DF2-8E81-89A68B996F13}" destId="{F1D5CD8B-3F69-45AD-ABEA-C5F90359C84B}" srcOrd="2" destOrd="0" presId="urn:microsoft.com/office/officeart/2018/5/layout/IconLeafLabelList"/>
    <dgm:cxn modelId="{4EC63B18-75CD-4E65-92CC-3F9E9F8D5D17}" type="presParOf" srcId="{603F3A10-69D4-4DF2-8E81-89A68B996F13}" destId="{34F0084F-BE7B-4841-B5F3-9698D4A6F9EA}" srcOrd="3" destOrd="0" presId="urn:microsoft.com/office/officeart/2018/5/layout/IconLeafLabelList"/>
    <dgm:cxn modelId="{680E38C2-880E-4478-B219-35EF0F3ED602}" type="presParOf" srcId="{7D6338DE-ACD4-4D9B-BEA4-797908F6344B}" destId="{36A4F526-30F6-4099-8876-F05D79C0F989}" srcOrd="3" destOrd="0" presId="urn:microsoft.com/office/officeart/2018/5/layout/IconLeafLabelList"/>
    <dgm:cxn modelId="{E594B06D-D0D1-42E5-B490-04EEA979BAFC}" type="presParOf" srcId="{7D6338DE-ACD4-4D9B-BEA4-797908F6344B}" destId="{A45A4BC8-0A11-42D4-B24C-AB6A52CD0455}" srcOrd="4" destOrd="0" presId="urn:microsoft.com/office/officeart/2018/5/layout/IconLeafLabelList"/>
    <dgm:cxn modelId="{1F2CEF48-7F8F-4DAB-8C84-2C9FF81CA8FB}" type="presParOf" srcId="{A45A4BC8-0A11-42D4-B24C-AB6A52CD0455}" destId="{E3BAD4CC-F64F-47AB-BDA5-CE0F6BEEAE59}" srcOrd="0" destOrd="0" presId="urn:microsoft.com/office/officeart/2018/5/layout/IconLeafLabelList"/>
    <dgm:cxn modelId="{32332B7B-4AC2-4344-BAD9-70714B03B1A8}" type="presParOf" srcId="{A45A4BC8-0A11-42D4-B24C-AB6A52CD0455}" destId="{64049B66-BE3F-4713-9BD2-9AED65747B67}" srcOrd="1" destOrd="0" presId="urn:microsoft.com/office/officeart/2018/5/layout/IconLeafLabelList"/>
    <dgm:cxn modelId="{5D379FFF-FE84-4B8A-8AD9-875442ED24B7}" type="presParOf" srcId="{A45A4BC8-0A11-42D4-B24C-AB6A52CD0455}" destId="{2FAF43F0-8CCA-431E-9EA7-1B3898359ED2}" srcOrd="2" destOrd="0" presId="urn:microsoft.com/office/officeart/2018/5/layout/IconLeafLabelList"/>
    <dgm:cxn modelId="{56F81575-6A2D-4F5D-8B50-95FD8A5A89DC}" type="presParOf" srcId="{A45A4BC8-0A11-42D4-B24C-AB6A52CD0455}" destId="{F170A8AA-B646-4EB4-B3CB-C74809EF2647}" srcOrd="3" destOrd="0" presId="urn:microsoft.com/office/officeart/2018/5/layout/IconLeafLabelList"/>
    <dgm:cxn modelId="{9FDB271D-1B71-423F-9386-BB0653A8391B}" type="presParOf" srcId="{7D6338DE-ACD4-4D9B-BEA4-797908F6344B}" destId="{6B5C474F-F33E-40DD-A9D6-6227603C0D24}" srcOrd="5" destOrd="0" presId="urn:microsoft.com/office/officeart/2018/5/layout/IconLeafLabelList"/>
    <dgm:cxn modelId="{F645B9AE-EE18-4847-8C13-D5AFFDE4D78A}" type="presParOf" srcId="{7D6338DE-ACD4-4D9B-BEA4-797908F6344B}" destId="{9F579A33-D369-436D-89D3-45A33189DE6E}" srcOrd="6" destOrd="0" presId="urn:microsoft.com/office/officeart/2018/5/layout/IconLeafLabelList"/>
    <dgm:cxn modelId="{AA316668-1B68-41E4-9E2F-67B2610EEC86}" type="presParOf" srcId="{9F579A33-D369-436D-89D3-45A33189DE6E}" destId="{1E7E9406-0791-4789-8611-1417E5C91100}" srcOrd="0" destOrd="0" presId="urn:microsoft.com/office/officeart/2018/5/layout/IconLeafLabelList"/>
    <dgm:cxn modelId="{00DDCFA6-015C-43A8-8825-ACAC9509CB70}" type="presParOf" srcId="{9F579A33-D369-436D-89D3-45A33189DE6E}" destId="{6F0E13A0-BBE8-414A-9781-E2D2F2E33E85}" srcOrd="1" destOrd="0" presId="urn:microsoft.com/office/officeart/2018/5/layout/IconLeafLabelList"/>
    <dgm:cxn modelId="{F2FD94DA-2808-4E14-B7B5-B2D625809972}" type="presParOf" srcId="{9F579A33-D369-436D-89D3-45A33189DE6E}" destId="{4C322CA1-9C48-46BF-A58D-6FA88F975897}" srcOrd="2" destOrd="0" presId="urn:microsoft.com/office/officeart/2018/5/layout/IconLeafLabelList"/>
    <dgm:cxn modelId="{C7DAC0FB-9F98-46FA-8449-8372A6F44835}" type="presParOf" srcId="{9F579A33-D369-436D-89D3-45A33189DE6E}" destId="{49E6A9FD-A225-45E9-932D-E52122766DC0}" srcOrd="3" destOrd="0" presId="urn:microsoft.com/office/officeart/2018/5/layout/IconLeafLabelList"/>
    <dgm:cxn modelId="{09E2DF91-7BCF-42FC-B1D3-4C3EC153CDDA}" type="presParOf" srcId="{7D6338DE-ACD4-4D9B-BEA4-797908F6344B}" destId="{A529C11D-3D70-4BB5-BD29-7681955A12A5}" srcOrd="7" destOrd="0" presId="urn:microsoft.com/office/officeart/2018/5/layout/IconLeafLabelList"/>
    <dgm:cxn modelId="{8468B32A-B7AC-481C-8FCD-40F1C6EBA9EB}" type="presParOf" srcId="{7D6338DE-ACD4-4D9B-BEA4-797908F6344B}" destId="{DC3587B7-7AC3-4E62-8919-1A87FB53C80B}" srcOrd="8" destOrd="0" presId="urn:microsoft.com/office/officeart/2018/5/layout/IconLeafLabelList"/>
    <dgm:cxn modelId="{CA8B618F-C154-4146-9F85-DFFC5564DBE8}" type="presParOf" srcId="{DC3587B7-7AC3-4E62-8919-1A87FB53C80B}" destId="{A5BA7BC6-ACDD-4A5C-AF14-D97321F16139}" srcOrd="0" destOrd="0" presId="urn:microsoft.com/office/officeart/2018/5/layout/IconLeafLabelList"/>
    <dgm:cxn modelId="{889E7CFE-A0A8-4747-9E9A-31A3ECB30939}" type="presParOf" srcId="{DC3587B7-7AC3-4E62-8919-1A87FB53C80B}" destId="{4D73C45D-94C3-43C4-B499-3970DC600D80}" srcOrd="1" destOrd="0" presId="urn:microsoft.com/office/officeart/2018/5/layout/IconLeafLabelList"/>
    <dgm:cxn modelId="{024633AF-0FDD-4944-A774-6732691D0EEE}" type="presParOf" srcId="{DC3587B7-7AC3-4E62-8919-1A87FB53C80B}" destId="{59BB857F-4B93-44D2-A498-0D0782C2E5A4}" srcOrd="2" destOrd="0" presId="urn:microsoft.com/office/officeart/2018/5/layout/IconLeafLabelList"/>
    <dgm:cxn modelId="{61FC53ED-8418-40E6-A8FD-66D2C0532470}" type="presParOf" srcId="{DC3587B7-7AC3-4E62-8919-1A87FB53C80B}" destId="{9F416DA7-9D1D-429C-85F9-F99B530C7BAA}" srcOrd="3" destOrd="0" presId="urn:microsoft.com/office/officeart/2018/5/layout/IconLeafLabelList"/>
    <dgm:cxn modelId="{89392B29-78E2-4A48-95F5-682C8A434957}" type="presParOf" srcId="{7D6338DE-ACD4-4D9B-BEA4-797908F6344B}" destId="{D40A669A-F5F3-4AB6-9A75-78D79659BAB0}" srcOrd="9" destOrd="0" presId="urn:microsoft.com/office/officeart/2018/5/layout/IconLeafLabelList"/>
    <dgm:cxn modelId="{9D2B7C3E-EE89-4921-B9E1-541F4610395D}" type="presParOf" srcId="{7D6338DE-ACD4-4D9B-BEA4-797908F6344B}" destId="{1379761E-1075-491A-88E7-F7E3F5FA500D}" srcOrd="10" destOrd="0" presId="urn:microsoft.com/office/officeart/2018/5/layout/IconLeafLabelList"/>
    <dgm:cxn modelId="{680C4123-E312-4A95-881E-AD309D254C39}" type="presParOf" srcId="{1379761E-1075-491A-88E7-F7E3F5FA500D}" destId="{67EFE854-944F-44FC-8B51-4FFBBC0BCA9E}" srcOrd="0" destOrd="0" presId="urn:microsoft.com/office/officeart/2018/5/layout/IconLeafLabelList"/>
    <dgm:cxn modelId="{21E93CC8-63D4-4457-9C04-CCC5436707B2}" type="presParOf" srcId="{1379761E-1075-491A-88E7-F7E3F5FA500D}" destId="{42AC452E-8B03-428B-89B4-F9B8D72EB2E1}" srcOrd="1" destOrd="0" presId="urn:microsoft.com/office/officeart/2018/5/layout/IconLeafLabelList"/>
    <dgm:cxn modelId="{20967F6B-2161-4170-ACC2-526299EA40AD}" type="presParOf" srcId="{1379761E-1075-491A-88E7-F7E3F5FA500D}" destId="{CC302049-23B2-4A09-8E2E-00E4CD80CA94}" srcOrd="2" destOrd="0" presId="urn:microsoft.com/office/officeart/2018/5/layout/IconLeafLabelList"/>
    <dgm:cxn modelId="{78167F44-6F33-448B-87D3-B920AC6029D1}" type="presParOf" srcId="{1379761E-1075-491A-88E7-F7E3F5FA500D}" destId="{1D679ED7-EF70-4C56-8184-B8A120F53E5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5B70E-06C5-4538-9D4C-2AAAF915836E}">
      <dsp:nvSpPr>
        <dsp:cNvPr id="0" name=""/>
        <dsp:cNvSpPr/>
      </dsp:nvSpPr>
      <dsp:spPr>
        <a:xfrm>
          <a:off x="1174804" y="9496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B7253-281D-4001-8038-100802A0B910}">
      <dsp:nvSpPr>
        <dsp:cNvPr id="0" name=""/>
        <dsp:cNvSpPr/>
      </dsp:nvSpPr>
      <dsp:spPr>
        <a:xfrm>
          <a:off x="1334810" y="169502"/>
          <a:ext cx="441921" cy="4419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33CEB-C0A1-4764-B578-D999A3A48AD6}">
      <dsp:nvSpPr>
        <dsp:cNvPr id="0" name=""/>
        <dsp:cNvSpPr/>
      </dsp:nvSpPr>
      <dsp:spPr>
        <a:xfrm>
          <a:off x="2100009" y="9496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Shifting to align with more forward-thinking practices</a:t>
          </a:r>
        </a:p>
      </dsp:txBody>
      <dsp:txXfrm>
        <a:off x="2100009" y="9496"/>
        <a:ext cx="1795986" cy="761933"/>
      </dsp:txXfrm>
    </dsp:sp>
    <dsp:sp modelId="{C8D13F46-289D-43A8-AFED-9572BBBF5115}">
      <dsp:nvSpPr>
        <dsp:cNvPr id="0" name=""/>
        <dsp:cNvSpPr/>
      </dsp:nvSpPr>
      <dsp:spPr>
        <a:xfrm>
          <a:off x="4208932" y="9496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2F3E78-55A5-4B14-9183-C842BEA36F34}">
      <dsp:nvSpPr>
        <dsp:cNvPr id="0" name=""/>
        <dsp:cNvSpPr/>
      </dsp:nvSpPr>
      <dsp:spPr>
        <a:xfrm>
          <a:off x="4368938" y="169502"/>
          <a:ext cx="441921" cy="4419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F4399B-A013-4DA8-ADB7-50CCF486F17C}">
      <dsp:nvSpPr>
        <dsp:cNvPr id="0" name=""/>
        <dsp:cNvSpPr/>
      </dsp:nvSpPr>
      <dsp:spPr>
        <a:xfrm>
          <a:off x="5134136" y="9496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Contributions for leading and imposing new ideas to promote business objectives</a:t>
          </a:r>
        </a:p>
      </dsp:txBody>
      <dsp:txXfrm>
        <a:off x="5134136" y="9496"/>
        <a:ext cx="1795986" cy="761933"/>
      </dsp:txXfrm>
    </dsp:sp>
    <dsp:sp modelId="{4321541C-44A0-4A56-A668-F8C42DFF501D}">
      <dsp:nvSpPr>
        <dsp:cNvPr id="0" name=""/>
        <dsp:cNvSpPr/>
      </dsp:nvSpPr>
      <dsp:spPr>
        <a:xfrm>
          <a:off x="7243059" y="9496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CCD26-E2B7-474B-8B60-FA037FD3C8D1}">
      <dsp:nvSpPr>
        <dsp:cNvPr id="0" name=""/>
        <dsp:cNvSpPr/>
      </dsp:nvSpPr>
      <dsp:spPr>
        <a:xfrm>
          <a:off x="7403065" y="169502"/>
          <a:ext cx="441921" cy="4419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296E5-8925-46EB-A02E-CCD698B336CD}">
      <dsp:nvSpPr>
        <dsp:cNvPr id="0" name=""/>
        <dsp:cNvSpPr/>
      </dsp:nvSpPr>
      <dsp:spPr>
        <a:xfrm>
          <a:off x="8168264" y="9496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Employees grow and change in parallel with the organization  </a:t>
          </a:r>
        </a:p>
      </dsp:txBody>
      <dsp:txXfrm>
        <a:off x="8168264" y="9496"/>
        <a:ext cx="1795986" cy="761933"/>
      </dsp:txXfrm>
    </dsp:sp>
    <dsp:sp modelId="{EC029909-7C48-4FFF-B7A6-5BD5E369B317}">
      <dsp:nvSpPr>
        <dsp:cNvPr id="0" name=""/>
        <dsp:cNvSpPr/>
      </dsp:nvSpPr>
      <dsp:spPr>
        <a:xfrm>
          <a:off x="1174804" y="1365089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480632-4EFA-4FEC-89FD-4F7E45B06A23}">
      <dsp:nvSpPr>
        <dsp:cNvPr id="0" name=""/>
        <dsp:cNvSpPr/>
      </dsp:nvSpPr>
      <dsp:spPr>
        <a:xfrm>
          <a:off x="1334810" y="1525095"/>
          <a:ext cx="441921" cy="4419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601E2-BCE5-4BCD-B70F-8D005CA112DB}">
      <dsp:nvSpPr>
        <dsp:cNvPr id="0" name=""/>
        <dsp:cNvSpPr/>
      </dsp:nvSpPr>
      <dsp:spPr>
        <a:xfrm>
          <a:off x="2100009" y="1365089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Talent Management</a:t>
          </a:r>
        </a:p>
      </dsp:txBody>
      <dsp:txXfrm>
        <a:off x="2100009" y="1365089"/>
        <a:ext cx="1795986" cy="761933"/>
      </dsp:txXfrm>
    </dsp:sp>
    <dsp:sp modelId="{BC46D042-7133-4FFD-8F8E-1C734980FE8F}">
      <dsp:nvSpPr>
        <dsp:cNvPr id="0" name=""/>
        <dsp:cNvSpPr/>
      </dsp:nvSpPr>
      <dsp:spPr>
        <a:xfrm>
          <a:off x="4208932" y="1365089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C9A90-76B6-410B-8A4F-11F8AE981056}">
      <dsp:nvSpPr>
        <dsp:cNvPr id="0" name=""/>
        <dsp:cNvSpPr/>
      </dsp:nvSpPr>
      <dsp:spPr>
        <a:xfrm>
          <a:off x="4368938" y="1525095"/>
          <a:ext cx="441921" cy="4419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4932F-B7E8-4FDA-9C06-32E14312B48B}">
      <dsp:nvSpPr>
        <dsp:cNvPr id="0" name=""/>
        <dsp:cNvSpPr/>
      </dsp:nvSpPr>
      <dsp:spPr>
        <a:xfrm>
          <a:off x="5134136" y="1365089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Benefits and compensation</a:t>
          </a:r>
        </a:p>
      </dsp:txBody>
      <dsp:txXfrm>
        <a:off x="5134136" y="1365089"/>
        <a:ext cx="1795986" cy="761933"/>
      </dsp:txXfrm>
    </dsp:sp>
    <dsp:sp modelId="{BB26C79C-4BD0-4B11-9476-BF775729AFCC}">
      <dsp:nvSpPr>
        <dsp:cNvPr id="0" name=""/>
        <dsp:cNvSpPr/>
      </dsp:nvSpPr>
      <dsp:spPr>
        <a:xfrm>
          <a:off x="7243059" y="1365089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82574E-F946-4BE9-934E-46EA953FF324}">
      <dsp:nvSpPr>
        <dsp:cNvPr id="0" name=""/>
        <dsp:cNvSpPr/>
      </dsp:nvSpPr>
      <dsp:spPr>
        <a:xfrm>
          <a:off x="7403065" y="1525095"/>
          <a:ext cx="441921" cy="44192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DFFB3-DB0E-42C9-9103-E00205FF1D66}">
      <dsp:nvSpPr>
        <dsp:cNvPr id="0" name=""/>
        <dsp:cNvSpPr/>
      </dsp:nvSpPr>
      <dsp:spPr>
        <a:xfrm>
          <a:off x="8168264" y="1365089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Development and training</a:t>
          </a:r>
        </a:p>
      </dsp:txBody>
      <dsp:txXfrm>
        <a:off x="8168264" y="1365089"/>
        <a:ext cx="1795986" cy="761933"/>
      </dsp:txXfrm>
    </dsp:sp>
    <dsp:sp modelId="{C69309DD-DC5D-4B23-8067-DD9FBADA9520}">
      <dsp:nvSpPr>
        <dsp:cNvPr id="0" name=""/>
        <dsp:cNvSpPr/>
      </dsp:nvSpPr>
      <dsp:spPr>
        <a:xfrm>
          <a:off x="1174804" y="2720681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DC19A-929A-4D8D-95A9-E79F2FB99E92}">
      <dsp:nvSpPr>
        <dsp:cNvPr id="0" name=""/>
        <dsp:cNvSpPr/>
      </dsp:nvSpPr>
      <dsp:spPr>
        <a:xfrm>
          <a:off x="1334810" y="2880687"/>
          <a:ext cx="441921" cy="44192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DA49E-B24C-4BCE-A173-13F0989A241D}">
      <dsp:nvSpPr>
        <dsp:cNvPr id="0" name=""/>
        <dsp:cNvSpPr/>
      </dsp:nvSpPr>
      <dsp:spPr>
        <a:xfrm>
          <a:off x="2100009" y="2720681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HR Compliance</a:t>
          </a:r>
        </a:p>
      </dsp:txBody>
      <dsp:txXfrm>
        <a:off x="2100009" y="2720681"/>
        <a:ext cx="1795986" cy="761933"/>
      </dsp:txXfrm>
    </dsp:sp>
    <dsp:sp modelId="{F14B67B4-C90C-436D-BCCB-E906E3D68863}">
      <dsp:nvSpPr>
        <dsp:cNvPr id="0" name=""/>
        <dsp:cNvSpPr/>
      </dsp:nvSpPr>
      <dsp:spPr>
        <a:xfrm>
          <a:off x="4208932" y="2720681"/>
          <a:ext cx="761933" cy="7619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13C6A-A2B1-4F44-A61B-2E8C776EFEAB}">
      <dsp:nvSpPr>
        <dsp:cNvPr id="0" name=""/>
        <dsp:cNvSpPr/>
      </dsp:nvSpPr>
      <dsp:spPr>
        <a:xfrm>
          <a:off x="4368938" y="2880687"/>
          <a:ext cx="441921" cy="44192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853E1-4663-4210-BE61-A846ED4C437C}">
      <dsp:nvSpPr>
        <dsp:cNvPr id="0" name=""/>
        <dsp:cNvSpPr/>
      </dsp:nvSpPr>
      <dsp:spPr>
        <a:xfrm>
          <a:off x="5134136" y="2720681"/>
          <a:ext cx="1795986" cy="7619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Century" panose="02040604050505020304" pitchFamily="18" charset="0"/>
            </a:rPr>
            <a:t>Workplace Safety</a:t>
          </a:r>
        </a:p>
      </dsp:txBody>
      <dsp:txXfrm>
        <a:off x="5134136" y="2720681"/>
        <a:ext cx="1795986" cy="7619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EF3CA-EF69-454B-A1AB-F3966D3C54B1}">
      <dsp:nvSpPr>
        <dsp:cNvPr id="0" name=""/>
        <dsp:cNvSpPr/>
      </dsp:nvSpPr>
      <dsp:spPr>
        <a:xfrm>
          <a:off x="1465051" y="3077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26D05-2F00-4A20-A8AA-D590E04C15A6}">
      <dsp:nvSpPr>
        <dsp:cNvPr id="0" name=""/>
        <dsp:cNvSpPr/>
      </dsp:nvSpPr>
      <dsp:spPr>
        <a:xfrm>
          <a:off x="277051" y="2492741"/>
          <a:ext cx="432000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entury" panose="02040604050505020304" pitchFamily="18" charset="0"/>
            </a:rPr>
            <a:t>In the past, specialists working in the field of human resources were seen just as a number of members dealing only with organizational policy.</a:t>
          </a:r>
        </a:p>
      </dsp:txBody>
      <dsp:txXfrm>
        <a:off x="277051" y="2492741"/>
        <a:ext cx="4320000" cy="990000"/>
      </dsp:txXfrm>
    </dsp:sp>
    <dsp:sp modelId="{F2BDBE68-33FB-4365-ADA5-F7D2E0160018}">
      <dsp:nvSpPr>
        <dsp:cNvPr id="0" name=""/>
        <dsp:cNvSpPr/>
      </dsp:nvSpPr>
      <dsp:spPr>
        <a:xfrm>
          <a:off x="6541051" y="3077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59C91-FAC0-4FA8-8FC6-7B25229BFC78}">
      <dsp:nvSpPr>
        <dsp:cNvPr id="0" name=""/>
        <dsp:cNvSpPr/>
      </dsp:nvSpPr>
      <dsp:spPr>
        <a:xfrm>
          <a:off x="5353051" y="2492741"/>
          <a:ext cx="4320000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entury" panose="02040604050505020304" pitchFamily="18" charset="0"/>
            </a:rPr>
            <a:t>Today, the HR executive role is </a:t>
          </a:r>
          <a:r>
            <a:rPr lang="en-US" sz="1800" kern="1200" dirty="0" err="1">
              <a:latin typeface="Century" panose="02040604050505020304" pitchFamily="18" charset="0"/>
            </a:rPr>
            <a:t>transporte</a:t>
          </a:r>
          <a:r>
            <a:rPr lang="en-US" sz="1800" kern="1200" dirty="0">
              <a:latin typeface="Century" panose="02040604050505020304" pitchFamily="18" charset="0"/>
            </a:rPr>
            <a:t> to align with more forward-thinking practices. </a:t>
          </a:r>
        </a:p>
      </dsp:txBody>
      <dsp:txXfrm>
        <a:off x="5353051" y="2492741"/>
        <a:ext cx="4320000" cy="99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3F38A-8F41-4AC8-9F42-D55A72BF868B}">
      <dsp:nvSpPr>
        <dsp:cNvPr id="0" name=""/>
        <dsp:cNvSpPr/>
      </dsp:nvSpPr>
      <dsp:spPr>
        <a:xfrm>
          <a:off x="116465" y="171674"/>
          <a:ext cx="1286434" cy="12864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85A96-AC70-4A6E-B22D-FC7A47781883}">
      <dsp:nvSpPr>
        <dsp:cNvPr id="0" name=""/>
        <dsp:cNvSpPr/>
      </dsp:nvSpPr>
      <dsp:spPr>
        <a:xfrm>
          <a:off x="386617" y="441825"/>
          <a:ext cx="746131" cy="7461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5EA4E-BC0A-481A-B39C-DB97E74E40EA}">
      <dsp:nvSpPr>
        <dsp:cNvPr id="0" name=""/>
        <dsp:cNvSpPr/>
      </dsp:nvSpPr>
      <dsp:spPr>
        <a:xfrm>
          <a:off x="1678564" y="171674"/>
          <a:ext cx="3032308" cy="1286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entury" panose="02040604050505020304" pitchFamily="18" charset="0"/>
            </a:rPr>
            <a:t>Principles-led</a:t>
          </a:r>
        </a:p>
      </dsp:txBody>
      <dsp:txXfrm>
        <a:off x="1678564" y="171674"/>
        <a:ext cx="3032308" cy="1286434"/>
      </dsp:txXfrm>
    </dsp:sp>
    <dsp:sp modelId="{8ADEE885-3C45-48FD-B729-CB058834F612}">
      <dsp:nvSpPr>
        <dsp:cNvPr id="0" name=""/>
        <dsp:cNvSpPr/>
      </dsp:nvSpPr>
      <dsp:spPr>
        <a:xfrm>
          <a:off x="5239229" y="171674"/>
          <a:ext cx="1286434" cy="12864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8FA7B1-FB0D-4CA5-9163-B175725422AA}">
      <dsp:nvSpPr>
        <dsp:cNvPr id="0" name=""/>
        <dsp:cNvSpPr/>
      </dsp:nvSpPr>
      <dsp:spPr>
        <a:xfrm>
          <a:off x="5509381" y="441825"/>
          <a:ext cx="746131" cy="7461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E7759-65BC-4953-8997-299A9DE91571}">
      <dsp:nvSpPr>
        <dsp:cNvPr id="0" name=""/>
        <dsp:cNvSpPr/>
      </dsp:nvSpPr>
      <dsp:spPr>
        <a:xfrm>
          <a:off x="6801328" y="171674"/>
          <a:ext cx="3032308" cy="1286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entury" panose="02040604050505020304" pitchFamily="18" charset="0"/>
            </a:rPr>
            <a:t>Work matters</a:t>
          </a:r>
        </a:p>
      </dsp:txBody>
      <dsp:txXfrm>
        <a:off x="6801328" y="171674"/>
        <a:ext cx="3032308" cy="1286434"/>
      </dsp:txXfrm>
    </dsp:sp>
    <dsp:sp modelId="{823EE832-6EC9-4EE2-B41C-0DDD2A604BFD}">
      <dsp:nvSpPr>
        <dsp:cNvPr id="0" name=""/>
        <dsp:cNvSpPr/>
      </dsp:nvSpPr>
      <dsp:spPr>
        <a:xfrm>
          <a:off x="116465" y="2055405"/>
          <a:ext cx="1286434" cy="12864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061C8-E4D7-44E5-8CAD-DB5CCB637702}">
      <dsp:nvSpPr>
        <dsp:cNvPr id="0" name=""/>
        <dsp:cNvSpPr/>
      </dsp:nvSpPr>
      <dsp:spPr>
        <a:xfrm>
          <a:off x="386617" y="2325556"/>
          <a:ext cx="746131" cy="7461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9B79A-45AC-4D33-B806-2CE192934383}">
      <dsp:nvSpPr>
        <dsp:cNvPr id="0" name=""/>
        <dsp:cNvSpPr/>
      </dsp:nvSpPr>
      <dsp:spPr>
        <a:xfrm>
          <a:off x="1678564" y="2055405"/>
          <a:ext cx="3032308" cy="1286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entury" panose="02040604050505020304" pitchFamily="18" charset="0"/>
            </a:rPr>
            <a:t>People matter</a:t>
          </a:r>
        </a:p>
      </dsp:txBody>
      <dsp:txXfrm>
        <a:off x="1678564" y="2055405"/>
        <a:ext cx="3032308" cy="1286434"/>
      </dsp:txXfrm>
    </dsp:sp>
    <dsp:sp modelId="{5CEFB53C-7EC5-41B6-ACC3-27A374E3E2A9}">
      <dsp:nvSpPr>
        <dsp:cNvPr id="0" name=""/>
        <dsp:cNvSpPr/>
      </dsp:nvSpPr>
      <dsp:spPr>
        <a:xfrm>
          <a:off x="5239229" y="2055405"/>
          <a:ext cx="1286434" cy="12864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6FF33-DFFB-49FF-AB73-97ECDA33CE72}">
      <dsp:nvSpPr>
        <dsp:cNvPr id="0" name=""/>
        <dsp:cNvSpPr/>
      </dsp:nvSpPr>
      <dsp:spPr>
        <a:xfrm>
          <a:off x="5509381" y="2325556"/>
          <a:ext cx="746131" cy="7461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63D13-F9D0-4B5D-A9E9-066DB40439B2}">
      <dsp:nvSpPr>
        <dsp:cNvPr id="0" name=""/>
        <dsp:cNvSpPr/>
      </dsp:nvSpPr>
      <dsp:spPr>
        <a:xfrm>
          <a:off x="6801328" y="2055405"/>
          <a:ext cx="3032308" cy="12864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Century" panose="02040604050505020304" pitchFamily="18" charset="0"/>
            </a:rPr>
            <a:t>Professionalism matters</a:t>
          </a:r>
        </a:p>
      </dsp:txBody>
      <dsp:txXfrm>
        <a:off x="6801328" y="2055405"/>
        <a:ext cx="3032308" cy="12864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04A39-6992-44B7-9BA4-175220CC7A1F}">
      <dsp:nvSpPr>
        <dsp:cNvPr id="0" name=""/>
        <dsp:cNvSpPr/>
      </dsp:nvSpPr>
      <dsp:spPr>
        <a:xfrm>
          <a:off x="0" y="441676"/>
          <a:ext cx="99501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F7124-6F0D-4762-BCE5-4CB1E0A5D95E}">
      <dsp:nvSpPr>
        <dsp:cNvPr id="0" name=""/>
        <dsp:cNvSpPr/>
      </dsp:nvSpPr>
      <dsp:spPr>
        <a:xfrm>
          <a:off x="497505" y="57916"/>
          <a:ext cx="696507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263" tIns="0" rIns="263263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" panose="02040604050505020304" pitchFamily="18" charset="0"/>
            </a:rPr>
            <a:t>Mutual Reliance Relationship</a:t>
          </a:r>
        </a:p>
      </dsp:txBody>
      <dsp:txXfrm>
        <a:off x="534972" y="95383"/>
        <a:ext cx="6890138" cy="692586"/>
      </dsp:txXfrm>
    </dsp:sp>
    <dsp:sp modelId="{54C20064-EA94-4B41-AA62-CCB6F0F6E54E}">
      <dsp:nvSpPr>
        <dsp:cNvPr id="0" name=""/>
        <dsp:cNvSpPr/>
      </dsp:nvSpPr>
      <dsp:spPr>
        <a:xfrm>
          <a:off x="0" y="1621036"/>
          <a:ext cx="99501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DA65D-DB04-4E89-9A68-8A2D06CB015B}">
      <dsp:nvSpPr>
        <dsp:cNvPr id="0" name=""/>
        <dsp:cNvSpPr/>
      </dsp:nvSpPr>
      <dsp:spPr>
        <a:xfrm>
          <a:off x="497505" y="1237277"/>
          <a:ext cx="696507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263" tIns="0" rIns="263263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" panose="02040604050505020304" pitchFamily="18" charset="0"/>
            </a:rPr>
            <a:t>Relationship Building Over Time</a:t>
          </a:r>
        </a:p>
      </dsp:txBody>
      <dsp:txXfrm>
        <a:off x="534972" y="1274744"/>
        <a:ext cx="6890138" cy="692586"/>
      </dsp:txXfrm>
    </dsp:sp>
    <dsp:sp modelId="{DD255853-CA40-40D6-9000-6F822D8565A5}">
      <dsp:nvSpPr>
        <dsp:cNvPr id="0" name=""/>
        <dsp:cNvSpPr/>
      </dsp:nvSpPr>
      <dsp:spPr>
        <a:xfrm>
          <a:off x="0" y="2800397"/>
          <a:ext cx="9950103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D6646-6EC3-4A0B-AF05-426FEA1561D9}">
      <dsp:nvSpPr>
        <dsp:cNvPr id="0" name=""/>
        <dsp:cNvSpPr/>
      </dsp:nvSpPr>
      <dsp:spPr>
        <a:xfrm>
          <a:off x="497505" y="2416637"/>
          <a:ext cx="6965072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3263" tIns="0" rIns="263263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" panose="02040604050505020304" pitchFamily="18" charset="0"/>
            </a:rPr>
            <a:t>Set Relationship Boundaries</a:t>
          </a:r>
        </a:p>
      </dsp:txBody>
      <dsp:txXfrm>
        <a:off x="534972" y="2454104"/>
        <a:ext cx="6890138" cy="6925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C4C0F-E77E-4781-990B-EACDB4E619A0}">
      <dsp:nvSpPr>
        <dsp:cNvPr id="0" name=""/>
        <dsp:cNvSpPr/>
      </dsp:nvSpPr>
      <dsp:spPr>
        <a:xfrm>
          <a:off x="287330" y="689884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164C32-8848-4F63-95B0-96FE3F1F2DBA}">
      <dsp:nvSpPr>
        <dsp:cNvPr id="0" name=""/>
        <dsp:cNvSpPr/>
      </dsp:nvSpPr>
      <dsp:spPr>
        <a:xfrm>
          <a:off x="476998" y="879552"/>
          <a:ext cx="510644" cy="510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ADE93-59DE-4CC7-9783-0C11E25D4269}">
      <dsp:nvSpPr>
        <dsp:cNvPr id="0" name=""/>
        <dsp:cNvSpPr/>
      </dsp:nvSpPr>
      <dsp:spPr>
        <a:xfrm>
          <a:off x="2828" y="1857071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Century" panose="02040604050505020304" pitchFamily="18" charset="0"/>
            </a:rPr>
            <a:t>Growth and Development</a:t>
          </a:r>
        </a:p>
      </dsp:txBody>
      <dsp:txXfrm>
        <a:off x="2828" y="1857071"/>
        <a:ext cx="1458984" cy="583593"/>
      </dsp:txXfrm>
    </dsp:sp>
    <dsp:sp modelId="{6C7F3B8C-0741-40BA-B978-57CB5FE90096}">
      <dsp:nvSpPr>
        <dsp:cNvPr id="0" name=""/>
        <dsp:cNvSpPr/>
      </dsp:nvSpPr>
      <dsp:spPr>
        <a:xfrm>
          <a:off x="2001637" y="689884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E8F385-37CA-4A0C-818D-B5626E756A3A}">
      <dsp:nvSpPr>
        <dsp:cNvPr id="0" name=""/>
        <dsp:cNvSpPr/>
      </dsp:nvSpPr>
      <dsp:spPr>
        <a:xfrm>
          <a:off x="2191305" y="879552"/>
          <a:ext cx="510644" cy="510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F0084F-BE7B-4841-B5F3-9698D4A6F9EA}">
      <dsp:nvSpPr>
        <dsp:cNvPr id="0" name=""/>
        <dsp:cNvSpPr/>
      </dsp:nvSpPr>
      <dsp:spPr>
        <a:xfrm>
          <a:off x="1669514" y="1838023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Century" panose="02040604050505020304" pitchFamily="18" charset="0"/>
            </a:rPr>
            <a:t>Reduction in Turnover</a:t>
          </a:r>
        </a:p>
      </dsp:txBody>
      <dsp:txXfrm>
        <a:off x="1669514" y="1838023"/>
        <a:ext cx="1458984" cy="583593"/>
      </dsp:txXfrm>
    </dsp:sp>
    <dsp:sp modelId="{E3BAD4CC-F64F-47AB-BDA5-CE0F6BEEAE59}">
      <dsp:nvSpPr>
        <dsp:cNvPr id="0" name=""/>
        <dsp:cNvSpPr/>
      </dsp:nvSpPr>
      <dsp:spPr>
        <a:xfrm>
          <a:off x="3715943" y="689884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049B66-BE3F-4713-9BD2-9AED65747B67}">
      <dsp:nvSpPr>
        <dsp:cNvPr id="0" name=""/>
        <dsp:cNvSpPr/>
      </dsp:nvSpPr>
      <dsp:spPr>
        <a:xfrm>
          <a:off x="3905611" y="879552"/>
          <a:ext cx="510644" cy="510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0A8AA-B646-4EB4-B3CB-C74809EF2647}">
      <dsp:nvSpPr>
        <dsp:cNvPr id="0" name=""/>
        <dsp:cNvSpPr/>
      </dsp:nvSpPr>
      <dsp:spPr>
        <a:xfrm>
          <a:off x="3431441" y="1857071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Century" panose="02040604050505020304" pitchFamily="18" charset="0"/>
            </a:rPr>
            <a:t>amplify Motivation</a:t>
          </a:r>
        </a:p>
      </dsp:txBody>
      <dsp:txXfrm>
        <a:off x="3431441" y="1857071"/>
        <a:ext cx="1458984" cy="583593"/>
      </dsp:txXfrm>
    </dsp:sp>
    <dsp:sp modelId="{1E7E9406-0791-4789-8611-1417E5C91100}">
      <dsp:nvSpPr>
        <dsp:cNvPr id="0" name=""/>
        <dsp:cNvSpPr/>
      </dsp:nvSpPr>
      <dsp:spPr>
        <a:xfrm>
          <a:off x="5430250" y="689884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E13A0-BBE8-414A-9781-E2D2F2E33E85}">
      <dsp:nvSpPr>
        <dsp:cNvPr id="0" name=""/>
        <dsp:cNvSpPr/>
      </dsp:nvSpPr>
      <dsp:spPr>
        <a:xfrm>
          <a:off x="5619918" y="879552"/>
          <a:ext cx="510644" cy="510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6A9FD-A225-45E9-932D-E52122766DC0}">
      <dsp:nvSpPr>
        <dsp:cNvPr id="0" name=""/>
        <dsp:cNvSpPr/>
      </dsp:nvSpPr>
      <dsp:spPr>
        <a:xfrm>
          <a:off x="5145748" y="1857071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Century" panose="02040604050505020304" pitchFamily="18" charset="0"/>
            </a:rPr>
            <a:t>climb in rewards</a:t>
          </a:r>
        </a:p>
      </dsp:txBody>
      <dsp:txXfrm>
        <a:off x="5145748" y="1857071"/>
        <a:ext cx="1458984" cy="583593"/>
      </dsp:txXfrm>
    </dsp:sp>
    <dsp:sp modelId="{A5BA7BC6-ACDD-4A5C-AF14-D97321F16139}">
      <dsp:nvSpPr>
        <dsp:cNvPr id="0" name=""/>
        <dsp:cNvSpPr/>
      </dsp:nvSpPr>
      <dsp:spPr>
        <a:xfrm>
          <a:off x="7144557" y="689884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3C45D-94C3-43C4-B499-3970DC600D80}">
      <dsp:nvSpPr>
        <dsp:cNvPr id="0" name=""/>
        <dsp:cNvSpPr/>
      </dsp:nvSpPr>
      <dsp:spPr>
        <a:xfrm>
          <a:off x="7334225" y="879552"/>
          <a:ext cx="510644" cy="510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416DA7-9D1D-429C-85F9-F99B530C7BAA}">
      <dsp:nvSpPr>
        <dsp:cNvPr id="0" name=""/>
        <dsp:cNvSpPr/>
      </dsp:nvSpPr>
      <dsp:spPr>
        <a:xfrm>
          <a:off x="6860055" y="1857071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Century" panose="02040604050505020304" pitchFamily="18" charset="0"/>
            </a:rPr>
            <a:t>dissension Reduction</a:t>
          </a:r>
        </a:p>
      </dsp:txBody>
      <dsp:txXfrm>
        <a:off x="6860055" y="1857071"/>
        <a:ext cx="1458984" cy="583593"/>
      </dsp:txXfrm>
    </dsp:sp>
    <dsp:sp modelId="{67EFE854-944F-44FC-8B51-4FFBBC0BCA9E}">
      <dsp:nvSpPr>
        <dsp:cNvPr id="0" name=""/>
        <dsp:cNvSpPr/>
      </dsp:nvSpPr>
      <dsp:spPr>
        <a:xfrm>
          <a:off x="8858863" y="689884"/>
          <a:ext cx="889980" cy="88998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AC452E-8B03-428B-89B4-F9B8D72EB2E1}">
      <dsp:nvSpPr>
        <dsp:cNvPr id="0" name=""/>
        <dsp:cNvSpPr/>
      </dsp:nvSpPr>
      <dsp:spPr>
        <a:xfrm>
          <a:off x="9048531" y="879552"/>
          <a:ext cx="510644" cy="51064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79ED7-EF70-4C56-8184-B8A120F53E53}">
      <dsp:nvSpPr>
        <dsp:cNvPr id="0" name=""/>
        <dsp:cNvSpPr/>
      </dsp:nvSpPr>
      <dsp:spPr>
        <a:xfrm>
          <a:off x="8574361" y="1857071"/>
          <a:ext cx="1458984" cy="58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Century" panose="02040604050505020304" pitchFamily="18" charset="0"/>
            </a:rPr>
            <a:t>Employee trustworthy</a:t>
          </a:r>
        </a:p>
      </dsp:txBody>
      <dsp:txXfrm>
        <a:off x="8574361" y="1857071"/>
        <a:ext cx="1458984" cy="58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819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475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347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582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488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571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318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060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044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644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931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2/12/2022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5F1FB2-FB38-4A6C-8E12-07F349BC5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9693" y="1069230"/>
            <a:ext cx="4140096" cy="15073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US" sz="3000" b="1" kern="1200" dirty="0">
                <a:solidFill>
                  <a:schemeClr val="tx1"/>
                </a:solidFill>
                <a:effectLst/>
                <a:latin typeface="Century" panose="02040604050505020304" pitchFamily="18" charset="0"/>
              </a:rPr>
              <a:t>MANAGING PEOPLE</a:t>
            </a:r>
            <a:br>
              <a:rPr lang="en-US" sz="3000" b="1" kern="1200" dirty="0">
                <a:solidFill>
                  <a:schemeClr val="tx1"/>
                </a:solidFill>
                <a:effectLst/>
                <a:latin typeface="Century" panose="02040604050505020304" pitchFamily="18" charset="0"/>
              </a:rPr>
            </a:br>
            <a:r>
              <a:rPr lang="en-US" sz="3000" b="1" kern="1200" dirty="0">
                <a:solidFill>
                  <a:schemeClr val="tx1"/>
                </a:solidFill>
                <a:effectLst/>
                <a:latin typeface="Century" panose="02040604050505020304" pitchFamily="18" charset="0"/>
              </a:rPr>
              <a:t>=Assignment 1=</a:t>
            </a:r>
            <a:br>
              <a:rPr lang="en-US" sz="30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000" b="1" kern="1200" dirty="0">
              <a:solidFill>
                <a:schemeClr val="tx1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B04936-C215-4A43-986A-C02CAEAC6B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13" y="3645835"/>
            <a:ext cx="4667654" cy="351351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i="1" dirty="0">
                <a:latin typeface="Century" panose="02040604050505020304" pitchFamily="18" charset="0"/>
              </a:rPr>
              <a:t>Student Name: Ioana-Theodora Popescu</a:t>
            </a:r>
          </a:p>
          <a:p>
            <a:r>
              <a:rPr lang="en-US" i="1" dirty="0">
                <a:latin typeface="Century" panose="02040604050505020304" pitchFamily="18" charset="0"/>
              </a:rPr>
              <a:t>Student ID: 1922523</a:t>
            </a:r>
          </a:p>
          <a:p>
            <a:endParaRPr lang="en-US" i="1" dirty="0">
              <a:latin typeface="Century" panose="02040604050505020304" pitchFamily="18" charset="0"/>
            </a:endParaRPr>
          </a:p>
          <a:p>
            <a:r>
              <a:rPr lang="en-US" i="1" dirty="0">
                <a:latin typeface="Century" panose="02040604050505020304" pitchFamily="18" charset="0"/>
              </a:rPr>
              <a:t>University of Wales Trinity Saint David</a:t>
            </a:r>
          </a:p>
          <a:p>
            <a:r>
              <a:rPr lang="en-US" i="1" dirty="0">
                <a:latin typeface="Century" panose="02040604050505020304" pitchFamily="18" charset="0"/>
              </a:rPr>
              <a:t>Module Number: LCBB5004</a:t>
            </a:r>
          </a:p>
          <a:p>
            <a:r>
              <a:rPr lang="en-US" i="1" dirty="0">
                <a:latin typeface="Century" panose="02040604050505020304" pitchFamily="18" charset="0"/>
              </a:rPr>
              <a:t>Module Name: Managing People  </a:t>
            </a:r>
          </a:p>
          <a:p>
            <a:r>
              <a:rPr lang="en-US" i="1" dirty="0">
                <a:latin typeface="Century" panose="02040604050505020304" pitchFamily="18" charset="0"/>
              </a:rPr>
              <a:t>Module Tutor: </a:t>
            </a:r>
            <a:r>
              <a:rPr lang="en-US" i="1" dirty="0" err="1">
                <a:latin typeface="Century" panose="02040604050505020304" pitchFamily="18" charset="0"/>
              </a:rPr>
              <a:t>Efua</a:t>
            </a:r>
            <a:r>
              <a:rPr lang="en-US" i="1" dirty="0">
                <a:latin typeface="Century" panose="02040604050505020304" pitchFamily="18" charset="0"/>
              </a:rPr>
              <a:t> Adams</a:t>
            </a:r>
          </a:p>
          <a:p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61D57B-7FB3-48CD-BFCC-38ECD4AA2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6464" y="2231784"/>
            <a:ext cx="4788861" cy="2394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688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68F90-1D20-4EB8-B396-C9E1742E0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474" y="90728"/>
            <a:ext cx="9950103" cy="1507376"/>
          </a:xfrm>
        </p:spPr>
        <p:txBody>
          <a:bodyPr/>
          <a:lstStyle/>
          <a:p>
            <a:r>
              <a:rPr lang="en-US" dirty="0">
                <a:latin typeface="Century" panose="02040604050505020304" pitchFamily="18" charset="0"/>
              </a:rPr>
              <a:t>The role of a HR professional </a:t>
            </a:r>
            <a:endParaRPr lang="en-GB" dirty="0">
              <a:latin typeface="Century" panose="02040604050505020304" pitchFamily="18" charset="0"/>
            </a:endParaRPr>
          </a:p>
        </p:txBody>
      </p:sp>
      <p:pic>
        <p:nvPicPr>
          <p:cNvPr id="5" name="Content Placeholder 4" descr="Timeline&#10;&#10;Description automatically generated">
            <a:extLst>
              <a:ext uri="{FF2B5EF4-FFF2-40B4-BE49-F238E27FC236}">
                <a16:creationId xmlns:a16="http://schemas.microsoft.com/office/drawing/2014/main" id="{973E0771-653D-490B-9499-F13FB8A016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338" y="0"/>
            <a:ext cx="5434662" cy="3043410"/>
          </a:xfrm>
        </p:spPr>
      </p:pic>
      <p:graphicFrame>
        <p:nvGraphicFramePr>
          <p:cNvPr id="13" name="TextBox 8">
            <a:extLst>
              <a:ext uri="{FF2B5EF4-FFF2-40B4-BE49-F238E27FC236}">
                <a16:creationId xmlns:a16="http://schemas.microsoft.com/office/drawing/2014/main" id="{70C4C491-F1B7-4FA6-9FD8-D68EBFF999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4349651"/>
              </p:ext>
            </p:extLst>
          </p:nvPr>
        </p:nvGraphicFramePr>
        <p:xfrm>
          <a:off x="-1" y="3043410"/>
          <a:ext cx="11139055" cy="3492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3608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27CD3-93E7-407A-AFF5-CBD8178F7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599" y="0"/>
            <a:ext cx="7019637" cy="1507376"/>
          </a:xfrm>
        </p:spPr>
        <p:txBody>
          <a:bodyPr/>
          <a:lstStyle/>
          <a:p>
            <a:r>
              <a:rPr lang="en-GB" dirty="0">
                <a:latin typeface="Century" panose="02040604050505020304" pitchFamily="18" charset="0"/>
              </a:rPr>
              <a:t>Past vs today’s HR department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70D005-BADD-4FD6-92D4-80238C4B7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8981829"/>
              </p:ext>
            </p:extLst>
          </p:nvPr>
        </p:nvGraphicFramePr>
        <p:xfrm>
          <a:off x="1021944" y="2593570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7666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65">
            <a:extLst>
              <a:ext uri="{FF2B5EF4-FFF2-40B4-BE49-F238E27FC236}">
                <a16:creationId xmlns:a16="http://schemas.microsoft.com/office/drawing/2014/main" id="{B66F557C-E9BA-42E6-941B-BB48D70FB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37397-9A38-42D5-B666-17A7F0D37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662" y="-8"/>
            <a:ext cx="6470594" cy="15073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effectLst/>
                <a:latin typeface="Century" panose="02040604050505020304" pitchFamily="18" charset="0"/>
              </a:rPr>
              <a:t>HR </a:t>
            </a:r>
            <a:r>
              <a:rPr lang="en-US" b="1" kern="1200" dirty="0" err="1">
                <a:solidFill>
                  <a:schemeClr val="tx1"/>
                </a:solidFill>
                <a:effectLst/>
                <a:latin typeface="Century" panose="02040604050505020304" pitchFamily="18" charset="0"/>
              </a:rPr>
              <a:t>Responsabilities</a:t>
            </a:r>
            <a:endParaRPr lang="en-US" b="1" kern="1200" dirty="0">
              <a:solidFill>
                <a:schemeClr val="tx1"/>
              </a:solidFill>
              <a:effectLst/>
              <a:latin typeface="Century" panose="02040604050505020304" pitchFamily="18" charset="0"/>
            </a:endParaRPr>
          </a:p>
        </p:txBody>
      </p:sp>
      <p:sp>
        <p:nvSpPr>
          <p:cNvPr id="42" name="TextBox 11">
            <a:extLst>
              <a:ext uri="{FF2B5EF4-FFF2-40B4-BE49-F238E27FC236}">
                <a16:creationId xmlns:a16="http://schemas.microsoft.com/office/drawing/2014/main" id="{31CD83C4-D01F-4861-8A88-6CF721D0EF45}"/>
              </a:ext>
            </a:extLst>
          </p:cNvPr>
          <p:cNvSpPr txBox="1"/>
          <p:nvPr/>
        </p:nvSpPr>
        <p:spPr>
          <a:xfrm>
            <a:off x="205766" y="3273050"/>
            <a:ext cx="9204385" cy="3668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" panose="02040604050505020304" pitchFamily="18" charset="0"/>
              </a:rPr>
              <a:t>Participate in development and planning,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" panose="02040604050505020304" pitchFamily="18" charset="0"/>
              </a:rPr>
              <a:t>Provide employees with career assistance,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" panose="02040604050505020304" pitchFamily="18" charset="0"/>
              </a:rPr>
              <a:t>Recruit employees that move along with company objectives,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" panose="02040604050505020304" pitchFamily="18" charset="0"/>
              </a:rPr>
              <a:t>Serve as change leaders for the organization,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" panose="02040604050505020304" pitchFamily="18" charset="0"/>
              </a:rPr>
              <a:t>Advocate and voice for employees,</a:t>
            </a:r>
          </a:p>
          <a:p>
            <a:pPr marL="285750" indent="-28575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" panose="02040604050505020304" pitchFamily="18" charset="0"/>
              </a:rPr>
              <a:t>Provide support for domestic violence and harassment victims.</a:t>
            </a:r>
          </a:p>
        </p:txBody>
      </p: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FCF3BE17-4328-4972-BDD5-16A5C74670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07" r="-2" b="4422"/>
          <a:stretch/>
        </p:blipFill>
        <p:spPr>
          <a:xfrm>
            <a:off x="8656251" y="-8"/>
            <a:ext cx="3535749" cy="3443176"/>
          </a:xfrm>
          <a:prstGeom prst="rect">
            <a:avLst/>
          </a:prstGeom>
        </p:spPr>
      </p:pic>
      <p:pic>
        <p:nvPicPr>
          <p:cNvPr id="9" name="Content Placeholder 8" descr="Logo&#10;&#10;Description automatically generated">
            <a:extLst>
              <a:ext uri="{FF2B5EF4-FFF2-40B4-BE49-F238E27FC236}">
                <a16:creationId xmlns:a16="http://schemas.microsoft.com/office/drawing/2014/main" id="{FA12E342-5430-44F3-980D-94BBDCFDA0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78" r="-4" b="-4"/>
          <a:stretch/>
        </p:blipFill>
        <p:spPr>
          <a:xfrm>
            <a:off x="9115286" y="3469791"/>
            <a:ext cx="3076714" cy="3419856"/>
          </a:xfrm>
          <a:prstGeom prst="rect">
            <a:avLst/>
          </a:prstGeom>
        </p:spPr>
      </p:pic>
      <p:sp>
        <p:nvSpPr>
          <p:cNvPr id="73" name="Freeform: Shape 67">
            <a:extLst>
              <a:ext uri="{FF2B5EF4-FFF2-40B4-BE49-F238E27FC236}">
                <a16:creationId xmlns:a16="http://schemas.microsoft.com/office/drawing/2014/main" id="{16AC1D56-AFF3-4F35-AD67-F9F590DC1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76754" y="3460725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578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21">
            <a:extLst>
              <a:ext uri="{FF2B5EF4-FFF2-40B4-BE49-F238E27FC236}">
                <a16:creationId xmlns:a16="http://schemas.microsoft.com/office/drawing/2014/main" id="{C0533CDA-2683-4C7F-B176-4B1E2FDEA5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8565868"/>
              </p:ext>
            </p:extLst>
          </p:nvPr>
        </p:nvGraphicFramePr>
        <p:xfrm>
          <a:off x="-1" y="9472"/>
          <a:ext cx="8829675" cy="6848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3225">
                  <a:extLst>
                    <a:ext uri="{9D8B030D-6E8A-4147-A177-3AD203B41FA5}">
                      <a16:colId xmlns:a16="http://schemas.microsoft.com/office/drawing/2014/main" val="804391534"/>
                    </a:ext>
                  </a:extLst>
                </a:gridCol>
                <a:gridCol w="2943225">
                  <a:extLst>
                    <a:ext uri="{9D8B030D-6E8A-4147-A177-3AD203B41FA5}">
                      <a16:colId xmlns:a16="http://schemas.microsoft.com/office/drawing/2014/main" val="452689016"/>
                    </a:ext>
                  </a:extLst>
                </a:gridCol>
                <a:gridCol w="2943225">
                  <a:extLst>
                    <a:ext uri="{9D8B030D-6E8A-4147-A177-3AD203B41FA5}">
                      <a16:colId xmlns:a16="http://schemas.microsoft.com/office/drawing/2014/main" val="2139107194"/>
                    </a:ext>
                  </a:extLst>
                </a:gridCol>
              </a:tblGrid>
              <a:tr h="531078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HR 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HR 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entury" panose="02040604050505020304" pitchFamily="18" charset="0"/>
                        </a:rPr>
                        <a:t>HR values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6856209"/>
                  </a:ext>
                </a:extLst>
              </a:tr>
              <a:tr h="631745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Valuing, encouraging, and supporting.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Continually improving.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Anticipating and meeting the changing needs.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Championing career and professional growth.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Maintaining and demonstrating a healthy work environment.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Enhancing services.</a:t>
                      </a:r>
                      <a:endParaRPr lang="en-GB" dirty="0">
                        <a:latin typeface="Century" panose="020406040505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Promote Human Resource pursuit of extraordinary governance within the Government. </a:t>
                      </a:r>
                    </a:p>
                    <a:p>
                      <a:endParaRPr lang="en-GB" dirty="0">
                        <a:latin typeface="Century" panose="020406040505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Integrity.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Teamwork.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Change and Innovation.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Positive Leadership.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Promote Honesty.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Encourage communication.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Embrace Change and Innovation.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Model Leadership.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>
                        <a:latin typeface="Century" panose="02040604050505020304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>
                          <a:latin typeface="Century" panose="02040604050505020304" pitchFamily="18" charset="0"/>
                        </a:rPr>
                        <a:t>Produce Quality Results.</a:t>
                      </a:r>
                    </a:p>
                    <a:p>
                      <a:endParaRPr lang="en-GB" dirty="0">
                        <a:latin typeface="Century" panose="020406040505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3011227"/>
                  </a:ext>
                </a:extLst>
              </a:tr>
            </a:tbl>
          </a:graphicData>
        </a:graphic>
      </p:graphicFrame>
      <p:pic>
        <p:nvPicPr>
          <p:cNvPr id="23" name="Picture 22" descr="Shape&#10;&#10;Description automatically generated">
            <a:extLst>
              <a:ext uri="{FF2B5EF4-FFF2-40B4-BE49-F238E27FC236}">
                <a16:creationId xmlns:a16="http://schemas.microsoft.com/office/drawing/2014/main" id="{F9427AFD-F43F-4288-8569-862DB8C4DF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9675" y="523874"/>
            <a:ext cx="3086100" cy="4276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770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F7B14-50FF-4DE9-8661-7142B578A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692" y="186729"/>
            <a:ext cx="4685261" cy="1507375"/>
          </a:xfrm>
        </p:spPr>
        <p:txBody>
          <a:bodyPr>
            <a:normAutofit/>
          </a:bodyPr>
          <a:lstStyle/>
          <a:p>
            <a:r>
              <a:rPr lang="en-GB" dirty="0">
                <a:latin typeface="Century" panose="02040604050505020304" pitchFamily="18" charset="0"/>
              </a:rPr>
              <a:t>CIPD Profession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0A740-F493-40B4-AA57-F2E6AAACD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30" y="2572882"/>
            <a:ext cx="5499813" cy="3406340"/>
          </a:xfrm>
        </p:spPr>
        <p:txBody>
          <a:bodyPr>
            <a:noAutofit/>
          </a:bodyPr>
          <a:lstStyle/>
          <a:p>
            <a:r>
              <a:rPr lang="en-US" sz="2400" dirty="0">
                <a:latin typeface="Century" panose="02040604050505020304" pitchFamily="18" charset="0"/>
              </a:rPr>
              <a:t>Set of standards that guide people in the field of human resources to always improve and develop their environmental work.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>
                <a:latin typeface="Century" panose="02040604050505020304" pitchFamily="18" charset="0"/>
              </a:rPr>
              <a:t>The goal is to help people instill common identity and professional values ​​in their chosen careers.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0BF44A4-43F8-4438-BE0C-4A5501F8B8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2872" y="2974994"/>
            <a:ext cx="5738725" cy="3123076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8E0E011-751F-4A14-88F4-FCB1A33060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824" y="602236"/>
            <a:ext cx="4391025" cy="161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453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250A-D8A1-456B-8B54-C472A9DC6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726" y="84512"/>
            <a:ext cx="11106150" cy="1507376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entury" panose="02040604050505020304" pitchFamily="18" charset="0"/>
              </a:rPr>
              <a:t>Chartered Institute of Personnel and Development values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E0CB08D-EAC9-4CCE-BB86-F0244EA6E5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3584483"/>
              </p:ext>
            </p:extLst>
          </p:nvPr>
        </p:nvGraphicFramePr>
        <p:xfrm>
          <a:off x="1077362" y="2427316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1685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45648E2-B946-43A1-80DE-C50CBBDF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06172-E849-409E-9524-D53259556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0746" y="0"/>
            <a:ext cx="7830672" cy="11639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Century" panose="02040604050505020304" pitchFamily="18" charset="0"/>
              </a:rPr>
              <a:t>Employer-Employee Relationship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06546B-3E90-4E24-BD32-C6BFD1CD8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FA95682-BEE6-4B33-BA34-7E7BE4978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3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walking&#10;&#10;Description automatically generated with medium confidence">
            <a:extLst>
              <a:ext uri="{FF2B5EF4-FFF2-40B4-BE49-F238E27FC236}">
                <a16:creationId xmlns:a16="http://schemas.microsoft.com/office/drawing/2014/main" id="{7E87BDA9-EA97-48EB-AC76-DAB20919E8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6082" y="2483644"/>
            <a:ext cx="5309118" cy="18907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B2AF81-4B1D-4D70-A2DE-7D6F6D4A20AD}"/>
              </a:ext>
            </a:extLst>
          </p:cNvPr>
          <p:cNvSpPr txBox="1"/>
          <p:nvPr/>
        </p:nvSpPr>
        <p:spPr>
          <a:xfrm>
            <a:off x="0" y="1929079"/>
            <a:ext cx="50292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Century" panose="02040604050505020304" pitchFamily="18" charset="0"/>
              </a:rPr>
              <a:t>When a new person it’s getting on board into a business, he is not only a new employee, but also, he is starting a new relationship with the members of the company.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>
              <a:latin typeface="Century" panose="020406040505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Century" panose="02040604050505020304" pitchFamily="18" charset="0"/>
              </a:rPr>
              <a:t>It is vital to a successful business to  manage these relationships, as these can lead to a greater employee happiness,  these additionally can increase productivity.</a:t>
            </a: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4653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86BDE-4431-486B-A340-D64C9275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262" y="0"/>
            <a:ext cx="9950103" cy="1507376"/>
          </a:xfrm>
        </p:spPr>
        <p:txBody>
          <a:bodyPr/>
          <a:lstStyle/>
          <a:p>
            <a:r>
              <a:rPr lang="en-GB" dirty="0">
                <a:latin typeface="Century" panose="02040604050505020304" pitchFamily="18" charset="0"/>
              </a:rPr>
              <a:t> Types of Employer - Employee  Relationships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FE98E8-4734-4333-B72F-593F93780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3325405"/>
              </p:ext>
            </p:extLst>
          </p:nvPr>
        </p:nvGraphicFramePr>
        <p:xfrm>
          <a:off x="1077362" y="2427316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3951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3CED8-9A2E-41B4-B1B0-5481CDBC9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600" dirty="0">
                <a:latin typeface="Century" panose="02040604050505020304" pitchFamily="18" charset="0"/>
              </a:rPr>
              <a:t>Benefits of a healthy relationship between Employer-Employee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9A1A0B7A-8E00-440F-B733-4AEEDC5383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6709199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23767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A1EEC1-28B3-4861-A28A-6616FDEC4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960" y="385762"/>
            <a:ext cx="4140096" cy="1507375"/>
          </a:xfrm>
        </p:spPr>
        <p:txBody>
          <a:bodyPr>
            <a:normAutofit/>
          </a:bodyPr>
          <a:lstStyle/>
          <a:p>
            <a:r>
              <a:rPr lang="en-GB" dirty="0">
                <a:latin typeface="Century" panose="02040604050505020304" pitchFamily="18" charset="0"/>
              </a:rPr>
              <a:t>Core behaviours</a:t>
            </a:r>
            <a:br>
              <a:rPr lang="en-GB" dirty="0">
                <a:latin typeface="Century" panose="02040604050505020304" pitchFamily="18" charset="0"/>
              </a:rPr>
            </a:br>
            <a:endParaRPr lang="en-GB" dirty="0">
              <a:latin typeface="Century" panose="02040604050505020304" pitchFamily="18" charset="0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97EB79C-8B93-4BB8-AE09-DFD72F7CB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694" y="2278898"/>
            <a:ext cx="6085436" cy="4430684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Behavioral practice,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Professional influence and courage,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Cherish people,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Working inclusively,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Commercial drive,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Passion for learnedness,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Comprehension focused,</a:t>
            </a:r>
          </a:p>
          <a:p>
            <a:pPr algn="ctr">
              <a:lnSpc>
                <a:spcPct val="110000"/>
              </a:lnSpc>
            </a:pPr>
            <a:r>
              <a:rPr lang="en-US" sz="2600" dirty="0">
                <a:latin typeface="Century" panose="02040604050505020304" pitchFamily="18" charset="0"/>
              </a:rPr>
              <a:t>Situational decision making.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5DC0FC17-25C5-4501-B08B-66A12E3D73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46464" y="1034569"/>
            <a:ext cx="4788861" cy="4788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283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4B68F5B-077B-4956-9AC2-5BCE8E572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" y="0"/>
            <a:ext cx="11791950" cy="3552825"/>
          </a:xfrm>
          <a:prstGeom prst="rect">
            <a:avLst/>
          </a:prstGeom>
        </p:spPr>
      </p:pic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5E2F7790-CB97-46EF-8B88-AF538BAD0E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525" y="2781300"/>
            <a:ext cx="7247467" cy="407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524779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446</Words>
  <Application>Microsoft Office PowerPoint</Application>
  <PresentationFormat>Widescreen</PresentationFormat>
  <Paragraphs>92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Avenir Next LT Pro Light</vt:lpstr>
      <vt:lpstr>Century</vt:lpstr>
      <vt:lpstr>BlocksVTI</vt:lpstr>
      <vt:lpstr>MANAGING PEOPLE =Assignment 1= </vt:lpstr>
      <vt:lpstr>The role of a HR professional </vt:lpstr>
      <vt:lpstr>Past vs today’s HR department </vt:lpstr>
      <vt:lpstr>HR Responsabilities</vt:lpstr>
      <vt:lpstr>PowerPoint Presentation</vt:lpstr>
      <vt:lpstr>CIPD Profession Map</vt:lpstr>
      <vt:lpstr>Chartered Institute of Personnel and Development values</vt:lpstr>
      <vt:lpstr>Employer-Employee Relationship </vt:lpstr>
      <vt:lpstr> Types of Employer - Employee  Relationships</vt:lpstr>
      <vt:lpstr>Benefits of a healthy relationship between Employer-Employee </vt:lpstr>
      <vt:lpstr>Core behaviours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=Assignment 1= </dc:title>
  <dc:creator>Cristian Marius Nitu (1915414)</dc:creator>
  <cp:lastModifiedBy>Cristian Marius Nitu (1915414)</cp:lastModifiedBy>
  <cp:revision>9</cp:revision>
  <dcterms:created xsi:type="dcterms:W3CDTF">2022-02-08T22:22:27Z</dcterms:created>
  <dcterms:modified xsi:type="dcterms:W3CDTF">2022-02-12T20:13:55Z</dcterms:modified>
</cp:coreProperties>
</file>