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8" r:id="rId3"/>
    <p:sldId id="300" r:id="rId4"/>
    <p:sldId id="301" r:id="rId5"/>
    <p:sldId id="304" r:id="rId6"/>
    <p:sldId id="303" r:id="rId7"/>
    <p:sldId id="302" r:id="rId8"/>
    <p:sldId id="305" r:id="rId9"/>
    <p:sldId id="325" r:id="rId10"/>
    <p:sldId id="308" r:id="rId11"/>
    <p:sldId id="309" r:id="rId12"/>
    <p:sldId id="311" r:id="rId13"/>
    <p:sldId id="312" r:id="rId14"/>
    <p:sldId id="316" r:id="rId15"/>
    <p:sldId id="313" r:id="rId16"/>
    <p:sldId id="326"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25" clrIdx="0">
    <p:extLst>
      <p:ext uri="{19B8F6BF-5375-455C-9EA6-DF929625EA0E}">
        <p15:presenceInfo xmlns:p15="http://schemas.microsoft.com/office/powerpoint/2012/main" userId="S-1-5-21-2725054978-549531088-3698461606-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67537" autoAdjust="0"/>
  </p:normalViewPr>
  <p:slideViewPr>
    <p:cSldViewPr snapToGrid="0">
      <p:cViewPr varScale="1">
        <p:scale>
          <a:sx n="78" d="100"/>
          <a:sy n="78" d="100"/>
        </p:scale>
        <p:origin x="1944" y="5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8BA86A-92A3-42E9-AF90-0B2ED0B78EAC}" type="doc">
      <dgm:prSet loTypeId="urn:microsoft.com/office/officeart/2005/8/layout/hList7" loCatId="list" qsTypeId="urn:microsoft.com/office/officeart/2005/8/quickstyle/simple1" qsCatId="simple" csTypeId="urn:microsoft.com/office/officeart/2005/8/colors/accent1_1" csCatId="accent1" phldr="1"/>
      <dgm:spPr/>
    </dgm:pt>
    <dgm:pt modelId="{819D3226-8077-4DD4-A75F-14C0EE51902D}">
      <dgm:prSet phldrT="[Text]" custT="1"/>
      <dgm:spPr/>
      <dgm:t>
        <a:bodyPr/>
        <a:lstStyle/>
        <a:p>
          <a:r>
            <a:rPr lang="en-US" sz="1800" dirty="0">
              <a:latin typeface="Arial" panose="020B0604020202020204" pitchFamily="34" charset="0"/>
              <a:cs typeface="Arial" panose="020B0604020202020204" pitchFamily="34" charset="0"/>
            </a:rPr>
            <a:t>Typical people</a:t>
          </a:r>
        </a:p>
      </dgm:t>
    </dgm:pt>
    <dgm:pt modelId="{F8817F7A-2982-40A9-913B-43B4F832A345}" type="parTrans" cxnId="{482C8193-EDFF-4712-9BD1-108547669DD2}">
      <dgm:prSet/>
      <dgm:spPr/>
      <dgm:t>
        <a:bodyPr/>
        <a:lstStyle/>
        <a:p>
          <a:endParaRPr lang="en-US"/>
        </a:p>
      </dgm:t>
    </dgm:pt>
    <dgm:pt modelId="{50FC0ABA-51B2-4246-A972-717B2C8DDA1D}" type="sibTrans" cxnId="{482C8193-EDFF-4712-9BD1-108547669DD2}">
      <dgm:prSet/>
      <dgm:spPr/>
      <dgm:t>
        <a:bodyPr/>
        <a:lstStyle/>
        <a:p>
          <a:endParaRPr lang="en-US"/>
        </a:p>
      </dgm:t>
    </dgm:pt>
    <dgm:pt modelId="{440A2984-8210-4468-857E-EA1DF94089C7}">
      <dgm:prSet phldrT="[Text]" custT="1"/>
      <dgm:spPr/>
      <dgm:t>
        <a:bodyPr/>
        <a:lstStyle/>
        <a:p>
          <a:r>
            <a:rPr lang="en-US" sz="1800" dirty="0">
              <a:latin typeface="Arial" panose="020B0604020202020204" pitchFamily="34" charset="0"/>
              <a:cs typeface="Arial" panose="020B0604020202020204" pitchFamily="34" charset="0"/>
            </a:rPr>
            <a:t>Professionals</a:t>
          </a:r>
        </a:p>
      </dgm:t>
    </dgm:pt>
    <dgm:pt modelId="{4CCB5D16-946D-452E-A0B9-8AD6D2768B5E}" type="parTrans" cxnId="{11817EDF-899F-45DC-85D0-06396B4CF136}">
      <dgm:prSet/>
      <dgm:spPr/>
      <dgm:t>
        <a:bodyPr/>
        <a:lstStyle/>
        <a:p>
          <a:endParaRPr lang="en-US"/>
        </a:p>
      </dgm:t>
    </dgm:pt>
    <dgm:pt modelId="{6335FBDC-C40C-4CA6-9133-1483381C8A46}" type="sibTrans" cxnId="{11817EDF-899F-45DC-85D0-06396B4CF136}">
      <dgm:prSet/>
      <dgm:spPr/>
      <dgm:t>
        <a:bodyPr/>
        <a:lstStyle/>
        <a:p>
          <a:endParaRPr lang="en-US"/>
        </a:p>
      </dgm:t>
    </dgm:pt>
    <dgm:pt modelId="{0D82B9D7-48F7-4114-BF71-D82A9ABE7807}">
      <dgm:prSet phldrT="[Text]" custT="1"/>
      <dgm:spPr/>
      <dgm:t>
        <a:bodyPr/>
        <a:lstStyle/>
        <a:p>
          <a:r>
            <a:rPr lang="en-US" sz="1800" dirty="0">
              <a:latin typeface="Arial" panose="020B0604020202020204" pitchFamily="34" charset="0"/>
              <a:cs typeface="Arial" panose="020B0604020202020204" pitchFamily="34" charset="0"/>
            </a:rPr>
            <a:t>Organizations</a:t>
          </a:r>
        </a:p>
      </dgm:t>
    </dgm:pt>
    <dgm:pt modelId="{EF730D20-4B8F-43C1-89E2-7393510AE1B0}" type="parTrans" cxnId="{C49090D5-ADAA-4956-A67C-D2D0F89DB653}">
      <dgm:prSet/>
      <dgm:spPr/>
      <dgm:t>
        <a:bodyPr/>
        <a:lstStyle/>
        <a:p>
          <a:endParaRPr lang="en-US"/>
        </a:p>
      </dgm:t>
    </dgm:pt>
    <dgm:pt modelId="{7C43543E-8EC7-47A8-8BCE-733DD45B128D}" type="sibTrans" cxnId="{C49090D5-ADAA-4956-A67C-D2D0F89DB653}">
      <dgm:prSet/>
      <dgm:spPr/>
      <dgm:t>
        <a:bodyPr/>
        <a:lstStyle/>
        <a:p>
          <a:endParaRPr lang="en-US"/>
        </a:p>
      </dgm:t>
    </dgm:pt>
    <dgm:pt modelId="{D90F6397-96FE-4AE0-B11F-517A2C80E147}">
      <dgm:prSet phldrT="[Text]" custT="1"/>
      <dgm:spPr/>
      <dgm:t>
        <a:bodyPr/>
        <a:lstStyle/>
        <a:p>
          <a:r>
            <a:rPr lang="en-US" sz="1800" dirty="0">
              <a:latin typeface="Arial" panose="020B0604020202020204" pitchFamily="34" charset="0"/>
              <a:cs typeface="Arial" panose="020B0604020202020204" pitchFamily="34" charset="0"/>
            </a:rPr>
            <a:t>Brands</a:t>
          </a:r>
        </a:p>
      </dgm:t>
    </dgm:pt>
    <dgm:pt modelId="{520D0FD4-F7B3-4BF1-BCC7-424FB98F4993}" type="parTrans" cxnId="{DA0EFEB9-032C-4722-BFDC-C0215DED3EAE}">
      <dgm:prSet/>
      <dgm:spPr/>
      <dgm:t>
        <a:bodyPr/>
        <a:lstStyle/>
        <a:p>
          <a:endParaRPr lang="en-US"/>
        </a:p>
      </dgm:t>
    </dgm:pt>
    <dgm:pt modelId="{C22E3F57-BC7E-477F-8DE2-63DA4D723A48}" type="sibTrans" cxnId="{DA0EFEB9-032C-4722-BFDC-C0215DED3EAE}">
      <dgm:prSet/>
      <dgm:spPr/>
      <dgm:t>
        <a:bodyPr/>
        <a:lstStyle/>
        <a:p>
          <a:endParaRPr lang="en-US"/>
        </a:p>
      </dgm:t>
    </dgm:pt>
    <dgm:pt modelId="{474EA7A3-36B2-453C-89C2-132145211328}">
      <dgm:prSet phldrT="[Text]" custT="1"/>
      <dgm:spPr/>
      <dgm:t>
        <a:bodyPr/>
        <a:lstStyle/>
        <a:p>
          <a:r>
            <a:rPr lang="en-US" sz="1800" dirty="0">
              <a:latin typeface="Arial" panose="020B0604020202020204" pitchFamily="34" charset="0"/>
              <a:cs typeface="Arial" panose="020B0604020202020204" pitchFamily="34" charset="0"/>
            </a:rPr>
            <a:t>Media companies</a:t>
          </a:r>
        </a:p>
      </dgm:t>
    </dgm:pt>
    <dgm:pt modelId="{53CFF8F2-07CD-40E3-B6A6-60D1136594B9}" type="parTrans" cxnId="{EB73FFD2-9005-48FF-B6F2-53869394E944}">
      <dgm:prSet/>
      <dgm:spPr/>
      <dgm:t>
        <a:bodyPr/>
        <a:lstStyle/>
        <a:p>
          <a:endParaRPr lang="en-US"/>
        </a:p>
      </dgm:t>
    </dgm:pt>
    <dgm:pt modelId="{78815347-83CC-4E19-8D11-C559217A36BE}" type="sibTrans" cxnId="{EB73FFD2-9005-48FF-B6F2-53869394E944}">
      <dgm:prSet/>
      <dgm:spPr/>
      <dgm:t>
        <a:bodyPr/>
        <a:lstStyle/>
        <a:p>
          <a:endParaRPr lang="en-US"/>
        </a:p>
      </dgm:t>
    </dgm:pt>
    <dgm:pt modelId="{5FA505BE-7678-4243-B3E0-4376A1BB558A}" type="pres">
      <dgm:prSet presAssocID="{7D8BA86A-92A3-42E9-AF90-0B2ED0B78EAC}" presName="Name0" presStyleCnt="0">
        <dgm:presLayoutVars>
          <dgm:dir/>
          <dgm:resizeHandles val="exact"/>
        </dgm:presLayoutVars>
      </dgm:prSet>
      <dgm:spPr/>
    </dgm:pt>
    <dgm:pt modelId="{55FD7B5B-8C48-44EE-9B07-B4AA2362FE43}" type="pres">
      <dgm:prSet presAssocID="{7D8BA86A-92A3-42E9-AF90-0B2ED0B78EAC}" presName="fgShape" presStyleLbl="fgShp" presStyleIdx="0" presStyleCnt="1" custLinFactNeighborX="132" custLinFactNeighborY="5066"/>
      <dgm:spPr>
        <a:prstGeom prst="flowChartAlternateProcess">
          <a:avLst/>
        </a:prstGeom>
      </dgm:spPr>
    </dgm:pt>
    <dgm:pt modelId="{D68F3F54-614C-4DF2-A925-0C4CD97E2518}" type="pres">
      <dgm:prSet presAssocID="{7D8BA86A-92A3-42E9-AF90-0B2ED0B78EAC}" presName="linComp" presStyleCnt="0"/>
      <dgm:spPr/>
    </dgm:pt>
    <dgm:pt modelId="{0A7026D1-7C6B-4894-B4F3-2F6E98069134}" type="pres">
      <dgm:prSet presAssocID="{819D3226-8077-4DD4-A75F-14C0EE51902D}" presName="compNode" presStyleCnt="0"/>
      <dgm:spPr/>
    </dgm:pt>
    <dgm:pt modelId="{494D289D-A2FC-4FD5-A67F-A6CF8FCABDD8}" type="pres">
      <dgm:prSet presAssocID="{819D3226-8077-4DD4-A75F-14C0EE51902D}" presName="bkgdShape" presStyleLbl="node1" presStyleIdx="0" presStyleCnt="5"/>
      <dgm:spPr/>
    </dgm:pt>
    <dgm:pt modelId="{BC770808-B912-4B94-BEB4-251AA2DBE37B}" type="pres">
      <dgm:prSet presAssocID="{819D3226-8077-4DD4-A75F-14C0EE51902D}" presName="nodeTx" presStyleLbl="node1" presStyleIdx="0" presStyleCnt="5">
        <dgm:presLayoutVars>
          <dgm:bulletEnabled val="1"/>
        </dgm:presLayoutVars>
      </dgm:prSet>
      <dgm:spPr/>
    </dgm:pt>
    <dgm:pt modelId="{A7DBE933-A906-483E-913C-69883CBDE5D2}" type="pres">
      <dgm:prSet presAssocID="{819D3226-8077-4DD4-A75F-14C0EE51902D}" presName="invisiNode" presStyleLbl="node1" presStyleIdx="0" presStyleCnt="5"/>
      <dgm:spPr/>
    </dgm:pt>
    <dgm:pt modelId="{B47E4477-2A38-4DCE-9A1F-AD8E08AC957D}" type="pres">
      <dgm:prSet presAssocID="{819D3226-8077-4DD4-A75F-14C0EE51902D}" presName="imagNode" presStyleLbl="fgImgPlac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User"/>
        </a:ext>
      </dgm:extLst>
    </dgm:pt>
    <dgm:pt modelId="{9CA4E2EC-12E1-4036-8617-3C8D153C22C2}" type="pres">
      <dgm:prSet presAssocID="{50FC0ABA-51B2-4246-A972-717B2C8DDA1D}" presName="sibTrans" presStyleLbl="sibTrans2D1" presStyleIdx="0" presStyleCnt="0"/>
      <dgm:spPr/>
    </dgm:pt>
    <dgm:pt modelId="{5FFE8AD7-346C-4B3D-A017-AB76E491D581}" type="pres">
      <dgm:prSet presAssocID="{440A2984-8210-4468-857E-EA1DF94089C7}" presName="compNode" presStyleCnt="0"/>
      <dgm:spPr/>
    </dgm:pt>
    <dgm:pt modelId="{59DD7856-79AB-4541-B3C5-E37E44F4224A}" type="pres">
      <dgm:prSet presAssocID="{440A2984-8210-4468-857E-EA1DF94089C7}" presName="bkgdShape" presStyleLbl="node1" presStyleIdx="1" presStyleCnt="5"/>
      <dgm:spPr/>
    </dgm:pt>
    <dgm:pt modelId="{62EAC810-834A-46EC-B860-E86584520B3E}" type="pres">
      <dgm:prSet presAssocID="{440A2984-8210-4468-857E-EA1DF94089C7}" presName="nodeTx" presStyleLbl="node1" presStyleIdx="1" presStyleCnt="5">
        <dgm:presLayoutVars>
          <dgm:bulletEnabled val="1"/>
        </dgm:presLayoutVars>
      </dgm:prSet>
      <dgm:spPr/>
    </dgm:pt>
    <dgm:pt modelId="{5BB3DBE2-4618-4BC7-9E4A-1549EC22C441}" type="pres">
      <dgm:prSet presAssocID="{440A2984-8210-4468-857E-EA1DF94089C7}" presName="invisiNode" presStyleLbl="node1" presStyleIdx="1" presStyleCnt="5"/>
      <dgm:spPr/>
    </dgm:pt>
    <dgm:pt modelId="{AAE0334F-3F9D-4D58-909E-011C66AB000E}" type="pres">
      <dgm:prSet presAssocID="{440A2984-8210-4468-857E-EA1DF94089C7}" presName="imagNode" presStyleLbl="fgImgPlac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eacher"/>
        </a:ext>
      </dgm:extLst>
    </dgm:pt>
    <dgm:pt modelId="{A28EC66B-4ECA-4EAC-A633-9C25AC83D59D}" type="pres">
      <dgm:prSet presAssocID="{6335FBDC-C40C-4CA6-9133-1483381C8A46}" presName="sibTrans" presStyleLbl="sibTrans2D1" presStyleIdx="0" presStyleCnt="0"/>
      <dgm:spPr/>
    </dgm:pt>
    <dgm:pt modelId="{E3C3861E-3372-409B-9545-889E9BF0F9AF}" type="pres">
      <dgm:prSet presAssocID="{0D82B9D7-48F7-4114-BF71-D82A9ABE7807}" presName="compNode" presStyleCnt="0"/>
      <dgm:spPr/>
    </dgm:pt>
    <dgm:pt modelId="{3110560C-3845-483E-B28B-6A2EB1490541}" type="pres">
      <dgm:prSet presAssocID="{0D82B9D7-48F7-4114-BF71-D82A9ABE7807}" presName="bkgdShape" presStyleLbl="node1" presStyleIdx="2" presStyleCnt="5"/>
      <dgm:spPr/>
    </dgm:pt>
    <dgm:pt modelId="{6B3478F8-3F7A-4B2E-8998-0A5E5AF58FFC}" type="pres">
      <dgm:prSet presAssocID="{0D82B9D7-48F7-4114-BF71-D82A9ABE7807}" presName="nodeTx" presStyleLbl="node1" presStyleIdx="2" presStyleCnt="5">
        <dgm:presLayoutVars>
          <dgm:bulletEnabled val="1"/>
        </dgm:presLayoutVars>
      </dgm:prSet>
      <dgm:spPr/>
    </dgm:pt>
    <dgm:pt modelId="{EEF63F94-3D2D-4FE0-AE03-2F51A1525A2F}" type="pres">
      <dgm:prSet presAssocID="{0D82B9D7-48F7-4114-BF71-D82A9ABE7807}" presName="invisiNode" presStyleLbl="node1" presStyleIdx="2" presStyleCnt="5"/>
      <dgm:spPr/>
    </dgm:pt>
    <dgm:pt modelId="{07EA40B1-74AB-4BF9-B9CA-0CEB1203E05A}" type="pres">
      <dgm:prSet presAssocID="{0D82B9D7-48F7-4114-BF71-D82A9ABE7807}" presName="imagNode" presStyleLbl="fgImgPlac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Employee Badge"/>
        </a:ext>
      </dgm:extLst>
    </dgm:pt>
    <dgm:pt modelId="{DE72919F-81A5-4FB4-AEE9-D20ED959A35D}" type="pres">
      <dgm:prSet presAssocID="{7C43543E-8EC7-47A8-8BCE-733DD45B128D}" presName="sibTrans" presStyleLbl="sibTrans2D1" presStyleIdx="0" presStyleCnt="0"/>
      <dgm:spPr/>
    </dgm:pt>
    <dgm:pt modelId="{5E5EE799-EDFA-4041-953C-4E03F9E546A4}" type="pres">
      <dgm:prSet presAssocID="{D90F6397-96FE-4AE0-B11F-517A2C80E147}" presName="compNode" presStyleCnt="0"/>
      <dgm:spPr/>
    </dgm:pt>
    <dgm:pt modelId="{561A3935-656E-45B2-87F8-27146E45AA72}" type="pres">
      <dgm:prSet presAssocID="{D90F6397-96FE-4AE0-B11F-517A2C80E147}" presName="bkgdShape" presStyleLbl="node1" presStyleIdx="3" presStyleCnt="5"/>
      <dgm:spPr/>
    </dgm:pt>
    <dgm:pt modelId="{17C8B5FE-DE6B-4CD3-BCF9-946AF516B19F}" type="pres">
      <dgm:prSet presAssocID="{D90F6397-96FE-4AE0-B11F-517A2C80E147}" presName="nodeTx" presStyleLbl="node1" presStyleIdx="3" presStyleCnt="5">
        <dgm:presLayoutVars>
          <dgm:bulletEnabled val="1"/>
        </dgm:presLayoutVars>
      </dgm:prSet>
      <dgm:spPr/>
    </dgm:pt>
    <dgm:pt modelId="{BA6BD028-07AC-4B86-AED9-26957C8D3395}" type="pres">
      <dgm:prSet presAssocID="{D90F6397-96FE-4AE0-B11F-517A2C80E147}" presName="invisiNode" presStyleLbl="node1" presStyleIdx="3" presStyleCnt="5"/>
      <dgm:spPr/>
    </dgm:pt>
    <dgm:pt modelId="{4E15E522-1B06-46B0-B6BA-4231CFC3CB30}" type="pres">
      <dgm:prSet presAssocID="{D90F6397-96FE-4AE0-B11F-517A2C80E147}" presName="imagNode" presStyleLbl="fgImgPlac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Tag"/>
        </a:ext>
      </dgm:extLst>
    </dgm:pt>
    <dgm:pt modelId="{81242DE0-5E97-4409-B494-35D500049DA1}" type="pres">
      <dgm:prSet presAssocID="{C22E3F57-BC7E-477F-8DE2-63DA4D723A48}" presName="sibTrans" presStyleLbl="sibTrans2D1" presStyleIdx="0" presStyleCnt="0"/>
      <dgm:spPr/>
    </dgm:pt>
    <dgm:pt modelId="{4F29481C-F507-42D2-AABF-0C8291346AE7}" type="pres">
      <dgm:prSet presAssocID="{474EA7A3-36B2-453C-89C2-132145211328}" presName="compNode" presStyleCnt="0"/>
      <dgm:spPr/>
    </dgm:pt>
    <dgm:pt modelId="{B1EC7D09-F81E-43CC-B04E-C3BBCD34D69F}" type="pres">
      <dgm:prSet presAssocID="{474EA7A3-36B2-453C-89C2-132145211328}" presName="bkgdShape" presStyleLbl="node1" presStyleIdx="4" presStyleCnt="5"/>
      <dgm:spPr/>
    </dgm:pt>
    <dgm:pt modelId="{543E4ECD-2C87-4079-8214-B7D767F68A5B}" type="pres">
      <dgm:prSet presAssocID="{474EA7A3-36B2-453C-89C2-132145211328}" presName="nodeTx" presStyleLbl="node1" presStyleIdx="4" presStyleCnt="5">
        <dgm:presLayoutVars>
          <dgm:bulletEnabled val="1"/>
        </dgm:presLayoutVars>
      </dgm:prSet>
      <dgm:spPr/>
    </dgm:pt>
    <dgm:pt modelId="{6162813B-ADC9-44C2-863E-82DDEA57B964}" type="pres">
      <dgm:prSet presAssocID="{474EA7A3-36B2-453C-89C2-132145211328}" presName="invisiNode" presStyleLbl="node1" presStyleIdx="4" presStyleCnt="5"/>
      <dgm:spPr/>
    </dgm:pt>
    <dgm:pt modelId="{AD42507E-A054-4EDD-8E82-F575FD5E0AEE}" type="pres">
      <dgm:prSet presAssocID="{474EA7A3-36B2-453C-89C2-132145211328}" presName="imagNode" presStyleLbl="fgImgPlac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Video camera"/>
        </a:ext>
      </dgm:extLst>
    </dgm:pt>
  </dgm:ptLst>
  <dgm:cxnLst>
    <dgm:cxn modelId="{109FC619-7546-4797-A584-04B443B28921}" type="presOf" srcId="{0D82B9D7-48F7-4114-BF71-D82A9ABE7807}" destId="{6B3478F8-3F7A-4B2E-8998-0A5E5AF58FFC}" srcOrd="1" destOrd="0" presId="urn:microsoft.com/office/officeart/2005/8/layout/hList7"/>
    <dgm:cxn modelId="{36C8D566-E5E0-4D01-BF26-72F755159FFC}" type="presOf" srcId="{7D8BA86A-92A3-42E9-AF90-0B2ED0B78EAC}" destId="{5FA505BE-7678-4243-B3E0-4376A1BB558A}" srcOrd="0" destOrd="0" presId="urn:microsoft.com/office/officeart/2005/8/layout/hList7"/>
    <dgm:cxn modelId="{08F9CC48-8196-486D-A977-A17246710F06}" type="presOf" srcId="{6335FBDC-C40C-4CA6-9133-1483381C8A46}" destId="{A28EC66B-4ECA-4EAC-A633-9C25AC83D59D}" srcOrd="0" destOrd="0" presId="urn:microsoft.com/office/officeart/2005/8/layout/hList7"/>
    <dgm:cxn modelId="{30EF9075-5995-4D7B-8F68-7571817BF596}" type="presOf" srcId="{D90F6397-96FE-4AE0-B11F-517A2C80E147}" destId="{17C8B5FE-DE6B-4CD3-BCF9-946AF516B19F}" srcOrd="1" destOrd="0" presId="urn:microsoft.com/office/officeart/2005/8/layout/hList7"/>
    <dgm:cxn modelId="{4B5C4159-E102-4BAB-AA79-56BBDBEFCEC9}" type="presOf" srcId="{474EA7A3-36B2-453C-89C2-132145211328}" destId="{543E4ECD-2C87-4079-8214-B7D767F68A5B}" srcOrd="1" destOrd="0" presId="urn:microsoft.com/office/officeart/2005/8/layout/hList7"/>
    <dgm:cxn modelId="{482C8193-EDFF-4712-9BD1-108547669DD2}" srcId="{7D8BA86A-92A3-42E9-AF90-0B2ED0B78EAC}" destId="{819D3226-8077-4DD4-A75F-14C0EE51902D}" srcOrd="0" destOrd="0" parTransId="{F8817F7A-2982-40A9-913B-43B4F832A345}" sibTransId="{50FC0ABA-51B2-4246-A972-717B2C8DDA1D}"/>
    <dgm:cxn modelId="{79BFF896-413E-4EC9-91BA-AF17B3EEA0C9}" type="presOf" srcId="{440A2984-8210-4468-857E-EA1DF94089C7}" destId="{62EAC810-834A-46EC-B860-E86584520B3E}" srcOrd="1" destOrd="0" presId="urn:microsoft.com/office/officeart/2005/8/layout/hList7"/>
    <dgm:cxn modelId="{BC94ABA0-BF76-4D10-A5C4-FCFB5445BD8B}" type="presOf" srcId="{440A2984-8210-4468-857E-EA1DF94089C7}" destId="{59DD7856-79AB-4541-B3C5-E37E44F4224A}" srcOrd="0" destOrd="0" presId="urn:microsoft.com/office/officeart/2005/8/layout/hList7"/>
    <dgm:cxn modelId="{0C4087A6-F578-4D84-8566-4E70102C2E8B}" type="presOf" srcId="{819D3226-8077-4DD4-A75F-14C0EE51902D}" destId="{494D289D-A2FC-4FD5-A67F-A6CF8FCABDD8}" srcOrd="0" destOrd="0" presId="urn:microsoft.com/office/officeart/2005/8/layout/hList7"/>
    <dgm:cxn modelId="{97FBB0B3-F6F0-4577-87F8-910F804713DE}" type="presOf" srcId="{819D3226-8077-4DD4-A75F-14C0EE51902D}" destId="{BC770808-B912-4B94-BEB4-251AA2DBE37B}" srcOrd="1" destOrd="0" presId="urn:microsoft.com/office/officeart/2005/8/layout/hList7"/>
    <dgm:cxn modelId="{DA0EFEB9-032C-4722-BFDC-C0215DED3EAE}" srcId="{7D8BA86A-92A3-42E9-AF90-0B2ED0B78EAC}" destId="{D90F6397-96FE-4AE0-B11F-517A2C80E147}" srcOrd="3" destOrd="0" parTransId="{520D0FD4-F7B3-4BF1-BCC7-424FB98F4993}" sibTransId="{C22E3F57-BC7E-477F-8DE2-63DA4D723A48}"/>
    <dgm:cxn modelId="{BF45EFBC-A10C-4FE1-826A-DFCB48E356E5}" type="presOf" srcId="{D90F6397-96FE-4AE0-B11F-517A2C80E147}" destId="{561A3935-656E-45B2-87F8-27146E45AA72}" srcOrd="0" destOrd="0" presId="urn:microsoft.com/office/officeart/2005/8/layout/hList7"/>
    <dgm:cxn modelId="{AF0701BF-5BA3-4ABD-8079-2BC6196BBD3C}" type="presOf" srcId="{0D82B9D7-48F7-4114-BF71-D82A9ABE7807}" destId="{3110560C-3845-483E-B28B-6A2EB1490541}" srcOrd="0" destOrd="0" presId="urn:microsoft.com/office/officeart/2005/8/layout/hList7"/>
    <dgm:cxn modelId="{FAE893C8-BF78-4602-9AA7-5FC5E9D7EBEA}" type="presOf" srcId="{50FC0ABA-51B2-4246-A972-717B2C8DDA1D}" destId="{9CA4E2EC-12E1-4036-8617-3C8D153C22C2}" srcOrd="0" destOrd="0" presId="urn:microsoft.com/office/officeart/2005/8/layout/hList7"/>
    <dgm:cxn modelId="{EB73FFD2-9005-48FF-B6F2-53869394E944}" srcId="{7D8BA86A-92A3-42E9-AF90-0B2ED0B78EAC}" destId="{474EA7A3-36B2-453C-89C2-132145211328}" srcOrd="4" destOrd="0" parTransId="{53CFF8F2-07CD-40E3-B6A6-60D1136594B9}" sibTransId="{78815347-83CC-4E19-8D11-C559217A36BE}"/>
    <dgm:cxn modelId="{C49090D5-ADAA-4956-A67C-D2D0F89DB653}" srcId="{7D8BA86A-92A3-42E9-AF90-0B2ED0B78EAC}" destId="{0D82B9D7-48F7-4114-BF71-D82A9ABE7807}" srcOrd="2" destOrd="0" parTransId="{EF730D20-4B8F-43C1-89E2-7393510AE1B0}" sibTransId="{7C43543E-8EC7-47A8-8BCE-733DD45B128D}"/>
    <dgm:cxn modelId="{11817EDF-899F-45DC-85D0-06396B4CF136}" srcId="{7D8BA86A-92A3-42E9-AF90-0B2ED0B78EAC}" destId="{440A2984-8210-4468-857E-EA1DF94089C7}" srcOrd="1" destOrd="0" parTransId="{4CCB5D16-946D-452E-A0B9-8AD6D2768B5E}" sibTransId="{6335FBDC-C40C-4CA6-9133-1483381C8A46}"/>
    <dgm:cxn modelId="{243BEDEA-182F-44F6-B858-B98C569E0569}" type="presOf" srcId="{474EA7A3-36B2-453C-89C2-132145211328}" destId="{B1EC7D09-F81E-43CC-B04E-C3BBCD34D69F}" srcOrd="0" destOrd="0" presId="urn:microsoft.com/office/officeart/2005/8/layout/hList7"/>
    <dgm:cxn modelId="{9AB1DDF4-D08F-47E0-B96E-79F6EC7DE7ED}" type="presOf" srcId="{C22E3F57-BC7E-477F-8DE2-63DA4D723A48}" destId="{81242DE0-5E97-4409-B494-35D500049DA1}" srcOrd="0" destOrd="0" presId="urn:microsoft.com/office/officeart/2005/8/layout/hList7"/>
    <dgm:cxn modelId="{971A07FD-6686-412D-827B-724243C5BCCE}" type="presOf" srcId="{7C43543E-8EC7-47A8-8BCE-733DD45B128D}" destId="{DE72919F-81A5-4FB4-AEE9-D20ED959A35D}" srcOrd="0" destOrd="0" presId="urn:microsoft.com/office/officeart/2005/8/layout/hList7"/>
    <dgm:cxn modelId="{D9B2A930-4E5D-46A7-99C5-99B8BE444EE1}" type="presParOf" srcId="{5FA505BE-7678-4243-B3E0-4376A1BB558A}" destId="{55FD7B5B-8C48-44EE-9B07-B4AA2362FE43}" srcOrd="0" destOrd="0" presId="urn:microsoft.com/office/officeart/2005/8/layout/hList7"/>
    <dgm:cxn modelId="{03733793-4C7F-4675-9045-A3945831E97D}" type="presParOf" srcId="{5FA505BE-7678-4243-B3E0-4376A1BB558A}" destId="{D68F3F54-614C-4DF2-A925-0C4CD97E2518}" srcOrd="1" destOrd="0" presId="urn:microsoft.com/office/officeart/2005/8/layout/hList7"/>
    <dgm:cxn modelId="{4847F25F-6BAE-4E4C-A2BB-95254B9AABDF}" type="presParOf" srcId="{D68F3F54-614C-4DF2-A925-0C4CD97E2518}" destId="{0A7026D1-7C6B-4894-B4F3-2F6E98069134}" srcOrd="0" destOrd="0" presId="urn:microsoft.com/office/officeart/2005/8/layout/hList7"/>
    <dgm:cxn modelId="{9754E4A3-397E-46ED-AFEF-01C40DBB4140}" type="presParOf" srcId="{0A7026D1-7C6B-4894-B4F3-2F6E98069134}" destId="{494D289D-A2FC-4FD5-A67F-A6CF8FCABDD8}" srcOrd="0" destOrd="0" presId="urn:microsoft.com/office/officeart/2005/8/layout/hList7"/>
    <dgm:cxn modelId="{572CA5D0-54AC-47E4-9148-E0EDC0450C4A}" type="presParOf" srcId="{0A7026D1-7C6B-4894-B4F3-2F6E98069134}" destId="{BC770808-B912-4B94-BEB4-251AA2DBE37B}" srcOrd="1" destOrd="0" presId="urn:microsoft.com/office/officeart/2005/8/layout/hList7"/>
    <dgm:cxn modelId="{B0C05C50-5FA1-4B20-A324-964D5300E111}" type="presParOf" srcId="{0A7026D1-7C6B-4894-B4F3-2F6E98069134}" destId="{A7DBE933-A906-483E-913C-69883CBDE5D2}" srcOrd="2" destOrd="0" presId="urn:microsoft.com/office/officeart/2005/8/layout/hList7"/>
    <dgm:cxn modelId="{62B0BC74-99B9-4A89-BA86-BADB1724860A}" type="presParOf" srcId="{0A7026D1-7C6B-4894-B4F3-2F6E98069134}" destId="{B47E4477-2A38-4DCE-9A1F-AD8E08AC957D}" srcOrd="3" destOrd="0" presId="urn:microsoft.com/office/officeart/2005/8/layout/hList7"/>
    <dgm:cxn modelId="{963C858A-5D7C-4FB6-B9D0-4F5F2BDCA31C}" type="presParOf" srcId="{D68F3F54-614C-4DF2-A925-0C4CD97E2518}" destId="{9CA4E2EC-12E1-4036-8617-3C8D153C22C2}" srcOrd="1" destOrd="0" presId="urn:microsoft.com/office/officeart/2005/8/layout/hList7"/>
    <dgm:cxn modelId="{6DDD056E-F012-4233-BFFD-BAAE0ECD550B}" type="presParOf" srcId="{D68F3F54-614C-4DF2-A925-0C4CD97E2518}" destId="{5FFE8AD7-346C-4B3D-A017-AB76E491D581}" srcOrd="2" destOrd="0" presId="urn:microsoft.com/office/officeart/2005/8/layout/hList7"/>
    <dgm:cxn modelId="{986EB127-E664-4DF1-A911-46D31D3D544B}" type="presParOf" srcId="{5FFE8AD7-346C-4B3D-A017-AB76E491D581}" destId="{59DD7856-79AB-4541-B3C5-E37E44F4224A}" srcOrd="0" destOrd="0" presId="urn:microsoft.com/office/officeart/2005/8/layout/hList7"/>
    <dgm:cxn modelId="{9DF8A01E-808B-4A1C-BC7D-7A9E461C9313}" type="presParOf" srcId="{5FFE8AD7-346C-4B3D-A017-AB76E491D581}" destId="{62EAC810-834A-46EC-B860-E86584520B3E}" srcOrd="1" destOrd="0" presId="urn:microsoft.com/office/officeart/2005/8/layout/hList7"/>
    <dgm:cxn modelId="{EBE03A7D-C535-421C-ABDF-366A4A09A689}" type="presParOf" srcId="{5FFE8AD7-346C-4B3D-A017-AB76E491D581}" destId="{5BB3DBE2-4618-4BC7-9E4A-1549EC22C441}" srcOrd="2" destOrd="0" presId="urn:microsoft.com/office/officeart/2005/8/layout/hList7"/>
    <dgm:cxn modelId="{068CA0AE-4FC1-47B7-91A8-96811011171C}" type="presParOf" srcId="{5FFE8AD7-346C-4B3D-A017-AB76E491D581}" destId="{AAE0334F-3F9D-4D58-909E-011C66AB000E}" srcOrd="3" destOrd="0" presId="urn:microsoft.com/office/officeart/2005/8/layout/hList7"/>
    <dgm:cxn modelId="{081D6099-5545-4612-A5DC-443C629CBB7D}" type="presParOf" srcId="{D68F3F54-614C-4DF2-A925-0C4CD97E2518}" destId="{A28EC66B-4ECA-4EAC-A633-9C25AC83D59D}" srcOrd="3" destOrd="0" presId="urn:microsoft.com/office/officeart/2005/8/layout/hList7"/>
    <dgm:cxn modelId="{464A7051-688E-4BB5-9FC8-C8473B25044F}" type="presParOf" srcId="{D68F3F54-614C-4DF2-A925-0C4CD97E2518}" destId="{E3C3861E-3372-409B-9545-889E9BF0F9AF}" srcOrd="4" destOrd="0" presId="urn:microsoft.com/office/officeart/2005/8/layout/hList7"/>
    <dgm:cxn modelId="{C1F7DC90-DDF6-411E-957E-2969DB5B064C}" type="presParOf" srcId="{E3C3861E-3372-409B-9545-889E9BF0F9AF}" destId="{3110560C-3845-483E-B28B-6A2EB1490541}" srcOrd="0" destOrd="0" presId="urn:microsoft.com/office/officeart/2005/8/layout/hList7"/>
    <dgm:cxn modelId="{27C022CA-1717-4C46-A7C8-8DA20FE3D282}" type="presParOf" srcId="{E3C3861E-3372-409B-9545-889E9BF0F9AF}" destId="{6B3478F8-3F7A-4B2E-8998-0A5E5AF58FFC}" srcOrd="1" destOrd="0" presId="urn:microsoft.com/office/officeart/2005/8/layout/hList7"/>
    <dgm:cxn modelId="{BC445010-5798-43B3-80A6-A06E527598E8}" type="presParOf" srcId="{E3C3861E-3372-409B-9545-889E9BF0F9AF}" destId="{EEF63F94-3D2D-4FE0-AE03-2F51A1525A2F}" srcOrd="2" destOrd="0" presId="urn:microsoft.com/office/officeart/2005/8/layout/hList7"/>
    <dgm:cxn modelId="{0AD4BD03-AC62-410F-BC85-FD77F74796FC}" type="presParOf" srcId="{E3C3861E-3372-409B-9545-889E9BF0F9AF}" destId="{07EA40B1-74AB-4BF9-B9CA-0CEB1203E05A}" srcOrd="3" destOrd="0" presId="urn:microsoft.com/office/officeart/2005/8/layout/hList7"/>
    <dgm:cxn modelId="{54B3057C-E4BD-4EFF-BB3D-2CEB98FB6788}" type="presParOf" srcId="{D68F3F54-614C-4DF2-A925-0C4CD97E2518}" destId="{DE72919F-81A5-4FB4-AEE9-D20ED959A35D}" srcOrd="5" destOrd="0" presId="urn:microsoft.com/office/officeart/2005/8/layout/hList7"/>
    <dgm:cxn modelId="{59B0DA36-D32A-454A-96B7-CF3EB36AD895}" type="presParOf" srcId="{D68F3F54-614C-4DF2-A925-0C4CD97E2518}" destId="{5E5EE799-EDFA-4041-953C-4E03F9E546A4}" srcOrd="6" destOrd="0" presId="urn:microsoft.com/office/officeart/2005/8/layout/hList7"/>
    <dgm:cxn modelId="{05D91EF6-7A7A-4F43-BCCD-F60EBFBB11F4}" type="presParOf" srcId="{5E5EE799-EDFA-4041-953C-4E03F9E546A4}" destId="{561A3935-656E-45B2-87F8-27146E45AA72}" srcOrd="0" destOrd="0" presId="urn:microsoft.com/office/officeart/2005/8/layout/hList7"/>
    <dgm:cxn modelId="{1C329812-CCF5-4CC9-9B48-85CD013191A2}" type="presParOf" srcId="{5E5EE799-EDFA-4041-953C-4E03F9E546A4}" destId="{17C8B5FE-DE6B-4CD3-BCF9-946AF516B19F}" srcOrd="1" destOrd="0" presId="urn:microsoft.com/office/officeart/2005/8/layout/hList7"/>
    <dgm:cxn modelId="{323AE0A7-1406-4A81-AC5F-28537601B276}" type="presParOf" srcId="{5E5EE799-EDFA-4041-953C-4E03F9E546A4}" destId="{BA6BD028-07AC-4B86-AED9-26957C8D3395}" srcOrd="2" destOrd="0" presId="urn:microsoft.com/office/officeart/2005/8/layout/hList7"/>
    <dgm:cxn modelId="{769EBA42-4E5B-4976-AB8F-69D152385634}" type="presParOf" srcId="{5E5EE799-EDFA-4041-953C-4E03F9E546A4}" destId="{4E15E522-1B06-46B0-B6BA-4231CFC3CB30}" srcOrd="3" destOrd="0" presId="urn:microsoft.com/office/officeart/2005/8/layout/hList7"/>
    <dgm:cxn modelId="{863E9CC1-A648-4908-8CFE-32892070DD11}" type="presParOf" srcId="{D68F3F54-614C-4DF2-A925-0C4CD97E2518}" destId="{81242DE0-5E97-4409-B494-35D500049DA1}" srcOrd="7" destOrd="0" presId="urn:microsoft.com/office/officeart/2005/8/layout/hList7"/>
    <dgm:cxn modelId="{07DB21DA-F9C9-4905-8B42-BD4553E75566}" type="presParOf" srcId="{D68F3F54-614C-4DF2-A925-0C4CD97E2518}" destId="{4F29481C-F507-42D2-AABF-0C8291346AE7}" srcOrd="8" destOrd="0" presId="urn:microsoft.com/office/officeart/2005/8/layout/hList7"/>
    <dgm:cxn modelId="{DDBB6625-3058-4DA5-B058-E5FC5525DBCF}" type="presParOf" srcId="{4F29481C-F507-42D2-AABF-0C8291346AE7}" destId="{B1EC7D09-F81E-43CC-B04E-C3BBCD34D69F}" srcOrd="0" destOrd="0" presId="urn:microsoft.com/office/officeart/2005/8/layout/hList7"/>
    <dgm:cxn modelId="{B45A8B5E-606C-4285-88D0-5043DBF990AE}" type="presParOf" srcId="{4F29481C-F507-42D2-AABF-0C8291346AE7}" destId="{543E4ECD-2C87-4079-8214-B7D767F68A5B}" srcOrd="1" destOrd="0" presId="urn:microsoft.com/office/officeart/2005/8/layout/hList7"/>
    <dgm:cxn modelId="{147AEBC9-228B-41EB-BFEE-D6B0FED2DA0A}" type="presParOf" srcId="{4F29481C-F507-42D2-AABF-0C8291346AE7}" destId="{6162813B-ADC9-44C2-863E-82DDEA57B964}" srcOrd="2" destOrd="0" presId="urn:microsoft.com/office/officeart/2005/8/layout/hList7"/>
    <dgm:cxn modelId="{32FFC581-4807-40BF-A722-0A7873F5E8AF}" type="presParOf" srcId="{4F29481C-F507-42D2-AABF-0C8291346AE7}" destId="{AD42507E-A054-4EDD-8E82-F575FD5E0AEE}"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D289D-A2FC-4FD5-A67F-A6CF8FCABDD8}">
      <dsp:nvSpPr>
        <dsp:cNvPr id="0" name=""/>
        <dsp:cNvSpPr/>
      </dsp:nvSpPr>
      <dsp:spPr>
        <a:xfrm>
          <a:off x="0"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Typical people</a:t>
          </a:r>
        </a:p>
      </dsp:txBody>
      <dsp:txXfrm>
        <a:off x="0" y="1385822"/>
        <a:ext cx="1357809" cy="1385822"/>
      </dsp:txXfrm>
    </dsp:sp>
    <dsp:sp modelId="{B47E4477-2A38-4DCE-9A1F-AD8E08AC957D}">
      <dsp:nvSpPr>
        <dsp:cNvPr id="0" name=""/>
        <dsp:cNvSpPr/>
      </dsp:nvSpPr>
      <dsp:spPr>
        <a:xfrm>
          <a:off x="102056" y="207873"/>
          <a:ext cx="1153696" cy="1153696"/>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DD7856-79AB-4541-B3C5-E37E44F4224A}">
      <dsp:nvSpPr>
        <dsp:cNvPr id="0" name=""/>
        <dsp:cNvSpPr/>
      </dsp:nvSpPr>
      <dsp:spPr>
        <a:xfrm>
          <a:off x="1398544"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Professionals</a:t>
          </a:r>
        </a:p>
      </dsp:txBody>
      <dsp:txXfrm>
        <a:off x="1398544" y="1385822"/>
        <a:ext cx="1357809" cy="1385822"/>
      </dsp:txXfrm>
    </dsp:sp>
    <dsp:sp modelId="{AAE0334F-3F9D-4D58-909E-011C66AB000E}">
      <dsp:nvSpPr>
        <dsp:cNvPr id="0" name=""/>
        <dsp:cNvSpPr/>
      </dsp:nvSpPr>
      <dsp:spPr>
        <a:xfrm>
          <a:off x="1500600" y="207873"/>
          <a:ext cx="1153696" cy="1153696"/>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10560C-3845-483E-B28B-6A2EB1490541}">
      <dsp:nvSpPr>
        <dsp:cNvPr id="0" name=""/>
        <dsp:cNvSpPr/>
      </dsp:nvSpPr>
      <dsp:spPr>
        <a:xfrm>
          <a:off x="2797088"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Organizations</a:t>
          </a:r>
        </a:p>
      </dsp:txBody>
      <dsp:txXfrm>
        <a:off x="2797088" y="1385822"/>
        <a:ext cx="1357809" cy="1385822"/>
      </dsp:txXfrm>
    </dsp:sp>
    <dsp:sp modelId="{07EA40B1-74AB-4BF9-B9CA-0CEB1203E05A}">
      <dsp:nvSpPr>
        <dsp:cNvPr id="0" name=""/>
        <dsp:cNvSpPr/>
      </dsp:nvSpPr>
      <dsp:spPr>
        <a:xfrm>
          <a:off x="2899144" y="207873"/>
          <a:ext cx="1153696" cy="1153696"/>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1A3935-656E-45B2-87F8-27146E45AA72}">
      <dsp:nvSpPr>
        <dsp:cNvPr id="0" name=""/>
        <dsp:cNvSpPr/>
      </dsp:nvSpPr>
      <dsp:spPr>
        <a:xfrm>
          <a:off x="4195632"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Brands</a:t>
          </a:r>
        </a:p>
      </dsp:txBody>
      <dsp:txXfrm>
        <a:off x="4195632" y="1385822"/>
        <a:ext cx="1357809" cy="1385822"/>
      </dsp:txXfrm>
    </dsp:sp>
    <dsp:sp modelId="{4E15E522-1B06-46B0-B6BA-4231CFC3CB30}">
      <dsp:nvSpPr>
        <dsp:cNvPr id="0" name=""/>
        <dsp:cNvSpPr/>
      </dsp:nvSpPr>
      <dsp:spPr>
        <a:xfrm>
          <a:off x="4297688" y="207873"/>
          <a:ext cx="1153696" cy="1153696"/>
        </a:xfrm>
        <a:prstGeom prst="ellipse">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EC7D09-F81E-43CC-B04E-C3BBCD34D69F}">
      <dsp:nvSpPr>
        <dsp:cNvPr id="0" name=""/>
        <dsp:cNvSpPr/>
      </dsp:nvSpPr>
      <dsp:spPr>
        <a:xfrm>
          <a:off x="5594176"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Media companies</a:t>
          </a:r>
        </a:p>
      </dsp:txBody>
      <dsp:txXfrm>
        <a:off x="5594176" y="1385822"/>
        <a:ext cx="1357809" cy="1385822"/>
      </dsp:txXfrm>
    </dsp:sp>
    <dsp:sp modelId="{AD42507E-A054-4EDD-8E82-F575FD5E0AEE}">
      <dsp:nvSpPr>
        <dsp:cNvPr id="0" name=""/>
        <dsp:cNvSpPr/>
      </dsp:nvSpPr>
      <dsp:spPr>
        <a:xfrm>
          <a:off x="5696232" y="207873"/>
          <a:ext cx="1153696" cy="1153696"/>
        </a:xfrm>
        <a:prstGeom prst="ellipse">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D7B5B-8C48-44EE-9B07-B4AA2362FE43}">
      <dsp:nvSpPr>
        <dsp:cNvPr id="0" name=""/>
        <dsp:cNvSpPr/>
      </dsp:nvSpPr>
      <dsp:spPr>
        <a:xfrm>
          <a:off x="286521" y="2797971"/>
          <a:ext cx="6395827" cy="519683"/>
        </a:xfrm>
        <a:prstGeom prst="flowChartAlternateProces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t>10/4/2020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t>‹#›</a:t>
            </a:fld>
            <a:endParaRPr lang="en-US"/>
          </a:p>
        </p:txBody>
      </p:sp>
    </p:spTree>
    <p:extLst>
      <p:ext uri="{BB962C8B-B14F-4D97-AF65-F5344CB8AC3E}">
        <p14:creationId xmlns:p14="http://schemas.microsoft.com/office/powerpoint/2010/main"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3</a:t>
            </a:fld>
            <a:endParaRPr lang="en-US"/>
          </a:p>
        </p:txBody>
      </p:sp>
    </p:spTree>
    <p:extLst>
      <p:ext uri="{BB962C8B-B14F-4D97-AF65-F5344CB8AC3E}">
        <p14:creationId xmlns:p14="http://schemas.microsoft.com/office/powerpoint/2010/main" val="2716391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4</a:t>
            </a:fld>
            <a:endParaRPr lang="en-US"/>
          </a:p>
        </p:txBody>
      </p:sp>
    </p:spTree>
    <p:extLst>
      <p:ext uri="{BB962C8B-B14F-4D97-AF65-F5344CB8AC3E}">
        <p14:creationId xmlns:p14="http://schemas.microsoft.com/office/powerpoint/2010/main" val="3761940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5</a:t>
            </a:fld>
            <a:endParaRPr lang="en-US"/>
          </a:p>
        </p:txBody>
      </p:sp>
    </p:spTree>
    <p:extLst>
      <p:ext uri="{BB962C8B-B14F-4D97-AF65-F5344CB8AC3E}">
        <p14:creationId xmlns:p14="http://schemas.microsoft.com/office/powerpoint/2010/main" val="3130429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6</a:t>
            </a:fld>
            <a:endParaRPr lang="en-US"/>
          </a:p>
        </p:txBody>
      </p:sp>
    </p:spTree>
    <p:extLst>
      <p:ext uri="{BB962C8B-B14F-4D97-AF65-F5344CB8AC3E}">
        <p14:creationId xmlns:p14="http://schemas.microsoft.com/office/powerpoint/2010/main" val="776824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7</a:t>
            </a:fld>
            <a:endParaRPr lang="en-US"/>
          </a:p>
        </p:txBody>
      </p:sp>
    </p:spTree>
    <p:extLst>
      <p:ext uri="{BB962C8B-B14F-4D97-AF65-F5344CB8AC3E}">
        <p14:creationId xmlns:p14="http://schemas.microsoft.com/office/powerpoint/2010/main" val="323571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8</a:t>
            </a:fld>
            <a:endParaRPr lang="en-US"/>
          </a:p>
        </p:txBody>
      </p:sp>
    </p:spTree>
    <p:extLst>
      <p:ext uri="{BB962C8B-B14F-4D97-AF65-F5344CB8AC3E}">
        <p14:creationId xmlns:p14="http://schemas.microsoft.com/office/powerpoint/2010/main" val="92285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9</a:t>
            </a:fld>
            <a:endParaRPr lang="en-US"/>
          </a:p>
        </p:txBody>
      </p:sp>
    </p:spTree>
    <p:extLst>
      <p:ext uri="{BB962C8B-B14F-4D97-AF65-F5344CB8AC3E}">
        <p14:creationId xmlns:p14="http://schemas.microsoft.com/office/powerpoint/2010/main" val="539466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10</a:t>
            </a:fld>
            <a:endParaRPr lang="en-US"/>
          </a:p>
        </p:txBody>
      </p:sp>
    </p:spTree>
    <p:extLst>
      <p:ext uri="{BB962C8B-B14F-4D97-AF65-F5344CB8AC3E}">
        <p14:creationId xmlns:p14="http://schemas.microsoft.com/office/powerpoint/2010/main" val="1597201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11</a:t>
            </a:fld>
            <a:endParaRPr lang="en-US"/>
          </a:p>
        </p:txBody>
      </p:sp>
    </p:spTree>
    <p:extLst>
      <p:ext uri="{BB962C8B-B14F-4D97-AF65-F5344CB8AC3E}">
        <p14:creationId xmlns:p14="http://schemas.microsoft.com/office/powerpoint/2010/main" val="994667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12</a:t>
            </a:fld>
            <a:endParaRPr lang="en-US"/>
          </a:p>
        </p:txBody>
      </p:sp>
    </p:spTree>
    <p:extLst>
      <p:ext uri="{BB962C8B-B14F-4D97-AF65-F5344CB8AC3E}">
        <p14:creationId xmlns:p14="http://schemas.microsoft.com/office/powerpoint/2010/main" val="585444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13</a:t>
            </a:fld>
            <a:endParaRPr lang="en-US"/>
          </a:p>
        </p:txBody>
      </p:sp>
    </p:spTree>
    <p:extLst>
      <p:ext uri="{BB962C8B-B14F-4D97-AF65-F5344CB8AC3E}">
        <p14:creationId xmlns:p14="http://schemas.microsoft.com/office/powerpoint/2010/main" val="1184593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14</a:t>
            </a:fld>
            <a:endParaRPr lang="en-US"/>
          </a:p>
        </p:txBody>
      </p:sp>
    </p:spTree>
    <p:extLst>
      <p:ext uri="{BB962C8B-B14F-4D97-AF65-F5344CB8AC3E}">
        <p14:creationId xmlns:p14="http://schemas.microsoft.com/office/powerpoint/2010/main" val="3187778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t>15</a:t>
            </a:fld>
            <a:endParaRPr lang="en-US"/>
          </a:p>
        </p:txBody>
      </p:sp>
    </p:spTree>
    <p:extLst>
      <p:ext uri="{BB962C8B-B14F-4D97-AF65-F5344CB8AC3E}">
        <p14:creationId xmlns:p14="http://schemas.microsoft.com/office/powerpoint/2010/main" val="941984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16</a:t>
            </a:fld>
            <a:endParaRPr lang="en-US" dirty="0"/>
          </a:p>
        </p:txBody>
      </p:sp>
    </p:spTree>
    <p:extLst>
      <p:ext uri="{BB962C8B-B14F-4D97-AF65-F5344CB8AC3E}">
        <p14:creationId xmlns:p14="http://schemas.microsoft.com/office/powerpoint/2010/main" val="1198714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3754225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a:t>6-</a:t>
            </a:r>
            <a:fld id="{B4486020-16CF-45AC-902B-BF46D291E33D}" type="slidenum">
              <a:rPr lang="en-US" smtClean="0"/>
              <a:pPr/>
              <a:t>‹#›</a:t>
            </a:fld>
            <a:endParaRPr lang="en-US" dirty="0"/>
          </a:p>
        </p:txBody>
      </p:sp>
    </p:spTree>
    <p:extLst>
      <p:ext uri="{BB962C8B-B14F-4D97-AF65-F5344CB8AC3E}">
        <p14:creationId xmlns:p14="http://schemas.microsoft.com/office/powerpoint/2010/main" val="137579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209603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a:t>6-</a:t>
            </a:r>
            <a:fld id="{B4486020-16CF-45AC-902B-BF46D291E33D}" type="slidenum">
              <a:rPr lang="en-US" smtClean="0"/>
              <a:pPr/>
              <a:t>‹#›</a:t>
            </a:fld>
            <a:endParaRPr lang="en-US" dirty="0"/>
          </a:p>
        </p:txBody>
      </p:sp>
    </p:spTree>
    <p:extLst>
      <p:ext uri="{BB962C8B-B14F-4D97-AF65-F5344CB8AC3E}">
        <p14:creationId xmlns:p14="http://schemas.microsoft.com/office/powerpoint/2010/main" val="1515543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D30475-CAC1-4A74-9E4C-111C23400E3F}" type="datetimeFigureOut">
              <a:rPr lang="en-US" smtClean="0"/>
              <a:t>10/4/2020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1668227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US"/>
              <a:t>6-</a:t>
            </a:r>
            <a:fld id="{B4486020-16CF-45AC-902B-BF46D291E33D}" type="slidenum">
              <a:rPr lang="en-US" smtClean="0"/>
              <a:pPr/>
              <a:t>‹#›</a:t>
            </a:fld>
            <a:endParaRPr lang="en-US" dirty="0"/>
          </a:p>
        </p:txBody>
      </p:sp>
    </p:spTree>
    <p:extLst>
      <p:ext uri="{BB962C8B-B14F-4D97-AF65-F5344CB8AC3E}">
        <p14:creationId xmlns:p14="http://schemas.microsoft.com/office/powerpoint/2010/main" val="2909336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US"/>
              <a:t>6-</a:t>
            </a:r>
            <a:fld id="{B4486020-16CF-45AC-902B-BF46D291E33D}" type="slidenum">
              <a:rPr lang="en-US" smtClean="0"/>
              <a:pPr/>
              <a:t>‹#›</a:t>
            </a:fld>
            <a:endParaRPr lang="en-US" dirty="0"/>
          </a:p>
        </p:txBody>
      </p:sp>
    </p:spTree>
    <p:extLst>
      <p:ext uri="{BB962C8B-B14F-4D97-AF65-F5344CB8AC3E}">
        <p14:creationId xmlns:p14="http://schemas.microsoft.com/office/powerpoint/2010/main" val="1561170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r>
              <a:rPr lang="en-US"/>
              <a:t>2-</a:t>
            </a:r>
            <a:fld id="{B4486020-16CF-45AC-902B-BF46D291E33D}" type="slidenum">
              <a:rPr lang="en-US" smtClean="0"/>
              <a:pPr/>
              <a:t>‹#›</a:t>
            </a:fld>
            <a:endParaRPr lang="en-US" dirty="0"/>
          </a:p>
        </p:txBody>
      </p:sp>
    </p:spTree>
    <p:extLst>
      <p:ext uri="{BB962C8B-B14F-4D97-AF65-F5344CB8AC3E}">
        <p14:creationId xmlns:p14="http://schemas.microsoft.com/office/powerpoint/2010/main" val="1735640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D30475-CAC1-4A74-9E4C-111C23400E3F}" type="datetimeFigureOut">
              <a:rPr lang="en-US" smtClean="0"/>
              <a:t>10/4/2020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631304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415840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t>10/4/2020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t>‹#›</a:t>
            </a:fld>
            <a:endParaRPr lang="en-US"/>
          </a:p>
        </p:txBody>
      </p:sp>
    </p:spTree>
    <p:extLst>
      <p:ext uri="{BB962C8B-B14F-4D97-AF65-F5344CB8AC3E}">
        <p14:creationId xmlns:p14="http://schemas.microsoft.com/office/powerpoint/2010/main" val="1420077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D30475-CAC1-4A74-9E4C-111C23400E3F}" type="datetimeFigureOut">
              <a:rPr lang="en-US" smtClean="0"/>
              <a:t>10/4/2020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486020-16CF-45AC-902B-BF46D291E33D}" type="slidenum">
              <a:rPr lang="en-US" smtClean="0"/>
              <a:t>‹#›</a:t>
            </a:fld>
            <a:endParaRPr lang="en-US"/>
          </a:p>
        </p:txBody>
      </p:sp>
    </p:spTree>
    <p:extLst>
      <p:ext uri="{BB962C8B-B14F-4D97-AF65-F5344CB8AC3E}">
        <p14:creationId xmlns:p14="http://schemas.microsoft.com/office/powerpoint/2010/main" val="35829141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69D0-9D73-42B4-A637-C39CFDD8939A}"/>
              </a:ext>
            </a:extLst>
          </p:cNvPr>
          <p:cNvSpPr>
            <a:spLocks noGrp="1"/>
          </p:cNvSpPr>
          <p:nvPr>
            <p:ph type="ctrTitle"/>
          </p:nvPr>
        </p:nvSpPr>
        <p:spPr>
          <a:xfrm>
            <a:off x="2186118" y="3474823"/>
            <a:ext cx="4470056" cy="594669"/>
          </a:xfrm>
        </p:spPr>
        <p:txBody>
          <a:bodyPr>
            <a:noAutofit/>
          </a:bodyPr>
          <a:lstStyle/>
          <a:p>
            <a:r>
              <a:rPr lang="en-US" sz="3600" b="1" dirty="0"/>
              <a:t>Social Publishing</a:t>
            </a:r>
          </a:p>
        </p:txBody>
      </p:sp>
      <p:sp>
        <p:nvSpPr>
          <p:cNvPr id="3" name="Subtitle 2">
            <a:extLst>
              <a:ext uri="{FF2B5EF4-FFF2-40B4-BE49-F238E27FC236}">
                <a16:creationId xmlns:a16="http://schemas.microsoft.com/office/drawing/2014/main" id="{33966705-4ABD-4F0C-8700-C5354953698A}"/>
              </a:ext>
            </a:extLst>
          </p:cNvPr>
          <p:cNvSpPr>
            <a:spLocks noGrp="1"/>
          </p:cNvSpPr>
          <p:nvPr>
            <p:ph type="subTitle" idx="1"/>
          </p:nvPr>
        </p:nvSpPr>
        <p:spPr>
          <a:xfrm>
            <a:off x="2927326" y="2204706"/>
            <a:ext cx="2726724" cy="633621"/>
          </a:xfrm>
        </p:spPr>
        <p:txBody>
          <a:bodyPr>
            <a:noAutofit/>
          </a:bodyPr>
          <a:lstStyle/>
          <a:p>
            <a:r>
              <a:rPr lang="en-US" sz="3600" b="1" dirty="0"/>
              <a:t>Part 2</a:t>
            </a:r>
          </a:p>
        </p:txBody>
      </p:sp>
    </p:spTree>
    <p:extLst>
      <p:ext uri="{BB962C8B-B14F-4D97-AF65-F5344CB8AC3E}">
        <p14:creationId xmlns:p14="http://schemas.microsoft.com/office/powerpoint/2010/main" val="280548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852" y="1001993"/>
            <a:ext cx="4458214" cy="576038"/>
          </a:xfrm>
        </p:spPr>
        <p:txBody>
          <a:bodyPr>
            <a:noAutofit/>
          </a:bodyPr>
          <a:lstStyle/>
          <a:p>
            <a:r>
              <a:rPr lang="en-US" dirty="0"/>
              <a:t>Learning objectives</a:t>
            </a:r>
          </a:p>
        </p:txBody>
      </p:sp>
      <p:sp>
        <p:nvSpPr>
          <p:cNvPr id="3" name="Content Placeholder 2"/>
          <p:cNvSpPr>
            <a:spLocks noGrp="1"/>
          </p:cNvSpPr>
          <p:nvPr>
            <p:ph idx="1"/>
          </p:nvPr>
        </p:nvSpPr>
        <p:spPr>
          <a:xfrm>
            <a:off x="703852" y="1946186"/>
            <a:ext cx="7594256" cy="4683214"/>
          </a:xfrm>
        </p:spPr>
        <p:txBody>
          <a:bodyPr>
            <a:noAutofit/>
          </a:bodyPr>
          <a:lstStyle/>
          <a:p>
            <a:pPr>
              <a:lnSpc>
                <a:spcPct val="100000"/>
              </a:lnSpc>
              <a:spcBef>
                <a:spcPts val="300"/>
              </a:spcBef>
            </a:pPr>
            <a:r>
              <a:rPr lang="en-US" dirty="0"/>
              <a:t>What are the channels of social publishing?</a:t>
            </a:r>
          </a:p>
          <a:p>
            <a:pPr>
              <a:lnSpc>
                <a:spcPct val="100000"/>
              </a:lnSpc>
              <a:spcBef>
                <a:spcPts val="300"/>
              </a:spcBef>
            </a:pPr>
            <a:r>
              <a:rPr lang="en-US" dirty="0"/>
              <a:t>Who creates the content published in social channels? What kind of content can be published?</a:t>
            </a:r>
          </a:p>
          <a:p>
            <a:pPr>
              <a:lnSpc>
                <a:spcPct val="100000"/>
              </a:lnSpc>
              <a:spcBef>
                <a:spcPts val="300"/>
              </a:spcBef>
            </a:pPr>
            <a:r>
              <a:rPr lang="en-US" dirty="0"/>
              <a:t>What content characteristics enhance perceived content quality and value? How can social content be promoted? </a:t>
            </a:r>
          </a:p>
        </p:txBody>
      </p:sp>
    </p:spTree>
    <p:extLst>
      <p:ext uri="{BB962C8B-B14F-4D97-AF65-F5344CB8AC3E}">
        <p14:creationId xmlns:p14="http://schemas.microsoft.com/office/powerpoint/2010/main" val="3013056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96595" y="677334"/>
            <a:ext cx="7761605" cy="1067060"/>
          </a:xfrm>
        </p:spPr>
        <p:txBody>
          <a:bodyPr vert="horz" lIns="68580" tIns="34290" rIns="68580" bIns="34290" rtlCol="0" anchor="ctr">
            <a:normAutofit/>
          </a:bodyPr>
          <a:lstStyle/>
          <a:p>
            <a:r>
              <a:rPr lang="en-US" sz="3600" dirty="0"/>
              <a:t>What is social publishing?</a:t>
            </a:r>
          </a:p>
        </p:txBody>
      </p:sp>
      <p:sp>
        <p:nvSpPr>
          <p:cNvPr id="5" name="Rectangle 4"/>
          <p:cNvSpPr/>
          <p:nvPr/>
        </p:nvSpPr>
        <p:spPr>
          <a:xfrm>
            <a:off x="620396" y="2131535"/>
            <a:ext cx="7905538" cy="1823576"/>
          </a:xfrm>
          <a:prstGeom prst="rect">
            <a:avLst/>
          </a:prstGeom>
        </p:spPr>
        <p:txBody>
          <a:bodyPr wrap="square">
            <a:spAutoFit/>
          </a:bodyPr>
          <a:lstStyle/>
          <a:p>
            <a:pPr>
              <a:spcBef>
                <a:spcPts val="300"/>
              </a:spcBef>
            </a:pPr>
            <a:r>
              <a:rPr lang="en-US" sz="2200" dirty="0">
                <a:latin typeface="Arial" panose="020B0604020202020204" pitchFamily="34" charset="0"/>
                <a:cs typeface="Arial" panose="020B0604020202020204" pitchFamily="34" charset="0"/>
              </a:rPr>
              <a:t>Social publishing is the production and issuance of content for distribution via social publishing sites like blogs, media-sharing sites, social network sites, and social bookmarking and social news sites. </a:t>
            </a:r>
          </a:p>
          <a:p>
            <a:pPr>
              <a:spcBef>
                <a:spcPts val="300"/>
              </a:spcBef>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3340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2206-7CD9-44B3-A224-4BDE214670BD}"/>
              </a:ext>
            </a:extLst>
          </p:cNvPr>
          <p:cNvSpPr>
            <a:spLocks noGrp="1"/>
          </p:cNvSpPr>
          <p:nvPr>
            <p:ph type="title"/>
          </p:nvPr>
        </p:nvSpPr>
        <p:spPr>
          <a:xfrm>
            <a:off x="696595" y="708174"/>
            <a:ext cx="7905538" cy="934360"/>
          </a:xfrm>
        </p:spPr>
        <p:txBody>
          <a:bodyPr/>
          <a:lstStyle/>
          <a:p>
            <a:r>
              <a:rPr lang="en-US" dirty="0"/>
              <a:t>Figure 7.1 The social publishing zone</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6761" y="2206675"/>
            <a:ext cx="6475811" cy="3416317"/>
          </a:xfrm>
          <a:prstGeom prst="rect">
            <a:avLst/>
          </a:prstGeom>
        </p:spPr>
      </p:pic>
    </p:spTree>
    <p:extLst>
      <p:ext uri="{BB962C8B-B14F-4D97-AF65-F5344CB8AC3E}">
        <p14:creationId xmlns:p14="http://schemas.microsoft.com/office/powerpoint/2010/main" val="376729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289E5EC-DEEC-4431-B81F-1DF8F6E6D9BB}"/>
              </a:ext>
            </a:extLst>
          </p:cNvPr>
          <p:cNvGraphicFramePr>
            <a:graphicFrameLocks noGrp="1"/>
          </p:cNvGraphicFramePr>
          <p:nvPr>
            <p:ph idx="1"/>
            <p:extLst>
              <p:ext uri="{D42A27DB-BD31-4B8C-83A1-F6EECF244321}">
                <p14:modId xmlns:p14="http://schemas.microsoft.com/office/powerpoint/2010/main" val="166509835"/>
              </p:ext>
            </p:extLst>
          </p:nvPr>
        </p:nvGraphicFramePr>
        <p:xfrm>
          <a:off x="958300" y="1605093"/>
          <a:ext cx="6951986" cy="34645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E16B7B1-48C4-44A9-A682-8CCD3F09CB8E}"/>
              </a:ext>
            </a:extLst>
          </p:cNvPr>
          <p:cNvSpPr txBox="1"/>
          <p:nvPr/>
        </p:nvSpPr>
        <p:spPr>
          <a:xfrm>
            <a:off x="2916196" y="4471846"/>
            <a:ext cx="2677297" cy="430887"/>
          </a:xfrm>
          <a:prstGeom prst="rect">
            <a:avLst/>
          </a:prstGeom>
          <a:noFill/>
        </p:spPr>
        <p:txBody>
          <a:bodyPr wrap="square" rtlCol="0">
            <a:spAutoFit/>
          </a:bodyPr>
          <a:lstStyle/>
          <a:p>
            <a:pPr algn="ctr"/>
            <a:r>
              <a:rPr lang="en-US" sz="2200" b="1" dirty="0">
                <a:latin typeface="Arial" panose="020B0604020202020204" pitchFamily="34" charset="0"/>
                <a:cs typeface="Arial" panose="020B0604020202020204" pitchFamily="34" charset="0"/>
              </a:rPr>
              <a:t>Social</a:t>
            </a:r>
            <a:r>
              <a:rPr lang="en-US" sz="2100" b="1" dirty="0"/>
              <a:t> </a:t>
            </a:r>
            <a:r>
              <a:rPr lang="en-US" sz="2200" b="1" dirty="0">
                <a:latin typeface="Arial" panose="020B0604020202020204" pitchFamily="34" charset="0"/>
                <a:cs typeface="Arial" panose="020B0604020202020204" pitchFamily="34" charset="0"/>
              </a:rPr>
              <a:t>publishers</a:t>
            </a:r>
          </a:p>
        </p:txBody>
      </p:sp>
    </p:spTree>
    <p:extLst>
      <p:ext uri="{BB962C8B-B14F-4D97-AF65-F5344CB8AC3E}">
        <p14:creationId xmlns:p14="http://schemas.microsoft.com/office/powerpoint/2010/main" val="1269535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C9F2B-A1A2-494C-B814-7BA8A8F1729D}"/>
              </a:ext>
            </a:extLst>
          </p:cNvPr>
          <p:cNvSpPr>
            <a:spLocks noGrp="1"/>
          </p:cNvSpPr>
          <p:nvPr>
            <p:ph type="title"/>
          </p:nvPr>
        </p:nvSpPr>
        <p:spPr>
          <a:xfrm>
            <a:off x="703852" y="1071656"/>
            <a:ext cx="6104214" cy="744995"/>
          </a:xfrm>
        </p:spPr>
        <p:txBody>
          <a:bodyPr>
            <a:normAutofit/>
          </a:bodyPr>
          <a:lstStyle/>
          <a:p>
            <a:r>
              <a:rPr lang="en-US" dirty="0"/>
              <a:t>What is content marketing?</a:t>
            </a:r>
          </a:p>
        </p:txBody>
      </p:sp>
      <p:sp>
        <p:nvSpPr>
          <p:cNvPr id="3" name="Content Placeholder 2">
            <a:extLst>
              <a:ext uri="{FF2B5EF4-FFF2-40B4-BE49-F238E27FC236}">
                <a16:creationId xmlns:a16="http://schemas.microsoft.com/office/drawing/2014/main" id="{6F6FCA6F-0E77-4ACC-9ADB-EE5D4E2B48FC}"/>
              </a:ext>
            </a:extLst>
          </p:cNvPr>
          <p:cNvSpPr>
            <a:spLocks noGrp="1"/>
          </p:cNvSpPr>
          <p:nvPr>
            <p:ph idx="1"/>
          </p:nvPr>
        </p:nvSpPr>
        <p:spPr>
          <a:xfrm>
            <a:off x="703852" y="2116666"/>
            <a:ext cx="7803994" cy="1955801"/>
          </a:xfrm>
        </p:spPr>
        <p:txBody>
          <a:bodyPr anchor="ctr">
            <a:normAutofit/>
          </a:bodyPr>
          <a:lstStyle/>
          <a:p>
            <a:pPr marL="0" indent="0">
              <a:lnSpc>
                <a:spcPct val="100000"/>
              </a:lnSpc>
              <a:spcBef>
                <a:spcPts val="300"/>
              </a:spcBef>
              <a:buNone/>
            </a:pPr>
            <a:r>
              <a:rPr lang="en-US" dirty="0"/>
              <a:t>“Content marketing is a strategic marketing approach focused on creating and distributing valuable, relevant, and consistent content to attract and retain a clearly-defined audience – and, ultimately, to drive profitable customer action”</a:t>
            </a:r>
          </a:p>
        </p:txBody>
      </p:sp>
    </p:spTree>
    <p:extLst>
      <p:ext uri="{BB962C8B-B14F-4D97-AF65-F5344CB8AC3E}">
        <p14:creationId xmlns:p14="http://schemas.microsoft.com/office/powerpoint/2010/main" val="3000598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03852" y="1013058"/>
            <a:ext cx="3687977" cy="693911"/>
          </a:xfrm>
        </p:spPr>
        <p:txBody>
          <a:bodyPr/>
          <a:lstStyle/>
          <a:p>
            <a:r>
              <a:rPr lang="en-US" dirty="0"/>
              <a:t>Types of content</a:t>
            </a:r>
          </a:p>
        </p:txBody>
      </p:sp>
      <p:sp>
        <p:nvSpPr>
          <p:cNvPr id="5" name="Content Placeholder 4"/>
          <p:cNvSpPr>
            <a:spLocks noGrp="1"/>
          </p:cNvSpPr>
          <p:nvPr>
            <p:ph sz="half" idx="1"/>
          </p:nvPr>
        </p:nvSpPr>
        <p:spPr>
          <a:xfrm>
            <a:off x="893166" y="2204369"/>
            <a:ext cx="3309348" cy="3020774"/>
          </a:xfrm>
        </p:spPr>
        <p:txBody>
          <a:bodyPr>
            <a:normAutofit/>
          </a:bodyPr>
          <a:lstStyle/>
          <a:p>
            <a:r>
              <a:rPr lang="en-US" dirty="0"/>
              <a:t>Blog posts</a:t>
            </a:r>
          </a:p>
          <a:p>
            <a:r>
              <a:rPr lang="en-US" dirty="0"/>
              <a:t>Feature articles</a:t>
            </a:r>
          </a:p>
          <a:p>
            <a:r>
              <a:rPr lang="en-US" dirty="0"/>
              <a:t>Microblog posts</a:t>
            </a:r>
          </a:p>
          <a:p>
            <a:r>
              <a:rPr lang="en-US" dirty="0"/>
              <a:t>Press releases</a:t>
            </a:r>
          </a:p>
          <a:p>
            <a:r>
              <a:rPr lang="en-US" dirty="0"/>
              <a:t>White papers and </a:t>
            </a:r>
            <a:br>
              <a:rPr lang="en-US" dirty="0"/>
            </a:br>
            <a:r>
              <a:rPr lang="en-US" dirty="0"/>
              <a:t>case studies</a:t>
            </a:r>
          </a:p>
          <a:p>
            <a:r>
              <a:rPr lang="en-US" dirty="0"/>
              <a:t>Newsletters</a:t>
            </a:r>
          </a:p>
        </p:txBody>
      </p:sp>
      <p:sp>
        <p:nvSpPr>
          <p:cNvPr id="6" name="Content Placeholder 5"/>
          <p:cNvSpPr>
            <a:spLocks noGrp="1"/>
          </p:cNvSpPr>
          <p:nvPr>
            <p:ph sz="half" idx="2"/>
          </p:nvPr>
        </p:nvSpPr>
        <p:spPr>
          <a:xfrm>
            <a:off x="4391829" y="2204369"/>
            <a:ext cx="2700564" cy="2890145"/>
          </a:xfrm>
        </p:spPr>
        <p:txBody>
          <a:bodyPr>
            <a:normAutofit/>
          </a:bodyPr>
          <a:lstStyle/>
          <a:p>
            <a:r>
              <a:rPr lang="en-US" dirty="0"/>
              <a:t>Videos</a:t>
            </a:r>
          </a:p>
          <a:p>
            <a:r>
              <a:rPr lang="en-US" dirty="0"/>
              <a:t>Webinars</a:t>
            </a:r>
          </a:p>
          <a:p>
            <a:r>
              <a:rPr lang="en-US" dirty="0"/>
              <a:t>Presentations</a:t>
            </a:r>
          </a:p>
          <a:p>
            <a:r>
              <a:rPr lang="en-US" dirty="0"/>
              <a:t>Podcasts</a:t>
            </a:r>
          </a:p>
          <a:p>
            <a:r>
              <a:rPr lang="en-US" dirty="0"/>
              <a:t>Photos</a:t>
            </a:r>
          </a:p>
          <a:p>
            <a:r>
              <a:rPr lang="en-US" dirty="0"/>
              <a:t>More</a:t>
            </a:r>
          </a:p>
          <a:p>
            <a:endParaRPr lang="en-US" dirty="0"/>
          </a:p>
        </p:txBody>
      </p:sp>
    </p:spTree>
    <p:extLst>
      <p:ext uri="{BB962C8B-B14F-4D97-AF65-F5344CB8AC3E}">
        <p14:creationId xmlns:p14="http://schemas.microsoft.com/office/powerpoint/2010/main" val="946517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8E78FE-418E-4285-9149-F7D8B4B63F74}"/>
              </a:ext>
            </a:extLst>
          </p:cNvPr>
          <p:cNvSpPr>
            <a:spLocks noGrp="1"/>
          </p:cNvSpPr>
          <p:nvPr>
            <p:ph type="title"/>
          </p:nvPr>
        </p:nvSpPr>
        <p:spPr>
          <a:xfrm>
            <a:off x="713529" y="751324"/>
            <a:ext cx="6983112" cy="1157306"/>
          </a:xfrm>
        </p:spPr>
        <p:txBody>
          <a:bodyPr/>
          <a:lstStyle/>
          <a:p>
            <a:r>
              <a:rPr lang="en-US" dirty="0"/>
              <a:t>Figure 7.2 Evaluating content for social publication</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4999" y="2130255"/>
            <a:ext cx="6813172" cy="4287478"/>
          </a:xfrm>
          <a:prstGeom prst="rect">
            <a:avLst/>
          </a:prstGeom>
        </p:spPr>
      </p:pic>
    </p:spTree>
    <p:extLst>
      <p:ext uri="{BB962C8B-B14F-4D97-AF65-F5344CB8AC3E}">
        <p14:creationId xmlns:p14="http://schemas.microsoft.com/office/powerpoint/2010/main" val="2371606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316" y="719667"/>
            <a:ext cx="7886700" cy="1193824"/>
          </a:xfrm>
        </p:spPr>
        <p:txBody>
          <a:bodyPr/>
          <a:lstStyle/>
          <a:p>
            <a:r>
              <a:rPr lang="en-US" dirty="0"/>
              <a:t>Figure 7.2 Evaluating content for social publication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8304" y="1913491"/>
            <a:ext cx="7327392" cy="4032504"/>
          </a:xfrm>
          <a:prstGeom prst="rect">
            <a:avLst/>
          </a:prstGeom>
        </p:spPr>
      </p:pic>
    </p:spTree>
    <p:extLst>
      <p:ext uri="{BB962C8B-B14F-4D97-AF65-F5344CB8AC3E}">
        <p14:creationId xmlns:p14="http://schemas.microsoft.com/office/powerpoint/2010/main" val="2612985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A282E-C77F-4A69-B098-E8511375C485}"/>
              </a:ext>
            </a:extLst>
          </p:cNvPr>
          <p:cNvSpPr>
            <a:spLocks noGrp="1"/>
          </p:cNvSpPr>
          <p:nvPr>
            <p:ph type="title"/>
          </p:nvPr>
        </p:nvSpPr>
        <p:spPr>
          <a:xfrm>
            <a:off x="696595" y="716018"/>
            <a:ext cx="7254961" cy="1148555"/>
          </a:xfrm>
        </p:spPr>
        <p:txBody>
          <a:bodyPr>
            <a:normAutofit/>
          </a:bodyPr>
          <a:lstStyle/>
          <a:p>
            <a:r>
              <a:rPr lang="en-US" dirty="0"/>
              <a:t>Table 7.1 Marketing objectives for </a:t>
            </a:r>
            <a:br>
              <a:rPr lang="en-US" dirty="0"/>
            </a:br>
            <a:r>
              <a:rPr lang="en-US" dirty="0"/>
              <a:t>social publishing</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90729" y="2444181"/>
            <a:ext cx="6760827" cy="3483321"/>
          </a:xfrm>
          <a:prstGeom prst="rect">
            <a:avLst/>
          </a:prstGeom>
        </p:spPr>
      </p:pic>
    </p:spTree>
    <p:extLst>
      <p:ext uri="{BB962C8B-B14F-4D97-AF65-F5344CB8AC3E}">
        <p14:creationId xmlns:p14="http://schemas.microsoft.com/office/powerpoint/2010/main" val="992687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B5FA-B750-4061-918E-DCD15B7FB928}"/>
              </a:ext>
            </a:extLst>
          </p:cNvPr>
          <p:cNvSpPr>
            <a:spLocks noGrp="1"/>
          </p:cNvSpPr>
          <p:nvPr>
            <p:ph type="title"/>
          </p:nvPr>
        </p:nvSpPr>
        <p:spPr>
          <a:xfrm>
            <a:off x="941687" y="708454"/>
            <a:ext cx="7702780" cy="1555775"/>
          </a:xfrm>
        </p:spPr>
        <p:txBody>
          <a:bodyPr>
            <a:noAutofit/>
          </a:bodyPr>
          <a:lstStyle/>
          <a:p>
            <a:r>
              <a:rPr lang="en-US" dirty="0"/>
              <a:t>Table 7.2 Types of content in </a:t>
            </a:r>
            <a:br>
              <a:rPr lang="en-US" dirty="0"/>
            </a:br>
            <a:r>
              <a:rPr lang="en-US" dirty="0"/>
              <a:t>marketers’ social publishing strategies</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21600" y="2620917"/>
            <a:ext cx="6746313" cy="3605712"/>
          </a:xfrm>
          <a:prstGeom prst="rect">
            <a:avLst/>
          </a:prstGeom>
        </p:spPr>
      </p:pic>
    </p:spTree>
    <p:extLst>
      <p:ext uri="{BB962C8B-B14F-4D97-AF65-F5344CB8AC3E}">
        <p14:creationId xmlns:p14="http://schemas.microsoft.com/office/powerpoint/2010/main" val="3864772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D1100-E9C0-4143-8D1F-3D8E8793E589}"/>
              </a:ext>
            </a:extLst>
          </p:cNvPr>
          <p:cNvSpPr>
            <a:spLocks noGrp="1"/>
          </p:cNvSpPr>
          <p:nvPr>
            <p:ph type="title"/>
          </p:nvPr>
        </p:nvSpPr>
        <p:spPr>
          <a:xfrm>
            <a:off x="696595" y="742105"/>
            <a:ext cx="6925447" cy="796409"/>
          </a:xfrm>
        </p:spPr>
        <p:txBody>
          <a:bodyPr/>
          <a:lstStyle/>
          <a:p>
            <a:r>
              <a:rPr lang="en-US" dirty="0"/>
              <a:t>Table 7.3 Types of pillar content</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87809" y="2128219"/>
            <a:ext cx="6551504" cy="3619437"/>
          </a:xfrm>
          <a:prstGeom prst="rect">
            <a:avLst/>
          </a:prstGeom>
        </p:spPr>
      </p:pic>
    </p:spTree>
    <p:extLst>
      <p:ext uri="{BB962C8B-B14F-4D97-AF65-F5344CB8AC3E}">
        <p14:creationId xmlns:p14="http://schemas.microsoft.com/office/powerpoint/2010/main" val="690133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A9A3-5AA2-457C-9522-9C89141E3812}"/>
              </a:ext>
            </a:extLst>
          </p:cNvPr>
          <p:cNvSpPr>
            <a:spLocks noGrp="1"/>
          </p:cNvSpPr>
          <p:nvPr>
            <p:ph type="title"/>
          </p:nvPr>
        </p:nvSpPr>
        <p:spPr>
          <a:xfrm>
            <a:off x="908737" y="733168"/>
            <a:ext cx="6678312" cy="1114040"/>
          </a:xfrm>
        </p:spPr>
        <p:txBody>
          <a:bodyPr>
            <a:noAutofit/>
          </a:bodyPr>
          <a:lstStyle/>
          <a:p>
            <a:r>
              <a:rPr lang="en-US" dirty="0"/>
              <a:t>Table 7.4 Top social publishing vehicles for marketers</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2109" y="2278526"/>
            <a:ext cx="7235879" cy="3656842"/>
          </a:xfrm>
          <a:prstGeom prst="rect">
            <a:avLst/>
          </a:prstGeom>
        </p:spPr>
      </p:pic>
    </p:spTree>
    <p:extLst>
      <p:ext uri="{BB962C8B-B14F-4D97-AF65-F5344CB8AC3E}">
        <p14:creationId xmlns:p14="http://schemas.microsoft.com/office/powerpoint/2010/main" val="1434669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773972-97EF-4E73-80BD-B06493E3A719}"/>
              </a:ext>
            </a:extLst>
          </p:cNvPr>
          <p:cNvSpPr>
            <a:spLocks noGrp="1"/>
          </p:cNvSpPr>
          <p:nvPr>
            <p:ph type="title"/>
          </p:nvPr>
        </p:nvSpPr>
        <p:spPr>
          <a:xfrm>
            <a:off x="696595" y="809269"/>
            <a:ext cx="7668472" cy="934863"/>
          </a:xfrm>
        </p:spPr>
        <p:txBody>
          <a:bodyPr>
            <a:normAutofit/>
          </a:bodyPr>
          <a:lstStyle/>
          <a:p>
            <a:r>
              <a:rPr lang="en-US" dirty="0"/>
              <a:t>Media optimization</a:t>
            </a:r>
          </a:p>
        </p:txBody>
      </p:sp>
      <p:sp>
        <p:nvSpPr>
          <p:cNvPr id="5" name="Content Placeholder 4">
            <a:extLst>
              <a:ext uri="{FF2B5EF4-FFF2-40B4-BE49-F238E27FC236}">
                <a16:creationId xmlns:a16="http://schemas.microsoft.com/office/drawing/2014/main" id="{2C165712-ACB1-40ED-8711-D557486D4D5D}"/>
              </a:ext>
            </a:extLst>
          </p:cNvPr>
          <p:cNvSpPr>
            <a:spLocks noGrp="1"/>
          </p:cNvSpPr>
          <p:nvPr>
            <p:ph sz="half" idx="1"/>
          </p:nvPr>
        </p:nvSpPr>
        <p:spPr>
          <a:xfrm>
            <a:off x="696595" y="2091719"/>
            <a:ext cx="3942954" cy="4266746"/>
          </a:xfrm>
        </p:spPr>
        <p:txBody>
          <a:bodyPr>
            <a:noAutofit/>
          </a:bodyPr>
          <a:lstStyle/>
          <a:p>
            <a:pPr>
              <a:lnSpc>
                <a:spcPct val="100000"/>
              </a:lnSpc>
              <a:spcBef>
                <a:spcPts val="500"/>
              </a:spcBef>
            </a:pPr>
            <a:r>
              <a:rPr lang="en-US" b="1" dirty="0"/>
              <a:t>Level one - Search engine optimization (SEO) </a:t>
            </a:r>
            <a:r>
              <a:rPr lang="en-US" dirty="0"/>
              <a:t>is the process of modifying content, site characteristics, and content connections to achieve improved search engine rankings; marketers develop and publish content in ways that improve the likelihood that search engines will rank the sites well in response to search queries. </a:t>
            </a:r>
          </a:p>
        </p:txBody>
      </p:sp>
      <p:sp>
        <p:nvSpPr>
          <p:cNvPr id="6" name="Content Placeholder 5">
            <a:extLst>
              <a:ext uri="{FF2B5EF4-FFF2-40B4-BE49-F238E27FC236}">
                <a16:creationId xmlns:a16="http://schemas.microsoft.com/office/drawing/2014/main" id="{726C184E-032D-4F67-A925-9B80F72B01DE}"/>
              </a:ext>
            </a:extLst>
          </p:cNvPr>
          <p:cNvSpPr>
            <a:spLocks noGrp="1"/>
          </p:cNvSpPr>
          <p:nvPr>
            <p:ph sz="half" idx="2"/>
          </p:nvPr>
        </p:nvSpPr>
        <p:spPr>
          <a:xfrm>
            <a:off x="4953686" y="2083252"/>
            <a:ext cx="3797643" cy="4199012"/>
          </a:xfrm>
        </p:spPr>
        <p:txBody>
          <a:bodyPr>
            <a:noAutofit/>
          </a:bodyPr>
          <a:lstStyle/>
          <a:p>
            <a:pPr>
              <a:lnSpc>
                <a:spcPct val="100000"/>
              </a:lnSpc>
              <a:spcBef>
                <a:spcPts val="500"/>
              </a:spcBef>
            </a:pPr>
            <a:r>
              <a:rPr lang="en-US" b="1" dirty="0"/>
              <a:t>Level two - Social media optimization (SMO) </a:t>
            </a:r>
            <a:r>
              <a:rPr lang="en-US" dirty="0"/>
              <a:t>is a process that enhances the likelihood for social content to be visible, shareable, and linkable in online communities. If the content is valuable and engaging, people will share it, post it, rank it, tag it, and augment it, resulting in enhanced reach.</a:t>
            </a:r>
          </a:p>
        </p:txBody>
      </p:sp>
    </p:spTree>
    <p:extLst>
      <p:ext uri="{BB962C8B-B14F-4D97-AF65-F5344CB8AC3E}">
        <p14:creationId xmlns:p14="http://schemas.microsoft.com/office/powerpoint/2010/main" val="2940159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68974"/>
            <a:ext cx="7559761" cy="858667"/>
          </a:xfrm>
        </p:spPr>
        <p:txBody>
          <a:bodyPr/>
          <a:lstStyle/>
          <a:p>
            <a:r>
              <a:rPr lang="en-US" dirty="0"/>
              <a:t>Table 7.6 Media optimization matrix</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378" y="2153483"/>
            <a:ext cx="7455548" cy="3166003"/>
          </a:xfrm>
          <a:prstGeom prst="rect">
            <a:avLst/>
          </a:prstGeom>
        </p:spPr>
      </p:pic>
    </p:spTree>
    <p:extLst>
      <p:ext uri="{BB962C8B-B14F-4D97-AF65-F5344CB8AC3E}">
        <p14:creationId xmlns:p14="http://schemas.microsoft.com/office/powerpoint/2010/main" val="3873346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852" y="1001993"/>
            <a:ext cx="4458214" cy="576038"/>
          </a:xfrm>
        </p:spPr>
        <p:txBody>
          <a:bodyPr>
            <a:noAutofit/>
          </a:bodyPr>
          <a:lstStyle/>
          <a:p>
            <a:r>
              <a:rPr lang="en-US" dirty="0"/>
              <a:t>Summary</a:t>
            </a:r>
          </a:p>
        </p:txBody>
      </p:sp>
      <p:sp>
        <p:nvSpPr>
          <p:cNvPr id="3" name="Content Placeholder 2"/>
          <p:cNvSpPr>
            <a:spLocks noGrp="1"/>
          </p:cNvSpPr>
          <p:nvPr>
            <p:ph idx="1"/>
          </p:nvPr>
        </p:nvSpPr>
        <p:spPr>
          <a:xfrm>
            <a:off x="703852" y="1946186"/>
            <a:ext cx="7594256" cy="4683214"/>
          </a:xfrm>
        </p:spPr>
        <p:txBody>
          <a:bodyPr>
            <a:noAutofit/>
          </a:bodyPr>
          <a:lstStyle/>
          <a:p>
            <a:pPr>
              <a:lnSpc>
                <a:spcPct val="100000"/>
              </a:lnSpc>
              <a:spcBef>
                <a:spcPts val="300"/>
              </a:spcBef>
            </a:pPr>
            <a:r>
              <a:rPr lang="en-US" dirty="0"/>
              <a:t>What are the channels of social publishing?</a:t>
            </a:r>
          </a:p>
          <a:p>
            <a:pPr>
              <a:lnSpc>
                <a:spcPct val="100000"/>
              </a:lnSpc>
              <a:spcBef>
                <a:spcPts val="300"/>
              </a:spcBef>
            </a:pPr>
            <a:r>
              <a:rPr lang="en-US" dirty="0"/>
              <a:t>Who creates the content published in social channels? What kind of content can be published?</a:t>
            </a:r>
          </a:p>
          <a:p>
            <a:pPr>
              <a:lnSpc>
                <a:spcPct val="100000"/>
              </a:lnSpc>
              <a:spcBef>
                <a:spcPts val="300"/>
              </a:spcBef>
            </a:pPr>
            <a:r>
              <a:rPr lang="en-US" dirty="0"/>
              <a:t>What content characteristics enhance perceived content quality and value? </a:t>
            </a:r>
          </a:p>
          <a:p>
            <a:pPr>
              <a:lnSpc>
                <a:spcPct val="100000"/>
              </a:lnSpc>
              <a:spcBef>
                <a:spcPts val="300"/>
              </a:spcBef>
            </a:pPr>
            <a:r>
              <a:rPr lang="en-US" dirty="0"/>
              <a:t>optimization to meet marketing objectives?</a:t>
            </a:r>
          </a:p>
          <a:p>
            <a:pPr>
              <a:lnSpc>
                <a:spcPct val="100000"/>
              </a:lnSpc>
              <a:spcBef>
                <a:spcPts val="300"/>
              </a:spcBef>
            </a:pPr>
            <a:r>
              <a:rPr lang="en-US" dirty="0"/>
              <a:t>How can social content be promoted? </a:t>
            </a:r>
          </a:p>
        </p:txBody>
      </p:sp>
    </p:spTree>
    <p:extLst>
      <p:ext uri="{BB962C8B-B14F-4D97-AF65-F5344CB8AC3E}">
        <p14:creationId xmlns:p14="http://schemas.microsoft.com/office/powerpoint/2010/main" val="2801389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1026</TotalTime>
  <Words>390</Words>
  <Application>Microsoft Office PowerPoint</Application>
  <PresentationFormat>On-screen Show (4:3)</PresentationFormat>
  <Paragraphs>61</Paragraphs>
  <Slides>16</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Social Publishing</vt:lpstr>
      <vt:lpstr>Learning objectives</vt:lpstr>
      <vt:lpstr>What is social publishing?</vt:lpstr>
      <vt:lpstr>Figure 7.1 The social publishing zone</vt:lpstr>
      <vt:lpstr>PowerPoint Presentation</vt:lpstr>
      <vt:lpstr>What is content marketing?</vt:lpstr>
      <vt:lpstr>Types of content</vt:lpstr>
      <vt:lpstr>Figure 7.2 Evaluating content for social publication</vt:lpstr>
      <vt:lpstr>Figure 7.2 Evaluating content for social publication</vt:lpstr>
      <vt:lpstr>Table 7.1 Marketing objectives for  social publishing</vt:lpstr>
      <vt:lpstr>Table 7.2 Types of content in  marketers’ social publishing strategies</vt:lpstr>
      <vt:lpstr>Table 7.3 Types of pillar content</vt:lpstr>
      <vt:lpstr>Table 7.4 Top social publishing vehicles for marketers</vt:lpstr>
      <vt:lpstr>Media optimization</vt:lpstr>
      <vt:lpstr>Table 7.6 Media optimization matrix</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Anthony Burns</cp:lastModifiedBy>
  <cp:revision>126</cp:revision>
  <dcterms:created xsi:type="dcterms:W3CDTF">2017-07-28T19:18:43Z</dcterms:created>
  <dcterms:modified xsi:type="dcterms:W3CDTF">2020-10-04T17:35:47Z</dcterms:modified>
</cp:coreProperties>
</file>