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notesSlides/notesSlide1.xml" ContentType="application/vnd.openxmlformats-officedocument.presentationml.notesSlide+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Lst>
  <p:notesMasterIdLst>
    <p:notesMasterId r:id="rId30"/>
  </p:notesMasterIdLst>
  <p:sldIdLst>
    <p:sldId id="256" r:id="rId2"/>
    <p:sldId id="257" r:id="rId3"/>
    <p:sldId id="258" r:id="rId4"/>
    <p:sldId id="260" r:id="rId5"/>
    <p:sldId id="259" r:id="rId6"/>
    <p:sldId id="261" r:id="rId7"/>
    <p:sldId id="262" r:id="rId8"/>
    <p:sldId id="263" r:id="rId9"/>
    <p:sldId id="266" r:id="rId10"/>
    <p:sldId id="264" r:id="rId11"/>
    <p:sldId id="267" r:id="rId12"/>
    <p:sldId id="268" r:id="rId13"/>
    <p:sldId id="269" r:id="rId14"/>
    <p:sldId id="325" r:id="rId15"/>
    <p:sldId id="323" r:id="rId16"/>
    <p:sldId id="324" r:id="rId17"/>
    <p:sldId id="327" r:id="rId18"/>
    <p:sldId id="328" r:id="rId19"/>
    <p:sldId id="329" r:id="rId20"/>
    <p:sldId id="309" r:id="rId21"/>
    <p:sldId id="310" r:id="rId22"/>
    <p:sldId id="311" r:id="rId23"/>
    <p:sldId id="312" r:id="rId24"/>
    <p:sldId id="313" r:id="rId25"/>
    <p:sldId id="314" r:id="rId26"/>
    <p:sldId id="308" r:id="rId27"/>
    <p:sldId id="321" r:id="rId28"/>
    <p:sldId id="322"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p:cViewPr varScale="1">
        <p:scale>
          <a:sx n="83" d="100"/>
          <a:sy n="83" d="100"/>
        </p:scale>
        <p:origin x="45" y="27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8" Type="http://schemas.openxmlformats.org/officeDocument/2006/relationships/slide" Target="slides/slide7.xml"/></Relationships>
</file>

<file path=ppt/diagrams/_rels/data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_rels/data15.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diagrams/_rels/data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25.svg"/><Relationship Id="rId5" Type="http://schemas.openxmlformats.org/officeDocument/2006/relationships/image" Target="../media/image24.png"/><Relationship Id="rId4" Type="http://schemas.openxmlformats.org/officeDocument/2006/relationships/image" Target="../media/image23.svg"/></Relationships>
</file>

<file path=ppt/diagrams/_rels/data2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svg"/><Relationship Id="rId1" Type="http://schemas.openxmlformats.org/officeDocument/2006/relationships/image" Target="../media/image26.png"/><Relationship Id="rId4" Type="http://schemas.openxmlformats.org/officeDocument/2006/relationships/image" Target="../media/image29.svg"/></Relationships>
</file>

<file path=ppt/diagrams/_rels/drawing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_rels/drawing15.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diagrams/_rels/drawing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25.svg"/><Relationship Id="rId5" Type="http://schemas.openxmlformats.org/officeDocument/2006/relationships/image" Target="../media/image24.png"/><Relationship Id="rId4" Type="http://schemas.openxmlformats.org/officeDocument/2006/relationships/image" Target="../media/image23.svg"/></Relationships>
</file>

<file path=ppt/diagrams/_rels/drawing2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svg"/><Relationship Id="rId1" Type="http://schemas.openxmlformats.org/officeDocument/2006/relationships/image" Target="../media/image26.png"/><Relationship Id="rId4" Type="http://schemas.openxmlformats.org/officeDocument/2006/relationships/image" Target="../media/image29.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D4D36A6-0A83-442D-AD63-71E54F37D505}" type="doc">
      <dgm:prSet loTypeId="urn:microsoft.com/office/officeart/2005/8/layout/process5" loCatId="process" qsTypeId="urn:microsoft.com/office/officeart/2005/8/quickstyle/simple1" qsCatId="simple" csTypeId="urn:microsoft.com/office/officeart/2005/8/colors/accent1_2" csCatId="accent1" phldr="1"/>
      <dgm:spPr/>
      <dgm:t>
        <a:bodyPr/>
        <a:lstStyle/>
        <a:p>
          <a:endParaRPr lang="en-US"/>
        </a:p>
      </dgm:t>
    </dgm:pt>
    <dgm:pt modelId="{F3517E57-762D-4088-A4E4-8088EF1754EF}">
      <dgm:prSet/>
      <dgm:spPr/>
      <dgm:t>
        <a:bodyPr/>
        <a:lstStyle/>
        <a:p>
          <a:r>
            <a:rPr lang="en-GB" dirty="0"/>
            <a:t>Aims and Learning Objectives. </a:t>
          </a:r>
          <a:endParaRPr lang="en-US" dirty="0"/>
        </a:p>
      </dgm:t>
    </dgm:pt>
    <dgm:pt modelId="{FE9F91ED-4439-4F6E-8D8F-ECACE07AA44F}" type="parTrans" cxnId="{AE4307F0-D6F3-46C8-9768-AF1E58D5B3E8}">
      <dgm:prSet/>
      <dgm:spPr/>
      <dgm:t>
        <a:bodyPr/>
        <a:lstStyle/>
        <a:p>
          <a:endParaRPr lang="en-US"/>
        </a:p>
      </dgm:t>
    </dgm:pt>
    <dgm:pt modelId="{C683D663-F7E3-4075-81DA-759551EDD5F2}" type="sibTrans" cxnId="{AE4307F0-D6F3-46C8-9768-AF1E58D5B3E8}">
      <dgm:prSet/>
      <dgm:spPr/>
      <dgm:t>
        <a:bodyPr/>
        <a:lstStyle/>
        <a:p>
          <a:endParaRPr lang="en-US"/>
        </a:p>
      </dgm:t>
    </dgm:pt>
    <dgm:pt modelId="{493CBB38-242E-4EFE-8E2E-2D181FB7E314}">
      <dgm:prSet/>
      <dgm:spPr/>
      <dgm:t>
        <a:bodyPr/>
        <a:lstStyle/>
        <a:p>
          <a:r>
            <a:rPr lang="en-GB" dirty="0"/>
            <a:t>Separation of Powers theory. </a:t>
          </a:r>
        </a:p>
      </dgm:t>
    </dgm:pt>
    <dgm:pt modelId="{C941515B-D196-4A0F-8DB8-C8CAA85F6FC7}" type="parTrans" cxnId="{4B9EBE55-54DB-466D-9C83-29F65F9CCD63}">
      <dgm:prSet/>
      <dgm:spPr/>
      <dgm:t>
        <a:bodyPr/>
        <a:lstStyle/>
        <a:p>
          <a:endParaRPr lang="en-US"/>
        </a:p>
      </dgm:t>
    </dgm:pt>
    <dgm:pt modelId="{4D102852-D639-438D-B5FA-7693F2A91C6D}" type="sibTrans" cxnId="{4B9EBE55-54DB-466D-9C83-29F65F9CCD63}">
      <dgm:prSet/>
      <dgm:spPr/>
      <dgm:t>
        <a:bodyPr/>
        <a:lstStyle/>
        <a:p>
          <a:endParaRPr lang="en-US"/>
        </a:p>
      </dgm:t>
    </dgm:pt>
    <dgm:pt modelId="{8CEC907E-3F92-4098-B0FE-CE3A3D83B898}">
      <dgm:prSet/>
      <dgm:spPr/>
      <dgm:t>
        <a:bodyPr/>
        <a:lstStyle/>
        <a:p>
          <a:r>
            <a:rPr lang="en-GB"/>
            <a:t>Parliament, government, judiciary. </a:t>
          </a:r>
          <a:endParaRPr lang="en-US"/>
        </a:p>
      </dgm:t>
    </dgm:pt>
    <dgm:pt modelId="{F7EC6F59-6518-4F0B-8115-809E74A57448}" type="parTrans" cxnId="{5F06C9AC-8223-44F7-9584-DA018EE580F0}">
      <dgm:prSet/>
      <dgm:spPr/>
      <dgm:t>
        <a:bodyPr/>
        <a:lstStyle/>
        <a:p>
          <a:endParaRPr lang="en-US"/>
        </a:p>
      </dgm:t>
    </dgm:pt>
    <dgm:pt modelId="{8C805FBB-D9A0-45E0-8479-024A4064886E}" type="sibTrans" cxnId="{5F06C9AC-8223-44F7-9584-DA018EE580F0}">
      <dgm:prSet/>
      <dgm:spPr/>
      <dgm:t>
        <a:bodyPr/>
        <a:lstStyle/>
        <a:p>
          <a:endParaRPr lang="en-US"/>
        </a:p>
      </dgm:t>
    </dgm:pt>
    <dgm:pt modelId="{D6C426CD-DDDE-4C22-901B-862020E9F8FD}">
      <dgm:prSet/>
      <dgm:spPr/>
      <dgm:t>
        <a:bodyPr/>
        <a:lstStyle/>
        <a:p>
          <a:r>
            <a:rPr lang="en-GB"/>
            <a:t>Summary. </a:t>
          </a:r>
          <a:endParaRPr lang="en-US"/>
        </a:p>
      </dgm:t>
    </dgm:pt>
    <dgm:pt modelId="{B6DE7D0F-26FF-4D18-BDF9-AAB8322A822C}" type="parTrans" cxnId="{9C6B2152-2B63-4E6B-A206-41381F34FA85}">
      <dgm:prSet/>
      <dgm:spPr/>
      <dgm:t>
        <a:bodyPr/>
        <a:lstStyle/>
        <a:p>
          <a:endParaRPr lang="en-US"/>
        </a:p>
      </dgm:t>
    </dgm:pt>
    <dgm:pt modelId="{F5CF34F7-6284-490F-A474-842DA5E1B136}" type="sibTrans" cxnId="{9C6B2152-2B63-4E6B-A206-41381F34FA85}">
      <dgm:prSet/>
      <dgm:spPr/>
      <dgm:t>
        <a:bodyPr/>
        <a:lstStyle/>
        <a:p>
          <a:endParaRPr lang="en-US"/>
        </a:p>
      </dgm:t>
    </dgm:pt>
    <dgm:pt modelId="{BB39E62B-A03C-4849-92D3-3FD40881565F}">
      <dgm:prSet/>
      <dgm:spPr/>
      <dgm:t>
        <a:bodyPr/>
        <a:lstStyle/>
        <a:p>
          <a:r>
            <a:rPr lang="en-GB"/>
            <a:t>Thank you, any questions?</a:t>
          </a:r>
          <a:endParaRPr lang="en-US"/>
        </a:p>
      </dgm:t>
    </dgm:pt>
    <dgm:pt modelId="{4996CCAD-F7DD-4A4E-9933-A752A7AFAA0B}" type="parTrans" cxnId="{767C6525-63CC-4AA5-A4D7-F3EC4330C1E9}">
      <dgm:prSet/>
      <dgm:spPr/>
      <dgm:t>
        <a:bodyPr/>
        <a:lstStyle/>
        <a:p>
          <a:endParaRPr lang="en-US"/>
        </a:p>
      </dgm:t>
    </dgm:pt>
    <dgm:pt modelId="{B5E52CA6-C339-472F-A981-2E6DF2410320}" type="sibTrans" cxnId="{767C6525-63CC-4AA5-A4D7-F3EC4330C1E9}">
      <dgm:prSet/>
      <dgm:spPr/>
      <dgm:t>
        <a:bodyPr/>
        <a:lstStyle/>
        <a:p>
          <a:endParaRPr lang="en-US"/>
        </a:p>
      </dgm:t>
    </dgm:pt>
    <dgm:pt modelId="{1150F2DD-D34A-4B12-B546-3250F118AD28}" type="pres">
      <dgm:prSet presAssocID="{1D4D36A6-0A83-442D-AD63-71E54F37D505}" presName="diagram" presStyleCnt="0">
        <dgm:presLayoutVars>
          <dgm:dir/>
          <dgm:resizeHandles val="exact"/>
        </dgm:presLayoutVars>
      </dgm:prSet>
      <dgm:spPr/>
    </dgm:pt>
    <dgm:pt modelId="{C04E0A6F-1D9F-434B-8FF9-145580D28350}" type="pres">
      <dgm:prSet presAssocID="{F3517E57-762D-4088-A4E4-8088EF1754EF}" presName="node" presStyleLbl="node1" presStyleIdx="0" presStyleCnt="5">
        <dgm:presLayoutVars>
          <dgm:bulletEnabled val="1"/>
        </dgm:presLayoutVars>
      </dgm:prSet>
      <dgm:spPr/>
    </dgm:pt>
    <dgm:pt modelId="{B25A24E1-CF2C-45C7-97B1-91AC81F8B345}" type="pres">
      <dgm:prSet presAssocID="{C683D663-F7E3-4075-81DA-759551EDD5F2}" presName="sibTrans" presStyleLbl="sibTrans2D1" presStyleIdx="0" presStyleCnt="4"/>
      <dgm:spPr/>
    </dgm:pt>
    <dgm:pt modelId="{3DCDAD23-011B-407C-BE61-4DF8D4DEF31F}" type="pres">
      <dgm:prSet presAssocID="{C683D663-F7E3-4075-81DA-759551EDD5F2}" presName="connectorText" presStyleLbl="sibTrans2D1" presStyleIdx="0" presStyleCnt="4"/>
      <dgm:spPr/>
    </dgm:pt>
    <dgm:pt modelId="{D7A43D1F-5830-4559-9A05-461CF2BF6B03}" type="pres">
      <dgm:prSet presAssocID="{493CBB38-242E-4EFE-8E2E-2D181FB7E314}" presName="node" presStyleLbl="node1" presStyleIdx="1" presStyleCnt="5">
        <dgm:presLayoutVars>
          <dgm:bulletEnabled val="1"/>
        </dgm:presLayoutVars>
      </dgm:prSet>
      <dgm:spPr/>
    </dgm:pt>
    <dgm:pt modelId="{426EE237-2A30-4E53-B52B-1EB9D27A1AB8}" type="pres">
      <dgm:prSet presAssocID="{4D102852-D639-438D-B5FA-7693F2A91C6D}" presName="sibTrans" presStyleLbl="sibTrans2D1" presStyleIdx="1" presStyleCnt="4"/>
      <dgm:spPr/>
    </dgm:pt>
    <dgm:pt modelId="{3873D5D3-7DAD-492B-868E-55BAFE77A4BD}" type="pres">
      <dgm:prSet presAssocID="{4D102852-D639-438D-B5FA-7693F2A91C6D}" presName="connectorText" presStyleLbl="sibTrans2D1" presStyleIdx="1" presStyleCnt="4"/>
      <dgm:spPr/>
    </dgm:pt>
    <dgm:pt modelId="{2E3AAE57-2300-4896-8EEB-9F1170BE9DF6}" type="pres">
      <dgm:prSet presAssocID="{8CEC907E-3F92-4098-B0FE-CE3A3D83B898}" presName="node" presStyleLbl="node1" presStyleIdx="2" presStyleCnt="5">
        <dgm:presLayoutVars>
          <dgm:bulletEnabled val="1"/>
        </dgm:presLayoutVars>
      </dgm:prSet>
      <dgm:spPr/>
    </dgm:pt>
    <dgm:pt modelId="{12E4341A-BDC0-4834-B339-42D6360521AE}" type="pres">
      <dgm:prSet presAssocID="{8C805FBB-D9A0-45E0-8479-024A4064886E}" presName="sibTrans" presStyleLbl="sibTrans2D1" presStyleIdx="2" presStyleCnt="4"/>
      <dgm:spPr/>
    </dgm:pt>
    <dgm:pt modelId="{54A4790D-CDA3-4302-862B-B8669C6B75BC}" type="pres">
      <dgm:prSet presAssocID="{8C805FBB-D9A0-45E0-8479-024A4064886E}" presName="connectorText" presStyleLbl="sibTrans2D1" presStyleIdx="2" presStyleCnt="4"/>
      <dgm:spPr/>
    </dgm:pt>
    <dgm:pt modelId="{C0601DF0-F645-487B-B68B-378E191C18E8}" type="pres">
      <dgm:prSet presAssocID="{D6C426CD-DDDE-4C22-901B-862020E9F8FD}" presName="node" presStyleLbl="node1" presStyleIdx="3" presStyleCnt="5">
        <dgm:presLayoutVars>
          <dgm:bulletEnabled val="1"/>
        </dgm:presLayoutVars>
      </dgm:prSet>
      <dgm:spPr/>
    </dgm:pt>
    <dgm:pt modelId="{027439E5-0725-47DF-8C44-2CBC597B6FF7}" type="pres">
      <dgm:prSet presAssocID="{F5CF34F7-6284-490F-A474-842DA5E1B136}" presName="sibTrans" presStyleLbl="sibTrans2D1" presStyleIdx="3" presStyleCnt="4"/>
      <dgm:spPr/>
    </dgm:pt>
    <dgm:pt modelId="{C46706C2-22B6-4CF9-9DAE-96AAFCEA3DDB}" type="pres">
      <dgm:prSet presAssocID="{F5CF34F7-6284-490F-A474-842DA5E1B136}" presName="connectorText" presStyleLbl="sibTrans2D1" presStyleIdx="3" presStyleCnt="4"/>
      <dgm:spPr/>
    </dgm:pt>
    <dgm:pt modelId="{9C0DBD8D-4428-4E47-9985-DD78B581E9A3}" type="pres">
      <dgm:prSet presAssocID="{BB39E62B-A03C-4849-92D3-3FD40881565F}" presName="node" presStyleLbl="node1" presStyleIdx="4" presStyleCnt="5">
        <dgm:presLayoutVars>
          <dgm:bulletEnabled val="1"/>
        </dgm:presLayoutVars>
      </dgm:prSet>
      <dgm:spPr/>
    </dgm:pt>
  </dgm:ptLst>
  <dgm:cxnLst>
    <dgm:cxn modelId="{65E5200D-58E3-4299-80E7-38B23CE50C08}" type="presOf" srcId="{4D102852-D639-438D-B5FA-7693F2A91C6D}" destId="{426EE237-2A30-4E53-B52B-1EB9D27A1AB8}" srcOrd="0" destOrd="0" presId="urn:microsoft.com/office/officeart/2005/8/layout/process5"/>
    <dgm:cxn modelId="{46122B1D-7A6E-4FE4-B5FC-7821ADFAEF8B}" type="presOf" srcId="{F5CF34F7-6284-490F-A474-842DA5E1B136}" destId="{027439E5-0725-47DF-8C44-2CBC597B6FF7}" srcOrd="0" destOrd="0" presId="urn:microsoft.com/office/officeart/2005/8/layout/process5"/>
    <dgm:cxn modelId="{767C6525-63CC-4AA5-A4D7-F3EC4330C1E9}" srcId="{1D4D36A6-0A83-442D-AD63-71E54F37D505}" destId="{BB39E62B-A03C-4849-92D3-3FD40881565F}" srcOrd="4" destOrd="0" parTransId="{4996CCAD-F7DD-4A4E-9933-A752A7AFAA0B}" sibTransId="{B5E52CA6-C339-472F-A981-2E6DF2410320}"/>
    <dgm:cxn modelId="{220FA363-7190-40C3-A123-237560A31ED1}" type="presOf" srcId="{C683D663-F7E3-4075-81DA-759551EDD5F2}" destId="{B25A24E1-CF2C-45C7-97B1-91AC81F8B345}" srcOrd="0" destOrd="0" presId="urn:microsoft.com/office/officeart/2005/8/layout/process5"/>
    <dgm:cxn modelId="{18FA5364-D3A6-4A59-987F-762FC41635A9}" type="presOf" srcId="{8C805FBB-D9A0-45E0-8479-024A4064886E}" destId="{54A4790D-CDA3-4302-862B-B8669C6B75BC}" srcOrd="1" destOrd="0" presId="urn:microsoft.com/office/officeart/2005/8/layout/process5"/>
    <dgm:cxn modelId="{97CE1946-6E1F-4588-AA59-F3CC2AAAF599}" type="presOf" srcId="{F3517E57-762D-4088-A4E4-8088EF1754EF}" destId="{C04E0A6F-1D9F-434B-8FF9-145580D28350}" srcOrd="0" destOrd="0" presId="urn:microsoft.com/office/officeart/2005/8/layout/process5"/>
    <dgm:cxn modelId="{6C55604A-8843-41E0-9769-E49F99E0D98C}" type="presOf" srcId="{1D4D36A6-0A83-442D-AD63-71E54F37D505}" destId="{1150F2DD-D34A-4B12-B546-3250F118AD28}" srcOrd="0" destOrd="0" presId="urn:microsoft.com/office/officeart/2005/8/layout/process5"/>
    <dgm:cxn modelId="{D76F554B-60C1-4780-90A7-110565FD803D}" type="presOf" srcId="{8C805FBB-D9A0-45E0-8479-024A4064886E}" destId="{12E4341A-BDC0-4834-B339-42D6360521AE}" srcOrd="0" destOrd="0" presId="urn:microsoft.com/office/officeart/2005/8/layout/process5"/>
    <dgm:cxn modelId="{9C6B2152-2B63-4E6B-A206-41381F34FA85}" srcId="{1D4D36A6-0A83-442D-AD63-71E54F37D505}" destId="{D6C426CD-DDDE-4C22-901B-862020E9F8FD}" srcOrd="3" destOrd="0" parTransId="{B6DE7D0F-26FF-4D18-BDF9-AAB8322A822C}" sibTransId="{F5CF34F7-6284-490F-A474-842DA5E1B136}"/>
    <dgm:cxn modelId="{4B9EBE55-54DB-466D-9C83-29F65F9CCD63}" srcId="{1D4D36A6-0A83-442D-AD63-71E54F37D505}" destId="{493CBB38-242E-4EFE-8E2E-2D181FB7E314}" srcOrd="1" destOrd="0" parTransId="{C941515B-D196-4A0F-8DB8-C8CAA85F6FC7}" sibTransId="{4D102852-D639-438D-B5FA-7693F2A91C6D}"/>
    <dgm:cxn modelId="{BF5B1AA0-60BA-4BBA-A834-43D952138620}" type="presOf" srcId="{493CBB38-242E-4EFE-8E2E-2D181FB7E314}" destId="{D7A43D1F-5830-4559-9A05-461CF2BF6B03}" srcOrd="0" destOrd="0" presId="urn:microsoft.com/office/officeart/2005/8/layout/process5"/>
    <dgm:cxn modelId="{104FB5A5-983C-4A5C-BF4E-2E15B8BFE4B1}" type="presOf" srcId="{4D102852-D639-438D-B5FA-7693F2A91C6D}" destId="{3873D5D3-7DAD-492B-868E-55BAFE77A4BD}" srcOrd="1" destOrd="0" presId="urn:microsoft.com/office/officeart/2005/8/layout/process5"/>
    <dgm:cxn modelId="{4032E4A5-20F6-4BB7-9D93-A1E7621142F1}" type="presOf" srcId="{F5CF34F7-6284-490F-A474-842DA5E1B136}" destId="{C46706C2-22B6-4CF9-9DAE-96AAFCEA3DDB}" srcOrd="1" destOrd="0" presId="urn:microsoft.com/office/officeart/2005/8/layout/process5"/>
    <dgm:cxn modelId="{5F06C9AC-8223-44F7-9584-DA018EE580F0}" srcId="{1D4D36A6-0A83-442D-AD63-71E54F37D505}" destId="{8CEC907E-3F92-4098-B0FE-CE3A3D83B898}" srcOrd="2" destOrd="0" parTransId="{F7EC6F59-6518-4F0B-8115-809E74A57448}" sibTransId="{8C805FBB-D9A0-45E0-8479-024A4064886E}"/>
    <dgm:cxn modelId="{EAB554C7-F316-4962-AA1C-DC2EA3C95725}" type="presOf" srcId="{8CEC907E-3F92-4098-B0FE-CE3A3D83B898}" destId="{2E3AAE57-2300-4896-8EEB-9F1170BE9DF6}" srcOrd="0" destOrd="0" presId="urn:microsoft.com/office/officeart/2005/8/layout/process5"/>
    <dgm:cxn modelId="{867599DF-08C4-48C5-A23E-FF699E47BD63}" type="presOf" srcId="{D6C426CD-DDDE-4C22-901B-862020E9F8FD}" destId="{C0601DF0-F645-487B-B68B-378E191C18E8}" srcOrd="0" destOrd="0" presId="urn:microsoft.com/office/officeart/2005/8/layout/process5"/>
    <dgm:cxn modelId="{559BB7DF-8EBD-4035-85C1-F3FD7BC3EEE1}" type="presOf" srcId="{C683D663-F7E3-4075-81DA-759551EDD5F2}" destId="{3DCDAD23-011B-407C-BE61-4DF8D4DEF31F}" srcOrd="1" destOrd="0" presId="urn:microsoft.com/office/officeart/2005/8/layout/process5"/>
    <dgm:cxn modelId="{633724ED-715C-442E-9CAA-180F69A90C9D}" type="presOf" srcId="{BB39E62B-A03C-4849-92D3-3FD40881565F}" destId="{9C0DBD8D-4428-4E47-9985-DD78B581E9A3}" srcOrd="0" destOrd="0" presId="urn:microsoft.com/office/officeart/2005/8/layout/process5"/>
    <dgm:cxn modelId="{AE4307F0-D6F3-46C8-9768-AF1E58D5B3E8}" srcId="{1D4D36A6-0A83-442D-AD63-71E54F37D505}" destId="{F3517E57-762D-4088-A4E4-8088EF1754EF}" srcOrd="0" destOrd="0" parTransId="{FE9F91ED-4439-4F6E-8D8F-ECACE07AA44F}" sibTransId="{C683D663-F7E3-4075-81DA-759551EDD5F2}"/>
    <dgm:cxn modelId="{0BADB4F0-31F2-458E-8176-4DCD757BF9AC}" type="presParOf" srcId="{1150F2DD-D34A-4B12-B546-3250F118AD28}" destId="{C04E0A6F-1D9F-434B-8FF9-145580D28350}" srcOrd="0" destOrd="0" presId="urn:microsoft.com/office/officeart/2005/8/layout/process5"/>
    <dgm:cxn modelId="{F54A9631-37AC-4139-8213-AC8920EBF994}" type="presParOf" srcId="{1150F2DD-D34A-4B12-B546-3250F118AD28}" destId="{B25A24E1-CF2C-45C7-97B1-91AC81F8B345}" srcOrd="1" destOrd="0" presId="urn:microsoft.com/office/officeart/2005/8/layout/process5"/>
    <dgm:cxn modelId="{86D5A12C-18F4-421E-BE01-2D31B0A41DF1}" type="presParOf" srcId="{B25A24E1-CF2C-45C7-97B1-91AC81F8B345}" destId="{3DCDAD23-011B-407C-BE61-4DF8D4DEF31F}" srcOrd="0" destOrd="0" presId="urn:microsoft.com/office/officeart/2005/8/layout/process5"/>
    <dgm:cxn modelId="{2BAF231C-922A-49B7-ADA1-FD1CF15A0346}" type="presParOf" srcId="{1150F2DD-D34A-4B12-B546-3250F118AD28}" destId="{D7A43D1F-5830-4559-9A05-461CF2BF6B03}" srcOrd="2" destOrd="0" presId="urn:microsoft.com/office/officeart/2005/8/layout/process5"/>
    <dgm:cxn modelId="{3F2C8E50-2CD5-437D-A9FB-267EB1A963E9}" type="presParOf" srcId="{1150F2DD-D34A-4B12-B546-3250F118AD28}" destId="{426EE237-2A30-4E53-B52B-1EB9D27A1AB8}" srcOrd="3" destOrd="0" presId="urn:microsoft.com/office/officeart/2005/8/layout/process5"/>
    <dgm:cxn modelId="{F747421E-3E94-44B7-8096-0EAD9FEB4013}" type="presParOf" srcId="{426EE237-2A30-4E53-B52B-1EB9D27A1AB8}" destId="{3873D5D3-7DAD-492B-868E-55BAFE77A4BD}" srcOrd="0" destOrd="0" presId="urn:microsoft.com/office/officeart/2005/8/layout/process5"/>
    <dgm:cxn modelId="{5EF044EC-CEC2-4A2C-AEB3-37A1EF4DC164}" type="presParOf" srcId="{1150F2DD-D34A-4B12-B546-3250F118AD28}" destId="{2E3AAE57-2300-4896-8EEB-9F1170BE9DF6}" srcOrd="4" destOrd="0" presId="urn:microsoft.com/office/officeart/2005/8/layout/process5"/>
    <dgm:cxn modelId="{702CEE59-05FE-4C5D-AD79-0A49A91CFDA7}" type="presParOf" srcId="{1150F2DD-D34A-4B12-B546-3250F118AD28}" destId="{12E4341A-BDC0-4834-B339-42D6360521AE}" srcOrd="5" destOrd="0" presId="urn:microsoft.com/office/officeart/2005/8/layout/process5"/>
    <dgm:cxn modelId="{FCDA795A-D3A5-4077-81CD-5E30F8EE8D81}" type="presParOf" srcId="{12E4341A-BDC0-4834-B339-42D6360521AE}" destId="{54A4790D-CDA3-4302-862B-B8669C6B75BC}" srcOrd="0" destOrd="0" presId="urn:microsoft.com/office/officeart/2005/8/layout/process5"/>
    <dgm:cxn modelId="{C34029AB-EF77-4592-8551-C521B6500ED2}" type="presParOf" srcId="{1150F2DD-D34A-4B12-B546-3250F118AD28}" destId="{C0601DF0-F645-487B-B68B-378E191C18E8}" srcOrd="6" destOrd="0" presId="urn:microsoft.com/office/officeart/2005/8/layout/process5"/>
    <dgm:cxn modelId="{B96C53B9-6584-4792-8502-70C2F23907D2}" type="presParOf" srcId="{1150F2DD-D34A-4B12-B546-3250F118AD28}" destId="{027439E5-0725-47DF-8C44-2CBC597B6FF7}" srcOrd="7" destOrd="0" presId="urn:microsoft.com/office/officeart/2005/8/layout/process5"/>
    <dgm:cxn modelId="{512F795B-5215-43D2-8FBE-AA5660DCB81B}" type="presParOf" srcId="{027439E5-0725-47DF-8C44-2CBC597B6FF7}" destId="{C46706C2-22B6-4CF9-9DAE-96AAFCEA3DDB}" srcOrd="0" destOrd="0" presId="urn:microsoft.com/office/officeart/2005/8/layout/process5"/>
    <dgm:cxn modelId="{DF608987-E7C7-4A30-80B4-88E3E03887CC}" type="presParOf" srcId="{1150F2DD-D34A-4B12-B546-3250F118AD28}" destId="{9C0DBD8D-4428-4E47-9985-DD78B581E9A3}" srcOrd="8" destOrd="0" presId="urn:microsoft.com/office/officeart/2005/8/layout/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987D07A-70D6-4FFE-8F00-DA1BBEA9DF51}" type="doc">
      <dgm:prSet loTypeId="urn:microsoft.com/office/officeart/2005/8/layout/process4" loCatId="process" qsTypeId="urn:microsoft.com/office/officeart/2005/8/quickstyle/simple1" qsCatId="simple" csTypeId="urn:microsoft.com/office/officeart/2005/8/colors/colorful1" csCatId="colorful"/>
      <dgm:spPr/>
      <dgm:t>
        <a:bodyPr/>
        <a:lstStyle/>
        <a:p>
          <a:endParaRPr lang="en-US"/>
        </a:p>
      </dgm:t>
    </dgm:pt>
    <dgm:pt modelId="{69DAC1D9-8628-4FB2-ADC1-C8D2BA13F7A9}">
      <dgm:prSet/>
      <dgm:spPr/>
      <dgm:t>
        <a:bodyPr/>
        <a:lstStyle/>
        <a:p>
          <a:r>
            <a:rPr lang="en-GB"/>
            <a:t>The aim of todays session is to continue the discussion surrounding the separation of powers theory. </a:t>
          </a:r>
          <a:endParaRPr lang="en-US"/>
        </a:p>
      </dgm:t>
    </dgm:pt>
    <dgm:pt modelId="{67388F10-3E14-4713-B251-D6D102AF2FEA}" type="parTrans" cxnId="{60E57A83-8243-46B4-86EE-9E1F751AAECE}">
      <dgm:prSet/>
      <dgm:spPr/>
      <dgm:t>
        <a:bodyPr/>
        <a:lstStyle/>
        <a:p>
          <a:endParaRPr lang="en-US"/>
        </a:p>
      </dgm:t>
    </dgm:pt>
    <dgm:pt modelId="{14FE7595-5473-4FA3-AF84-9B1C547615A3}" type="sibTrans" cxnId="{60E57A83-8243-46B4-86EE-9E1F751AAECE}">
      <dgm:prSet/>
      <dgm:spPr/>
      <dgm:t>
        <a:bodyPr/>
        <a:lstStyle/>
        <a:p>
          <a:endParaRPr lang="en-US"/>
        </a:p>
      </dgm:t>
    </dgm:pt>
    <dgm:pt modelId="{64AC9254-81EB-4CC5-BC48-6D917B2C08EC}">
      <dgm:prSet/>
      <dgm:spPr/>
      <dgm:t>
        <a:bodyPr/>
        <a:lstStyle/>
        <a:p>
          <a:r>
            <a:rPr lang="en-GB"/>
            <a:t>By the end of today’s session students should be able to demonstrate their understanding of the separation of powers theory and the impact the Constitutional Reform Act 2005 has had on the three powers. </a:t>
          </a:r>
          <a:endParaRPr lang="en-US"/>
        </a:p>
      </dgm:t>
    </dgm:pt>
    <dgm:pt modelId="{C74BAA81-6683-4B42-A00A-4F68CCAB1B61}" type="parTrans" cxnId="{1273315B-B497-4DDD-97A1-5542BF2EB99B}">
      <dgm:prSet/>
      <dgm:spPr/>
      <dgm:t>
        <a:bodyPr/>
        <a:lstStyle/>
        <a:p>
          <a:endParaRPr lang="en-US"/>
        </a:p>
      </dgm:t>
    </dgm:pt>
    <dgm:pt modelId="{33DF0369-F45B-4B76-9B47-F110CDC9820A}" type="sibTrans" cxnId="{1273315B-B497-4DDD-97A1-5542BF2EB99B}">
      <dgm:prSet/>
      <dgm:spPr/>
      <dgm:t>
        <a:bodyPr/>
        <a:lstStyle/>
        <a:p>
          <a:endParaRPr lang="en-US"/>
        </a:p>
      </dgm:t>
    </dgm:pt>
    <dgm:pt modelId="{04D649DA-7BA1-45B1-9518-7209BCC769D1}" type="pres">
      <dgm:prSet presAssocID="{C987D07A-70D6-4FFE-8F00-DA1BBEA9DF51}" presName="Name0" presStyleCnt="0">
        <dgm:presLayoutVars>
          <dgm:dir/>
          <dgm:animLvl val="lvl"/>
          <dgm:resizeHandles val="exact"/>
        </dgm:presLayoutVars>
      </dgm:prSet>
      <dgm:spPr/>
    </dgm:pt>
    <dgm:pt modelId="{B0BB0BA1-3B26-49A7-9090-A909A84FCEF4}" type="pres">
      <dgm:prSet presAssocID="{64AC9254-81EB-4CC5-BC48-6D917B2C08EC}" presName="boxAndChildren" presStyleCnt="0"/>
      <dgm:spPr/>
    </dgm:pt>
    <dgm:pt modelId="{DD8F084A-EC50-478C-8E86-61C7D00AA36B}" type="pres">
      <dgm:prSet presAssocID="{64AC9254-81EB-4CC5-BC48-6D917B2C08EC}" presName="parentTextBox" presStyleLbl="node1" presStyleIdx="0" presStyleCnt="2"/>
      <dgm:spPr/>
    </dgm:pt>
    <dgm:pt modelId="{59EC0E13-952A-4939-B407-42970203762D}" type="pres">
      <dgm:prSet presAssocID="{14FE7595-5473-4FA3-AF84-9B1C547615A3}" presName="sp" presStyleCnt="0"/>
      <dgm:spPr/>
    </dgm:pt>
    <dgm:pt modelId="{A435B37E-2A41-4A91-AB7B-474D91B28F27}" type="pres">
      <dgm:prSet presAssocID="{69DAC1D9-8628-4FB2-ADC1-C8D2BA13F7A9}" presName="arrowAndChildren" presStyleCnt="0"/>
      <dgm:spPr/>
    </dgm:pt>
    <dgm:pt modelId="{2638B9B1-27BB-4054-B29A-D34025C7BF02}" type="pres">
      <dgm:prSet presAssocID="{69DAC1D9-8628-4FB2-ADC1-C8D2BA13F7A9}" presName="parentTextArrow" presStyleLbl="node1" presStyleIdx="1" presStyleCnt="2"/>
      <dgm:spPr/>
    </dgm:pt>
  </dgm:ptLst>
  <dgm:cxnLst>
    <dgm:cxn modelId="{1273315B-B497-4DDD-97A1-5542BF2EB99B}" srcId="{C987D07A-70D6-4FFE-8F00-DA1BBEA9DF51}" destId="{64AC9254-81EB-4CC5-BC48-6D917B2C08EC}" srcOrd="1" destOrd="0" parTransId="{C74BAA81-6683-4B42-A00A-4F68CCAB1B61}" sibTransId="{33DF0369-F45B-4B76-9B47-F110CDC9820A}"/>
    <dgm:cxn modelId="{5FB8F964-72CB-463C-B04C-FCBC179A4E29}" type="presOf" srcId="{64AC9254-81EB-4CC5-BC48-6D917B2C08EC}" destId="{DD8F084A-EC50-478C-8E86-61C7D00AA36B}" srcOrd="0" destOrd="0" presId="urn:microsoft.com/office/officeart/2005/8/layout/process4"/>
    <dgm:cxn modelId="{59540954-171C-438B-BD6A-7AA672C85CB3}" type="presOf" srcId="{69DAC1D9-8628-4FB2-ADC1-C8D2BA13F7A9}" destId="{2638B9B1-27BB-4054-B29A-D34025C7BF02}" srcOrd="0" destOrd="0" presId="urn:microsoft.com/office/officeart/2005/8/layout/process4"/>
    <dgm:cxn modelId="{60E57A83-8243-46B4-86EE-9E1F751AAECE}" srcId="{C987D07A-70D6-4FFE-8F00-DA1BBEA9DF51}" destId="{69DAC1D9-8628-4FB2-ADC1-C8D2BA13F7A9}" srcOrd="0" destOrd="0" parTransId="{67388F10-3E14-4713-B251-D6D102AF2FEA}" sibTransId="{14FE7595-5473-4FA3-AF84-9B1C547615A3}"/>
    <dgm:cxn modelId="{9B0266CB-29E5-48CB-9053-7171B15A973F}" type="presOf" srcId="{C987D07A-70D6-4FFE-8F00-DA1BBEA9DF51}" destId="{04D649DA-7BA1-45B1-9518-7209BCC769D1}" srcOrd="0" destOrd="0" presId="urn:microsoft.com/office/officeart/2005/8/layout/process4"/>
    <dgm:cxn modelId="{6CAE0E20-F6F9-4C9F-A176-ACDCE3801594}" type="presParOf" srcId="{04D649DA-7BA1-45B1-9518-7209BCC769D1}" destId="{B0BB0BA1-3B26-49A7-9090-A909A84FCEF4}" srcOrd="0" destOrd="0" presId="urn:microsoft.com/office/officeart/2005/8/layout/process4"/>
    <dgm:cxn modelId="{F7A21D32-0404-4C69-817D-8BD3012D18F8}" type="presParOf" srcId="{B0BB0BA1-3B26-49A7-9090-A909A84FCEF4}" destId="{DD8F084A-EC50-478C-8E86-61C7D00AA36B}" srcOrd="0" destOrd="0" presId="urn:microsoft.com/office/officeart/2005/8/layout/process4"/>
    <dgm:cxn modelId="{E989A61F-ED28-4659-82DD-59D7F4B163D5}" type="presParOf" srcId="{04D649DA-7BA1-45B1-9518-7209BCC769D1}" destId="{59EC0E13-952A-4939-B407-42970203762D}" srcOrd="1" destOrd="0" presId="urn:microsoft.com/office/officeart/2005/8/layout/process4"/>
    <dgm:cxn modelId="{30761991-9B23-40B9-AF93-80BFF3804EBC}" type="presParOf" srcId="{04D649DA-7BA1-45B1-9518-7209BCC769D1}" destId="{A435B37E-2A41-4A91-AB7B-474D91B28F27}" srcOrd="2" destOrd="0" presId="urn:microsoft.com/office/officeart/2005/8/layout/process4"/>
    <dgm:cxn modelId="{09D90CD3-60BA-4B1B-9AC9-DA702040A8F9}" type="presParOf" srcId="{A435B37E-2A41-4A91-AB7B-474D91B28F27}" destId="{2638B9B1-27BB-4054-B29A-D34025C7BF02}"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7096823-D520-48F9-B08A-C4E81C454FA5}"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F6A770DF-DC9F-4D44-A131-CFE7D3350749}">
      <dgm:prSet/>
      <dgm:spPr/>
      <dgm:t>
        <a:bodyPr/>
        <a:lstStyle/>
        <a:p>
          <a:r>
            <a:rPr lang="en-GB"/>
            <a:t>To stop bodies abusing their powers. </a:t>
          </a:r>
          <a:endParaRPr lang="en-US"/>
        </a:p>
      </dgm:t>
    </dgm:pt>
    <dgm:pt modelId="{7E7001B5-F4FD-41D8-BD03-98EB7A1ACB54}" type="parTrans" cxnId="{ABE3D01C-AB27-4C54-A0D4-4D78855FFB67}">
      <dgm:prSet/>
      <dgm:spPr/>
      <dgm:t>
        <a:bodyPr/>
        <a:lstStyle/>
        <a:p>
          <a:endParaRPr lang="en-US"/>
        </a:p>
      </dgm:t>
    </dgm:pt>
    <dgm:pt modelId="{925FCD57-97D3-4824-BEFD-84074BABA607}" type="sibTrans" cxnId="{ABE3D01C-AB27-4C54-A0D4-4D78855FFB67}">
      <dgm:prSet/>
      <dgm:spPr/>
      <dgm:t>
        <a:bodyPr/>
        <a:lstStyle/>
        <a:p>
          <a:endParaRPr lang="en-US"/>
        </a:p>
      </dgm:t>
    </dgm:pt>
    <dgm:pt modelId="{A4B10C73-AFE8-4CBB-886C-885FAAE9339B}">
      <dgm:prSet/>
      <dgm:spPr/>
      <dgm:t>
        <a:bodyPr/>
        <a:lstStyle/>
        <a:p>
          <a:r>
            <a:rPr lang="en-GB"/>
            <a:t>Would be stronger in the United Kingdom if we had a codified constitution. </a:t>
          </a:r>
          <a:endParaRPr lang="en-US"/>
        </a:p>
      </dgm:t>
    </dgm:pt>
    <dgm:pt modelId="{C255A0E1-3A3D-4B72-94C0-EDC5AB4EC593}" type="parTrans" cxnId="{BBD7143D-0FAD-4EC1-84A8-EB930CA91A6B}">
      <dgm:prSet/>
      <dgm:spPr/>
      <dgm:t>
        <a:bodyPr/>
        <a:lstStyle/>
        <a:p>
          <a:endParaRPr lang="en-US"/>
        </a:p>
      </dgm:t>
    </dgm:pt>
    <dgm:pt modelId="{775C4BC9-5C6B-4633-A563-4E1E9556A0CD}" type="sibTrans" cxnId="{BBD7143D-0FAD-4EC1-84A8-EB930CA91A6B}">
      <dgm:prSet/>
      <dgm:spPr/>
      <dgm:t>
        <a:bodyPr/>
        <a:lstStyle/>
        <a:p>
          <a:endParaRPr lang="en-US"/>
        </a:p>
      </dgm:t>
    </dgm:pt>
    <dgm:pt modelId="{142DCCDD-7561-4C48-AF70-AD89E1C7CA39}">
      <dgm:prSet/>
      <dgm:spPr/>
      <dgm:t>
        <a:bodyPr/>
        <a:lstStyle/>
        <a:p>
          <a:r>
            <a:rPr lang="en-GB"/>
            <a:t>Checks and Balances. </a:t>
          </a:r>
          <a:endParaRPr lang="en-US"/>
        </a:p>
      </dgm:t>
    </dgm:pt>
    <dgm:pt modelId="{D74EF93C-F326-4A92-BFD1-A3C98748C10B}" type="parTrans" cxnId="{3C652ACA-3C33-42E4-8186-A063004941D6}">
      <dgm:prSet/>
      <dgm:spPr/>
      <dgm:t>
        <a:bodyPr/>
        <a:lstStyle/>
        <a:p>
          <a:endParaRPr lang="en-US"/>
        </a:p>
      </dgm:t>
    </dgm:pt>
    <dgm:pt modelId="{DED1864C-40FB-4166-93FB-52CC6581780B}" type="sibTrans" cxnId="{3C652ACA-3C33-42E4-8186-A063004941D6}">
      <dgm:prSet/>
      <dgm:spPr/>
      <dgm:t>
        <a:bodyPr/>
        <a:lstStyle/>
        <a:p>
          <a:endParaRPr lang="en-US"/>
        </a:p>
      </dgm:t>
    </dgm:pt>
    <dgm:pt modelId="{56A63750-7D72-4C34-A9C7-34F965CFA4D4}" type="pres">
      <dgm:prSet presAssocID="{97096823-D520-48F9-B08A-C4E81C454FA5}" presName="hierChild1" presStyleCnt="0">
        <dgm:presLayoutVars>
          <dgm:chPref val="1"/>
          <dgm:dir/>
          <dgm:animOne val="branch"/>
          <dgm:animLvl val="lvl"/>
          <dgm:resizeHandles/>
        </dgm:presLayoutVars>
      </dgm:prSet>
      <dgm:spPr/>
    </dgm:pt>
    <dgm:pt modelId="{BC3AA302-C7AC-4000-B438-721F4B80797F}" type="pres">
      <dgm:prSet presAssocID="{F6A770DF-DC9F-4D44-A131-CFE7D3350749}" presName="hierRoot1" presStyleCnt="0"/>
      <dgm:spPr/>
    </dgm:pt>
    <dgm:pt modelId="{F9E0F6A5-F0B3-48C6-8A86-BD6EE4C9C93F}" type="pres">
      <dgm:prSet presAssocID="{F6A770DF-DC9F-4D44-A131-CFE7D3350749}" presName="composite" presStyleCnt="0"/>
      <dgm:spPr/>
    </dgm:pt>
    <dgm:pt modelId="{B440889E-6DF7-4057-8B62-C5CEB3FA47CF}" type="pres">
      <dgm:prSet presAssocID="{F6A770DF-DC9F-4D44-A131-CFE7D3350749}" presName="background" presStyleLbl="node0" presStyleIdx="0" presStyleCnt="3"/>
      <dgm:spPr/>
    </dgm:pt>
    <dgm:pt modelId="{1208076C-CF3E-469D-9BD1-1E089DE5AA34}" type="pres">
      <dgm:prSet presAssocID="{F6A770DF-DC9F-4D44-A131-CFE7D3350749}" presName="text" presStyleLbl="fgAcc0" presStyleIdx="0" presStyleCnt="3">
        <dgm:presLayoutVars>
          <dgm:chPref val="3"/>
        </dgm:presLayoutVars>
      </dgm:prSet>
      <dgm:spPr/>
    </dgm:pt>
    <dgm:pt modelId="{DF5EA2C8-A5DD-44A5-8767-55E7AA9147EA}" type="pres">
      <dgm:prSet presAssocID="{F6A770DF-DC9F-4D44-A131-CFE7D3350749}" presName="hierChild2" presStyleCnt="0"/>
      <dgm:spPr/>
    </dgm:pt>
    <dgm:pt modelId="{B60DC90C-D3F4-4C76-A74B-28EF2D158224}" type="pres">
      <dgm:prSet presAssocID="{A4B10C73-AFE8-4CBB-886C-885FAAE9339B}" presName="hierRoot1" presStyleCnt="0"/>
      <dgm:spPr/>
    </dgm:pt>
    <dgm:pt modelId="{B0780E4B-11C5-4B9A-A975-CA10E2DBC2AC}" type="pres">
      <dgm:prSet presAssocID="{A4B10C73-AFE8-4CBB-886C-885FAAE9339B}" presName="composite" presStyleCnt="0"/>
      <dgm:spPr/>
    </dgm:pt>
    <dgm:pt modelId="{212F8918-8671-4912-864F-CAFC2D9796D7}" type="pres">
      <dgm:prSet presAssocID="{A4B10C73-AFE8-4CBB-886C-885FAAE9339B}" presName="background" presStyleLbl="node0" presStyleIdx="1" presStyleCnt="3"/>
      <dgm:spPr/>
    </dgm:pt>
    <dgm:pt modelId="{2B3F1782-F94A-4AC1-99B4-8D98F13DE145}" type="pres">
      <dgm:prSet presAssocID="{A4B10C73-AFE8-4CBB-886C-885FAAE9339B}" presName="text" presStyleLbl="fgAcc0" presStyleIdx="1" presStyleCnt="3">
        <dgm:presLayoutVars>
          <dgm:chPref val="3"/>
        </dgm:presLayoutVars>
      </dgm:prSet>
      <dgm:spPr/>
    </dgm:pt>
    <dgm:pt modelId="{8F3C6544-731E-4FFE-B4B4-A3F1D0E59E9B}" type="pres">
      <dgm:prSet presAssocID="{A4B10C73-AFE8-4CBB-886C-885FAAE9339B}" presName="hierChild2" presStyleCnt="0"/>
      <dgm:spPr/>
    </dgm:pt>
    <dgm:pt modelId="{241AC7EE-268D-4DFD-9509-AC1F31F3AEF8}" type="pres">
      <dgm:prSet presAssocID="{142DCCDD-7561-4C48-AF70-AD89E1C7CA39}" presName="hierRoot1" presStyleCnt="0"/>
      <dgm:spPr/>
    </dgm:pt>
    <dgm:pt modelId="{50D4FC1A-1918-4BAE-872C-25AD4B40311C}" type="pres">
      <dgm:prSet presAssocID="{142DCCDD-7561-4C48-AF70-AD89E1C7CA39}" presName="composite" presStyleCnt="0"/>
      <dgm:spPr/>
    </dgm:pt>
    <dgm:pt modelId="{BA8AAF89-B845-479C-9DA7-8B2F9DB5BCD8}" type="pres">
      <dgm:prSet presAssocID="{142DCCDD-7561-4C48-AF70-AD89E1C7CA39}" presName="background" presStyleLbl="node0" presStyleIdx="2" presStyleCnt="3"/>
      <dgm:spPr/>
    </dgm:pt>
    <dgm:pt modelId="{1B9AA2D4-158F-485B-BF88-C7A7DF757CDB}" type="pres">
      <dgm:prSet presAssocID="{142DCCDD-7561-4C48-AF70-AD89E1C7CA39}" presName="text" presStyleLbl="fgAcc0" presStyleIdx="2" presStyleCnt="3">
        <dgm:presLayoutVars>
          <dgm:chPref val="3"/>
        </dgm:presLayoutVars>
      </dgm:prSet>
      <dgm:spPr/>
    </dgm:pt>
    <dgm:pt modelId="{F88016A3-15EC-40F1-BE04-DEA17340066D}" type="pres">
      <dgm:prSet presAssocID="{142DCCDD-7561-4C48-AF70-AD89E1C7CA39}" presName="hierChild2" presStyleCnt="0"/>
      <dgm:spPr/>
    </dgm:pt>
  </dgm:ptLst>
  <dgm:cxnLst>
    <dgm:cxn modelId="{62179A03-239A-4BC7-91F7-F32C2AE9D1F8}" type="presOf" srcId="{97096823-D520-48F9-B08A-C4E81C454FA5}" destId="{56A63750-7D72-4C34-A9C7-34F965CFA4D4}" srcOrd="0" destOrd="0" presId="urn:microsoft.com/office/officeart/2005/8/layout/hierarchy1"/>
    <dgm:cxn modelId="{ABE3D01C-AB27-4C54-A0D4-4D78855FFB67}" srcId="{97096823-D520-48F9-B08A-C4E81C454FA5}" destId="{F6A770DF-DC9F-4D44-A131-CFE7D3350749}" srcOrd="0" destOrd="0" parTransId="{7E7001B5-F4FD-41D8-BD03-98EB7A1ACB54}" sibTransId="{925FCD57-97D3-4824-BEFD-84074BABA607}"/>
    <dgm:cxn modelId="{BBD7143D-0FAD-4EC1-84A8-EB930CA91A6B}" srcId="{97096823-D520-48F9-B08A-C4E81C454FA5}" destId="{A4B10C73-AFE8-4CBB-886C-885FAAE9339B}" srcOrd="1" destOrd="0" parTransId="{C255A0E1-3A3D-4B72-94C0-EDC5AB4EC593}" sibTransId="{775C4BC9-5C6B-4633-A563-4E1E9556A0CD}"/>
    <dgm:cxn modelId="{8241A77C-600C-4527-9969-9B082531E698}" type="presOf" srcId="{A4B10C73-AFE8-4CBB-886C-885FAAE9339B}" destId="{2B3F1782-F94A-4AC1-99B4-8D98F13DE145}" srcOrd="0" destOrd="0" presId="urn:microsoft.com/office/officeart/2005/8/layout/hierarchy1"/>
    <dgm:cxn modelId="{828EE6A0-45AA-477B-B707-444AF015B11E}" type="presOf" srcId="{142DCCDD-7561-4C48-AF70-AD89E1C7CA39}" destId="{1B9AA2D4-158F-485B-BF88-C7A7DF757CDB}" srcOrd="0" destOrd="0" presId="urn:microsoft.com/office/officeart/2005/8/layout/hierarchy1"/>
    <dgm:cxn modelId="{3C652ACA-3C33-42E4-8186-A063004941D6}" srcId="{97096823-D520-48F9-B08A-C4E81C454FA5}" destId="{142DCCDD-7561-4C48-AF70-AD89E1C7CA39}" srcOrd="2" destOrd="0" parTransId="{D74EF93C-F326-4A92-BFD1-A3C98748C10B}" sibTransId="{DED1864C-40FB-4166-93FB-52CC6581780B}"/>
    <dgm:cxn modelId="{EF548FEE-8071-425F-A9CD-AB6D78F3F554}" type="presOf" srcId="{F6A770DF-DC9F-4D44-A131-CFE7D3350749}" destId="{1208076C-CF3E-469D-9BD1-1E089DE5AA34}" srcOrd="0" destOrd="0" presId="urn:microsoft.com/office/officeart/2005/8/layout/hierarchy1"/>
    <dgm:cxn modelId="{0819D65F-582A-4C27-92CE-AC6EBE5149FC}" type="presParOf" srcId="{56A63750-7D72-4C34-A9C7-34F965CFA4D4}" destId="{BC3AA302-C7AC-4000-B438-721F4B80797F}" srcOrd="0" destOrd="0" presId="urn:microsoft.com/office/officeart/2005/8/layout/hierarchy1"/>
    <dgm:cxn modelId="{D7BE7B10-FE01-4033-A34A-729D98F362E0}" type="presParOf" srcId="{BC3AA302-C7AC-4000-B438-721F4B80797F}" destId="{F9E0F6A5-F0B3-48C6-8A86-BD6EE4C9C93F}" srcOrd="0" destOrd="0" presId="urn:microsoft.com/office/officeart/2005/8/layout/hierarchy1"/>
    <dgm:cxn modelId="{92A2FD94-371B-4A68-B5DE-4CADE7B81C8D}" type="presParOf" srcId="{F9E0F6A5-F0B3-48C6-8A86-BD6EE4C9C93F}" destId="{B440889E-6DF7-4057-8B62-C5CEB3FA47CF}" srcOrd="0" destOrd="0" presId="urn:microsoft.com/office/officeart/2005/8/layout/hierarchy1"/>
    <dgm:cxn modelId="{443218EB-A4CE-47EA-8621-44AD59722626}" type="presParOf" srcId="{F9E0F6A5-F0B3-48C6-8A86-BD6EE4C9C93F}" destId="{1208076C-CF3E-469D-9BD1-1E089DE5AA34}" srcOrd="1" destOrd="0" presId="urn:microsoft.com/office/officeart/2005/8/layout/hierarchy1"/>
    <dgm:cxn modelId="{994B72AB-D81A-44F4-BADA-0E872A36EFAF}" type="presParOf" srcId="{BC3AA302-C7AC-4000-B438-721F4B80797F}" destId="{DF5EA2C8-A5DD-44A5-8767-55E7AA9147EA}" srcOrd="1" destOrd="0" presId="urn:microsoft.com/office/officeart/2005/8/layout/hierarchy1"/>
    <dgm:cxn modelId="{AECC535E-04DE-499D-B1B5-937590E962F4}" type="presParOf" srcId="{56A63750-7D72-4C34-A9C7-34F965CFA4D4}" destId="{B60DC90C-D3F4-4C76-A74B-28EF2D158224}" srcOrd="1" destOrd="0" presId="urn:microsoft.com/office/officeart/2005/8/layout/hierarchy1"/>
    <dgm:cxn modelId="{6948D0C9-89CF-4D5C-BC35-FBB1B94D702D}" type="presParOf" srcId="{B60DC90C-D3F4-4C76-A74B-28EF2D158224}" destId="{B0780E4B-11C5-4B9A-A975-CA10E2DBC2AC}" srcOrd="0" destOrd="0" presId="urn:microsoft.com/office/officeart/2005/8/layout/hierarchy1"/>
    <dgm:cxn modelId="{5ADAB9C9-9E10-48FC-8D06-0BDD65324D03}" type="presParOf" srcId="{B0780E4B-11C5-4B9A-A975-CA10E2DBC2AC}" destId="{212F8918-8671-4912-864F-CAFC2D9796D7}" srcOrd="0" destOrd="0" presId="urn:microsoft.com/office/officeart/2005/8/layout/hierarchy1"/>
    <dgm:cxn modelId="{3994138C-2EEA-4DB8-A856-3B9B6BE0284B}" type="presParOf" srcId="{B0780E4B-11C5-4B9A-A975-CA10E2DBC2AC}" destId="{2B3F1782-F94A-4AC1-99B4-8D98F13DE145}" srcOrd="1" destOrd="0" presId="urn:microsoft.com/office/officeart/2005/8/layout/hierarchy1"/>
    <dgm:cxn modelId="{CA5E42B5-38F5-42A9-BC14-E82FB6B23CC8}" type="presParOf" srcId="{B60DC90C-D3F4-4C76-A74B-28EF2D158224}" destId="{8F3C6544-731E-4FFE-B4B4-A3F1D0E59E9B}" srcOrd="1" destOrd="0" presId="urn:microsoft.com/office/officeart/2005/8/layout/hierarchy1"/>
    <dgm:cxn modelId="{0DF50433-BA7F-41D2-B8C7-69CE9FF2591B}" type="presParOf" srcId="{56A63750-7D72-4C34-A9C7-34F965CFA4D4}" destId="{241AC7EE-268D-4DFD-9509-AC1F31F3AEF8}" srcOrd="2" destOrd="0" presId="urn:microsoft.com/office/officeart/2005/8/layout/hierarchy1"/>
    <dgm:cxn modelId="{009960B8-81B5-4A75-B791-11B7BF001A66}" type="presParOf" srcId="{241AC7EE-268D-4DFD-9509-AC1F31F3AEF8}" destId="{50D4FC1A-1918-4BAE-872C-25AD4B40311C}" srcOrd="0" destOrd="0" presId="urn:microsoft.com/office/officeart/2005/8/layout/hierarchy1"/>
    <dgm:cxn modelId="{9308BB4F-AB8A-43EA-B659-48B6A2B1CAB9}" type="presParOf" srcId="{50D4FC1A-1918-4BAE-872C-25AD4B40311C}" destId="{BA8AAF89-B845-479C-9DA7-8B2F9DB5BCD8}" srcOrd="0" destOrd="0" presId="urn:microsoft.com/office/officeart/2005/8/layout/hierarchy1"/>
    <dgm:cxn modelId="{87535886-8B15-4E91-81C6-30CB7C58624D}" type="presParOf" srcId="{50D4FC1A-1918-4BAE-872C-25AD4B40311C}" destId="{1B9AA2D4-158F-485B-BF88-C7A7DF757CDB}" srcOrd="1" destOrd="0" presId="urn:microsoft.com/office/officeart/2005/8/layout/hierarchy1"/>
    <dgm:cxn modelId="{75A11009-80C0-4790-927E-DE83CBBFFF0A}" type="presParOf" srcId="{241AC7EE-268D-4DFD-9509-AC1F31F3AEF8}" destId="{F88016A3-15EC-40F1-BE04-DEA17340066D}"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F175C50-FB7E-4556-BEC8-63E533B157C0}"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8D1AFE6C-FD87-4DCA-9351-1913B3FF3288}">
      <dgm:prSet/>
      <dgm:spPr/>
      <dgm:t>
        <a:bodyPr/>
        <a:lstStyle/>
        <a:p>
          <a:r>
            <a:rPr lang="en-GB"/>
            <a:t>John Locke – 3 powers (Government, Parliament, judiciary).</a:t>
          </a:r>
          <a:endParaRPr lang="en-US"/>
        </a:p>
      </dgm:t>
    </dgm:pt>
    <dgm:pt modelId="{EAB606CD-5EC5-485F-B8D5-6428F2917F2B}" type="parTrans" cxnId="{D630C594-B911-4CDA-9669-C6B9D53C20F0}">
      <dgm:prSet/>
      <dgm:spPr/>
      <dgm:t>
        <a:bodyPr/>
        <a:lstStyle/>
        <a:p>
          <a:endParaRPr lang="en-US"/>
        </a:p>
      </dgm:t>
    </dgm:pt>
    <dgm:pt modelId="{9626D77D-AC6F-4105-B391-4FF5E7340388}" type="sibTrans" cxnId="{D630C594-B911-4CDA-9669-C6B9D53C20F0}">
      <dgm:prSet/>
      <dgm:spPr/>
      <dgm:t>
        <a:bodyPr/>
        <a:lstStyle/>
        <a:p>
          <a:endParaRPr lang="en-US"/>
        </a:p>
      </dgm:t>
    </dgm:pt>
    <dgm:pt modelId="{9A162E0F-0E85-4A3F-A206-95BC5224F20F}">
      <dgm:prSet/>
      <dgm:spPr/>
      <dgm:t>
        <a:bodyPr/>
        <a:lstStyle/>
        <a:p>
          <a:r>
            <a:rPr lang="en-GB"/>
            <a:t>Baron Montesquieu – Need to separate these powers, to stop breaches of the law. </a:t>
          </a:r>
          <a:endParaRPr lang="en-US"/>
        </a:p>
      </dgm:t>
    </dgm:pt>
    <dgm:pt modelId="{D6557936-EBE2-41F8-B111-4E2EBF7C5DBC}" type="parTrans" cxnId="{443EA311-4B1B-4A2C-A786-FFC06205DF08}">
      <dgm:prSet/>
      <dgm:spPr/>
      <dgm:t>
        <a:bodyPr/>
        <a:lstStyle/>
        <a:p>
          <a:endParaRPr lang="en-US"/>
        </a:p>
      </dgm:t>
    </dgm:pt>
    <dgm:pt modelId="{7E5803DA-9A6C-4488-AEC0-B0758D19EE0F}" type="sibTrans" cxnId="{443EA311-4B1B-4A2C-A786-FFC06205DF08}">
      <dgm:prSet/>
      <dgm:spPr/>
      <dgm:t>
        <a:bodyPr/>
        <a:lstStyle/>
        <a:p>
          <a:endParaRPr lang="en-US"/>
        </a:p>
      </dgm:t>
    </dgm:pt>
    <dgm:pt modelId="{5D28A5CE-7F3B-40DF-B16B-717F756291A3}">
      <dgm:prSet/>
      <dgm:spPr/>
      <dgm:t>
        <a:bodyPr/>
        <a:lstStyle/>
        <a:p>
          <a:r>
            <a:rPr lang="en-GB"/>
            <a:t>Decided not to have a full separation of powers but a partial separation of powers so that one party can check the other party. </a:t>
          </a:r>
          <a:endParaRPr lang="en-US"/>
        </a:p>
      </dgm:t>
    </dgm:pt>
    <dgm:pt modelId="{B85CC78E-B243-45C1-B7F1-328DA02316F9}" type="parTrans" cxnId="{2F1740DD-B5C6-4E90-8C22-E4605C5110F5}">
      <dgm:prSet/>
      <dgm:spPr/>
      <dgm:t>
        <a:bodyPr/>
        <a:lstStyle/>
        <a:p>
          <a:endParaRPr lang="en-US"/>
        </a:p>
      </dgm:t>
    </dgm:pt>
    <dgm:pt modelId="{42E9370B-CD89-4BB2-81A1-636391A1F0FB}" type="sibTrans" cxnId="{2F1740DD-B5C6-4E90-8C22-E4605C5110F5}">
      <dgm:prSet/>
      <dgm:spPr/>
      <dgm:t>
        <a:bodyPr/>
        <a:lstStyle/>
        <a:p>
          <a:endParaRPr lang="en-US"/>
        </a:p>
      </dgm:t>
    </dgm:pt>
    <dgm:pt modelId="{A7591CA3-CC49-40FD-95BE-8E9853F16359}" type="pres">
      <dgm:prSet presAssocID="{CF175C50-FB7E-4556-BEC8-63E533B157C0}" presName="hierChild1" presStyleCnt="0">
        <dgm:presLayoutVars>
          <dgm:chPref val="1"/>
          <dgm:dir/>
          <dgm:animOne val="branch"/>
          <dgm:animLvl val="lvl"/>
          <dgm:resizeHandles/>
        </dgm:presLayoutVars>
      </dgm:prSet>
      <dgm:spPr/>
    </dgm:pt>
    <dgm:pt modelId="{3065E75C-8949-4300-A0BD-C384190AEAAC}" type="pres">
      <dgm:prSet presAssocID="{8D1AFE6C-FD87-4DCA-9351-1913B3FF3288}" presName="hierRoot1" presStyleCnt="0"/>
      <dgm:spPr/>
    </dgm:pt>
    <dgm:pt modelId="{EF63F52E-DBCD-4A94-BF63-5C4AD54A9BF5}" type="pres">
      <dgm:prSet presAssocID="{8D1AFE6C-FD87-4DCA-9351-1913B3FF3288}" presName="composite" presStyleCnt="0"/>
      <dgm:spPr/>
    </dgm:pt>
    <dgm:pt modelId="{37F05932-654E-40D0-8F10-BF74A1DD8209}" type="pres">
      <dgm:prSet presAssocID="{8D1AFE6C-FD87-4DCA-9351-1913B3FF3288}" presName="background" presStyleLbl="node0" presStyleIdx="0" presStyleCnt="3"/>
      <dgm:spPr/>
    </dgm:pt>
    <dgm:pt modelId="{E5E33651-495C-403F-A586-95CF00CFEA63}" type="pres">
      <dgm:prSet presAssocID="{8D1AFE6C-FD87-4DCA-9351-1913B3FF3288}" presName="text" presStyleLbl="fgAcc0" presStyleIdx="0" presStyleCnt="3">
        <dgm:presLayoutVars>
          <dgm:chPref val="3"/>
        </dgm:presLayoutVars>
      </dgm:prSet>
      <dgm:spPr/>
    </dgm:pt>
    <dgm:pt modelId="{BB617F75-C9D6-4BB6-9F8D-AEDBF5EF39F1}" type="pres">
      <dgm:prSet presAssocID="{8D1AFE6C-FD87-4DCA-9351-1913B3FF3288}" presName="hierChild2" presStyleCnt="0"/>
      <dgm:spPr/>
    </dgm:pt>
    <dgm:pt modelId="{2618994F-9DCD-47D6-8ACF-0659CE70B236}" type="pres">
      <dgm:prSet presAssocID="{9A162E0F-0E85-4A3F-A206-95BC5224F20F}" presName="hierRoot1" presStyleCnt="0"/>
      <dgm:spPr/>
    </dgm:pt>
    <dgm:pt modelId="{8E3BB050-3D84-473A-AC21-72D4099BA1F3}" type="pres">
      <dgm:prSet presAssocID="{9A162E0F-0E85-4A3F-A206-95BC5224F20F}" presName="composite" presStyleCnt="0"/>
      <dgm:spPr/>
    </dgm:pt>
    <dgm:pt modelId="{D0419545-BB0D-470E-A6CA-399A2ADC5C45}" type="pres">
      <dgm:prSet presAssocID="{9A162E0F-0E85-4A3F-A206-95BC5224F20F}" presName="background" presStyleLbl="node0" presStyleIdx="1" presStyleCnt="3"/>
      <dgm:spPr/>
    </dgm:pt>
    <dgm:pt modelId="{21775FCC-B561-4EBA-BA19-1FC522423137}" type="pres">
      <dgm:prSet presAssocID="{9A162E0F-0E85-4A3F-A206-95BC5224F20F}" presName="text" presStyleLbl="fgAcc0" presStyleIdx="1" presStyleCnt="3">
        <dgm:presLayoutVars>
          <dgm:chPref val="3"/>
        </dgm:presLayoutVars>
      </dgm:prSet>
      <dgm:spPr/>
    </dgm:pt>
    <dgm:pt modelId="{74916014-F9B9-41D1-BF26-DB4242D2988B}" type="pres">
      <dgm:prSet presAssocID="{9A162E0F-0E85-4A3F-A206-95BC5224F20F}" presName="hierChild2" presStyleCnt="0"/>
      <dgm:spPr/>
    </dgm:pt>
    <dgm:pt modelId="{B84E03A6-329E-4718-9B7C-B2550BFAFEAD}" type="pres">
      <dgm:prSet presAssocID="{5D28A5CE-7F3B-40DF-B16B-717F756291A3}" presName="hierRoot1" presStyleCnt="0"/>
      <dgm:spPr/>
    </dgm:pt>
    <dgm:pt modelId="{CABE21EE-212A-4D22-BFF6-0134301BB2DA}" type="pres">
      <dgm:prSet presAssocID="{5D28A5CE-7F3B-40DF-B16B-717F756291A3}" presName="composite" presStyleCnt="0"/>
      <dgm:spPr/>
    </dgm:pt>
    <dgm:pt modelId="{C1EAEEA9-3962-4357-8E6D-ABE36AFB028B}" type="pres">
      <dgm:prSet presAssocID="{5D28A5CE-7F3B-40DF-B16B-717F756291A3}" presName="background" presStyleLbl="node0" presStyleIdx="2" presStyleCnt="3"/>
      <dgm:spPr/>
    </dgm:pt>
    <dgm:pt modelId="{051DFE6C-C5B4-4B78-913A-59D1AB680C88}" type="pres">
      <dgm:prSet presAssocID="{5D28A5CE-7F3B-40DF-B16B-717F756291A3}" presName="text" presStyleLbl="fgAcc0" presStyleIdx="2" presStyleCnt="3">
        <dgm:presLayoutVars>
          <dgm:chPref val="3"/>
        </dgm:presLayoutVars>
      </dgm:prSet>
      <dgm:spPr/>
    </dgm:pt>
    <dgm:pt modelId="{5B51039F-C819-4F8D-98FB-FD6A94BE3D94}" type="pres">
      <dgm:prSet presAssocID="{5D28A5CE-7F3B-40DF-B16B-717F756291A3}" presName="hierChild2" presStyleCnt="0"/>
      <dgm:spPr/>
    </dgm:pt>
  </dgm:ptLst>
  <dgm:cxnLst>
    <dgm:cxn modelId="{A1FE5D0E-3F1C-40BD-926E-04B8BAD4CBE5}" type="presOf" srcId="{9A162E0F-0E85-4A3F-A206-95BC5224F20F}" destId="{21775FCC-B561-4EBA-BA19-1FC522423137}" srcOrd="0" destOrd="0" presId="urn:microsoft.com/office/officeart/2005/8/layout/hierarchy1"/>
    <dgm:cxn modelId="{443EA311-4B1B-4A2C-A786-FFC06205DF08}" srcId="{CF175C50-FB7E-4556-BEC8-63E533B157C0}" destId="{9A162E0F-0E85-4A3F-A206-95BC5224F20F}" srcOrd="1" destOrd="0" parTransId="{D6557936-EBE2-41F8-B111-4E2EBF7C5DBC}" sibTransId="{7E5803DA-9A6C-4488-AEC0-B0758D19EE0F}"/>
    <dgm:cxn modelId="{5FA02E3A-45C5-486D-8C6B-0466E1117566}" type="presOf" srcId="{5D28A5CE-7F3B-40DF-B16B-717F756291A3}" destId="{051DFE6C-C5B4-4B78-913A-59D1AB680C88}" srcOrd="0" destOrd="0" presId="urn:microsoft.com/office/officeart/2005/8/layout/hierarchy1"/>
    <dgm:cxn modelId="{D32CA35F-F437-4F03-AAAA-FB64E8546B7F}" type="presOf" srcId="{CF175C50-FB7E-4556-BEC8-63E533B157C0}" destId="{A7591CA3-CC49-40FD-95BE-8E9853F16359}" srcOrd="0" destOrd="0" presId="urn:microsoft.com/office/officeart/2005/8/layout/hierarchy1"/>
    <dgm:cxn modelId="{D630C594-B911-4CDA-9669-C6B9D53C20F0}" srcId="{CF175C50-FB7E-4556-BEC8-63E533B157C0}" destId="{8D1AFE6C-FD87-4DCA-9351-1913B3FF3288}" srcOrd="0" destOrd="0" parTransId="{EAB606CD-5EC5-485F-B8D5-6428F2917F2B}" sibTransId="{9626D77D-AC6F-4105-B391-4FF5E7340388}"/>
    <dgm:cxn modelId="{BBA42AC3-C453-4DD8-B2DC-0C7309B37360}" type="presOf" srcId="{8D1AFE6C-FD87-4DCA-9351-1913B3FF3288}" destId="{E5E33651-495C-403F-A586-95CF00CFEA63}" srcOrd="0" destOrd="0" presId="urn:microsoft.com/office/officeart/2005/8/layout/hierarchy1"/>
    <dgm:cxn modelId="{2F1740DD-B5C6-4E90-8C22-E4605C5110F5}" srcId="{CF175C50-FB7E-4556-BEC8-63E533B157C0}" destId="{5D28A5CE-7F3B-40DF-B16B-717F756291A3}" srcOrd="2" destOrd="0" parTransId="{B85CC78E-B243-45C1-B7F1-328DA02316F9}" sibTransId="{42E9370B-CD89-4BB2-81A1-636391A1F0FB}"/>
    <dgm:cxn modelId="{99E01527-C48A-4A4E-8450-BEED0FADB8D9}" type="presParOf" srcId="{A7591CA3-CC49-40FD-95BE-8E9853F16359}" destId="{3065E75C-8949-4300-A0BD-C384190AEAAC}" srcOrd="0" destOrd="0" presId="urn:microsoft.com/office/officeart/2005/8/layout/hierarchy1"/>
    <dgm:cxn modelId="{30025277-A05A-40E7-90B6-93D858F2C574}" type="presParOf" srcId="{3065E75C-8949-4300-A0BD-C384190AEAAC}" destId="{EF63F52E-DBCD-4A94-BF63-5C4AD54A9BF5}" srcOrd="0" destOrd="0" presId="urn:microsoft.com/office/officeart/2005/8/layout/hierarchy1"/>
    <dgm:cxn modelId="{C6D38863-236B-4557-A6EC-0D7FE3D27AFA}" type="presParOf" srcId="{EF63F52E-DBCD-4A94-BF63-5C4AD54A9BF5}" destId="{37F05932-654E-40D0-8F10-BF74A1DD8209}" srcOrd="0" destOrd="0" presId="urn:microsoft.com/office/officeart/2005/8/layout/hierarchy1"/>
    <dgm:cxn modelId="{C9F3A474-7B0A-4315-B467-70C45DFEF666}" type="presParOf" srcId="{EF63F52E-DBCD-4A94-BF63-5C4AD54A9BF5}" destId="{E5E33651-495C-403F-A586-95CF00CFEA63}" srcOrd="1" destOrd="0" presId="urn:microsoft.com/office/officeart/2005/8/layout/hierarchy1"/>
    <dgm:cxn modelId="{A5788874-C938-4A30-B706-B2FB0306E0AD}" type="presParOf" srcId="{3065E75C-8949-4300-A0BD-C384190AEAAC}" destId="{BB617F75-C9D6-4BB6-9F8D-AEDBF5EF39F1}" srcOrd="1" destOrd="0" presId="urn:microsoft.com/office/officeart/2005/8/layout/hierarchy1"/>
    <dgm:cxn modelId="{D6DCA614-F42F-4450-95A2-0AEC288D1ECA}" type="presParOf" srcId="{A7591CA3-CC49-40FD-95BE-8E9853F16359}" destId="{2618994F-9DCD-47D6-8ACF-0659CE70B236}" srcOrd="1" destOrd="0" presId="urn:microsoft.com/office/officeart/2005/8/layout/hierarchy1"/>
    <dgm:cxn modelId="{F60CA70D-8A47-4F48-BFF6-8F256CE740B7}" type="presParOf" srcId="{2618994F-9DCD-47D6-8ACF-0659CE70B236}" destId="{8E3BB050-3D84-473A-AC21-72D4099BA1F3}" srcOrd="0" destOrd="0" presId="urn:microsoft.com/office/officeart/2005/8/layout/hierarchy1"/>
    <dgm:cxn modelId="{D9079824-E258-4F89-A85D-60AAE8CB4F27}" type="presParOf" srcId="{8E3BB050-3D84-473A-AC21-72D4099BA1F3}" destId="{D0419545-BB0D-470E-A6CA-399A2ADC5C45}" srcOrd="0" destOrd="0" presId="urn:microsoft.com/office/officeart/2005/8/layout/hierarchy1"/>
    <dgm:cxn modelId="{BFC6226A-3025-4DBF-89F3-EFD759F9AFD2}" type="presParOf" srcId="{8E3BB050-3D84-473A-AC21-72D4099BA1F3}" destId="{21775FCC-B561-4EBA-BA19-1FC522423137}" srcOrd="1" destOrd="0" presId="urn:microsoft.com/office/officeart/2005/8/layout/hierarchy1"/>
    <dgm:cxn modelId="{313637FC-6530-44FE-966B-4571C5016591}" type="presParOf" srcId="{2618994F-9DCD-47D6-8ACF-0659CE70B236}" destId="{74916014-F9B9-41D1-BF26-DB4242D2988B}" srcOrd="1" destOrd="0" presId="urn:microsoft.com/office/officeart/2005/8/layout/hierarchy1"/>
    <dgm:cxn modelId="{C819ED4A-AFF2-4B73-8A5E-96438D1F5B4B}" type="presParOf" srcId="{A7591CA3-CC49-40FD-95BE-8E9853F16359}" destId="{B84E03A6-329E-4718-9B7C-B2550BFAFEAD}" srcOrd="2" destOrd="0" presId="urn:microsoft.com/office/officeart/2005/8/layout/hierarchy1"/>
    <dgm:cxn modelId="{EF3C4EE4-F229-460E-A4E6-70FAB73DE2AF}" type="presParOf" srcId="{B84E03A6-329E-4718-9B7C-B2550BFAFEAD}" destId="{CABE21EE-212A-4D22-BFF6-0134301BB2DA}" srcOrd="0" destOrd="0" presId="urn:microsoft.com/office/officeart/2005/8/layout/hierarchy1"/>
    <dgm:cxn modelId="{07F16666-97EF-442B-8E90-4C6911838A21}" type="presParOf" srcId="{CABE21EE-212A-4D22-BFF6-0134301BB2DA}" destId="{C1EAEEA9-3962-4357-8E6D-ABE36AFB028B}" srcOrd="0" destOrd="0" presId="urn:microsoft.com/office/officeart/2005/8/layout/hierarchy1"/>
    <dgm:cxn modelId="{B6B47A43-1D0E-48B6-B880-5BB212E4F0F3}" type="presParOf" srcId="{CABE21EE-212A-4D22-BFF6-0134301BB2DA}" destId="{051DFE6C-C5B4-4B78-913A-59D1AB680C88}" srcOrd="1" destOrd="0" presId="urn:microsoft.com/office/officeart/2005/8/layout/hierarchy1"/>
    <dgm:cxn modelId="{BA291060-151A-4D8D-B3A2-34E21D27E98B}" type="presParOf" srcId="{B84E03A6-329E-4718-9B7C-B2550BFAFEAD}" destId="{5B51039F-C819-4F8D-98FB-FD6A94BE3D94}"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50F4A21-7559-4E66-B2E5-25F995554A3D}"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32FAC040-AC73-4754-8893-D99629E92F13}">
      <dgm:prSet/>
      <dgm:spPr/>
      <dgm:t>
        <a:bodyPr/>
        <a:lstStyle/>
        <a:p>
          <a:r>
            <a:rPr lang="en-GB"/>
            <a:t>Have a separation of powers theory. </a:t>
          </a:r>
          <a:endParaRPr lang="en-US"/>
        </a:p>
      </dgm:t>
    </dgm:pt>
    <dgm:pt modelId="{D1FFFAD7-1E9F-4064-9326-71B7770FED8A}" type="parTrans" cxnId="{E7D1F13A-6839-47B4-B811-71BC90B42F32}">
      <dgm:prSet/>
      <dgm:spPr/>
      <dgm:t>
        <a:bodyPr/>
        <a:lstStyle/>
        <a:p>
          <a:endParaRPr lang="en-US"/>
        </a:p>
      </dgm:t>
    </dgm:pt>
    <dgm:pt modelId="{6C78C455-27BF-462A-8509-3336A9EF0477}" type="sibTrans" cxnId="{E7D1F13A-6839-47B4-B811-71BC90B42F32}">
      <dgm:prSet/>
      <dgm:spPr/>
      <dgm:t>
        <a:bodyPr/>
        <a:lstStyle/>
        <a:p>
          <a:endParaRPr lang="en-US"/>
        </a:p>
      </dgm:t>
    </dgm:pt>
    <dgm:pt modelId="{785D8861-F8D1-4AEF-AA63-0A4FB6BD7232}">
      <dgm:prSet/>
      <dgm:spPr/>
      <dgm:t>
        <a:bodyPr/>
        <a:lstStyle/>
        <a:p>
          <a:r>
            <a:rPr lang="en-GB"/>
            <a:t>But the executive and legislature do overlap. </a:t>
          </a:r>
          <a:endParaRPr lang="en-US"/>
        </a:p>
      </dgm:t>
    </dgm:pt>
    <dgm:pt modelId="{06F232EB-B67C-4FE9-95E2-D0A81E88A3E1}" type="parTrans" cxnId="{45B846B0-B85F-4F91-9C54-65A3990C4A8C}">
      <dgm:prSet/>
      <dgm:spPr/>
      <dgm:t>
        <a:bodyPr/>
        <a:lstStyle/>
        <a:p>
          <a:endParaRPr lang="en-US"/>
        </a:p>
      </dgm:t>
    </dgm:pt>
    <dgm:pt modelId="{AD0A37DE-B8DE-47A6-94D0-572985818A0E}" type="sibTrans" cxnId="{45B846B0-B85F-4F91-9C54-65A3990C4A8C}">
      <dgm:prSet/>
      <dgm:spPr/>
      <dgm:t>
        <a:bodyPr/>
        <a:lstStyle/>
        <a:p>
          <a:endParaRPr lang="en-US"/>
        </a:p>
      </dgm:t>
    </dgm:pt>
    <dgm:pt modelId="{EF1480C9-E494-40BE-9941-5877185DB352}">
      <dgm:prSet/>
      <dgm:spPr/>
      <dgm:t>
        <a:bodyPr/>
        <a:lstStyle/>
        <a:p>
          <a:r>
            <a:rPr lang="en-GB"/>
            <a:t>Where can we see these powers overlapping?</a:t>
          </a:r>
          <a:endParaRPr lang="en-US"/>
        </a:p>
      </dgm:t>
    </dgm:pt>
    <dgm:pt modelId="{2E0C79B6-64CB-45C0-B8E5-5C109602DC19}" type="parTrans" cxnId="{5EC0E6FA-6FD0-4FE3-B441-B4C1746F463F}">
      <dgm:prSet/>
      <dgm:spPr/>
      <dgm:t>
        <a:bodyPr/>
        <a:lstStyle/>
        <a:p>
          <a:endParaRPr lang="en-US"/>
        </a:p>
      </dgm:t>
    </dgm:pt>
    <dgm:pt modelId="{F3E68ACD-3B82-4CAC-9C62-7AF30E7F0F53}" type="sibTrans" cxnId="{5EC0E6FA-6FD0-4FE3-B441-B4C1746F463F}">
      <dgm:prSet/>
      <dgm:spPr/>
      <dgm:t>
        <a:bodyPr/>
        <a:lstStyle/>
        <a:p>
          <a:endParaRPr lang="en-US"/>
        </a:p>
      </dgm:t>
    </dgm:pt>
    <dgm:pt modelId="{C4AE6FED-3A79-44B7-8CD9-5365734C658C}" type="pres">
      <dgm:prSet presAssocID="{E50F4A21-7559-4E66-B2E5-25F995554A3D}" presName="linear" presStyleCnt="0">
        <dgm:presLayoutVars>
          <dgm:animLvl val="lvl"/>
          <dgm:resizeHandles val="exact"/>
        </dgm:presLayoutVars>
      </dgm:prSet>
      <dgm:spPr/>
    </dgm:pt>
    <dgm:pt modelId="{DEAD0117-16D0-4E12-A7BC-469A1FE00652}" type="pres">
      <dgm:prSet presAssocID="{32FAC040-AC73-4754-8893-D99629E92F13}" presName="parentText" presStyleLbl="node1" presStyleIdx="0" presStyleCnt="3">
        <dgm:presLayoutVars>
          <dgm:chMax val="0"/>
          <dgm:bulletEnabled val="1"/>
        </dgm:presLayoutVars>
      </dgm:prSet>
      <dgm:spPr/>
    </dgm:pt>
    <dgm:pt modelId="{EEBFD759-57B2-4F55-AA65-AD3F7E6B7732}" type="pres">
      <dgm:prSet presAssocID="{6C78C455-27BF-462A-8509-3336A9EF0477}" presName="spacer" presStyleCnt="0"/>
      <dgm:spPr/>
    </dgm:pt>
    <dgm:pt modelId="{2003CA61-CD7E-4338-B57B-2095532DCCB6}" type="pres">
      <dgm:prSet presAssocID="{785D8861-F8D1-4AEF-AA63-0A4FB6BD7232}" presName="parentText" presStyleLbl="node1" presStyleIdx="1" presStyleCnt="3">
        <dgm:presLayoutVars>
          <dgm:chMax val="0"/>
          <dgm:bulletEnabled val="1"/>
        </dgm:presLayoutVars>
      </dgm:prSet>
      <dgm:spPr/>
    </dgm:pt>
    <dgm:pt modelId="{BAA4CF9D-B5BC-4678-82BF-C1BF5DF17EE9}" type="pres">
      <dgm:prSet presAssocID="{AD0A37DE-B8DE-47A6-94D0-572985818A0E}" presName="spacer" presStyleCnt="0"/>
      <dgm:spPr/>
    </dgm:pt>
    <dgm:pt modelId="{7CDC87F0-3F1D-4F6F-88F3-B658B289D898}" type="pres">
      <dgm:prSet presAssocID="{EF1480C9-E494-40BE-9941-5877185DB352}" presName="parentText" presStyleLbl="node1" presStyleIdx="2" presStyleCnt="3">
        <dgm:presLayoutVars>
          <dgm:chMax val="0"/>
          <dgm:bulletEnabled val="1"/>
        </dgm:presLayoutVars>
      </dgm:prSet>
      <dgm:spPr/>
    </dgm:pt>
  </dgm:ptLst>
  <dgm:cxnLst>
    <dgm:cxn modelId="{E7D1F13A-6839-47B4-B811-71BC90B42F32}" srcId="{E50F4A21-7559-4E66-B2E5-25F995554A3D}" destId="{32FAC040-AC73-4754-8893-D99629E92F13}" srcOrd="0" destOrd="0" parTransId="{D1FFFAD7-1E9F-4064-9326-71B7770FED8A}" sibTransId="{6C78C455-27BF-462A-8509-3336A9EF0477}"/>
    <dgm:cxn modelId="{D64E105F-02CD-4543-9C00-7601AD7FF902}" type="presOf" srcId="{32FAC040-AC73-4754-8893-D99629E92F13}" destId="{DEAD0117-16D0-4E12-A7BC-469A1FE00652}" srcOrd="0" destOrd="0" presId="urn:microsoft.com/office/officeart/2005/8/layout/vList2"/>
    <dgm:cxn modelId="{1F049867-380D-4254-AC33-9B89BC630DE3}" type="presOf" srcId="{EF1480C9-E494-40BE-9941-5877185DB352}" destId="{7CDC87F0-3F1D-4F6F-88F3-B658B289D898}" srcOrd="0" destOrd="0" presId="urn:microsoft.com/office/officeart/2005/8/layout/vList2"/>
    <dgm:cxn modelId="{1535AF57-D413-492A-9258-31C62B0B189E}" type="presOf" srcId="{E50F4A21-7559-4E66-B2E5-25F995554A3D}" destId="{C4AE6FED-3A79-44B7-8CD9-5365734C658C}" srcOrd="0" destOrd="0" presId="urn:microsoft.com/office/officeart/2005/8/layout/vList2"/>
    <dgm:cxn modelId="{45B846B0-B85F-4F91-9C54-65A3990C4A8C}" srcId="{E50F4A21-7559-4E66-B2E5-25F995554A3D}" destId="{785D8861-F8D1-4AEF-AA63-0A4FB6BD7232}" srcOrd="1" destOrd="0" parTransId="{06F232EB-B67C-4FE9-95E2-D0A81E88A3E1}" sibTransId="{AD0A37DE-B8DE-47A6-94D0-572985818A0E}"/>
    <dgm:cxn modelId="{E5AA61C7-6EFD-4DA6-8360-3F0D20E86CDD}" type="presOf" srcId="{785D8861-F8D1-4AEF-AA63-0A4FB6BD7232}" destId="{2003CA61-CD7E-4338-B57B-2095532DCCB6}" srcOrd="0" destOrd="0" presId="urn:microsoft.com/office/officeart/2005/8/layout/vList2"/>
    <dgm:cxn modelId="{5EC0E6FA-6FD0-4FE3-B441-B4C1746F463F}" srcId="{E50F4A21-7559-4E66-B2E5-25F995554A3D}" destId="{EF1480C9-E494-40BE-9941-5877185DB352}" srcOrd="2" destOrd="0" parTransId="{2E0C79B6-64CB-45C0-B8E5-5C109602DC19}" sibTransId="{F3E68ACD-3B82-4CAC-9C62-7AF30E7F0F53}"/>
    <dgm:cxn modelId="{D2AC2B5A-BFDF-452D-976C-2E76AF8D1CE7}" type="presParOf" srcId="{C4AE6FED-3A79-44B7-8CD9-5365734C658C}" destId="{DEAD0117-16D0-4E12-A7BC-469A1FE00652}" srcOrd="0" destOrd="0" presId="urn:microsoft.com/office/officeart/2005/8/layout/vList2"/>
    <dgm:cxn modelId="{FEDDC2EB-68BC-4FDA-B65B-3402FF189E52}" type="presParOf" srcId="{C4AE6FED-3A79-44B7-8CD9-5365734C658C}" destId="{EEBFD759-57B2-4F55-AA65-AD3F7E6B7732}" srcOrd="1" destOrd="0" presId="urn:microsoft.com/office/officeart/2005/8/layout/vList2"/>
    <dgm:cxn modelId="{9764D580-B0F8-460A-A78E-1EE9968F00C4}" type="presParOf" srcId="{C4AE6FED-3A79-44B7-8CD9-5365734C658C}" destId="{2003CA61-CD7E-4338-B57B-2095532DCCB6}" srcOrd="2" destOrd="0" presId="urn:microsoft.com/office/officeart/2005/8/layout/vList2"/>
    <dgm:cxn modelId="{BC2196FF-8D4D-41C6-BE79-FE9C11D2EDD8}" type="presParOf" srcId="{C4AE6FED-3A79-44B7-8CD9-5365734C658C}" destId="{BAA4CF9D-B5BC-4678-82BF-C1BF5DF17EE9}" srcOrd="3" destOrd="0" presId="urn:microsoft.com/office/officeart/2005/8/layout/vList2"/>
    <dgm:cxn modelId="{A42E4E63-69F0-4133-94C6-5CE58B90A69F}" type="presParOf" srcId="{C4AE6FED-3A79-44B7-8CD9-5365734C658C}" destId="{7CDC87F0-3F1D-4F6F-88F3-B658B289D898}"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140B459-5DB7-4363-BB33-6933503948B0}" type="doc">
      <dgm:prSet loTypeId="urn:microsoft.com/office/officeart/2005/8/layout/vProcess5" loCatId="process" qsTypeId="urn:microsoft.com/office/officeart/2005/8/quickstyle/simple1" qsCatId="simple" csTypeId="urn:microsoft.com/office/officeart/2005/8/colors/colorful5" csCatId="colorful"/>
      <dgm:spPr/>
      <dgm:t>
        <a:bodyPr/>
        <a:lstStyle/>
        <a:p>
          <a:endParaRPr lang="en-US"/>
        </a:p>
      </dgm:t>
    </dgm:pt>
    <dgm:pt modelId="{82A56C46-2FB5-4CCF-8F5A-D3B4EC13F411}">
      <dgm:prSet/>
      <dgm:spPr/>
      <dgm:t>
        <a:bodyPr/>
        <a:lstStyle/>
        <a:p>
          <a:r>
            <a:rPr lang="en-GB"/>
            <a:t>MPs are part of the government and parliament. </a:t>
          </a:r>
          <a:endParaRPr lang="en-US"/>
        </a:p>
      </dgm:t>
    </dgm:pt>
    <dgm:pt modelId="{3BA61A60-EA3F-42AF-82B3-ADCEF26CFD0C}" type="parTrans" cxnId="{19660147-6F83-4D1F-AC03-EC71BC00DDCA}">
      <dgm:prSet/>
      <dgm:spPr/>
      <dgm:t>
        <a:bodyPr/>
        <a:lstStyle/>
        <a:p>
          <a:endParaRPr lang="en-US"/>
        </a:p>
      </dgm:t>
    </dgm:pt>
    <dgm:pt modelId="{6CF064A3-3DAF-4CC2-9B0A-AAA666CFDA9A}" type="sibTrans" cxnId="{19660147-6F83-4D1F-AC03-EC71BC00DDCA}">
      <dgm:prSet/>
      <dgm:spPr/>
      <dgm:t>
        <a:bodyPr/>
        <a:lstStyle/>
        <a:p>
          <a:endParaRPr lang="en-US"/>
        </a:p>
      </dgm:t>
    </dgm:pt>
    <dgm:pt modelId="{A227DB60-A9A2-4871-971B-68E5D2708F66}">
      <dgm:prSet/>
      <dgm:spPr/>
      <dgm:t>
        <a:bodyPr/>
        <a:lstStyle/>
        <a:p>
          <a:r>
            <a:rPr lang="en-GB"/>
            <a:t>Judges can create law. </a:t>
          </a:r>
          <a:endParaRPr lang="en-US"/>
        </a:p>
      </dgm:t>
    </dgm:pt>
    <dgm:pt modelId="{B33C6E48-1732-42B6-8FC9-1E54B9240013}" type="parTrans" cxnId="{E291D202-9DC3-4380-9884-4D963846459F}">
      <dgm:prSet/>
      <dgm:spPr/>
      <dgm:t>
        <a:bodyPr/>
        <a:lstStyle/>
        <a:p>
          <a:endParaRPr lang="en-US"/>
        </a:p>
      </dgm:t>
    </dgm:pt>
    <dgm:pt modelId="{FC850C92-D62B-410B-8488-A6841951B87E}" type="sibTrans" cxnId="{E291D202-9DC3-4380-9884-4D963846459F}">
      <dgm:prSet/>
      <dgm:spPr/>
      <dgm:t>
        <a:bodyPr/>
        <a:lstStyle/>
        <a:p>
          <a:endParaRPr lang="en-US"/>
        </a:p>
      </dgm:t>
    </dgm:pt>
    <dgm:pt modelId="{06746FED-9AB1-43B7-8C9B-358983CDEC92}">
      <dgm:prSet/>
      <dgm:spPr/>
      <dgm:t>
        <a:bodyPr/>
        <a:lstStyle/>
        <a:p>
          <a:r>
            <a:rPr lang="en-GB"/>
            <a:t>Judges can put forward a declaration of incompatibility. </a:t>
          </a:r>
          <a:endParaRPr lang="en-US"/>
        </a:p>
      </dgm:t>
    </dgm:pt>
    <dgm:pt modelId="{E5F1C3DA-49E3-4926-AD24-219DCEB5E1EA}" type="parTrans" cxnId="{A6783FB9-788E-4EAA-9A94-BDF9F3DE6E62}">
      <dgm:prSet/>
      <dgm:spPr/>
      <dgm:t>
        <a:bodyPr/>
        <a:lstStyle/>
        <a:p>
          <a:endParaRPr lang="en-US"/>
        </a:p>
      </dgm:t>
    </dgm:pt>
    <dgm:pt modelId="{C1A5BB8B-28C2-4425-9E4F-C01C8A81CD85}" type="sibTrans" cxnId="{A6783FB9-788E-4EAA-9A94-BDF9F3DE6E62}">
      <dgm:prSet/>
      <dgm:spPr/>
      <dgm:t>
        <a:bodyPr/>
        <a:lstStyle/>
        <a:p>
          <a:endParaRPr lang="en-US"/>
        </a:p>
      </dgm:t>
    </dgm:pt>
    <dgm:pt modelId="{7E8C164B-CABB-446E-A143-3DD6B16A2E13}" type="pres">
      <dgm:prSet presAssocID="{4140B459-5DB7-4363-BB33-6933503948B0}" presName="outerComposite" presStyleCnt="0">
        <dgm:presLayoutVars>
          <dgm:chMax val="5"/>
          <dgm:dir/>
          <dgm:resizeHandles val="exact"/>
        </dgm:presLayoutVars>
      </dgm:prSet>
      <dgm:spPr/>
    </dgm:pt>
    <dgm:pt modelId="{6210F3D3-E5CD-4474-B420-08F74A03CB7F}" type="pres">
      <dgm:prSet presAssocID="{4140B459-5DB7-4363-BB33-6933503948B0}" presName="dummyMaxCanvas" presStyleCnt="0">
        <dgm:presLayoutVars/>
      </dgm:prSet>
      <dgm:spPr/>
    </dgm:pt>
    <dgm:pt modelId="{43BD4D56-EAAB-4C60-B24F-706ECC377528}" type="pres">
      <dgm:prSet presAssocID="{4140B459-5DB7-4363-BB33-6933503948B0}" presName="ThreeNodes_1" presStyleLbl="node1" presStyleIdx="0" presStyleCnt="3">
        <dgm:presLayoutVars>
          <dgm:bulletEnabled val="1"/>
        </dgm:presLayoutVars>
      </dgm:prSet>
      <dgm:spPr/>
    </dgm:pt>
    <dgm:pt modelId="{3B0448A1-07C1-453A-9A07-6180CC82D451}" type="pres">
      <dgm:prSet presAssocID="{4140B459-5DB7-4363-BB33-6933503948B0}" presName="ThreeNodes_2" presStyleLbl="node1" presStyleIdx="1" presStyleCnt="3">
        <dgm:presLayoutVars>
          <dgm:bulletEnabled val="1"/>
        </dgm:presLayoutVars>
      </dgm:prSet>
      <dgm:spPr/>
    </dgm:pt>
    <dgm:pt modelId="{5FE481CD-648E-47B8-A733-2B073F7FFB79}" type="pres">
      <dgm:prSet presAssocID="{4140B459-5DB7-4363-BB33-6933503948B0}" presName="ThreeNodes_3" presStyleLbl="node1" presStyleIdx="2" presStyleCnt="3">
        <dgm:presLayoutVars>
          <dgm:bulletEnabled val="1"/>
        </dgm:presLayoutVars>
      </dgm:prSet>
      <dgm:spPr/>
    </dgm:pt>
    <dgm:pt modelId="{8148504B-2457-46AA-8CF8-3984F23AC869}" type="pres">
      <dgm:prSet presAssocID="{4140B459-5DB7-4363-BB33-6933503948B0}" presName="ThreeConn_1-2" presStyleLbl="fgAccFollowNode1" presStyleIdx="0" presStyleCnt="2">
        <dgm:presLayoutVars>
          <dgm:bulletEnabled val="1"/>
        </dgm:presLayoutVars>
      </dgm:prSet>
      <dgm:spPr/>
    </dgm:pt>
    <dgm:pt modelId="{362AA883-A98B-42AB-A354-E7F2A668FF8B}" type="pres">
      <dgm:prSet presAssocID="{4140B459-5DB7-4363-BB33-6933503948B0}" presName="ThreeConn_2-3" presStyleLbl="fgAccFollowNode1" presStyleIdx="1" presStyleCnt="2">
        <dgm:presLayoutVars>
          <dgm:bulletEnabled val="1"/>
        </dgm:presLayoutVars>
      </dgm:prSet>
      <dgm:spPr/>
    </dgm:pt>
    <dgm:pt modelId="{2F6D8DF2-72EE-442D-8EE1-3E2D16551C5B}" type="pres">
      <dgm:prSet presAssocID="{4140B459-5DB7-4363-BB33-6933503948B0}" presName="ThreeNodes_1_text" presStyleLbl="node1" presStyleIdx="2" presStyleCnt="3">
        <dgm:presLayoutVars>
          <dgm:bulletEnabled val="1"/>
        </dgm:presLayoutVars>
      </dgm:prSet>
      <dgm:spPr/>
    </dgm:pt>
    <dgm:pt modelId="{760EA326-3C2E-4886-828F-8FC03E424C7B}" type="pres">
      <dgm:prSet presAssocID="{4140B459-5DB7-4363-BB33-6933503948B0}" presName="ThreeNodes_2_text" presStyleLbl="node1" presStyleIdx="2" presStyleCnt="3">
        <dgm:presLayoutVars>
          <dgm:bulletEnabled val="1"/>
        </dgm:presLayoutVars>
      </dgm:prSet>
      <dgm:spPr/>
    </dgm:pt>
    <dgm:pt modelId="{DA6A1DC0-9B6E-4690-BCFB-D87C138B6030}" type="pres">
      <dgm:prSet presAssocID="{4140B459-5DB7-4363-BB33-6933503948B0}" presName="ThreeNodes_3_text" presStyleLbl="node1" presStyleIdx="2" presStyleCnt="3">
        <dgm:presLayoutVars>
          <dgm:bulletEnabled val="1"/>
        </dgm:presLayoutVars>
      </dgm:prSet>
      <dgm:spPr/>
    </dgm:pt>
  </dgm:ptLst>
  <dgm:cxnLst>
    <dgm:cxn modelId="{E291D202-9DC3-4380-9884-4D963846459F}" srcId="{4140B459-5DB7-4363-BB33-6933503948B0}" destId="{A227DB60-A9A2-4871-971B-68E5D2708F66}" srcOrd="1" destOrd="0" parTransId="{B33C6E48-1732-42B6-8FC9-1E54B9240013}" sibTransId="{FC850C92-D62B-410B-8488-A6841951B87E}"/>
    <dgm:cxn modelId="{EE35800E-5978-48C4-8DD5-01F9AAF6E668}" type="presOf" srcId="{FC850C92-D62B-410B-8488-A6841951B87E}" destId="{362AA883-A98B-42AB-A354-E7F2A668FF8B}" srcOrd="0" destOrd="0" presId="urn:microsoft.com/office/officeart/2005/8/layout/vProcess5"/>
    <dgm:cxn modelId="{8D6DC028-DBF3-40CD-99FC-D4E5D5596A0B}" type="presOf" srcId="{06746FED-9AB1-43B7-8C9B-358983CDEC92}" destId="{5FE481CD-648E-47B8-A733-2B073F7FFB79}" srcOrd="0" destOrd="0" presId="urn:microsoft.com/office/officeart/2005/8/layout/vProcess5"/>
    <dgm:cxn modelId="{2E879561-230F-4EF0-93F1-2489F96F172E}" type="presOf" srcId="{82A56C46-2FB5-4CCF-8F5A-D3B4EC13F411}" destId="{43BD4D56-EAAB-4C60-B24F-706ECC377528}" srcOrd="0" destOrd="0" presId="urn:microsoft.com/office/officeart/2005/8/layout/vProcess5"/>
    <dgm:cxn modelId="{19660147-6F83-4D1F-AC03-EC71BC00DDCA}" srcId="{4140B459-5DB7-4363-BB33-6933503948B0}" destId="{82A56C46-2FB5-4CCF-8F5A-D3B4EC13F411}" srcOrd="0" destOrd="0" parTransId="{3BA61A60-EA3F-42AF-82B3-ADCEF26CFD0C}" sibTransId="{6CF064A3-3DAF-4CC2-9B0A-AAA666CFDA9A}"/>
    <dgm:cxn modelId="{FA72A450-C0E1-4CB7-B79F-0ED15A1D881D}" type="presOf" srcId="{4140B459-5DB7-4363-BB33-6933503948B0}" destId="{7E8C164B-CABB-446E-A143-3DD6B16A2E13}" srcOrd="0" destOrd="0" presId="urn:microsoft.com/office/officeart/2005/8/layout/vProcess5"/>
    <dgm:cxn modelId="{7BC95380-D200-4700-A79D-0BC8119FF01E}" type="presOf" srcId="{A227DB60-A9A2-4871-971B-68E5D2708F66}" destId="{3B0448A1-07C1-453A-9A07-6180CC82D451}" srcOrd="0" destOrd="0" presId="urn:microsoft.com/office/officeart/2005/8/layout/vProcess5"/>
    <dgm:cxn modelId="{8E6086A9-7C9C-49FC-B2FC-83DD792465A6}" type="presOf" srcId="{82A56C46-2FB5-4CCF-8F5A-D3B4EC13F411}" destId="{2F6D8DF2-72EE-442D-8EE1-3E2D16551C5B}" srcOrd="1" destOrd="0" presId="urn:microsoft.com/office/officeart/2005/8/layout/vProcess5"/>
    <dgm:cxn modelId="{A6783FB9-788E-4EAA-9A94-BDF9F3DE6E62}" srcId="{4140B459-5DB7-4363-BB33-6933503948B0}" destId="{06746FED-9AB1-43B7-8C9B-358983CDEC92}" srcOrd="2" destOrd="0" parTransId="{E5F1C3DA-49E3-4926-AD24-219DCEB5E1EA}" sibTransId="{C1A5BB8B-28C2-4425-9E4F-C01C8A81CD85}"/>
    <dgm:cxn modelId="{97A555BB-2A3F-4597-B0DC-B028112CD7C6}" type="presOf" srcId="{6CF064A3-3DAF-4CC2-9B0A-AAA666CFDA9A}" destId="{8148504B-2457-46AA-8CF8-3984F23AC869}" srcOrd="0" destOrd="0" presId="urn:microsoft.com/office/officeart/2005/8/layout/vProcess5"/>
    <dgm:cxn modelId="{56E186BD-D942-4F89-BBF4-85B1CA4D14F7}" type="presOf" srcId="{06746FED-9AB1-43B7-8C9B-358983CDEC92}" destId="{DA6A1DC0-9B6E-4690-BCFB-D87C138B6030}" srcOrd="1" destOrd="0" presId="urn:microsoft.com/office/officeart/2005/8/layout/vProcess5"/>
    <dgm:cxn modelId="{2A612BCD-078F-49D1-A5C9-FCC0E8E95BC0}" type="presOf" srcId="{A227DB60-A9A2-4871-971B-68E5D2708F66}" destId="{760EA326-3C2E-4886-828F-8FC03E424C7B}" srcOrd="1" destOrd="0" presId="urn:microsoft.com/office/officeart/2005/8/layout/vProcess5"/>
    <dgm:cxn modelId="{87A2C553-5D62-4C1E-A247-C928057DCFD9}" type="presParOf" srcId="{7E8C164B-CABB-446E-A143-3DD6B16A2E13}" destId="{6210F3D3-E5CD-4474-B420-08F74A03CB7F}" srcOrd="0" destOrd="0" presId="urn:microsoft.com/office/officeart/2005/8/layout/vProcess5"/>
    <dgm:cxn modelId="{8DCA2697-CB10-466E-8830-ABA9FFB7094E}" type="presParOf" srcId="{7E8C164B-CABB-446E-A143-3DD6B16A2E13}" destId="{43BD4D56-EAAB-4C60-B24F-706ECC377528}" srcOrd="1" destOrd="0" presId="urn:microsoft.com/office/officeart/2005/8/layout/vProcess5"/>
    <dgm:cxn modelId="{2394DFB9-AE44-4855-83F0-4F28EBF78641}" type="presParOf" srcId="{7E8C164B-CABB-446E-A143-3DD6B16A2E13}" destId="{3B0448A1-07C1-453A-9A07-6180CC82D451}" srcOrd="2" destOrd="0" presId="urn:microsoft.com/office/officeart/2005/8/layout/vProcess5"/>
    <dgm:cxn modelId="{1B99565B-51C0-4850-85CF-C9E773BC8FF6}" type="presParOf" srcId="{7E8C164B-CABB-446E-A143-3DD6B16A2E13}" destId="{5FE481CD-648E-47B8-A733-2B073F7FFB79}" srcOrd="3" destOrd="0" presId="urn:microsoft.com/office/officeart/2005/8/layout/vProcess5"/>
    <dgm:cxn modelId="{40B3EB78-B1F3-42F1-9EEF-F55C39E110C7}" type="presParOf" srcId="{7E8C164B-CABB-446E-A143-3DD6B16A2E13}" destId="{8148504B-2457-46AA-8CF8-3984F23AC869}" srcOrd="4" destOrd="0" presId="urn:microsoft.com/office/officeart/2005/8/layout/vProcess5"/>
    <dgm:cxn modelId="{054E9246-2C2E-4D65-8526-9709FCAC465C}" type="presParOf" srcId="{7E8C164B-CABB-446E-A143-3DD6B16A2E13}" destId="{362AA883-A98B-42AB-A354-E7F2A668FF8B}" srcOrd="5" destOrd="0" presId="urn:microsoft.com/office/officeart/2005/8/layout/vProcess5"/>
    <dgm:cxn modelId="{E81E8FF5-20D5-4968-8C91-02E2F44744BD}" type="presParOf" srcId="{7E8C164B-CABB-446E-A143-3DD6B16A2E13}" destId="{2F6D8DF2-72EE-442D-8EE1-3E2D16551C5B}" srcOrd="6" destOrd="0" presId="urn:microsoft.com/office/officeart/2005/8/layout/vProcess5"/>
    <dgm:cxn modelId="{0E0639C9-6BC5-408B-BEDD-CBFBDE9B3BD3}" type="presParOf" srcId="{7E8C164B-CABB-446E-A143-3DD6B16A2E13}" destId="{760EA326-3C2E-4886-828F-8FC03E424C7B}" srcOrd="7" destOrd="0" presId="urn:microsoft.com/office/officeart/2005/8/layout/vProcess5"/>
    <dgm:cxn modelId="{A349171C-E539-4552-8F9B-365D374B13FB}" type="presParOf" srcId="{7E8C164B-CABB-446E-A143-3DD6B16A2E13}" destId="{DA6A1DC0-9B6E-4690-BCFB-D87C138B6030}" srcOrd="8"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9573688E-A09F-42C0-A087-DFFB6082EE4D}"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CFD59B52-FB82-4F78-9B0E-6382CFE61217}">
      <dgm:prSet/>
      <dgm:spPr/>
      <dgm:t>
        <a:bodyPr/>
        <a:lstStyle/>
        <a:p>
          <a:r>
            <a:rPr lang="en-GB"/>
            <a:t>Beghot- Complete fusion of the powers of parliament and the government. </a:t>
          </a:r>
          <a:endParaRPr lang="en-US"/>
        </a:p>
      </dgm:t>
    </dgm:pt>
    <dgm:pt modelId="{BAED7D9B-3FC0-4678-9778-248E4F2E02E3}" type="parTrans" cxnId="{4186FEF8-E65D-42DB-95EE-93AC5E7277DD}">
      <dgm:prSet/>
      <dgm:spPr/>
      <dgm:t>
        <a:bodyPr/>
        <a:lstStyle/>
        <a:p>
          <a:endParaRPr lang="en-US"/>
        </a:p>
      </dgm:t>
    </dgm:pt>
    <dgm:pt modelId="{17828AD0-8EBC-4E47-A530-B8D518B1B398}" type="sibTrans" cxnId="{4186FEF8-E65D-42DB-95EE-93AC5E7277DD}">
      <dgm:prSet/>
      <dgm:spPr/>
      <dgm:t>
        <a:bodyPr/>
        <a:lstStyle/>
        <a:p>
          <a:endParaRPr lang="en-US"/>
        </a:p>
      </dgm:t>
    </dgm:pt>
    <dgm:pt modelId="{5253D0BF-E86D-4916-9A50-17A654F14876}">
      <dgm:prSet/>
      <dgm:spPr/>
      <dgm:t>
        <a:bodyPr/>
        <a:lstStyle/>
        <a:p>
          <a:r>
            <a:rPr lang="en-GB"/>
            <a:t>But not true because different jobs in different jobs. </a:t>
          </a:r>
          <a:endParaRPr lang="en-US"/>
        </a:p>
      </dgm:t>
    </dgm:pt>
    <dgm:pt modelId="{7C9F8377-4D15-40B1-A379-98586A7B968F}" type="parTrans" cxnId="{D00AC4FB-3E4D-47E3-B9B0-9E5E3B7BB325}">
      <dgm:prSet/>
      <dgm:spPr/>
      <dgm:t>
        <a:bodyPr/>
        <a:lstStyle/>
        <a:p>
          <a:endParaRPr lang="en-US"/>
        </a:p>
      </dgm:t>
    </dgm:pt>
    <dgm:pt modelId="{A9BA5E6D-3363-4D91-9C03-0F2078BDE691}" type="sibTrans" cxnId="{D00AC4FB-3E4D-47E3-B9B0-9E5E3B7BB325}">
      <dgm:prSet/>
      <dgm:spPr/>
      <dgm:t>
        <a:bodyPr/>
        <a:lstStyle/>
        <a:p>
          <a:endParaRPr lang="en-US"/>
        </a:p>
      </dgm:t>
    </dgm:pt>
    <dgm:pt modelId="{7B678E7D-8D76-40EA-9A8F-F336FC59A7C8}">
      <dgm:prSet/>
      <dgm:spPr/>
      <dgm:t>
        <a:bodyPr/>
        <a:lstStyle/>
        <a:p>
          <a:r>
            <a:rPr lang="en-GB"/>
            <a:t>House of Commons Disqualifications Act 1975. </a:t>
          </a:r>
          <a:endParaRPr lang="en-US"/>
        </a:p>
      </dgm:t>
    </dgm:pt>
    <dgm:pt modelId="{70C9258E-8486-4AA2-B8FC-F43A807951B7}" type="parTrans" cxnId="{E7EC5E5E-B37E-44F9-92EA-6A1997460F28}">
      <dgm:prSet/>
      <dgm:spPr/>
      <dgm:t>
        <a:bodyPr/>
        <a:lstStyle/>
        <a:p>
          <a:endParaRPr lang="en-US"/>
        </a:p>
      </dgm:t>
    </dgm:pt>
    <dgm:pt modelId="{B0ED4161-C891-4353-94C4-AAAD39339B41}" type="sibTrans" cxnId="{E7EC5E5E-B37E-44F9-92EA-6A1997460F28}">
      <dgm:prSet/>
      <dgm:spPr/>
      <dgm:t>
        <a:bodyPr/>
        <a:lstStyle/>
        <a:p>
          <a:endParaRPr lang="en-US"/>
        </a:p>
      </dgm:t>
    </dgm:pt>
    <dgm:pt modelId="{7ABE44B7-1785-468E-B8CE-91152A4AC0A2}">
      <dgm:prSet/>
      <dgm:spPr/>
      <dgm:t>
        <a:bodyPr/>
        <a:lstStyle/>
        <a:p>
          <a:r>
            <a:rPr lang="en-GB"/>
            <a:t>Restricts people such as the police from being part of the house of commons. </a:t>
          </a:r>
          <a:endParaRPr lang="en-US"/>
        </a:p>
      </dgm:t>
    </dgm:pt>
    <dgm:pt modelId="{271F5E18-64E1-40E4-AAD8-F6EEEFEE1E40}" type="parTrans" cxnId="{E73548A9-6A62-47C1-83AA-DB68BF979636}">
      <dgm:prSet/>
      <dgm:spPr/>
      <dgm:t>
        <a:bodyPr/>
        <a:lstStyle/>
        <a:p>
          <a:endParaRPr lang="en-US"/>
        </a:p>
      </dgm:t>
    </dgm:pt>
    <dgm:pt modelId="{7A172ACD-4722-47BB-8331-BAE93F0C69E3}" type="sibTrans" cxnId="{E73548A9-6A62-47C1-83AA-DB68BF979636}">
      <dgm:prSet/>
      <dgm:spPr/>
      <dgm:t>
        <a:bodyPr/>
        <a:lstStyle/>
        <a:p>
          <a:endParaRPr lang="en-US"/>
        </a:p>
      </dgm:t>
    </dgm:pt>
    <dgm:pt modelId="{AE026856-2505-444E-A28C-44E3839C2845}">
      <dgm:prSet/>
      <dgm:spPr/>
      <dgm:t>
        <a:bodyPr/>
        <a:lstStyle/>
        <a:p>
          <a:r>
            <a:rPr lang="en-GB"/>
            <a:t>Only 92 people can be in the House of commons. </a:t>
          </a:r>
          <a:endParaRPr lang="en-US"/>
        </a:p>
      </dgm:t>
    </dgm:pt>
    <dgm:pt modelId="{59019601-577B-4644-B1A2-3B37633496C8}" type="parTrans" cxnId="{6B887278-3BE4-422D-B088-A9FD7B8D9108}">
      <dgm:prSet/>
      <dgm:spPr/>
      <dgm:t>
        <a:bodyPr/>
        <a:lstStyle/>
        <a:p>
          <a:endParaRPr lang="en-US"/>
        </a:p>
      </dgm:t>
    </dgm:pt>
    <dgm:pt modelId="{C735E414-86A4-43BC-9E0C-7F98A841BAA0}" type="sibTrans" cxnId="{6B887278-3BE4-422D-B088-A9FD7B8D9108}">
      <dgm:prSet/>
      <dgm:spPr/>
      <dgm:t>
        <a:bodyPr/>
        <a:lstStyle/>
        <a:p>
          <a:endParaRPr lang="en-US"/>
        </a:p>
      </dgm:t>
    </dgm:pt>
    <dgm:pt modelId="{820E08B8-9F48-458D-9321-85F87CC723BB}">
      <dgm:prSet/>
      <dgm:spPr/>
      <dgm:t>
        <a:bodyPr/>
        <a:lstStyle/>
        <a:p>
          <a:r>
            <a:rPr lang="en-GB"/>
            <a:t>Parliament controls the government – delegated legislation – checks and balances. </a:t>
          </a:r>
          <a:endParaRPr lang="en-US"/>
        </a:p>
      </dgm:t>
    </dgm:pt>
    <dgm:pt modelId="{C5D15AB1-D22E-40A6-9ABE-BCEFA4C496E3}" type="parTrans" cxnId="{535EB128-31A5-40E8-B608-E6996D825AD6}">
      <dgm:prSet/>
      <dgm:spPr/>
      <dgm:t>
        <a:bodyPr/>
        <a:lstStyle/>
        <a:p>
          <a:endParaRPr lang="en-US"/>
        </a:p>
      </dgm:t>
    </dgm:pt>
    <dgm:pt modelId="{401845D1-30A3-4628-BC01-29EAC3DDD6BD}" type="sibTrans" cxnId="{535EB128-31A5-40E8-B608-E6996D825AD6}">
      <dgm:prSet/>
      <dgm:spPr/>
      <dgm:t>
        <a:bodyPr/>
        <a:lstStyle/>
        <a:p>
          <a:endParaRPr lang="en-US"/>
        </a:p>
      </dgm:t>
    </dgm:pt>
    <dgm:pt modelId="{FEB0DE0B-1874-47C0-882B-76A956F189BC}">
      <dgm:prSet/>
      <dgm:spPr/>
      <dgm:t>
        <a:bodyPr/>
        <a:lstStyle/>
        <a:p>
          <a:r>
            <a:rPr lang="en-GB"/>
            <a:t>Parliament will hold government to account for their actions. </a:t>
          </a:r>
          <a:endParaRPr lang="en-US"/>
        </a:p>
      </dgm:t>
    </dgm:pt>
    <dgm:pt modelId="{EE048FAD-F8BA-43BD-8C2A-CBDA6C9B6FC8}" type="parTrans" cxnId="{795C333D-2701-4B0E-921C-BC8E5907F977}">
      <dgm:prSet/>
      <dgm:spPr/>
      <dgm:t>
        <a:bodyPr/>
        <a:lstStyle/>
        <a:p>
          <a:endParaRPr lang="en-US"/>
        </a:p>
      </dgm:t>
    </dgm:pt>
    <dgm:pt modelId="{47D3F59C-EF76-4DAF-B939-0B2B112B8DA3}" type="sibTrans" cxnId="{795C333D-2701-4B0E-921C-BC8E5907F977}">
      <dgm:prSet/>
      <dgm:spPr/>
      <dgm:t>
        <a:bodyPr/>
        <a:lstStyle/>
        <a:p>
          <a:endParaRPr lang="en-US"/>
        </a:p>
      </dgm:t>
    </dgm:pt>
    <dgm:pt modelId="{58660076-46AD-42F3-A85B-AD3CB6ACC1C2}" type="pres">
      <dgm:prSet presAssocID="{9573688E-A09F-42C0-A087-DFFB6082EE4D}" presName="linear" presStyleCnt="0">
        <dgm:presLayoutVars>
          <dgm:animLvl val="lvl"/>
          <dgm:resizeHandles val="exact"/>
        </dgm:presLayoutVars>
      </dgm:prSet>
      <dgm:spPr/>
    </dgm:pt>
    <dgm:pt modelId="{5A51E0B7-D229-4A46-A707-D6B3CEF71357}" type="pres">
      <dgm:prSet presAssocID="{CFD59B52-FB82-4F78-9B0E-6382CFE61217}" presName="parentText" presStyleLbl="node1" presStyleIdx="0" presStyleCnt="7">
        <dgm:presLayoutVars>
          <dgm:chMax val="0"/>
          <dgm:bulletEnabled val="1"/>
        </dgm:presLayoutVars>
      </dgm:prSet>
      <dgm:spPr/>
    </dgm:pt>
    <dgm:pt modelId="{3D3A5782-8B41-4AD4-B35F-93E226143305}" type="pres">
      <dgm:prSet presAssocID="{17828AD0-8EBC-4E47-A530-B8D518B1B398}" presName="spacer" presStyleCnt="0"/>
      <dgm:spPr/>
    </dgm:pt>
    <dgm:pt modelId="{833BC1E4-DB0C-497B-A2A0-F8343891059D}" type="pres">
      <dgm:prSet presAssocID="{5253D0BF-E86D-4916-9A50-17A654F14876}" presName="parentText" presStyleLbl="node1" presStyleIdx="1" presStyleCnt="7">
        <dgm:presLayoutVars>
          <dgm:chMax val="0"/>
          <dgm:bulletEnabled val="1"/>
        </dgm:presLayoutVars>
      </dgm:prSet>
      <dgm:spPr/>
    </dgm:pt>
    <dgm:pt modelId="{F75D2C85-F08E-4086-894E-237C80B1B2D1}" type="pres">
      <dgm:prSet presAssocID="{A9BA5E6D-3363-4D91-9C03-0F2078BDE691}" presName="spacer" presStyleCnt="0"/>
      <dgm:spPr/>
    </dgm:pt>
    <dgm:pt modelId="{9F1F8083-DFAC-4734-84DC-7F5B994B7A23}" type="pres">
      <dgm:prSet presAssocID="{7B678E7D-8D76-40EA-9A8F-F336FC59A7C8}" presName="parentText" presStyleLbl="node1" presStyleIdx="2" presStyleCnt="7">
        <dgm:presLayoutVars>
          <dgm:chMax val="0"/>
          <dgm:bulletEnabled val="1"/>
        </dgm:presLayoutVars>
      </dgm:prSet>
      <dgm:spPr/>
    </dgm:pt>
    <dgm:pt modelId="{97F93548-711A-46F2-BE4E-B633C80423C6}" type="pres">
      <dgm:prSet presAssocID="{B0ED4161-C891-4353-94C4-AAAD39339B41}" presName="spacer" presStyleCnt="0"/>
      <dgm:spPr/>
    </dgm:pt>
    <dgm:pt modelId="{235ED20C-46DF-4616-8E82-2AFD6C0B8DA5}" type="pres">
      <dgm:prSet presAssocID="{7ABE44B7-1785-468E-B8CE-91152A4AC0A2}" presName="parentText" presStyleLbl="node1" presStyleIdx="3" presStyleCnt="7">
        <dgm:presLayoutVars>
          <dgm:chMax val="0"/>
          <dgm:bulletEnabled val="1"/>
        </dgm:presLayoutVars>
      </dgm:prSet>
      <dgm:spPr/>
    </dgm:pt>
    <dgm:pt modelId="{8CEEFA9B-7053-4271-9548-E1C1DD4745EF}" type="pres">
      <dgm:prSet presAssocID="{7A172ACD-4722-47BB-8331-BAE93F0C69E3}" presName="spacer" presStyleCnt="0"/>
      <dgm:spPr/>
    </dgm:pt>
    <dgm:pt modelId="{6D961CF1-00DC-4182-880E-EC9FFFFC3FC6}" type="pres">
      <dgm:prSet presAssocID="{AE026856-2505-444E-A28C-44E3839C2845}" presName="parentText" presStyleLbl="node1" presStyleIdx="4" presStyleCnt="7">
        <dgm:presLayoutVars>
          <dgm:chMax val="0"/>
          <dgm:bulletEnabled val="1"/>
        </dgm:presLayoutVars>
      </dgm:prSet>
      <dgm:spPr/>
    </dgm:pt>
    <dgm:pt modelId="{A211EC4B-FC9C-421A-A362-D5B2E146EA6E}" type="pres">
      <dgm:prSet presAssocID="{C735E414-86A4-43BC-9E0C-7F98A841BAA0}" presName="spacer" presStyleCnt="0"/>
      <dgm:spPr/>
    </dgm:pt>
    <dgm:pt modelId="{F61DFBBE-482B-41BC-90EB-46425D422CFB}" type="pres">
      <dgm:prSet presAssocID="{820E08B8-9F48-458D-9321-85F87CC723BB}" presName="parentText" presStyleLbl="node1" presStyleIdx="5" presStyleCnt="7">
        <dgm:presLayoutVars>
          <dgm:chMax val="0"/>
          <dgm:bulletEnabled val="1"/>
        </dgm:presLayoutVars>
      </dgm:prSet>
      <dgm:spPr/>
    </dgm:pt>
    <dgm:pt modelId="{DAF68D0E-8592-45CF-8886-3C858F07DF4B}" type="pres">
      <dgm:prSet presAssocID="{401845D1-30A3-4628-BC01-29EAC3DDD6BD}" presName="spacer" presStyleCnt="0"/>
      <dgm:spPr/>
    </dgm:pt>
    <dgm:pt modelId="{3AD9E272-71B3-4AC3-AF76-3E2558D56ED0}" type="pres">
      <dgm:prSet presAssocID="{FEB0DE0B-1874-47C0-882B-76A956F189BC}" presName="parentText" presStyleLbl="node1" presStyleIdx="6" presStyleCnt="7">
        <dgm:presLayoutVars>
          <dgm:chMax val="0"/>
          <dgm:bulletEnabled val="1"/>
        </dgm:presLayoutVars>
      </dgm:prSet>
      <dgm:spPr/>
    </dgm:pt>
  </dgm:ptLst>
  <dgm:cxnLst>
    <dgm:cxn modelId="{EE5C4504-4A22-4BEC-8F04-29B5C088503F}" type="presOf" srcId="{5253D0BF-E86D-4916-9A50-17A654F14876}" destId="{833BC1E4-DB0C-497B-A2A0-F8343891059D}" srcOrd="0" destOrd="0" presId="urn:microsoft.com/office/officeart/2005/8/layout/vList2"/>
    <dgm:cxn modelId="{535EB128-31A5-40E8-B608-E6996D825AD6}" srcId="{9573688E-A09F-42C0-A087-DFFB6082EE4D}" destId="{820E08B8-9F48-458D-9321-85F87CC723BB}" srcOrd="5" destOrd="0" parTransId="{C5D15AB1-D22E-40A6-9ABE-BCEFA4C496E3}" sibTransId="{401845D1-30A3-4628-BC01-29EAC3DDD6BD}"/>
    <dgm:cxn modelId="{C8D84D33-7096-4764-AB6F-3EE2529CB15E}" type="presOf" srcId="{CFD59B52-FB82-4F78-9B0E-6382CFE61217}" destId="{5A51E0B7-D229-4A46-A707-D6B3CEF71357}" srcOrd="0" destOrd="0" presId="urn:microsoft.com/office/officeart/2005/8/layout/vList2"/>
    <dgm:cxn modelId="{E1A3623B-DE0E-4F9D-A0F3-B13D749D8FEC}" type="presOf" srcId="{7ABE44B7-1785-468E-B8CE-91152A4AC0A2}" destId="{235ED20C-46DF-4616-8E82-2AFD6C0B8DA5}" srcOrd="0" destOrd="0" presId="urn:microsoft.com/office/officeart/2005/8/layout/vList2"/>
    <dgm:cxn modelId="{795C333D-2701-4B0E-921C-BC8E5907F977}" srcId="{9573688E-A09F-42C0-A087-DFFB6082EE4D}" destId="{FEB0DE0B-1874-47C0-882B-76A956F189BC}" srcOrd="6" destOrd="0" parTransId="{EE048FAD-F8BA-43BD-8C2A-CBDA6C9B6FC8}" sibTransId="{47D3F59C-EF76-4DAF-B939-0B2B112B8DA3}"/>
    <dgm:cxn modelId="{E7EC5E5E-B37E-44F9-92EA-6A1997460F28}" srcId="{9573688E-A09F-42C0-A087-DFFB6082EE4D}" destId="{7B678E7D-8D76-40EA-9A8F-F336FC59A7C8}" srcOrd="2" destOrd="0" parTransId="{70C9258E-8486-4AA2-B8FC-F43A807951B7}" sibTransId="{B0ED4161-C891-4353-94C4-AAAD39339B41}"/>
    <dgm:cxn modelId="{1CF50E4E-FBD8-45ED-8ABE-92123463901B}" type="presOf" srcId="{9573688E-A09F-42C0-A087-DFFB6082EE4D}" destId="{58660076-46AD-42F3-A85B-AD3CB6ACC1C2}" srcOrd="0" destOrd="0" presId="urn:microsoft.com/office/officeart/2005/8/layout/vList2"/>
    <dgm:cxn modelId="{E9D6EB55-50D3-4911-9D0B-6AFDD90736C3}" type="presOf" srcId="{820E08B8-9F48-458D-9321-85F87CC723BB}" destId="{F61DFBBE-482B-41BC-90EB-46425D422CFB}" srcOrd="0" destOrd="0" presId="urn:microsoft.com/office/officeart/2005/8/layout/vList2"/>
    <dgm:cxn modelId="{635E9157-A861-4DA3-B11A-7164266B951E}" type="presOf" srcId="{FEB0DE0B-1874-47C0-882B-76A956F189BC}" destId="{3AD9E272-71B3-4AC3-AF76-3E2558D56ED0}" srcOrd="0" destOrd="0" presId="urn:microsoft.com/office/officeart/2005/8/layout/vList2"/>
    <dgm:cxn modelId="{6B887278-3BE4-422D-B088-A9FD7B8D9108}" srcId="{9573688E-A09F-42C0-A087-DFFB6082EE4D}" destId="{AE026856-2505-444E-A28C-44E3839C2845}" srcOrd="4" destOrd="0" parTransId="{59019601-577B-4644-B1A2-3B37633496C8}" sibTransId="{C735E414-86A4-43BC-9E0C-7F98A841BAA0}"/>
    <dgm:cxn modelId="{D587A19D-F196-4DA6-B1EB-88C435A2FC8C}" type="presOf" srcId="{7B678E7D-8D76-40EA-9A8F-F336FC59A7C8}" destId="{9F1F8083-DFAC-4734-84DC-7F5B994B7A23}" srcOrd="0" destOrd="0" presId="urn:microsoft.com/office/officeart/2005/8/layout/vList2"/>
    <dgm:cxn modelId="{E73548A9-6A62-47C1-83AA-DB68BF979636}" srcId="{9573688E-A09F-42C0-A087-DFFB6082EE4D}" destId="{7ABE44B7-1785-468E-B8CE-91152A4AC0A2}" srcOrd="3" destOrd="0" parTransId="{271F5E18-64E1-40E4-AAD8-F6EEEFEE1E40}" sibTransId="{7A172ACD-4722-47BB-8331-BAE93F0C69E3}"/>
    <dgm:cxn modelId="{3EF014D3-B308-4D33-A2E8-29A71DE8744A}" type="presOf" srcId="{AE026856-2505-444E-A28C-44E3839C2845}" destId="{6D961CF1-00DC-4182-880E-EC9FFFFC3FC6}" srcOrd="0" destOrd="0" presId="urn:microsoft.com/office/officeart/2005/8/layout/vList2"/>
    <dgm:cxn modelId="{4186FEF8-E65D-42DB-95EE-93AC5E7277DD}" srcId="{9573688E-A09F-42C0-A087-DFFB6082EE4D}" destId="{CFD59B52-FB82-4F78-9B0E-6382CFE61217}" srcOrd="0" destOrd="0" parTransId="{BAED7D9B-3FC0-4678-9778-248E4F2E02E3}" sibTransId="{17828AD0-8EBC-4E47-A530-B8D518B1B398}"/>
    <dgm:cxn modelId="{D00AC4FB-3E4D-47E3-B9B0-9E5E3B7BB325}" srcId="{9573688E-A09F-42C0-A087-DFFB6082EE4D}" destId="{5253D0BF-E86D-4916-9A50-17A654F14876}" srcOrd="1" destOrd="0" parTransId="{7C9F8377-4D15-40B1-A379-98586A7B968F}" sibTransId="{A9BA5E6D-3363-4D91-9C03-0F2078BDE691}"/>
    <dgm:cxn modelId="{2EC30CC3-B3C6-486D-ACA8-D2C1F8835B5B}" type="presParOf" srcId="{58660076-46AD-42F3-A85B-AD3CB6ACC1C2}" destId="{5A51E0B7-D229-4A46-A707-D6B3CEF71357}" srcOrd="0" destOrd="0" presId="urn:microsoft.com/office/officeart/2005/8/layout/vList2"/>
    <dgm:cxn modelId="{8CFB45B2-CA82-47AA-8CE7-8A9F77A25B99}" type="presParOf" srcId="{58660076-46AD-42F3-A85B-AD3CB6ACC1C2}" destId="{3D3A5782-8B41-4AD4-B35F-93E226143305}" srcOrd="1" destOrd="0" presId="urn:microsoft.com/office/officeart/2005/8/layout/vList2"/>
    <dgm:cxn modelId="{FF680BA1-409C-4C77-88CA-BC29B20DABC0}" type="presParOf" srcId="{58660076-46AD-42F3-A85B-AD3CB6ACC1C2}" destId="{833BC1E4-DB0C-497B-A2A0-F8343891059D}" srcOrd="2" destOrd="0" presId="urn:microsoft.com/office/officeart/2005/8/layout/vList2"/>
    <dgm:cxn modelId="{C5B8E08F-CCE4-404E-A492-6CE5DCFAAEC6}" type="presParOf" srcId="{58660076-46AD-42F3-A85B-AD3CB6ACC1C2}" destId="{F75D2C85-F08E-4086-894E-237C80B1B2D1}" srcOrd="3" destOrd="0" presId="urn:microsoft.com/office/officeart/2005/8/layout/vList2"/>
    <dgm:cxn modelId="{B04BD608-6591-4304-8A40-DC3A1A9311B9}" type="presParOf" srcId="{58660076-46AD-42F3-A85B-AD3CB6ACC1C2}" destId="{9F1F8083-DFAC-4734-84DC-7F5B994B7A23}" srcOrd="4" destOrd="0" presId="urn:microsoft.com/office/officeart/2005/8/layout/vList2"/>
    <dgm:cxn modelId="{CCBB6AD9-250E-4D09-B657-EA81FBFA06AD}" type="presParOf" srcId="{58660076-46AD-42F3-A85B-AD3CB6ACC1C2}" destId="{97F93548-711A-46F2-BE4E-B633C80423C6}" srcOrd="5" destOrd="0" presId="urn:microsoft.com/office/officeart/2005/8/layout/vList2"/>
    <dgm:cxn modelId="{C2D64D7A-B7C8-450C-8B91-4DA45EA28AE5}" type="presParOf" srcId="{58660076-46AD-42F3-A85B-AD3CB6ACC1C2}" destId="{235ED20C-46DF-4616-8E82-2AFD6C0B8DA5}" srcOrd="6" destOrd="0" presId="urn:microsoft.com/office/officeart/2005/8/layout/vList2"/>
    <dgm:cxn modelId="{F04C9AF5-DF26-45A1-A0AA-C9C84E9D1A44}" type="presParOf" srcId="{58660076-46AD-42F3-A85B-AD3CB6ACC1C2}" destId="{8CEEFA9B-7053-4271-9548-E1C1DD4745EF}" srcOrd="7" destOrd="0" presId="urn:microsoft.com/office/officeart/2005/8/layout/vList2"/>
    <dgm:cxn modelId="{597F871E-25EA-418A-80BB-592BD4EAC79E}" type="presParOf" srcId="{58660076-46AD-42F3-A85B-AD3CB6ACC1C2}" destId="{6D961CF1-00DC-4182-880E-EC9FFFFC3FC6}" srcOrd="8" destOrd="0" presId="urn:microsoft.com/office/officeart/2005/8/layout/vList2"/>
    <dgm:cxn modelId="{CE8B9C1F-2909-47D3-A2F0-C0E355DF082D}" type="presParOf" srcId="{58660076-46AD-42F3-A85B-AD3CB6ACC1C2}" destId="{A211EC4B-FC9C-421A-A362-D5B2E146EA6E}" srcOrd="9" destOrd="0" presId="urn:microsoft.com/office/officeart/2005/8/layout/vList2"/>
    <dgm:cxn modelId="{51045F95-9DF0-4798-9FD3-A32811AE559E}" type="presParOf" srcId="{58660076-46AD-42F3-A85B-AD3CB6ACC1C2}" destId="{F61DFBBE-482B-41BC-90EB-46425D422CFB}" srcOrd="10" destOrd="0" presId="urn:microsoft.com/office/officeart/2005/8/layout/vList2"/>
    <dgm:cxn modelId="{21AF3A14-452B-47B6-B8C4-BE1ADD733DA6}" type="presParOf" srcId="{58660076-46AD-42F3-A85B-AD3CB6ACC1C2}" destId="{DAF68D0E-8592-45CF-8886-3C858F07DF4B}" srcOrd="11" destOrd="0" presId="urn:microsoft.com/office/officeart/2005/8/layout/vList2"/>
    <dgm:cxn modelId="{D6B9F14F-0A4C-4C13-9A07-6DAD1763371D}" type="presParOf" srcId="{58660076-46AD-42F3-A85B-AD3CB6ACC1C2}" destId="{3AD9E272-71B3-4AC3-AF76-3E2558D56ED0}" srcOrd="1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CEBC3834-870F-489D-A1BF-AD6688EF138F}" type="doc">
      <dgm:prSet loTypeId="urn:microsoft.com/office/officeart/2005/8/layout/vProcess5" loCatId="process" qsTypeId="urn:microsoft.com/office/officeart/2005/8/quickstyle/simple1" qsCatId="simple" csTypeId="urn:microsoft.com/office/officeart/2005/8/colors/colorful1" csCatId="colorful"/>
      <dgm:spPr/>
      <dgm:t>
        <a:bodyPr/>
        <a:lstStyle/>
        <a:p>
          <a:endParaRPr lang="en-US"/>
        </a:p>
      </dgm:t>
    </dgm:pt>
    <dgm:pt modelId="{46123830-22EF-4012-9997-8E65A430B916}">
      <dgm:prSet/>
      <dgm:spPr/>
      <dgm:t>
        <a:bodyPr/>
        <a:lstStyle/>
        <a:p>
          <a:r>
            <a:rPr lang="en-GB"/>
            <a:t>Answer the following question; </a:t>
          </a:r>
          <a:endParaRPr lang="en-US"/>
        </a:p>
      </dgm:t>
    </dgm:pt>
    <dgm:pt modelId="{C363AEE8-C7F6-4FCE-8FD3-0AEF30208266}" type="parTrans" cxnId="{16BDEAA3-9ADB-42A6-8933-43561977502D}">
      <dgm:prSet/>
      <dgm:spPr/>
      <dgm:t>
        <a:bodyPr/>
        <a:lstStyle/>
        <a:p>
          <a:endParaRPr lang="en-US"/>
        </a:p>
      </dgm:t>
    </dgm:pt>
    <dgm:pt modelId="{02D7B3DD-6BB4-4E64-B911-6277C34C9B73}" type="sibTrans" cxnId="{16BDEAA3-9ADB-42A6-8933-43561977502D}">
      <dgm:prSet/>
      <dgm:spPr/>
      <dgm:t>
        <a:bodyPr/>
        <a:lstStyle/>
        <a:p>
          <a:endParaRPr lang="en-US"/>
        </a:p>
      </dgm:t>
    </dgm:pt>
    <dgm:pt modelId="{8AB6D4CE-69C9-4D9F-ACC8-316BE68A3364}">
      <dgm:prSet/>
      <dgm:spPr/>
      <dgm:t>
        <a:bodyPr/>
        <a:lstStyle/>
        <a:p>
          <a:r>
            <a:rPr lang="en-GB"/>
            <a:t>Do we have separation between parliament and the government? </a:t>
          </a:r>
          <a:endParaRPr lang="en-US"/>
        </a:p>
      </dgm:t>
    </dgm:pt>
    <dgm:pt modelId="{D9025248-FF3C-4ED9-9DA8-45485E018F5B}" type="parTrans" cxnId="{9D218FD6-6224-45CE-935A-9383224801C2}">
      <dgm:prSet/>
      <dgm:spPr/>
      <dgm:t>
        <a:bodyPr/>
        <a:lstStyle/>
        <a:p>
          <a:endParaRPr lang="en-US"/>
        </a:p>
      </dgm:t>
    </dgm:pt>
    <dgm:pt modelId="{1A2129D2-CD54-4D41-8D2E-AC40831EC57C}" type="sibTrans" cxnId="{9D218FD6-6224-45CE-935A-9383224801C2}">
      <dgm:prSet/>
      <dgm:spPr/>
      <dgm:t>
        <a:bodyPr/>
        <a:lstStyle/>
        <a:p>
          <a:endParaRPr lang="en-US"/>
        </a:p>
      </dgm:t>
    </dgm:pt>
    <dgm:pt modelId="{F36E1279-1AAD-4B56-B86A-A9881C924AA5}">
      <dgm:prSet/>
      <dgm:spPr/>
      <dgm:t>
        <a:bodyPr/>
        <a:lstStyle/>
        <a:p>
          <a:r>
            <a:rPr lang="en-GB"/>
            <a:t>Do we need complete separation? </a:t>
          </a:r>
          <a:endParaRPr lang="en-US"/>
        </a:p>
      </dgm:t>
    </dgm:pt>
    <dgm:pt modelId="{B05D7D70-3EEA-4B32-9CE0-36F0F3B37D58}" type="parTrans" cxnId="{FD573949-E392-449E-9548-62B7D3072BCE}">
      <dgm:prSet/>
      <dgm:spPr/>
      <dgm:t>
        <a:bodyPr/>
        <a:lstStyle/>
        <a:p>
          <a:endParaRPr lang="en-US"/>
        </a:p>
      </dgm:t>
    </dgm:pt>
    <dgm:pt modelId="{A275C47C-5AA4-484F-BE5C-1AC80FEDF976}" type="sibTrans" cxnId="{FD573949-E392-449E-9548-62B7D3072BCE}">
      <dgm:prSet/>
      <dgm:spPr/>
      <dgm:t>
        <a:bodyPr/>
        <a:lstStyle/>
        <a:p>
          <a:endParaRPr lang="en-US"/>
        </a:p>
      </dgm:t>
    </dgm:pt>
    <dgm:pt modelId="{D69BFEAE-56C9-450C-B02C-B7E4034DC77D}">
      <dgm:prSet/>
      <dgm:spPr/>
      <dgm:t>
        <a:bodyPr/>
        <a:lstStyle/>
        <a:p>
          <a:r>
            <a:rPr lang="en-GB"/>
            <a:t>What happens if we do have complete separation?</a:t>
          </a:r>
          <a:endParaRPr lang="en-US"/>
        </a:p>
      </dgm:t>
    </dgm:pt>
    <dgm:pt modelId="{4E2B84D4-5A09-4B28-A17E-E41D4DF66484}" type="parTrans" cxnId="{3221A4D2-FED5-4BDE-A8ED-3BCBCFB4195A}">
      <dgm:prSet/>
      <dgm:spPr/>
      <dgm:t>
        <a:bodyPr/>
        <a:lstStyle/>
        <a:p>
          <a:endParaRPr lang="en-US"/>
        </a:p>
      </dgm:t>
    </dgm:pt>
    <dgm:pt modelId="{1DEAFFF1-99A4-4833-86B8-4183D3FB23AF}" type="sibTrans" cxnId="{3221A4D2-FED5-4BDE-A8ED-3BCBCFB4195A}">
      <dgm:prSet/>
      <dgm:spPr/>
      <dgm:t>
        <a:bodyPr/>
        <a:lstStyle/>
        <a:p>
          <a:endParaRPr lang="en-US"/>
        </a:p>
      </dgm:t>
    </dgm:pt>
    <dgm:pt modelId="{0B8CD82D-8AC0-4A11-803A-C1E92E5889B0}" type="pres">
      <dgm:prSet presAssocID="{CEBC3834-870F-489D-A1BF-AD6688EF138F}" presName="outerComposite" presStyleCnt="0">
        <dgm:presLayoutVars>
          <dgm:chMax val="5"/>
          <dgm:dir/>
          <dgm:resizeHandles val="exact"/>
        </dgm:presLayoutVars>
      </dgm:prSet>
      <dgm:spPr/>
    </dgm:pt>
    <dgm:pt modelId="{5C65CBC4-E39A-4EE9-B3D1-FF5712493CC5}" type="pres">
      <dgm:prSet presAssocID="{CEBC3834-870F-489D-A1BF-AD6688EF138F}" presName="dummyMaxCanvas" presStyleCnt="0">
        <dgm:presLayoutVars/>
      </dgm:prSet>
      <dgm:spPr/>
    </dgm:pt>
    <dgm:pt modelId="{9DCD88C3-0A8D-4924-98D6-35CEEA44CE50}" type="pres">
      <dgm:prSet presAssocID="{CEBC3834-870F-489D-A1BF-AD6688EF138F}" presName="FourNodes_1" presStyleLbl="node1" presStyleIdx="0" presStyleCnt="4">
        <dgm:presLayoutVars>
          <dgm:bulletEnabled val="1"/>
        </dgm:presLayoutVars>
      </dgm:prSet>
      <dgm:spPr/>
    </dgm:pt>
    <dgm:pt modelId="{048DC08C-BB42-43A2-BA1F-6F560875A4F9}" type="pres">
      <dgm:prSet presAssocID="{CEBC3834-870F-489D-A1BF-AD6688EF138F}" presName="FourNodes_2" presStyleLbl="node1" presStyleIdx="1" presStyleCnt="4">
        <dgm:presLayoutVars>
          <dgm:bulletEnabled val="1"/>
        </dgm:presLayoutVars>
      </dgm:prSet>
      <dgm:spPr/>
    </dgm:pt>
    <dgm:pt modelId="{F2B22914-6163-46B9-BDB5-5098035428DA}" type="pres">
      <dgm:prSet presAssocID="{CEBC3834-870F-489D-A1BF-AD6688EF138F}" presName="FourNodes_3" presStyleLbl="node1" presStyleIdx="2" presStyleCnt="4">
        <dgm:presLayoutVars>
          <dgm:bulletEnabled val="1"/>
        </dgm:presLayoutVars>
      </dgm:prSet>
      <dgm:spPr/>
    </dgm:pt>
    <dgm:pt modelId="{146FD0A9-73BC-46BD-952C-0EFD31EE83EE}" type="pres">
      <dgm:prSet presAssocID="{CEBC3834-870F-489D-A1BF-AD6688EF138F}" presName="FourNodes_4" presStyleLbl="node1" presStyleIdx="3" presStyleCnt="4">
        <dgm:presLayoutVars>
          <dgm:bulletEnabled val="1"/>
        </dgm:presLayoutVars>
      </dgm:prSet>
      <dgm:spPr/>
    </dgm:pt>
    <dgm:pt modelId="{07C9D34D-D35F-43D9-B964-B99C414B8E38}" type="pres">
      <dgm:prSet presAssocID="{CEBC3834-870F-489D-A1BF-AD6688EF138F}" presName="FourConn_1-2" presStyleLbl="fgAccFollowNode1" presStyleIdx="0" presStyleCnt="3">
        <dgm:presLayoutVars>
          <dgm:bulletEnabled val="1"/>
        </dgm:presLayoutVars>
      </dgm:prSet>
      <dgm:spPr/>
    </dgm:pt>
    <dgm:pt modelId="{4C879835-9DC9-4177-96EC-B746C15320E1}" type="pres">
      <dgm:prSet presAssocID="{CEBC3834-870F-489D-A1BF-AD6688EF138F}" presName="FourConn_2-3" presStyleLbl="fgAccFollowNode1" presStyleIdx="1" presStyleCnt="3">
        <dgm:presLayoutVars>
          <dgm:bulletEnabled val="1"/>
        </dgm:presLayoutVars>
      </dgm:prSet>
      <dgm:spPr/>
    </dgm:pt>
    <dgm:pt modelId="{E9E12C9C-F7C1-46F0-A56A-C512F1815348}" type="pres">
      <dgm:prSet presAssocID="{CEBC3834-870F-489D-A1BF-AD6688EF138F}" presName="FourConn_3-4" presStyleLbl="fgAccFollowNode1" presStyleIdx="2" presStyleCnt="3">
        <dgm:presLayoutVars>
          <dgm:bulletEnabled val="1"/>
        </dgm:presLayoutVars>
      </dgm:prSet>
      <dgm:spPr/>
    </dgm:pt>
    <dgm:pt modelId="{FBD36367-1048-4E5C-A0C3-1D6C4F48444E}" type="pres">
      <dgm:prSet presAssocID="{CEBC3834-870F-489D-A1BF-AD6688EF138F}" presName="FourNodes_1_text" presStyleLbl="node1" presStyleIdx="3" presStyleCnt="4">
        <dgm:presLayoutVars>
          <dgm:bulletEnabled val="1"/>
        </dgm:presLayoutVars>
      </dgm:prSet>
      <dgm:spPr/>
    </dgm:pt>
    <dgm:pt modelId="{D7737B9F-EE4D-492B-9641-A7C65243B62C}" type="pres">
      <dgm:prSet presAssocID="{CEBC3834-870F-489D-A1BF-AD6688EF138F}" presName="FourNodes_2_text" presStyleLbl="node1" presStyleIdx="3" presStyleCnt="4">
        <dgm:presLayoutVars>
          <dgm:bulletEnabled val="1"/>
        </dgm:presLayoutVars>
      </dgm:prSet>
      <dgm:spPr/>
    </dgm:pt>
    <dgm:pt modelId="{6A6AA36F-3A04-4E76-8D51-656D93DD91B9}" type="pres">
      <dgm:prSet presAssocID="{CEBC3834-870F-489D-A1BF-AD6688EF138F}" presName="FourNodes_3_text" presStyleLbl="node1" presStyleIdx="3" presStyleCnt="4">
        <dgm:presLayoutVars>
          <dgm:bulletEnabled val="1"/>
        </dgm:presLayoutVars>
      </dgm:prSet>
      <dgm:spPr/>
    </dgm:pt>
    <dgm:pt modelId="{FF613709-9187-419A-9E43-0B7E71823281}" type="pres">
      <dgm:prSet presAssocID="{CEBC3834-870F-489D-A1BF-AD6688EF138F}" presName="FourNodes_4_text" presStyleLbl="node1" presStyleIdx="3" presStyleCnt="4">
        <dgm:presLayoutVars>
          <dgm:bulletEnabled val="1"/>
        </dgm:presLayoutVars>
      </dgm:prSet>
      <dgm:spPr/>
    </dgm:pt>
  </dgm:ptLst>
  <dgm:cxnLst>
    <dgm:cxn modelId="{1645E403-46E0-451E-8554-E30E1C523DC0}" type="presOf" srcId="{02D7B3DD-6BB4-4E64-B911-6277C34C9B73}" destId="{07C9D34D-D35F-43D9-B964-B99C414B8E38}" srcOrd="0" destOrd="0" presId="urn:microsoft.com/office/officeart/2005/8/layout/vProcess5"/>
    <dgm:cxn modelId="{8E5C063B-ABCA-4CBB-A6C6-AC98F4E21719}" type="presOf" srcId="{CEBC3834-870F-489D-A1BF-AD6688EF138F}" destId="{0B8CD82D-8AC0-4A11-803A-C1E92E5889B0}" srcOrd="0" destOrd="0" presId="urn:microsoft.com/office/officeart/2005/8/layout/vProcess5"/>
    <dgm:cxn modelId="{2A55445E-FA4F-4AE4-97C4-2771C2A3F70B}" type="presOf" srcId="{A275C47C-5AA4-484F-BE5C-1AC80FEDF976}" destId="{E9E12C9C-F7C1-46F0-A56A-C512F1815348}" srcOrd="0" destOrd="0" presId="urn:microsoft.com/office/officeart/2005/8/layout/vProcess5"/>
    <dgm:cxn modelId="{E1ECAC63-B2EC-429C-B497-2E950E542819}" type="presOf" srcId="{46123830-22EF-4012-9997-8E65A430B916}" destId="{FBD36367-1048-4E5C-A0C3-1D6C4F48444E}" srcOrd="1" destOrd="0" presId="urn:microsoft.com/office/officeart/2005/8/layout/vProcess5"/>
    <dgm:cxn modelId="{D3CC3868-898F-423B-8716-9FBAE0C97432}" type="presOf" srcId="{F36E1279-1AAD-4B56-B86A-A9881C924AA5}" destId="{6A6AA36F-3A04-4E76-8D51-656D93DD91B9}" srcOrd="1" destOrd="0" presId="urn:microsoft.com/office/officeart/2005/8/layout/vProcess5"/>
    <dgm:cxn modelId="{FD573949-E392-449E-9548-62B7D3072BCE}" srcId="{CEBC3834-870F-489D-A1BF-AD6688EF138F}" destId="{F36E1279-1AAD-4B56-B86A-A9881C924AA5}" srcOrd="2" destOrd="0" parTransId="{B05D7D70-3EEA-4B32-9CE0-36F0F3B37D58}" sibTransId="{A275C47C-5AA4-484F-BE5C-1AC80FEDF976}"/>
    <dgm:cxn modelId="{47568B71-E717-4174-846B-D4E0EDD83099}" type="presOf" srcId="{D69BFEAE-56C9-450C-B02C-B7E4034DC77D}" destId="{146FD0A9-73BC-46BD-952C-0EFD31EE83EE}" srcOrd="0" destOrd="0" presId="urn:microsoft.com/office/officeart/2005/8/layout/vProcess5"/>
    <dgm:cxn modelId="{7B204589-C5FD-4CC1-8BAE-B7F884342DA2}" type="presOf" srcId="{D69BFEAE-56C9-450C-B02C-B7E4034DC77D}" destId="{FF613709-9187-419A-9E43-0B7E71823281}" srcOrd="1" destOrd="0" presId="urn:microsoft.com/office/officeart/2005/8/layout/vProcess5"/>
    <dgm:cxn modelId="{16BDEAA3-9ADB-42A6-8933-43561977502D}" srcId="{CEBC3834-870F-489D-A1BF-AD6688EF138F}" destId="{46123830-22EF-4012-9997-8E65A430B916}" srcOrd="0" destOrd="0" parTransId="{C363AEE8-C7F6-4FCE-8FD3-0AEF30208266}" sibTransId="{02D7B3DD-6BB4-4E64-B911-6277C34C9B73}"/>
    <dgm:cxn modelId="{8D1BA2A9-6EF5-4030-8F45-5E812FA333A2}" type="presOf" srcId="{8AB6D4CE-69C9-4D9F-ACC8-316BE68A3364}" destId="{D7737B9F-EE4D-492B-9641-A7C65243B62C}" srcOrd="1" destOrd="0" presId="urn:microsoft.com/office/officeart/2005/8/layout/vProcess5"/>
    <dgm:cxn modelId="{6F1AEAB3-E9A8-4D75-8AEB-9B936B8E64FB}" type="presOf" srcId="{8AB6D4CE-69C9-4D9F-ACC8-316BE68A3364}" destId="{048DC08C-BB42-43A2-BA1F-6F560875A4F9}" srcOrd="0" destOrd="0" presId="urn:microsoft.com/office/officeart/2005/8/layout/vProcess5"/>
    <dgm:cxn modelId="{3221A4D2-FED5-4BDE-A8ED-3BCBCFB4195A}" srcId="{CEBC3834-870F-489D-A1BF-AD6688EF138F}" destId="{D69BFEAE-56C9-450C-B02C-B7E4034DC77D}" srcOrd="3" destOrd="0" parTransId="{4E2B84D4-5A09-4B28-A17E-E41D4DF66484}" sibTransId="{1DEAFFF1-99A4-4833-86B8-4183D3FB23AF}"/>
    <dgm:cxn modelId="{9D218FD6-6224-45CE-935A-9383224801C2}" srcId="{CEBC3834-870F-489D-A1BF-AD6688EF138F}" destId="{8AB6D4CE-69C9-4D9F-ACC8-316BE68A3364}" srcOrd="1" destOrd="0" parTransId="{D9025248-FF3C-4ED9-9DA8-45485E018F5B}" sibTransId="{1A2129D2-CD54-4D41-8D2E-AC40831EC57C}"/>
    <dgm:cxn modelId="{810799D6-DBDA-4465-8862-D3491DF7D67A}" type="presOf" srcId="{46123830-22EF-4012-9997-8E65A430B916}" destId="{9DCD88C3-0A8D-4924-98D6-35CEEA44CE50}" srcOrd="0" destOrd="0" presId="urn:microsoft.com/office/officeart/2005/8/layout/vProcess5"/>
    <dgm:cxn modelId="{E36499E6-C30B-447D-B210-B309985E3925}" type="presOf" srcId="{1A2129D2-CD54-4D41-8D2E-AC40831EC57C}" destId="{4C879835-9DC9-4177-96EC-B746C15320E1}" srcOrd="0" destOrd="0" presId="urn:microsoft.com/office/officeart/2005/8/layout/vProcess5"/>
    <dgm:cxn modelId="{59715EF5-70D3-4CB2-A127-CD0D1D18E1BB}" type="presOf" srcId="{F36E1279-1AAD-4B56-B86A-A9881C924AA5}" destId="{F2B22914-6163-46B9-BDB5-5098035428DA}" srcOrd="0" destOrd="0" presId="urn:microsoft.com/office/officeart/2005/8/layout/vProcess5"/>
    <dgm:cxn modelId="{DCEE659E-8AF1-4F1D-912A-B4CF085C578F}" type="presParOf" srcId="{0B8CD82D-8AC0-4A11-803A-C1E92E5889B0}" destId="{5C65CBC4-E39A-4EE9-B3D1-FF5712493CC5}" srcOrd="0" destOrd="0" presId="urn:microsoft.com/office/officeart/2005/8/layout/vProcess5"/>
    <dgm:cxn modelId="{2AC8CE92-CBAB-4B60-B3D5-D6B3D4DE0B74}" type="presParOf" srcId="{0B8CD82D-8AC0-4A11-803A-C1E92E5889B0}" destId="{9DCD88C3-0A8D-4924-98D6-35CEEA44CE50}" srcOrd="1" destOrd="0" presId="urn:microsoft.com/office/officeart/2005/8/layout/vProcess5"/>
    <dgm:cxn modelId="{82A46839-9307-4BFC-8C39-981C4A087898}" type="presParOf" srcId="{0B8CD82D-8AC0-4A11-803A-C1E92E5889B0}" destId="{048DC08C-BB42-43A2-BA1F-6F560875A4F9}" srcOrd="2" destOrd="0" presId="urn:microsoft.com/office/officeart/2005/8/layout/vProcess5"/>
    <dgm:cxn modelId="{D5293DBC-F835-44CC-99DC-72E3599DEAAF}" type="presParOf" srcId="{0B8CD82D-8AC0-4A11-803A-C1E92E5889B0}" destId="{F2B22914-6163-46B9-BDB5-5098035428DA}" srcOrd="3" destOrd="0" presId="urn:microsoft.com/office/officeart/2005/8/layout/vProcess5"/>
    <dgm:cxn modelId="{CA61978C-BAA6-4786-B214-CE9E9F99A894}" type="presParOf" srcId="{0B8CD82D-8AC0-4A11-803A-C1E92E5889B0}" destId="{146FD0A9-73BC-46BD-952C-0EFD31EE83EE}" srcOrd="4" destOrd="0" presId="urn:microsoft.com/office/officeart/2005/8/layout/vProcess5"/>
    <dgm:cxn modelId="{03797C75-A387-48C0-9AE9-9C3682C1F0B7}" type="presParOf" srcId="{0B8CD82D-8AC0-4A11-803A-C1E92E5889B0}" destId="{07C9D34D-D35F-43D9-B964-B99C414B8E38}" srcOrd="5" destOrd="0" presId="urn:microsoft.com/office/officeart/2005/8/layout/vProcess5"/>
    <dgm:cxn modelId="{3E356123-5B15-4FF3-ABB0-96245C2E29FE}" type="presParOf" srcId="{0B8CD82D-8AC0-4A11-803A-C1E92E5889B0}" destId="{4C879835-9DC9-4177-96EC-B746C15320E1}" srcOrd="6" destOrd="0" presId="urn:microsoft.com/office/officeart/2005/8/layout/vProcess5"/>
    <dgm:cxn modelId="{C9D07E0C-5FE1-471D-B74C-C78020EE27AB}" type="presParOf" srcId="{0B8CD82D-8AC0-4A11-803A-C1E92E5889B0}" destId="{E9E12C9C-F7C1-46F0-A56A-C512F1815348}" srcOrd="7" destOrd="0" presId="urn:microsoft.com/office/officeart/2005/8/layout/vProcess5"/>
    <dgm:cxn modelId="{CB7CA2DF-8010-4A19-8453-2933A22EC3BB}" type="presParOf" srcId="{0B8CD82D-8AC0-4A11-803A-C1E92E5889B0}" destId="{FBD36367-1048-4E5C-A0C3-1D6C4F48444E}" srcOrd="8" destOrd="0" presId="urn:microsoft.com/office/officeart/2005/8/layout/vProcess5"/>
    <dgm:cxn modelId="{B017B6DB-31B1-444E-B5D0-1822CC4C4AAD}" type="presParOf" srcId="{0B8CD82D-8AC0-4A11-803A-C1E92E5889B0}" destId="{D7737B9F-EE4D-492B-9641-A7C65243B62C}" srcOrd="9" destOrd="0" presId="urn:microsoft.com/office/officeart/2005/8/layout/vProcess5"/>
    <dgm:cxn modelId="{67C5C97A-AABE-48B0-A1E4-0631439A6254}" type="presParOf" srcId="{0B8CD82D-8AC0-4A11-803A-C1E92E5889B0}" destId="{6A6AA36F-3A04-4E76-8D51-656D93DD91B9}" srcOrd="10" destOrd="0" presId="urn:microsoft.com/office/officeart/2005/8/layout/vProcess5"/>
    <dgm:cxn modelId="{BF906C8B-3350-4A8B-A741-7DD667A97C3A}" type="presParOf" srcId="{0B8CD82D-8AC0-4A11-803A-C1E92E5889B0}" destId="{FF613709-9187-419A-9E43-0B7E71823281}" srcOrd="1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1AE84FF7-4DFA-4F7F-968E-7BD0EEAC465D}"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D4FCFDF0-212E-4AC5-BF78-EE4D6C67AB99}">
      <dgm:prSet/>
      <dgm:spPr/>
      <dgm:t>
        <a:bodyPr/>
        <a:lstStyle/>
        <a:p>
          <a:r>
            <a:rPr lang="en-GB"/>
            <a:t>Guide to Judicial Conduct 2016- Mutual respect. </a:t>
          </a:r>
          <a:endParaRPr lang="en-US"/>
        </a:p>
      </dgm:t>
    </dgm:pt>
    <dgm:pt modelId="{C6C49DA0-B26A-4240-8B50-D955D6024756}" type="parTrans" cxnId="{6D0D6C29-6BD1-4812-9C60-B1E40F22D040}">
      <dgm:prSet/>
      <dgm:spPr/>
      <dgm:t>
        <a:bodyPr/>
        <a:lstStyle/>
        <a:p>
          <a:endParaRPr lang="en-US"/>
        </a:p>
      </dgm:t>
    </dgm:pt>
    <dgm:pt modelId="{D442083E-A6B6-4FDF-836C-B1FE0CAEA8E7}" type="sibTrans" cxnId="{6D0D6C29-6BD1-4812-9C60-B1E40F22D040}">
      <dgm:prSet/>
      <dgm:spPr/>
      <dgm:t>
        <a:bodyPr/>
        <a:lstStyle/>
        <a:p>
          <a:endParaRPr lang="en-US"/>
        </a:p>
      </dgm:t>
    </dgm:pt>
    <dgm:pt modelId="{E6FEA014-07D5-4505-B0CB-6A51BEF745A1}">
      <dgm:prSet/>
      <dgm:spPr/>
      <dgm:t>
        <a:bodyPr/>
        <a:lstStyle/>
        <a:p>
          <a:r>
            <a:rPr lang="en-GB"/>
            <a:t>Best separation of the powers. </a:t>
          </a:r>
          <a:endParaRPr lang="en-US"/>
        </a:p>
      </dgm:t>
    </dgm:pt>
    <dgm:pt modelId="{5E98C4D1-4A95-4DB4-9011-1C57F60D7DE4}" type="parTrans" cxnId="{331A3E5A-BC15-48E0-A3EF-2B6F3182B232}">
      <dgm:prSet/>
      <dgm:spPr/>
      <dgm:t>
        <a:bodyPr/>
        <a:lstStyle/>
        <a:p>
          <a:endParaRPr lang="en-US"/>
        </a:p>
      </dgm:t>
    </dgm:pt>
    <dgm:pt modelId="{E9B3528F-D2FC-460A-957E-BB8466CFBCE0}" type="sibTrans" cxnId="{331A3E5A-BC15-48E0-A3EF-2B6F3182B232}">
      <dgm:prSet/>
      <dgm:spPr/>
      <dgm:t>
        <a:bodyPr/>
        <a:lstStyle/>
        <a:p>
          <a:endParaRPr lang="en-US"/>
        </a:p>
      </dgm:t>
    </dgm:pt>
    <dgm:pt modelId="{BD5BEE41-4036-4BAB-B5DD-B38B55E49282}">
      <dgm:prSet/>
      <dgm:spPr/>
      <dgm:t>
        <a:bodyPr/>
        <a:lstStyle/>
        <a:p>
          <a:r>
            <a:rPr lang="en-GB"/>
            <a:t>Parliament has no power over the judiciary. </a:t>
          </a:r>
          <a:endParaRPr lang="en-US"/>
        </a:p>
      </dgm:t>
    </dgm:pt>
    <dgm:pt modelId="{8EDEBFEE-5E61-4B22-8855-C6D6F541679D}" type="parTrans" cxnId="{75873893-8D66-4D6F-84FB-BEEC4A8AC5E8}">
      <dgm:prSet/>
      <dgm:spPr/>
      <dgm:t>
        <a:bodyPr/>
        <a:lstStyle/>
        <a:p>
          <a:endParaRPr lang="en-US"/>
        </a:p>
      </dgm:t>
    </dgm:pt>
    <dgm:pt modelId="{3A21747C-E126-4B1E-BFAF-A48CA8A7A9BD}" type="sibTrans" cxnId="{75873893-8D66-4D6F-84FB-BEEC4A8AC5E8}">
      <dgm:prSet/>
      <dgm:spPr/>
      <dgm:t>
        <a:bodyPr/>
        <a:lstStyle/>
        <a:p>
          <a:endParaRPr lang="en-US"/>
        </a:p>
      </dgm:t>
    </dgm:pt>
    <dgm:pt modelId="{EB11AA51-E2B6-4CDA-A5DE-E3F60E6C50B7}">
      <dgm:prSet/>
      <dgm:spPr/>
      <dgm:t>
        <a:bodyPr/>
        <a:lstStyle/>
        <a:p>
          <a:r>
            <a:rPr lang="en-GB"/>
            <a:t>Except to remove judges when needed. </a:t>
          </a:r>
          <a:endParaRPr lang="en-US"/>
        </a:p>
      </dgm:t>
    </dgm:pt>
    <dgm:pt modelId="{9ABFC9CA-E485-40BE-BDD6-F5D5F7E3D2C4}" type="parTrans" cxnId="{3651564B-B73D-4F33-98B9-EF033293A144}">
      <dgm:prSet/>
      <dgm:spPr/>
      <dgm:t>
        <a:bodyPr/>
        <a:lstStyle/>
        <a:p>
          <a:endParaRPr lang="en-US"/>
        </a:p>
      </dgm:t>
    </dgm:pt>
    <dgm:pt modelId="{5402D951-7E33-4357-9357-3CAA44C15B60}" type="sibTrans" cxnId="{3651564B-B73D-4F33-98B9-EF033293A144}">
      <dgm:prSet/>
      <dgm:spPr/>
      <dgm:t>
        <a:bodyPr/>
        <a:lstStyle/>
        <a:p>
          <a:endParaRPr lang="en-US"/>
        </a:p>
      </dgm:t>
    </dgm:pt>
    <dgm:pt modelId="{5B0CEDAF-7111-47D3-9628-1EFA7014BF19}">
      <dgm:prSet/>
      <dgm:spPr/>
      <dgm:t>
        <a:bodyPr/>
        <a:lstStyle/>
        <a:p>
          <a:r>
            <a:rPr lang="en-GB"/>
            <a:t>Judicial review – Judiciary keep a check on the government. </a:t>
          </a:r>
          <a:endParaRPr lang="en-US"/>
        </a:p>
      </dgm:t>
    </dgm:pt>
    <dgm:pt modelId="{DB1A9349-37AC-4E70-A269-CB406E606019}" type="parTrans" cxnId="{EE340A3F-190F-4F04-8952-77824D17BF5B}">
      <dgm:prSet/>
      <dgm:spPr/>
      <dgm:t>
        <a:bodyPr/>
        <a:lstStyle/>
        <a:p>
          <a:endParaRPr lang="en-US"/>
        </a:p>
      </dgm:t>
    </dgm:pt>
    <dgm:pt modelId="{D98CA957-4DCB-4D82-AA91-C8A20C65DC24}" type="sibTrans" cxnId="{EE340A3F-190F-4F04-8952-77824D17BF5B}">
      <dgm:prSet/>
      <dgm:spPr/>
      <dgm:t>
        <a:bodyPr/>
        <a:lstStyle/>
        <a:p>
          <a:endParaRPr lang="en-US"/>
        </a:p>
      </dgm:t>
    </dgm:pt>
    <dgm:pt modelId="{3F257528-C130-4956-93D0-13AA49F1AD87}" type="pres">
      <dgm:prSet presAssocID="{1AE84FF7-4DFA-4F7F-968E-7BD0EEAC465D}" presName="linear" presStyleCnt="0">
        <dgm:presLayoutVars>
          <dgm:animLvl val="lvl"/>
          <dgm:resizeHandles val="exact"/>
        </dgm:presLayoutVars>
      </dgm:prSet>
      <dgm:spPr/>
    </dgm:pt>
    <dgm:pt modelId="{6688BE27-7CBE-4686-B341-4E9D64603243}" type="pres">
      <dgm:prSet presAssocID="{D4FCFDF0-212E-4AC5-BF78-EE4D6C67AB99}" presName="parentText" presStyleLbl="node1" presStyleIdx="0" presStyleCnt="5">
        <dgm:presLayoutVars>
          <dgm:chMax val="0"/>
          <dgm:bulletEnabled val="1"/>
        </dgm:presLayoutVars>
      </dgm:prSet>
      <dgm:spPr/>
    </dgm:pt>
    <dgm:pt modelId="{33FDAC2E-93CB-4146-8F50-21FD1CC0DA31}" type="pres">
      <dgm:prSet presAssocID="{D442083E-A6B6-4FDF-836C-B1FE0CAEA8E7}" presName="spacer" presStyleCnt="0"/>
      <dgm:spPr/>
    </dgm:pt>
    <dgm:pt modelId="{B6323B6A-E8F6-4A75-BEB8-472A4C755873}" type="pres">
      <dgm:prSet presAssocID="{E6FEA014-07D5-4505-B0CB-6A51BEF745A1}" presName="parentText" presStyleLbl="node1" presStyleIdx="1" presStyleCnt="5">
        <dgm:presLayoutVars>
          <dgm:chMax val="0"/>
          <dgm:bulletEnabled val="1"/>
        </dgm:presLayoutVars>
      </dgm:prSet>
      <dgm:spPr/>
    </dgm:pt>
    <dgm:pt modelId="{3DA219BF-F24D-4C56-A957-BEAF482A9F66}" type="pres">
      <dgm:prSet presAssocID="{E9B3528F-D2FC-460A-957E-BB8466CFBCE0}" presName="spacer" presStyleCnt="0"/>
      <dgm:spPr/>
    </dgm:pt>
    <dgm:pt modelId="{2741326F-B849-4D91-99A4-747242BDDE29}" type="pres">
      <dgm:prSet presAssocID="{BD5BEE41-4036-4BAB-B5DD-B38B55E49282}" presName="parentText" presStyleLbl="node1" presStyleIdx="2" presStyleCnt="5">
        <dgm:presLayoutVars>
          <dgm:chMax val="0"/>
          <dgm:bulletEnabled val="1"/>
        </dgm:presLayoutVars>
      </dgm:prSet>
      <dgm:spPr/>
    </dgm:pt>
    <dgm:pt modelId="{3DDFECB1-1D56-426B-9427-79B56AB10CF5}" type="pres">
      <dgm:prSet presAssocID="{3A21747C-E126-4B1E-BFAF-A48CA8A7A9BD}" presName="spacer" presStyleCnt="0"/>
      <dgm:spPr/>
    </dgm:pt>
    <dgm:pt modelId="{0A53A370-54FE-4DA7-8790-1A6987E50D31}" type="pres">
      <dgm:prSet presAssocID="{EB11AA51-E2B6-4CDA-A5DE-E3F60E6C50B7}" presName="parentText" presStyleLbl="node1" presStyleIdx="3" presStyleCnt="5">
        <dgm:presLayoutVars>
          <dgm:chMax val="0"/>
          <dgm:bulletEnabled val="1"/>
        </dgm:presLayoutVars>
      </dgm:prSet>
      <dgm:spPr/>
    </dgm:pt>
    <dgm:pt modelId="{0972C4CD-99E8-47E4-99BD-A13645E56086}" type="pres">
      <dgm:prSet presAssocID="{5402D951-7E33-4357-9357-3CAA44C15B60}" presName="spacer" presStyleCnt="0"/>
      <dgm:spPr/>
    </dgm:pt>
    <dgm:pt modelId="{956B427B-2058-42DD-9BF7-EEF188AE4C48}" type="pres">
      <dgm:prSet presAssocID="{5B0CEDAF-7111-47D3-9628-1EFA7014BF19}" presName="parentText" presStyleLbl="node1" presStyleIdx="4" presStyleCnt="5">
        <dgm:presLayoutVars>
          <dgm:chMax val="0"/>
          <dgm:bulletEnabled val="1"/>
        </dgm:presLayoutVars>
      </dgm:prSet>
      <dgm:spPr/>
    </dgm:pt>
  </dgm:ptLst>
  <dgm:cxnLst>
    <dgm:cxn modelId="{6D0D6C29-6BD1-4812-9C60-B1E40F22D040}" srcId="{1AE84FF7-4DFA-4F7F-968E-7BD0EEAC465D}" destId="{D4FCFDF0-212E-4AC5-BF78-EE4D6C67AB99}" srcOrd="0" destOrd="0" parTransId="{C6C49DA0-B26A-4240-8B50-D955D6024756}" sibTransId="{D442083E-A6B6-4FDF-836C-B1FE0CAEA8E7}"/>
    <dgm:cxn modelId="{F7F8CF2A-A3DD-44EA-9C55-BE248B45368D}" type="presOf" srcId="{EB11AA51-E2B6-4CDA-A5DE-E3F60E6C50B7}" destId="{0A53A370-54FE-4DA7-8790-1A6987E50D31}" srcOrd="0" destOrd="0" presId="urn:microsoft.com/office/officeart/2005/8/layout/vList2"/>
    <dgm:cxn modelId="{EE340A3F-190F-4F04-8952-77824D17BF5B}" srcId="{1AE84FF7-4DFA-4F7F-968E-7BD0EEAC465D}" destId="{5B0CEDAF-7111-47D3-9628-1EFA7014BF19}" srcOrd="4" destOrd="0" parTransId="{DB1A9349-37AC-4E70-A269-CB406E606019}" sibTransId="{D98CA957-4DCB-4D82-AA91-C8A20C65DC24}"/>
    <dgm:cxn modelId="{3651564B-B73D-4F33-98B9-EF033293A144}" srcId="{1AE84FF7-4DFA-4F7F-968E-7BD0EEAC465D}" destId="{EB11AA51-E2B6-4CDA-A5DE-E3F60E6C50B7}" srcOrd="3" destOrd="0" parTransId="{9ABFC9CA-E485-40BE-BDD6-F5D5F7E3D2C4}" sibTransId="{5402D951-7E33-4357-9357-3CAA44C15B60}"/>
    <dgm:cxn modelId="{BC6F134F-ABDA-4766-92AE-3672372779AF}" type="presOf" srcId="{E6FEA014-07D5-4505-B0CB-6A51BEF745A1}" destId="{B6323B6A-E8F6-4A75-BEB8-472A4C755873}" srcOrd="0" destOrd="0" presId="urn:microsoft.com/office/officeart/2005/8/layout/vList2"/>
    <dgm:cxn modelId="{45516E73-6FD5-419E-A615-5BBC96780AE8}" type="presOf" srcId="{5B0CEDAF-7111-47D3-9628-1EFA7014BF19}" destId="{956B427B-2058-42DD-9BF7-EEF188AE4C48}" srcOrd="0" destOrd="0" presId="urn:microsoft.com/office/officeart/2005/8/layout/vList2"/>
    <dgm:cxn modelId="{AC1C0559-FDDA-45FB-905B-881C47E97C7C}" type="presOf" srcId="{BD5BEE41-4036-4BAB-B5DD-B38B55E49282}" destId="{2741326F-B849-4D91-99A4-747242BDDE29}" srcOrd="0" destOrd="0" presId="urn:microsoft.com/office/officeart/2005/8/layout/vList2"/>
    <dgm:cxn modelId="{331A3E5A-BC15-48E0-A3EF-2B6F3182B232}" srcId="{1AE84FF7-4DFA-4F7F-968E-7BD0EEAC465D}" destId="{E6FEA014-07D5-4505-B0CB-6A51BEF745A1}" srcOrd="1" destOrd="0" parTransId="{5E98C4D1-4A95-4DB4-9011-1C57F60D7DE4}" sibTransId="{E9B3528F-D2FC-460A-957E-BB8466CFBCE0}"/>
    <dgm:cxn modelId="{127FF78B-FF51-47F9-AE08-5D2A2C8D4903}" type="presOf" srcId="{D4FCFDF0-212E-4AC5-BF78-EE4D6C67AB99}" destId="{6688BE27-7CBE-4686-B341-4E9D64603243}" srcOrd="0" destOrd="0" presId="urn:microsoft.com/office/officeart/2005/8/layout/vList2"/>
    <dgm:cxn modelId="{75873893-8D66-4D6F-84FB-BEEC4A8AC5E8}" srcId="{1AE84FF7-4DFA-4F7F-968E-7BD0EEAC465D}" destId="{BD5BEE41-4036-4BAB-B5DD-B38B55E49282}" srcOrd="2" destOrd="0" parTransId="{8EDEBFEE-5E61-4B22-8855-C6D6F541679D}" sibTransId="{3A21747C-E126-4B1E-BFAF-A48CA8A7A9BD}"/>
    <dgm:cxn modelId="{C547C29E-DD28-45E0-8E34-2C074D5DE1A3}" type="presOf" srcId="{1AE84FF7-4DFA-4F7F-968E-7BD0EEAC465D}" destId="{3F257528-C130-4956-93D0-13AA49F1AD87}" srcOrd="0" destOrd="0" presId="urn:microsoft.com/office/officeart/2005/8/layout/vList2"/>
    <dgm:cxn modelId="{DB62589E-DEEF-4DA6-8FC8-07321873BA1D}" type="presParOf" srcId="{3F257528-C130-4956-93D0-13AA49F1AD87}" destId="{6688BE27-7CBE-4686-B341-4E9D64603243}" srcOrd="0" destOrd="0" presId="urn:microsoft.com/office/officeart/2005/8/layout/vList2"/>
    <dgm:cxn modelId="{B2BDDEF1-E230-46D6-A7CA-1E54A40C6899}" type="presParOf" srcId="{3F257528-C130-4956-93D0-13AA49F1AD87}" destId="{33FDAC2E-93CB-4146-8F50-21FD1CC0DA31}" srcOrd="1" destOrd="0" presId="urn:microsoft.com/office/officeart/2005/8/layout/vList2"/>
    <dgm:cxn modelId="{18A3D832-1CB8-44CD-B2C3-E959C8CB0616}" type="presParOf" srcId="{3F257528-C130-4956-93D0-13AA49F1AD87}" destId="{B6323B6A-E8F6-4A75-BEB8-472A4C755873}" srcOrd="2" destOrd="0" presId="urn:microsoft.com/office/officeart/2005/8/layout/vList2"/>
    <dgm:cxn modelId="{0C1571CD-C388-4670-B4EA-E95A47601335}" type="presParOf" srcId="{3F257528-C130-4956-93D0-13AA49F1AD87}" destId="{3DA219BF-F24D-4C56-A957-BEAF482A9F66}" srcOrd="3" destOrd="0" presId="urn:microsoft.com/office/officeart/2005/8/layout/vList2"/>
    <dgm:cxn modelId="{2AFBB4FF-86F7-4299-9CE5-8D20D2FB087B}" type="presParOf" srcId="{3F257528-C130-4956-93D0-13AA49F1AD87}" destId="{2741326F-B849-4D91-99A4-747242BDDE29}" srcOrd="4" destOrd="0" presId="urn:microsoft.com/office/officeart/2005/8/layout/vList2"/>
    <dgm:cxn modelId="{D546CB7D-45DC-4F84-BB44-E2F00551CF10}" type="presParOf" srcId="{3F257528-C130-4956-93D0-13AA49F1AD87}" destId="{3DDFECB1-1D56-426B-9427-79B56AB10CF5}" srcOrd="5" destOrd="0" presId="urn:microsoft.com/office/officeart/2005/8/layout/vList2"/>
    <dgm:cxn modelId="{B9F99C97-358D-4389-9E23-5C5DFFB7AF0A}" type="presParOf" srcId="{3F257528-C130-4956-93D0-13AA49F1AD87}" destId="{0A53A370-54FE-4DA7-8790-1A6987E50D31}" srcOrd="6" destOrd="0" presId="urn:microsoft.com/office/officeart/2005/8/layout/vList2"/>
    <dgm:cxn modelId="{26B0A854-E886-4BD2-BEED-4AE8E4F671FE}" type="presParOf" srcId="{3F257528-C130-4956-93D0-13AA49F1AD87}" destId="{0972C4CD-99E8-47E4-99BD-A13645E56086}" srcOrd="7" destOrd="0" presId="urn:microsoft.com/office/officeart/2005/8/layout/vList2"/>
    <dgm:cxn modelId="{87078D04-9F61-4ED3-93B7-EEB257726535}" type="presParOf" srcId="{3F257528-C130-4956-93D0-13AA49F1AD87}" destId="{956B427B-2058-42DD-9BF7-EEF188AE4C48}"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77C5081C-14AB-4A2C-9B3D-B9BA65D7FBC5}" type="doc">
      <dgm:prSet loTypeId="urn:microsoft.com/office/officeart/2005/8/layout/matrix3" loCatId="matrix" qsTypeId="urn:microsoft.com/office/officeart/2005/8/quickstyle/simple1" qsCatId="simple" csTypeId="urn:microsoft.com/office/officeart/2005/8/colors/colorful1" csCatId="colorful"/>
      <dgm:spPr/>
      <dgm:t>
        <a:bodyPr/>
        <a:lstStyle/>
        <a:p>
          <a:endParaRPr lang="en-US"/>
        </a:p>
      </dgm:t>
    </dgm:pt>
    <dgm:pt modelId="{BDAEF277-59D9-4E64-B52B-4F3993799794}">
      <dgm:prSet/>
      <dgm:spPr/>
      <dgm:t>
        <a:bodyPr/>
        <a:lstStyle/>
        <a:p>
          <a:r>
            <a:rPr lang="en-GB"/>
            <a:t>Things needed to change. </a:t>
          </a:r>
          <a:endParaRPr lang="en-US"/>
        </a:p>
      </dgm:t>
    </dgm:pt>
    <dgm:pt modelId="{69C83376-ED4E-425D-B0E5-49AFF0345C74}" type="parTrans" cxnId="{32273447-18DC-4ADF-ABC7-6584EB35F2E1}">
      <dgm:prSet/>
      <dgm:spPr/>
      <dgm:t>
        <a:bodyPr/>
        <a:lstStyle/>
        <a:p>
          <a:endParaRPr lang="en-US"/>
        </a:p>
      </dgm:t>
    </dgm:pt>
    <dgm:pt modelId="{FC3AADF9-1141-47AB-8F5F-F5EBAA72EB15}" type="sibTrans" cxnId="{32273447-18DC-4ADF-ABC7-6584EB35F2E1}">
      <dgm:prSet/>
      <dgm:spPr/>
      <dgm:t>
        <a:bodyPr/>
        <a:lstStyle/>
        <a:p>
          <a:endParaRPr lang="en-US"/>
        </a:p>
      </dgm:t>
    </dgm:pt>
    <dgm:pt modelId="{4CE35C92-9171-4497-A794-3E9992FFD7FB}">
      <dgm:prSet/>
      <dgm:spPr/>
      <dgm:t>
        <a:bodyPr/>
        <a:lstStyle/>
        <a:p>
          <a:r>
            <a:rPr lang="en-GB"/>
            <a:t>Because the Lord Chancellor was involved in all three. </a:t>
          </a:r>
          <a:endParaRPr lang="en-US"/>
        </a:p>
      </dgm:t>
    </dgm:pt>
    <dgm:pt modelId="{86618148-109C-465A-9FAE-C1B31628D091}" type="parTrans" cxnId="{B072D8F1-0769-486E-8455-BA74AA5DDE19}">
      <dgm:prSet/>
      <dgm:spPr/>
      <dgm:t>
        <a:bodyPr/>
        <a:lstStyle/>
        <a:p>
          <a:endParaRPr lang="en-US"/>
        </a:p>
      </dgm:t>
    </dgm:pt>
    <dgm:pt modelId="{8CE97618-C955-49E6-912C-55777F828C92}" type="sibTrans" cxnId="{B072D8F1-0769-486E-8455-BA74AA5DDE19}">
      <dgm:prSet/>
      <dgm:spPr/>
      <dgm:t>
        <a:bodyPr/>
        <a:lstStyle/>
        <a:p>
          <a:endParaRPr lang="en-US"/>
        </a:p>
      </dgm:t>
    </dgm:pt>
    <dgm:pt modelId="{9FC106EC-AF72-492C-A8CF-1A4F566FD6FE}">
      <dgm:prSet/>
      <dgm:spPr/>
      <dgm:t>
        <a:bodyPr/>
        <a:lstStyle/>
        <a:p>
          <a:r>
            <a:rPr lang="en-GB"/>
            <a:t>There was a court within parliament. </a:t>
          </a:r>
          <a:endParaRPr lang="en-US"/>
        </a:p>
      </dgm:t>
    </dgm:pt>
    <dgm:pt modelId="{5A473175-EECE-4C70-A0DB-38D3B00A5141}" type="parTrans" cxnId="{8CA58B38-D6F4-419D-8CC3-397582F50CB2}">
      <dgm:prSet/>
      <dgm:spPr/>
      <dgm:t>
        <a:bodyPr/>
        <a:lstStyle/>
        <a:p>
          <a:endParaRPr lang="en-US"/>
        </a:p>
      </dgm:t>
    </dgm:pt>
    <dgm:pt modelId="{D490CFF5-B61F-4BEB-863C-346F5D5A85F2}" type="sibTrans" cxnId="{8CA58B38-D6F4-419D-8CC3-397582F50CB2}">
      <dgm:prSet/>
      <dgm:spPr/>
      <dgm:t>
        <a:bodyPr/>
        <a:lstStyle/>
        <a:p>
          <a:endParaRPr lang="en-US"/>
        </a:p>
      </dgm:t>
    </dgm:pt>
    <dgm:pt modelId="{5EED5F7E-F2BD-418D-9983-79CFD5A59885}">
      <dgm:prSet/>
      <dgm:spPr/>
      <dgm:t>
        <a:bodyPr/>
        <a:lstStyle/>
        <a:p>
          <a:r>
            <a:rPr lang="en-GB"/>
            <a:t>Government appointed Judges. </a:t>
          </a:r>
          <a:endParaRPr lang="en-US"/>
        </a:p>
      </dgm:t>
    </dgm:pt>
    <dgm:pt modelId="{07C81F92-D27C-4373-9766-68C54FEB9A00}" type="parTrans" cxnId="{959F02A7-9135-4761-999E-648ACCEDEA61}">
      <dgm:prSet/>
      <dgm:spPr/>
      <dgm:t>
        <a:bodyPr/>
        <a:lstStyle/>
        <a:p>
          <a:endParaRPr lang="en-US"/>
        </a:p>
      </dgm:t>
    </dgm:pt>
    <dgm:pt modelId="{A23CBAD9-57E0-48DD-91E6-DD3190013F8A}" type="sibTrans" cxnId="{959F02A7-9135-4761-999E-648ACCEDEA61}">
      <dgm:prSet/>
      <dgm:spPr/>
      <dgm:t>
        <a:bodyPr/>
        <a:lstStyle/>
        <a:p>
          <a:endParaRPr lang="en-US"/>
        </a:p>
      </dgm:t>
    </dgm:pt>
    <dgm:pt modelId="{3D88DFB6-D627-4289-8933-5660D22E9855}" type="pres">
      <dgm:prSet presAssocID="{77C5081C-14AB-4A2C-9B3D-B9BA65D7FBC5}" presName="matrix" presStyleCnt="0">
        <dgm:presLayoutVars>
          <dgm:chMax val="1"/>
          <dgm:dir/>
          <dgm:resizeHandles val="exact"/>
        </dgm:presLayoutVars>
      </dgm:prSet>
      <dgm:spPr/>
    </dgm:pt>
    <dgm:pt modelId="{5336B345-BE33-444B-8263-0F6C38D0BA41}" type="pres">
      <dgm:prSet presAssocID="{77C5081C-14AB-4A2C-9B3D-B9BA65D7FBC5}" presName="diamond" presStyleLbl="bgShp" presStyleIdx="0" presStyleCnt="1"/>
      <dgm:spPr/>
    </dgm:pt>
    <dgm:pt modelId="{80C838E2-D3DE-4574-800D-17D91EB673CA}" type="pres">
      <dgm:prSet presAssocID="{77C5081C-14AB-4A2C-9B3D-B9BA65D7FBC5}" presName="quad1" presStyleLbl="node1" presStyleIdx="0" presStyleCnt="4">
        <dgm:presLayoutVars>
          <dgm:chMax val="0"/>
          <dgm:chPref val="0"/>
          <dgm:bulletEnabled val="1"/>
        </dgm:presLayoutVars>
      </dgm:prSet>
      <dgm:spPr/>
    </dgm:pt>
    <dgm:pt modelId="{36591BBF-F699-46E0-A43B-BACEB4695C06}" type="pres">
      <dgm:prSet presAssocID="{77C5081C-14AB-4A2C-9B3D-B9BA65D7FBC5}" presName="quad2" presStyleLbl="node1" presStyleIdx="1" presStyleCnt="4">
        <dgm:presLayoutVars>
          <dgm:chMax val="0"/>
          <dgm:chPref val="0"/>
          <dgm:bulletEnabled val="1"/>
        </dgm:presLayoutVars>
      </dgm:prSet>
      <dgm:spPr/>
    </dgm:pt>
    <dgm:pt modelId="{6B33B28A-05A1-48C6-A7EF-6A7869702858}" type="pres">
      <dgm:prSet presAssocID="{77C5081C-14AB-4A2C-9B3D-B9BA65D7FBC5}" presName="quad3" presStyleLbl="node1" presStyleIdx="2" presStyleCnt="4">
        <dgm:presLayoutVars>
          <dgm:chMax val="0"/>
          <dgm:chPref val="0"/>
          <dgm:bulletEnabled val="1"/>
        </dgm:presLayoutVars>
      </dgm:prSet>
      <dgm:spPr/>
    </dgm:pt>
    <dgm:pt modelId="{095278F7-2C74-4238-9652-54AFFD8F98C8}" type="pres">
      <dgm:prSet presAssocID="{77C5081C-14AB-4A2C-9B3D-B9BA65D7FBC5}" presName="quad4" presStyleLbl="node1" presStyleIdx="3" presStyleCnt="4">
        <dgm:presLayoutVars>
          <dgm:chMax val="0"/>
          <dgm:chPref val="0"/>
          <dgm:bulletEnabled val="1"/>
        </dgm:presLayoutVars>
      </dgm:prSet>
      <dgm:spPr/>
    </dgm:pt>
  </dgm:ptLst>
  <dgm:cxnLst>
    <dgm:cxn modelId="{3D9B3607-9190-40F0-A49E-4E314BA31C8B}" type="presOf" srcId="{77C5081C-14AB-4A2C-9B3D-B9BA65D7FBC5}" destId="{3D88DFB6-D627-4289-8933-5660D22E9855}" srcOrd="0" destOrd="0" presId="urn:microsoft.com/office/officeart/2005/8/layout/matrix3"/>
    <dgm:cxn modelId="{8CA58B38-D6F4-419D-8CC3-397582F50CB2}" srcId="{77C5081C-14AB-4A2C-9B3D-B9BA65D7FBC5}" destId="{9FC106EC-AF72-492C-A8CF-1A4F566FD6FE}" srcOrd="2" destOrd="0" parTransId="{5A473175-EECE-4C70-A0DB-38D3B00A5141}" sibTransId="{D490CFF5-B61F-4BEB-863C-346F5D5A85F2}"/>
    <dgm:cxn modelId="{32273447-18DC-4ADF-ABC7-6584EB35F2E1}" srcId="{77C5081C-14AB-4A2C-9B3D-B9BA65D7FBC5}" destId="{BDAEF277-59D9-4E64-B52B-4F3993799794}" srcOrd="0" destOrd="0" parTransId="{69C83376-ED4E-425D-B0E5-49AFF0345C74}" sibTransId="{FC3AADF9-1141-47AB-8F5F-F5EBAA72EB15}"/>
    <dgm:cxn modelId="{842E1E72-4D54-4914-8DE9-796469905257}" type="presOf" srcId="{4CE35C92-9171-4497-A794-3E9992FFD7FB}" destId="{36591BBF-F699-46E0-A43B-BACEB4695C06}" srcOrd="0" destOrd="0" presId="urn:microsoft.com/office/officeart/2005/8/layout/matrix3"/>
    <dgm:cxn modelId="{959F02A7-9135-4761-999E-648ACCEDEA61}" srcId="{77C5081C-14AB-4A2C-9B3D-B9BA65D7FBC5}" destId="{5EED5F7E-F2BD-418D-9983-79CFD5A59885}" srcOrd="3" destOrd="0" parTransId="{07C81F92-D27C-4373-9766-68C54FEB9A00}" sibTransId="{A23CBAD9-57E0-48DD-91E6-DD3190013F8A}"/>
    <dgm:cxn modelId="{4B468EC2-229F-410C-9085-E001108C7531}" type="presOf" srcId="{BDAEF277-59D9-4E64-B52B-4F3993799794}" destId="{80C838E2-D3DE-4574-800D-17D91EB673CA}" srcOrd="0" destOrd="0" presId="urn:microsoft.com/office/officeart/2005/8/layout/matrix3"/>
    <dgm:cxn modelId="{4FE5F7C4-D9A5-47BB-8485-9AB0EE354ACD}" type="presOf" srcId="{9FC106EC-AF72-492C-A8CF-1A4F566FD6FE}" destId="{6B33B28A-05A1-48C6-A7EF-6A7869702858}" srcOrd="0" destOrd="0" presId="urn:microsoft.com/office/officeart/2005/8/layout/matrix3"/>
    <dgm:cxn modelId="{978E11DC-6D32-4D51-B79F-3D27D87398D3}" type="presOf" srcId="{5EED5F7E-F2BD-418D-9983-79CFD5A59885}" destId="{095278F7-2C74-4238-9652-54AFFD8F98C8}" srcOrd="0" destOrd="0" presId="urn:microsoft.com/office/officeart/2005/8/layout/matrix3"/>
    <dgm:cxn modelId="{B072D8F1-0769-486E-8455-BA74AA5DDE19}" srcId="{77C5081C-14AB-4A2C-9B3D-B9BA65D7FBC5}" destId="{4CE35C92-9171-4497-A794-3E9992FFD7FB}" srcOrd="1" destOrd="0" parTransId="{86618148-109C-465A-9FAE-C1B31628D091}" sibTransId="{8CE97618-C955-49E6-912C-55777F828C92}"/>
    <dgm:cxn modelId="{8D3266D4-CA1F-4638-A8C6-B6C35593B168}" type="presParOf" srcId="{3D88DFB6-D627-4289-8933-5660D22E9855}" destId="{5336B345-BE33-444B-8263-0F6C38D0BA41}" srcOrd="0" destOrd="0" presId="urn:microsoft.com/office/officeart/2005/8/layout/matrix3"/>
    <dgm:cxn modelId="{635C5D20-2D1A-483F-B917-AEC6A62C4A6D}" type="presParOf" srcId="{3D88DFB6-D627-4289-8933-5660D22E9855}" destId="{80C838E2-D3DE-4574-800D-17D91EB673CA}" srcOrd="1" destOrd="0" presId="urn:microsoft.com/office/officeart/2005/8/layout/matrix3"/>
    <dgm:cxn modelId="{F7A1060C-D25B-4815-838E-28EBB694E501}" type="presParOf" srcId="{3D88DFB6-D627-4289-8933-5660D22E9855}" destId="{36591BBF-F699-46E0-A43B-BACEB4695C06}" srcOrd="2" destOrd="0" presId="urn:microsoft.com/office/officeart/2005/8/layout/matrix3"/>
    <dgm:cxn modelId="{E31CEBD3-5A2C-4920-BC6E-61D909995CE8}" type="presParOf" srcId="{3D88DFB6-D627-4289-8933-5660D22E9855}" destId="{6B33B28A-05A1-48C6-A7EF-6A7869702858}" srcOrd="3" destOrd="0" presId="urn:microsoft.com/office/officeart/2005/8/layout/matrix3"/>
    <dgm:cxn modelId="{E9C6E5D1-AE93-4F0E-894C-CB889A50ABE0}" type="presParOf" srcId="{3D88DFB6-D627-4289-8933-5660D22E9855}" destId="{095278F7-2C74-4238-9652-54AFFD8F98C8}" srcOrd="4" destOrd="0" presId="urn:microsoft.com/office/officeart/2005/8/layout/matrix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2F59EAB3-DF00-4612-8857-2201FB4C5507}"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60A32498-1DB7-4260-8F27-1D27B4C2C572}">
      <dgm:prSet/>
      <dgm:spPr/>
      <dgm:t>
        <a:bodyPr/>
        <a:lstStyle/>
        <a:p>
          <a:r>
            <a:rPr lang="en-GB"/>
            <a:t>Part of cabinet/ speaker of the house of lords. </a:t>
          </a:r>
          <a:endParaRPr lang="en-US"/>
        </a:p>
      </dgm:t>
    </dgm:pt>
    <dgm:pt modelId="{E6994DBB-1E8E-4029-BB1C-EA4B73451C19}" type="parTrans" cxnId="{EAF2ECCB-57F2-4AFD-8922-DF473C07D896}">
      <dgm:prSet/>
      <dgm:spPr/>
      <dgm:t>
        <a:bodyPr/>
        <a:lstStyle/>
        <a:p>
          <a:endParaRPr lang="en-US"/>
        </a:p>
      </dgm:t>
    </dgm:pt>
    <dgm:pt modelId="{0C144303-885E-4214-A215-D3A58F3A75EF}" type="sibTrans" cxnId="{EAF2ECCB-57F2-4AFD-8922-DF473C07D896}">
      <dgm:prSet/>
      <dgm:spPr/>
      <dgm:t>
        <a:bodyPr/>
        <a:lstStyle/>
        <a:p>
          <a:endParaRPr lang="en-US"/>
        </a:p>
      </dgm:t>
    </dgm:pt>
    <dgm:pt modelId="{74346DDA-42AC-42A8-815E-4FEFF66C611C}">
      <dgm:prSet/>
      <dgm:spPr/>
      <dgm:t>
        <a:bodyPr/>
        <a:lstStyle/>
        <a:p>
          <a:r>
            <a:rPr lang="en-GB"/>
            <a:t>Head of the Judiciary. </a:t>
          </a:r>
          <a:endParaRPr lang="en-US"/>
        </a:p>
      </dgm:t>
    </dgm:pt>
    <dgm:pt modelId="{7BA6C32E-B5C5-41F2-BCE6-D91A1D711054}" type="parTrans" cxnId="{1D9E03AC-4CEF-4EC0-AF20-5794C545518C}">
      <dgm:prSet/>
      <dgm:spPr/>
      <dgm:t>
        <a:bodyPr/>
        <a:lstStyle/>
        <a:p>
          <a:endParaRPr lang="en-US"/>
        </a:p>
      </dgm:t>
    </dgm:pt>
    <dgm:pt modelId="{53665102-7806-4D37-A17A-5D0DB66373F1}" type="sibTrans" cxnId="{1D9E03AC-4CEF-4EC0-AF20-5794C545518C}">
      <dgm:prSet/>
      <dgm:spPr/>
      <dgm:t>
        <a:bodyPr/>
        <a:lstStyle/>
        <a:p>
          <a:endParaRPr lang="en-US"/>
        </a:p>
      </dgm:t>
    </dgm:pt>
    <dgm:pt modelId="{13F02723-7F66-4933-9CE0-9DAD1A219797}">
      <dgm:prSet/>
      <dgm:spPr/>
      <dgm:t>
        <a:bodyPr/>
        <a:lstStyle/>
        <a:p>
          <a:r>
            <a:rPr lang="en-GB"/>
            <a:t>Now; </a:t>
          </a:r>
          <a:endParaRPr lang="en-US"/>
        </a:p>
      </dgm:t>
    </dgm:pt>
    <dgm:pt modelId="{26B33715-736E-41E3-A820-6D90A17B3478}" type="parTrans" cxnId="{73CA5CCD-67CB-4AFE-BC90-338844EE9760}">
      <dgm:prSet/>
      <dgm:spPr/>
      <dgm:t>
        <a:bodyPr/>
        <a:lstStyle/>
        <a:p>
          <a:endParaRPr lang="en-US"/>
        </a:p>
      </dgm:t>
    </dgm:pt>
    <dgm:pt modelId="{142E5FEE-AAEB-44E2-A84E-410FF0236399}" type="sibTrans" cxnId="{73CA5CCD-67CB-4AFE-BC90-338844EE9760}">
      <dgm:prSet/>
      <dgm:spPr/>
      <dgm:t>
        <a:bodyPr/>
        <a:lstStyle/>
        <a:p>
          <a:endParaRPr lang="en-US"/>
        </a:p>
      </dgm:t>
    </dgm:pt>
    <dgm:pt modelId="{AEAD8175-C6DB-4ADC-8856-9A413A80F95E}">
      <dgm:prSet/>
      <dgm:spPr/>
      <dgm:t>
        <a:bodyPr/>
        <a:lstStyle/>
        <a:p>
          <a:r>
            <a:rPr lang="en-GB"/>
            <a:t>Not the speaker of the House of lords. </a:t>
          </a:r>
          <a:endParaRPr lang="en-US"/>
        </a:p>
      </dgm:t>
    </dgm:pt>
    <dgm:pt modelId="{CE030A6A-B35A-4150-B60F-D9E8D615BE1E}" type="parTrans" cxnId="{CD52682B-B5D8-48EE-BCE4-B700E47CEFD9}">
      <dgm:prSet/>
      <dgm:spPr/>
      <dgm:t>
        <a:bodyPr/>
        <a:lstStyle/>
        <a:p>
          <a:endParaRPr lang="en-US"/>
        </a:p>
      </dgm:t>
    </dgm:pt>
    <dgm:pt modelId="{73A3720B-C1A1-4F43-ADEC-6AE8FB671B1F}" type="sibTrans" cxnId="{CD52682B-B5D8-48EE-BCE4-B700E47CEFD9}">
      <dgm:prSet/>
      <dgm:spPr/>
      <dgm:t>
        <a:bodyPr/>
        <a:lstStyle/>
        <a:p>
          <a:endParaRPr lang="en-US"/>
        </a:p>
      </dgm:t>
    </dgm:pt>
    <dgm:pt modelId="{B8068053-AF7F-4B30-9090-DEAEE3BE2159}">
      <dgm:prSet/>
      <dgm:spPr/>
      <dgm:t>
        <a:bodyPr/>
        <a:lstStyle/>
        <a:p>
          <a:r>
            <a:rPr lang="en-GB"/>
            <a:t>No longer a Judge.</a:t>
          </a:r>
          <a:endParaRPr lang="en-US"/>
        </a:p>
      </dgm:t>
    </dgm:pt>
    <dgm:pt modelId="{88903993-E4EC-41EF-A322-9FBB378AF2EB}" type="parTrans" cxnId="{0E646B27-EF61-4320-A451-ED7A2859757B}">
      <dgm:prSet/>
      <dgm:spPr/>
      <dgm:t>
        <a:bodyPr/>
        <a:lstStyle/>
        <a:p>
          <a:endParaRPr lang="en-US"/>
        </a:p>
      </dgm:t>
    </dgm:pt>
    <dgm:pt modelId="{657A08D4-F6A2-428F-A201-F7BC10AB0751}" type="sibTrans" cxnId="{0E646B27-EF61-4320-A451-ED7A2859757B}">
      <dgm:prSet/>
      <dgm:spPr/>
      <dgm:t>
        <a:bodyPr/>
        <a:lstStyle/>
        <a:p>
          <a:endParaRPr lang="en-US"/>
        </a:p>
      </dgm:t>
    </dgm:pt>
    <dgm:pt modelId="{0E54E9F9-07B3-4694-B7FC-64CCEE9AE972}" type="pres">
      <dgm:prSet presAssocID="{2F59EAB3-DF00-4612-8857-2201FB4C5507}" presName="linear" presStyleCnt="0">
        <dgm:presLayoutVars>
          <dgm:animLvl val="lvl"/>
          <dgm:resizeHandles val="exact"/>
        </dgm:presLayoutVars>
      </dgm:prSet>
      <dgm:spPr/>
    </dgm:pt>
    <dgm:pt modelId="{C81E860F-0FDD-4C30-8654-EB8F85F04700}" type="pres">
      <dgm:prSet presAssocID="{60A32498-1DB7-4260-8F27-1D27B4C2C572}" presName="parentText" presStyleLbl="node1" presStyleIdx="0" presStyleCnt="5">
        <dgm:presLayoutVars>
          <dgm:chMax val="0"/>
          <dgm:bulletEnabled val="1"/>
        </dgm:presLayoutVars>
      </dgm:prSet>
      <dgm:spPr/>
    </dgm:pt>
    <dgm:pt modelId="{52673E17-7D55-4C76-83D2-28C419B62BFF}" type="pres">
      <dgm:prSet presAssocID="{0C144303-885E-4214-A215-D3A58F3A75EF}" presName="spacer" presStyleCnt="0"/>
      <dgm:spPr/>
    </dgm:pt>
    <dgm:pt modelId="{47C2A104-BF49-409B-B8F3-6B6BA328A1AE}" type="pres">
      <dgm:prSet presAssocID="{74346DDA-42AC-42A8-815E-4FEFF66C611C}" presName="parentText" presStyleLbl="node1" presStyleIdx="1" presStyleCnt="5">
        <dgm:presLayoutVars>
          <dgm:chMax val="0"/>
          <dgm:bulletEnabled val="1"/>
        </dgm:presLayoutVars>
      </dgm:prSet>
      <dgm:spPr/>
    </dgm:pt>
    <dgm:pt modelId="{E102A7B6-9944-44CB-B3F6-FCE47AD07721}" type="pres">
      <dgm:prSet presAssocID="{53665102-7806-4D37-A17A-5D0DB66373F1}" presName="spacer" presStyleCnt="0"/>
      <dgm:spPr/>
    </dgm:pt>
    <dgm:pt modelId="{41AE27C0-FFCA-4090-BE1B-96DC1C333327}" type="pres">
      <dgm:prSet presAssocID="{13F02723-7F66-4933-9CE0-9DAD1A219797}" presName="parentText" presStyleLbl="node1" presStyleIdx="2" presStyleCnt="5">
        <dgm:presLayoutVars>
          <dgm:chMax val="0"/>
          <dgm:bulletEnabled val="1"/>
        </dgm:presLayoutVars>
      </dgm:prSet>
      <dgm:spPr/>
    </dgm:pt>
    <dgm:pt modelId="{A7E9A23C-334A-4BAE-9059-D89B489DD13F}" type="pres">
      <dgm:prSet presAssocID="{142E5FEE-AAEB-44E2-A84E-410FF0236399}" presName="spacer" presStyleCnt="0"/>
      <dgm:spPr/>
    </dgm:pt>
    <dgm:pt modelId="{9C51D207-390A-415B-A955-943B6A702411}" type="pres">
      <dgm:prSet presAssocID="{AEAD8175-C6DB-4ADC-8856-9A413A80F95E}" presName="parentText" presStyleLbl="node1" presStyleIdx="3" presStyleCnt="5">
        <dgm:presLayoutVars>
          <dgm:chMax val="0"/>
          <dgm:bulletEnabled val="1"/>
        </dgm:presLayoutVars>
      </dgm:prSet>
      <dgm:spPr/>
    </dgm:pt>
    <dgm:pt modelId="{B452DD65-489A-401F-82BF-01F43E25CF76}" type="pres">
      <dgm:prSet presAssocID="{73A3720B-C1A1-4F43-ADEC-6AE8FB671B1F}" presName="spacer" presStyleCnt="0"/>
      <dgm:spPr/>
    </dgm:pt>
    <dgm:pt modelId="{5AB04501-5C7F-46FE-8CCD-C5DECAB76B41}" type="pres">
      <dgm:prSet presAssocID="{B8068053-AF7F-4B30-9090-DEAEE3BE2159}" presName="parentText" presStyleLbl="node1" presStyleIdx="4" presStyleCnt="5">
        <dgm:presLayoutVars>
          <dgm:chMax val="0"/>
          <dgm:bulletEnabled val="1"/>
        </dgm:presLayoutVars>
      </dgm:prSet>
      <dgm:spPr/>
    </dgm:pt>
  </dgm:ptLst>
  <dgm:cxnLst>
    <dgm:cxn modelId="{1A6F0206-5367-4B8B-95DE-B7A4C342FFAA}" type="presOf" srcId="{74346DDA-42AC-42A8-815E-4FEFF66C611C}" destId="{47C2A104-BF49-409B-B8F3-6B6BA328A1AE}" srcOrd="0" destOrd="0" presId="urn:microsoft.com/office/officeart/2005/8/layout/vList2"/>
    <dgm:cxn modelId="{2116D124-39E6-4D56-9D9F-535775FAF0E5}" type="presOf" srcId="{2F59EAB3-DF00-4612-8857-2201FB4C5507}" destId="{0E54E9F9-07B3-4694-B7FC-64CCEE9AE972}" srcOrd="0" destOrd="0" presId="urn:microsoft.com/office/officeart/2005/8/layout/vList2"/>
    <dgm:cxn modelId="{0E646B27-EF61-4320-A451-ED7A2859757B}" srcId="{2F59EAB3-DF00-4612-8857-2201FB4C5507}" destId="{B8068053-AF7F-4B30-9090-DEAEE3BE2159}" srcOrd="4" destOrd="0" parTransId="{88903993-E4EC-41EF-A322-9FBB378AF2EB}" sibTransId="{657A08D4-F6A2-428F-A201-F7BC10AB0751}"/>
    <dgm:cxn modelId="{CD52682B-B5D8-48EE-BCE4-B700E47CEFD9}" srcId="{2F59EAB3-DF00-4612-8857-2201FB4C5507}" destId="{AEAD8175-C6DB-4ADC-8856-9A413A80F95E}" srcOrd="3" destOrd="0" parTransId="{CE030A6A-B35A-4150-B60F-D9E8D615BE1E}" sibTransId="{73A3720B-C1A1-4F43-ADEC-6AE8FB671B1F}"/>
    <dgm:cxn modelId="{C3D24465-7DF4-4489-96C4-52B71B77EEF8}" type="presOf" srcId="{B8068053-AF7F-4B30-9090-DEAEE3BE2159}" destId="{5AB04501-5C7F-46FE-8CCD-C5DECAB76B41}" srcOrd="0" destOrd="0" presId="urn:microsoft.com/office/officeart/2005/8/layout/vList2"/>
    <dgm:cxn modelId="{4905D950-CC2F-4FE0-8429-187EEA4F62D7}" type="presOf" srcId="{AEAD8175-C6DB-4ADC-8856-9A413A80F95E}" destId="{9C51D207-390A-415B-A955-943B6A702411}" srcOrd="0" destOrd="0" presId="urn:microsoft.com/office/officeart/2005/8/layout/vList2"/>
    <dgm:cxn modelId="{90315A9E-2FD7-4966-88AD-50D16D6568EE}" type="presOf" srcId="{60A32498-1DB7-4260-8F27-1D27B4C2C572}" destId="{C81E860F-0FDD-4C30-8654-EB8F85F04700}" srcOrd="0" destOrd="0" presId="urn:microsoft.com/office/officeart/2005/8/layout/vList2"/>
    <dgm:cxn modelId="{1D9E03AC-4CEF-4EC0-AF20-5794C545518C}" srcId="{2F59EAB3-DF00-4612-8857-2201FB4C5507}" destId="{74346DDA-42AC-42A8-815E-4FEFF66C611C}" srcOrd="1" destOrd="0" parTransId="{7BA6C32E-B5C5-41F2-BCE6-D91A1D711054}" sibTransId="{53665102-7806-4D37-A17A-5D0DB66373F1}"/>
    <dgm:cxn modelId="{EAF2ECCB-57F2-4AFD-8922-DF473C07D896}" srcId="{2F59EAB3-DF00-4612-8857-2201FB4C5507}" destId="{60A32498-1DB7-4260-8F27-1D27B4C2C572}" srcOrd="0" destOrd="0" parTransId="{E6994DBB-1E8E-4029-BB1C-EA4B73451C19}" sibTransId="{0C144303-885E-4214-A215-D3A58F3A75EF}"/>
    <dgm:cxn modelId="{73CA5CCD-67CB-4AFE-BC90-338844EE9760}" srcId="{2F59EAB3-DF00-4612-8857-2201FB4C5507}" destId="{13F02723-7F66-4933-9CE0-9DAD1A219797}" srcOrd="2" destOrd="0" parTransId="{26B33715-736E-41E3-A820-6D90A17B3478}" sibTransId="{142E5FEE-AAEB-44E2-A84E-410FF0236399}"/>
    <dgm:cxn modelId="{4BFB04E1-2DA9-4414-B189-AACB31DCAF90}" type="presOf" srcId="{13F02723-7F66-4933-9CE0-9DAD1A219797}" destId="{41AE27C0-FFCA-4090-BE1B-96DC1C333327}" srcOrd="0" destOrd="0" presId="urn:microsoft.com/office/officeart/2005/8/layout/vList2"/>
    <dgm:cxn modelId="{523CDA99-34E1-47B3-917A-894C603EC066}" type="presParOf" srcId="{0E54E9F9-07B3-4694-B7FC-64CCEE9AE972}" destId="{C81E860F-0FDD-4C30-8654-EB8F85F04700}" srcOrd="0" destOrd="0" presId="urn:microsoft.com/office/officeart/2005/8/layout/vList2"/>
    <dgm:cxn modelId="{6B252DF9-28E6-4269-98ED-D000C338CE6A}" type="presParOf" srcId="{0E54E9F9-07B3-4694-B7FC-64CCEE9AE972}" destId="{52673E17-7D55-4C76-83D2-28C419B62BFF}" srcOrd="1" destOrd="0" presId="urn:microsoft.com/office/officeart/2005/8/layout/vList2"/>
    <dgm:cxn modelId="{4F8988C8-5C92-415D-B3E9-AEEE2446849F}" type="presParOf" srcId="{0E54E9F9-07B3-4694-B7FC-64CCEE9AE972}" destId="{47C2A104-BF49-409B-B8F3-6B6BA328A1AE}" srcOrd="2" destOrd="0" presId="urn:microsoft.com/office/officeart/2005/8/layout/vList2"/>
    <dgm:cxn modelId="{232D98CD-529B-4EE7-B117-BB8D29B0443C}" type="presParOf" srcId="{0E54E9F9-07B3-4694-B7FC-64CCEE9AE972}" destId="{E102A7B6-9944-44CB-B3F6-FCE47AD07721}" srcOrd="3" destOrd="0" presId="urn:microsoft.com/office/officeart/2005/8/layout/vList2"/>
    <dgm:cxn modelId="{874E20EE-79BF-4A28-9AED-9E07D566F7D5}" type="presParOf" srcId="{0E54E9F9-07B3-4694-B7FC-64CCEE9AE972}" destId="{41AE27C0-FFCA-4090-BE1B-96DC1C333327}" srcOrd="4" destOrd="0" presId="urn:microsoft.com/office/officeart/2005/8/layout/vList2"/>
    <dgm:cxn modelId="{8A1B5F54-65F4-4D81-A6AD-91BF566679E8}" type="presParOf" srcId="{0E54E9F9-07B3-4694-B7FC-64CCEE9AE972}" destId="{A7E9A23C-334A-4BAE-9059-D89B489DD13F}" srcOrd="5" destOrd="0" presId="urn:microsoft.com/office/officeart/2005/8/layout/vList2"/>
    <dgm:cxn modelId="{BF67BD1F-37B9-48AF-9465-B1C9CE19121C}" type="presParOf" srcId="{0E54E9F9-07B3-4694-B7FC-64CCEE9AE972}" destId="{9C51D207-390A-415B-A955-943B6A702411}" srcOrd="6" destOrd="0" presId="urn:microsoft.com/office/officeart/2005/8/layout/vList2"/>
    <dgm:cxn modelId="{E7A4414D-ED52-4EA0-84AF-8A16EBEF9898}" type="presParOf" srcId="{0E54E9F9-07B3-4694-B7FC-64CCEE9AE972}" destId="{B452DD65-489A-401F-82BF-01F43E25CF76}" srcOrd="7" destOrd="0" presId="urn:microsoft.com/office/officeart/2005/8/layout/vList2"/>
    <dgm:cxn modelId="{FAC96A45-2D00-4986-B3CF-287D19C936E0}" type="presParOf" srcId="{0E54E9F9-07B3-4694-B7FC-64CCEE9AE972}" destId="{5AB04501-5C7F-46FE-8CCD-C5DECAB76B41}"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D1090F3B-52B1-4E29-98AF-0D8CE60B1B4E}"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745506BE-9BFE-40B8-ACE8-69841E36780D}">
      <dgm:prSet/>
      <dgm:spPr/>
      <dgm:t>
        <a:bodyPr/>
        <a:lstStyle/>
        <a:p>
          <a:r>
            <a:rPr lang="en-GB"/>
            <a:t>Supreme Court – New court in 2009 outside of parliament. </a:t>
          </a:r>
          <a:endParaRPr lang="en-US"/>
        </a:p>
      </dgm:t>
    </dgm:pt>
    <dgm:pt modelId="{E9906663-C11E-4C30-AF17-7F742676F4FC}" type="parTrans" cxnId="{5B1603AF-CBF6-43BD-B6B0-8146DC2DA4EA}">
      <dgm:prSet/>
      <dgm:spPr/>
      <dgm:t>
        <a:bodyPr/>
        <a:lstStyle/>
        <a:p>
          <a:endParaRPr lang="en-US"/>
        </a:p>
      </dgm:t>
    </dgm:pt>
    <dgm:pt modelId="{91450129-D9B9-4D04-95D8-0F01986F8A2A}" type="sibTrans" cxnId="{5B1603AF-CBF6-43BD-B6B0-8146DC2DA4EA}">
      <dgm:prSet/>
      <dgm:spPr/>
      <dgm:t>
        <a:bodyPr/>
        <a:lstStyle/>
        <a:p>
          <a:endParaRPr lang="en-US"/>
        </a:p>
      </dgm:t>
    </dgm:pt>
    <dgm:pt modelId="{D7253ED7-21E4-4BF0-8F47-163A3B0F73BF}">
      <dgm:prSet/>
      <dgm:spPr/>
      <dgm:t>
        <a:bodyPr/>
        <a:lstStyle/>
        <a:p>
          <a:r>
            <a:rPr lang="en-GB"/>
            <a:t>Creation of the Judicial Appointments commission – Now appoints judges. </a:t>
          </a:r>
          <a:endParaRPr lang="en-US"/>
        </a:p>
      </dgm:t>
    </dgm:pt>
    <dgm:pt modelId="{23B862FF-E8F5-4A59-A260-049141CB0CB3}" type="parTrans" cxnId="{DBCD71E4-07D9-4594-82D1-85A310A87CD6}">
      <dgm:prSet/>
      <dgm:spPr/>
      <dgm:t>
        <a:bodyPr/>
        <a:lstStyle/>
        <a:p>
          <a:endParaRPr lang="en-US"/>
        </a:p>
      </dgm:t>
    </dgm:pt>
    <dgm:pt modelId="{F68B8364-E117-410D-A1B0-DD6BA673421E}" type="sibTrans" cxnId="{DBCD71E4-07D9-4594-82D1-85A310A87CD6}">
      <dgm:prSet/>
      <dgm:spPr/>
      <dgm:t>
        <a:bodyPr/>
        <a:lstStyle/>
        <a:p>
          <a:endParaRPr lang="en-US"/>
        </a:p>
      </dgm:t>
    </dgm:pt>
    <dgm:pt modelId="{818CE28C-921B-4403-B289-F773289884CB}" type="pres">
      <dgm:prSet presAssocID="{D1090F3B-52B1-4E29-98AF-0D8CE60B1B4E}" presName="linear" presStyleCnt="0">
        <dgm:presLayoutVars>
          <dgm:animLvl val="lvl"/>
          <dgm:resizeHandles val="exact"/>
        </dgm:presLayoutVars>
      </dgm:prSet>
      <dgm:spPr/>
    </dgm:pt>
    <dgm:pt modelId="{289882E0-46F0-43A6-B9EF-AE34A1A7D83A}" type="pres">
      <dgm:prSet presAssocID="{745506BE-9BFE-40B8-ACE8-69841E36780D}" presName="parentText" presStyleLbl="node1" presStyleIdx="0" presStyleCnt="2">
        <dgm:presLayoutVars>
          <dgm:chMax val="0"/>
          <dgm:bulletEnabled val="1"/>
        </dgm:presLayoutVars>
      </dgm:prSet>
      <dgm:spPr/>
    </dgm:pt>
    <dgm:pt modelId="{3F9BCA66-6D3B-4D46-BBE4-FAED9EE045CB}" type="pres">
      <dgm:prSet presAssocID="{91450129-D9B9-4D04-95D8-0F01986F8A2A}" presName="spacer" presStyleCnt="0"/>
      <dgm:spPr/>
    </dgm:pt>
    <dgm:pt modelId="{40F9C866-3CDB-47EE-823B-CEBBE6D3F60A}" type="pres">
      <dgm:prSet presAssocID="{D7253ED7-21E4-4BF0-8F47-163A3B0F73BF}" presName="parentText" presStyleLbl="node1" presStyleIdx="1" presStyleCnt="2">
        <dgm:presLayoutVars>
          <dgm:chMax val="0"/>
          <dgm:bulletEnabled val="1"/>
        </dgm:presLayoutVars>
      </dgm:prSet>
      <dgm:spPr/>
    </dgm:pt>
  </dgm:ptLst>
  <dgm:cxnLst>
    <dgm:cxn modelId="{77C2F60F-CF62-486A-ABA6-A27FFE67C6E5}" type="presOf" srcId="{D1090F3B-52B1-4E29-98AF-0D8CE60B1B4E}" destId="{818CE28C-921B-4403-B289-F773289884CB}" srcOrd="0" destOrd="0" presId="urn:microsoft.com/office/officeart/2005/8/layout/vList2"/>
    <dgm:cxn modelId="{A5642568-D9C5-459D-B642-2AC196F6FD78}" type="presOf" srcId="{745506BE-9BFE-40B8-ACE8-69841E36780D}" destId="{289882E0-46F0-43A6-B9EF-AE34A1A7D83A}" srcOrd="0" destOrd="0" presId="urn:microsoft.com/office/officeart/2005/8/layout/vList2"/>
    <dgm:cxn modelId="{5B1603AF-CBF6-43BD-B6B0-8146DC2DA4EA}" srcId="{D1090F3B-52B1-4E29-98AF-0D8CE60B1B4E}" destId="{745506BE-9BFE-40B8-ACE8-69841E36780D}" srcOrd="0" destOrd="0" parTransId="{E9906663-C11E-4C30-AF17-7F742676F4FC}" sibTransId="{91450129-D9B9-4D04-95D8-0F01986F8A2A}"/>
    <dgm:cxn modelId="{B05059B8-EDE8-4E49-BA94-6C49E3FA3067}" type="presOf" srcId="{D7253ED7-21E4-4BF0-8F47-163A3B0F73BF}" destId="{40F9C866-3CDB-47EE-823B-CEBBE6D3F60A}" srcOrd="0" destOrd="0" presId="urn:microsoft.com/office/officeart/2005/8/layout/vList2"/>
    <dgm:cxn modelId="{DBCD71E4-07D9-4594-82D1-85A310A87CD6}" srcId="{D1090F3B-52B1-4E29-98AF-0D8CE60B1B4E}" destId="{D7253ED7-21E4-4BF0-8F47-163A3B0F73BF}" srcOrd="1" destOrd="0" parTransId="{23B862FF-E8F5-4A59-A260-049141CB0CB3}" sibTransId="{F68B8364-E117-410D-A1B0-DD6BA673421E}"/>
    <dgm:cxn modelId="{8B4548BC-FA3D-4662-906C-75694F8EA2EE}" type="presParOf" srcId="{818CE28C-921B-4403-B289-F773289884CB}" destId="{289882E0-46F0-43A6-B9EF-AE34A1A7D83A}" srcOrd="0" destOrd="0" presId="urn:microsoft.com/office/officeart/2005/8/layout/vList2"/>
    <dgm:cxn modelId="{98654776-0E82-42E6-B842-DDC4B7A73BE1}" type="presParOf" srcId="{818CE28C-921B-4403-B289-F773289884CB}" destId="{3F9BCA66-6D3B-4D46-BBE4-FAED9EE045CB}" srcOrd="1" destOrd="0" presId="urn:microsoft.com/office/officeart/2005/8/layout/vList2"/>
    <dgm:cxn modelId="{97EFCE2F-A906-430E-899A-885634283784}" type="presParOf" srcId="{818CE28C-921B-4403-B289-F773289884CB}" destId="{40F9C866-3CDB-47EE-823B-CEBBE6D3F60A}"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D690113C-C281-4419-8AAB-2B45A78F999A}"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92C21A19-B20E-4373-B6CF-7CFFD7697791}">
      <dgm:prSet/>
      <dgm:spPr/>
      <dgm:t>
        <a:bodyPr/>
        <a:lstStyle/>
        <a:p>
          <a:r>
            <a:rPr lang="en-GB"/>
            <a:t>Constitutional Reform Act 2005 – Separation of powers. </a:t>
          </a:r>
          <a:endParaRPr lang="en-US"/>
        </a:p>
      </dgm:t>
    </dgm:pt>
    <dgm:pt modelId="{35643AC0-AD7B-4A68-A3D8-EFABC2D3DD2E}" type="parTrans" cxnId="{42F8F4C6-E2AB-44C6-AE1B-83426992DE28}">
      <dgm:prSet/>
      <dgm:spPr/>
      <dgm:t>
        <a:bodyPr/>
        <a:lstStyle/>
        <a:p>
          <a:endParaRPr lang="en-US"/>
        </a:p>
      </dgm:t>
    </dgm:pt>
    <dgm:pt modelId="{47870AD2-DB7F-4CFA-B74E-5FE3EBDA77C7}" type="sibTrans" cxnId="{42F8F4C6-E2AB-44C6-AE1B-83426992DE28}">
      <dgm:prSet/>
      <dgm:spPr/>
      <dgm:t>
        <a:bodyPr/>
        <a:lstStyle/>
        <a:p>
          <a:endParaRPr lang="en-US"/>
        </a:p>
      </dgm:t>
    </dgm:pt>
    <dgm:pt modelId="{34755093-AEE0-4992-8CFA-39685C0A1642}">
      <dgm:prSet/>
      <dgm:spPr/>
      <dgm:t>
        <a:bodyPr/>
        <a:lstStyle/>
        <a:p>
          <a:r>
            <a:rPr lang="en-GB"/>
            <a:t>Assignment question can be found on Moodle. Let’s take a look…… </a:t>
          </a:r>
          <a:endParaRPr lang="en-US"/>
        </a:p>
      </dgm:t>
    </dgm:pt>
    <dgm:pt modelId="{3BE4E713-A6D9-4BB8-A4B0-A814A1C80DC9}" type="parTrans" cxnId="{CB4C72CE-4B43-4C4E-BC30-A797BF112F5A}">
      <dgm:prSet/>
      <dgm:spPr/>
      <dgm:t>
        <a:bodyPr/>
        <a:lstStyle/>
        <a:p>
          <a:endParaRPr lang="en-US"/>
        </a:p>
      </dgm:t>
    </dgm:pt>
    <dgm:pt modelId="{A68EA758-EB6F-4594-B42E-3568613A34F7}" type="sibTrans" cxnId="{CB4C72CE-4B43-4C4E-BC30-A797BF112F5A}">
      <dgm:prSet/>
      <dgm:spPr/>
      <dgm:t>
        <a:bodyPr/>
        <a:lstStyle/>
        <a:p>
          <a:endParaRPr lang="en-US"/>
        </a:p>
      </dgm:t>
    </dgm:pt>
    <dgm:pt modelId="{9093CA55-57AB-4E8F-94C8-DFB9330A88D7}">
      <dgm:prSet/>
      <dgm:spPr/>
      <dgm:t>
        <a:bodyPr/>
        <a:lstStyle/>
        <a:p>
          <a:r>
            <a:rPr lang="en-GB"/>
            <a:t>Due 11</a:t>
          </a:r>
          <a:r>
            <a:rPr lang="en-GB" baseline="30000"/>
            <a:t>th</a:t>
          </a:r>
          <a:r>
            <a:rPr lang="en-GB"/>
            <a:t> August 2023 by 23:59pm. </a:t>
          </a:r>
          <a:endParaRPr lang="en-US"/>
        </a:p>
      </dgm:t>
    </dgm:pt>
    <dgm:pt modelId="{C0925D15-0EB5-4428-BA70-23723C3A08DD}" type="parTrans" cxnId="{A55425DA-F3CE-4C93-B1B5-30A8BCE1B08C}">
      <dgm:prSet/>
      <dgm:spPr/>
      <dgm:t>
        <a:bodyPr/>
        <a:lstStyle/>
        <a:p>
          <a:endParaRPr lang="en-US"/>
        </a:p>
      </dgm:t>
    </dgm:pt>
    <dgm:pt modelId="{A74A5C1C-6C5A-48A9-BC64-57037BD53CAA}" type="sibTrans" cxnId="{A55425DA-F3CE-4C93-B1B5-30A8BCE1B08C}">
      <dgm:prSet/>
      <dgm:spPr/>
      <dgm:t>
        <a:bodyPr/>
        <a:lstStyle/>
        <a:p>
          <a:endParaRPr lang="en-US"/>
        </a:p>
      </dgm:t>
    </dgm:pt>
    <dgm:pt modelId="{D68C0FB8-CF0B-4653-BFF0-037AB861203F}" type="pres">
      <dgm:prSet presAssocID="{D690113C-C281-4419-8AAB-2B45A78F999A}" presName="root" presStyleCnt="0">
        <dgm:presLayoutVars>
          <dgm:dir/>
          <dgm:resizeHandles val="exact"/>
        </dgm:presLayoutVars>
      </dgm:prSet>
      <dgm:spPr/>
    </dgm:pt>
    <dgm:pt modelId="{929C1537-A569-4FFF-8F0E-470715E7CC6D}" type="pres">
      <dgm:prSet presAssocID="{92C21A19-B20E-4373-B6CF-7CFFD7697791}" presName="compNode" presStyleCnt="0"/>
      <dgm:spPr/>
    </dgm:pt>
    <dgm:pt modelId="{A960E342-239D-4AC2-81DB-FDB723F97810}" type="pres">
      <dgm:prSet presAssocID="{92C21A19-B20E-4373-B6CF-7CFFD7697791}" presName="bgRect" presStyleLbl="bgShp" presStyleIdx="0" presStyleCnt="3"/>
      <dgm:spPr/>
    </dgm:pt>
    <dgm:pt modelId="{BF23EF50-B85B-4ECF-8701-399ED996EDBB}" type="pres">
      <dgm:prSet presAssocID="{92C21A19-B20E-4373-B6CF-7CFFD7697791}"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Gavel"/>
        </a:ext>
      </dgm:extLst>
    </dgm:pt>
    <dgm:pt modelId="{6A691220-DC44-4E71-A62E-D71AAE0DDDBD}" type="pres">
      <dgm:prSet presAssocID="{92C21A19-B20E-4373-B6CF-7CFFD7697791}" presName="spaceRect" presStyleCnt="0"/>
      <dgm:spPr/>
    </dgm:pt>
    <dgm:pt modelId="{C3516653-E7AF-4B56-BAB3-F9051234F3FE}" type="pres">
      <dgm:prSet presAssocID="{92C21A19-B20E-4373-B6CF-7CFFD7697791}" presName="parTx" presStyleLbl="revTx" presStyleIdx="0" presStyleCnt="3">
        <dgm:presLayoutVars>
          <dgm:chMax val="0"/>
          <dgm:chPref val="0"/>
        </dgm:presLayoutVars>
      </dgm:prSet>
      <dgm:spPr/>
    </dgm:pt>
    <dgm:pt modelId="{CFA42AD1-7BEE-458D-8B08-67AF664718C4}" type="pres">
      <dgm:prSet presAssocID="{47870AD2-DB7F-4CFA-B74E-5FE3EBDA77C7}" presName="sibTrans" presStyleCnt="0"/>
      <dgm:spPr/>
    </dgm:pt>
    <dgm:pt modelId="{4AD852C7-3A8D-4951-B8C7-AE857F24879C}" type="pres">
      <dgm:prSet presAssocID="{34755093-AEE0-4992-8CFA-39685C0A1642}" presName="compNode" presStyleCnt="0"/>
      <dgm:spPr/>
    </dgm:pt>
    <dgm:pt modelId="{FC32365D-6C9C-4B8B-AA79-A2E42F7F4C80}" type="pres">
      <dgm:prSet presAssocID="{34755093-AEE0-4992-8CFA-39685C0A1642}" presName="bgRect" presStyleLbl="bgShp" presStyleIdx="1" presStyleCnt="3"/>
      <dgm:spPr/>
    </dgm:pt>
    <dgm:pt modelId="{02781F4F-3CA5-4645-AA7E-965A97742293}" type="pres">
      <dgm:prSet presAssocID="{34755093-AEE0-4992-8CFA-39685C0A1642}"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Question mark"/>
        </a:ext>
      </dgm:extLst>
    </dgm:pt>
    <dgm:pt modelId="{0D419062-3C46-4C9B-BEA7-7966BAB88D30}" type="pres">
      <dgm:prSet presAssocID="{34755093-AEE0-4992-8CFA-39685C0A1642}" presName="spaceRect" presStyleCnt="0"/>
      <dgm:spPr/>
    </dgm:pt>
    <dgm:pt modelId="{DE80EB25-51A9-4790-9430-81A21FD1F351}" type="pres">
      <dgm:prSet presAssocID="{34755093-AEE0-4992-8CFA-39685C0A1642}" presName="parTx" presStyleLbl="revTx" presStyleIdx="1" presStyleCnt="3">
        <dgm:presLayoutVars>
          <dgm:chMax val="0"/>
          <dgm:chPref val="0"/>
        </dgm:presLayoutVars>
      </dgm:prSet>
      <dgm:spPr/>
    </dgm:pt>
    <dgm:pt modelId="{AAD444EB-0575-4702-B2DC-C9A39DF2E734}" type="pres">
      <dgm:prSet presAssocID="{A68EA758-EB6F-4594-B42E-3568613A34F7}" presName="sibTrans" presStyleCnt="0"/>
      <dgm:spPr/>
    </dgm:pt>
    <dgm:pt modelId="{1C6F911D-0B60-4C47-9C48-2471FBA91B31}" type="pres">
      <dgm:prSet presAssocID="{9093CA55-57AB-4E8F-94C8-DFB9330A88D7}" presName="compNode" presStyleCnt="0"/>
      <dgm:spPr/>
    </dgm:pt>
    <dgm:pt modelId="{1D97D49F-9927-4C2F-92DD-88488DBE7409}" type="pres">
      <dgm:prSet presAssocID="{9093CA55-57AB-4E8F-94C8-DFB9330A88D7}" presName="bgRect" presStyleLbl="bgShp" presStyleIdx="2" presStyleCnt="3"/>
      <dgm:spPr/>
    </dgm:pt>
    <dgm:pt modelId="{A60BAE3F-0DF7-4924-B718-3D4780FBB46D}" type="pres">
      <dgm:prSet presAssocID="{9093CA55-57AB-4E8F-94C8-DFB9330A88D7}"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aily Calendar"/>
        </a:ext>
      </dgm:extLst>
    </dgm:pt>
    <dgm:pt modelId="{981EAEB6-539F-49DE-807D-F19ECE36DC72}" type="pres">
      <dgm:prSet presAssocID="{9093CA55-57AB-4E8F-94C8-DFB9330A88D7}" presName="spaceRect" presStyleCnt="0"/>
      <dgm:spPr/>
    </dgm:pt>
    <dgm:pt modelId="{A3CEAA13-5C7E-4E64-AACE-92AC89F3F097}" type="pres">
      <dgm:prSet presAssocID="{9093CA55-57AB-4E8F-94C8-DFB9330A88D7}" presName="parTx" presStyleLbl="revTx" presStyleIdx="2" presStyleCnt="3">
        <dgm:presLayoutVars>
          <dgm:chMax val="0"/>
          <dgm:chPref val="0"/>
        </dgm:presLayoutVars>
      </dgm:prSet>
      <dgm:spPr/>
    </dgm:pt>
  </dgm:ptLst>
  <dgm:cxnLst>
    <dgm:cxn modelId="{EBDCA809-5C63-4D67-8643-F0A9D25E7B4F}" type="presOf" srcId="{92C21A19-B20E-4373-B6CF-7CFFD7697791}" destId="{C3516653-E7AF-4B56-BAB3-F9051234F3FE}" srcOrd="0" destOrd="0" presId="urn:microsoft.com/office/officeart/2018/2/layout/IconVerticalSolidList"/>
    <dgm:cxn modelId="{3B3FE083-DD4A-4188-9E2F-5B69393578E4}" type="presOf" srcId="{9093CA55-57AB-4E8F-94C8-DFB9330A88D7}" destId="{A3CEAA13-5C7E-4E64-AACE-92AC89F3F097}" srcOrd="0" destOrd="0" presId="urn:microsoft.com/office/officeart/2018/2/layout/IconVerticalSolidList"/>
    <dgm:cxn modelId="{BAE6628F-C954-42B3-84E4-540A78F3EF9F}" type="presOf" srcId="{D690113C-C281-4419-8AAB-2B45A78F999A}" destId="{D68C0FB8-CF0B-4653-BFF0-037AB861203F}" srcOrd="0" destOrd="0" presId="urn:microsoft.com/office/officeart/2018/2/layout/IconVerticalSolidList"/>
    <dgm:cxn modelId="{C380DE98-7391-4C71-BB11-5D1FD32FABBB}" type="presOf" srcId="{34755093-AEE0-4992-8CFA-39685C0A1642}" destId="{DE80EB25-51A9-4790-9430-81A21FD1F351}" srcOrd="0" destOrd="0" presId="urn:microsoft.com/office/officeart/2018/2/layout/IconVerticalSolidList"/>
    <dgm:cxn modelId="{42F8F4C6-E2AB-44C6-AE1B-83426992DE28}" srcId="{D690113C-C281-4419-8AAB-2B45A78F999A}" destId="{92C21A19-B20E-4373-B6CF-7CFFD7697791}" srcOrd="0" destOrd="0" parTransId="{35643AC0-AD7B-4A68-A3D8-EFABC2D3DD2E}" sibTransId="{47870AD2-DB7F-4CFA-B74E-5FE3EBDA77C7}"/>
    <dgm:cxn modelId="{CB4C72CE-4B43-4C4E-BC30-A797BF112F5A}" srcId="{D690113C-C281-4419-8AAB-2B45A78F999A}" destId="{34755093-AEE0-4992-8CFA-39685C0A1642}" srcOrd="1" destOrd="0" parTransId="{3BE4E713-A6D9-4BB8-A4B0-A814A1C80DC9}" sibTransId="{A68EA758-EB6F-4594-B42E-3568613A34F7}"/>
    <dgm:cxn modelId="{A55425DA-F3CE-4C93-B1B5-30A8BCE1B08C}" srcId="{D690113C-C281-4419-8AAB-2B45A78F999A}" destId="{9093CA55-57AB-4E8F-94C8-DFB9330A88D7}" srcOrd="2" destOrd="0" parTransId="{C0925D15-0EB5-4428-BA70-23723C3A08DD}" sibTransId="{A74A5C1C-6C5A-48A9-BC64-57037BD53CAA}"/>
    <dgm:cxn modelId="{D36E5237-30A1-4059-8FBD-7E01F73B7696}" type="presParOf" srcId="{D68C0FB8-CF0B-4653-BFF0-037AB861203F}" destId="{929C1537-A569-4FFF-8F0E-470715E7CC6D}" srcOrd="0" destOrd="0" presId="urn:microsoft.com/office/officeart/2018/2/layout/IconVerticalSolidList"/>
    <dgm:cxn modelId="{4416BC7C-767C-4B52-A7C8-BF053DE8401A}" type="presParOf" srcId="{929C1537-A569-4FFF-8F0E-470715E7CC6D}" destId="{A960E342-239D-4AC2-81DB-FDB723F97810}" srcOrd="0" destOrd="0" presId="urn:microsoft.com/office/officeart/2018/2/layout/IconVerticalSolidList"/>
    <dgm:cxn modelId="{CA83FC85-C784-4929-8000-453DA48809A1}" type="presParOf" srcId="{929C1537-A569-4FFF-8F0E-470715E7CC6D}" destId="{BF23EF50-B85B-4ECF-8701-399ED996EDBB}" srcOrd="1" destOrd="0" presId="urn:microsoft.com/office/officeart/2018/2/layout/IconVerticalSolidList"/>
    <dgm:cxn modelId="{ADBF12FD-C018-4538-8D4C-0F809D5FD6CC}" type="presParOf" srcId="{929C1537-A569-4FFF-8F0E-470715E7CC6D}" destId="{6A691220-DC44-4E71-A62E-D71AAE0DDDBD}" srcOrd="2" destOrd="0" presId="urn:microsoft.com/office/officeart/2018/2/layout/IconVerticalSolidList"/>
    <dgm:cxn modelId="{B2492541-8185-4EB7-80BD-2D2E7052DB03}" type="presParOf" srcId="{929C1537-A569-4FFF-8F0E-470715E7CC6D}" destId="{C3516653-E7AF-4B56-BAB3-F9051234F3FE}" srcOrd="3" destOrd="0" presId="urn:microsoft.com/office/officeart/2018/2/layout/IconVerticalSolidList"/>
    <dgm:cxn modelId="{8238852B-E85B-420D-B35A-5139BB6C9D87}" type="presParOf" srcId="{D68C0FB8-CF0B-4653-BFF0-037AB861203F}" destId="{CFA42AD1-7BEE-458D-8B08-67AF664718C4}" srcOrd="1" destOrd="0" presId="urn:microsoft.com/office/officeart/2018/2/layout/IconVerticalSolidList"/>
    <dgm:cxn modelId="{8CB78F83-7151-4248-BACF-FF6A2113A2B8}" type="presParOf" srcId="{D68C0FB8-CF0B-4653-BFF0-037AB861203F}" destId="{4AD852C7-3A8D-4951-B8C7-AE857F24879C}" srcOrd="2" destOrd="0" presId="urn:microsoft.com/office/officeart/2018/2/layout/IconVerticalSolidList"/>
    <dgm:cxn modelId="{F8BDAD42-3A35-4A22-8A67-04096CAE6086}" type="presParOf" srcId="{4AD852C7-3A8D-4951-B8C7-AE857F24879C}" destId="{FC32365D-6C9C-4B8B-AA79-A2E42F7F4C80}" srcOrd="0" destOrd="0" presId="urn:microsoft.com/office/officeart/2018/2/layout/IconVerticalSolidList"/>
    <dgm:cxn modelId="{18D7BA2D-F50D-4137-9626-1CEB937C97B7}" type="presParOf" srcId="{4AD852C7-3A8D-4951-B8C7-AE857F24879C}" destId="{02781F4F-3CA5-4645-AA7E-965A97742293}" srcOrd="1" destOrd="0" presId="urn:microsoft.com/office/officeart/2018/2/layout/IconVerticalSolidList"/>
    <dgm:cxn modelId="{C90672C1-0AED-46A1-B681-1A3A8BBF618E}" type="presParOf" srcId="{4AD852C7-3A8D-4951-B8C7-AE857F24879C}" destId="{0D419062-3C46-4C9B-BEA7-7966BAB88D30}" srcOrd="2" destOrd="0" presId="urn:microsoft.com/office/officeart/2018/2/layout/IconVerticalSolidList"/>
    <dgm:cxn modelId="{CC99E691-9426-426A-AB21-BC201F99A96D}" type="presParOf" srcId="{4AD852C7-3A8D-4951-B8C7-AE857F24879C}" destId="{DE80EB25-51A9-4790-9430-81A21FD1F351}" srcOrd="3" destOrd="0" presId="urn:microsoft.com/office/officeart/2018/2/layout/IconVerticalSolidList"/>
    <dgm:cxn modelId="{59BCC5A0-8ED0-47CA-A897-3D11A8583B28}" type="presParOf" srcId="{D68C0FB8-CF0B-4653-BFF0-037AB861203F}" destId="{AAD444EB-0575-4702-B2DC-C9A39DF2E734}" srcOrd="3" destOrd="0" presId="urn:microsoft.com/office/officeart/2018/2/layout/IconVerticalSolidList"/>
    <dgm:cxn modelId="{507AE35D-8DB2-471C-9332-5F1038DC471D}" type="presParOf" srcId="{D68C0FB8-CF0B-4653-BFF0-037AB861203F}" destId="{1C6F911D-0B60-4C47-9C48-2471FBA91B31}" srcOrd="4" destOrd="0" presId="urn:microsoft.com/office/officeart/2018/2/layout/IconVerticalSolidList"/>
    <dgm:cxn modelId="{1497E4AB-0D58-4C61-8596-298B37EDB8F6}" type="presParOf" srcId="{1C6F911D-0B60-4C47-9C48-2471FBA91B31}" destId="{1D97D49F-9927-4C2F-92DD-88488DBE7409}" srcOrd="0" destOrd="0" presId="urn:microsoft.com/office/officeart/2018/2/layout/IconVerticalSolidList"/>
    <dgm:cxn modelId="{7B0FB734-1E4C-441F-9F4D-5B21259915F8}" type="presParOf" srcId="{1C6F911D-0B60-4C47-9C48-2471FBA91B31}" destId="{A60BAE3F-0DF7-4924-B718-3D4780FBB46D}" srcOrd="1" destOrd="0" presId="urn:microsoft.com/office/officeart/2018/2/layout/IconVerticalSolidList"/>
    <dgm:cxn modelId="{B4B3294B-E0C0-4286-9281-D234625D7BE6}" type="presParOf" srcId="{1C6F911D-0B60-4C47-9C48-2471FBA91B31}" destId="{981EAEB6-539F-49DE-807D-F19ECE36DC72}" srcOrd="2" destOrd="0" presId="urn:microsoft.com/office/officeart/2018/2/layout/IconVerticalSolidList"/>
    <dgm:cxn modelId="{3F9447CE-45A1-4ABE-917F-11A1E23D303F}" type="presParOf" srcId="{1C6F911D-0B60-4C47-9C48-2471FBA91B31}" destId="{A3CEAA13-5C7E-4E64-AACE-92AC89F3F097}"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05B7DA4E-B787-4AB1-8B2E-3D39F0FD6700}" type="doc">
      <dgm:prSet loTypeId="urn:microsoft.com/office/officeart/2016/7/layout/RepeatingBendingProcessNew" loCatId="process" qsTypeId="urn:microsoft.com/office/officeart/2005/8/quickstyle/simple1" qsCatId="simple" csTypeId="urn:microsoft.com/office/officeart/2005/8/colors/accent1_2" csCatId="accent1"/>
      <dgm:spPr/>
      <dgm:t>
        <a:bodyPr/>
        <a:lstStyle/>
        <a:p>
          <a:endParaRPr lang="en-US"/>
        </a:p>
      </dgm:t>
    </dgm:pt>
    <dgm:pt modelId="{CF9CC47B-5EC2-445A-B971-585C85CFAB55}">
      <dgm:prSet/>
      <dgm:spPr/>
      <dgm:t>
        <a:bodyPr/>
        <a:lstStyle/>
        <a:p>
          <a:r>
            <a:rPr lang="en-GB"/>
            <a:t>No subheadings/ No tables/ No picture/ No graphs. </a:t>
          </a:r>
          <a:endParaRPr lang="en-US"/>
        </a:p>
      </dgm:t>
    </dgm:pt>
    <dgm:pt modelId="{DB9A6A06-F16C-4FD3-9A75-9D90037989D3}" type="parTrans" cxnId="{404DAD53-AA37-4181-9645-71470F1F4A63}">
      <dgm:prSet/>
      <dgm:spPr/>
      <dgm:t>
        <a:bodyPr/>
        <a:lstStyle/>
        <a:p>
          <a:endParaRPr lang="en-US"/>
        </a:p>
      </dgm:t>
    </dgm:pt>
    <dgm:pt modelId="{4D7B865D-6C59-464C-B8EC-C5D4390FBF18}" type="sibTrans" cxnId="{404DAD53-AA37-4181-9645-71470F1F4A63}">
      <dgm:prSet/>
      <dgm:spPr/>
      <dgm:t>
        <a:bodyPr/>
        <a:lstStyle/>
        <a:p>
          <a:endParaRPr lang="en-US"/>
        </a:p>
      </dgm:t>
    </dgm:pt>
    <dgm:pt modelId="{FAC76C64-77D6-484F-B910-3875CDEC2995}">
      <dgm:prSet/>
      <dgm:spPr/>
      <dgm:t>
        <a:bodyPr/>
        <a:lstStyle/>
        <a:p>
          <a:r>
            <a:rPr lang="en-GB"/>
            <a:t>Check your grammar and punctuation. </a:t>
          </a:r>
          <a:endParaRPr lang="en-US"/>
        </a:p>
      </dgm:t>
    </dgm:pt>
    <dgm:pt modelId="{F5BA182C-214B-4BB6-8630-6543C8505DA9}" type="parTrans" cxnId="{469A5817-228D-4CF3-98F9-14EFF725B8DA}">
      <dgm:prSet/>
      <dgm:spPr/>
      <dgm:t>
        <a:bodyPr/>
        <a:lstStyle/>
        <a:p>
          <a:endParaRPr lang="en-US"/>
        </a:p>
      </dgm:t>
    </dgm:pt>
    <dgm:pt modelId="{33FD6A69-E610-4C57-801A-DFE0D561273D}" type="sibTrans" cxnId="{469A5817-228D-4CF3-98F9-14EFF725B8DA}">
      <dgm:prSet/>
      <dgm:spPr/>
      <dgm:t>
        <a:bodyPr/>
        <a:lstStyle/>
        <a:p>
          <a:endParaRPr lang="en-US"/>
        </a:p>
      </dgm:t>
    </dgm:pt>
    <dgm:pt modelId="{5548381D-A878-4159-B96F-3411192E7251}">
      <dgm:prSet/>
      <dgm:spPr/>
      <dgm:t>
        <a:bodyPr/>
        <a:lstStyle/>
        <a:p>
          <a:r>
            <a:rPr lang="en-GB"/>
            <a:t>Check your referencing. </a:t>
          </a:r>
          <a:endParaRPr lang="en-US"/>
        </a:p>
      </dgm:t>
    </dgm:pt>
    <dgm:pt modelId="{2DD4D2AE-9E13-41CF-96C3-CF41560E4F57}" type="parTrans" cxnId="{A1D1D5F7-279C-4851-9B3A-E407ED976A26}">
      <dgm:prSet/>
      <dgm:spPr/>
      <dgm:t>
        <a:bodyPr/>
        <a:lstStyle/>
        <a:p>
          <a:endParaRPr lang="en-US"/>
        </a:p>
      </dgm:t>
    </dgm:pt>
    <dgm:pt modelId="{15624139-60B2-4F46-B5D1-BEDAF11397DA}" type="sibTrans" cxnId="{A1D1D5F7-279C-4851-9B3A-E407ED976A26}">
      <dgm:prSet/>
      <dgm:spPr/>
      <dgm:t>
        <a:bodyPr/>
        <a:lstStyle/>
        <a:p>
          <a:endParaRPr lang="en-US"/>
        </a:p>
      </dgm:t>
    </dgm:pt>
    <dgm:pt modelId="{AB6431F2-9390-42E6-A211-EEBF18D4FCCA}">
      <dgm:prSet/>
      <dgm:spPr/>
      <dgm:t>
        <a:bodyPr/>
        <a:lstStyle/>
        <a:p>
          <a:r>
            <a:rPr lang="en-GB"/>
            <a:t>Read through the assignment before submitting it. </a:t>
          </a:r>
          <a:endParaRPr lang="en-US"/>
        </a:p>
      </dgm:t>
    </dgm:pt>
    <dgm:pt modelId="{AB819003-939D-4CE4-BEBD-571FD420599B}" type="parTrans" cxnId="{E111AAB0-EA5A-40B5-8693-4C8782E4F6B0}">
      <dgm:prSet/>
      <dgm:spPr/>
      <dgm:t>
        <a:bodyPr/>
        <a:lstStyle/>
        <a:p>
          <a:endParaRPr lang="en-US"/>
        </a:p>
      </dgm:t>
    </dgm:pt>
    <dgm:pt modelId="{D5A9F3BC-31EC-48B0-AFA2-667EB2E6B05A}" type="sibTrans" cxnId="{E111AAB0-EA5A-40B5-8693-4C8782E4F6B0}">
      <dgm:prSet/>
      <dgm:spPr/>
      <dgm:t>
        <a:bodyPr/>
        <a:lstStyle/>
        <a:p>
          <a:endParaRPr lang="en-US"/>
        </a:p>
      </dgm:t>
    </dgm:pt>
    <dgm:pt modelId="{BDBFF0D0-84FB-4D18-9F62-AB6B1D5AA503}">
      <dgm:prSet/>
      <dgm:spPr/>
      <dgm:t>
        <a:bodyPr/>
        <a:lstStyle/>
        <a:p>
          <a:r>
            <a:rPr lang="en-GB"/>
            <a:t>Make use of the ability to have a draft seen by a tutor. </a:t>
          </a:r>
          <a:endParaRPr lang="en-US"/>
        </a:p>
      </dgm:t>
    </dgm:pt>
    <dgm:pt modelId="{BE613A71-0212-418D-9A6A-168459091ECB}" type="parTrans" cxnId="{8566CCC3-D4F7-4C54-813A-D2396DF95D3F}">
      <dgm:prSet/>
      <dgm:spPr/>
      <dgm:t>
        <a:bodyPr/>
        <a:lstStyle/>
        <a:p>
          <a:endParaRPr lang="en-US"/>
        </a:p>
      </dgm:t>
    </dgm:pt>
    <dgm:pt modelId="{A04532C7-C628-476C-9F28-FA7CD1B645A0}" type="sibTrans" cxnId="{8566CCC3-D4F7-4C54-813A-D2396DF95D3F}">
      <dgm:prSet/>
      <dgm:spPr/>
      <dgm:t>
        <a:bodyPr/>
        <a:lstStyle/>
        <a:p>
          <a:endParaRPr lang="en-US"/>
        </a:p>
      </dgm:t>
    </dgm:pt>
    <dgm:pt modelId="{BE28F6E6-9A49-4B82-8752-DD7547C3DB69}">
      <dgm:prSet/>
      <dgm:spPr/>
      <dgm:t>
        <a:bodyPr/>
        <a:lstStyle/>
        <a:p>
          <a:r>
            <a:rPr lang="en-GB"/>
            <a:t>Do not be afraid to ask questions?</a:t>
          </a:r>
          <a:endParaRPr lang="en-US"/>
        </a:p>
      </dgm:t>
    </dgm:pt>
    <dgm:pt modelId="{D7B48B82-8BFA-472C-819F-8045891823CA}" type="parTrans" cxnId="{AA9025E5-5B6A-47E1-A7FE-843711A17E7F}">
      <dgm:prSet/>
      <dgm:spPr/>
      <dgm:t>
        <a:bodyPr/>
        <a:lstStyle/>
        <a:p>
          <a:endParaRPr lang="en-US"/>
        </a:p>
      </dgm:t>
    </dgm:pt>
    <dgm:pt modelId="{8063849D-635F-4647-A930-FF686C42BB98}" type="sibTrans" cxnId="{AA9025E5-5B6A-47E1-A7FE-843711A17E7F}">
      <dgm:prSet/>
      <dgm:spPr/>
      <dgm:t>
        <a:bodyPr/>
        <a:lstStyle/>
        <a:p>
          <a:endParaRPr lang="en-US"/>
        </a:p>
      </dgm:t>
    </dgm:pt>
    <dgm:pt modelId="{ABF254EF-7610-4895-8278-CC8DC94B6C46}" type="pres">
      <dgm:prSet presAssocID="{05B7DA4E-B787-4AB1-8B2E-3D39F0FD6700}" presName="Name0" presStyleCnt="0">
        <dgm:presLayoutVars>
          <dgm:dir/>
          <dgm:resizeHandles val="exact"/>
        </dgm:presLayoutVars>
      </dgm:prSet>
      <dgm:spPr/>
    </dgm:pt>
    <dgm:pt modelId="{A2E820EB-7559-43DD-A188-867687F618DC}" type="pres">
      <dgm:prSet presAssocID="{CF9CC47B-5EC2-445A-B971-585C85CFAB55}" presName="node" presStyleLbl="node1" presStyleIdx="0" presStyleCnt="6">
        <dgm:presLayoutVars>
          <dgm:bulletEnabled val="1"/>
        </dgm:presLayoutVars>
      </dgm:prSet>
      <dgm:spPr/>
    </dgm:pt>
    <dgm:pt modelId="{8CA25B54-8AB5-4D1F-8115-FB8853DB2553}" type="pres">
      <dgm:prSet presAssocID="{4D7B865D-6C59-464C-B8EC-C5D4390FBF18}" presName="sibTrans" presStyleLbl="sibTrans1D1" presStyleIdx="0" presStyleCnt="5"/>
      <dgm:spPr/>
    </dgm:pt>
    <dgm:pt modelId="{82429CE3-766B-4A15-AEF7-A33F8C921A8B}" type="pres">
      <dgm:prSet presAssocID="{4D7B865D-6C59-464C-B8EC-C5D4390FBF18}" presName="connectorText" presStyleLbl="sibTrans1D1" presStyleIdx="0" presStyleCnt="5"/>
      <dgm:spPr/>
    </dgm:pt>
    <dgm:pt modelId="{325BAC4D-7A60-4441-98A6-88283A10DBF4}" type="pres">
      <dgm:prSet presAssocID="{FAC76C64-77D6-484F-B910-3875CDEC2995}" presName="node" presStyleLbl="node1" presStyleIdx="1" presStyleCnt="6">
        <dgm:presLayoutVars>
          <dgm:bulletEnabled val="1"/>
        </dgm:presLayoutVars>
      </dgm:prSet>
      <dgm:spPr/>
    </dgm:pt>
    <dgm:pt modelId="{DC4EEE78-7FAD-4200-80B1-5604B42C0531}" type="pres">
      <dgm:prSet presAssocID="{33FD6A69-E610-4C57-801A-DFE0D561273D}" presName="sibTrans" presStyleLbl="sibTrans1D1" presStyleIdx="1" presStyleCnt="5"/>
      <dgm:spPr/>
    </dgm:pt>
    <dgm:pt modelId="{2D289AFF-72D9-48CC-B78D-AA779A4C33E7}" type="pres">
      <dgm:prSet presAssocID="{33FD6A69-E610-4C57-801A-DFE0D561273D}" presName="connectorText" presStyleLbl="sibTrans1D1" presStyleIdx="1" presStyleCnt="5"/>
      <dgm:spPr/>
    </dgm:pt>
    <dgm:pt modelId="{B51FDF79-EC9F-48FD-9C5D-AE1692063654}" type="pres">
      <dgm:prSet presAssocID="{5548381D-A878-4159-B96F-3411192E7251}" presName="node" presStyleLbl="node1" presStyleIdx="2" presStyleCnt="6">
        <dgm:presLayoutVars>
          <dgm:bulletEnabled val="1"/>
        </dgm:presLayoutVars>
      </dgm:prSet>
      <dgm:spPr/>
    </dgm:pt>
    <dgm:pt modelId="{10D0859D-55F5-4C5D-ACF1-EF5B00184791}" type="pres">
      <dgm:prSet presAssocID="{15624139-60B2-4F46-B5D1-BEDAF11397DA}" presName="sibTrans" presStyleLbl="sibTrans1D1" presStyleIdx="2" presStyleCnt="5"/>
      <dgm:spPr/>
    </dgm:pt>
    <dgm:pt modelId="{289BB54D-9107-442E-A182-59327D7228BF}" type="pres">
      <dgm:prSet presAssocID="{15624139-60B2-4F46-B5D1-BEDAF11397DA}" presName="connectorText" presStyleLbl="sibTrans1D1" presStyleIdx="2" presStyleCnt="5"/>
      <dgm:spPr/>
    </dgm:pt>
    <dgm:pt modelId="{362A7F8A-873B-4B5B-9F81-AE24C5DC9B74}" type="pres">
      <dgm:prSet presAssocID="{AB6431F2-9390-42E6-A211-EEBF18D4FCCA}" presName="node" presStyleLbl="node1" presStyleIdx="3" presStyleCnt="6">
        <dgm:presLayoutVars>
          <dgm:bulletEnabled val="1"/>
        </dgm:presLayoutVars>
      </dgm:prSet>
      <dgm:spPr/>
    </dgm:pt>
    <dgm:pt modelId="{694BFDE6-53FB-4991-9EDC-82DC149E2FF4}" type="pres">
      <dgm:prSet presAssocID="{D5A9F3BC-31EC-48B0-AFA2-667EB2E6B05A}" presName="sibTrans" presStyleLbl="sibTrans1D1" presStyleIdx="3" presStyleCnt="5"/>
      <dgm:spPr/>
    </dgm:pt>
    <dgm:pt modelId="{DBA3B25B-C8CB-49D4-81F6-DDB90E6C56AD}" type="pres">
      <dgm:prSet presAssocID="{D5A9F3BC-31EC-48B0-AFA2-667EB2E6B05A}" presName="connectorText" presStyleLbl="sibTrans1D1" presStyleIdx="3" presStyleCnt="5"/>
      <dgm:spPr/>
    </dgm:pt>
    <dgm:pt modelId="{250EF1AA-8023-4EE1-A32D-DC577C4217D3}" type="pres">
      <dgm:prSet presAssocID="{BDBFF0D0-84FB-4D18-9F62-AB6B1D5AA503}" presName="node" presStyleLbl="node1" presStyleIdx="4" presStyleCnt="6">
        <dgm:presLayoutVars>
          <dgm:bulletEnabled val="1"/>
        </dgm:presLayoutVars>
      </dgm:prSet>
      <dgm:spPr/>
    </dgm:pt>
    <dgm:pt modelId="{ACAA9975-FD6A-466F-A4F7-36EA8A4A43DF}" type="pres">
      <dgm:prSet presAssocID="{A04532C7-C628-476C-9F28-FA7CD1B645A0}" presName="sibTrans" presStyleLbl="sibTrans1D1" presStyleIdx="4" presStyleCnt="5"/>
      <dgm:spPr/>
    </dgm:pt>
    <dgm:pt modelId="{1E321382-A037-4E37-8675-5F3ADAA85158}" type="pres">
      <dgm:prSet presAssocID="{A04532C7-C628-476C-9F28-FA7CD1B645A0}" presName="connectorText" presStyleLbl="sibTrans1D1" presStyleIdx="4" presStyleCnt="5"/>
      <dgm:spPr/>
    </dgm:pt>
    <dgm:pt modelId="{A74C95D3-CAD7-449B-9B70-E86D026F7471}" type="pres">
      <dgm:prSet presAssocID="{BE28F6E6-9A49-4B82-8752-DD7547C3DB69}" presName="node" presStyleLbl="node1" presStyleIdx="5" presStyleCnt="6">
        <dgm:presLayoutVars>
          <dgm:bulletEnabled val="1"/>
        </dgm:presLayoutVars>
      </dgm:prSet>
      <dgm:spPr/>
    </dgm:pt>
  </dgm:ptLst>
  <dgm:cxnLst>
    <dgm:cxn modelId="{240B530E-31F7-471A-B5C6-445AD2486B49}" type="presOf" srcId="{4D7B865D-6C59-464C-B8EC-C5D4390FBF18}" destId="{8CA25B54-8AB5-4D1F-8115-FB8853DB2553}" srcOrd="0" destOrd="0" presId="urn:microsoft.com/office/officeart/2016/7/layout/RepeatingBendingProcessNew"/>
    <dgm:cxn modelId="{469A5817-228D-4CF3-98F9-14EFF725B8DA}" srcId="{05B7DA4E-B787-4AB1-8B2E-3D39F0FD6700}" destId="{FAC76C64-77D6-484F-B910-3875CDEC2995}" srcOrd="1" destOrd="0" parTransId="{F5BA182C-214B-4BB6-8630-6543C8505DA9}" sibTransId="{33FD6A69-E610-4C57-801A-DFE0D561273D}"/>
    <dgm:cxn modelId="{6CEA3533-343B-4BFB-BF7D-6515191B8423}" type="presOf" srcId="{FAC76C64-77D6-484F-B910-3875CDEC2995}" destId="{325BAC4D-7A60-4441-98A6-88283A10DBF4}" srcOrd="0" destOrd="0" presId="urn:microsoft.com/office/officeart/2016/7/layout/RepeatingBendingProcessNew"/>
    <dgm:cxn modelId="{5F892B39-23FC-4030-BA08-1A32EF9E628B}" type="presOf" srcId="{15624139-60B2-4F46-B5D1-BEDAF11397DA}" destId="{10D0859D-55F5-4C5D-ACF1-EF5B00184791}" srcOrd="0" destOrd="0" presId="urn:microsoft.com/office/officeart/2016/7/layout/RepeatingBendingProcessNew"/>
    <dgm:cxn modelId="{F5342B61-72DA-4810-87B9-D214231DBAAC}" type="presOf" srcId="{CF9CC47B-5EC2-445A-B971-585C85CFAB55}" destId="{A2E820EB-7559-43DD-A188-867687F618DC}" srcOrd="0" destOrd="0" presId="urn:microsoft.com/office/officeart/2016/7/layout/RepeatingBendingProcessNew"/>
    <dgm:cxn modelId="{7E4F3A62-174B-4C8B-8F92-3DDB325CFA97}" type="presOf" srcId="{05B7DA4E-B787-4AB1-8B2E-3D39F0FD6700}" destId="{ABF254EF-7610-4895-8278-CC8DC94B6C46}" srcOrd="0" destOrd="0" presId="urn:microsoft.com/office/officeart/2016/7/layout/RepeatingBendingProcessNew"/>
    <dgm:cxn modelId="{5E1D1A66-9C25-4750-A9B4-D1273CF8EACE}" type="presOf" srcId="{5548381D-A878-4159-B96F-3411192E7251}" destId="{B51FDF79-EC9F-48FD-9C5D-AE1692063654}" srcOrd="0" destOrd="0" presId="urn:microsoft.com/office/officeart/2016/7/layout/RepeatingBendingProcessNew"/>
    <dgm:cxn modelId="{44405F69-C860-4CDC-A2C9-48DBA8140EC4}" type="presOf" srcId="{BE28F6E6-9A49-4B82-8752-DD7547C3DB69}" destId="{A74C95D3-CAD7-449B-9B70-E86D026F7471}" srcOrd="0" destOrd="0" presId="urn:microsoft.com/office/officeart/2016/7/layout/RepeatingBendingProcessNew"/>
    <dgm:cxn modelId="{404DAD53-AA37-4181-9645-71470F1F4A63}" srcId="{05B7DA4E-B787-4AB1-8B2E-3D39F0FD6700}" destId="{CF9CC47B-5EC2-445A-B971-585C85CFAB55}" srcOrd="0" destOrd="0" parTransId="{DB9A6A06-F16C-4FD3-9A75-9D90037989D3}" sibTransId="{4D7B865D-6C59-464C-B8EC-C5D4390FBF18}"/>
    <dgm:cxn modelId="{F29EE673-5F5F-4CF3-A343-6D1425C082EC}" type="presOf" srcId="{15624139-60B2-4F46-B5D1-BEDAF11397DA}" destId="{289BB54D-9107-442E-A182-59327D7228BF}" srcOrd="1" destOrd="0" presId="urn:microsoft.com/office/officeart/2016/7/layout/RepeatingBendingProcessNew"/>
    <dgm:cxn modelId="{36E75C94-DDDA-46C0-834B-FA52B763535A}" type="presOf" srcId="{33FD6A69-E610-4C57-801A-DFE0D561273D}" destId="{DC4EEE78-7FAD-4200-80B1-5604B42C0531}" srcOrd="0" destOrd="0" presId="urn:microsoft.com/office/officeart/2016/7/layout/RepeatingBendingProcessNew"/>
    <dgm:cxn modelId="{7C075CA1-F2DC-4E75-BBC2-173952FF643B}" type="presOf" srcId="{D5A9F3BC-31EC-48B0-AFA2-667EB2E6B05A}" destId="{DBA3B25B-C8CB-49D4-81F6-DDB90E6C56AD}" srcOrd="1" destOrd="0" presId="urn:microsoft.com/office/officeart/2016/7/layout/RepeatingBendingProcessNew"/>
    <dgm:cxn modelId="{AB150EA2-9C52-470C-9AE0-45430D572E72}" type="presOf" srcId="{4D7B865D-6C59-464C-B8EC-C5D4390FBF18}" destId="{82429CE3-766B-4A15-AEF7-A33F8C921A8B}" srcOrd="1" destOrd="0" presId="urn:microsoft.com/office/officeart/2016/7/layout/RepeatingBendingProcessNew"/>
    <dgm:cxn modelId="{8B9F71AE-899C-4855-80C9-4E9E871EFCC9}" type="presOf" srcId="{D5A9F3BC-31EC-48B0-AFA2-667EB2E6B05A}" destId="{694BFDE6-53FB-4991-9EDC-82DC149E2FF4}" srcOrd="0" destOrd="0" presId="urn:microsoft.com/office/officeart/2016/7/layout/RepeatingBendingProcessNew"/>
    <dgm:cxn modelId="{E111AAB0-EA5A-40B5-8693-4C8782E4F6B0}" srcId="{05B7DA4E-B787-4AB1-8B2E-3D39F0FD6700}" destId="{AB6431F2-9390-42E6-A211-EEBF18D4FCCA}" srcOrd="3" destOrd="0" parTransId="{AB819003-939D-4CE4-BEBD-571FD420599B}" sibTransId="{D5A9F3BC-31EC-48B0-AFA2-667EB2E6B05A}"/>
    <dgm:cxn modelId="{8566CCC3-D4F7-4C54-813A-D2396DF95D3F}" srcId="{05B7DA4E-B787-4AB1-8B2E-3D39F0FD6700}" destId="{BDBFF0D0-84FB-4D18-9F62-AB6B1D5AA503}" srcOrd="4" destOrd="0" parTransId="{BE613A71-0212-418D-9A6A-168459091ECB}" sibTransId="{A04532C7-C628-476C-9F28-FA7CD1B645A0}"/>
    <dgm:cxn modelId="{C9EC5EE1-9F0B-4B03-82F6-4A612B978261}" type="presOf" srcId="{A04532C7-C628-476C-9F28-FA7CD1B645A0}" destId="{1E321382-A037-4E37-8675-5F3ADAA85158}" srcOrd="1" destOrd="0" presId="urn:microsoft.com/office/officeart/2016/7/layout/RepeatingBendingProcessNew"/>
    <dgm:cxn modelId="{AA9025E5-5B6A-47E1-A7FE-843711A17E7F}" srcId="{05B7DA4E-B787-4AB1-8B2E-3D39F0FD6700}" destId="{BE28F6E6-9A49-4B82-8752-DD7547C3DB69}" srcOrd="5" destOrd="0" parTransId="{D7B48B82-8BFA-472C-819F-8045891823CA}" sibTransId="{8063849D-635F-4647-A930-FF686C42BB98}"/>
    <dgm:cxn modelId="{7C1350EF-87D1-4CEB-9F66-9410ACD53D28}" type="presOf" srcId="{33FD6A69-E610-4C57-801A-DFE0D561273D}" destId="{2D289AFF-72D9-48CC-B78D-AA779A4C33E7}" srcOrd="1" destOrd="0" presId="urn:microsoft.com/office/officeart/2016/7/layout/RepeatingBendingProcessNew"/>
    <dgm:cxn modelId="{3AB2C1F1-B10F-40A1-BE6B-99087F5B32D5}" type="presOf" srcId="{A04532C7-C628-476C-9F28-FA7CD1B645A0}" destId="{ACAA9975-FD6A-466F-A4F7-36EA8A4A43DF}" srcOrd="0" destOrd="0" presId="urn:microsoft.com/office/officeart/2016/7/layout/RepeatingBendingProcessNew"/>
    <dgm:cxn modelId="{A1D1D5F7-279C-4851-9B3A-E407ED976A26}" srcId="{05B7DA4E-B787-4AB1-8B2E-3D39F0FD6700}" destId="{5548381D-A878-4159-B96F-3411192E7251}" srcOrd="2" destOrd="0" parTransId="{2DD4D2AE-9E13-41CF-96C3-CF41560E4F57}" sibTransId="{15624139-60B2-4F46-B5D1-BEDAF11397DA}"/>
    <dgm:cxn modelId="{CA5B93FC-758C-4560-83D8-1F2E77BA8B8C}" type="presOf" srcId="{AB6431F2-9390-42E6-A211-EEBF18D4FCCA}" destId="{362A7F8A-873B-4B5B-9F81-AE24C5DC9B74}" srcOrd="0" destOrd="0" presId="urn:microsoft.com/office/officeart/2016/7/layout/RepeatingBendingProcessNew"/>
    <dgm:cxn modelId="{BDF8B4FF-DC07-47C1-9583-AC6BBE294001}" type="presOf" srcId="{BDBFF0D0-84FB-4D18-9F62-AB6B1D5AA503}" destId="{250EF1AA-8023-4EE1-A32D-DC577C4217D3}" srcOrd="0" destOrd="0" presId="urn:microsoft.com/office/officeart/2016/7/layout/RepeatingBendingProcessNew"/>
    <dgm:cxn modelId="{E6E21784-289E-4FF3-B643-FA3523A94ACE}" type="presParOf" srcId="{ABF254EF-7610-4895-8278-CC8DC94B6C46}" destId="{A2E820EB-7559-43DD-A188-867687F618DC}" srcOrd="0" destOrd="0" presId="urn:microsoft.com/office/officeart/2016/7/layout/RepeatingBendingProcessNew"/>
    <dgm:cxn modelId="{D451A0A1-CB0E-480B-8187-D0C7688A9744}" type="presParOf" srcId="{ABF254EF-7610-4895-8278-CC8DC94B6C46}" destId="{8CA25B54-8AB5-4D1F-8115-FB8853DB2553}" srcOrd="1" destOrd="0" presId="urn:microsoft.com/office/officeart/2016/7/layout/RepeatingBendingProcessNew"/>
    <dgm:cxn modelId="{7F041BDE-722D-41F4-9648-D69C7FCD2214}" type="presParOf" srcId="{8CA25B54-8AB5-4D1F-8115-FB8853DB2553}" destId="{82429CE3-766B-4A15-AEF7-A33F8C921A8B}" srcOrd="0" destOrd="0" presId="urn:microsoft.com/office/officeart/2016/7/layout/RepeatingBendingProcessNew"/>
    <dgm:cxn modelId="{10B2C270-7765-4B40-B243-CCDC873D99E3}" type="presParOf" srcId="{ABF254EF-7610-4895-8278-CC8DC94B6C46}" destId="{325BAC4D-7A60-4441-98A6-88283A10DBF4}" srcOrd="2" destOrd="0" presId="urn:microsoft.com/office/officeart/2016/7/layout/RepeatingBendingProcessNew"/>
    <dgm:cxn modelId="{0C0E2392-4933-402A-8CB7-1E47BFEC2A53}" type="presParOf" srcId="{ABF254EF-7610-4895-8278-CC8DC94B6C46}" destId="{DC4EEE78-7FAD-4200-80B1-5604B42C0531}" srcOrd="3" destOrd="0" presId="urn:microsoft.com/office/officeart/2016/7/layout/RepeatingBendingProcessNew"/>
    <dgm:cxn modelId="{F30D255C-340E-45A4-B114-E816D0F2144F}" type="presParOf" srcId="{DC4EEE78-7FAD-4200-80B1-5604B42C0531}" destId="{2D289AFF-72D9-48CC-B78D-AA779A4C33E7}" srcOrd="0" destOrd="0" presId="urn:microsoft.com/office/officeart/2016/7/layout/RepeatingBendingProcessNew"/>
    <dgm:cxn modelId="{D59FE2B9-33CC-4F38-83C1-39F1B3D4BF4C}" type="presParOf" srcId="{ABF254EF-7610-4895-8278-CC8DC94B6C46}" destId="{B51FDF79-EC9F-48FD-9C5D-AE1692063654}" srcOrd="4" destOrd="0" presId="urn:microsoft.com/office/officeart/2016/7/layout/RepeatingBendingProcessNew"/>
    <dgm:cxn modelId="{7E92870D-6085-472F-90F4-EC2CD6FCBD7E}" type="presParOf" srcId="{ABF254EF-7610-4895-8278-CC8DC94B6C46}" destId="{10D0859D-55F5-4C5D-ACF1-EF5B00184791}" srcOrd="5" destOrd="0" presId="urn:microsoft.com/office/officeart/2016/7/layout/RepeatingBendingProcessNew"/>
    <dgm:cxn modelId="{831E9168-FD27-4F4C-951B-DA3C0896FC66}" type="presParOf" srcId="{10D0859D-55F5-4C5D-ACF1-EF5B00184791}" destId="{289BB54D-9107-442E-A182-59327D7228BF}" srcOrd="0" destOrd="0" presId="urn:microsoft.com/office/officeart/2016/7/layout/RepeatingBendingProcessNew"/>
    <dgm:cxn modelId="{D853E50E-B6B5-4DC1-9252-35F4DB9474F0}" type="presParOf" srcId="{ABF254EF-7610-4895-8278-CC8DC94B6C46}" destId="{362A7F8A-873B-4B5B-9F81-AE24C5DC9B74}" srcOrd="6" destOrd="0" presId="urn:microsoft.com/office/officeart/2016/7/layout/RepeatingBendingProcessNew"/>
    <dgm:cxn modelId="{9A9873A2-39F0-4ECE-BDE0-68D5DB2DDFE3}" type="presParOf" srcId="{ABF254EF-7610-4895-8278-CC8DC94B6C46}" destId="{694BFDE6-53FB-4991-9EDC-82DC149E2FF4}" srcOrd="7" destOrd="0" presId="urn:microsoft.com/office/officeart/2016/7/layout/RepeatingBendingProcessNew"/>
    <dgm:cxn modelId="{FF8D668A-6E07-44DD-A879-A876E1169AB5}" type="presParOf" srcId="{694BFDE6-53FB-4991-9EDC-82DC149E2FF4}" destId="{DBA3B25B-C8CB-49D4-81F6-DDB90E6C56AD}" srcOrd="0" destOrd="0" presId="urn:microsoft.com/office/officeart/2016/7/layout/RepeatingBendingProcessNew"/>
    <dgm:cxn modelId="{674FAB72-33AC-4282-883A-57AF17711353}" type="presParOf" srcId="{ABF254EF-7610-4895-8278-CC8DC94B6C46}" destId="{250EF1AA-8023-4EE1-A32D-DC577C4217D3}" srcOrd="8" destOrd="0" presId="urn:microsoft.com/office/officeart/2016/7/layout/RepeatingBendingProcessNew"/>
    <dgm:cxn modelId="{B1F541CD-350D-476F-98A7-FD08439A726F}" type="presParOf" srcId="{ABF254EF-7610-4895-8278-CC8DC94B6C46}" destId="{ACAA9975-FD6A-466F-A4F7-36EA8A4A43DF}" srcOrd="9" destOrd="0" presId="urn:microsoft.com/office/officeart/2016/7/layout/RepeatingBendingProcessNew"/>
    <dgm:cxn modelId="{97C3F0C8-3DE9-4AF2-BBA2-C7C7B59BB325}" type="presParOf" srcId="{ACAA9975-FD6A-466F-A4F7-36EA8A4A43DF}" destId="{1E321382-A037-4E37-8675-5F3ADAA85158}" srcOrd="0" destOrd="0" presId="urn:microsoft.com/office/officeart/2016/7/layout/RepeatingBendingProcessNew"/>
    <dgm:cxn modelId="{DF2F7B7D-73B8-4B1C-AA77-906B7C9235F6}" type="presParOf" srcId="{ABF254EF-7610-4895-8278-CC8DC94B6C46}" destId="{A74C95D3-CAD7-449B-9B70-E86D026F7471}" srcOrd="10" destOrd="0" presId="urn:microsoft.com/office/officeart/2016/7/layout/RepeatingBendingProcessNew"/>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D2B7FAE1-BE91-4994-BE6D-F406F6165CCB}"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07FE34EC-36AB-4E2D-BC78-7F605559EE14}">
      <dgm:prSet/>
      <dgm:spPr/>
      <dgm:t>
        <a:bodyPr/>
        <a:lstStyle/>
        <a:p>
          <a:pPr>
            <a:lnSpc>
              <a:spcPct val="100000"/>
            </a:lnSpc>
          </a:pPr>
          <a:r>
            <a:rPr lang="en-GB"/>
            <a:t>30</a:t>
          </a:r>
          <a:r>
            <a:rPr lang="en-GB" baseline="30000"/>
            <a:t>th</a:t>
          </a:r>
          <a:r>
            <a:rPr lang="en-GB"/>
            <a:t> July 2023 by 8am. </a:t>
          </a:r>
          <a:endParaRPr lang="en-US"/>
        </a:p>
      </dgm:t>
    </dgm:pt>
    <dgm:pt modelId="{71715ABA-3A7F-4B6F-8196-3ED5ECA32560}" type="parTrans" cxnId="{CF285A35-3CFF-4DB7-B778-7757EB06AA62}">
      <dgm:prSet/>
      <dgm:spPr/>
      <dgm:t>
        <a:bodyPr/>
        <a:lstStyle/>
        <a:p>
          <a:endParaRPr lang="en-US"/>
        </a:p>
      </dgm:t>
    </dgm:pt>
    <dgm:pt modelId="{A77BFB2A-ED99-4CEC-A5B9-CFDF23455EA2}" type="sibTrans" cxnId="{CF285A35-3CFF-4DB7-B778-7757EB06AA62}">
      <dgm:prSet/>
      <dgm:spPr/>
      <dgm:t>
        <a:bodyPr/>
        <a:lstStyle/>
        <a:p>
          <a:endParaRPr lang="en-US"/>
        </a:p>
      </dgm:t>
    </dgm:pt>
    <dgm:pt modelId="{5A844A11-F884-409A-B031-83055E76B162}">
      <dgm:prSet/>
      <dgm:spPr/>
      <dgm:t>
        <a:bodyPr/>
        <a:lstStyle/>
        <a:p>
          <a:pPr>
            <a:lnSpc>
              <a:spcPct val="100000"/>
            </a:lnSpc>
          </a:pPr>
          <a:r>
            <a:rPr lang="en-GB"/>
            <a:t>You will receive feedback on a draft. </a:t>
          </a:r>
          <a:endParaRPr lang="en-US"/>
        </a:p>
      </dgm:t>
    </dgm:pt>
    <dgm:pt modelId="{75C34F0D-98FF-49B8-B700-FBCE7FD3A976}" type="parTrans" cxnId="{76761F19-247A-4079-A9E2-78DBF5D9A923}">
      <dgm:prSet/>
      <dgm:spPr/>
      <dgm:t>
        <a:bodyPr/>
        <a:lstStyle/>
        <a:p>
          <a:endParaRPr lang="en-US"/>
        </a:p>
      </dgm:t>
    </dgm:pt>
    <dgm:pt modelId="{D584BB3F-1F87-46FA-9480-9D86D0121FE6}" type="sibTrans" cxnId="{76761F19-247A-4079-A9E2-78DBF5D9A923}">
      <dgm:prSet/>
      <dgm:spPr/>
      <dgm:t>
        <a:bodyPr/>
        <a:lstStyle/>
        <a:p>
          <a:endParaRPr lang="en-US"/>
        </a:p>
      </dgm:t>
    </dgm:pt>
    <dgm:pt modelId="{5FFDE1A5-DE12-4F03-910A-0D54295566FB}">
      <dgm:prSet/>
      <dgm:spPr/>
      <dgm:t>
        <a:bodyPr/>
        <a:lstStyle/>
        <a:p>
          <a:pPr>
            <a:lnSpc>
              <a:spcPct val="100000"/>
            </a:lnSpc>
          </a:pPr>
          <a:r>
            <a:rPr lang="en-GB"/>
            <a:t>I am on leave from the 31</a:t>
          </a:r>
          <a:r>
            <a:rPr lang="en-GB" baseline="30000"/>
            <a:t>st</a:t>
          </a:r>
          <a:r>
            <a:rPr lang="en-GB"/>
            <a:t> of July.</a:t>
          </a:r>
          <a:endParaRPr lang="en-US"/>
        </a:p>
      </dgm:t>
    </dgm:pt>
    <dgm:pt modelId="{6A1514BA-885D-46B6-9998-EDB0F826755F}" type="parTrans" cxnId="{1F07930A-1ACC-4AFB-BB07-FE4B756A1800}">
      <dgm:prSet/>
      <dgm:spPr/>
      <dgm:t>
        <a:bodyPr/>
        <a:lstStyle/>
        <a:p>
          <a:endParaRPr lang="en-US"/>
        </a:p>
      </dgm:t>
    </dgm:pt>
    <dgm:pt modelId="{BA17CA1F-A2C0-457D-8B5A-642732BF15F7}" type="sibTrans" cxnId="{1F07930A-1ACC-4AFB-BB07-FE4B756A1800}">
      <dgm:prSet/>
      <dgm:spPr/>
      <dgm:t>
        <a:bodyPr/>
        <a:lstStyle/>
        <a:p>
          <a:endParaRPr lang="en-US"/>
        </a:p>
      </dgm:t>
    </dgm:pt>
    <dgm:pt modelId="{A6C154DF-0DA1-4545-9A42-2C074D4B871E}">
      <dgm:prSet/>
      <dgm:spPr/>
      <dgm:t>
        <a:bodyPr/>
        <a:lstStyle/>
        <a:p>
          <a:pPr>
            <a:lnSpc>
              <a:spcPct val="100000"/>
            </a:lnSpc>
          </a:pPr>
          <a:r>
            <a:rPr lang="en-GB"/>
            <a:t>Any drafts sent after this date will not be looked at. </a:t>
          </a:r>
          <a:endParaRPr lang="en-US"/>
        </a:p>
      </dgm:t>
    </dgm:pt>
    <dgm:pt modelId="{4118F220-248D-4A98-B1DC-0ED378B88714}" type="parTrans" cxnId="{5A0DA2D5-5B4B-4DDF-A15F-5E1695B3F85F}">
      <dgm:prSet/>
      <dgm:spPr/>
      <dgm:t>
        <a:bodyPr/>
        <a:lstStyle/>
        <a:p>
          <a:endParaRPr lang="en-US"/>
        </a:p>
      </dgm:t>
    </dgm:pt>
    <dgm:pt modelId="{6FD4DF6B-8037-4C7B-876A-FBAE3CD1D68B}" type="sibTrans" cxnId="{5A0DA2D5-5B4B-4DDF-A15F-5E1695B3F85F}">
      <dgm:prSet/>
      <dgm:spPr/>
      <dgm:t>
        <a:bodyPr/>
        <a:lstStyle/>
        <a:p>
          <a:endParaRPr lang="en-US"/>
        </a:p>
      </dgm:t>
    </dgm:pt>
    <dgm:pt modelId="{79FA202B-D695-42AF-8D56-1481EB8CA6B9}" type="pres">
      <dgm:prSet presAssocID="{D2B7FAE1-BE91-4994-BE6D-F406F6165CCB}" presName="root" presStyleCnt="0">
        <dgm:presLayoutVars>
          <dgm:dir/>
          <dgm:resizeHandles val="exact"/>
        </dgm:presLayoutVars>
      </dgm:prSet>
      <dgm:spPr/>
    </dgm:pt>
    <dgm:pt modelId="{6BEC887D-F8D6-4769-B793-89CD20C83573}" type="pres">
      <dgm:prSet presAssocID="{07FE34EC-36AB-4E2D-BC78-7F605559EE14}" presName="compNode" presStyleCnt="0"/>
      <dgm:spPr/>
    </dgm:pt>
    <dgm:pt modelId="{1C33B3DE-D16D-4320-93DB-939ED3BACBB9}" type="pres">
      <dgm:prSet presAssocID="{07FE34EC-36AB-4E2D-BC78-7F605559EE14}"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heckmark"/>
        </a:ext>
      </dgm:extLst>
    </dgm:pt>
    <dgm:pt modelId="{B1C76D0E-5061-455D-90A0-9224B3D8E285}" type="pres">
      <dgm:prSet presAssocID="{07FE34EC-36AB-4E2D-BC78-7F605559EE14}" presName="spaceRect" presStyleCnt="0"/>
      <dgm:spPr/>
    </dgm:pt>
    <dgm:pt modelId="{A5373816-CE67-4463-A7AF-FCFC2BAF6E90}" type="pres">
      <dgm:prSet presAssocID="{07FE34EC-36AB-4E2D-BC78-7F605559EE14}" presName="textRect" presStyleLbl="revTx" presStyleIdx="0" presStyleCnt="4">
        <dgm:presLayoutVars>
          <dgm:chMax val="1"/>
          <dgm:chPref val="1"/>
        </dgm:presLayoutVars>
      </dgm:prSet>
      <dgm:spPr/>
    </dgm:pt>
    <dgm:pt modelId="{A7EA403D-3C25-4097-A291-2AE6FDABEEDF}" type="pres">
      <dgm:prSet presAssocID="{A77BFB2A-ED99-4CEC-A5B9-CFDF23455EA2}" presName="sibTrans" presStyleCnt="0"/>
      <dgm:spPr/>
    </dgm:pt>
    <dgm:pt modelId="{9A0356E4-BBA1-4BFA-BD5E-52B9611E86EA}" type="pres">
      <dgm:prSet presAssocID="{5A844A11-F884-409A-B031-83055E76B162}" presName="compNode" presStyleCnt="0"/>
      <dgm:spPr/>
    </dgm:pt>
    <dgm:pt modelId="{9BFBADCF-ACC8-4F01-B994-030BF16629D6}" type="pres">
      <dgm:prSet presAssocID="{5A844A11-F884-409A-B031-83055E76B162}"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Share"/>
        </a:ext>
      </dgm:extLst>
    </dgm:pt>
    <dgm:pt modelId="{C891C6B6-25F7-4574-8764-BEBD989EAACF}" type="pres">
      <dgm:prSet presAssocID="{5A844A11-F884-409A-B031-83055E76B162}" presName="spaceRect" presStyleCnt="0"/>
      <dgm:spPr/>
    </dgm:pt>
    <dgm:pt modelId="{2932E9DC-363B-4F71-B615-A7C731E1F918}" type="pres">
      <dgm:prSet presAssocID="{5A844A11-F884-409A-B031-83055E76B162}" presName="textRect" presStyleLbl="revTx" presStyleIdx="1" presStyleCnt="4">
        <dgm:presLayoutVars>
          <dgm:chMax val="1"/>
          <dgm:chPref val="1"/>
        </dgm:presLayoutVars>
      </dgm:prSet>
      <dgm:spPr/>
    </dgm:pt>
    <dgm:pt modelId="{4B3A29C6-DA57-479B-A3FE-99A3D515C9DB}" type="pres">
      <dgm:prSet presAssocID="{D584BB3F-1F87-46FA-9480-9D86D0121FE6}" presName="sibTrans" presStyleCnt="0"/>
      <dgm:spPr/>
    </dgm:pt>
    <dgm:pt modelId="{FDE35761-BF93-47B0-82F7-C6F55298A7D8}" type="pres">
      <dgm:prSet presAssocID="{5FFDE1A5-DE12-4F03-910A-0D54295566FB}" presName="compNode" presStyleCnt="0"/>
      <dgm:spPr/>
    </dgm:pt>
    <dgm:pt modelId="{3232F86F-5236-4B03-AEC4-71DE1742EC17}" type="pres">
      <dgm:prSet presAssocID="{5FFDE1A5-DE12-4F03-910A-0D54295566FB}"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Airplane"/>
        </a:ext>
      </dgm:extLst>
    </dgm:pt>
    <dgm:pt modelId="{950E683B-9955-40E6-B69A-5B8C459891C5}" type="pres">
      <dgm:prSet presAssocID="{5FFDE1A5-DE12-4F03-910A-0D54295566FB}" presName="spaceRect" presStyleCnt="0"/>
      <dgm:spPr/>
    </dgm:pt>
    <dgm:pt modelId="{1C5C181B-7B1B-4B4D-9716-D2707337CAAF}" type="pres">
      <dgm:prSet presAssocID="{5FFDE1A5-DE12-4F03-910A-0D54295566FB}" presName="textRect" presStyleLbl="revTx" presStyleIdx="2" presStyleCnt="4">
        <dgm:presLayoutVars>
          <dgm:chMax val="1"/>
          <dgm:chPref val="1"/>
        </dgm:presLayoutVars>
      </dgm:prSet>
      <dgm:spPr/>
    </dgm:pt>
    <dgm:pt modelId="{865F3DF3-B3A8-4C40-A4A4-36A52621012B}" type="pres">
      <dgm:prSet presAssocID="{BA17CA1F-A2C0-457D-8B5A-642732BF15F7}" presName="sibTrans" presStyleCnt="0"/>
      <dgm:spPr/>
    </dgm:pt>
    <dgm:pt modelId="{B534E6C7-34CE-4132-B407-F17D5D718FD5}" type="pres">
      <dgm:prSet presAssocID="{A6C154DF-0DA1-4545-9A42-2C074D4B871E}" presName="compNode" presStyleCnt="0"/>
      <dgm:spPr/>
    </dgm:pt>
    <dgm:pt modelId="{9DA8C2D9-B452-47DD-BBBB-9D03E01CA55A}" type="pres">
      <dgm:prSet presAssocID="{A6C154DF-0DA1-4545-9A42-2C074D4B871E}"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Daily Calendar"/>
        </a:ext>
      </dgm:extLst>
    </dgm:pt>
    <dgm:pt modelId="{3E16D365-F3EE-4E5C-9714-7743BEB98E10}" type="pres">
      <dgm:prSet presAssocID="{A6C154DF-0DA1-4545-9A42-2C074D4B871E}" presName="spaceRect" presStyleCnt="0"/>
      <dgm:spPr/>
    </dgm:pt>
    <dgm:pt modelId="{F3B1F64B-F77C-476F-8A67-A878FA6044A4}" type="pres">
      <dgm:prSet presAssocID="{A6C154DF-0DA1-4545-9A42-2C074D4B871E}" presName="textRect" presStyleLbl="revTx" presStyleIdx="3" presStyleCnt="4">
        <dgm:presLayoutVars>
          <dgm:chMax val="1"/>
          <dgm:chPref val="1"/>
        </dgm:presLayoutVars>
      </dgm:prSet>
      <dgm:spPr/>
    </dgm:pt>
  </dgm:ptLst>
  <dgm:cxnLst>
    <dgm:cxn modelId="{1680BE08-E3EC-42CB-ABBE-24E8F94F9360}" type="presOf" srcId="{A6C154DF-0DA1-4545-9A42-2C074D4B871E}" destId="{F3B1F64B-F77C-476F-8A67-A878FA6044A4}" srcOrd="0" destOrd="0" presId="urn:microsoft.com/office/officeart/2018/2/layout/IconLabelList"/>
    <dgm:cxn modelId="{1F07930A-1ACC-4AFB-BB07-FE4B756A1800}" srcId="{D2B7FAE1-BE91-4994-BE6D-F406F6165CCB}" destId="{5FFDE1A5-DE12-4F03-910A-0D54295566FB}" srcOrd="2" destOrd="0" parTransId="{6A1514BA-885D-46B6-9998-EDB0F826755F}" sibTransId="{BA17CA1F-A2C0-457D-8B5A-642732BF15F7}"/>
    <dgm:cxn modelId="{76761F19-247A-4079-A9E2-78DBF5D9A923}" srcId="{D2B7FAE1-BE91-4994-BE6D-F406F6165CCB}" destId="{5A844A11-F884-409A-B031-83055E76B162}" srcOrd="1" destOrd="0" parTransId="{75C34F0D-98FF-49B8-B700-FBCE7FD3A976}" sibTransId="{D584BB3F-1F87-46FA-9480-9D86D0121FE6}"/>
    <dgm:cxn modelId="{CF285A35-3CFF-4DB7-B778-7757EB06AA62}" srcId="{D2B7FAE1-BE91-4994-BE6D-F406F6165CCB}" destId="{07FE34EC-36AB-4E2D-BC78-7F605559EE14}" srcOrd="0" destOrd="0" parTransId="{71715ABA-3A7F-4B6F-8196-3ED5ECA32560}" sibTransId="{A77BFB2A-ED99-4CEC-A5B9-CFDF23455EA2}"/>
    <dgm:cxn modelId="{82D1254F-4587-4811-B6A2-C51257776DD6}" type="presOf" srcId="{5A844A11-F884-409A-B031-83055E76B162}" destId="{2932E9DC-363B-4F71-B615-A7C731E1F918}" srcOrd="0" destOrd="0" presId="urn:microsoft.com/office/officeart/2018/2/layout/IconLabelList"/>
    <dgm:cxn modelId="{8693FA4F-AA37-4536-946D-9152FCF8797F}" type="presOf" srcId="{07FE34EC-36AB-4E2D-BC78-7F605559EE14}" destId="{A5373816-CE67-4463-A7AF-FCFC2BAF6E90}" srcOrd="0" destOrd="0" presId="urn:microsoft.com/office/officeart/2018/2/layout/IconLabelList"/>
    <dgm:cxn modelId="{E505DC98-29C8-4AA9-AD87-4BCDEBB0FE94}" type="presOf" srcId="{D2B7FAE1-BE91-4994-BE6D-F406F6165CCB}" destId="{79FA202B-D695-42AF-8D56-1481EB8CA6B9}" srcOrd="0" destOrd="0" presId="urn:microsoft.com/office/officeart/2018/2/layout/IconLabelList"/>
    <dgm:cxn modelId="{5A0DA2D5-5B4B-4DDF-A15F-5E1695B3F85F}" srcId="{D2B7FAE1-BE91-4994-BE6D-F406F6165CCB}" destId="{A6C154DF-0DA1-4545-9A42-2C074D4B871E}" srcOrd="3" destOrd="0" parTransId="{4118F220-248D-4A98-B1DC-0ED378B88714}" sibTransId="{6FD4DF6B-8037-4C7B-876A-FBAE3CD1D68B}"/>
    <dgm:cxn modelId="{63546EFA-E4B2-4802-820B-7645DF93E29B}" type="presOf" srcId="{5FFDE1A5-DE12-4F03-910A-0D54295566FB}" destId="{1C5C181B-7B1B-4B4D-9716-D2707337CAAF}" srcOrd="0" destOrd="0" presId="urn:microsoft.com/office/officeart/2018/2/layout/IconLabelList"/>
    <dgm:cxn modelId="{1D039BB1-B2D5-4179-A57B-AFC56FA61D32}" type="presParOf" srcId="{79FA202B-D695-42AF-8D56-1481EB8CA6B9}" destId="{6BEC887D-F8D6-4769-B793-89CD20C83573}" srcOrd="0" destOrd="0" presId="urn:microsoft.com/office/officeart/2018/2/layout/IconLabelList"/>
    <dgm:cxn modelId="{628E4248-3EF4-491A-8593-DE545E25BCEE}" type="presParOf" srcId="{6BEC887D-F8D6-4769-B793-89CD20C83573}" destId="{1C33B3DE-D16D-4320-93DB-939ED3BACBB9}" srcOrd="0" destOrd="0" presId="urn:microsoft.com/office/officeart/2018/2/layout/IconLabelList"/>
    <dgm:cxn modelId="{CBD026A1-F3CF-477F-B32A-5BF8C1D62B5D}" type="presParOf" srcId="{6BEC887D-F8D6-4769-B793-89CD20C83573}" destId="{B1C76D0E-5061-455D-90A0-9224B3D8E285}" srcOrd="1" destOrd="0" presId="urn:microsoft.com/office/officeart/2018/2/layout/IconLabelList"/>
    <dgm:cxn modelId="{BEF784E5-B174-4FDD-B342-5585E79BD81B}" type="presParOf" srcId="{6BEC887D-F8D6-4769-B793-89CD20C83573}" destId="{A5373816-CE67-4463-A7AF-FCFC2BAF6E90}" srcOrd="2" destOrd="0" presId="urn:microsoft.com/office/officeart/2018/2/layout/IconLabelList"/>
    <dgm:cxn modelId="{F83A7A5B-ECB2-4F0F-9F79-F837EA185103}" type="presParOf" srcId="{79FA202B-D695-42AF-8D56-1481EB8CA6B9}" destId="{A7EA403D-3C25-4097-A291-2AE6FDABEEDF}" srcOrd="1" destOrd="0" presId="urn:microsoft.com/office/officeart/2018/2/layout/IconLabelList"/>
    <dgm:cxn modelId="{C25215C4-B0A0-4407-BB61-736EB9D88B32}" type="presParOf" srcId="{79FA202B-D695-42AF-8D56-1481EB8CA6B9}" destId="{9A0356E4-BBA1-4BFA-BD5E-52B9611E86EA}" srcOrd="2" destOrd="0" presId="urn:microsoft.com/office/officeart/2018/2/layout/IconLabelList"/>
    <dgm:cxn modelId="{8F49DAD6-0170-41CF-8BCB-063CE7C998C6}" type="presParOf" srcId="{9A0356E4-BBA1-4BFA-BD5E-52B9611E86EA}" destId="{9BFBADCF-ACC8-4F01-B994-030BF16629D6}" srcOrd="0" destOrd="0" presId="urn:microsoft.com/office/officeart/2018/2/layout/IconLabelList"/>
    <dgm:cxn modelId="{BD190769-0668-4B7A-A9DC-086601314C3F}" type="presParOf" srcId="{9A0356E4-BBA1-4BFA-BD5E-52B9611E86EA}" destId="{C891C6B6-25F7-4574-8764-BEBD989EAACF}" srcOrd="1" destOrd="0" presId="urn:microsoft.com/office/officeart/2018/2/layout/IconLabelList"/>
    <dgm:cxn modelId="{3F0BFC97-6AE9-48D2-8FC6-54E5D0C90263}" type="presParOf" srcId="{9A0356E4-BBA1-4BFA-BD5E-52B9611E86EA}" destId="{2932E9DC-363B-4F71-B615-A7C731E1F918}" srcOrd="2" destOrd="0" presId="urn:microsoft.com/office/officeart/2018/2/layout/IconLabelList"/>
    <dgm:cxn modelId="{3FC276C7-1E05-492A-9EC3-0525CA9A1AB8}" type="presParOf" srcId="{79FA202B-D695-42AF-8D56-1481EB8CA6B9}" destId="{4B3A29C6-DA57-479B-A3FE-99A3D515C9DB}" srcOrd="3" destOrd="0" presId="urn:microsoft.com/office/officeart/2018/2/layout/IconLabelList"/>
    <dgm:cxn modelId="{643A3365-BD61-4266-8653-E8A89061B5A6}" type="presParOf" srcId="{79FA202B-D695-42AF-8D56-1481EB8CA6B9}" destId="{FDE35761-BF93-47B0-82F7-C6F55298A7D8}" srcOrd="4" destOrd="0" presId="urn:microsoft.com/office/officeart/2018/2/layout/IconLabelList"/>
    <dgm:cxn modelId="{E1C224AF-0ACC-4796-BF67-115F721435DD}" type="presParOf" srcId="{FDE35761-BF93-47B0-82F7-C6F55298A7D8}" destId="{3232F86F-5236-4B03-AEC4-71DE1742EC17}" srcOrd="0" destOrd="0" presId="urn:microsoft.com/office/officeart/2018/2/layout/IconLabelList"/>
    <dgm:cxn modelId="{8CE9CB07-9D20-4682-B2BF-2DDAB8438521}" type="presParOf" srcId="{FDE35761-BF93-47B0-82F7-C6F55298A7D8}" destId="{950E683B-9955-40E6-B69A-5B8C459891C5}" srcOrd="1" destOrd="0" presId="urn:microsoft.com/office/officeart/2018/2/layout/IconLabelList"/>
    <dgm:cxn modelId="{25EBFC53-68CF-4452-8B01-45EA81999971}" type="presParOf" srcId="{FDE35761-BF93-47B0-82F7-C6F55298A7D8}" destId="{1C5C181B-7B1B-4B4D-9716-D2707337CAAF}" srcOrd="2" destOrd="0" presId="urn:microsoft.com/office/officeart/2018/2/layout/IconLabelList"/>
    <dgm:cxn modelId="{A74C9372-CEC9-4069-AB6F-042ADDF95BD7}" type="presParOf" srcId="{79FA202B-D695-42AF-8D56-1481EB8CA6B9}" destId="{865F3DF3-B3A8-4C40-A4A4-36A52621012B}" srcOrd="5" destOrd="0" presId="urn:microsoft.com/office/officeart/2018/2/layout/IconLabelList"/>
    <dgm:cxn modelId="{EC9B4EA3-8566-497C-B1E6-F47F1045A6AD}" type="presParOf" srcId="{79FA202B-D695-42AF-8D56-1481EB8CA6B9}" destId="{B534E6C7-34CE-4132-B407-F17D5D718FD5}" srcOrd="6" destOrd="0" presId="urn:microsoft.com/office/officeart/2018/2/layout/IconLabelList"/>
    <dgm:cxn modelId="{A657BE87-3EAD-4905-99FA-2FBFD231EE10}" type="presParOf" srcId="{B534E6C7-34CE-4132-B407-F17D5D718FD5}" destId="{9DA8C2D9-B452-47DD-BBBB-9D03E01CA55A}" srcOrd="0" destOrd="0" presId="urn:microsoft.com/office/officeart/2018/2/layout/IconLabelList"/>
    <dgm:cxn modelId="{C5AAEBEF-6975-490D-B080-ADB83E0F4B99}" type="presParOf" srcId="{B534E6C7-34CE-4132-B407-F17D5D718FD5}" destId="{3E16D365-F3EE-4E5C-9714-7743BEB98E10}" srcOrd="1" destOrd="0" presId="urn:microsoft.com/office/officeart/2018/2/layout/IconLabelList"/>
    <dgm:cxn modelId="{C9155E15-2252-4112-916C-9594C186E0DE}" type="presParOf" srcId="{B534E6C7-34CE-4132-B407-F17D5D718FD5}" destId="{F3B1F64B-F77C-476F-8A67-A878FA6044A4}"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617AD1D2-5952-4148-BD17-FE804CB364B4}" type="doc">
      <dgm:prSet loTypeId="urn:microsoft.com/office/officeart/2005/8/layout/default" loCatId="list" qsTypeId="urn:microsoft.com/office/officeart/2005/8/quickstyle/simple1" qsCatId="simple" csTypeId="urn:microsoft.com/office/officeart/2005/8/colors/colorful2" csCatId="colorful" phldr="1"/>
      <dgm:spPr/>
      <dgm:t>
        <a:bodyPr/>
        <a:lstStyle/>
        <a:p>
          <a:endParaRPr lang="en-US"/>
        </a:p>
      </dgm:t>
    </dgm:pt>
    <dgm:pt modelId="{788D7CB6-6DA1-4338-A930-097B45CF4C37}">
      <dgm:prSet/>
      <dgm:spPr/>
      <dgm:t>
        <a:bodyPr/>
        <a:lstStyle/>
        <a:p>
          <a:r>
            <a:rPr lang="en-GB"/>
            <a:t>Aims and learning Objectives. </a:t>
          </a:r>
          <a:endParaRPr lang="en-US"/>
        </a:p>
      </dgm:t>
    </dgm:pt>
    <dgm:pt modelId="{24BEFB85-1550-4D3C-B9EE-29F0C1B6588A}" type="parTrans" cxnId="{9221D41A-4917-48C9-AB91-79A4A0B3B8D9}">
      <dgm:prSet/>
      <dgm:spPr/>
      <dgm:t>
        <a:bodyPr/>
        <a:lstStyle/>
        <a:p>
          <a:endParaRPr lang="en-US"/>
        </a:p>
      </dgm:t>
    </dgm:pt>
    <dgm:pt modelId="{B4E0BC6A-B453-4830-A3B8-0E6140AEB5EB}" type="sibTrans" cxnId="{9221D41A-4917-48C9-AB91-79A4A0B3B8D9}">
      <dgm:prSet/>
      <dgm:spPr/>
      <dgm:t>
        <a:bodyPr/>
        <a:lstStyle/>
        <a:p>
          <a:endParaRPr lang="en-US"/>
        </a:p>
      </dgm:t>
    </dgm:pt>
    <dgm:pt modelId="{8930A9D1-9342-4106-A63A-C4B078E1BF96}">
      <dgm:prSet/>
      <dgm:spPr/>
      <dgm:t>
        <a:bodyPr/>
        <a:lstStyle/>
        <a:p>
          <a:r>
            <a:rPr lang="en-US" dirty="0"/>
            <a:t>Case citations</a:t>
          </a:r>
        </a:p>
      </dgm:t>
    </dgm:pt>
    <dgm:pt modelId="{58ECB502-8977-4405-8530-452B86A7B7D3}" type="parTrans" cxnId="{8B4C3580-D72C-4901-B78B-16F48082FDC5}">
      <dgm:prSet/>
      <dgm:spPr/>
      <dgm:t>
        <a:bodyPr/>
        <a:lstStyle/>
        <a:p>
          <a:endParaRPr lang="en-US"/>
        </a:p>
      </dgm:t>
    </dgm:pt>
    <dgm:pt modelId="{11586C7B-69BC-463D-9E62-32EA1C630C33}" type="sibTrans" cxnId="{8B4C3580-D72C-4901-B78B-16F48082FDC5}">
      <dgm:prSet/>
      <dgm:spPr/>
      <dgm:t>
        <a:bodyPr/>
        <a:lstStyle/>
        <a:p>
          <a:endParaRPr lang="en-US"/>
        </a:p>
      </dgm:t>
    </dgm:pt>
    <dgm:pt modelId="{6EA520AD-5F55-4411-8C7C-7EF832A5227A}">
      <dgm:prSet/>
      <dgm:spPr/>
      <dgm:t>
        <a:bodyPr/>
        <a:lstStyle/>
        <a:p>
          <a:r>
            <a:rPr lang="en-GB" dirty="0"/>
            <a:t>Who makes the law? </a:t>
          </a:r>
          <a:endParaRPr lang="en-US" dirty="0"/>
        </a:p>
      </dgm:t>
    </dgm:pt>
    <dgm:pt modelId="{7A1D7E46-B992-4BC0-A265-C7CDD2685BDF}" type="parTrans" cxnId="{B0FF6991-30CE-49F0-B711-C461E05C08C5}">
      <dgm:prSet/>
      <dgm:spPr/>
      <dgm:t>
        <a:bodyPr/>
        <a:lstStyle/>
        <a:p>
          <a:endParaRPr lang="en-US"/>
        </a:p>
      </dgm:t>
    </dgm:pt>
    <dgm:pt modelId="{622F95C5-9241-4184-BBC7-7D5FF0E9246B}" type="sibTrans" cxnId="{B0FF6991-30CE-49F0-B711-C461E05C08C5}">
      <dgm:prSet/>
      <dgm:spPr/>
      <dgm:t>
        <a:bodyPr/>
        <a:lstStyle/>
        <a:p>
          <a:endParaRPr lang="en-US"/>
        </a:p>
      </dgm:t>
    </dgm:pt>
    <dgm:pt modelId="{84A8EB69-C15F-4315-B8BB-E2D5B5C65AF2}">
      <dgm:prSet/>
      <dgm:spPr/>
      <dgm:t>
        <a:bodyPr/>
        <a:lstStyle/>
        <a:p>
          <a:r>
            <a:rPr lang="en-GB" dirty="0"/>
            <a:t>Role. </a:t>
          </a:r>
          <a:endParaRPr lang="en-US" dirty="0"/>
        </a:p>
      </dgm:t>
    </dgm:pt>
    <dgm:pt modelId="{7FCE6AA2-220D-44C3-86D2-57B682867815}" type="parTrans" cxnId="{49737599-D9E6-4789-890F-7556923DFD4E}">
      <dgm:prSet/>
      <dgm:spPr/>
      <dgm:t>
        <a:bodyPr/>
        <a:lstStyle/>
        <a:p>
          <a:endParaRPr lang="en-US"/>
        </a:p>
      </dgm:t>
    </dgm:pt>
    <dgm:pt modelId="{1EC95417-2245-4CB4-B901-87192701D033}" type="sibTrans" cxnId="{49737599-D9E6-4789-890F-7556923DFD4E}">
      <dgm:prSet/>
      <dgm:spPr/>
      <dgm:t>
        <a:bodyPr/>
        <a:lstStyle/>
        <a:p>
          <a:endParaRPr lang="en-US"/>
        </a:p>
      </dgm:t>
    </dgm:pt>
    <dgm:pt modelId="{A5D19F84-6123-4F02-9E79-4AA34D9B28E6}">
      <dgm:prSet/>
      <dgm:spPr/>
      <dgm:t>
        <a:bodyPr/>
        <a:lstStyle/>
        <a:p>
          <a:r>
            <a:rPr lang="en-GB"/>
            <a:t>Summary. </a:t>
          </a:r>
          <a:endParaRPr lang="en-US"/>
        </a:p>
      </dgm:t>
    </dgm:pt>
    <dgm:pt modelId="{6C515822-649E-45EC-A3ED-E5B2E622FE4C}" type="parTrans" cxnId="{1F44803D-EACF-4008-8DD4-513D9CE37198}">
      <dgm:prSet/>
      <dgm:spPr/>
      <dgm:t>
        <a:bodyPr/>
        <a:lstStyle/>
        <a:p>
          <a:endParaRPr lang="en-US"/>
        </a:p>
      </dgm:t>
    </dgm:pt>
    <dgm:pt modelId="{A9FD94CC-FB48-47FE-8B9C-673ABC911BA8}" type="sibTrans" cxnId="{1F44803D-EACF-4008-8DD4-513D9CE37198}">
      <dgm:prSet/>
      <dgm:spPr/>
      <dgm:t>
        <a:bodyPr/>
        <a:lstStyle/>
        <a:p>
          <a:endParaRPr lang="en-US"/>
        </a:p>
      </dgm:t>
    </dgm:pt>
    <dgm:pt modelId="{D425C9FB-5530-4AEC-AAD9-C3823F3D2E9E}">
      <dgm:prSet/>
      <dgm:spPr/>
      <dgm:t>
        <a:bodyPr/>
        <a:lstStyle/>
        <a:p>
          <a:r>
            <a:rPr lang="en-GB"/>
            <a:t>Thank you, any questions?</a:t>
          </a:r>
          <a:endParaRPr lang="en-US"/>
        </a:p>
      </dgm:t>
    </dgm:pt>
    <dgm:pt modelId="{52DA1769-D6C5-4A3E-AEC4-371024A818C0}" type="parTrans" cxnId="{1193612C-9220-4D25-A1FA-3A223F6CB488}">
      <dgm:prSet/>
      <dgm:spPr/>
      <dgm:t>
        <a:bodyPr/>
        <a:lstStyle/>
        <a:p>
          <a:endParaRPr lang="en-US"/>
        </a:p>
      </dgm:t>
    </dgm:pt>
    <dgm:pt modelId="{5B212E34-7326-405F-9C70-66F4E1076CDF}" type="sibTrans" cxnId="{1193612C-9220-4D25-A1FA-3A223F6CB488}">
      <dgm:prSet/>
      <dgm:spPr/>
      <dgm:t>
        <a:bodyPr/>
        <a:lstStyle/>
        <a:p>
          <a:endParaRPr lang="en-US"/>
        </a:p>
      </dgm:t>
    </dgm:pt>
    <dgm:pt modelId="{ECD498D0-3317-43F4-8A3E-B436BC901282}" type="pres">
      <dgm:prSet presAssocID="{617AD1D2-5952-4148-BD17-FE804CB364B4}" presName="diagram" presStyleCnt="0">
        <dgm:presLayoutVars>
          <dgm:dir/>
          <dgm:resizeHandles val="exact"/>
        </dgm:presLayoutVars>
      </dgm:prSet>
      <dgm:spPr/>
    </dgm:pt>
    <dgm:pt modelId="{CF78811C-0BC4-4F2B-B55A-E8332D1E0ACF}" type="pres">
      <dgm:prSet presAssocID="{788D7CB6-6DA1-4338-A930-097B45CF4C37}" presName="node" presStyleLbl="node1" presStyleIdx="0" presStyleCnt="6">
        <dgm:presLayoutVars>
          <dgm:bulletEnabled val="1"/>
        </dgm:presLayoutVars>
      </dgm:prSet>
      <dgm:spPr/>
    </dgm:pt>
    <dgm:pt modelId="{8974369B-BA90-49F0-A280-4F4B8B49C158}" type="pres">
      <dgm:prSet presAssocID="{B4E0BC6A-B453-4830-A3B8-0E6140AEB5EB}" presName="sibTrans" presStyleCnt="0"/>
      <dgm:spPr/>
    </dgm:pt>
    <dgm:pt modelId="{81E8D89C-C69A-47E2-9659-E950ADAAABDB}" type="pres">
      <dgm:prSet presAssocID="{8930A9D1-9342-4106-A63A-C4B078E1BF96}" presName="node" presStyleLbl="node1" presStyleIdx="1" presStyleCnt="6">
        <dgm:presLayoutVars>
          <dgm:bulletEnabled val="1"/>
        </dgm:presLayoutVars>
      </dgm:prSet>
      <dgm:spPr/>
    </dgm:pt>
    <dgm:pt modelId="{0006A5BB-3F6D-450A-9B26-8645D2D32E8D}" type="pres">
      <dgm:prSet presAssocID="{11586C7B-69BC-463D-9E62-32EA1C630C33}" presName="sibTrans" presStyleCnt="0"/>
      <dgm:spPr/>
    </dgm:pt>
    <dgm:pt modelId="{A439FCC6-06B8-4FFF-A024-C55FF3E587A5}" type="pres">
      <dgm:prSet presAssocID="{6EA520AD-5F55-4411-8C7C-7EF832A5227A}" presName="node" presStyleLbl="node1" presStyleIdx="2" presStyleCnt="6">
        <dgm:presLayoutVars>
          <dgm:bulletEnabled val="1"/>
        </dgm:presLayoutVars>
      </dgm:prSet>
      <dgm:spPr/>
    </dgm:pt>
    <dgm:pt modelId="{C8A9439A-97E2-4583-A89C-791700264919}" type="pres">
      <dgm:prSet presAssocID="{622F95C5-9241-4184-BBC7-7D5FF0E9246B}" presName="sibTrans" presStyleCnt="0"/>
      <dgm:spPr/>
    </dgm:pt>
    <dgm:pt modelId="{3FFFB3C9-2A51-4630-A1AA-E0ADB87E0B25}" type="pres">
      <dgm:prSet presAssocID="{84A8EB69-C15F-4315-B8BB-E2D5B5C65AF2}" presName="node" presStyleLbl="node1" presStyleIdx="3" presStyleCnt="6">
        <dgm:presLayoutVars>
          <dgm:bulletEnabled val="1"/>
        </dgm:presLayoutVars>
      </dgm:prSet>
      <dgm:spPr/>
    </dgm:pt>
    <dgm:pt modelId="{EF1660C6-1459-417E-9E2E-560B3B24D18A}" type="pres">
      <dgm:prSet presAssocID="{1EC95417-2245-4CB4-B901-87192701D033}" presName="sibTrans" presStyleCnt="0"/>
      <dgm:spPr/>
    </dgm:pt>
    <dgm:pt modelId="{EBB7431E-FE09-40FA-A47D-602019D52A5B}" type="pres">
      <dgm:prSet presAssocID="{A5D19F84-6123-4F02-9E79-4AA34D9B28E6}" presName="node" presStyleLbl="node1" presStyleIdx="4" presStyleCnt="6">
        <dgm:presLayoutVars>
          <dgm:bulletEnabled val="1"/>
        </dgm:presLayoutVars>
      </dgm:prSet>
      <dgm:spPr/>
    </dgm:pt>
    <dgm:pt modelId="{BAF4E56E-0D3B-4DF2-8641-91F66D94F7C9}" type="pres">
      <dgm:prSet presAssocID="{A9FD94CC-FB48-47FE-8B9C-673ABC911BA8}" presName="sibTrans" presStyleCnt="0"/>
      <dgm:spPr/>
    </dgm:pt>
    <dgm:pt modelId="{FE5BADC9-79AF-4363-B54D-E428BD1AF1D4}" type="pres">
      <dgm:prSet presAssocID="{D425C9FB-5530-4AEC-AAD9-C3823F3D2E9E}" presName="node" presStyleLbl="node1" presStyleIdx="5" presStyleCnt="6">
        <dgm:presLayoutVars>
          <dgm:bulletEnabled val="1"/>
        </dgm:presLayoutVars>
      </dgm:prSet>
      <dgm:spPr/>
    </dgm:pt>
  </dgm:ptLst>
  <dgm:cxnLst>
    <dgm:cxn modelId="{9221D41A-4917-48C9-AB91-79A4A0B3B8D9}" srcId="{617AD1D2-5952-4148-BD17-FE804CB364B4}" destId="{788D7CB6-6DA1-4338-A930-097B45CF4C37}" srcOrd="0" destOrd="0" parTransId="{24BEFB85-1550-4D3C-B9EE-29F0C1B6588A}" sibTransId="{B4E0BC6A-B453-4830-A3B8-0E6140AEB5EB}"/>
    <dgm:cxn modelId="{1193612C-9220-4D25-A1FA-3A223F6CB488}" srcId="{617AD1D2-5952-4148-BD17-FE804CB364B4}" destId="{D425C9FB-5530-4AEC-AAD9-C3823F3D2E9E}" srcOrd="5" destOrd="0" parTransId="{52DA1769-D6C5-4A3E-AEC4-371024A818C0}" sibTransId="{5B212E34-7326-405F-9C70-66F4E1076CDF}"/>
    <dgm:cxn modelId="{6F733330-2E2F-4363-91E2-78E33E4DC7F6}" type="presOf" srcId="{6EA520AD-5F55-4411-8C7C-7EF832A5227A}" destId="{A439FCC6-06B8-4FFF-A024-C55FF3E587A5}" srcOrd="0" destOrd="0" presId="urn:microsoft.com/office/officeart/2005/8/layout/default"/>
    <dgm:cxn modelId="{1F44803D-EACF-4008-8DD4-513D9CE37198}" srcId="{617AD1D2-5952-4148-BD17-FE804CB364B4}" destId="{A5D19F84-6123-4F02-9E79-4AA34D9B28E6}" srcOrd="4" destOrd="0" parTransId="{6C515822-649E-45EC-A3ED-E5B2E622FE4C}" sibTransId="{A9FD94CC-FB48-47FE-8B9C-673ABC911BA8}"/>
    <dgm:cxn modelId="{0178F469-1C0E-4B78-A7CA-1EB015A7361A}" type="presOf" srcId="{A5D19F84-6123-4F02-9E79-4AA34D9B28E6}" destId="{EBB7431E-FE09-40FA-A47D-602019D52A5B}" srcOrd="0" destOrd="0" presId="urn:microsoft.com/office/officeart/2005/8/layout/default"/>
    <dgm:cxn modelId="{8B4C3580-D72C-4901-B78B-16F48082FDC5}" srcId="{617AD1D2-5952-4148-BD17-FE804CB364B4}" destId="{8930A9D1-9342-4106-A63A-C4B078E1BF96}" srcOrd="1" destOrd="0" parTransId="{58ECB502-8977-4405-8530-452B86A7B7D3}" sibTransId="{11586C7B-69BC-463D-9E62-32EA1C630C33}"/>
    <dgm:cxn modelId="{EAEDA78E-F74F-4083-9F7D-ABABF96EECC3}" type="presOf" srcId="{D425C9FB-5530-4AEC-AAD9-C3823F3D2E9E}" destId="{FE5BADC9-79AF-4363-B54D-E428BD1AF1D4}" srcOrd="0" destOrd="0" presId="urn:microsoft.com/office/officeart/2005/8/layout/default"/>
    <dgm:cxn modelId="{B0FF6991-30CE-49F0-B711-C461E05C08C5}" srcId="{617AD1D2-5952-4148-BD17-FE804CB364B4}" destId="{6EA520AD-5F55-4411-8C7C-7EF832A5227A}" srcOrd="2" destOrd="0" parTransId="{7A1D7E46-B992-4BC0-A265-C7CDD2685BDF}" sibTransId="{622F95C5-9241-4184-BBC7-7D5FF0E9246B}"/>
    <dgm:cxn modelId="{49737599-D9E6-4789-890F-7556923DFD4E}" srcId="{617AD1D2-5952-4148-BD17-FE804CB364B4}" destId="{84A8EB69-C15F-4315-B8BB-E2D5B5C65AF2}" srcOrd="3" destOrd="0" parTransId="{7FCE6AA2-220D-44C3-86D2-57B682867815}" sibTransId="{1EC95417-2245-4CB4-B901-87192701D033}"/>
    <dgm:cxn modelId="{EA00479D-A8A4-4FE9-BA51-95D1AA12D85B}" type="presOf" srcId="{84A8EB69-C15F-4315-B8BB-E2D5B5C65AF2}" destId="{3FFFB3C9-2A51-4630-A1AA-E0ADB87E0B25}" srcOrd="0" destOrd="0" presId="urn:microsoft.com/office/officeart/2005/8/layout/default"/>
    <dgm:cxn modelId="{8025DEA2-849E-4C6E-ADF0-E82C2B47C4FC}" type="presOf" srcId="{8930A9D1-9342-4106-A63A-C4B078E1BF96}" destId="{81E8D89C-C69A-47E2-9659-E950ADAAABDB}" srcOrd="0" destOrd="0" presId="urn:microsoft.com/office/officeart/2005/8/layout/default"/>
    <dgm:cxn modelId="{5D0C8CC5-B7E7-4567-AEEF-5FD037630497}" type="presOf" srcId="{788D7CB6-6DA1-4338-A930-097B45CF4C37}" destId="{CF78811C-0BC4-4F2B-B55A-E8332D1E0ACF}" srcOrd="0" destOrd="0" presId="urn:microsoft.com/office/officeart/2005/8/layout/default"/>
    <dgm:cxn modelId="{86BA9AF3-0AE7-43E3-9504-96E7AC50A3B1}" type="presOf" srcId="{617AD1D2-5952-4148-BD17-FE804CB364B4}" destId="{ECD498D0-3317-43F4-8A3E-B436BC901282}" srcOrd="0" destOrd="0" presId="urn:microsoft.com/office/officeart/2005/8/layout/default"/>
    <dgm:cxn modelId="{3DACAD67-5947-4DC2-80AF-E8A3E83BC557}" type="presParOf" srcId="{ECD498D0-3317-43F4-8A3E-B436BC901282}" destId="{CF78811C-0BC4-4F2B-B55A-E8332D1E0ACF}" srcOrd="0" destOrd="0" presId="urn:microsoft.com/office/officeart/2005/8/layout/default"/>
    <dgm:cxn modelId="{D6E8432D-836B-4279-A4E1-3F9B41EEDD50}" type="presParOf" srcId="{ECD498D0-3317-43F4-8A3E-B436BC901282}" destId="{8974369B-BA90-49F0-A280-4F4B8B49C158}" srcOrd="1" destOrd="0" presId="urn:microsoft.com/office/officeart/2005/8/layout/default"/>
    <dgm:cxn modelId="{EEF42F0C-7ABB-40CA-9118-B795E9EAD9C9}" type="presParOf" srcId="{ECD498D0-3317-43F4-8A3E-B436BC901282}" destId="{81E8D89C-C69A-47E2-9659-E950ADAAABDB}" srcOrd="2" destOrd="0" presId="urn:microsoft.com/office/officeart/2005/8/layout/default"/>
    <dgm:cxn modelId="{A40D9E41-8D73-435F-BC28-BF00B956113C}" type="presParOf" srcId="{ECD498D0-3317-43F4-8A3E-B436BC901282}" destId="{0006A5BB-3F6D-450A-9B26-8645D2D32E8D}" srcOrd="3" destOrd="0" presId="urn:microsoft.com/office/officeart/2005/8/layout/default"/>
    <dgm:cxn modelId="{0B29CBBC-955D-416F-BF20-561C77E5E278}" type="presParOf" srcId="{ECD498D0-3317-43F4-8A3E-B436BC901282}" destId="{A439FCC6-06B8-4FFF-A024-C55FF3E587A5}" srcOrd="4" destOrd="0" presId="urn:microsoft.com/office/officeart/2005/8/layout/default"/>
    <dgm:cxn modelId="{F24CE865-A337-4EB7-B5D5-414D9D3FDB1B}" type="presParOf" srcId="{ECD498D0-3317-43F4-8A3E-B436BC901282}" destId="{C8A9439A-97E2-4583-A89C-791700264919}" srcOrd="5" destOrd="0" presId="urn:microsoft.com/office/officeart/2005/8/layout/default"/>
    <dgm:cxn modelId="{D5B78930-EBE6-4BA7-A320-8AA99DECF03C}" type="presParOf" srcId="{ECD498D0-3317-43F4-8A3E-B436BC901282}" destId="{3FFFB3C9-2A51-4630-A1AA-E0ADB87E0B25}" srcOrd="6" destOrd="0" presId="urn:microsoft.com/office/officeart/2005/8/layout/default"/>
    <dgm:cxn modelId="{F1CC92C5-788D-40E4-A9A3-C12AC7CE9690}" type="presParOf" srcId="{ECD498D0-3317-43F4-8A3E-B436BC901282}" destId="{EF1660C6-1459-417E-9E2E-560B3B24D18A}" srcOrd="7" destOrd="0" presId="urn:microsoft.com/office/officeart/2005/8/layout/default"/>
    <dgm:cxn modelId="{E27BAC4A-F899-4EBA-B2F5-22C4102D2477}" type="presParOf" srcId="{ECD498D0-3317-43F4-8A3E-B436BC901282}" destId="{EBB7431E-FE09-40FA-A47D-602019D52A5B}" srcOrd="8" destOrd="0" presId="urn:microsoft.com/office/officeart/2005/8/layout/default"/>
    <dgm:cxn modelId="{C3E3CDA0-E109-48BB-ACA7-3EB5B7A95ED2}" type="presParOf" srcId="{ECD498D0-3317-43F4-8A3E-B436BC901282}" destId="{BAF4E56E-0D3B-4DF2-8641-91F66D94F7C9}" srcOrd="9" destOrd="0" presId="urn:microsoft.com/office/officeart/2005/8/layout/default"/>
    <dgm:cxn modelId="{0F89D093-A87C-4BA3-B926-467668F8C3D5}" type="presParOf" srcId="{ECD498D0-3317-43F4-8A3E-B436BC901282}" destId="{FE5BADC9-79AF-4363-B54D-E428BD1AF1D4}" srcOrd="1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8D98F134-7382-4F72-9688-32089BB0D427}"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5D423779-9C48-4C36-B059-53396CA37AB6}">
      <dgm:prSet/>
      <dgm:spPr/>
      <dgm:t>
        <a:bodyPr/>
        <a:lstStyle/>
        <a:p>
          <a:r>
            <a:rPr lang="en-GB"/>
            <a:t>The aim of today’s session is to discuss those who make the law in the United kingdom. </a:t>
          </a:r>
          <a:endParaRPr lang="en-US"/>
        </a:p>
      </dgm:t>
    </dgm:pt>
    <dgm:pt modelId="{C341535F-6ED1-4A5B-B231-F53C9C2802BC}" type="parTrans" cxnId="{788F8EF3-70AE-473A-9A89-92E1E3B1803C}">
      <dgm:prSet/>
      <dgm:spPr/>
      <dgm:t>
        <a:bodyPr/>
        <a:lstStyle/>
        <a:p>
          <a:endParaRPr lang="en-US"/>
        </a:p>
      </dgm:t>
    </dgm:pt>
    <dgm:pt modelId="{A3F22D38-F8D3-43CC-9C7E-EEB7884994DA}" type="sibTrans" cxnId="{788F8EF3-70AE-473A-9A89-92E1E3B1803C}">
      <dgm:prSet/>
      <dgm:spPr/>
      <dgm:t>
        <a:bodyPr/>
        <a:lstStyle/>
        <a:p>
          <a:endParaRPr lang="en-US"/>
        </a:p>
      </dgm:t>
    </dgm:pt>
    <dgm:pt modelId="{10C3B265-2D0C-4D4E-AE38-A1AB0434FAC9}">
      <dgm:prSet/>
      <dgm:spPr/>
      <dgm:t>
        <a:bodyPr/>
        <a:lstStyle/>
        <a:p>
          <a:r>
            <a:rPr lang="en-GB"/>
            <a:t>By the end of today’s session students should be able to demonstrate their understanding of those who make the law in the United Kingdom. </a:t>
          </a:r>
          <a:endParaRPr lang="en-US"/>
        </a:p>
      </dgm:t>
    </dgm:pt>
    <dgm:pt modelId="{A2AD876F-1911-429A-BBFA-F111BA4DAD20}" type="parTrans" cxnId="{CDE0D558-6911-497E-9AE5-E759D166EDD7}">
      <dgm:prSet/>
      <dgm:spPr/>
      <dgm:t>
        <a:bodyPr/>
        <a:lstStyle/>
        <a:p>
          <a:endParaRPr lang="en-US"/>
        </a:p>
      </dgm:t>
    </dgm:pt>
    <dgm:pt modelId="{7953E8A9-45E2-45A6-94D8-3D20DE14EF3D}" type="sibTrans" cxnId="{CDE0D558-6911-497E-9AE5-E759D166EDD7}">
      <dgm:prSet/>
      <dgm:spPr/>
      <dgm:t>
        <a:bodyPr/>
        <a:lstStyle/>
        <a:p>
          <a:endParaRPr lang="en-US"/>
        </a:p>
      </dgm:t>
    </dgm:pt>
    <dgm:pt modelId="{C42F20C1-348F-428A-9B54-F2C58D3BE5F4}" type="pres">
      <dgm:prSet presAssocID="{8D98F134-7382-4F72-9688-32089BB0D427}" presName="hierChild1" presStyleCnt="0">
        <dgm:presLayoutVars>
          <dgm:chPref val="1"/>
          <dgm:dir/>
          <dgm:animOne val="branch"/>
          <dgm:animLvl val="lvl"/>
          <dgm:resizeHandles/>
        </dgm:presLayoutVars>
      </dgm:prSet>
      <dgm:spPr/>
    </dgm:pt>
    <dgm:pt modelId="{95C47CA9-6E93-43CD-BF65-371F1F12ED43}" type="pres">
      <dgm:prSet presAssocID="{5D423779-9C48-4C36-B059-53396CA37AB6}" presName="hierRoot1" presStyleCnt="0"/>
      <dgm:spPr/>
    </dgm:pt>
    <dgm:pt modelId="{00B2053C-B45A-4B5B-8D11-2D9F6454439B}" type="pres">
      <dgm:prSet presAssocID="{5D423779-9C48-4C36-B059-53396CA37AB6}" presName="composite" presStyleCnt="0"/>
      <dgm:spPr/>
    </dgm:pt>
    <dgm:pt modelId="{C7CCAEFC-BAA8-484E-A098-9C25AD125D7C}" type="pres">
      <dgm:prSet presAssocID="{5D423779-9C48-4C36-B059-53396CA37AB6}" presName="background" presStyleLbl="node0" presStyleIdx="0" presStyleCnt="2"/>
      <dgm:spPr/>
    </dgm:pt>
    <dgm:pt modelId="{FBB6E7F2-9846-4A42-BC7D-6E001D671D29}" type="pres">
      <dgm:prSet presAssocID="{5D423779-9C48-4C36-B059-53396CA37AB6}" presName="text" presStyleLbl="fgAcc0" presStyleIdx="0" presStyleCnt="2">
        <dgm:presLayoutVars>
          <dgm:chPref val="3"/>
        </dgm:presLayoutVars>
      </dgm:prSet>
      <dgm:spPr/>
    </dgm:pt>
    <dgm:pt modelId="{A9147C34-65AC-4EDF-B378-DD5552C48E1A}" type="pres">
      <dgm:prSet presAssocID="{5D423779-9C48-4C36-B059-53396CA37AB6}" presName="hierChild2" presStyleCnt="0"/>
      <dgm:spPr/>
    </dgm:pt>
    <dgm:pt modelId="{9224C236-8078-410D-A172-2EE913E3C690}" type="pres">
      <dgm:prSet presAssocID="{10C3B265-2D0C-4D4E-AE38-A1AB0434FAC9}" presName="hierRoot1" presStyleCnt="0"/>
      <dgm:spPr/>
    </dgm:pt>
    <dgm:pt modelId="{CAE069CD-AFEC-4A04-A078-D1CC7F22E311}" type="pres">
      <dgm:prSet presAssocID="{10C3B265-2D0C-4D4E-AE38-A1AB0434FAC9}" presName="composite" presStyleCnt="0"/>
      <dgm:spPr/>
    </dgm:pt>
    <dgm:pt modelId="{114BC41F-4BF0-412C-AAF4-36E34F9B3E95}" type="pres">
      <dgm:prSet presAssocID="{10C3B265-2D0C-4D4E-AE38-A1AB0434FAC9}" presName="background" presStyleLbl="node0" presStyleIdx="1" presStyleCnt="2"/>
      <dgm:spPr/>
    </dgm:pt>
    <dgm:pt modelId="{B7050101-C5B2-4AB9-937E-F51C74504B18}" type="pres">
      <dgm:prSet presAssocID="{10C3B265-2D0C-4D4E-AE38-A1AB0434FAC9}" presName="text" presStyleLbl="fgAcc0" presStyleIdx="1" presStyleCnt="2">
        <dgm:presLayoutVars>
          <dgm:chPref val="3"/>
        </dgm:presLayoutVars>
      </dgm:prSet>
      <dgm:spPr/>
    </dgm:pt>
    <dgm:pt modelId="{4BDB86FA-FC6F-4CD7-84C7-91C5820E8337}" type="pres">
      <dgm:prSet presAssocID="{10C3B265-2D0C-4D4E-AE38-A1AB0434FAC9}" presName="hierChild2" presStyleCnt="0"/>
      <dgm:spPr/>
    </dgm:pt>
  </dgm:ptLst>
  <dgm:cxnLst>
    <dgm:cxn modelId="{E4F25F5C-11D7-4571-AB27-CC81B901B5AA}" type="presOf" srcId="{5D423779-9C48-4C36-B059-53396CA37AB6}" destId="{FBB6E7F2-9846-4A42-BC7D-6E001D671D29}" srcOrd="0" destOrd="0" presId="urn:microsoft.com/office/officeart/2005/8/layout/hierarchy1"/>
    <dgm:cxn modelId="{CDE0D558-6911-497E-9AE5-E759D166EDD7}" srcId="{8D98F134-7382-4F72-9688-32089BB0D427}" destId="{10C3B265-2D0C-4D4E-AE38-A1AB0434FAC9}" srcOrd="1" destOrd="0" parTransId="{A2AD876F-1911-429A-BBFA-F111BA4DAD20}" sibTransId="{7953E8A9-45E2-45A6-94D8-3D20DE14EF3D}"/>
    <dgm:cxn modelId="{025B77A4-0FBC-4AFB-B4A5-E5CC599E2A19}" type="presOf" srcId="{8D98F134-7382-4F72-9688-32089BB0D427}" destId="{C42F20C1-348F-428A-9B54-F2C58D3BE5F4}" srcOrd="0" destOrd="0" presId="urn:microsoft.com/office/officeart/2005/8/layout/hierarchy1"/>
    <dgm:cxn modelId="{2BAB51C5-97C3-4341-9741-9B4FBBD5D753}" type="presOf" srcId="{10C3B265-2D0C-4D4E-AE38-A1AB0434FAC9}" destId="{B7050101-C5B2-4AB9-937E-F51C74504B18}" srcOrd="0" destOrd="0" presId="urn:microsoft.com/office/officeart/2005/8/layout/hierarchy1"/>
    <dgm:cxn modelId="{788F8EF3-70AE-473A-9A89-92E1E3B1803C}" srcId="{8D98F134-7382-4F72-9688-32089BB0D427}" destId="{5D423779-9C48-4C36-B059-53396CA37AB6}" srcOrd="0" destOrd="0" parTransId="{C341535F-6ED1-4A5B-B231-F53C9C2802BC}" sibTransId="{A3F22D38-F8D3-43CC-9C7E-EEB7884994DA}"/>
    <dgm:cxn modelId="{2C9FACA9-0A6A-4DAD-A3E8-90FFC21671CD}" type="presParOf" srcId="{C42F20C1-348F-428A-9B54-F2C58D3BE5F4}" destId="{95C47CA9-6E93-43CD-BF65-371F1F12ED43}" srcOrd="0" destOrd="0" presId="urn:microsoft.com/office/officeart/2005/8/layout/hierarchy1"/>
    <dgm:cxn modelId="{562082C7-3019-4F4E-923B-3A3D1CE47E15}" type="presParOf" srcId="{95C47CA9-6E93-43CD-BF65-371F1F12ED43}" destId="{00B2053C-B45A-4B5B-8D11-2D9F6454439B}" srcOrd="0" destOrd="0" presId="urn:microsoft.com/office/officeart/2005/8/layout/hierarchy1"/>
    <dgm:cxn modelId="{5245A509-A9D6-4C07-A33D-762FBF94A088}" type="presParOf" srcId="{00B2053C-B45A-4B5B-8D11-2D9F6454439B}" destId="{C7CCAEFC-BAA8-484E-A098-9C25AD125D7C}" srcOrd="0" destOrd="0" presId="urn:microsoft.com/office/officeart/2005/8/layout/hierarchy1"/>
    <dgm:cxn modelId="{8AC798D9-5B25-466E-A3DE-A2533660A119}" type="presParOf" srcId="{00B2053C-B45A-4B5B-8D11-2D9F6454439B}" destId="{FBB6E7F2-9846-4A42-BC7D-6E001D671D29}" srcOrd="1" destOrd="0" presId="urn:microsoft.com/office/officeart/2005/8/layout/hierarchy1"/>
    <dgm:cxn modelId="{1E9A9CEC-9FEC-45D5-9533-887D447CEDCC}" type="presParOf" srcId="{95C47CA9-6E93-43CD-BF65-371F1F12ED43}" destId="{A9147C34-65AC-4EDF-B378-DD5552C48E1A}" srcOrd="1" destOrd="0" presId="urn:microsoft.com/office/officeart/2005/8/layout/hierarchy1"/>
    <dgm:cxn modelId="{7D5DA9AE-9AF8-460B-9B2D-C77EB72C2C65}" type="presParOf" srcId="{C42F20C1-348F-428A-9B54-F2C58D3BE5F4}" destId="{9224C236-8078-410D-A172-2EE913E3C690}" srcOrd="1" destOrd="0" presId="urn:microsoft.com/office/officeart/2005/8/layout/hierarchy1"/>
    <dgm:cxn modelId="{067A8710-1743-432B-8A4A-842DA230951C}" type="presParOf" srcId="{9224C236-8078-410D-A172-2EE913E3C690}" destId="{CAE069CD-AFEC-4A04-A078-D1CC7F22E311}" srcOrd="0" destOrd="0" presId="urn:microsoft.com/office/officeart/2005/8/layout/hierarchy1"/>
    <dgm:cxn modelId="{67845252-06A8-496E-BC0B-CFDAD33DFA7A}" type="presParOf" srcId="{CAE069CD-AFEC-4A04-A078-D1CC7F22E311}" destId="{114BC41F-4BF0-412C-AAF4-36E34F9B3E95}" srcOrd="0" destOrd="0" presId="urn:microsoft.com/office/officeart/2005/8/layout/hierarchy1"/>
    <dgm:cxn modelId="{10555BC6-2BC5-460E-8695-E172775645BD}" type="presParOf" srcId="{CAE069CD-AFEC-4A04-A078-D1CC7F22E311}" destId="{B7050101-C5B2-4AB9-937E-F51C74504B18}" srcOrd="1" destOrd="0" presId="urn:microsoft.com/office/officeart/2005/8/layout/hierarchy1"/>
    <dgm:cxn modelId="{C09FCE9C-14B4-42EF-AA87-32F8B693A0D1}" type="presParOf" srcId="{9224C236-8078-410D-A172-2EE913E3C690}" destId="{4BDB86FA-FC6F-4CD7-84C7-91C5820E8337}"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E388B2D7-CC65-4BB2-9FFC-7F4B54EFD539}" type="doc">
      <dgm:prSet loTypeId="urn:microsoft.com/office/officeart/2005/8/layout/vList2" loCatId="list" qsTypeId="urn:microsoft.com/office/officeart/2005/8/quickstyle/simple1" qsCatId="simple" csTypeId="urn:microsoft.com/office/officeart/2005/8/colors/colorful3" csCatId="colorful"/>
      <dgm:spPr/>
      <dgm:t>
        <a:bodyPr/>
        <a:lstStyle/>
        <a:p>
          <a:endParaRPr lang="en-US"/>
        </a:p>
      </dgm:t>
    </dgm:pt>
    <dgm:pt modelId="{D5649DE9-A530-4EE0-974E-FE3341BB8169}">
      <dgm:prSet/>
      <dgm:spPr/>
      <dgm:t>
        <a:bodyPr/>
        <a:lstStyle/>
        <a:p>
          <a:r>
            <a:rPr lang="en-GB"/>
            <a:t>Different cases have different citations. </a:t>
          </a:r>
          <a:endParaRPr lang="en-US"/>
        </a:p>
      </dgm:t>
    </dgm:pt>
    <dgm:pt modelId="{4F0CD6A1-6FA5-4236-BE01-C9E8954D8978}" type="parTrans" cxnId="{48FE82C2-2771-42A7-9822-3D4BF574818C}">
      <dgm:prSet/>
      <dgm:spPr/>
      <dgm:t>
        <a:bodyPr/>
        <a:lstStyle/>
        <a:p>
          <a:endParaRPr lang="en-US"/>
        </a:p>
      </dgm:t>
    </dgm:pt>
    <dgm:pt modelId="{C2BFC2CC-FB9C-49B9-BEE0-DE6C3A6D1D3F}" type="sibTrans" cxnId="{48FE82C2-2771-42A7-9822-3D4BF574818C}">
      <dgm:prSet/>
      <dgm:spPr/>
      <dgm:t>
        <a:bodyPr/>
        <a:lstStyle/>
        <a:p>
          <a:endParaRPr lang="en-US"/>
        </a:p>
      </dgm:t>
    </dgm:pt>
    <dgm:pt modelId="{F3DD9C6D-A374-49A9-810B-0A69D95FB80F}">
      <dgm:prSet/>
      <dgm:spPr/>
      <dgm:t>
        <a:bodyPr/>
        <a:lstStyle/>
        <a:p>
          <a:r>
            <a:rPr lang="en-GB"/>
            <a:t>A citation is where the case is recorded. Where is it written down?</a:t>
          </a:r>
          <a:endParaRPr lang="en-US"/>
        </a:p>
      </dgm:t>
    </dgm:pt>
    <dgm:pt modelId="{4C9F9464-0726-4E52-AB30-94C84D8E59A3}" type="parTrans" cxnId="{68C1BC1E-D676-44EE-B0A1-7A7142439ADF}">
      <dgm:prSet/>
      <dgm:spPr/>
      <dgm:t>
        <a:bodyPr/>
        <a:lstStyle/>
        <a:p>
          <a:endParaRPr lang="en-US"/>
        </a:p>
      </dgm:t>
    </dgm:pt>
    <dgm:pt modelId="{3DD39403-C689-4F0B-B469-D8E382C001C3}" type="sibTrans" cxnId="{68C1BC1E-D676-44EE-B0A1-7A7142439ADF}">
      <dgm:prSet/>
      <dgm:spPr/>
      <dgm:t>
        <a:bodyPr/>
        <a:lstStyle/>
        <a:p>
          <a:endParaRPr lang="en-US"/>
        </a:p>
      </dgm:t>
    </dgm:pt>
    <dgm:pt modelId="{59D01147-CCF2-46D7-B504-E94D86C083C9}">
      <dgm:prSet/>
      <dgm:spPr/>
      <dgm:t>
        <a:bodyPr/>
        <a:lstStyle/>
        <a:p>
          <a:r>
            <a:rPr lang="en-GB"/>
            <a:t>Criminal </a:t>
          </a:r>
          <a:endParaRPr lang="en-US"/>
        </a:p>
      </dgm:t>
    </dgm:pt>
    <dgm:pt modelId="{7116A8F1-6125-411E-A0F4-B174CD94C6E9}" type="parTrans" cxnId="{B0C557EB-6F9E-4C97-8475-CDCE89592490}">
      <dgm:prSet/>
      <dgm:spPr/>
      <dgm:t>
        <a:bodyPr/>
        <a:lstStyle/>
        <a:p>
          <a:endParaRPr lang="en-US"/>
        </a:p>
      </dgm:t>
    </dgm:pt>
    <dgm:pt modelId="{6F1E536E-C686-4D9E-B750-B12420C12EE1}" type="sibTrans" cxnId="{B0C557EB-6F9E-4C97-8475-CDCE89592490}">
      <dgm:prSet/>
      <dgm:spPr/>
      <dgm:t>
        <a:bodyPr/>
        <a:lstStyle/>
        <a:p>
          <a:endParaRPr lang="en-US"/>
        </a:p>
      </dgm:t>
    </dgm:pt>
    <dgm:pt modelId="{D35829B0-CCB6-47B2-AC38-72A3647745D3}">
      <dgm:prSet/>
      <dgm:spPr/>
      <dgm:t>
        <a:bodyPr/>
        <a:lstStyle/>
        <a:p>
          <a:r>
            <a:rPr lang="en-GB"/>
            <a:t>Civil </a:t>
          </a:r>
          <a:endParaRPr lang="en-US"/>
        </a:p>
      </dgm:t>
    </dgm:pt>
    <dgm:pt modelId="{5FD073CD-0781-4944-BFC6-284F6E23A89E}" type="parTrans" cxnId="{5D1DDFEB-3A0C-431D-B8BE-F32857A5DB7E}">
      <dgm:prSet/>
      <dgm:spPr/>
      <dgm:t>
        <a:bodyPr/>
        <a:lstStyle/>
        <a:p>
          <a:endParaRPr lang="en-US"/>
        </a:p>
      </dgm:t>
    </dgm:pt>
    <dgm:pt modelId="{EE6D1985-35FD-412F-A926-5B97C720D8D1}" type="sibTrans" cxnId="{5D1DDFEB-3A0C-431D-B8BE-F32857A5DB7E}">
      <dgm:prSet/>
      <dgm:spPr/>
      <dgm:t>
        <a:bodyPr/>
        <a:lstStyle/>
        <a:p>
          <a:endParaRPr lang="en-US"/>
        </a:p>
      </dgm:t>
    </dgm:pt>
    <dgm:pt modelId="{857C36BC-2974-4BDC-B3CC-8EA0CCF9E14F}">
      <dgm:prSet/>
      <dgm:spPr/>
      <dgm:t>
        <a:bodyPr/>
        <a:lstStyle/>
        <a:p>
          <a:r>
            <a:rPr lang="en-GB"/>
            <a:t>Public </a:t>
          </a:r>
          <a:endParaRPr lang="en-US"/>
        </a:p>
      </dgm:t>
    </dgm:pt>
    <dgm:pt modelId="{DE0C9FB5-0287-4CD2-BEE7-B6C10DAD4B28}" type="parTrans" cxnId="{8870057B-08F8-41B1-847A-484483E2D1DB}">
      <dgm:prSet/>
      <dgm:spPr/>
      <dgm:t>
        <a:bodyPr/>
        <a:lstStyle/>
        <a:p>
          <a:endParaRPr lang="en-US"/>
        </a:p>
      </dgm:t>
    </dgm:pt>
    <dgm:pt modelId="{D28131FD-D239-4BD0-889B-AC8047969573}" type="sibTrans" cxnId="{8870057B-08F8-41B1-847A-484483E2D1DB}">
      <dgm:prSet/>
      <dgm:spPr/>
      <dgm:t>
        <a:bodyPr/>
        <a:lstStyle/>
        <a:p>
          <a:endParaRPr lang="en-US"/>
        </a:p>
      </dgm:t>
    </dgm:pt>
    <dgm:pt modelId="{179B5E6C-A168-4ED8-81B0-FC563591C9D0}">
      <dgm:prSet/>
      <dgm:spPr/>
      <dgm:t>
        <a:bodyPr/>
        <a:lstStyle/>
        <a:p>
          <a:r>
            <a:rPr lang="en-GB"/>
            <a:t>Private</a:t>
          </a:r>
          <a:endParaRPr lang="en-US"/>
        </a:p>
      </dgm:t>
    </dgm:pt>
    <dgm:pt modelId="{4493EC3C-AF5A-40BE-B58E-28089AC2534F}" type="parTrans" cxnId="{140DF1A7-5C65-49C1-9A92-78CDD9012CAF}">
      <dgm:prSet/>
      <dgm:spPr/>
      <dgm:t>
        <a:bodyPr/>
        <a:lstStyle/>
        <a:p>
          <a:endParaRPr lang="en-US"/>
        </a:p>
      </dgm:t>
    </dgm:pt>
    <dgm:pt modelId="{B486994B-5149-4BA1-8B99-6A2D234981C6}" type="sibTrans" cxnId="{140DF1A7-5C65-49C1-9A92-78CDD9012CAF}">
      <dgm:prSet/>
      <dgm:spPr/>
      <dgm:t>
        <a:bodyPr/>
        <a:lstStyle/>
        <a:p>
          <a:endParaRPr lang="en-US"/>
        </a:p>
      </dgm:t>
    </dgm:pt>
    <dgm:pt modelId="{EF4652DB-3B64-4D96-9942-01E2468915BB}" type="pres">
      <dgm:prSet presAssocID="{E388B2D7-CC65-4BB2-9FFC-7F4B54EFD539}" presName="linear" presStyleCnt="0">
        <dgm:presLayoutVars>
          <dgm:animLvl val="lvl"/>
          <dgm:resizeHandles val="exact"/>
        </dgm:presLayoutVars>
      </dgm:prSet>
      <dgm:spPr/>
    </dgm:pt>
    <dgm:pt modelId="{26E0A0C0-BF15-4525-BBCA-57B0BFF24566}" type="pres">
      <dgm:prSet presAssocID="{D5649DE9-A530-4EE0-974E-FE3341BB8169}" presName="parentText" presStyleLbl="node1" presStyleIdx="0" presStyleCnt="6">
        <dgm:presLayoutVars>
          <dgm:chMax val="0"/>
          <dgm:bulletEnabled val="1"/>
        </dgm:presLayoutVars>
      </dgm:prSet>
      <dgm:spPr/>
    </dgm:pt>
    <dgm:pt modelId="{9B432FB6-1BAF-4B81-AFC3-C491BC45D46D}" type="pres">
      <dgm:prSet presAssocID="{C2BFC2CC-FB9C-49B9-BEE0-DE6C3A6D1D3F}" presName="spacer" presStyleCnt="0"/>
      <dgm:spPr/>
    </dgm:pt>
    <dgm:pt modelId="{BC90E1A3-197C-4CFF-BCDD-147567174962}" type="pres">
      <dgm:prSet presAssocID="{F3DD9C6D-A374-49A9-810B-0A69D95FB80F}" presName="parentText" presStyleLbl="node1" presStyleIdx="1" presStyleCnt="6">
        <dgm:presLayoutVars>
          <dgm:chMax val="0"/>
          <dgm:bulletEnabled val="1"/>
        </dgm:presLayoutVars>
      </dgm:prSet>
      <dgm:spPr/>
    </dgm:pt>
    <dgm:pt modelId="{9149F23A-312E-4F5D-9087-193547C97218}" type="pres">
      <dgm:prSet presAssocID="{3DD39403-C689-4F0B-B469-D8E382C001C3}" presName="spacer" presStyleCnt="0"/>
      <dgm:spPr/>
    </dgm:pt>
    <dgm:pt modelId="{53A8310C-BB33-41F7-9E02-1D23ADAAEAB5}" type="pres">
      <dgm:prSet presAssocID="{59D01147-CCF2-46D7-B504-E94D86C083C9}" presName="parentText" presStyleLbl="node1" presStyleIdx="2" presStyleCnt="6">
        <dgm:presLayoutVars>
          <dgm:chMax val="0"/>
          <dgm:bulletEnabled val="1"/>
        </dgm:presLayoutVars>
      </dgm:prSet>
      <dgm:spPr/>
    </dgm:pt>
    <dgm:pt modelId="{58533858-CCEE-48D8-A5AB-30C2E699D459}" type="pres">
      <dgm:prSet presAssocID="{6F1E536E-C686-4D9E-B750-B12420C12EE1}" presName="spacer" presStyleCnt="0"/>
      <dgm:spPr/>
    </dgm:pt>
    <dgm:pt modelId="{FB1A2FD6-6415-4B77-B510-D021715C74D1}" type="pres">
      <dgm:prSet presAssocID="{D35829B0-CCB6-47B2-AC38-72A3647745D3}" presName="parentText" presStyleLbl="node1" presStyleIdx="3" presStyleCnt="6">
        <dgm:presLayoutVars>
          <dgm:chMax val="0"/>
          <dgm:bulletEnabled val="1"/>
        </dgm:presLayoutVars>
      </dgm:prSet>
      <dgm:spPr/>
    </dgm:pt>
    <dgm:pt modelId="{A6335C34-C51F-4611-BA6F-B3C00C69F990}" type="pres">
      <dgm:prSet presAssocID="{EE6D1985-35FD-412F-A926-5B97C720D8D1}" presName="spacer" presStyleCnt="0"/>
      <dgm:spPr/>
    </dgm:pt>
    <dgm:pt modelId="{70404E53-A909-46A6-AD34-912FC9D2E3F4}" type="pres">
      <dgm:prSet presAssocID="{857C36BC-2974-4BDC-B3CC-8EA0CCF9E14F}" presName="parentText" presStyleLbl="node1" presStyleIdx="4" presStyleCnt="6">
        <dgm:presLayoutVars>
          <dgm:chMax val="0"/>
          <dgm:bulletEnabled val="1"/>
        </dgm:presLayoutVars>
      </dgm:prSet>
      <dgm:spPr/>
    </dgm:pt>
    <dgm:pt modelId="{360A0680-09EB-45AA-A99A-9C2AD8CE6935}" type="pres">
      <dgm:prSet presAssocID="{D28131FD-D239-4BD0-889B-AC8047969573}" presName="spacer" presStyleCnt="0"/>
      <dgm:spPr/>
    </dgm:pt>
    <dgm:pt modelId="{BA88999B-6E11-441D-8690-679AA2D4ADCB}" type="pres">
      <dgm:prSet presAssocID="{179B5E6C-A168-4ED8-81B0-FC563591C9D0}" presName="parentText" presStyleLbl="node1" presStyleIdx="5" presStyleCnt="6">
        <dgm:presLayoutVars>
          <dgm:chMax val="0"/>
          <dgm:bulletEnabled val="1"/>
        </dgm:presLayoutVars>
      </dgm:prSet>
      <dgm:spPr/>
    </dgm:pt>
  </dgm:ptLst>
  <dgm:cxnLst>
    <dgm:cxn modelId="{51B8E912-542B-4650-B307-6DEABA5CC7E4}" type="presOf" srcId="{D5649DE9-A530-4EE0-974E-FE3341BB8169}" destId="{26E0A0C0-BF15-4525-BBCA-57B0BFF24566}" srcOrd="0" destOrd="0" presId="urn:microsoft.com/office/officeart/2005/8/layout/vList2"/>
    <dgm:cxn modelId="{68C1BC1E-D676-44EE-B0A1-7A7142439ADF}" srcId="{E388B2D7-CC65-4BB2-9FFC-7F4B54EFD539}" destId="{F3DD9C6D-A374-49A9-810B-0A69D95FB80F}" srcOrd="1" destOrd="0" parTransId="{4C9F9464-0726-4E52-AB30-94C84D8E59A3}" sibTransId="{3DD39403-C689-4F0B-B469-D8E382C001C3}"/>
    <dgm:cxn modelId="{499B4C3D-E216-43FE-8640-ED173C287935}" type="presOf" srcId="{59D01147-CCF2-46D7-B504-E94D86C083C9}" destId="{53A8310C-BB33-41F7-9E02-1D23ADAAEAB5}" srcOrd="0" destOrd="0" presId="urn:microsoft.com/office/officeart/2005/8/layout/vList2"/>
    <dgm:cxn modelId="{81A82540-1DF4-476C-A4CF-548C9D814201}" type="presOf" srcId="{179B5E6C-A168-4ED8-81B0-FC563591C9D0}" destId="{BA88999B-6E11-441D-8690-679AA2D4ADCB}" srcOrd="0" destOrd="0" presId="urn:microsoft.com/office/officeart/2005/8/layout/vList2"/>
    <dgm:cxn modelId="{8870057B-08F8-41B1-847A-484483E2D1DB}" srcId="{E388B2D7-CC65-4BB2-9FFC-7F4B54EFD539}" destId="{857C36BC-2974-4BDC-B3CC-8EA0CCF9E14F}" srcOrd="4" destOrd="0" parTransId="{DE0C9FB5-0287-4CD2-BEE7-B6C10DAD4B28}" sibTransId="{D28131FD-D239-4BD0-889B-AC8047969573}"/>
    <dgm:cxn modelId="{EF613793-2F36-45FE-AB4A-1DD8B7CF9FEC}" type="presOf" srcId="{857C36BC-2974-4BDC-B3CC-8EA0CCF9E14F}" destId="{70404E53-A909-46A6-AD34-912FC9D2E3F4}" srcOrd="0" destOrd="0" presId="urn:microsoft.com/office/officeart/2005/8/layout/vList2"/>
    <dgm:cxn modelId="{EAEF7DA1-C9B0-4C32-8376-15875CD04ECC}" type="presOf" srcId="{F3DD9C6D-A374-49A9-810B-0A69D95FB80F}" destId="{BC90E1A3-197C-4CFF-BCDD-147567174962}" srcOrd="0" destOrd="0" presId="urn:microsoft.com/office/officeart/2005/8/layout/vList2"/>
    <dgm:cxn modelId="{140DF1A7-5C65-49C1-9A92-78CDD9012CAF}" srcId="{E388B2D7-CC65-4BB2-9FFC-7F4B54EFD539}" destId="{179B5E6C-A168-4ED8-81B0-FC563591C9D0}" srcOrd="5" destOrd="0" parTransId="{4493EC3C-AF5A-40BE-B58E-28089AC2534F}" sibTransId="{B486994B-5149-4BA1-8B99-6A2D234981C6}"/>
    <dgm:cxn modelId="{217406B2-DAD4-4D36-AF1D-19136C6FAEC7}" type="presOf" srcId="{D35829B0-CCB6-47B2-AC38-72A3647745D3}" destId="{FB1A2FD6-6415-4B77-B510-D021715C74D1}" srcOrd="0" destOrd="0" presId="urn:microsoft.com/office/officeart/2005/8/layout/vList2"/>
    <dgm:cxn modelId="{662218BC-3ADF-4538-ACB4-E765342EB231}" type="presOf" srcId="{E388B2D7-CC65-4BB2-9FFC-7F4B54EFD539}" destId="{EF4652DB-3B64-4D96-9942-01E2468915BB}" srcOrd="0" destOrd="0" presId="urn:microsoft.com/office/officeart/2005/8/layout/vList2"/>
    <dgm:cxn modelId="{48FE82C2-2771-42A7-9822-3D4BF574818C}" srcId="{E388B2D7-CC65-4BB2-9FFC-7F4B54EFD539}" destId="{D5649DE9-A530-4EE0-974E-FE3341BB8169}" srcOrd="0" destOrd="0" parTransId="{4F0CD6A1-6FA5-4236-BE01-C9E8954D8978}" sibTransId="{C2BFC2CC-FB9C-49B9-BEE0-DE6C3A6D1D3F}"/>
    <dgm:cxn modelId="{B0C557EB-6F9E-4C97-8475-CDCE89592490}" srcId="{E388B2D7-CC65-4BB2-9FFC-7F4B54EFD539}" destId="{59D01147-CCF2-46D7-B504-E94D86C083C9}" srcOrd="2" destOrd="0" parTransId="{7116A8F1-6125-411E-A0F4-B174CD94C6E9}" sibTransId="{6F1E536E-C686-4D9E-B750-B12420C12EE1}"/>
    <dgm:cxn modelId="{5D1DDFEB-3A0C-431D-B8BE-F32857A5DB7E}" srcId="{E388B2D7-CC65-4BB2-9FFC-7F4B54EFD539}" destId="{D35829B0-CCB6-47B2-AC38-72A3647745D3}" srcOrd="3" destOrd="0" parTransId="{5FD073CD-0781-4944-BFC6-284F6E23A89E}" sibTransId="{EE6D1985-35FD-412F-A926-5B97C720D8D1}"/>
    <dgm:cxn modelId="{D9089FC9-B973-4DE5-9725-61DBD284FF9A}" type="presParOf" srcId="{EF4652DB-3B64-4D96-9942-01E2468915BB}" destId="{26E0A0C0-BF15-4525-BBCA-57B0BFF24566}" srcOrd="0" destOrd="0" presId="urn:microsoft.com/office/officeart/2005/8/layout/vList2"/>
    <dgm:cxn modelId="{026153D9-7329-4529-A4DB-401454367483}" type="presParOf" srcId="{EF4652DB-3B64-4D96-9942-01E2468915BB}" destId="{9B432FB6-1BAF-4B81-AFC3-C491BC45D46D}" srcOrd="1" destOrd="0" presId="urn:microsoft.com/office/officeart/2005/8/layout/vList2"/>
    <dgm:cxn modelId="{EE7FDA21-0D4D-4443-A641-22A6860480EE}" type="presParOf" srcId="{EF4652DB-3B64-4D96-9942-01E2468915BB}" destId="{BC90E1A3-197C-4CFF-BCDD-147567174962}" srcOrd="2" destOrd="0" presId="urn:microsoft.com/office/officeart/2005/8/layout/vList2"/>
    <dgm:cxn modelId="{C3BBBD19-5DC8-45C4-8AD3-17A8D8A475B6}" type="presParOf" srcId="{EF4652DB-3B64-4D96-9942-01E2468915BB}" destId="{9149F23A-312E-4F5D-9087-193547C97218}" srcOrd="3" destOrd="0" presId="urn:microsoft.com/office/officeart/2005/8/layout/vList2"/>
    <dgm:cxn modelId="{E78F1F21-D349-42DF-9534-2602B9C8D2B1}" type="presParOf" srcId="{EF4652DB-3B64-4D96-9942-01E2468915BB}" destId="{53A8310C-BB33-41F7-9E02-1D23ADAAEAB5}" srcOrd="4" destOrd="0" presId="urn:microsoft.com/office/officeart/2005/8/layout/vList2"/>
    <dgm:cxn modelId="{66B16D9F-AEB3-49CB-8C24-CD903E11FDAC}" type="presParOf" srcId="{EF4652DB-3B64-4D96-9942-01E2468915BB}" destId="{58533858-CCEE-48D8-A5AB-30C2E699D459}" srcOrd="5" destOrd="0" presId="urn:microsoft.com/office/officeart/2005/8/layout/vList2"/>
    <dgm:cxn modelId="{97824EDD-7340-4B6A-AF00-AC87EEFAA715}" type="presParOf" srcId="{EF4652DB-3B64-4D96-9942-01E2468915BB}" destId="{FB1A2FD6-6415-4B77-B510-D021715C74D1}" srcOrd="6" destOrd="0" presId="urn:microsoft.com/office/officeart/2005/8/layout/vList2"/>
    <dgm:cxn modelId="{243BD91A-467B-444F-86E9-241D5C8D46E3}" type="presParOf" srcId="{EF4652DB-3B64-4D96-9942-01E2468915BB}" destId="{A6335C34-C51F-4611-BA6F-B3C00C69F990}" srcOrd="7" destOrd="0" presId="urn:microsoft.com/office/officeart/2005/8/layout/vList2"/>
    <dgm:cxn modelId="{90B3F6AC-2BF0-40E2-929C-00316D6221BF}" type="presParOf" srcId="{EF4652DB-3B64-4D96-9942-01E2468915BB}" destId="{70404E53-A909-46A6-AD34-912FC9D2E3F4}" srcOrd="8" destOrd="0" presId="urn:microsoft.com/office/officeart/2005/8/layout/vList2"/>
    <dgm:cxn modelId="{9211F2D6-BDA3-41DB-A9A5-5D87A629B928}" type="presParOf" srcId="{EF4652DB-3B64-4D96-9942-01E2468915BB}" destId="{360A0680-09EB-45AA-A99A-9C2AD8CE6935}" srcOrd="9" destOrd="0" presId="urn:microsoft.com/office/officeart/2005/8/layout/vList2"/>
    <dgm:cxn modelId="{53E55305-F9F2-4C9C-82AB-24A41D275FBB}" type="presParOf" srcId="{EF4652DB-3B64-4D96-9942-01E2468915BB}" destId="{BA88999B-6E11-441D-8690-679AA2D4ADCB}"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497E40D5-1FF7-402D-A4B3-311BC020A20C}" type="doc">
      <dgm:prSet loTypeId="urn:microsoft.com/office/officeart/2005/8/layout/process4" loCatId="process" qsTypeId="urn:microsoft.com/office/officeart/2005/8/quickstyle/simple1" qsCatId="simple" csTypeId="urn:microsoft.com/office/officeart/2005/8/colors/colorful2" csCatId="colorful"/>
      <dgm:spPr/>
      <dgm:t>
        <a:bodyPr/>
        <a:lstStyle/>
        <a:p>
          <a:endParaRPr lang="en-US"/>
        </a:p>
      </dgm:t>
    </dgm:pt>
    <dgm:pt modelId="{D2FB5C19-A549-4375-B234-7880EA19F5BC}">
      <dgm:prSet/>
      <dgm:spPr/>
      <dgm:t>
        <a:bodyPr/>
        <a:lstStyle/>
        <a:p>
          <a:r>
            <a:rPr lang="en-GB"/>
            <a:t>R v </a:t>
          </a:r>
          <a:endParaRPr lang="en-US"/>
        </a:p>
      </dgm:t>
    </dgm:pt>
    <dgm:pt modelId="{CA951FEA-A7B2-475B-BBB9-34A2F8420368}" type="parTrans" cxnId="{717DCC97-172F-40CD-95C8-286E9D3F9286}">
      <dgm:prSet/>
      <dgm:spPr/>
      <dgm:t>
        <a:bodyPr/>
        <a:lstStyle/>
        <a:p>
          <a:endParaRPr lang="en-US"/>
        </a:p>
      </dgm:t>
    </dgm:pt>
    <dgm:pt modelId="{F01FFA35-F366-4915-AA20-B953D4C3977F}" type="sibTrans" cxnId="{717DCC97-172F-40CD-95C8-286E9D3F9286}">
      <dgm:prSet/>
      <dgm:spPr/>
      <dgm:t>
        <a:bodyPr/>
        <a:lstStyle/>
        <a:p>
          <a:endParaRPr lang="en-US"/>
        </a:p>
      </dgm:t>
    </dgm:pt>
    <dgm:pt modelId="{D608EBC7-25C4-430F-AB6F-6C5449B4D035}">
      <dgm:prSet/>
      <dgm:spPr/>
      <dgm:t>
        <a:bodyPr/>
        <a:lstStyle/>
        <a:p>
          <a:r>
            <a:rPr lang="en-GB"/>
            <a:t>Rex – King </a:t>
          </a:r>
          <a:endParaRPr lang="en-US"/>
        </a:p>
      </dgm:t>
    </dgm:pt>
    <dgm:pt modelId="{72890057-5713-49A5-9A39-4E95AE97BD5D}" type="parTrans" cxnId="{32F98D94-4C7D-4DFC-924D-F35EB8B31DBC}">
      <dgm:prSet/>
      <dgm:spPr/>
      <dgm:t>
        <a:bodyPr/>
        <a:lstStyle/>
        <a:p>
          <a:endParaRPr lang="en-US"/>
        </a:p>
      </dgm:t>
    </dgm:pt>
    <dgm:pt modelId="{54CD3374-231E-44A1-A5C8-3E6B3D77A469}" type="sibTrans" cxnId="{32F98D94-4C7D-4DFC-924D-F35EB8B31DBC}">
      <dgm:prSet/>
      <dgm:spPr/>
      <dgm:t>
        <a:bodyPr/>
        <a:lstStyle/>
        <a:p>
          <a:endParaRPr lang="en-US"/>
        </a:p>
      </dgm:t>
    </dgm:pt>
    <dgm:pt modelId="{D6635CAF-0567-4971-8FEA-2295DFED87F9}">
      <dgm:prSet/>
      <dgm:spPr/>
      <dgm:t>
        <a:bodyPr/>
        <a:lstStyle/>
        <a:p>
          <a:r>
            <a:rPr lang="en-GB"/>
            <a:t>Regina – Queen </a:t>
          </a:r>
          <a:endParaRPr lang="en-US"/>
        </a:p>
      </dgm:t>
    </dgm:pt>
    <dgm:pt modelId="{2D05A98F-7148-489A-9175-490171E3411F}" type="parTrans" cxnId="{56B57ABE-2297-45C7-A07E-B5090E3459C8}">
      <dgm:prSet/>
      <dgm:spPr/>
      <dgm:t>
        <a:bodyPr/>
        <a:lstStyle/>
        <a:p>
          <a:endParaRPr lang="en-US"/>
        </a:p>
      </dgm:t>
    </dgm:pt>
    <dgm:pt modelId="{FB26CDD9-6BC9-462C-8131-0A9102F5E202}" type="sibTrans" cxnId="{56B57ABE-2297-45C7-A07E-B5090E3459C8}">
      <dgm:prSet/>
      <dgm:spPr/>
      <dgm:t>
        <a:bodyPr/>
        <a:lstStyle/>
        <a:p>
          <a:endParaRPr lang="en-US"/>
        </a:p>
      </dgm:t>
    </dgm:pt>
    <dgm:pt modelId="{D9BA82F3-6161-4A31-B574-E5EBB886F464}">
      <dgm:prSet/>
      <dgm:spPr/>
      <dgm:t>
        <a:bodyPr/>
        <a:lstStyle/>
        <a:p>
          <a:r>
            <a:rPr lang="en-GB"/>
            <a:t>Case examples- R v Ahluwalia – important case in criminal law- which set a motion in the law to change the law for women who kill their husbands due to domestic abuse. </a:t>
          </a:r>
          <a:endParaRPr lang="en-US"/>
        </a:p>
      </dgm:t>
    </dgm:pt>
    <dgm:pt modelId="{F1A91241-3789-4CAD-B5CC-DE1328EDFB6B}" type="parTrans" cxnId="{5524DA9D-9493-425F-A42F-C1E19FD07BED}">
      <dgm:prSet/>
      <dgm:spPr/>
      <dgm:t>
        <a:bodyPr/>
        <a:lstStyle/>
        <a:p>
          <a:endParaRPr lang="en-US"/>
        </a:p>
      </dgm:t>
    </dgm:pt>
    <dgm:pt modelId="{A00DF0A1-FB7B-4BC5-ACB2-C9331F225A91}" type="sibTrans" cxnId="{5524DA9D-9493-425F-A42F-C1E19FD07BED}">
      <dgm:prSet/>
      <dgm:spPr/>
      <dgm:t>
        <a:bodyPr/>
        <a:lstStyle/>
        <a:p>
          <a:endParaRPr lang="en-US"/>
        </a:p>
      </dgm:t>
    </dgm:pt>
    <dgm:pt modelId="{FB0223C4-BA0E-4A87-899E-AFA755747A2A}" type="pres">
      <dgm:prSet presAssocID="{497E40D5-1FF7-402D-A4B3-311BC020A20C}" presName="Name0" presStyleCnt="0">
        <dgm:presLayoutVars>
          <dgm:dir/>
          <dgm:animLvl val="lvl"/>
          <dgm:resizeHandles val="exact"/>
        </dgm:presLayoutVars>
      </dgm:prSet>
      <dgm:spPr/>
    </dgm:pt>
    <dgm:pt modelId="{D0BA30CD-FB89-4924-A465-BEB71C876B8D}" type="pres">
      <dgm:prSet presAssocID="{D9BA82F3-6161-4A31-B574-E5EBB886F464}" presName="boxAndChildren" presStyleCnt="0"/>
      <dgm:spPr/>
    </dgm:pt>
    <dgm:pt modelId="{9A55B4DC-BBCF-4CCA-A75C-78E60CBF85F6}" type="pres">
      <dgm:prSet presAssocID="{D9BA82F3-6161-4A31-B574-E5EBB886F464}" presName="parentTextBox" presStyleLbl="node1" presStyleIdx="0" presStyleCnt="4"/>
      <dgm:spPr/>
    </dgm:pt>
    <dgm:pt modelId="{8929F9AA-3F26-4F04-A3B6-C61B192EEB86}" type="pres">
      <dgm:prSet presAssocID="{FB26CDD9-6BC9-462C-8131-0A9102F5E202}" presName="sp" presStyleCnt="0"/>
      <dgm:spPr/>
    </dgm:pt>
    <dgm:pt modelId="{3800102C-9D1D-48C7-B2D0-9117E121578E}" type="pres">
      <dgm:prSet presAssocID="{D6635CAF-0567-4971-8FEA-2295DFED87F9}" presName="arrowAndChildren" presStyleCnt="0"/>
      <dgm:spPr/>
    </dgm:pt>
    <dgm:pt modelId="{FC078295-AAA7-4BCC-A0FE-D3118C4447D3}" type="pres">
      <dgm:prSet presAssocID="{D6635CAF-0567-4971-8FEA-2295DFED87F9}" presName="parentTextArrow" presStyleLbl="node1" presStyleIdx="1" presStyleCnt="4"/>
      <dgm:spPr/>
    </dgm:pt>
    <dgm:pt modelId="{9FF8A925-6651-46EA-9500-46E159FB2E61}" type="pres">
      <dgm:prSet presAssocID="{54CD3374-231E-44A1-A5C8-3E6B3D77A469}" presName="sp" presStyleCnt="0"/>
      <dgm:spPr/>
    </dgm:pt>
    <dgm:pt modelId="{E6649E95-1D30-45EC-820F-EF473D533B7F}" type="pres">
      <dgm:prSet presAssocID="{D608EBC7-25C4-430F-AB6F-6C5449B4D035}" presName="arrowAndChildren" presStyleCnt="0"/>
      <dgm:spPr/>
    </dgm:pt>
    <dgm:pt modelId="{3D8D01AD-B728-4BF9-9BBB-AE04C73726AF}" type="pres">
      <dgm:prSet presAssocID="{D608EBC7-25C4-430F-AB6F-6C5449B4D035}" presName="parentTextArrow" presStyleLbl="node1" presStyleIdx="2" presStyleCnt="4"/>
      <dgm:spPr/>
    </dgm:pt>
    <dgm:pt modelId="{7B014B85-1B57-4540-A6BB-866DDA622E28}" type="pres">
      <dgm:prSet presAssocID="{F01FFA35-F366-4915-AA20-B953D4C3977F}" presName="sp" presStyleCnt="0"/>
      <dgm:spPr/>
    </dgm:pt>
    <dgm:pt modelId="{89376D02-E3CD-4B97-8089-44B37E2620DF}" type="pres">
      <dgm:prSet presAssocID="{D2FB5C19-A549-4375-B234-7880EA19F5BC}" presName="arrowAndChildren" presStyleCnt="0"/>
      <dgm:spPr/>
    </dgm:pt>
    <dgm:pt modelId="{32210C0C-C9D1-40B1-AD93-AE1EE9BCE325}" type="pres">
      <dgm:prSet presAssocID="{D2FB5C19-A549-4375-B234-7880EA19F5BC}" presName="parentTextArrow" presStyleLbl="node1" presStyleIdx="3" presStyleCnt="4"/>
      <dgm:spPr/>
    </dgm:pt>
  </dgm:ptLst>
  <dgm:cxnLst>
    <dgm:cxn modelId="{084F0D3D-52B3-4ECE-9679-E902278DD2AD}" type="presOf" srcId="{D2FB5C19-A549-4375-B234-7880EA19F5BC}" destId="{32210C0C-C9D1-40B1-AD93-AE1EE9BCE325}" srcOrd="0" destOrd="0" presId="urn:microsoft.com/office/officeart/2005/8/layout/process4"/>
    <dgm:cxn modelId="{4E331C50-19DF-4FEB-9B63-E50C2EF95951}" type="presOf" srcId="{D6635CAF-0567-4971-8FEA-2295DFED87F9}" destId="{FC078295-AAA7-4BCC-A0FE-D3118C4447D3}" srcOrd="0" destOrd="0" presId="urn:microsoft.com/office/officeart/2005/8/layout/process4"/>
    <dgm:cxn modelId="{32F98D94-4C7D-4DFC-924D-F35EB8B31DBC}" srcId="{497E40D5-1FF7-402D-A4B3-311BC020A20C}" destId="{D608EBC7-25C4-430F-AB6F-6C5449B4D035}" srcOrd="1" destOrd="0" parTransId="{72890057-5713-49A5-9A39-4E95AE97BD5D}" sibTransId="{54CD3374-231E-44A1-A5C8-3E6B3D77A469}"/>
    <dgm:cxn modelId="{B34B7D97-F14F-41C8-8A42-9226782D8FE9}" type="presOf" srcId="{497E40D5-1FF7-402D-A4B3-311BC020A20C}" destId="{FB0223C4-BA0E-4A87-899E-AFA755747A2A}" srcOrd="0" destOrd="0" presId="urn:microsoft.com/office/officeart/2005/8/layout/process4"/>
    <dgm:cxn modelId="{717DCC97-172F-40CD-95C8-286E9D3F9286}" srcId="{497E40D5-1FF7-402D-A4B3-311BC020A20C}" destId="{D2FB5C19-A549-4375-B234-7880EA19F5BC}" srcOrd="0" destOrd="0" parTransId="{CA951FEA-A7B2-475B-BBB9-34A2F8420368}" sibTransId="{F01FFA35-F366-4915-AA20-B953D4C3977F}"/>
    <dgm:cxn modelId="{24A31D9C-7788-44D6-92AF-46399158E8B7}" type="presOf" srcId="{D9BA82F3-6161-4A31-B574-E5EBB886F464}" destId="{9A55B4DC-BBCF-4CCA-A75C-78E60CBF85F6}" srcOrd="0" destOrd="0" presId="urn:microsoft.com/office/officeart/2005/8/layout/process4"/>
    <dgm:cxn modelId="{5524DA9D-9493-425F-A42F-C1E19FD07BED}" srcId="{497E40D5-1FF7-402D-A4B3-311BC020A20C}" destId="{D9BA82F3-6161-4A31-B574-E5EBB886F464}" srcOrd="3" destOrd="0" parTransId="{F1A91241-3789-4CAD-B5CC-DE1328EDFB6B}" sibTransId="{A00DF0A1-FB7B-4BC5-ACB2-C9331F225A91}"/>
    <dgm:cxn modelId="{56B57ABE-2297-45C7-A07E-B5090E3459C8}" srcId="{497E40D5-1FF7-402D-A4B3-311BC020A20C}" destId="{D6635CAF-0567-4971-8FEA-2295DFED87F9}" srcOrd="2" destOrd="0" parTransId="{2D05A98F-7148-489A-9175-490171E3411F}" sibTransId="{FB26CDD9-6BC9-462C-8131-0A9102F5E202}"/>
    <dgm:cxn modelId="{6E4D93F7-7298-44A4-B00C-1F203BB1A401}" type="presOf" srcId="{D608EBC7-25C4-430F-AB6F-6C5449B4D035}" destId="{3D8D01AD-B728-4BF9-9BBB-AE04C73726AF}" srcOrd="0" destOrd="0" presId="urn:microsoft.com/office/officeart/2005/8/layout/process4"/>
    <dgm:cxn modelId="{4A67B9A8-A775-4AEA-9741-774B2A3FB130}" type="presParOf" srcId="{FB0223C4-BA0E-4A87-899E-AFA755747A2A}" destId="{D0BA30CD-FB89-4924-A465-BEB71C876B8D}" srcOrd="0" destOrd="0" presId="urn:microsoft.com/office/officeart/2005/8/layout/process4"/>
    <dgm:cxn modelId="{0232A4AC-0A31-4920-85A3-840661DDFF24}" type="presParOf" srcId="{D0BA30CD-FB89-4924-A465-BEB71C876B8D}" destId="{9A55B4DC-BBCF-4CCA-A75C-78E60CBF85F6}" srcOrd="0" destOrd="0" presId="urn:microsoft.com/office/officeart/2005/8/layout/process4"/>
    <dgm:cxn modelId="{AD035F5E-70BC-4F3E-84EB-7EDFAAEF58CA}" type="presParOf" srcId="{FB0223C4-BA0E-4A87-899E-AFA755747A2A}" destId="{8929F9AA-3F26-4F04-A3B6-C61B192EEB86}" srcOrd="1" destOrd="0" presId="urn:microsoft.com/office/officeart/2005/8/layout/process4"/>
    <dgm:cxn modelId="{4AD8716C-4CB5-4F07-84B6-8A8F50B7C4D5}" type="presParOf" srcId="{FB0223C4-BA0E-4A87-899E-AFA755747A2A}" destId="{3800102C-9D1D-48C7-B2D0-9117E121578E}" srcOrd="2" destOrd="0" presId="urn:microsoft.com/office/officeart/2005/8/layout/process4"/>
    <dgm:cxn modelId="{1E9676D3-A671-4E44-9D48-30F95D855BAF}" type="presParOf" srcId="{3800102C-9D1D-48C7-B2D0-9117E121578E}" destId="{FC078295-AAA7-4BCC-A0FE-D3118C4447D3}" srcOrd="0" destOrd="0" presId="urn:microsoft.com/office/officeart/2005/8/layout/process4"/>
    <dgm:cxn modelId="{AC92CBC7-3DC2-41DA-B685-778CD8864360}" type="presParOf" srcId="{FB0223C4-BA0E-4A87-899E-AFA755747A2A}" destId="{9FF8A925-6651-46EA-9500-46E159FB2E61}" srcOrd="3" destOrd="0" presId="urn:microsoft.com/office/officeart/2005/8/layout/process4"/>
    <dgm:cxn modelId="{3311A908-91C3-4589-BB63-0C3F4A21328B}" type="presParOf" srcId="{FB0223C4-BA0E-4A87-899E-AFA755747A2A}" destId="{E6649E95-1D30-45EC-820F-EF473D533B7F}" srcOrd="4" destOrd="0" presId="urn:microsoft.com/office/officeart/2005/8/layout/process4"/>
    <dgm:cxn modelId="{A3DB84D5-3D9E-42EC-8319-A4EE947C7D99}" type="presParOf" srcId="{E6649E95-1D30-45EC-820F-EF473D533B7F}" destId="{3D8D01AD-B728-4BF9-9BBB-AE04C73726AF}" srcOrd="0" destOrd="0" presId="urn:microsoft.com/office/officeart/2005/8/layout/process4"/>
    <dgm:cxn modelId="{074A4B5D-3527-4E92-AFE5-A5F5479EBD50}" type="presParOf" srcId="{FB0223C4-BA0E-4A87-899E-AFA755747A2A}" destId="{7B014B85-1B57-4540-A6BB-866DDA622E28}" srcOrd="5" destOrd="0" presId="urn:microsoft.com/office/officeart/2005/8/layout/process4"/>
    <dgm:cxn modelId="{DD6C6D07-2E15-417C-B36A-07F1193D0F51}" type="presParOf" srcId="{FB0223C4-BA0E-4A87-899E-AFA755747A2A}" destId="{89376D02-E3CD-4B97-8089-44B37E2620DF}" srcOrd="6" destOrd="0" presId="urn:microsoft.com/office/officeart/2005/8/layout/process4"/>
    <dgm:cxn modelId="{C632C98A-660C-497E-AC06-0DE5780A6269}" type="presParOf" srcId="{89376D02-E3CD-4B97-8089-44B37E2620DF}" destId="{32210C0C-C9D1-40B1-AD93-AE1EE9BCE325}"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50DE6326-3610-4BFD-9654-3F470F2E58B1}" type="doc">
      <dgm:prSet loTypeId="urn:microsoft.com/office/officeart/2005/8/layout/process5" loCatId="process" qsTypeId="urn:microsoft.com/office/officeart/2005/8/quickstyle/simple1" qsCatId="simple" csTypeId="urn:microsoft.com/office/officeart/2005/8/colors/accent1_2" csCatId="accent1"/>
      <dgm:spPr/>
      <dgm:t>
        <a:bodyPr/>
        <a:lstStyle/>
        <a:p>
          <a:endParaRPr lang="en-US"/>
        </a:p>
      </dgm:t>
    </dgm:pt>
    <dgm:pt modelId="{F3093DB4-1E93-4DBA-9546-BE7158560A7D}">
      <dgm:prSet/>
      <dgm:spPr/>
      <dgm:t>
        <a:bodyPr/>
        <a:lstStyle/>
        <a:p>
          <a:r>
            <a:rPr lang="en-GB"/>
            <a:t>Judicial review- R (name of the person) v the government. </a:t>
          </a:r>
          <a:endParaRPr lang="en-US"/>
        </a:p>
      </dgm:t>
    </dgm:pt>
    <dgm:pt modelId="{AC301337-7906-4831-B0E2-409920B181B3}" type="parTrans" cxnId="{D34DD8CC-643A-4648-80FE-A8F5FAD5FAEE}">
      <dgm:prSet/>
      <dgm:spPr/>
      <dgm:t>
        <a:bodyPr/>
        <a:lstStyle/>
        <a:p>
          <a:endParaRPr lang="en-US"/>
        </a:p>
      </dgm:t>
    </dgm:pt>
    <dgm:pt modelId="{900B9BF4-A70C-4056-A68A-29D099636C9C}" type="sibTrans" cxnId="{D34DD8CC-643A-4648-80FE-A8F5FAD5FAEE}">
      <dgm:prSet/>
      <dgm:spPr/>
      <dgm:t>
        <a:bodyPr/>
        <a:lstStyle/>
        <a:p>
          <a:endParaRPr lang="en-US"/>
        </a:p>
      </dgm:t>
    </dgm:pt>
    <dgm:pt modelId="{04880DC6-339D-430E-963E-6EFE33021546}">
      <dgm:prSet/>
      <dgm:spPr/>
      <dgm:t>
        <a:bodyPr/>
        <a:lstStyle/>
        <a:p>
          <a:r>
            <a:rPr lang="en-GB"/>
            <a:t>Example; “R(Miller) v Secretary of State for Exiting the European Union [2017]”</a:t>
          </a:r>
          <a:endParaRPr lang="en-US"/>
        </a:p>
      </dgm:t>
    </dgm:pt>
    <dgm:pt modelId="{CE2EB6CB-AFB7-4196-93AA-7CD478FF36E1}" type="parTrans" cxnId="{1376B1D1-4C12-4619-8951-4769D5A7FB90}">
      <dgm:prSet/>
      <dgm:spPr/>
      <dgm:t>
        <a:bodyPr/>
        <a:lstStyle/>
        <a:p>
          <a:endParaRPr lang="en-US"/>
        </a:p>
      </dgm:t>
    </dgm:pt>
    <dgm:pt modelId="{D35A2CB3-AF69-4767-AF7E-7CBD66DB2230}" type="sibTrans" cxnId="{1376B1D1-4C12-4619-8951-4769D5A7FB90}">
      <dgm:prSet/>
      <dgm:spPr/>
      <dgm:t>
        <a:bodyPr/>
        <a:lstStyle/>
        <a:p>
          <a:endParaRPr lang="en-US"/>
        </a:p>
      </dgm:t>
    </dgm:pt>
    <dgm:pt modelId="{55A51208-206B-4DDB-9B92-396C1054ACA5}">
      <dgm:prSet/>
      <dgm:spPr/>
      <dgm:t>
        <a:bodyPr/>
        <a:lstStyle/>
        <a:p>
          <a:r>
            <a:rPr lang="en-GB"/>
            <a:t>Before 2001 cases will look like this; '' “R v Secretary of State for the Home Department ex p Brind” ''. </a:t>
          </a:r>
          <a:endParaRPr lang="en-US"/>
        </a:p>
      </dgm:t>
    </dgm:pt>
    <dgm:pt modelId="{F3B065F9-244B-4A8B-80C4-8E2E4D772EDF}" type="parTrans" cxnId="{87608A01-5242-48B0-A62E-083875E8AD36}">
      <dgm:prSet/>
      <dgm:spPr/>
      <dgm:t>
        <a:bodyPr/>
        <a:lstStyle/>
        <a:p>
          <a:endParaRPr lang="en-US"/>
        </a:p>
      </dgm:t>
    </dgm:pt>
    <dgm:pt modelId="{003E82AD-0EBE-45D3-B728-080241879EB6}" type="sibTrans" cxnId="{87608A01-5242-48B0-A62E-083875E8AD36}">
      <dgm:prSet/>
      <dgm:spPr/>
      <dgm:t>
        <a:bodyPr/>
        <a:lstStyle/>
        <a:p>
          <a:endParaRPr lang="en-US"/>
        </a:p>
      </dgm:t>
    </dgm:pt>
    <dgm:pt modelId="{B423D720-3864-4C1F-8910-8C104B587D63}" type="pres">
      <dgm:prSet presAssocID="{50DE6326-3610-4BFD-9654-3F470F2E58B1}" presName="diagram" presStyleCnt="0">
        <dgm:presLayoutVars>
          <dgm:dir/>
          <dgm:resizeHandles val="exact"/>
        </dgm:presLayoutVars>
      </dgm:prSet>
      <dgm:spPr/>
    </dgm:pt>
    <dgm:pt modelId="{25173CD1-4531-4E50-A61D-90F65838DE56}" type="pres">
      <dgm:prSet presAssocID="{F3093DB4-1E93-4DBA-9546-BE7158560A7D}" presName="node" presStyleLbl="node1" presStyleIdx="0" presStyleCnt="3">
        <dgm:presLayoutVars>
          <dgm:bulletEnabled val="1"/>
        </dgm:presLayoutVars>
      </dgm:prSet>
      <dgm:spPr/>
    </dgm:pt>
    <dgm:pt modelId="{D8A77BF0-70C3-4F00-B414-BE6FD55F63F8}" type="pres">
      <dgm:prSet presAssocID="{900B9BF4-A70C-4056-A68A-29D099636C9C}" presName="sibTrans" presStyleLbl="sibTrans2D1" presStyleIdx="0" presStyleCnt="2"/>
      <dgm:spPr/>
    </dgm:pt>
    <dgm:pt modelId="{D21C2761-5A22-469E-8100-777B44748CF0}" type="pres">
      <dgm:prSet presAssocID="{900B9BF4-A70C-4056-A68A-29D099636C9C}" presName="connectorText" presStyleLbl="sibTrans2D1" presStyleIdx="0" presStyleCnt="2"/>
      <dgm:spPr/>
    </dgm:pt>
    <dgm:pt modelId="{6D03F48F-41AE-404D-B4E5-FA2F2E2B5469}" type="pres">
      <dgm:prSet presAssocID="{04880DC6-339D-430E-963E-6EFE33021546}" presName="node" presStyleLbl="node1" presStyleIdx="1" presStyleCnt="3">
        <dgm:presLayoutVars>
          <dgm:bulletEnabled val="1"/>
        </dgm:presLayoutVars>
      </dgm:prSet>
      <dgm:spPr/>
    </dgm:pt>
    <dgm:pt modelId="{0A0F07D4-4C18-4C37-840F-9909F2BF69B8}" type="pres">
      <dgm:prSet presAssocID="{D35A2CB3-AF69-4767-AF7E-7CBD66DB2230}" presName="sibTrans" presStyleLbl="sibTrans2D1" presStyleIdx="1" presStyleCnt="2"/>
      <dgm:spPr/>
    </dgm:pt>
    <dgm:pt modelId="{62CEDB40-F9F3-439F-9F5E-D1C687DCF6BE}" type="pres">
      <dgm:prSet presAssocID="{D35A2CB3-AF69-4767-AF7E-7CBD66DB2230}" presName="connectorText" presStyleLbl="sibTrans2D1" presStyleIdx="1" presStyleCnt="2"/>
      <dgm:spPr/>
    </dgm:pt>
    <dgm:pt modelId="{EBE2B6B2-07EF-4A59-BF1D-A2C3C59DA7E1}" type="pres">
      <dgm:prSet presAssocID="{55A51208-206B-4DDB-9B92-396C1054ACA5}" presName="node" presStyleLbl="node1" presStyleIdx="2" presStyleCnt="3">
        <dgm:presLayoutVars>
          <dgm:bulletEnabled val="1"/>
        </dgm:presLayoutVars>
      </dgm:prSet>
      <dgm:spPr/>
    </dgm:pt>
  </dgm:ptLst>
  <dgm:cxnLst>
    <dgm:cxn modelId="{87608A01-5242-48B0-A62E-083875E8AD36}" srcId="{50DE6326-3610-4BFD-9654-3F470F2E58B1}" destId="{55A51208-206B-4DDB-9B92-396C1054ACA5}" srcOrd="2" destOrd="0" parTransId="{F3B065F9-244B-4A8B-80C4-8E2E4D772EDF}" sibTransId="{003E82AD-0EBE-45D3-B728-080241879EB6}"/>
    <dgm:cxn modelId="{4F61E725-449D-4CD5-A379-80AC2942E401}" type="presOf" srcId="{55A51208-206B-4DDB-9B92-396C1054ACA5}" destId="{EBE2B6B2-07EF-4A59-BF1D-A2C3C59DA7E1}" srcOrd="0" destOrd="0" presId="urn:microsoft.com/office/officeart/2005/8/layout/process5"/>
    <dgm:cxn modelId="{4C2FCA2B-33DF-4594-B4D5-7EBC6673BF7A}" type="presOf" srcId="{F3093DB4-1E93-4DBA-9546-BE7158560A7D}" destId="{25173CD1-4531-4E50-A61D-90F65838DE56}" srcOrd="0" destOrd="0" presId="urn:microsoft.com/office/officeart/2005/8/layout/process5"/>
    <dgm:cxn modelId="{27866D52-A056-4BF8-835B-173FBDAC49FA}" type="presOf" srcId="{900B9BF4-A70C-4056-A68A-29D099636C9C}" destId="{D8A77BF0-70C3-4F00-B414-BE6FD55F63F8}" srcOrd="0" destOrd="0" presId="urn:microsoft.com/office/officeart/2005/8/layout/process5"/>
    <dgm:cxn modelId="{A82C27A3-B29D-4A04-83AE-BEA096DE6DB1}" type="presOf" srcId="{04880DC6-339D-430E-963E-6EFE33021546}" destId="{6D03F48F-41AE-404D-B4E5-FA2F2E2B5469}" srcOrd="0" destOrd="0" presId="urn:microsoft.com/office/officeart/2005/8/layout/process5"/>
    <dgm:cxn modelId="{DCEAB4A6-ECF3-4FE7-ADCC-CCBF74CDFE39}" type="presOf" srcId="{50DE6326-3610-4BFD-9654-3F470F2E58B1}" destId="{B423D720-3864-4C1F-8910-8C104B587D63}" srcOrd="0" destOrd="0" presId="urn:microsoft.com/office/officeart/2005/8/layout/process5"/>
    <dgm:cxn modelId="{838483BA-9142-451B-A1E9-1F46E8D8E304}" type="presOf" srcId="{900B9BF4-A70C-4056-A68A-29D099636C9C}" destId="{D21C2761-5A22-469E-8100-777B44748CF0}" srcOrd="1" destOrd="0" presId="urn:microsoft.com/office/officeart/2005/8/layout/process5"/>
    <dgm:cxn modelId="{D34DD8CC-643A-4648-80FE-A8F5FAD5FAEE}" srcId="{50DE6326-3610-4BFD-9654-3F470F2E58B1}" destId="{F3093DB4-1E93-4DBA-9546-BE7158560A7D}" srcOrd="0" destOrd="0" parTransId="{AC301337-7906-4831-B0E2-409920B181B3}" sibTransId="{900B9BF4-A70C-4056-A68A-29D099636C9C}"/>
    <dgm:cxn modelId="{1376B1D1-4C12-4619-8951-4769D5A7FB90}" srcId="{50DE6326-3610-4BFD-9654-3F470F2E58B1}" destId="{04880DC6-339D-430E-963E-6EFE33021546}" srcOrd="1" destOrd="0" parTransId="{CE2EB6CB-AFB7-4196-93AA-7CD478FF36E1}" sibTransId="{D35A2CB3-AF69-4767-AF7E-7CBD66DB2230}"/>
    <dgm:cxn modelId="{B25650D4-2B29-4477-A105-0DD32EF1332E}" type="presOf" srcId="{D35A2CB3-AF69-4767-AF7E-7CBD66DB2230}" destId="{62CEDB40-F9F3-439F-9F5E-D1C687DCF6BE}" srcOrd="1" destOrd="0" presId="urn:microsoft.com/office/officeart/2005/8/layout/process5"/>
    <dgm:cxn modelId="{AFECA6FD-BA8B-4464-8F49-8404873B126E}" type="presOf" srcId="{D35A2CB3-AF69-4767-AF7E-7CBD66DB2230}" destId="{0A0F07D4-4C18-4C37-840F-9909F2BF69B8}" srcOrd="0" destOrd="0" presId="urn:microsoft.com/office/officeart/2005/8/layout/process5"/>
    <dgm:cxn modelId="{273BFF06-E0F8-4C3F-8407-E345120789EF}" type="presParOf" srcId="{B423D720-3864-4C1F-8910-8C104B587D63}" destId="{25173CD1-4531-4E50-A61D-90F65838DE56}" srcOrd="0" destOrd="0" presId="urn:microsoft.com/office/officeart/2005/8/layout/process5"/>
    <dgm:cxn modelId="{54901817-A27B-4A8F-BC74-D4E558647610}" type="presParOf" srcId="{B423D720-3864-4C1F-8910-8C104B587D63}" destId="{D8A77BF0-70C3-4F00-B414-BE6FD55F63F8}" srcOrd="1" destOrd="0" presId="urn:microsoft.com/office/officeart/2005/8/layout/process5"/>
    <dgm:cxn modelId="{AAB9B7C4-C701-4E26-AA0E-84AD7C022BAF}" type="presParOf" srcId="{D8A77BF0-70C3-4F00-B414-BE6FD55F63F8}" destId="{D21C2761-5A22-469E-8100-777B44748CF0}" srcOrd="0" destOrd="0" presId="urn:microsoft.com/office/officeart/2005/8/layout/process5"/>
    <dgm:cxn modelId="{841AF48E-2950-4CEE-8025-D136A0E0CD29}" type="presParOf" srcId="{B423D720-3864-4C1F-8910-8C104B587D63}" destId="{6D03F48F-41AE-404D-B4E5-FA2F2E2B5469}" srcOrd="2" destOrd="0" presId="urn:microsoft.com/office/officeart/2005/8/layout/process5"/>
    <dgm:cxn modelId="{2B532CBA-17C9-419D-8427-AD160F4A2B50}" type="presParOf" srcId="{B423D720-3864-4C1F-8910-8C104B587D63}" destId="{0A0F07D4-4C18-4C37-840F-9909F2BF69B8}" srcOrd="3" destOrd="0" presId="urn:microsoft.com/office/officeart/2005/8/layout/process5"/>
    <dgm:cxn modelId="{FD7E387F-E29E-46E8-82F0-EF2409A402DB}" type="presParOf" srcId="{0A0F07D4-4C18-4C37-840F-9909F2BF69B8}" destId="{62CEDB40-F9F3-439F-9F5E-D1C687DCF6BE}" srcOrd="0" destOrd="0" presId="urn:microsoft.com/office/officeart/2005/8/layout/process5"/>
    <dgm:cxn modelId="{D6DF506E-2920-4F19-B274-1AE880D4298D}" type="presParOf" srcId="{B423D720-3864-4C1F-8910-8C104B587D63}" destId="{EBE2B6B2-07EF-4A59-BF1D-A2C3C59DA7E1}" srcOrd="4" destOrd="0" presId="urn:microsoft.com/office/officeart/2005/8/layout/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36E3779E-3FFF-4F74-8E5F-D8DE5E7AE5CA}" type="doc">
      <dgm:prSet loTypeId="urn:microsoft.com/office/officeart/2005/8/layout/vProcess5" loCatId="process" qsTypeId="urn:microsoft.com/office/officeart/2005/8/quickstyle/simple1" qsCatId="simple" csTypeId="urn:microsoft.com/office/officeart/2005/8/colors/colorful2" csCatId="colorful"/>
      <dgm:spPr/>
      <dgm:t>
        <a:bodyPr/>
        <a:lstStyle/>
        <a:p>
          <a:endParaRPr lang="en-US"/>
        </a:p>
      </dgm:t>
    </dgm:pt>
    <dgm:pt modelId="{3780A0D7-2046-4DCF-9528-16253D74D0F6}">
      <dgm:prSet/>
      <dgm:spPr/>
      <dgm:t>
        <a:bodyPr/>
        <a:lstStyle/>
        <a:p>
          <a:r>
            <a:rPr lang="en-GB"/>
            <a:t>Help distinguish between cases with the same name. </a:t>
          </a:r>
          <a:endParaRPr lang="en-US"/>
        </a:p>
      </dgm:t>
    </dgm:pt>
    <dgm:pt modelId="{B0AA3521-AEDA-4612-B321-EEFBF106137E}" type="parTrans" cxnId="{3921B1D4-D6ED-4685-A683-61E9ED6F771F}">
      <dgm:prSet/>
      <dgm:spPr/>
      <dgm:t>
        <a:bodyPr/>
        <a:lstStyle/>
        <a:p>
          <a:endParaRPr lang="en-US"/>
        </a:p>
      </dgm:t>
    </dgm:pt>
    <dgm:pt modelId="{E3A71D93-DD10-41D3-AA4C-708BF3FD162E}" type="sibTrans" cxnId="{3921B1D4-D6ED-4685-A683-61E9ED6F771F}">
      <dgm:prSet/>
      <dgm:spPr/>
      <dgm:t>
        <a:bodyPr/>
        <a:lstStyle/>
        <a:p>
          <a:endParaRPr lang="en-US"/>
        </a:p>
      </dgm:t>
    </dgm:pt>
    <dgm:pt modelId="{C91AFF52-9335-4150-8823-CE70FAF942C5}">
      <dgm:prSet/>
      <dgm:spPr/>
      <dgm:t>
        <a:bodyPr/>
        <a:lstStyle/>
        <a:p>
          <a:r>
            <a:rPr lang="en-GB"/>
            <a:t>Case name – year - How many reports in include the case - volume. </a:t>
          </a:r>
          <a:endParaRPr lang="en-US"/>
        </a:p>
      </dgm:t>
    </dgm:pt>
    <dgm:pt modelId="{890C8F88-FD31-4806-B84A-19061BD14A5A}" type="parTrans" cxnId="{1BF000F4-3A51-4530-A8F4-B59339175EFD}">
      <dgm:prSet/>
      <dgm:spPr/>
      <dgm:t>
        <a:bodyPr/>
        <a:lstStyle/>
        <a:p>
          <a:endParaRPr lang="en-US"/>
        </a:p>
      </dgm:t>
    </dgm:pt>
    <dgm:pt modelId="{1261635D-8398-4738-9477-29DA739273C9}" type="sibTrans" cxnId="{1BF000F4-3A51-4530-A8F4-B59339175EFD}">
      <dgm:prSet/>
      <dgm:spPr/>
      <dgm:t>
        <a:bodyPr/>
        <a:lstStyle/>
        <a:p>
          <a:endParaRPr lang="en-US"/>
        </a:p>
      </dgm:t>
    </dgm:pt>
    <dgm:pt modelId="{7A886B8B-3FC8-4569-BF15-4444D435A8AD}">
      <dgm:prSet/>
      <dgm:spPr/>
      <dgm:t>
        <a:bodyPr/>
        <a:lstStyle/>
        <a:p>
          <a:r>
            <a:rPr lang="en-GB"/>
            <a:t>Example = ''Ghaidan v Godin-Mendoza [2004] 3 All ER 411''</a:t>
          </a:r>
          <a:endParaRPr lang="en-US"/>
        </a:p>
      </dgm:t>
    </dgm:pt>
    <dgm:pt modelId="{16E52CF0-5D13-4B37-9F36-031E846BAB6C}" type="parTrans" cxnId="{4556211A-6170-4042-88F6-B6534FE381E7}">
      <dgm:prSet/>
      <dgm:spPr/>
      <dgm:t>
        <a:bodyPr/>
        <a:lstStyle/>
        <a:p>
          <a:endParaRPr lang="en-US"/>
        </a:p>
      </dgm:t>
    </dgm:pt>
    <dgm:pt modelId="{9399F837-57CE-48B2-92B0-C943F1E25BA7}" type="sibTrans" cxnId="{4556211A-6170-4042-88F6-B6534FE381E7}">
      <dgm:prSet/>
      <dgm:spPr/>
      <dgm:t>
        <a:bodyPr/>
        <a:lstStyle/>
        <a:p>
          <a:endParaRPr lang="en-US"/>
        </a:p>
      </dgm:t>
    </dgm:pt>
    <dgm:pt modelId="{B9C39B7C-95AE-4B32-AD34-5DA580345F3D}" type="pres">
      <dgm:prSet presAssocID="{36E3779E-3FFF-4F74-8E5F-D8DE5E7AE5CA}" presName="outerComposite" presStyleCnt="0">
        <dgm:presLayoutVars>
          <dgm:chMax val="5"/>
          <dgm:dir/>
          <dgm:resizeHandles val="exact"/>
        </dgm:presLayoutVars>
      </dgm:prSet>
      <dgm:spPr/>
    </dgm:pt>
    <dgm:pt modelId="{3F70EEBD-494F-4549-B810-CB5A2C3A2E5C}" type="pres">
      <dgm:prSet presAssocID="{36E3779E-3FFF-4F74-8E5F-D8DE5E7AE5CA}" presName="dummyMaxCanvas" presStyleCnt="0">
        <dgm:presLayoutVars/>
      </dgm:prSet>
      <dgm:spPr/>
    </dgm:pt>
    <dgm:pt modelId="{237577F1-494E-4B03-93C4-061CF46A683F}" type="pres">
      <dgm:prSet presAssocID="{36E3779E-3FFF-4F74-8E5F-D8DE5E7AE5CA}" presName="ThreeNodes_1" presStyleLbl="node1" presStyleIdx="0" presStyleCnt="3">
        <dgm:presLayoutVars>
          <dgm:bulletEnabled val="1"/>
        </dgm:presLayoutVars>
      </dgm:prSet>
      <dgm:spPr/>
    </dgm:pt>
    <dgm:pt modelId="{AA050471-3B61-40C5-BF2E-8963CE4BA29F}" type="pres">
      <dgm:prSet presAssocID="{36E3779E-3FFF-4F74-8E5F-D8DE5E7AE5CA}" presName="ThreeNodes_2" presStyleLbl="node1" presStyleIdx="1" presStyleCnt="3">
        <dgm:presLayoutVars>
          <dgm:bulletEnabled val="1"/>
        </dgm:presLayoutVars>
      </dgm:prSet>
      <dgm:spPr/>
    </dgm:pt>
    <dgm:pt modelId="{F77877B6-33DE-46B0-8E03-61E48C86A9C5}" type="pres">
      <dgm:prSet presAssocID="{36E3779E-3FFF-4F74-8E5F-D8DE5E7AE5CA}" presName="ThreeNodes_3" presStyleLbl="node1" presStyleIdx="2" presStyleCnt="3">
        <dgm:presLayoutVars>
          <dgm:bulletEnabled val="1"/>
        </dgm:presLayoutVars>
      </dgm:prSet>
      <dgm:spPr/>
    </dgm:pt>
    <dgm:pt modelId="{1268029B-7E6E-4C84-B04F-6DFC5F6C6F39}" type="pres">
      <dgm:prSet presAssocID="{36E3779E-3FFF-4F74-8E5F-D8DE5E7AE5CA}" presName="ThreeConn_1-2" presStyleLbl="fgAccFollowNode1" presStyleIdx="0" presStyleCnt="2">
        <dgm:presLayoutVars>
          <dgm:bulletEnabled val="1"/>
        </dgm:presLayoutVars>
      </dgm:prSet>
      <dgm:spPr/>
    </dgm:pt>
    <dgm:pt modelId="{0D7143A0-5D05-4FAA-93A4-C19BB9A81F40}" type="pres">
      <dgm:prSet presAssocID="{36E3779E-3FFF-4F74-8E5F-D8DE5E7AE5CA}" presName="ThreeConn_2-3" presStyleLbl="fgAccFollowNode1" presStyleIdx="1" presStyleCnt="2">
        <dgm:presLayoutVars>
          <dgm:bulletEnabled val="1"/>
        </dgm:presLayoutVars>
      </dgm:prSet>
      <dgm:spPr/>
    </dgm:pt>
    <dgm:pt modelId="{56BA8A6D-4570-4353-9A35-E668AFCF1873}" type="pres">
      <dgm:prSet presAssocID="{36E3779E-3FFF-4F74-8E5F-D8DE5E7AE5CA}" presName="ThreeNodes_1_text" presStyleLbl="node1" presStyleIdx="2" presStyleCnt="3">
        <dgm:presLayoutVars>
          <dgm:bulletEnabled val="1"/>
        </dgm:presLayoutVars>
      </dgm:prSet>
      <dgm:spPr/>
    </dgm:pt>
    <dgm:pt modelId="{474DDB65-050C-4BBF-8011-BE4E9AA265D1}" type="pres">
      <dgm:prSet presAssocID="{36E3779E-3FFF-4F74-8E5F-D8DE5E7AE5CA}" presName="ThreeNodes_2_text" presStyleLbl="node1" presStyleIdx="2" presStyleCnt="3">
        <dgm:presLayoutVars>
          <dgm:bulletEnabled val="1"/>
        </dgm:presLayoutVars>
      </dgm:prSet>
      <dgm:spPr/>
    </dgm:pt>
    <dgm:pt modelId="{A28651FC-7FA3-46CB-92FF-767EF7E772D9}" type="pres">
      <dgm:prSet presAssocID="{36E3779E-3FFF-4F74-8E5F-D8DE5E7AE5CA}" presName="ThreeNodes_3_text" presStyleLbl="node1" presStyleIdx="2" presStyleCnt="3">
        <dgm:presLayoutVars>
          <dgm:bulletEnabled val="1"/>
        </dgm:presLayoutVars>
      </dgm:prSet>
      <dgm:spPr/>
    </dgm:pt>
  </dgm:ptLst>
  <dgm:cxnLst>
    <dgm:cxn modelId="{4556211A-6170-4042-88F6-B6534FE381E7}" srcId="{36E3779E-3FFF-4F74-8E5F-D8DE5E7AE5CA}" destId="{7A886B8B-3FC8-4569-BF15-4444D435A8AD}" srcOrd="2" destOrd="0" parTransId="{16E52CF0-5D13-4B37-9F36-031E846BAB6C}" sibTransId="{9399F837-57CE-48B2-92B0-C943F1E25BA7}"/>
    <dgm:cxn modelId="{904F3D29-6CF9-44ED-9E21-80AC9868B014}" type="presOf" srcId="{1261635D-8398-4738-9477-29DA739273C9}" destId="{0D7143A0-5D05-4FAA-93A4-C19BB9A81F40}" srcOrd="0" destOrd="0" presId="urn:microsoft.com/office/officeart/2005/8/layout/vProcess5"/>
    <dgm:cxn modelId="{9BB7FE4B-ED81-4E13-A4DC-F48E7410BB7B}" type="presOf" srcId="{3780A0D7-2046-4DCF-9528-16253D74D0F6}" destId="{237577F1-494E-4B03-93C4-061CF46A683F}" srcOrd="0" destOrd="0" presId="urn:microsoft.com/office/officeart/2005/8/layout/vProcess5"/>
    <dgm:cxn modelId="{356ABB4C-4F69-4889-B1B2-9247006822A2}" type="presOf" srcId="{C91AFF52-9335-4150-8823-CE70FAF942C5}" destId="{474DDB65-050C-4BBF-8011-BE4E9AA265D1}" srcOrd="1" destOrd="0" presId="urn:microsoft.com/office/officeart/2005/8/layout/vProcess5"/>
    <dgm:cxn modelId="{95E0E856-32CA-47E9-881F-F5CDDD206E80}" type="presOf" srcId="{E3A71D93-DD10-41D3-AA4C-708BF3FD162E}" destId="{1268029B-7E6E-4C84-B04F-6DFC5F6C6F39}" srcOrd="0" destOrd="0" presId="urn:microsoft.com/office/officeart/2005/8/layout/vProcess5"/>
    <dgm:cxn modelId="{6BC0835A-ED8D-4A07-980C-25A5734B31E4}" type="presOf" srcId="{36E3779E-3FFF-4F74-8E5F-D8DE5E7AE5CA}" destId="{B9C39B7C-95AE-4B32-AD34-5DA580345F3D}" srcOrd="0" destOrd="0" presId="urn:microsoft.com/office/officeart/2005/8/layout/vProcess5"/>
    <dgm:cxn modelId="{6DC338A5-0E9D-490D-8E9D-E8690992F288}" type="presOf" srcId="{7A886B8B-3FC8-4569-BF15-4444D435A8AD}" destId="{F77877B6-33DE-46B0-8E03-61E48C86A9C5}" srcOrd="0" destOrd="0" presId="urn:microsoft.com/office/officeart/2005/8/layout/vProcess5"/>
    <dgm:cxn modelId="{E8D535C8-461D-4408-957F-B873E005241F}" type="presOf" srcId="{3780A0D7-2046-4DCF-9528-16253D74D0F6}" destId="{56BA8A6D-4570-4353-9A35-E668AFCF1873}" srcOrd="1" destOrd="0" presId="urn:microsoft.com/office/officeart/2005/8/layout/vProcess5"/>
    <dgm:cxn modelId="{CF5DDCD1-2946-4381-9CD5-C9ACADF0919A}" type="presOf" srcId="{7A886B8B-3FC8-4569-BF15-4444D435A8AD}" destId="{A28651FC-7FA3-46CB-92FF-767EF7E772D9}" srcOrd="1" destOrd="0" presId="urn:microsoft.com/office/officeart/2005/8/layout/vProcess5"/>
    <dgm:cxn modelId="{3921B1D4-D6ED-4685-A683-61E9ED6F771F}" srcId="{36E3779E-3FFF-4F74-8E5F-D8DE5E7AE5CA}" destId="{3780A0D7-2046-4DCF-9528-16253D74D0F6}" srcOrd="0" destOrd="0" parTransId="{B0AA3521-AEDA-4612-B321-EEFBF106137E}" sibTransId="{E3A71D93-DD10-41D3-AA4C-708BF3FD162E}"/>
    <dgm:cxn modelId="{AA088AE6-E24F-4565-8A60-86CFD9A936CE}" type="presOf" srcId="{C91AFF52-9335-4150-8823-CE70FAF942C5}" destId="{AA050471-3B61-40C5-BF2E-8963CE4BA29F}" srcOrd="0" destOrd="0" presId="urn:microsoft.com/office/officeart/2005/8/layout/vProcess5"/>
    <dgm:cxn modelId="{1BF000F4-3A51-4530-A8F4-B59339175EFD}" srcId="{36E3779E-3FFF-4F74-8E5F-D8DE5E7AE5CA}" destId="{C91AFF52-9335-4150-8823-CE70FAF942C5}" srcOrd="1" destOrd="0" parTransId="{890C8F88-FD31-4806-B84A-19061BD14A5A}" sibTransId="{1261635D-8398-4738-9477-29DA739273C9}"/>
    <dgm:cxn modelId="{076C9DF4-CC12-4F36-B38D-61294F3666E1}" type="presParOf" srcId="{B9C39B7C-95AE-4B32-AD34-5DA580345F3D}" destId="{3F70EEBD-494F-4549-B810-CB5A2C3A2E5C}" srcOrd="0" destOrd="0" presId="urn:microsoft.com/office/officeart/2005/8/layout/vProcess5"/>
    <dgm:cxn modelId="{8443E066-93B6-4D26-9673-ED1BB15DA141}" type="presParOf" srcId="{B9C39B7C-95AE-4B32-AD34-5DA580345F3D}" destId="{237577F1-494E-4B03-93C4-061CF46A683F}" srcOrd="1" destOrd="0" presId="urn:microsoft.com/office/officeart/2005/8/layout/vProcess5"/>
    <dgm:cxn modelId="{46756A71-C826-4E89-9C59-F8A6DA365FF2}" type="presParOf" srcId="{B9C39B7C-95AE-4B32-AD34-5DA580345F3D}" destId="{AA050471-3B61-40C5-BF2E-8963CE4BA29F}" srcOrd="2" destOrd="0" presId="urn:microsoft.com/office/officeart/2005/8/layout/vProcess5"/>
    <dgm:cxn modelId="{9D20F254-91E8-4536-B37A-6B47E320F605}" type="presParOf" srcId="{B9C39B7C-95AE-4B32-AD34-5DA580345F3D}" destId="{F77877B6-33DE-46B0-8E03-61E48C86A9C5}" srcOrd="3" destOrd="0" presId="urn:microsoft.com/office/officeart/2005/8/layout/vProcess5"/>
    <dgm:cxn modelId="{423B11E0-F483-42E1-BAC5-F14956650C92}" type="presParOf" srcId="{B9C39B7C-95AE-4B32-AD34-5DA580345F3D}" destId="{1268029B-7E6E-4C84-B04F-6DFC5F6C6F39}" srcOrd="4" destOrd="0" presId="urn:microsoft.com/office/officeart/2005/8/layout/vProcess5"/>
    <dgm:cxn modelId="{BE31CFC6-EE4F-4B75-B6A7-9444E01BF1E0}" type="presParOf" srcId="{B9C39B7C-95AE-4B32-AD34-5DA580345F3D}" destId="{0D7143A0-5D05-4FAA-93A4-C19BB9A81F40}" srcOrd="5" destOrd="0" presId="urn:microsoft.com/office/officeart/2005/8/layout/vProcess5"/>
    <dgm:cxn modelId="{C5942479-7910-4E02-9A1B-FCEF5892A2B9}" type="presParOf" srcId="{B9C39B7C-95AE-4B32-AD34-5DA580345F3D}" destId="{56BA8A6D-4570-4353-9A35-E668AFCF1873}" srcOrd="6" destOrd="0" presId="urn:microsoft.com/office/officeart/2005/8/layout/vProcess5"/>
    <dgm:cxn modelId="{29DD89DC-EAFA-4D65-BEC0-799821C8F3B4}" type="presParOf" srcId="{B9C39B7C-95AE-4B32-AD34-5DA580345F3D}" destId="{474DDB65-050C-4BBF-8011-BE4E9AA265D1}" srcOrd="7" destOrd="0" presId="urn:microsoft.com/office/officeart/2005/8/layout/vProcess5"/>
    <dgm:cxn modelId="{130CDD72-3158-4B2C-ACB3-26665631B145}" type="presParOf" srcId="{B9C39B7C-95AE-4B32-AD34-5DA580345F3D}" destId="{A28651FC-7FA3-46CB-92FF-767EF7E772D9}" srcOrd="8"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D01F8E91-93BB-4A37-9497-62D898E18075}"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B4E7937D-9347-409A-B285-0DF7F3E33699}">
      <dgm:prSet/>
      <dgm:spPr/>
      <dgm:t>
        <a:bodyPr/>
        <a:lstStyle/>
        <a:p>
          <a:pPr>
            <a:lnSpc>
              <a:spcPct val="100000"/>
            </a:lnSpc>
          </a:pPr>
          <a:r>
            <a:rPr lang="en-GB"/>
            <a:t>Stare decisis – Higher court decisions bind lower court decisions. </a:t>
          </a:r>
          <a:endParaRPr lang="en-US"/>
        </a:p>
      </dgm:t>
    </dgm:pt>
    <dgm:pt modelId="{646C31E1-72F4-47C1-994A-A38C91E79CB3}" type="parTrans" cxnId="{2736C73D-8F47-413D-BF4F-152FABCDCF16}">
      <dgm:prSet/>
      <dgm:spPr/>
      <dgm:t>
        <a:bodyPr/>
        <a:lstStyle/>
        <a:p>
          <a:endParaRPr lang="en-US"/>
        </a:p>
      </dgm:t>
    </dgm:pt>
    <dgm:pt modelId="{B703CEC5-7F53-408A-A461-9AC9B68A3F26}" type="sibTrans" cxnId="{2736C73D-8F47-413D-BF4F-152FABCDCF16}">
      <dgm:prSet/>
      <dgm:spPr/>
      <dgm:t>
        <a:bodyPr/>
        <a:lstStyle/>
        <a:p>
          <a:endParaRPr lang="en-US"/>
        </a:p>
      </dgm:t>
    </dgm:pt>
    <dgm:pt modelId="{41E8C5C0-1277-4EEE-8118-507BE27C32A6}">
      <dgm:prSet/>
      <dgm:spPr/>
      <dgm:t>
        <a:bodyPr/>
        <a:lstStyle/>
        <a:p>
          <a:pPr>
            <a:lnSpc>
              <a:spcPct val="100000"/>
            </a:lnSpc>
          </a:pPr>
          <a:r>
            <a:rPr lang="en-GB"/>
            <a:t>Precedent. </a:t>
          </a:r>
          <a:endParaRPr lang="en-US"/>
        </a:p>
      </dgm:t>
    </dgm:pt>
    <dgm:pt modelId="{4DAB622B-85F3-4F84-A6D9-BEF06B5D0016}" type="parTrans" cxnId="{AF4F20D0-FCF7-40C7-AD23-59A27FC98985}">
      <dgm:prSet/>
      <dgm:spPr/>
      <dgm:t>
        <a:bodyPr/>
        <a:lstStyle/>
        <a:p>
          <a:endParaRPr lang="en-US"/>
        </a:p>
      </dgm:t>
    </dgm:pt>
    <dgm:pt modelId="{B63869BB-3445-43DB-9DBE-BB80CD2EA2DA}" type="sibTrans" cxnId="{AF4F20D0-FCF7-40C7-AD23-59A27FC98985}">
      <dgm:prSet/>
      <dgm:spPr/>
      <dgm:t>
        <a:bodyPr/>
        <a:lstStyle/>
        <a:p>
          <a:endParaRPr lang="en-US"/>
        </a:p>
      </dgm:t>
    </dgm:pt>
    <dgm:pt modelId="{1A2C8DA4-108B-454E-8429-D72FB9EC79BE}">
      <dgm:prSet/>
      <dgm:spPr/>
      <dgm:t>
        <a:bodyPr/>
        <a:lstStyle/>
        <a:p>
          <a:pPr>
            <a:lnSpc>
              <a:spcPct val="100000"/>
            </a:lnSpc>
          </a:pPr>
          <a:r>
            <a:rPr lang="en-GB"/>
            <a:t>Being bound by. </a:t>
          </a:r>
          <a:endParaRPr lang="en-US"/>
        </a:p>
      </dgm:t>
    </dgm:pt>
    <dgm:pt modelId="{8D60AC7A-5DCC-4995-9DD0-0335769A95E4}" type="parTrans" cxnId="{6C702FBB-3F03-4E0B-975A-D4E40C9FCCC9}">
      <dgm:prSet/>
      <dgm:spPr/>
      <dgm:t>
        <a:bodyPr/>
        <a:lstStyle/>
        <a:p>
          <a:endParaRPr lang="en-US"/>
        </a:p>
      </dgm:t>
    </dgm:pt>
    <dgm:pt modelId="{A5A60C32-4BCB-46C3-838B-3FC869BE0999}" type="sibTrans" cxnId="{6C702FBB-3F03-4E0B-975A-D4E40C9FCCC9}">
      <dgm:prSet/>
      <dgm:spPr/>
      <dgm:t>
        <a:bodyPr/>
        <a:lstStyle/>
        <a:p>
          <a:endParaRPr lang="en-US"/>
        </a:p>
      </dgm:t>
    </dgm:pt>
    <dgm:pt modelId="{01B15CE6-38A5-410D-9EBE-871CA1DB65D4}" type="pres">
      <dgm:prSet presAssocID="{D01F8E91-93BB-4A37-9497-62D898E18075}" presName="root" presStyleCnt="0">
        <dgm:presLayoutVars>
          <dgm:dir/>
          <dgm:resizeHandles val="exact"/>
        </dgm:presLayoutVars>
      </dgm:prSet>
      <dgm:spPr/>
    </dgm:pt>
    <dgm:pt modelId="{0CFC5F5C-872B-409F-BF87-BBAF56BFEE96}" type="pres">
      <dgm:prSet presAssocID="{B4E7937D-9347-409A-B285-0DF7F3E33699}" presName="compNode" presStyleCnt="0"/>
      <dgm:spPr/>
    </dgm:pt>
    <dgm:pt modelId="{FD1BFFA4-9DC2-45C6-87CE-F8E7EFAC279E}" type="pres">
      <dgm:prSet presAssocID="{B4E7937D-9347-409A-B285-0DF7F3E33699}"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Gavel"/>
        </a:ext>
      </dgm:extLst>
    </dgm:pt>
    <dgm:pt modelId="{66FBD7FD-F025-4A44-9226-F7CBB2A9875E}" type="pres">
      <dgm:prSet presAssocID="{B4E7937D-9347-409A-B285-0DF7F3E33699}" presName="spaceRect" presStyleCnt="0"/>
      <dgm:spPr/>
    </dgm:pt>
    <dgm:pt modelId="{D3FE6A30-1C6F-4782-9FF2-D5D2D67B3BF0}" type="pres">
      <dgm:prSet presAssocID="{B4E7937D-9347-409A-B285-0DF7F3E33699}" presName="textRect" presStyleLbl="revTx" presStyleIdx="0" presStyleCnt="3">
        <dgm:presLayoutVars>
          <dgm:chMax val="1"/>
          <dgm:chPref val="1"/>
        </dgm:presLayoutVars>
      </dgm:prSet>
      <dgm:spPr/>
    </dgm:pt>
    <dgm:pt modelId="{484370BB-1936-49F2-9977-F0E284E2E50A}" type="pres">
      <dgm:prSet presAssocID="{B703CEC5-7F53-408A-A461-9AC9B68A3F26}" presName="sibTrans" presStyleCnt="0"/>
      <dgm:spPr/>
    </dgm:pt>
    <dgm:pt modelId="{DCF28917-F05C-4B43-916C-812A0893F306}" type="pres">
      <dgm:prSet presAssocID="{41E8C5C0-1277-4EEE-8118-507BE27C32A6}" presName="compNode" presStyleCnt="0"/>
      <dgm:spPr/>
    </dgm:pt>
    <dgm:pt modelId="{4428383F-BA80-449E-B519-93D217E3D7B5}" type="pres">
      <dgm:prSet presAssocID="{41E8C5C0-1277-4EEE-8118-507BE27C32A6}"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Judge"/>
        </a:ext>
      </dgm:extLst>
    </dgm:pt>
    <dgm:pt modelId="{6C28F7A8-1BCC-4A74-93C3-74A327F68264}" type="pres">
      <dgm:prSet presAssocID="{41E8C5C0-1277-4EEE-8118-507BE27C32A6}" presName="spaceRect" presStyleCnt="0"/>
      <dgm:spPr/>
    </dgm:pt>
    <dgm:pt modelId="{E3EC8929-808C-4592-A21A-B2327B1EE315}" type="pres">
      <dgm:prSet presAssocID="{41E8C5C0-1277-4EEE-8118-507BE27C32A6}" presName="textRect" presStyleLbl="revTx" presStyleIdx="1" presStyleCnt="3">
        <dgm:presLayoutVars>
          <dgm:chMax val="1"/>
          <dgm:chPref val="1"/>
        </dgm:presLayoutVars>
      </dgm:prSet>
      <dgm:spPr/>
    </dgm:pt>
    <dgm:pt modelId="{C75FFBB7-3951-4429-9E23-A4220F13F0AB}" type="pres">
      <dgm:prSet presAssocID="{B63869BB-3445-43DB-9DBE-BB80CD2EA2DA}" presName="sibTrans" presStyleCnt="0"/>
      <dgm:spPr/>
    </dgm:pt>
    <dgm:pt modelId="{5C1C089C-E8D7-4A22-9151-10E7758FE306}" type="pres">
      <dgm:prSet presAssocID="{1A2C8DA4-108B-454E-8429-D72FB9EC79BE}" presName="compNode" presStyleCnt="0"/>
      <dgm:spPr/>
    </dgm:pt>
    <dgm:pt modelId="{3A8B55E9-EF13-4D24-8D09-C835275D1160}" type="pres">
      <dgm:prSet presAssocID="{1A2C8DA4-108B-454E-8429-D72FB9EC79BE}"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Scales of Justice"/>
        </a:ext>
      </dgm:extLst>
    </dgm:pt>
    <dgm:pt modelId="{4C4C8200-930E-4ECE-92F2-48BAC5C94649}" type="pres">
      <dgm:prSet presAssocID="{1A2C8DA4-108B-454E-8429-D72FB9EC79BE}" presName="spaceRect" presStyleCnt="0"/>
      <dgm:spPr/>
    </dgm:pt>
    <dgm:pt modelId="{7F081BCF-3740-4AFD-86FE-5417DE5AF86E}" type="pres">
      <dgm:prSet presAssocID="{1A2C8DA4-108B-454E-8429-D72FB9EC79BE}" presName="textRect" presStyleLbl="revTx" presStyleIdx="2" presStyleCnt="3">
        <dgm:presLayoutVars>
          <dgm:chMax val="1"/>
          <dgm:chPref val="1"/>
        </dgm:presLayoutVars>
      </dgm:prSet>
      <dgm:spPr/>
    </dgm:pt>
  </dgm:ptLst>
  <dgm:cxnLst>
    <dgm:cxn modelId="{2736C73D-8F47-413D-BF4F-152FABCDCF16}" srcId="{D01F8E91-93BB-4A37-9497-62D898E18075}" destId="{B4E7937D-9347-409A-B285-0DF7F3E33699}" srcOrd="0" destOrd="0" parTransId="{646C31E1-72F4-47C1-994A-A38C91E79CB3}" sibTransId="{B703CEC5-7F53-408A-A461-9AC9B68A3F26}"/>
    <dgm:cxn modelId="{A708BA61-AEC0-45A0-9294-F2250D23493C}" type="presOf" srcId="{41E8C5C0-1277-4EEE-8118-507BE27C32A6}" destId="{E3EC8929-808C-4592-A21A-B2327B1EE315}" srcOrd="0" destOrd="0" presId="urn:microsoft.com/office/officeart/2018/2/layout/IconLabelList"/>
    <dgm:cxn modelId="{D26A2354-A142-48C0-9F7B-D05B4815B1F2}" type="presOf" srcId="{B4E7937D-9347-409A-B285-0DF7F3E33699}" destId="{D3FE6A30-1C6F-4782-9FF2-D5D2D67B3BF0}" srcOrd="0" destOrd="0" presId="urn:microsoft.com/office/officeart/2018/2/layout/IconLabelList"/>
    <dgm:cxn modelId="{238E018C-9231-424A-A782-CD1A42346636}" type="presOf" srcId="{D01F8E91-93BB-4A37-9497-62D898E18075}" destId="{01B15CE6-38A5-410D-9EBE-871CA1DB65D4}" srcOrd="0" destOrd="0" presId="urn:microsoft.com/office/officeart/2018/2/layout/IconLabelList"/>
    <dgm:cxn modelId="{6C702FBB-3F03-4E0B-975A-D4E40C9FCCC9}" srcId="{D01F8E91-93BB-4A37-9497-62D898E18075}" destId="{1A2C8DA4-108B-454E-8429-D72FB9EC79BE}" srcOrd="2" destOrd="0" parTransId="{8D60AC7A-5DCC-4995-9DD0-0335769A95E4}" sibTransId="{A5A60C32-4BCB-46C3-838B-3FC869BE0999}"/>
    <dgm:cxn modelId="{AF4F20D0-FCF7-40C7-AD23-59A27FC98985}" srcId="{D01F8E91-93BB-4A37-9497-62D898E18075}" destId="{41E8C5C0-1277-4EEE-8118-507BE27C32A6}" srcOrd="1" destOrd="0" parTransId="{4DAB622B-85F3-4F84-A6D9-BEF06B5D0016}" sibTransId="{B63869BB-3445-43DB-9DBE-BB80CD2EA2DA}"/>
    <dgm:cxn modelId="{20C7E3D9-B951-4EE9-810F-DF2C9575594F}" type="presOf" srcId="{1A2C8DA4-108B-454E-8429-D72FB9EC79BE}" destId="{7F081BCF-3740-4AFD-86FE-5417DE5AF86E}" srcOrd="0" destOrd="0" presId="urn:microsoft.com/office/officeart/2018/2/layout/IconLabelList"/>
    <dgm:cxn modelId="{B75AB978-BC6B-4862-818A-ED73A5F856B3}" type="presParOf" srcId="{01B15CE6-38A5-410D-9EBE-871CA1DB65D4}" destId="{0CFC5F5C-872B-409F-BF87-BBAF56BFEE96}" srcOrd="0" destOrd="0" presId="urn:microsoft.com/office/officeart/2018/2/layout/IconLabelList"/>
    <dgm:cxn modelId="{817C5605-2B9A-4A66-A635-99A06EBFAB43}" type="presParOf" srcId="{0CFC5F5C-872B-409F-BF87-BBAF56BFEE96}" destId="{FD1BFFA4-9DC2-45C6-87CE-F8E7EFAC279E}" srcOrd="0" destOrd="0" presId="urn:microsoft.com/office/officeart/2018/2/layout/IconLabelList"/>
    <dgm:cxn modelId="{ECCB0EB5-6BE8-429A-90CC-D2664CE6A390}" type="presParOf" srcId="{0CFC5F5C-872B-409F-BF87-BBAF56BFEE96}" destId="{66FBD7FD-F025-4A44-9226-F7CBB2A9875E}" srcOrd="1" destOrd="0" presId="urn:microsoft.com/office/officeart/2018/2/layout/IconLabelList"/>
    <dgm:cxn modelId="{71403A6A-5BD9-4D6A-9160-B698383D21D1}" type="presParOf" srcId="{0CFC5F5C-872B-409F-BF87-BBAF56BFEE96}" destId="{D3FE6A30-1C6F-4782-9FF2-D5D2D67B3BF0}" srcOrd="2" destOrd="0" presId="urn:microsoft.com/office/officeart/2018/2/layout/IconLabelList"/>
    <dgm:cxn modelId="{EC88AC4A-D288-4231-BB48-8B1E132C96C0}" type="presParOf" srcId="{01B15CE6-38A5-410D-9EBE-871CA1DB65D4}" destId="{484370BB-1936-49F2-9977-F0E284E2E50A}" srcOrd="1" destOrd="0" presId="urn:microsoft.com/office/officeart/2018/2/layout/IconLabelList"/>
    <dgm:cxn modelId="{8474933B-F32D-42CE-B3A3-E824DF70847D}" type="presParOf" srcId="{01B15CE6-38A5-410D-9EBE-871CA1DB65D4}" destId="{DCF28917-F05C-4B43-916C-812A0893F306}" srcOrd="2" destOrd="0" presId="urn:microsoft.com/office/officeart/2018/2/layout/IconLabelList"/>
    <dgm:cxn modelId="{4F773D4D-E4AA-4368-9A4F-4008DA2EFC53}" type="presParOf" srcId="{DCF28917-F05C-4B43-916C-812A0893F306}" destId="{4428383F-BA80-449E-B519-93D217E3D7B5}" srcOrd="0" destOrd="0" presId="urn:microsoft.com/office/officeart/2018/2/layout/IconLabelList"/>
    <dgm:cxn modelId="{D25B498A-B378-4A9D-B06F-34D8CBB3BE0E}" type="presParOf" srcId="{DCF28917-F05C-4B43-916C-812A0893F306}" destId="{6C28F7A8-1BCC-4A74-93C3-74A327F68264}" srcOrd="1" destOrd="0" presId="urn:microsoft.com/office/officeart/2018/2/layout/IconLabelList"/>
    <dgm:cxn modelId="{65994937-4065-45CC-BBF3-95D985FE577D}" type="presParOf" srcId="{DCF28917-F05C-4B43-916C-812A0893F306}" destId="{E3EC8929-808C-4592-A21A-B2327B1EE315}" srcOrd="2" destOrd="0" presId="urn:microsoft.com/office/officeart/2018/2/layout/IconLabelList"/>
    <dgm:cxn modelId="{214E2FAB-08EC-4CD6-A28B-2FDDD8D20D69}" type="presParOf" srcId="{01B15CE6-38A5-410D-9EBE-871CA1DB65D4}" destId="{C75FFBB7-3951-4429-9E23-A4220F13F0AB}" srcOrd="3" destOrd="0" presId="urn:microsoft.com/office/officeart/2018/2/layout/IconLabelList"/>
    <dgm:cxn modelId="{F18ED5EF-066D-487B-8AE4-55C4A839739E}" type="presParOf" srcId="{01B15CE6-38A5-410D-9EBE-871CA1DB65D4}" destId="{5C1C089C-E8D7-4A22-9151-10E7758FE306}" srcOrd="4" destOrd="0" presId="urn:microsoft.com/office/officeart/2018/2/layout/IconLabelList"/>
    <dgm:cxn modelId="{6876D958-C68D-423C-9F34-6BEF658FC22C}" type="presParOf" srcId="{5C1C089C-E8D7-4A22-9151-10E7758FE306}" destId="{3A8B55E9-EF13-4D24-8D09-C835275D1160}" srcOrd="0" destOrd="0" presId="urn:microsoft.com/office/officeart/2018/2/layout/IconLabelList"/>
    <dgm:cxn modelId="{1EFB19F4-6CD8-4BBF-9D23-38F56C6EEE4C}" type="presParOf" srcId="{5C1C089C-E8D7-4A22-9151-10E7758FE306}" destId="{4C4C8200-930E-4ECE-92F2-48BAC5C94649}" srcOrd="1" destOrd="0" presId="urn:microsoft.com/office/officeart/2018/2/layout/IconLabelList"/>
    <dgm:cxn modelId="{BBC208F9-F067-4E47-802D-45AA268C6F2F}" type="presParOf" srcId="{5C1C089C-E8D7-4A22-9151-10E7758FE306}" destId="{7F081BCF-3740-4AFD-86FE-5417DE5AF86E}"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33B77EA0-596F-475D-95C1-E82177801B87}"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CFB32431-1C82-4F38-9EDB-9194283011B0}">
      <dgm:prSet/>
      <dgm:spPr/>
      <dgm:t>
        <a:bodyPr/>
        <a:lstStyle/>
        <a:p>
          <a:pPr>
            <a:lnSpc>
              <a:spcPct val="100000"/>
            </a:lnSpc>
          </a:pPr>
          <a:r>
            <a:rPr lang="en-GB"/>
            <a:t>In groups create 5 question on what we have just discussed. </a:t>
          </a:r>
          <a:endParaRPr lang="en-US"/>
        </a:p>
      </dgm:t>
    </dgm:pt>
    <dgm:pt modelId="{34680486-5365-4ED2-9753-1A7E1BD41A4D}" type="parTrans" cxnId="{C44E3886-1F7D-4F14-A786-E1C5B200B28F}">
      <dgm:prSet/>
      <dgm:spPr/>
      <dgm:t>
        <a:bodyPr/>
        <a:lstStyle/>
        <a:p>
          <a:endParaRPr lang="en-US"/>
        </a:p>
      </dgm:t>
    </dgm:pt>
    <dgm:pt modelId="{0C9D2539-7714-4308-A62F-DFF7DB301C78}" type="sibTrans" cxnId="{C44E3886-1F7D-4F14-A786-E1C5B200B28F}">
      <dgm:prSet/>
      <dgm:spPr/>
      <dgm:t>
        <a:bodyPr/>
        <a:lstStyle/>
        <a:p>
          <a:endParaRPr lang="en-US"/>
        </a:p>
      </dgm:t>
    </dgm:pt>
    <dgm:pt modelId="{79EA6C6A-ECEC-4C2C-9BBC-D8A67B6D4BF2}">
      <dgm:prSet/>
      <dgm:spPr/>
      <dgm:t>
        <a:bodyPr/>
        <a:lstStyle/>
        <a:p>
          <a:pPr>
            <a:lnSpc>
              <a:spcPct val="100000"/>
            </a:lnSpc>
          </a:pPr>
          <a:r>
            <a:rPr lang="en-GB"/>
            <a:t>It is important to ask questions otherwise I do not know if you do not understand something. </a:t>
          </a:r>
          <a:endParaRPr lang="en-US"/>
        </a:p>
      </dgm:t>
    </dgm:pt>
    <dgm:pt modelId="{0F90BA01-C217-4D34-B221-15F1E6B2BE94}" type="parTrans" cxnId="{0AF81FDC-E7A1-4D4E-BB68-1742C52250E7}">
      <dgm:prSet/>
      <dgm:spPr/>
      <dgm:t>
        <a:bodyPr/>
        <a:lstStyle/>
        <a:p>
          <a:endParaRPr lang="en-US"/>
        </a:p>
      </dgm:t>
    </dgm:pt>
    <dgm:pt modelId="{8A44F292-0CC2-434F-A9D2-85F72A5EAE9B}" type="sibTrans" cxnId="{0AF81FDC-E7A1-4D4E-BB68-1742C52250E7}">
      <dgm:prSet/>
      <dgm:spPr/>
      <dgm:t>
        <a:bodyPr/>
        <a:lstStyle/>
        <a:p>
          <a:endParaRPr lang="en-US"/>
        </a:p>
      </dgm:t>
    </dgm:pt>
    <dgm:pt modelId="{4FCBAC4E-36DF-4D1A-8D44-4F99A6EA2814}" type="pres">
      <dgm:prSet presAssocID="{33B77EA0-596F-475D-95C1-E82177801B87}" presName="root" presStyleCnt="0">
        <dgm:presLayoutVars>
          <dgm:dir/>
          <dgm:resizeHandles val="exact"/>
        </dgm:presLayoutVars>
      </dgm:prSet>
      <dgm:spPr/>
    </dgm:pt>
    <dgm:pt modelId="{F415907F-409D-41B7-8397-5A66096D064A}" type="pres">
      <dgm:prSet presAssocID="{CFB32431-1C82-4F38-9EDB-9194283011B0}" presName="compNode" presStyleCnt="0"/>
      <dgm:spPr/>
    </dgm:pt>
    <dgm:pt modelId="{F49D463B-534C-40A8-8A1A-F362585477B7}" type="pres">
      <dgm:prSet presAssocID="{CFB32431-1C82-4F38-9EDB-9194283011B0}"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Users"/>
        </a:ext>
      </dgm:extLst>
    </dgm:pt>
    <dgm:pt modelId="{2BAC6DDA-7B81-4571-8C42-A91CA96E5B57}" type="pres">
      <dgm:prSet presAssocID="{CFB32431-1C82-4F38-9EDB-9194283011B0}" presName="spaceRect" presStyleCnt="0"/>
      <dgm:spPr/>
    </dgm:pt>
    <dgm:pt modelId="{DCC1B969-04A7-40F2-BE5F-1B8C61DF5241}" type="pres">
      <dgm:prSet presAssocID="{CFB32431-1C82-4F38-9EDB-9194283011B0}" presName="textRect" presStyleLbl="revTx" presStyleIdx="0" presStyleCnt="2">
        <dgm:presLayoutVars>
          <dgm:chMax val="1"/>
          <dgm:chPref val="1"/>
        </dgm:presLayoutVars>
      </dgm:prSet>
      <dgm:spPr/>
    </dgm:pt>
    <dgm:pt modelId="{2B8CDB66-AB18-4E3C-BBD0-E55E4D67BF36}" type="pres">
      <dgm:prSet presAssocID="{0C9D2539-7714-4308-A62F-DFF7DB301C78}" presName="sibTrans" presStyleCnt="0"/>
      <dgm:spPr/>
    </dgm:pt>
    <dgm:pt modelId="{3490CA53-5856-4803-AF74-583511E45773}" type="pres">
      <dgm:prSet presAssocID="{79EA6C6A-ECEC-4C2C-9BBC-D8A67B6D4BF2}" presName="compNode" presStyleCnt="0"/>
      <dgm:spPr/>
    </dgm:pt>
    <dgm:pt modelId="{5423CB1F-E158-4509-BBB3-7E69B12FBCD3}" type="pres">
      <dgm:prSet presAssocID="{79EA6C6A-ECEC-4C2C-9BBC-D8A67B6D4BF2}"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Help"/>
        </a:ext>
      </dgm:extLst>
    </dgm:pt>
    <dgm:pt modelId="{70FA0589-7879-4DAA-B8D2-3E3798050958}" type="pres">
      <dgm:prSet presAssocID="{79EA6C6A-ECEC-4C2C-9BBC-D8A67B6D4BF2}" presName="spaceRect" presStyleCnt="0"/>
      <dgm:spPr/>
    </dgm:pt>
    <dgm:pt modelId="{50C7356B-47B5-43C7-8299-03321BEE350A}" type="pres">
      <dgm:prSet presAssocID="{79EA6C6A-ECEC-4C2C-9BBC-D8A67B6D4BF2}" presName="textRect" presStyleLbl="revTx" presStyleIdx="1" presStyleCnt="2">
        <dgm:presLayoutVars>
          <dgm:chMax val="1"/>
          <dgm:chPref val="1"/>
        </dgm:presLayoutVars>
      </dgm:prSet>
      <dgm:spPr/>
    </dgm:pt>
  </dgm:ptLst>
  <dgm:cxnLst>
    <dgm:cxn modelId="{13299D5C-3D04-4417-9956-DA501896E563}" type="presOf" srcId="{33B77EA0-596F-475D-95C1-E82177801B87}" destId="{4FCBAC4E-36DF-4D1A-8D44-4F99A6EA2814}" srcOrd="0" destOrd="0" presId="urn:microsoft.com/office/officeart/2018/2/layout/IconLabelList"/>
    <dgm:cxn modelId="{C44E3886-1F7D-4F14-A786-E1C5B200B28F}" srcId="{33B77EA0-596F-475D-95C1-E82177801B87}" destId="{CFB32431-1C82-4F38-9EDB-9194283011B0}" srcOrd="0" destOrd="0" parTransId="{34680486-5365-4ED2-9753-1A7E1BD41A4D}" sibTransId="{0C9D2539-7714-4308-A62F-DFF7DB301C78}"/>
    <dgm:cxn modelId="{4B87F289-2407-49D4-8E06-D8BF32CA2A76}" type="presOf" srcId="{79EA6C6A-ECEC-4C2C-9BBC-D8A67B6D4BF2}" destId="{50C7356B-47B5-43C7-8299-03321BEE350A}" srcOrd="0" destOrd="0" presId="urn:microsoft.com/office/officeart/2018/2/layout/IconLabelList"/>
    <dgm:cxn modelId="{5B2167D1-7D24-48ED-881A-79B5A04ADE07}" type="presOf" srcId="{CFB32431-1C82-4F38-9EDB-9194283011B0}" destId="{DCC1B969-04A7-40F2-BE5F-1B8C61DF5241}" srcOrd="0" destOrd="0" presId="urn:microsoft.com/office/officeart/2018/2/layout/IconLabelList"/>
    <dgm:cxn modelId="{0AF81FDC-E7A1-4D4E-BB68-1742C52250E7}" srcId="{33B77EA0-596F-475D-95C1-E82177801B87}" destId="{79EA6C6A-ECEC-4C2C-9BBC-D8A67B6D4BF2}" srcOrd="1" destOrd="0" parTransId="{0F90BA01-C217-4D34-B221-15F1E6B2BE94}" sibTransId="{8A44F292-0CC2-434F-A9D2-85F72A5EAE9B}"/>
    <dgm:cxn modelId="{EB39C943-859F-43AE-8BF2-73D165E30FC0}" type="presParOf" srcId="{4FCBAC4E-36DF-4D1A-8D44-4F99A6EA2814}" destId="{F415907F-409D-41B7-8397-5A66096D064A}" srcOrd="0" destOrd="0" presId="urn:microsoft.com/office/officeart/2018/2/layout/IconLabelList"/>
    <dgm:cxn modelId="{F985F52F-6F52-4A58-B7E1-683DD454DCC4}" type="presParOf" srcId="{F415907F-409D-41B7-8397-5A66096D064A}" destId="{F49D463B-534C-40A8-8A1A-F362585477B7}" srcOrd="0" destOrd="0" presId="urn:microsoft.com/office/officeart/2018/2/layout/IconLabelList"/>
    <dgm:cxn modelId="{4EA7C850-4256-4974-B543-2A473E503938}" type="presParOf" srcId="{F415907F-409D-41B7-8397-5A66096D064A}" destId="{2BAC6DDA-7B81-4571-8C42-A91CA96E5B57}" srcOrd="1" destOrd="0" presId="urn:microsoft.com/office/officeart/2018/2/layout/IconLabelList"/>
    <dgm:cxn modelId="{FB948365-3155-4EE6-9B1B-924F02FC9855}" type="presParOf" srcId="{F415907F-409D-41B7-8397-5A66096D064A}" destId="{DCC1B969-04A7-40F2-BE5F-1B8C61DF5241}" srcOrd="2" destOrd="0" presId="urn:microsoft.com/office/officeart/2018/2/layout/IconLabelList"/>
    <dgm:cxn modelId="{6E843386-4DD1-4AC2-A77F-187266E4E1DE}" type="presParOf" srcId="{4FCBAC4E-36DF-4D1A-8D44-4F99A6EA2814}" destId="{2B8CDB66-AB18-4E3C-BBD0-E55E4D67BF36}" srcOrd="1" destOrd="0" presId="urn:microsoft.com/office/officeart/2018/2/layout/IconLabelList"/>
    <dgm:cxn modelId="{4E97E308-B57B-494D-A552-99B2F3679FAF}" type="presParOf" srcId="{4FCBAC4E-36DF-4D1A-8D44-4F99A6EA2814}" destId="{3490CA53-5856-4803-AF74-583511E45773}" srcOrd="2" destOrd="0" presId="urn:microsoft.com/office/officeart/2018/2/layout/IconLabelList"/>
    <dgm:cxn modelId="{04F5D0E5-1B40-4DDD-A7C4-03E66EDBE912}" type="presParOf" srcId="{3490CA53-5856-4803-AF74-583511E45773}" destId="{5423CB1F-E158-4509-BBB3-7E69B12FBCD3}" srcOrd="0" destOrd="0" presId="urn:microsoft.com/office/officeart/2018/2/layout/IconLabelList"/>
    <dgm:cxn modelId="{917A775A-9250-4580-9259-62FE07E1C468}" type="presParOf" srcId="{3490CA53-5856-4803-AF74-583511E45773}" destId="{70FA0589-7879-4DAA-B8D2-3E3798050958}" srcOrd="1" destOrd="0" presId="urn:microsoft.com/office/officeart/2018/2/layout/IconLabelList"/>
    <dgm:cxn modelId="{E0598D99-2BD6-49A5-9BB3-3D2E7E019D4C}" type="presParOf" srcId="{3490CA53-5856-4803-AF74-583511E45773}" destId="{50C7356B-47B5-43C7-8299-03321BEE350A}"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1F2C84ED-DACB-4BAA-9057-12054AE79700}"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B4563350-8E5B-473B-A0A3-6082FAFDA8F5}">
      <dgm:prSet/>
      <dgm:spPr/>
      <dgm:t>
        <a:bodyPr/>
        <a:lstStyle/>
        <a:p>
          <a:r>
            <a:rPr lang="en-GB"/>
            <a:t>Government/parliament/judiciary. </a:t>
          </a:r>
          <a:endParaRPr lang="en-US"/>
        </a:p>
      </dgm:t>
    </dgm:pt>
    <dgm:pt modelId="{E6F80766-C6C3-491E-9251-DD4E0A8B3248}" type="parTrans" cxnId="{A0D831BD-9C28-4004-9A46-92EC67DC1376}">
      <dgm:prSet/>
      <dgm:spPr/>
      <dgm:t>
        <a:bodyPr/>
        <a:lstStyle/>
        <a:p>
          <a:endParaRPr lang="en-US"/>
        </a:p>
      </dgm:t>
    </dgm:pt>
    <dgm:pt modelId="{DFD51C52-AF71-472F-B286-89233642681C}" type="sibTrans" cxnId="{A0D831BD-9C28-4004-9A46-92EC67DC1376}">
      <dgm:prSet/>
      <dgm:spPr/>
      <dgm:t>
        <a:bodyPr/>
        <a:lstStyle/>
        <a:p>
          <a:endParaRPr lang="en-US"/>
        </a:p>
      </dgm:t>
    </dgm:pt>
    <dgm:pt modelId="{C15A715E-E39A-49FB-9234-26D817684C6C}">
      <dgm:prSet/>
      <dgm:spPr/>
      <dgm:t>
        <a:bodyPr/>
        <a:lstStyle/>
        <a:p>
          <a:r>
            <a:rPr lang="en-GB"/>
            <a:t>Constitutional Reform Act 2005. </a:t>
          </a:r>
          <a:endParaRPr lang="en-US"/>
        </a:p>
      </dgm:t>
    </dgm:pt>
    <dgm:pt modelId="{D62E031E-1F75-4B59-841F-3D056D7533A7}" type="parTrans" cxnId="{2D4A8D9E-D503-4596-8D23-E170CC024DAA}">
      <dgm:prSet/>
      <dgm:spPr/>
      <dgm:t>
        <a:bodyPr/>
        <a:lstStyle/>
        <a:p>
          <a:endParaRPr lang="en-US"/>
        </a:p>
      </dgm:t>
    </dgm:pt>
    <dgm:pt modelId="{B3C92062-C9D5-49AD-B5B5-91D92A3B9B66}" type="sibTrans" cxnId="{2D4A8D9E-D503-4596-8D23-E170CC024DAA}">
      <dgm:prSet/>
      <dgm:spPr/>
      <dgm:t>
        <a:bodyPr/>
        <a:lstStyle/>
        <a:p>
          <a:endParaRPr lang="en-US"/>
        </a:p>
      </dgm:t>
    </dgm:pt>
    <dgm:pt modelId="{0092E4E1-F59D-41F7-9137-262A8EDA0663}">
      <dgm:prSet/>
      <dgm:spPr/>
      <dgm:t>
        <a:bodyPr/>
        <a:lstStyle/>
        <a:p>
          <a:r>
            <a:rPr lang="en-GB"/>
            <a:t>Supreme court creation. </a:t>
          </a:r>
          <a:endParaRPr lang="en-US"/>
        </a:p>
      </dgm:t>
    </dgm:pt>
    <dgm:pt modelId="{46AC78A4-290F-4528-8AF5-A89C97C7E848}" type="parTrans" cxnId="{D5F17D24-768B-416E-883E-1A48CB768A1E}">
      <dgm:prSet/>
      <dgm:spPr/>
      <dgm:t>
        <a:bodyPr/>
        <a:lstStyle/>
        <a:p>
          <a:endParaRPr lang="en-US"/>
        </a:p>
      </dgm:t>
    </dgm:pt>
    <dgm:pt modelId="{9408F3DE-AEA1-4ECE-AA4D-A9227B90DCF8}" type="sibTrans" cxnId="{D5F17D24-768B-416E-883E-1A48CB768A1E}">
      <dgm:prSet/>
      <dgm:spPr/>
      <dgm:t>
        <a:bodyPr/>
        <a:lstStyle/>
        <a:p>
          <a:endParaRPr lang="en-US"/>
        </a:p>
      </dgm:t>
    </dgm:pt>
    <dgm:pt modelId="{32C54097-A9C7-4705-8954-CC027D50DA53}">
      <dgm:prSet/>
      <dgm:spPr/>
      <dgm:t>
        <a:bodyPr/>
        <a:lstStyle/>
        <a:p>
          <a:r>
            <a:rPr lang="en-GB"/>
            <a:t>House of lords no longer has a court. </a:t>
          </a:r>
          <a:endParaRPr lang="en-US"/>
        </a:p>
      </dgm:t>
    </dgm:pt>
    <dgm:pt modelId="{62A9805F-2DD4-4E0A-80AF-0D5BE7CEF5EB}" type="parTrans" cxnId="{BCFD422C-3785-450C-B62F-0E7678F97902}">
      <dgm:prSet/>
      <dgm:spPr/>
      <dgm:t>
        <a:bodyPr/>
        <a:lstStyle/>
        <a:p>
          <a:endParaRPr lang="en-US"/>
        </a:p>
      </dgm:t>
    </dgm:pt>
    <dgm:pt modelId="{5A4A777A-D50B-493E-860D-ACE61CBEB9CE}" type="sibTrans" cxnId="{BCFD422C-3785-450C-B62F-0E7678F97902}">
      <dgm:prSet/>
      <dgm:spPr/>
      <dgm:t>
        <a:bodyPr/>
        <a:lstStyle/>
        <a:p>
          <a:endParaRPr lang="en-US"/>
        </a:p>
      </dgm:t>
    </dgm:pt>
    <dgm:pt modelId="{4CFE6F69-DC5F-4EB3-A635-38EB5BD8951C}" type="pres">
      <dgm:prSet presAssocID="{1F2C84ED-DACB-4BAA-9057-12054AE79700}" presName="linear" presStyleCnt="0">
        <dgm:presLayoutVars>
          <dgm:animLvl val="lvl"/>
          <dgm:resizeHandles val="exact"/>
        </dgm:presLayoutVars>
      </dgm:prSet>
      <dgm:spPr/>
    </dgm:pt>
    <dgm:pt modelId="{369FCE87-A349-4992-9C0B-5EACE5A8FFBE}" type="pres">
      <dgm:prSet presAssocID="{B4563350-8E5B-473B-A0A3-6082FAFDA8F5}" presName="parentText" presStyleLbl="node1" presStyleIdx="0" presStyleCnt="4">
        <dgm:presLayoutVars>
          <dgm:chMax val="0"/>
          <dgm:bulletEnabled val="1"/>
        </dgm:presLayoutVars>
      </dgm:prSet>
      <dgm:spPr/>
    </dgm:pt>
    <dgm:pt modelId="{61B76640-6B23-4649-93FD-2BD93F26F034}" type="pres">
      <dgm:prSet presAssocID="{DFD51C52-AF71-472F-B286-89233642681C}" presName="spacer" presStyleCnt="0"/>
      <dgm:spPr/>
    </dgm:pt>
    <dgm:pt modelId="{86E79027-2345-4BB3-AC9E-1BA2B98D15F3}" type="pres">
      <dgm:prSet presAssocID="{C15A715E-E39A-49FB-9234-26D817684C6C}" presName="parentText" presStyleLbl="node1" presStyleIdx="1" presStyleCnt="4">
        <dgm:presLayoutVars>
          <dgm:chMax val="0"/>
          <dgm:bulletEnabled val="1"/>
        </dgm:presLayoutVars>
      </dgm:prSet>
      <dgm:spPr/>
    </dgm:pt>
    <dgm:pt modelId="{0574DC32-BF5F-48DE-A7E6-C355F30F1595}" type="pres">
      <dgm:prSet presAssocID="{B3C92062-C9D5-49AD-B5B5-91D92A3B9B66}" presName="spacer" presStyleCnt="0"/>
      <dgm:spPr/>
    </dgm:pt>
    <dgm:pt modelId="{B2FBE833-7EF4-4126-966F-9E508AB87EA7}" type="pres">
      <dgm:prSet presAssocID="{0092E4E1-F59D-41F7-9137-262A8EDA0663}" presName="parentText" presStyleLbl="node1" presStyleIdx="2" presStyleCnt="4">
        <dgm:presLayoutVars>
          <dgm:chMax val="0"/>
          <dgm:bulletEnabled val="1"/>
        </dgm:presLayoutVars>
      </dgm:prSet>
      <dgm:spPr/>
    </dgm:pt>
    <dgm:pt modelId="{AB875FF7-5274-48AE-BA28-3089703A1EA7}" type="pres">
      <dgm:prSet presAssocID="{9408F3DE-AEA1-4ECE-AA4D-A9227B90DCF8}" presName="spacer" presStyleCnt="0"/>
      <dgm:spPr/>
    </dgm:pt>
    <dgm:pt modelId="{09CF5741-7D48-44EB-B374-98CFC3B5B9F6}" type="pres">
      <dgm:prSet presAssocID="{32C54097-A9C7-4705-8954-CC027D50DA53}" presName="parentText" presStyleLbl="node1" presStyleIdx="3" presStyleCnt="4">
        <dgm:presLayoutVars>
          <dgm:chMax val="0"/>
          <dgm:bulletEnabled val="1"/>
        </dgm:presLayoutVars>
      </dgm:prSet>
      <dgm:spPr/>
    </dgm:pt>
  </dgm:ptLst>
  <dgm:cxnLst>
    <dgm:cxn modelId="{D5F17D24-768B-416E-883E-1A48CB768A1E}" srcId="{1F2C84ED-DACB-4BAA-9057-12054AE79700}" destId="{0092E4E1-F59D-41F7-9137-262A8EDA0663}" srcOrd="2" destOrd="0" parTransId="{46AC78A4-290F-4528-8AF5-A89C97C7E848}" sibTransId="{9408F3DE-AEA1-4ECE-AA4D-A9227B90DCF8}"/>
    <dgm:cxn modelId="{4F7C7D2A-EFA4-4E50-BB33-A209A4D85A3A}" type="presOf" srcId="{C15A715E-E39A-49FB-9234-26D817684C6C}" destId="{86E79027-2345-4BB3-AC9E-1BA2B98D15F3}" srcOrd="0" destOrd="0" presId="urn:microsoft.com/office/officeart/2005/8/layout/vList2"/>
    <dgm:cxn modelId="{BCFD422C-3785-450C-B62F-0E7678F97902}" srcId="{1F2C84ED-DACB-4BAA-9057-12054AE79700}" destId="{32C54097-A9C7-4705-8954-CC027D50DA53}" srcOrd="3" destOrd="0" parTransId="{62A9805F-2DD4-4E0A-80AF-0D5BE7CEF5EB}" sibTransId="{5A4A777A-D50B-493E-860D-ACE61CBEB9CE}"/>
    <dgm:cxn modelId="{DC5DC36E-ABD3-4CB6-B8CF-FA0EE0660140}" type="presOf" srcId="{1F2C84ED-DACB-4BAA-9057-12054AE79700}" destId="{4CFE6F69-DC5F-4EB3-A635-38EB5BD8951C}" srcOrd="0" destOrd="0" presId="urn:microsoft.com/office/officeart/2005/8/layout/vList2"/>
    <dgm:cxn modelId="{65FED990-ABE0-405C-84B2-BB527BC44480}" type="presOf" srcId="{0092E4E1-F59D-41F7-9137-262A8EDA0663}" destId="{B2FBE833-7EF4-4126-966F-9E508AB87EA7}" srcOrd="0" destOrd="0" presId="urn:microsoft.com/office/officeart/2005/8/layout/vList2"/>
    <dgm:cxn modelId="{DC4FF899-CDA9-4239-85DC-A496DD931A16}" type="presOf" srcId="{32C54097-A9C7-4705-8954-CC027D50DA53}" destId="{09CF5741-7D48-44EB-B374-98CFC3B5B9F6}" srcOrd="0" destOrd="0" presId="urn:microsoft.com/office/officeart/2005/8/layout/vList2"/>
    <dgm:cxn modelId="{F3082C9A-2B50-43FF-BD92-BC82471B0327}" type="presOf" srcId="{B4563350-8E5B-473B-A0A3-6082FAFDA8F5}" destId="{369FCE87-A349-4992-9C0B-5EACE5A8FFBE}" srcOrd="0" destOrd="0" presId="urn:microsoft.com/office/officeart/2005/8/layout/vList2"/>
    <dgm:cxn modelId="{2D4A8D9E-D503-4596-8D23-E170CC024DAA}" srcId="{1F2C84ED-DACB-4BAA-9057-12054AE79700}" destId="{C15A715E-E39A-49FB-9234-26D817684C6C}" srcOrd="1" destOrd="0" parTransId="{D62E031E-1F75-4B59-841F-3D056D7533A7}" sibTransId="{B3C92062-C9D5-49AD-B5B5-91D92A3B9B66}"/>
    <dgm:cxn modelId="{A0D831BD-9C28-4004-9A46-92EC67DC1376}" srcId="{1F2C84ED-DACB-4BAA-9057-12054AE79700}" destId="{B4563350-8E5B-473B-A0A3-6082FAFDA8F5}" srcOrd="0" destOrd="0" parTransId="{E6F80766-C6C3-491E-9251-DD4E0A8B3248}" sibTransId="{DFD51C52-AF71-472F-B286-89233642681C}"/>
    <dgm:cxn modelId="{C9890B2C-0451-4E20-8358-8AA17FF80B65}" type="presParOf" srcId="{4CFE6F69-DC5F-4EB3-A635-38EB5BD8951C}" destId="{369FCE87-A349-4992-9C0B-5EACE5A8FFBE}" srcOrd="0" destOrd="0" presId="urn:microsoft.com/office/officeart/2005/8/layout/vList2"/>
    <dgm:cxn modelId="{2ABEF7A8-BB09-4337-ABC6-9302DE702CE2}" type="presParOf" srcId="{4CFE6F69-DC5F-4EB3-A635-38EB5BD8951C}" destId="{61B76640-6B23-4649-93FD-2BD93F26F034}" srcOrd="1" destOrd="0" presId="urn:microsoft.com/office/officeart/2005/8/layout/vList2"/>
    <dgm:cxn modelId="{DE15D195-0776-4C5E-BF14-89B882A39F4A}" type="presParOf" srcId="{4CFE6F69-DC5F-4EB3-A635-38EB5BD8951C}" destId="{86E79027-2345-4BB3-AC9E-1BA2B98D15F3}" srcOrd="2" destOrd="0" presId="urn:microsoft.com/office/officeart/2005/8/layout/vList2"/>
    <dgm:cxn modelId="{DE20B572-5703-4590-BD60-1E8F4FA3279D}" type="presParOf" srcId="{4CFE6F69-DC5F-4EB3-A635-38EB5BD8951C}" destId="{0574DC32-BF5F-48DE-A7E6-C355F30F1595}" srcOrd="3" destOrd="0" presId="urn:microsoft.com/office/officeart/2005/8/layout/vList2"/>
    <dgm:cxn modelId="{6E22FE6F-6DBF-46E0-9450-3C7CDB55D640}" type="presParOf" srcId="{4CFE6F69-DC5F-4EB3-A635-38EB5BD8951C}" destId="{B2FBE833-7EF4-4126-966F-9E508AB87EA7}" srcOrd="4" destOrd="0" presId="urn:microsoft.com/office/officeart/2005/8/layout/vList2"/>
    <dgm:cxn modelId="{77AE5EC4-6FA5-43F0-821A-A345B2C11430}" type="presParOf" srcId="{4CFE6F69-DC5F-4EB3-A635-38EB5BD8951C}" destId="{AB875FF7-5274-48AE-BA28-3089703A1EA7}" srcOrd="5" destOrd="0" presId="urn:microsoft.com/office/officeart/2005/8/layout/vList2"/>
    <dgm:cxn modelId="{C6218B6D-92B9-45B0-BB07-93C9AE15A187}" type="presParOf" srcId="{4CFE6F69-DC5F-4EB3-A635-38EB5BD8951C}" destId="{09CF5741-7D48-44EB-B374-98CFC3B5B9F6}"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4E0A6F-1D9F-434B-8FF9-145580D28350}">
      <dsp:nvSpPr>
        <dsp:cNvPr id="0" name=""/>
        <dsp:cNvSpPr/>
      </dsp:nvSpPr>
      <dsp:spPr>
        <a:xfrm>
          <a:off x="933434" y="1558"/>
          <a:ext cx="2225823" cy="133549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dirty="0"/>
            <a:t>Aims and Learning Objectives. </a:t>
          </a:r>
          <a:endParaRPr lang="en-US" sz="2500" kern="1200" dirty="0"/>
        </a:p>
      </dsp:txBody>
      <dsp:txXfrm>
        <a:off x="972549" y="40673"/>
        <a:ext cx="2147593" cy="1257264"/>
      </dsp:txXfrm>
    </dsp:sp>
    <dsp:sp modelId="{B25A24E1-CF2C-45C7-97B1-91AC81F8B345}">
      <dsp:nvSpPr>
        <dsp:cNvPr id="0" name=""/>
        <dsp:cNvSpPr/>
      </dsp:nvSpPr>
      <dsp:spPr>
        <a:xfrm>
          <a:off x="3355130" y="393303"/>
          <a:ext cx="471874" cy="55200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a:off x="3355130" y="503704"/>
        <a:ext cx="330312" cy="331202"/>
      </dsp:txXfrm>
    </dsp:sp>
    <dsp:sp modelId="{D7A43D1F-5830-4559-9A05-461CF2BF6B03}">
      <dsp:nvSpPr>
        <dsp:cNvPr id="0" name=""/>
        <dsp:cNvSpPr/>
      </dsp:nvSpPr>
      <dsp:spPr>
        <a:xfrm>
          <a:off x="4049588" y="1558"/>
          <a:ext cx="2225823" cy="133549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dirty="0"/>
            <a:t>Separation of Powers theory. </a:t>
          </a:r>
        </a:p>
      </dsp:txBody>
      <dsp:txXfrm>
        <a:off x="4088703" y="40673"/>
        <a:ext cx="2147593" cy="1257264"/>
      </dsp:txXfrm>
    </dsp:sp>
    <dsp:sp modelId="{426EE237-2A30-4E53-B52B-1EB9D27A1AB8}">
      <dsp:nvSpPr>
        <dsp:cNvPr id="0" name=""/>
        <dsp:cNvSpPr/>
      </dsp:nvSpPr>
      <dsp:spPr>
        <a:xfrm>
          <a:off x="6471284" y="393303"/>
          <a:ext cx="471874" cy="55200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a:off x="6471284" y="503704"/>
        <a:ext cx="330312" cy="331202"/>
      </dsp:txXfrm>
    </dsp:sp>
    <dsp:sp modelId="{2E3AAE57-2300-4896-8EEB-9F1170BE9DF6}">
      <dsp:nvSpPr>
        <dsp:cNvPr id="0" name=""/>
        <dsp:cNvSpPr/>
      </dsp:nvSpPr>
      <dsp:spPr>
        <a:xfrm>
          <a:off x="7165741" y="1558"/>
          <a:ext cx="2225823" cy="133549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a:t>Parliament, government, judiciary. </a:t>
          </a:r>
          <a:endParaRPr lang="en-US" sz="2500" kern="1200"/>
        </a:p>
      </dsp:txBody>
      <dsp:txXfrm>
        <a:off x="7204856" y="40673"/>
        <a:ext cx="2147593" cy="1257264"/>
      </dsp:txXfrm>
    </dsp:sp>
    <dsp:sp modelId="{12E4341A-BDC0-4834-B339-42D6360521AE}">
      <dsp:nvSpPr>
        <dsp:cNvPr id="0" name=""/>
        <dsp:cNvSpPr/>
      </dsp:nvSpPr>
      <dsp:spPr>
        <a:xfrm rot="5400000">
          <a:off x="8042716" y="1492860"/>
          <a:ext cx="471874" cy="55200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rot="-5400000">
        <a:off x="8113052" y="1532925"/>
        <a:ext cx="331202" cy="330312"/>
      </dsp:txXfrm>
    </dsp:sp>
    <dsp:sp modelId="{C0601DF0-F645-487B-B68B-378E191C18E8}">
      <dsp:nvSpPr>
        <dsp:cNvPr id="0" name=""/>
        <dsp:cNvSpPr/>
      </dsp:nvSpPr>
      <dsp:spPr>
        <a:xfrm>
          <a:off x="7165741" y="2227382"/>
          <a:ext cx="2225823" cy="133549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a:t>Summary. </a:t>
          </a:r>
          <a:endParaRPr lang="en-US" sz="2500" kern="1200"/>
        </a:p>
      </dsp:txBody>
      <dsp:txXfrm>
        <a:off x="7204856" y="2266497"/>
        <a:ext cx="2147593" cy="1257264"/>
      </dsp:txXfrm>
    </dsp:sp>
    <dsp:sp modelId="{027439E5-0725-47DF-8C44-2CBC597B6FF7}">
      <dsp:nvSpPr>
        <dsp:cNvPr id="0" name=""/>
        <dsp:cNvSpPr/>
      </dsp:nvSpPr>
      <dsp:spPr>
        <a:xfrm rot="10800000">
          <a:off x="6497994" y="2619127"/>
          <a:ext cx="471874" cy="55200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rot="10800000">
        <a:off x="6639556" y="2729528"/>
        <a:ext cx="330312" cy="331202"/>
      </dsp:txXfrm>
    </dsp:sp>
    <dsp:sp modelId="{9C0DBD8D-4428-4E47-9985-DD78B581E9A3}">
      <dsp:nvSpPr>
        <dsp:cNvPr id="0" name=""/>
        <dsp:cNvSpPr/>
      </dsp:nvSpPr>
      <dsp:spPr>
        <a:xfrm>
          <a:off x="4049588" y="2227382"/>
          <a:ext cx="2225823" cy="133549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a:t>Thank you, any questions?</a:t>
          </a:r>
          <a:endParaRPr lang="en-US" sz="2500" kern="1200"/>
        </a:p>
      </dsp:txBody>
      <dsp:txXfrm>
        <a:off x="4088703" y="2266497"/>
        <a:ext cx="2147593" cy="125726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8F084A-EC50-478C-8E86-61C7D00AA36B}">
      <dsp:nvSpPr>
        <dsp:cNvPr id="0" name=""/>
        <dsp:cNvSpPr/>
      </dsp:nvSpPr>
      <dsp:spPr>
        <a:xfrm>
          <a:off x="0" y="3299714"/>
          <a:ext cx="5352201" cy="2164969"/>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156464" rIns="156464" bIns="156464" numCol="1" spcCol="1270" anchor="ctr" anchorCtr="0">
          <a:noAutofit/>
        </a:bodyPr>
        <a:lstStyle/>
        <a:p>
          <a:pPr marL="0" lvl="0" indent="0" algn="ctr" defTabSz="977900">
            <a:lnSpc>
              <a:spcPct val="90000"/>
            </a:lnSpc>
            <a:spcBef>
              <a:spcPct val="0"/>
            </a:spcBef>
            <a:spcAft>
              <a:spcPct val="35000"/>
            </a:spcAft>
            <a:buNone/>
          </a:pPr>
          <a:r>
            <a:rPr lang="en-GB" sz="2200" kern="1200"/>
            <a:t>By the end of today’s session students should be able to demonstrate their understanding of the separation of powers theory and the impact the Constitutional Reform Act 2005 has had on the three powers. </a:t>
          </a:r>
          <a:endParaRPr lang="en-US" sz="2200" kern="1200"/>
        </a:p>
      </dsp:txBody>
      <dsp:txXfrm>
        <a:off x="0" y="3299714"/>
        <a:ext cx="5352201" cy="2164969"/>
      </dsp:txXfrm>
    </dsp:sp>
    <dsp:sp modelId="{2638B9B1-27BB-4054-B29A-D34025C7BF02}">
      <dsp:nvSpPr>
        <dsp:cNvPr id="0" name=""/>
        <dsp:cNvSpPr/>
      </dsp:nvSpPr>
      <dsp:spPr>
        <a:xfrm rot="10800000">
          <a:off x="0" y="2465"/>
          <a:ext cx="5352201" cy="3329723"/>
        </a:xfrm>
        <a:prstGeom prst="upArrowCallou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156464" rIns="156464" bIns="156464" numCol="1" spcCol="1270" anchor="ctr" anchorCtr="0">
          <a:noAutofit/>
        </a:bodyPr>
        <a:lstStyle/>
        <a:p>
          <a:pPr marL="0" lvl="0" indent="0" algn="ctr" defTabSz="977900">
            <a:lnSpc>
              <a:spcPct val="90000"/>
            </a:lnSpc>
            <a:spcBef>
              <a:spcPct val="0"/>
            </a:spcBef>
            <a:spcAft>
              <a:spcPct val="35000"/>
            </a:spcAft>
            <a:buNone/>
          </a:pPr>
          <a:r>
            <a:rPr lang="en-GB" sz="2200" kern="1200"/>
            <a:t>The aim of todays session is to continue the discussion surrounding the separation of powers theory. </a:t>
          </a:r>
          <a:endParaRPr lang="en-US" sz="2200" kern="1200"/>
        </a:p>
      </dsp:txBody>
      <dsp:txXfrm rot="10800000">
        <a:off x="0" y="2465"/>
        <a:ext cx="5352201" cy="216355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40889E-6DF7-4057-8B62-C5CEB3FA47CF}">
      <dsp:nvSpPr>
        <dsp:cNvPr id="0" name=""/>
        <dsp:cNvSpPr/>
      </dsp:nvSpPr>
      <dsp:spPr>
        <a:xfrm>
          <a:off x="0" y="824902"/>
          <a:ext cx="2903934" cy="184399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208076C-CF3E-469D-9BD1-1E089DE5AA34}">
      <dsp:nvSpPr>
        <dsp:cNvPr id="0" name=""/>
        <dsp:cNvSpPr/>
      </dsp:nvSpPr>
      <dsp:spPr>
        <a:xfrm>
          <a:off x="322659" y="1131428"/>
          <a:ext cx="2903934" cy="184399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To stop bodies abusing their powers. </a:t>
          </a:r>
          <a:endParaRPr lang="en-US" sz="2200" kern="1200"/>
        </a:p>
      </dsp:txBody>
      <dsp:txXfrm>
        <a:off x="376668" y="1185437"/>
        <a:ext cx="2795916" cy="1735980"/>
      </dsp:txXfrm>
    </dsp:sp>
    <dsp:sp modelId="{212F8918-8671-4912-864F-CAFC2D9796D7}">
      <dsp:nvSpPr>
        <dsp:cNvPr id="0" name=""/>
        <dsp:cNvSpPr/>
      </dsp:nvSpPr>
      <dsp:spPr>
        <a:xfrm>
          <a:off x="3549253" y="824902"/>
          <a:ext cx="2903934" cy="184399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B3F1782-F94A-4AC1-99B4-8D98F13DE145}">
      <dsp:nvSpPr>
        <dsp:cNvPr id="0" name=""/>
        <dsp:cNvSpPr/>
      </dsp:nvSpPr>
      <dsp:spPr>
        <a:xfrm>
          <a:off x="3871912" y="1131428"/>
          <a:ext cx="2903934" cy="184399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Would be stronger in the United Kingdom if we had a codified constitution. </a:t>
          </a:r>
          <a:endParaRPr lang="en-US" sz="2200" kern="1200"/>
        </a:p>
      </dsp:txBody>
      <dsp:txXfrm>
        <a:off x="3925921" y="1185437"/>
        <a:ext cx="2795916" cy="1735980"/>
      </dsp:txXfrm>
    </dsp:sp>
    <dsp:sp modelId="{BA8AAF89-B845-479C-9DA7-8B2F9DB5BCD8}">
      <dsp:nvSpPr>
        <dsp:cNvPr id="0" name=""/>
        <dsp:cNvSpPr/>
      </dsp:nvSpPr>
      <dsp:spPr>
        <a:xfrm>
          <a:off x="7098506" y="824902"/>
          <a:ext cx="2903934" cy="184399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B9AA2D4-158F-485B-BF88-C7A7DF757CDB}">
      <dsp:nvSpPr>
        <dsp:cNvPr id="0" name=""/>
        <dsp:cNvSpPr/>
      </dsp:nvSpPr>
      <dsp:spPr>
        <a:xfrm>
          <a:off x="7421165" y="1131428"/>
          <a:ext cx="2903934" cy="184399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Checks and Balances. </a:t>
          </a:r>
          <a:endParaRPr lang="en-US" sz="2200" kern="1200"/>
        </a:p>
      </dsp:txBody>
      <dsp:txXfrm>
        <a:off x="7475174" y="1185437"/>
        <a:ext cx="2795916" cy="173598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F05932-654E-40D0-8F10-BF74A1DD8209}">
      <dsp:nvSpPr>
        <dsp:cNvPr id="0" name=""/>
        <dsp:cNvSpPr/>
      </dsp:nvSpPr>
      <dsp:spPr>
        <a:xfrm>
          <a:off x="0" y="824902"/>
          <a:ext cx="2903934" cy="184399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5E33651-495C-403F-A586-95CF00CFEA63}">
      <dsp:nvSpPr>
        <dsp:cNvPr id="0" name=""/>
        <dsp:cNvSpPr/>
      </dsp:nvSpPr>
      <dsp:spPr>
        <a:xfrm>
          <a:off x="322659" y="1131428"/>
          <a:ext cx="2903934" cy="184399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a:t>John Locke – 3 powers (Government, Parliament, judiciary).</a:t>
          </a:r>
          <a:endParaRPr lang="en-US" sz="1900" kern="1200"/>
        </a:p>
      </dsp:txBody>
      <dsp:txXfrm>
        <a:off x="376668" y="1185437"/>
        <a:ext cx="2795916" cy="1735980"/>
      </dsp:txXfrm>
    </dsp:sp>
    <dsp:sp modelId="{D0419545-BB0D-470E-A6CA-399A2ADC5C45}">
      <dsp:nvSpPr>
        <dsp:cNvPr id="0" name=""/>
        <dsp:cNvSpPr/>
      </dsp:nvSpPr>
      <dsp:spPr>
        <a:xfrm>
          <a:off x="3549253" y="824902"/>
          <a:ext cx="2903934" cy="184399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1775FCC-B561-4EBA-BA19-1FC522423137}">
      <dsp:nvSpPr>
        <dsp:cNvPr id="0" name=""/>
        <dsp:cNvSpPr/>
      </dsp:nvSpPr>
      <dsp:spPr>
        <a:xfrm>
          <a:off x="3871912" y="1131428"/>
          <a:ext cx="2903934" cy="184399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a:t>Baron Montesquieu – Need to separate these powers, to stop breaches of the law. </a:t>
          </a:r>
          <a:endParaRPr lang="en-US" sz="1900" kern="1200"/>
        </a:p>
      </dsp:txBody>
      <dsp:txXfrm>
        <a:off x="3925921" y="1185437"/>
        <a:ext cx="2795916" cy="1735980"/>
      </dsp:txXfrm>
    </dsp:sp>
    <dsp:sp modelId="{C1EAEEA9-3962-4357-8E6D-ABE36AFB028B}">
      <dsp:nvSpPr>
        <dsp:cNvPr id="0" name=""/>
        <dsp:cNvSpPr/>
      </dsp:nvSpPr>
      <dsp:spPr>
        <a:xfrm>
          <a:off x="7098506" y="824902"/>
          <a:ext cx="2903934" cy="184399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51DFE6C-C5B4-4B78-913A-59D1AB680C88}">
      <dsp:nvSpPr>
        <dsp:cNvPr id="0" name=""/>
        <dsp:cNvSpPr/>
      </dsp:nvSpPr>
      <dsp:spPr>
        <a:xfrm>
          <a:off x="7421165" y="1131428"/>
          <a:ext cx="2903934" cy="184399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a:t>Decided not to have a full separation of powers but a partial separation of powers so that one party can check the other party. </a:t>
          </a:r>
          <a:endParaRPr lang="en-US" sz="1900" kern="1200"/>
        </a:p>
      </dsp:txBody>
      <dsp:txXfrm>
        <a:off x="7475174" y="1185437"/>
        <a:ext cx="2795916" cy="173598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AD0117-16D0-4E12-A7BC-469A1FE00652}">
      <dsp:nvSpPr>
        <dsp:cNvPr id="0" name=""/>
        <dsp:cNvSpPr/>
      </dsp:nvSpPr>
      <dsp:spPr>
        <a:xfrm>
          <a:off x="0" y="171864"/>
          <a:ext cx="6879517" cy="17901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marL="0" lvl="0" indent="0" algn="l" defTabSz="2000250">
            <a:lnSpc>
              <a:spcPct val="90000"/>
            </a:lnSpc>
            <a:spcBef>
              <a:spcPct val="0"/>
            </a:spcBef>
            <a:spcAft>
              <a:spcPct val="35000"/>
            </a:spcAft>
            <a:buNone/>
          </a:pPr>
          <a:r>
            <a:rPr lang="en-GB" sz="4500" kern="1200"/>
            <a:t>Have a separation of powers theory. </a:t>
          </a:r>
          <a:endParaRPr lang="en-US" sz="4500" kern="1200"/>
        </a:p>
      </dsp:txBody>
      <dsp:txXfrm>
        <a:off x="87385" y="259249"/>
        <a:ext cx="6704747" cy="1615330"/>
      </dsp:txXfrm>
    </dsp:sp>
    <dsp:sp modelId="{2003CA61-CD7E-4338-B57B-2095532DCCB6}">
      <dsp:nvSpPr>
        <dsp:cNvPr id="0" name=""/>
        <dsp:cNvSpPr/>
      </dsp:nvSpPr>
      <dsp:spPr>
        <a:xfrm>
          <a:off x="0" y="2091565"/>
          <a:ext cx="6879517" cy="1790100"/>
        </a:xfrm>
        <a:prstGeom prst="roundRect">
          <a:avLst/>
        </a:prstGeom>
        <a:solidFill>
          <a:schemeClr val="accent2">
            <a:hueOff val="-748973"/>
            <a:satOff val="-79"/>
            <a:lumOff val="352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marL="0" lvl="0" indent="0" algn="l" defTabSz="2000250">
            <a:lnSpc>
              <a:spcPct val="90000"/>
            </a:lnSpc>
            <a:spcBef>
              <a:spcPct val="0"/>
            </a:spcBef>
            <a:spcAft>
              <a:spcPct val="35000"/>
            </a:spcAft>
            <a:buNone/>
          </a:pPr>
          <a:r>
            <a:rPr lang="en-GB" sz="4500" kern="1200"/>
            <a:t>But the executive and legislature do overlap. </a:t>
          </a:r>
          <a:endParaRPr lang="en-US" sz="4500" kern="1200"/>
        </a:p>
      </dsp:txBody>
      <dsp:txXfrm>
        <a:off x="87385" y="2178950"/>
        <a:ext cx="6704747" cy="1615330"/>
      </dsp:txXfrm>
    </dsp:sp>
    <dsp:sp modelId="{7CDC87F0-3F1D-4F6F-88F3-B658B289D898}">
      <dsp:nvSpPr>
        <dsp:cNvPr id="0" name=""/>
        <dsp:cNvSpPr/>
      </dsp:nvSpPr>
      <dsp:spPr>
        <a:xfrm>
          <a:off x="0" y="4011265"/>
          <a:ext cx="6879517" cy="1790100"/>
        </a:xfrm>
        <a:prstGeom prst="roundRect">
          <a:avLst/>
        </a:prstGeom>
        <a:solidFill>
          <a:schemeClr val="accent2">
            <a:hueOff val="-1497946"/>
            <a:satOff val="-158"/>
            <a:lumOff val="705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marL="0" lvl="0" indent="0" algn="l" defTabSz="2000250">
            <a:lnSpc>
              <a:spcPct val="90000"/>
            </a:lnSpc>
            <a:spcBef>
              <a:spcPct val="0"/>
            </a:spcBef>
            <a:spcAft>
              <a:spcPct val="35000"/>
            </a:spcAft>
            <a:buNone/>
          </a:pPr>
          <a:r>
            <a:rPr lang="en-GB" sz="4500" kern="1200"/>
            <a:t>Where can we see these powers overlapping?</a:t>
          </a:r>
          <a:endParaRPr lang="en-US" sz="4500" kern="1200"/>
        </a:p>
      </dsp:txBody>
      <dsp:txXfrm>
        <a:off x="87385" y="4098650"/>
        <a:ext cx="6704747" cy="161533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BD4D56-EAAB-4C60-B24F-706ECC377528}">
      <dsp:nvSpPr>
        <dsp:cNvPr id="0" name=""/>
        <dsp:cNvSpPr/>
      </dsp:nvSpPr>
      <dsp:spPr>
        <a:xfrm>
          <a:off x="0" y="0"/>
          <a:ext cx="9214577" cy="1165341"/>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GB" sz="3100" kern="1200"/>
            <a:t>MPs are part of the government and parliament. </a:t>
          </a:r>
          <a:endParaRPr lang="en-US" sz="3100" kern="1200"/>
        </a:p>
      </dsp:txBody>
      <dsp:txXfrm>
        <a:off x="34132" y="34132"/>
        <a:ext cx="7957082" cy="1097077"/>
      </dsp:txXfrm>
    </dsp:sp>
    <dsp:sp modelId="{3B0448A1-07C1-453A-9A07-6180CC82D451}">
      <dsp:nvSpPr>
        <dsp:cNvPr id="0" name=""/>
        <dsp:cNvSpPr/>
      </dsp:nvSpPr>
      <dsp:spPr>
        <a:xfrm>
          <a:off x="813050" y="1359565"/>
          <a:ext cx="9214577" cy="1165341"/>
        </a:xfrm>
        <a:prstGeom prst="roundRect">
          <a:avLst>
            <a:gd name="adj" fmla="val 10000"/>
          </a:avLst>
        </a:prstGeom>
        <a:solidFill>
          <a:schemeClr val="accent5">
            <a:hueOff val="-758004"/>
            <a:satOff val="79"/>
            <a:lumOff val="-352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GB" sz="3100" kern="1200"/>
            <a:t>Judges can create law. </a:t>
          </a:r>
          <a:endParaRPr lang="en-US" sz="3100" kern="1200"/>
        </a:p>
      </dsp:txBody>
      <dsp:txXfrm>
        <a:off x="847182" y="1393697"/>
        <a:ext cx="7575790" cy="1097077"/>
      </dsp:txXfrm>
    </dsp:sp>
    <dsp:sp modelId="{5FE481CD-648E-47B8-A733-2B073F7FFB79}">
      <dsp:nvSpPr>
        <dsp:cNvPr id="0" name=""/>
        <dsp:cNvSpPr/>
      </dsp:nvSpPr>
      <dsp:spPr>
        <a:xfrm>
          <a:off x="1626101" y="2719130"/>
          <a:ext cx="9214577" cy="1165341"/>
        </a:xfrm>
        <a:prstGeom prst="roundRect">
          <a:avLst>
            <a:gd name="adj" fmla="val 10000"/>
          </a:avLst>
        </a:prstGeom>
        <a:solidFill>
          <a:schemeClr val="accent5">
            <a:hueOff val="-1516008"/>
            <a:satOff val="158"/>
            <a:lumOff val="-705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GB" sz="3100" kern="1200"/>
            <a:t>Judges can put forward a declaration of incompatibility. </a:t>
          </a:r>
          <a:endParaRPr lang="en-US" sz="3100" kern="1200"/>
        </a:p>
      </dsp:txBody>
      <dsp:txXfrm>
        <a:off x="1660233" y="2753262"/>
        <a:ext cx="7575790" cy="1097077"/>
      </dsp:txXfrm>
    </dsp:sp>
    <dsp:sp modelId="{8148504B-2457-46AA-8CF8-3984F23AC869}">
      <dsp:nvSpPr>
        <dsp:cNvPr id="0" name=""/>
        <dsp:cNvSpPr/>
      </dsp:nvSpPr>
      <dsp:spPr>
        <a:xfrm>
          <a:off x="8457105" y="883717"/>
          <a:ext cx="757472" cy="757472"/>
        </a:xfrm>
        <a:prstGeom prst="downArrow">
          <a:avLst>
            <a:gd name="adj1" fmla="val 55000"/>
            <a:gd name="adj2" fmla="val 45000"/>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4450" tIns="44450" rIns="44450" bIns="44450" numCol="1" spcCol="1270" anchor="ctr" anchorCtr="0">
          <a:noAutofit/>
        </a:bodyPr>
        <a:lstStyle/>
        <a:p>
          <a:pPr marL="0" lvl="0" indent="0" algn="ctr" defTabSz="1555750">
            <a:lnSpc>
              <a:spcPct val="90000"/>
            </a:lnSpc>
            <a:spcBef>
              <a:spcPct val="0"/>
            </a:spcBef>
            <a:spcAft>
              <a:spcPct val="35000"/>
            </a:spcAft>
            <a:buNone/>
          </a:pPr>
          <a:endParaRPr lang="en-US" sz="3500" kern="1200"/>
        </a:p>
      </dsp:txBody>
      <dsp:txXfrm>
        <a:off x="8627536" y="883717"/>
        <a:ext cx="416610" cy="569998"/>
      </dsp:txXfrm>
    </dsp:sp>
    <dsp:sp modelId="{362AA883-A98B-42AB-A354-E7F2A668FF8B}">
      <dsp:nvSpPr>
        <dsp:cNvPr id="0" name=""/>
        <dsp:cNvSpPr/>
      </dsp:nvSpPr>
      <dsp:spPr>
        <a:xfrm>
          <a:off x="9270156" y="2235513"/>
          <a:ext cx="757472" cy="757472"/>
        </a:xfrm>
        <a:prstGeom prst="downArrow">
          <a:avLst>
            <a:gd name="adj1" fmla="val 55000"/>
            <a:gd name="adj2" fmla="val 45000"/>
          </a:avLst>
        </a:prstGeom>
        <a:solidFill>
          <a:schemeClr val="accent5">
            <a:tint val="40000"/>
            <a:alpha val="90000"/>
            <a:hueOff val="-1376257"/>
            <a:satOff val="-2348"/>
            <a:lumOff val="-1477"/>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4450" tIns="44450" rIns="44450" bIns="44450" numCol="1" spcCol="1270" anchor="ctr" anchorCtr="0">
          <a:noAutofit/>
        </a:bodyPr>
        <a:lstStyle/>
        <a:p>
          <a:pPr marL="0" lvl="0" indent="0" algn="ctr" defTabSz="1555750">
            <a:lnSpc>
              <a:spcPct val="90000"/>
            </a:lnSpc>
            <a:spcBef>
              <a:spcPct val="0"/>
            </a:spcBef>
            <a:spcAft>
              <a:spcPct val="35000"/>
            </a:spcAft>
            <a:buNone/>
          </a:pPr>
          <a:endParaRPr lang="en-US" sz="3500" kern="1200"/>
        </a:p>
      </dsp:txBody>
      <dsp:txXfrm>
        <a:off x="9440587" y="2235513"/>
        <a:ext cx="416610" cy="56999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51E0B7-D229-4A46-A707-D6B3CEF71357}">
      <dsp:nvSpPr>
        <dsp:cNvPr id="0" name=""/>
        <dsp:cNvSpPr/>
      </dsp:nvSpPr>
      <dsp:spPr>
        <a:xfrm>
          <a:off x="0" y="71914"/>
          <a:ext cx="5352201" cy="71604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Beghot- Complete fusion of the powers of parliament and the government. </a:t>
          </a:r>
          <a:endParaRPr lang="en-US" sz="1800" kern="1200"/>
        </a:p>
      </dsp:txBody>
      <dsp:txXfrm>
        <a:off x="34954" y="106868"/>
        <a:ext cx="5282293" cy="646132"/>
      </dsp:txXfrm>
    </dsp:sp>
    <dsp:sp modelId="{833BC1E4-DB0C-497B-A2A0-F8343891059D}">
      <dsp:nvSpPr>
        <dsp:cNvPr id="0" name=""/>
        <dsp:cNvSpPr/>
      </dsp:nvSpPr>
      <dsp:spPr>
        <a:xfrm>
          <a:off x="0" y="839794"/>
          <a:ext cx="5352201" cy="716040"/>
        </a:xfrm>
        <a:prstGeom prst="roundRect">
          <a:avLst/>
        </a:prstGeom>
        <a:solidFill>
          <a:schemeClr val="accent2">
            <a:hueOff val="-249658"/>
            <a:satOff val="-26"/>
            <a:lumOff val="117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But not true because different jobs in different jobs. </a:t>
          </a:r>
          <a:endParaRPr lang="en-US" sz="1800" kern="1200"/>
        </a:p>
      </dsp:txBody>
      <dsp:txXfrm>
        <a:off x="34954" y="874748"/>
        <a:ext cx="5282293" cy="646132"/>
      </dsp:txXfrm>
    </dsp:sp>
    <dsp:sp modelId="{9F1F8083-DFAC-4734-84DC-7F5B994B7A23}">
      <dsp:nvSpPr>
        <dsp:cNvPr id="0" name=""/>
        <dsp:cNvSpPr/>
      </dsp:nvSpPr>
      <dsp:spPr>
        <a:xfrm>
          <a:off x="0" y="1607674"/>
          <a:ext cx="5352201" cy="716040"/>
        </a:xfrm>
        <a:prstGeom prst="roundRect">
          <a:avLst/>
        </a:prstGeom>
        <a:solidFill>
          <a:schemeClr val="accent2">
            <a:hueOff val="-499315"/>
            <a:satOff val="-53"/>
            <a:lumOff val="2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House of Commons Disqualifications Act 1975. </a:t>
          </a:r>
          <a:endParaRPr lang="en-US" sz="1800" kern="1200"/>
        </a:p>
      </dsp:txBody>
      <dsp:txXfrm>
        <a:off x="34954" y="1642628"/>
        <a:ext cx="5282293" cy="646132"/>
      </dsp:txXfrm>
    </dsp:sp>
    <dsp:sp modelId="{235ED20C-46DF-4616-8E82-2AFD6C0B8DA5}">
      <dsp:nvSpPr>
        <dsp:cNvPr id="0" name=""/>
        <dsp:cNvSpPr/>
      </dsp:nvSpPr>
      <dsp:spPr>
        <a:xfrm>
          <a:off x="0" y="2375554"/>
          <a:ext cx="5352201" cy="716040"/>
        </a:xfrm>
        <a:prstGeom prst="roundRect">
          <a:avLst/>
        </a:prstGeom>
        <a:solidFill>
          <a:schemeClr val="accent2">
            <a:hueOff val="-748973"/>
            <a:satOff val="-79"/>
            <a:lumOff val="352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Restricts people such as the police from being part of the house of commons. </a:t>
          </a:r>
          <a:endParaRPr lang="en-US" sz="1800" kern="1200"/>
        </a:p>
      </dsp:txBody>
      <dsp:txXfrm>
        <a:off x="34954" y="2410508"/>
        <a:ext cx="5282293" cy="646132"/>
      </dsp:txXfrm>
    </dsp:sp>
    <dsp:sp modelId="{6D961CF1-00DC-4182-880E-EC9FFFFC3FC6}">
      <dsp:nvSpPr>
        <dsp:cNvPr id="0" name=""/>
        <dsp:cNvSpPr/>
      </dsp:nvSpPr>
      <dsp:spPr>
        <a:xfrm>
          <a:off x="0" y="3143434"/>
          <a:ext cx="5352201" cy="716040"/>
        </a:xfrm>
        <a:prstGeom prst="roundRect">
          <a:avLst/>
        </a:prstGeom>
        <a:solidFill>
          <a:schemeClr val="accent2">
            <a:hueOff val="-998630"/>
            <a:satOff val="-105"/>
            <a:lumOff val="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Only 92 people can be in the House of commons. </a:t>
          </a:r>
          <a:endParaRPr lang="en-US" sz="1800" kern="1200"/>
        </a:p>
      </dsp:txBody>
      <dsp:txXfrm>
        <a:off x="34954" y="3178388"/>
        <a:ext cx="5282293" cy="646132"/>
      </dsp:txXfrm>
    </dsp:sp>
    <dsp:sp modelId="{F61DFBBE-482B-41BC-90EB-46425D422CFB}">
      <dsp:nvSpPr>
        <dsp:cNvPr id="0" name=""/>
        <dsp:cNvSpPr/>
      </dsp:nvSpPr>
      <dsp:spPr>
        <a:xfrm>
          <a:off x="0" y="3911314"/>
          <a:ext cx="5352201" cy="716040"/>
        </a:xfrm>
        <a:prstGeom prst="roundRect">
          <a:avLst/>
        </a:prstGeom>
        <a:solidFill>
          <a:schemeClr val="accent2">
            <a:hueOff val="-1248288"/>
            <a:satOff val="-132"/>
            <a:lumOff val="588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Parliament controls the government – delegated legislation – checks and balances. </a:t>
          </a:r>
          <a:endParaRPr lang="en-US" sz="1800" kern="1200"/>
        </a:p>
      </dsp:txBody>
      <dsp:txXfrm>
        <a:off x="34954" y="3946268"/>
        <a:ext cx="5282293" cy="646132"/>
      </dsp:txXfrm>
    </dsp:sp>
    <dsp:sp modelId="{3AD9E272-71B3-4AC3-AF76-3E2558D56ED0}">
      <dsp:nvSpPr>
        <dsp:cNvPr id="0" name=""/>
        <dsp:cNvSpPr/>
      </dsp:nvSpPr>
      <dsp:spPr>
        <a:xfrm>
          <a:off x="0" y="4679194"/>
          <a:ext cx="5352201" cy="716040"/>
        </a:xfrm>
        <a:prstGeom prst="roundRect">
          <a:avLst/>
        </a:prstGeom>
        <a:solidFill>
          <a:schemeClr val="accent2">
            <a:hueOff val="-1497946"/>
            <a:satOff val="-158"/>
            <a:lumOff val="705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Parliament will hold government to account for their actions. </a:t>
          </a:r>
          <a:endParaRPr lang="en-US" sz="1800" kern="1200"/>
        </a:p>
      </dsp:txBody>
      <dsp:txXfrm>
        <a:off x="34954" y="4714148"/>
        <a:ext cx="5282293" cy="646132"/>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CD88C3-0A8D-4924-98D6-35CEEA44CE50}">
      <dsp:nvSpPr>
        <dsp:cNvPr id="0" name=""/>
        <dsp:cNvSpPr/>
      </dsp:nvSpPr>
      <dsp:spPr>
        <a:xfrm>
          <a:off x="0" y="0"/>
          <a:ext cx="8260080" cy="836072"/>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a:t>Answer the following question; </a:t>
          </a:r>
          <a:endParaRPr lang="en-US" sz="2200" kern="1200"/>
        </a:p>
      </dsp:txBody>
      <dsp:txXfrm>
        <a:off x="24488" y="24488"/>
        <a:ext cx="7287244" cy="787096"/>
      </dsp:txXfrm>
    </dsp:sp>
    <dsp:sp modelId="{048DC08C-BB42-43A2-BA1F-6F560875A4F9}">
      <dsp:nvSpPr>
        <dsp:cNvPr id="0" name=""/>
        <dsp:cNvSpPr/>
      </dsp:nvSpPr>
      <dsp:spPr>
        <a:xfrm>
          <a:off x="691781" y="988085"/>
          <a:ext cx="8260080" cy="836072"/>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a:t>Do we have separation between parliament and the government? </a:t>
          </a:r>
          <a:endParaRPr lang="en-US" sz="2200" kern="1200"/>
        </a:p>
      </dsp:txBody>
      <dsp:txXfrm>
        <a:off x="716269" y="1012573"/>
        <a:ext cx="6975875" cy="787096"/>
      </dsp:txXfrm>
    </dsp:sp>
    <dsp:sp modelId="{F2B22914-6163-46B9-BDB5-5098035428DA}">
      <dsp:nvSpPr>
        <dsp:cNvPr id="0" name=""/>
        <dsp:cNvSpPr/>
      </dsp:nvSpPr>
      <dsp:spPr>
        <a:xfrm>
          <a:off x="1373238" y="1976171"/>
          <a:ext cx="8260080" cy="836072"/>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a:t>Do we need complete separation? </a:t>
          </a:r>
          <a:endParaRPr lang="en-US" sz="2200" kern="1200"/>
        </a:p>
      </dsp:txBody>
      <dsp:txXfrm>
        <a:off x="1397726" y="2000659"/>
        <a:ext cx="6986200" cy="787096"/>
      </dsp:txXfrm>
    </dsp:sp>
    <dsp:sp modelId="{146FD0A9-73BC-46BD-952C-0EFD31EE83EE}">
      <dsp:nvSpPr>
        <dsp:cNvPr id="0" name=""/>
        <dsp:cNvSpPr/>
      </dsp:nvSpPr>
      <dsp:spPr>
        <a:xfrm>
          <a:off x="2065019" y="2964256"/>
          <a:ext cx="8260080" cy="836072"/>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a:t>What happens if we do have complete separation?</a:t>
          </a:r>
          <a:endParaRPr lang="en-US" sz="2200" kern="1200"/>
        </a:p>
      </dsp:txBody>
      <dsp:txXfrm>
        <a:off x="2089507" y="2988744"/>
        <a:ext cx="6975875" cy="787096"/>
      </dsp:txXfrm>
    </dsp:sp>
    <dsp:sp modelId="{07C9D34D-D35F-43D9-B964-B99C414B8E38}">
      <dsp:nvSpPr>
        <dsp:cNvPr id="0" name=""/>
        <dsp:cNvSpPr/>
      </dsp:nvSpPr>
      <dsp:spPr>
        <a:xfrm>
          <a:off x="7716632" y="640355"/>
          <a:ext cx="543447" cy="543447"/>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endParaRPr lang="en-US" sz="2500" kern="1200"/>
        </a:p>
      </dsp:txBody>
      <dsp:txXfrm>
        <a:off x="7838908" y="640355"/>
        <a:ext cx="298895" cy="408944"/>
      </dsp:txXfrm>
    </dsp:sp>
    <dsp:sp modelId="{4C879835-9DC9-4177-96EC-B746C15320E1}">
      <dsp:nvSpPr>
        <dsp:cNvPr id="0" name=""/>
        <dsp:cNvSpPr/>
      </dsp:nvSpPr>
      <dsp:spPr>
        <a:xfrm>
          <a:off x="8408414" y="1628440"/>
          <a:ext cx="543447" cy="543447"/>
        </a:xfrm>
        <a:prstGeom prst="downArrow">
          <a:avLst>
            <a:gd name="adj1" fmla="val 55000"/>
            <a:gd name="adj2" fmla="val 45000"/>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endParaRPr lang="en-US" sz="2500" kern="1200"/>
        </a:p>
      </dsp:txBody>
      <dsp:txXfrm>
        <a:off x="8530690" y="1628440"/>
        <a:ext cx="298895" cy="408944"/>
      </dsp:txXfrm>
    </dsp:sp>
    <dsp:sp modelId="{E9E12C9C-F7C1-46F0-A56A-C512F1815348}">
      <dsp:nvSpPr>
        <dsp:cNvPr id="0" name=""/>
        <dsp:cNvSpPr/>
      </dsp:nvSpPr>
      <dsp:spPr>
        <a:xfrm>
          <a:off x="9089871" y="2616526"/>
          <a:ext cx="543447" cy="543447"/>
        </a:xfrm>
        <a:prstGeom prst="downArrow">
          <a:avLst>
            <a:gd name="adj1" fmla="val 55000"/>
            <a:gd name="adj2" fmla="val 45000"/>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endParaRPr lang="en-US" sz="2500" kern="1200"/>
        </a:p>
      </dsp:txBody>
      <dsp:txXfrm>
        <a:off x="9212147" y="2616526"/>
        <a:ext cx="298895" cy="408944"/>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88BE27-7CBE-4686-B341-4E9D64603243}">
      <dsp:nvSpPr>
        <dsp:cNvPr id="0" name=""/>
        <dsp:cNvSpPr/>
      </dsp:nvSpPr>
      <dsp:spPr>
        <a:xfrm>
          <a:off x="0" y="103324"/>
          <a:ext cx="5352201" cy="9945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t>Guide to Judicial Conduct 2016- Mutual respect. </a:t>
          </a:r>
          <a:endParaRPr lang="en-US" sz="2500" kern="1200"/>
        </a:p>
      </dsp:txBody>
      <dsp:txXfrm>
        <a:off x="48547" y="151871"/>
        <a:ext cx="5255107" cy="897406"/>
      </dsp:txXfrm>
    </dsp:sp>
    <dsp:sp modelId="{B6323B6A-E8F6-4A75-BEB8-472A4C755873}">
      <dsp:nvSpPr>
        <dsp:cNvPr id="0" name=""/>
        <dsp:cNvSpPr/>
      </dsp:nvSpPr>
      <dsp:spPr>
        <a:xfrm>
          <a:off x="0" y="1169824"/>
          <a:ext cx="5352201" cy="994500"/>
        </a:xfrm>
        <a:prstGeom prst="roundRect">
          <a:avLst/>
        </a:prstGeom>
        <a:solidFill>
          <a:schemeClr val="accent2">
            <a:hueOff val="-374486"/>
            <a:satOff val="-39"/>
            <a:lumOff val="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t>Best separation of the powers. </a:t>
          </a:r>
          <a:endParaRPr lang="en-US" sz="2500" kern="1200"/>
        </a:p>
      </dsp:txBody>
      <dsp:txXfrm>
        <a:off x="48547" y="1218371"/>
        <a:ext cx="5255107" cy="897406"/>
      </dsp:txXfrm>
    </dsp:sp>
    <dsp:sp modelId="{2741326F-B849-4D91-99A4-747242BDDE29}">
      <dsp:nvSpPr>
        <dsp:cNvPr id="0" name=""/>
        <dsp:cNvSpPr/>
      </dsp:nvSpPr>
      <dsp:spPr>
        <a:xfrm>
          <a:off x="0" y="2236324"/>
          <a:ext cx="5352201" cy="994500"/>
        </a:xfrm>
        <a:prstGeom prst="roundRect">
          <a:avLst/>
        </a:prstGeom>
        <a:solidFill>
          <a:schemeClr val="accent2">
            <a:hueOff val="-748973"/>
            <a:satOff val="-79"/>
            <a:lumOff val="352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t>Parliament has no power over the judiciary. </a:t>
          </a:r>
          <a:endParaRPr lang="en-US" sz="2500" kern="1200"/>
        </a:p>
      </dsp:txBody>
      <dsp:txXfrm>
        <a:off x="48547" y="2284871"/>
        <a:ext cx="5255107" cy="897406"/>
      </dsp:txXfrm>
    </dsp:sp>
    <dsp:sp modelId="{0A53A370-54FE-4DA7-8790-1A6987E50D31}">
      <dsp:nvSpPr>
        <dsp:cNvPr id="0" name=""/>
        <dsp:cNvSpPr/>
      </dsp:nvSpPr>
      <dsp:spPr>
        <a:xfrm>
          <a:off x="0" y="3302824"/>
          <a:ext cx="5352201" cy="994500"/>
        </a:xfrm>
        <a:prstGeom prst="roundRect">
          <a:avLst/>
        </a:prstGeom>
        <a:solidFill>
          <a:schemeClr val="accent2">
            <a:hueOff val="-1123459"/>
            <a:satOff val="-118"/>
            <a:lumOff val="529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t>Except to remove judges when needed. </a:t>
          </a:r>
          <a:endParaRPr lang="en-US" sz="2500" kern="1200"/>
        </a:p>
      </dsp:txBody>
      <dsp:txXfrm>
        <a:off x="48547" y="3351371"/>
        <a:ext cx="5255107" cy="897406"/>
      </dsp:txXfrm>
    </dsp:sp>
    <dsp:sp modelId="{956B427B-2058-42DD-9BF7-EEF188AE4C48}">
      <dsp:nvSpPr>
        <dsp:cNvPr id="0" name=""/>
        <dsp:cNvSpPr/>
      </dsp:nvSpPr>
      <dsp:spPr>
        <a:xfrm>
          <a:off x="0" y="4369324"/>
          <a:ext cx="5352201" cy="994500"/>
        </a:xfrm>
        <a:prstGeom prst="roundRect">
          <a:avLst/>
        </a:prstGeom>
        <a:solidFill>
          <a:schemeClr val="accent2">
            <a:hueOff val="-1497946"/>
            <a:satOff val="-158"/>
            <a:lumOff val="705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t>Judicial review – Judiciary keep a check on the government. </a:t>
          </a:r>
          <a:endParaRPr lang="en-US" sz="2500" kern="1200"/>
        </a:p>
      </dsp:txBody>
      <dsp:txXfrm>
        <a:off x="48547" y="4417871"/>
        <a:ext cx="5255107" cy="897406"/>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36B345-BE33-444B-8263-0F6C38D0BA41}">
      <dsp:nvSpPr>
        <dsp:cNvPr id="0" name=""/>
        <dsp:cNvSpPr/>
      </dsp:nvSpPr>
      <dsp:spPr>
        <a:xfrm>
          <a:off x="0" y="57473"/>
          <a:ext cx="5352201" cy="5352201"/>
        </a:xfrm>
        <a:prstGeom prst="diamond">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0C838E2-D3DE-4574-800D-17D91EB673CA}">
      <dsp:nvSpPr>
        <dsp:cNvPr id="0" name=""/>
        <dsp:cNvSpPr/>
      </dsp:nvSpPr>
      <dsp:spPr>
        <a:xfrm>
          <a:off x="508459" y="565932"/>
          <a:ext cx="2087358" cy="2087358"/>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kern="1200"/>
            <a:t>Things needed to change. </a:t>
          </a:r>
          <a:endParaRPr lang="en-US" sz="2300" kern="1200"/>
        </a:p>
      </dsp:txBody>
      <dsp:txXfrm>
        <a:off x="610355" y="667828"/>
        <a:ext cx="1883566" cy="1883566"/>
      </dsp:txXfrm>
    </dsp:sp>
    <dsp:sp modelId="{36591BBF-F699-46E0-A43B-BACEB4695C06}">
      <dsp:nvSpPr>
        <dsp:cNvPr id="0" name=""/>
        <dsp:cNvSpPr/>
      </dsp:nvSpPr>
      <dsp:spPr>
        <a:xfrm>
          <a:off x="2756384" y="565932"/>
          <a:ext cx="2087358" cy="2087358"/>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kern="1200"/>
            <a:t>Because the Lord Chancellor was involved in all three. </a:t>
          </a:r>
          <a:endParaRPr lang="en-US" sz="2300" kern="1200"/>
        </a:p>
      </dsp:txBody>
      <dsp:txXfrm>
        <a:off x="2858280" y="667828"/>
        <a:ext cx="1883566" cy="1883566"/>
      </dsp:txXfrm>
    </dsp:sp>
    <dsp:sp modelId="{6B33B28A-05A1-48C6-A7EF-6A7869702858}">
      <dsp:nvSpPr>
        <dsp:cNvPr id="0" name=""/>
        <dsp:cNvSpPr/>
      </dsp:nvSpPr>
      <dsp:spPr>
        <a:xfrm>
          <a:off x="508459" y="2813857"/>
          <a:ext cx="2087358" cy="2087358"/>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kern="1200"/>
            <a:t>There was a court within parliament. </a:t>
          </a:r>
          <a:endParaRPr lang="en-US" sz="2300" kern="1200"/>
        </a:p>
      </dsp:txBody>
      <dsp:txXfrm>
        <a:off x="610355" y="2915753"/>
        <a:ext cx="1883566" cy="1883566"/>
      </dsp:txXfrm>
    </dsp:sp>
    <dsp:sp modelId="{095278F7-2C74-4238-9652-54AFFD8F98C8}">
      <dsp:nvSpPr>
        <dsp:cNvPr id="0" name=""/>
        <dsp:cNvSpPr/>
      </dsp:nvSpPr>
      <dsp:spPr>
        <a:xfrm>
          <a:off x="2756384" y="2813857"/>
          <a:ext cx="2087358" cy="2087358"/>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kern="1200"/>
            <a:t>Government appointed Judges. </a:t>
          </a:r>
          <a:endParaRPr lang="en-US" sz="2300" kern="1200"/>
        </a:p>
      </dsp:txBody>
      <dsp:txXfrm>
        <a:off x="2858280" y="2915753"/>
        <a:ext cx="1883566" cy="1883566"/>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1E860F-0FDD-4C30-8654-EB8F85F04700}">
      <dsp:nvSpPr>
        <dsp:cNvPr id="0" name=""/>
        <dsp:cNvSpPr/>
      </dsp:nvSpPr>
      <dsp:spPr>
        <a:xfrm>
          <a:off x="0" y="40734"/>
          <a:ext cx="6879517" cy="111384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a:t>Part of cabinet/ speaker of the house of lords. </a:t>
          </a:r>
          <a:endParaRPr lang="en-US" sz="2800" kern="1200"/>
        </a:p>
      </dsp:txBody>
      <dsp:txXfrm>
        <a:off x="54373" y="95107"/>
        <a:ext cx="6770771" cy="1005094"/>
      </dsp:txXfrm>
    </dsp:sp>
    <dsp:sp modelId="{47C2A104-BF49-409B-B8F3-6B6BA328A1AE}">
      <dsp:nvSpPr>
        <dsp:cNvPr id="0" name=""/>
        <dsp:cNvSpPr/>
      </dsp:nvSpPr>
      <dsp:spPr>
        <a:xfrm>
          <a:off x="0" y="1235215"/>
          <a:ext cx="6879517" cy="1113840"/>
        </a:xfrm>
        <a:prstGeom prst="roundRect">
          <a:avLst/>
        </a:prstGeom>
        <a:solidFill>
          <a:schemeClr val="accent2">
            <a:hueOff val="-374486"/>
            <a:satOff val="-39"/>
            <a:lumOff val="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a:t>Head of the Judiciary. </a:t>
          </a:r>
          <a:endParaRPr lang="en-US" sz="2800" kern="1200"/>
        </a:p>
      </dsp:txBody>
      <dsp:txXfrm>
        <a:off x="54373" y="1289588"/>
        <a:ext cx="6770771" cy="1005094"/>
      </dsp:txXfrm>
    </dsp:sp>
    <dsp:sp modelId="{41AE27C0-FFCA-4090-BE1B-96DC1C333327}">
      <dsp:nvSpPr>
        <dsp:cNvPr id="0" name=""/>
        <dsp:cNvSpPr/>
      </dsp:nvSpPr>
      <dsp:spPr>
        <a:xfrm>
          <a:off x="0" y="2429695"/>
          <a:ext cx="6879517" cy="1113840"/>
        </a:xfrm>
        <a:prstGeom prst="roundRect">
          <a:avLst/>
        </a:prstGeom>
        <a:solidFill>
          <a:schemeClr val="accent2">
            <a:hueOff val="-748973"/>
            <a:satOff val="-79"/>
            <a:lumOff val="352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a:t>Now; </a:t>
          </a:r>
          <a:endParaRPr lang="en-US" sz="2800" kern="1200"/>
        </a:p>
      </dsp:txBody>
      <dsp:txXfrm>
        <a:off x="54373" y="2484068"/>
        <a:ext cx="6770771" cy="1005094"/>
      </dsp:txXfrm>
    </dsp:sp>
    <dsp:sp modelId="{9C51D207-390A-415B-A955-943B6A702411}">
      <dsp:nvSpPr>
        <dsp:cNvPr id="0" name=""/>
        <dsp:cNvSpPr/>
      </dsp:nvSpPr>
      <dsp:spPr>
        <a:xfrm>
          <a:off x="0" y="3624175"/>
          <a:ext cx="6879517" cy="1113840"/>
        </a:xfrm>
        <a:prstGeom prst="roundRect">
          <a:avLst/>
        </a:prstGeom>
        <a:solidFill>
          <a:schemeClr val="accent2">
            <a:hueOff val="-1123459"/>
            <a:satOff val="-118"/>
            <a:lumOff val="529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a:t>Not the speaker of the House of lords. </a:t>
          </a:r>
          <a:endParaRPr lang="en-US" sz="2800" kern="1200"/>
        </a:p>
      </dsp:txBody>
      <dsp:txXfrm>
        <a:off x="54373" y="3678548"/>
        <a:ext cx="6770771" cy="1005094"/>
      </dsp:txXfrm>
    </dsp:sp>
    <dsp:sp modelId="{5AB04501-5C7F-46FE-8CCD-C5DECAB76B41}">
      <dsp:nvSpPr>
        <dsp:cNvPr id="0" name=""/>
        <dsp:cNvSpPr/>
      </dsp:nvSpPr>
      <dsp:spPr>
        <a:xfrm>
          <a:off x="0" y="4818655"/>
          <a:ext cx="6879517" cy="1113840"/>
        </a:xfrm>
        <a:prstGeom prst="roundRect">
          <a:avLst/>
        </a:prstGeom>
        <a:solidFill>
          <a:schemeClr val="accent2">
            <a:hueOff val="-1497946"/>
            <a:satOff val="-158"/>
            <a:lumOff val="705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a:t>No longer a Judge.</a:t>
          </a:r>
          <a:endParaRPr lang="en-US" sz="2800" kern="1200"/>
        </a:p>
      </dsp:txBody>
      <dsp:txXfrm>
        <a:off x="54373" y="4873028"/>
        <a:ext cx="6770771" cy="1005094"/>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9882E0-46F0-43A6-B9EF-AE34A1A7D83A}">
      <dsp:nvSpPr>
        <dsp:cNvPr id="0" name=""/>
        <dsp:cNvSpPr/>
      </dsp:nvSpPr>
      <dsp:spPr>
        <a:xfrm>
          <a:off x="0" y="672985"/>
          <a:ext cx="6879517" cy="225459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l" defTabSz="1822450">
            <a:lnSpc>
              <a:spcPct val="90000"/>
            </a:lnSpc>
            <a:spcBef>
              <a:spcPct val="0"/>
            </a:spcBef>
            <a:spcAft>
              <a:spcPct val="35000"/>
            </a:spcAft>
            <a:buNone/>
          </a:pPr>
          <a:r>
            <a:rPr lang="en-GB" sz="4100" kern="1200"/>
            <a:t>Supreme Court – New court in 2009 outside of parliament. </a:t>
          </a:r>
          <a:endParaRPr lang="en-US" sz="4100" kern="1200"/>
        </a:p>
      </dsp:txBody>
      <dsp:txXfrm>
        <a:off x="110060" y="783045"/>
        <a:ext cx="6659397" cy="2034470"/>
      </dsp:txXfrm>
    </dsp:sp>
    <dsp:sp modelId="{40F9C866-3CDB-47EE-823B-CEBBE6D3F60A}">
      <dsp:nvSpPr>
        <dsp:cNvPr id="0" name=""/>
        <dsp:cNvSpPr/>
      </dsp:nvSpPr>
      <dsp:spPr>
        <a:xfrm>
          <a:off x="0" y="3045655"/>
          <a:ext cx="6879517" cy="2254590"/>
        </a:xfrm>
        <a:prstGeom prst="roundRect">
          <a:avLst/>
        </a:prstGeom>
        <a:solidFill>
          <a:schemeClr val="accent2">
            <a:hueOff val="-1497946"/>
            <a:satOff val="-158"/>
            <a:lumOff val="705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l" defTabSz="1822450">
            <a:lnSpc>
              <a:spcPct val="90000"/>
            </a:lnSpc>
            <a:spcBef>
              <a:spcPct val="0"/>
            </a:spcBef>
            <a:spcAft>
              <a:spcPct val="35000"/>
            </a:spcAft>
            <a:buNone/>
          </a:pPr>
          <a:r>
            <a:rPr lang="en-GB" sz="4100" kern="1200"/>
            <a:t>Creation of the Judicial Appointments commission – Now appoints judges. </a:t>
          </a:r>
          <a:endParaRPr lang="en-US" sz="4100" kern="1200"/>
        </a:p>
      </dsp:txBody>
      <dsp:txXfrm>
        <a:off x="110060" y="3155715"/>
        <a:ext cx="6659397" cy="2034470"/>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60E342-239D-4AC2-81DB-FDB723F97810}">
      <dsp:nvSpPr>
        <dsp:cNvPr id="0" name=""/>
        <dsp:cNvSpPr/>
      </dsp:nvSpPr>
      <dsp:spPr>
        <a:xfrm>
          <a:off x="0" y="729"/>
          <a:ext cx="6879517" cy="170622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F23EF50-B85B-4ECF-8701-399ED996EDBB}">
      <dsp:nvSpPr>
        <dsp:cNvPr id="0" name=""/>
        <dsp:cNvSpPr/>
      </dsp:nvSpPr>
      <dsp:spPr>
        <a:xfrm>
          <a:off x="516131" y="384628"/>
          <a:ext cx="938421" cy="93842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3516653-E7AF-4B56-BAB3-F9051234F3FE}">
      <dsp:nvSpPr>
        <dsp:cNvPr id="0" name=""/>
        <dsp:cNvSpPr/>
      </dsp:nvSpPr>
      <dsp:spPr>
        <a:xfrm>
          <a:off x="1970684" y="729"/>
          <a:ext cx="4908832" cy="17062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0575" tIns="180575" rIns="180575" bIns="180575" numCol="1" spcCol="1270" anchor="ctr" anchorCtr="0">
          <a:noAutofit/>
        </a:bodyPr>
        <a:lstStyle/>
        <a:p>
          <a:pPr marL="0" lvl="0" indent="0" algn="l" defTabSz="1111250">
            <a:lnSpc>
              <a:spcPct val="90000"/>
            </a:lnSpc>
            <a:spcBef>
              <a:spcPct val="0"/>
            </a:spcBef>
            <a:spcAft>
              <a:spcPct val="35000"/>
            </a:spcAft>
            <a:buNone/>
          </a:pPr>
          <a:r>
            <a:rPr lang="en-GB" sz="2500" kern="1200"/>
            <a:t>Constitutional Reform Act 2005 – Separation of powers. </a:t>
          </a:r>
          <a:endParaRPr lang="en-US" sz="2500" kern="1200"/>
        </a:p>
      </dsp:txBody>
      <dsp:txXfrm>
        <a:off x="1970684" y="729"/>
        <a:ext cx="4908832" cy="1706220"/>
      </dsp:txXfrm>
    </dsp:sp>
    <dsp:sp modelId="{FC32365D-6C9C-4B8B-AA79-A2E42F7F4C80}">
      <dsp:nvSpPr>
        <dsp:cNvPr id="0" name=""/>
        <dsp:cNvSpPr/>
      </dsp:nvSpPr>
      <dsp:spPr>
        <a:xfrm>
          <a:off x="0" y="2133504"/>
          <a:ext cx="6879517" cy="170622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2781F4F-3CA5-4645-AA7E-965A97742293}">
      <dsp:nvSpPr>
        <dsp:cNvPr id="0" name=""/>
        <dsp:cNvSpPr/>
      </dsp:nvSpPr>
      <dsp:spPr>
        <a:xfrm>
          <a:off x="516131" y="2517404"/>
          <a:ext cx="938421" cy="93842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E80EB25-51A9-4790-9430-81A21FD1F351}">
      <dsp:nvSpPr>
        <dsp:cNvPr id="0" name=""/>
        <dsp:cNvSpPr/>
      </dsp:nvSpPr>
      <dsp:spPr>
        <a:xfrm>
          <a:off x="1970684" y="2133504"/>
          <a:ext cx="4908832" cy="17062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0575" tIns="180575" rIns="180575" bIns="180575" numCol="1" spcCol="1270" anchor="ctr" anchorCtr="0">
          <a:noAutofit/>
        </a:bodyPr>
        <a:lstStyle/>
        <a:p>
          <a:pPr marL="0" lvl="0" indent="0" algn="l" defTabSz="1111250">
            <a:lnSpc>
              <a:spcPct val="90000"/>
            </a:lnSpc>
            <a:spcBef>
              <a:spcPct val="0"/>
            </a:spcBef>
            <a:spcAft>
              <a:spcPct val="35000"/>
            </a:spcAft>
            <a:buNone/>
          </a:pPr>
          <a:r>
            <a:rPr lang="en-GB" sz="2500" kern="1200"/>
            <a:t>Assignment question can be found on Moodle. Let’s take a look…… </a:t>
          </a:r>
          <a:endParaRPr lang="en-US" sz="2500" kern="1200"/>
        </a:p>
      </dsp:txBody>
      <dsp:txXfrm>
        <a:off x="1970684" y="2133504"/>
        <a:ext cx="4908832" cy="1706220"/>
      </dsp:txXfrm>
    </dsp:sp>
    <dsp:sp modelId="{1D97D49F-9927-4C2F-92DD-88488DBE7409}">
      <dsp:nvSpPr>
        <dsp:cNvPr id="0" name=""/>
        <dsp:cNvSpPr/>
      </dsp:nvSpPr>
      <dsp:spPr>
        <a:xfrm>
          <a:off x="0" y="4266280"/>
          <a:ext cx="6879517" cy="170622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60BAE3F-0DF7-4924-B718-3D4780FBB46D}">
      <dsp:nvSpPr>
        <dsp:cNvPr id="0" name=""/>
        <dsp:cNvSpPr/>
      </dsp:nvSpPr>
      <dsp:spPr>
        <a:xfrm>
          <a:off x="516131" y="4650179"/>
          <a:ext cx="938421" cy="93842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3CEAA13-5C7E-4E64-AACE-92AC89F3F097}">
      <dsp:nvSpPr>
        <dsp:cNvPr id="0" name=""/>
        <dsp:cNvSpPr/>
      </dsp:nvSpPr>
      <dsp:spPr>
        <a:xfrm>
          <a:off x="1970684" y="4266280"/>
          <a:ext cx="4908832" cy="17062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0575" tIns="180575" rIns="180575" bIns="180575" numCol="1" spcCol="1270" anchor="ctr" anchorCtr="0">
          <a:noAutofit/>
        </a:bodyPr>
        <a:lstStyle/>
        <a:p>
          <a:pPr marL="0" lvl="0" indent="0" algn="l" defTabSz="1111250">
            <a:lnSpc>
              <a:spcPct val="90000"/>
            </a:lnSpc>
            <a:spcBef>
              <a:spcPct val="0"/>
            </a:spcBef>
            <a:spcAft>
              <a:spcPct val="35000"/>
            </a:spcAft>
            <a:buNone/>
          </a:pPr>
          <a:r>
            <a:rPr lang="en-GB" sz="2500" kern="1200"/>
            <a:t>Due 11</a:t>
          </a:r>
          <a:r>
            <a:rPr lang="en-GB" sz="2500" kern="1200" baseline="30000"/>
            <a:t>th</a:t>
          </a:r>
          <a:r>
            <a:rPr lang="en-GB" sz="2500" kern="1200"/>
            <a:t> August 2023 by 23:59pm. </a:t>
          </a:r>
          <a:endParaRPr lang="en-US" sz="2500" kern="1200"/>
        </a:p>
      </dsp:txBody>
      <dsp:txXfrm>
        <a:off x="1970684" y="4266280"/>
        <a:ext cx="4908832" cy="1706220"/>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A25B54-8AB5-4D1F-8115-FB8853DB2553}">
      <dsp:nvSpPr>
        <dsp:cNvPr id="0" name=""/>
        <dsp:cNvSpPr/>
      </dsp:nvSpPr>
      <dsp:spPr>
        <a:xfrm>
          <a:off x="3342632" y="702939"/>
          <a:ext cx="542215" cy="91440"/>
        </a:xfrm>
        <a:custGeom>
          <a:avLst/>
          <a:gdLst/>
          <a:ahLst/>
          <a:cxnLst/>
          <a:rect l="0" t="0" r="0" b="0"/>
          <a:pathLst>
            <a:path>
              <a:moveTo>
                <a:pt x="0" y="45720"/>
              </a:moveTo>
              <a:lnTo>
                <a:pt x="542215"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599420" y="745795"/>
        <a:ext cx="28640" cy="5728"/>
      </dsp:txXfrm>
    </dsp:sp>
    <dsp:sp modelId="{A2E820EB-7559-43DD-A188-867687F618DC}">
      <dsp:nvSpPr>
        <dsp:cNvPr id="0" name=""/>
        <dsp:cNvSpPr/>
      </dsp:nvSpPr>
      <dsp:spPr>
        <a:xfrm>
          <a:off x="853929" y="1508"/>
          <a:ext cx="2490502" cy="149430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2037" tIns="128099" rIns="122037" bIns="128099" numCol="1" spcCol="1270" anchor="ctr" anchorCtr="0">
          <a:noAutofit/>
        </a:bodyPr>
        <a:lstStyle/>
        <a:p>
          <a:pPr marL="0" lvl="0" indent="0" algn="ctr" defTabSz="977900">
            <a:lnSpc>
              <a:spcPct val="90000"/>
            </a:lnSpc>
            <a:spcBef>
              <a:spcPct val="0"/>
            </a:spcBef>
            <a:spcAft>
              <a:spcPct val="35000"/>
            </a:spcAft>
            <a:buNone/>
          </a:pPr>
          <a:r>
            <a:rPr lang="en-GB" sz="2200" kern="1200"/>
            <a:t>No subheadings/ No tables/ No picture/ No graphs. </a:t>
          </a:r>
          <a:endParaRPr lang="en-US" sz="2200" kern="1200"/>
        </a:p>
      </dsp:txBody>
      <dsp:txXfrm>
        <a:off x="853929" y="1508"/>
        <a:ext cx="2490502" cy="1494301"/>
      </dsp:txXfrm>
    </dsp:sp>
    <dsp:sp modelId="{DC4EEE78-7FAD-4200-80B1-5604B42C0531}">
      <dsp:nvSpPr>
        <dsp:cNvPr id="0" name=""/>
        <dsp:cNvSpPr/>
      </dsp:nvSpPr>
      <dsp:spPr>
        <a:xfrm>
          <a:off x="6405951" y="702939"/>
          <a:ext cx="542215" cy="91440"/>
        </a:xfrm>
        <a:custGeom>
          <a:avLst/>
          <a:gdLst/>
          <a:ahLst/>
          <a:cxnLst/>
          <a:rect l="0" t="0" r="0" b="0"/>
          <a:pathLst>
            <a:path>
              <a:moveTo>
                <a:pt x="0" y="45720"/>
              </a:moveTo>
              <a:lnTo>
                <a:pt x="542215"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6662738" y="745795"/>
        <a:ext cx="28640" cy="5728"/>
      </dsp:txXfrm>
    </dsp:sp>
    <dsp:sp modelId="{325BAC4D-7A60-4441-98A6-88283A10DBF4}">
      <dsp:nvSpPr>
        <dsp:cNvPr id="0" name=""/>
        <dsp:cNvSpPr/>
      </dsp:nvSpPr>
      <dsp:spPr>
        <a:xfrm>
          <a:off x="3917248" y="1508"/>
          <a:ext cx="2490502" cy="149430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2037" tIns="128099" rIns="122037" bIns="128099" numCol="1" spcCol="1270" anchor="ctr" anchorCtr="0">
          <a:noAutofit/>
        </a:bodyPr>
        <a:lstStyle/>
        <a:p>
          <a:pPr marL="0" lvl="0" indent="0" algn="ctr" defTabSz="977900">
            <a:lnSpc>
              <a:spcPct val="90000"/>
            </a:lnSpc>
            <a:spcBef>
              <a:spcPct val="0"/>
            </a:spcBef>
            <a:spcAft>
              <a:spcPct val="35000"/>
            </a:spcAft>
            <a:buNone/>
          </a:pPr>
          <a:r>
            <a:rPr lang="en-GB" sz="2200" kern="1200"/>
            <a:t>Check your grammar and punctuation. </a:t>
          </a:r>
          <a:endParaRPr lang="en-US" sz="2200" kern="1200"/>
        </a:p>
      </dsp:txBody>
      <dsp:txXfrm>
        <a:off x="3917248" y="1508"/>
        <a:ext cx="2490502" cy="1494301"/>
      </dsp:txXfrm>
    </dsp:sp>
    <dsp:sp modelId="{10D0859D-55F5-4C5D-ACF1-EF5B00184791}">
      <dsp:nvSpPr>
        <dsp:cNvPr id="0" name=""/>
        <dsp:cNvSpPr/>
      </dsp:nvSpPr>
      <dsp:spPr>
        <a:xfrm>
          <a:off x="2099181" y="1494010"/>
          <a:ext cx="6126637" cy="542215"/>
        </a:xfrm>
        <a:custGeom>
          <a:avLst/>
          <a:gdLst/>
          <a:ahLst/>
          <a:cxnLst/>
          <a:rect l="0" t="0" r="0" b="0"/>
          <a:pathLst>
            <a:path>
              <a:moveTo>
                <a:pt x="6126637" y="0"/>
              </a:moveTo>
              <a:lnTo>
                <a:pt x="6126637" y="288207"/>
              </a:lnTo>
              <a:lnTo>
                <a:pt x="0" y="288207"/>
              </a:lnTo>
              <a:lnTo>
                <a:pt x="0" y="542215"/>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008666" y="1762253"/>
        <a:ext cx="307667" cy="5728"/>
      </dsp:txXfrm>
    </dsp:sp>
    <dsp:sp modelId="{B51FDF79-EC9F-48FD-9C5D-AE1692063654}">
      <dsp:nvSpPr>
        <dsp:cNvPr id="0" name=""/>
        <dsp:cNvSpPr/>
      </dsp:nvSpPr>
      <dsp:spPr>
        <a:xfrm>
          <a:off x="6980567" y="1508"/>
          <a:ext cx="2490502" cy="149430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2037" tIns="128099" rIns="122037" bIns="128099" numCol="1" spcCol="1270" anchor="ctr" anchorCtr="0">
          <a:noAutofit/>
        </a:bodyPr>
        <a:lstStyle/>
        <a:p>
          <a:pPr marL="0" lvl="0" indent="0" algn="ctr" defTabSz="977900">
            <a:lnSpc>
              <a:spcPct val="90000"/>
            </a:lnSpc>
            <a:spcBef>
              <a:spcPct val="0"/>
            </a:spcBef>
            <a:spcAft>
              <a:spcPct val="35000"/>
            </a:spcAft>
            <a:buNone/>
          </a:pPr>
          <a:r>
            <a:rPr lang="en-GB" sz="2200" kern="1200"/>
            <a:t>Check your referencing. </a:t>
          </a:r>
          <a:endParaRPr lang="en-US" sz="2200" kern="1200"/>
        </a:p>
      </dsp:txBody>
      <dsp:txXfrm>
        <a:off x="6980567" y="1508"/>
        <a:ext cx="2490502" cy="1494301"/>
      </dsp:txXfrm>
    </dsp:sp>
    <dsp:sp modelId="{694BFDE6-53FB-4991-9EDC-82DC149E2FF4}">
      <dsp:nvSpPr>
        <dsp:cNvPr id="0" name=""/>
        <dsp:cNvSpPr/>
      </dsp:nvSpPr>
      <dsp:spPr>
        <a:xfrm>
          <a:off x="3342632" y="2770056"/>
          <a:ext cx="542215" cy="91440"/>
        </a:xfrm>
        <a:custGeom>
          <a:avLst/>
          <a:gdLst/>
          <a:ahLst/>
          <a:cxnLst/>
          <a:rect l="0" t="0" r="0" b="0"/>
          <a:pathLst>
            <a:path>
              <a:moveTo>
                <a:pt x="0" y="45720"/>
              </a:moveTo>
              <a:lnTo>
                <a:pt x="542215"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599420" y="2812912"/>
        <a:ext cx="28640" cy="5728"/>
      </dsp:txXfrm>
    </dsp:sp>
    <dsp:sp modelId="{362A7F8A-873B-4B5B-9F81-AE24C5DC9B74}">
      <dsp:nvSpPr>
        <dsp:cNvPr id="0" name=""/>
        <dsp:cNvSpPr/>
      </dsp:nvSpPr>
      <dsp:spPr>
        <a:xfrm>
          <a:off x="853929" y="2068625"/>
          <a:ext cx="2490502" cy="149430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2037" tIns="128099" rIns="122037" bIns="128099" numCol="1" spcCol="1270" anchor="ctr" anchorCtr="0">
          <a:noAutofit/>
        </a:bodyPr>
        <a:lstStyle/>
        <a:p>
          <a:pPr marL="0" lvl="0" indent="0" algn="ctr" defTabSz="977900">
            <a:lnSpc>
              <a:spcPct val="90000"/>
            </a:lnSpc>
            <a:spcBef>
              <a:spcPct val="0"/>
            </a:spcBef>
            <a:spcAft>
              <a:spcPct val="35000"/>
            </a:spcAft>
            <a:buNone/>
          </a:pPr>
          <a:r>
            <a:rPr lang="en-GB" sz="2200" kern="1200"/>
            <a:t>Read through the assignment before submitting it. </a:t>
          </a:r>
          <a:endParaRPr lang="en-US" sz="2200" kern="1200"/>
        </a:p>
      </dsp:txBody>
      <dsp:txXfrm>
        <a:off x="853929" y="2068625"/>
        <a:ext cx="2490502" cy="1494301"/>
      </dsp:txXfrm>
    </dsp:sp>
    <dsp:sp modelId="{ACAA9975-FD6A-466F-A4F7-36EA8A4A43DF}">
      <dsp:nvSpPr>
        <dsp:cNvPr id="0" name=""/>
        <dsp:cNvSpPr/>
      </dsp:nvSpPr>
      <dsp:spPr>
        <a:xfrm>
          <a:off x="6405951" y="2770056"/>
          <a:ext cx="542215" cy="91440"/>
        </a:xfrm>
        <a:custGeom>
          <a:avLst/>
          <a:gdLst/>
          <a:ahLst/>
          <a:cxnLst/>
          <a:rect l="0" t="0" r="0" b="0"/>
          <a:pathLst>
            <a:path>
              <a:moveTo>
                <a:pt x="0" y="45720"/>
              </a:moveTo>
              <a:lnTo>
                <a:pt x="542215"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6662738" y="2812912"/>
        <a:ext cx="28640" cy="5728"/>
      </dsp:txXfrm>
    </dsp:sp>
    <dsp:sp modelId="{250EF1AA-8023-4EE1-A32D-DC577C4217D3}">
      <dsp:nvSpPr>
        <dsp:cNvPr id="0" name=""/>
        <dsp:cNvSpPr/>
      </dsp:nvSpPr>
      <dsp:spPr>
        <a:xfrm>
          <a:off x="3917248" y="2068625"/>
          <a:ext cx="2490502" cy="149430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2037" tIns="128099" rIns="122037" bIns="128099" numCol="1" spcCol="1270" anchor="ctr" anchorCtr="0">
          <a:noAutofit/>
        </a:bodyPr>
        <a:lstStyle/>
        <a:p>
          <a:pPr marL="0" lvl="0" indent="0" algn="ctr" defTabSz="977900">
            <a:lnSpc>
              <a:spcPct val="90000"/>
            </a:lnSpc>
            <a:spcBef>
              <a:spcPct val="0"/>
            </a:spcBef>
            <a:spcAft>
              <a:spcPct val="35000"/>
            </a:spcAft>
            <a:buNone/>
          </a:pPr>
          <a:r>
            <a:rPr lang="en-GB" sz="2200" kern="1200"/>
            <a:t>Make use of the ability to have a draft seen by a tutor. </a:t>
          </a:r>
          <a:endParaRPr lang="en-US" sz="2200" kern="1200"/>
        </a:p>
      </dsp:txBody>
      <dsp:txXfrm>
        <a:off x="3917248" y="2068625"/>
        <a:ext cx="2490502" cy="1494301"/>
      </dsp:txXfrm>
    </dsp:sp>
    <dsp:sp modelId="{A74C95D3-CAD7-449B-9B70-E86D026F7471}">
      <dsp:nvSpPr>
        <dsp:cNvPr id="0" name=""/>
        <dsp:cNvSpPr/>
      </dsp:nvSpPr>
      <dsp:spPr>
        <a:xfrm>
          <a:off x="6980567" y="2068625"/>
          <a:ext cx="2490502" cy="149430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2037" tIns="128099" rIns="122037" bIns="128099" numCol="1" spcCol="1270" anchor="ctr" anchorCtr="0">
          <a:noAutofit/>
        </a:bodyPr>
        <a:lstStyle/>
        <a:p>
          <a:pPr marL="0" lvl="0" indent="0" algn="ctr" defTabSz="977900">
            <a:lnSpc>
              <a:spcPct val="90000"/>
            </a:lnSpc>
            <a:spcBef>
              <a:spcPct val="0"/>
            </a:spcBef>
            <a:spcAft>
              <a:spcPct val="35000"/>
            </a:spcAft>
            <a:buNone/>
          </a:pPr>
          <a:r>
            <a:rPr lang="en-GB" sz="2200" kern="1200"/>
            <a:t>Do not be afraid to ask questions?</a:t>
          </a:r>
          <a:endParaRPr lang="en-US" sz="2200" kern="1200"/>
        </a:p>
      </dsp:txBody>
      <dsp:txXfrm>
        <a:off x="6980567" y="2068625"/>
        <a:ext cx="2490502" cy="1494301"/>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33B3DE-D16D-4320-93DB-939ED3BACBB9}">
      <dsp:nvSpPr>
        <dsp:cNvPr id="0" name=""/>
        <dsp:cNvSpPr/>
      </dsp:nvSpPr>
      <dsp:spPr>
        <a:xfrm>
          <a:off x="1055517" y="811601"/>
          <a:ext cx="929882" cy="92988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5373816-CE67-4463-A7AF-FCFC2BAF6E90}">
      <dsp:nvSpPr>
        <dsp:cNvPr id="0" name=""/>
        <dsp:cNvSpPr/>
      </dsp:nvSpPr>
      <dsp:spPr>
        <a:xfrm>
          <a:off x="487255" y="2032834"/>
          <a:ext cx="2066406"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pPr>
          <a:r>
            <a:rPr lang="en-GB" sz="1500" kern="1200"/>
            <a:t>30</a:t>
          </a:r>
          <a:r>
            <a:rPr lang="en-GB" sz="1500" kern="1200" baseline="30000"/>
            <a:t>th</a:t>
          </a:r>
          <a:r>
            <a:rPr lang="en-GB" sz="1500" kern="1200"/>
            <a:t> July 2023 by 8am. </a:t>
          </a:r>
          <a:endParaRPr lang="en-US" sz="1500" kern="1200"/>
        </a:p>
      </dsp:txBody>
      <dsp:txXfrm>
        <a:off x="487255" y="2032834"/>
        <a:ext cx="2066406" cy="720000"/>
      </dsp:txXfrm>
    </dsp:sp>
    <dsp:sp modelId="{9BFBADCF-ACC8-4F01-B994-030BF16629D6}">
      <dsp:nvSpPr>
        <dsp:cNvPr id="0" name=""/>
        <dsp:cNvSpPr/>
      </dsp:nvSpPr>
      <dsp:spPr>
        <a:xfrm>
          <a:off x="3483544" y="811601"/>
          <a:ext cx="929882" cy="92988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932E9DC-363B-4F71-B615-A7C731E1F918}">
      <dsp:nvSpPr>
        <dsp:cNvPr id="0" name=""/>
        <dsp:cNvSpPr/>
      </dsp:nvSpPr>
      <dsp:spPr>
        <a:xfrm>
          <a:off x="2915283" y="2032834"/>
          <a:ext cx="2066406"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pPr>
          <a:r>
            <a:rPr lang="en-GB" sz="1500" kern="1200"/>
            <a:t>You will receive feedback on a draft. </a:t>
          </a:r>
          <a:endParaRPr lang="en-US" sz="1500" kern="1200"/>
        </a:p>
      </dsp:txBody>
      <dsp:txXfrm>
        <a:off x="2915283" y="2032834"/>
        <a:ext cx="2066406" cy="720000"/>
      </dsp:txXfrm>
    </dsp:sp>
    <dsp:sp modelId="{3232F86F-5236-4B03-AEC4-71DE1742EC17}">
      <dsp:nvSpPr>
        <dsp:cNvPr id="0" name=""/>
        <dsp:cNvSpPr/>
      </dsp:nvSpPr>
      <dsp:spPr>
        <a:xfrm>
          <a:off x="5911572" y="811601"/>
          <a:ext cx="929882" cy="92988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C5C181B-7B1B-4B4D-9716-D2707337CAAF}">
      <dsp:nvSpPr>
        <dsp:cNvPr id="0" name=""/>
        <dsp:cNvSpPr/>
      </dsp:nvSpPr>
      <dsp:spPr>
        <a:xfrm>
          <a:off x="5343310" y="2032834"/>
          <a:ext cx="2066406"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pPr>
          <a:r>
            <a:rPr lang="en-GB" sz="1500" kern="1200"/>
            <a:t>I am on leave from the 31</a:t>
          </a:r>
          <a:r>
            <a:rPr lang="en-GB" sz="1500" kern="1200" baseline="30000"/>
            <a:t>st</a:t>
          </a:r>
          <a:r>
            <a:rPr lang="en-GB" sz="1500" kern="1200"/>
            <a:t> of July.</a:t>
          </a:r>
          <a:endParaRPr lang="en-US" sz="1500" kern="1200"/>
        </a:p>
      </dsp:txBody>
      <dsp:txXfrm>
        <a:off x="5343310" y="2032834"/>
        <a:ext cx="2066406" cy="720000"/>
      </dsp:txXfrm>
    </dsp:sp>
    <dsp:sp modelId="{9DA8C2D9-B452-47DD-BBBB-9D03E01CA55A}">
      <dsp:nvSpPr>
        <dsp:cNvPr id="0" name=""/>
        <dsp:cNvSpPr/>
      </dsp:nvSpPr>
      <dsp:spPr>
        <a:xfrm>
          <a:off x="8339599" y="811601"/>
          <a:ext cx="929882" cy="929882"/>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3B1F64B-F77C-476F-8A67-A878FA6044A4}">
      <dsp:nvSpPr>
        <dsp:cNvPr id="0" name=""/>
        <dsp:cNvSpPr/>
      </dsp:nvSpPr>
      <dsp:spPr>
        <a:xfrm>
          <a:off x="7771337" y="2032834"/>
          <a:ext cx="2066406"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pPr>
          <a:r>
            <a:rPr lang="en-GB" sz="1500" kern="1200"/>
            <a:t>Any drafts sent after this date will not be looked at. </a:t>
          </a:r>
          <a:endParaRPr lang="en-US" sz="1500" kern="1200"/>
        </a:p>
      </dsp:txBody>
      <dsp:txXfrm>
        <a:off x="7771337" y="2032834"/>
        <a:ext cx="2066406" cy="720000"/>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78811C-0BC4-4F2B-B55A-E8332D1E0ACF}">
      <dsp:nvSpPr>
        <dsp:cNvPr id="0" name=""/>
        <dsp:cNvSpPr/>
      </dsp:nvSpPr>
      <dsp:spPr>
        <a:xfrm>
          <a:off x="581501" y="2044"/>
          <a:ext cx="2779811" cy="1667887"/>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en-GB" sz="3400" kern="1200"/>
            <a:t>Aims and learning Objectives. </a:t>
          </a:r>
          <a:endParaRPr lang="en-US" sz="3400" kern="1200"/>
        </a:p>
      </dsp:txBody>
      <dsp:txXfrm>
        <a:off x="581501" y="2044"/>
        <a:ext cx="2779811" cy="1667887"/>
      </dsp:txXfrm>
    </dsp:sp>
    <dsp:sp modelId="{81E8D89C-C69A-47E2-9659-E950ADAAABDB}">
      <dsp:nvSpPr>
        <dsp:cNvPr id="0" name=""/>
        <dsp:cNvSpPr/>
      </dsp:nvSpPr>
      <dsp:spPr>
        <a:xfrm>
          <a:off x="3639294" y="2044"/>
          <a:ext cx="2779811" cy="1667887"/>
        </a:xfrm>
        <a:prstGeom prst="rect">
          <a:avLst/>
        </a:prstGeom>
        <a:solidFill>
          <a:schemeClr val="accent2">
            <a:hueOff val="-299589"/>
            <a:satOff val="-32"/>
            <a:lumOff val="141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en-US" sz="3400" kern="1200" dirty="0"/>
            <a:t>Case citations</a:t>
          </a:r>
        </a:p>
      </dsp:txBody>
      <dsp:txXfrm>
        <a:off x="3639294" y="2044"/>
        <a:ext cx="2779811" cy="1667887"/>
      </dsp:txXfrm>
    </dsp:sp>
    <dsp:sp modelId="{A439FCC6-06B8-4FFF-A024-C55FF3E587A5}">
      <dsp:nvSpPr>
        <dsp:cNvPr id="0" name=""/>
        <dsp:cNvSpPr/>
      </dsp:nvSpPr>
      <dsp:spPr>
        <a:xfrm>
          <a:off x="6697087" y="2044"/>
          <a:ext cx="2779811" cy="1667887"/>
        </a:xfrm>
        <a:prstGeom prst="rect">
          <a:avLst/>
        </a:prstGeom>
        <a:solidFill>
          <a:schemeClr val="accent2">
            <a:hueOff val="-599178"/>
            <a:satOff val="-63"/>
            <a:lumOff val="282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en-GB" sz="3400" kern="1200" dirty="0"/>
            <a:t>Who makes the law? </a:t>
          </a:r>
          <a:endParaRPr lang="en-US" sz="3400" kern="1200" dirty="0"/>
        </a:p>
      </dsp:txBody>
      <dsp:txXfrm>
        <a:off x="6697087" y="2044"/>
        <a:ext cx="2779811" cy="1667887"/>
      </dsp:txXfrm>
    </dsp:sp>
    <dsp:sp modelId="{3FFFB3C9-2A51-4630-A1AA-E0ADB87E0B25}">
      <dsp:nvSpPr>
        <dsp:cNvPr id="0" name=""/>
        <dsp:cNvSpPr/>
      </dsp:nvSpPr>
      <dsp:spPr>
        <a:xfrm>
          <a:off x="581501" y="1947913"/>
          <a:ext cx="2779811" cy="1667887"/>
        </a:xfrm>
        <a:prstGeom prst="rect">
          <a:avLst/>
        </a:prstGeom>
        <a:solidFill>
          <a:schemeClr val="accent2">
            <a:hueOff val="-898767"/>
            <a:satOff val="-95"/>
            <a:lumOff val="423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en-GB" sz="3400" kern="1200" dirty="0"/>
            <a:t>Role. </a:t>
          </a:r>
          <a:endParaRPr lang="en-US" sz="3400" kern="1200" dirty="0"/>
        </a:p>
      </dsp:txBody>
      <dsp:txXfrm>
        <a:off x="581501" y="1947913"/>
        <a:ext cx="2779811" cy="1667887"/>
      </dsp:txXfrm>
    </dsp:sp>
    <dsp:sp modelId="{EBB7431E-FE09-40FA-A47D-602019D52A5B}">
      <dsp:nvSpPr>
        <dsp:cNvPr id="0" name=""/>
        <dsp:cNvSpPr/>
      </dsp:nvSpPr>
      <dsp:spPr>
        <a:xfrm>
          <a:off x="3639294" y="1947913"/>
          <a:ext cx="2779811" cy="1667887"/>
        </a:xfrm>
        <a:prstGeom prst="rect">
          <a:avLst/>
        </a:prstGeom>
        <a:solidFill>
          <a:schemeClr val="accent2">
            <a:hueOff val="-1198357"/>
            <a:satOff val="-126"/>
            <a:lumOff val="564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en-GB" sz="3400" kern="1200"/>
            <a:t>Summary. </a:t>
          </a:r>
          <a:endParaRPr lang="en-US" sz="3400" kern="1200"/>
        </a:p>
      </dsp:txBody>
      <dsp:txXfrm>
        <a:off x="3639294" y="1947913"/>
        <a:ext cx="2779811" cy="1667887"/>
      </dsp:txXfrm>
    </dsp:sp>
    <dsp:sp modelId="{FE5BADC9-79AF-4363-B54D-E428BD1AF1D4}">
      <dsp:nvSpPr>
        <dsp:cNvPr id="0" name=""/>
        <dsp:cNvSpPr/>
      </dsp:nvSpPr>
      <dsp:spPr>
        <a:xfrm>
          <a:off x="6697087" y="1947913"/>
          <a:ext cx="2779811" cy="1667887"/>
        </a:xfrm>
        <a:prstGeom prst="rect">
          <a:avLst/>
        </a:prstGeom>
        <a:solidFill>
          <a:schemeClr val="accent2">
            <a:hueOff val="-1497946"/>
            <a:satOff val="-158"/>
            <a:lumOff val="705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en-GB" sz="3400" kern="1200"/>
            <a:t>Thank you, any questions?</a:t>
          </a:r>
          <a:endParaRPr lang="en-US" sz="3400" kern="1200"/>
        </a:p>
      </dsp:txBody>
      <dsp:txXfrm>
        <a:off x="6697087" y="1947913"/>
        <a:ext cx="2779811" cy="1667887"/>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CCAEFC-BAA8-484E-A098-9C25AD125D7C}">
      <dsp:nvSpPr>
        <dsp:cNvPr id="0" name=""/>
        <dsp:cNvSpPr/>
      </dsp:nvSpPr>
      <dsp:spPr>
        <a:xfrm>
          <a:off x="1227" y="429613"/>
          <a:ext cx="4309690" cy="273665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BB6E7F2-9846-4A42-BC7D-6E001D671D29}">
      <dsp:nvSpPr>
        <dsp:cNvPr id="0" name=""/>
        <dsp:cNvSpPr/>
      </dsp:nvSpPr>
      <dsp:spPr>
        <a:xfrm>
          <a:off x="480082" y="884525"/>
          <a:ext cx="4309690" cy="273665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a:t>The aim of today’s session is to discuss those who make the law in the United kingdom. </a:t>
          </a:r>
          <a:endParaRPr lang="en-US" sz="2800" kern="1200"/>
        </a:p>
      </dsp:txBody>
      <dsp:txXfrm>
        <a:off x="560236" y="964679"/>
        <a:ext cx="4149382" cy="2576345"/>
      </dsp:txXfrm>
    </dsp:sp>
    <dsp:sp modelId="{114BC41F-4BF0-412C-AAF4-36E34F9B3E95}">
      <dsp:nvSpPr>
        <dsp:cNvPr id="0" name=""/>
        <dsp:cNvSpPr/>
      </dsp:nvSpPr>
      <dsp:spPr>
        <a:xfrm>
          <a:off x="5268627" y="429613"/>
          <a:ext cx="4309690" cy="273665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7050101-C5B2-4AB9-937E-F51C74504B18}">
      <dsp:nvSpPr>
        <dsp:cNvPr id="0" name=""/>
        <dsp:cNvSpPr/>
      </dsp:nvSpPr>
      <dsp:spPr>
        <a:xfrm>
          <a:off x="5747481" y="884525"/>
          <a:ext cx="4309690" cy="273665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a:t>By the end of today’s session students should be able to demonstrate their understanding of those who make the law in the United Kingdom. </a:t>
          </a:r>
          <a:endParaRPr lang="en-US" sz="2800" kern="1200"/>
        </a:p>
      </dsp:txBody>
      <dsp:txXfrm>
        <a:off x="5827635" y="964679"/>
        <a:ext cx="4149382" cy="2576345"/>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E0A0C0-BF15-4525-BBCA-57B0BFF24566}">
      <dsp:nvSpPr>
        <dsp:cNvPr id="0" name=""/>
        <dsp:cNvSpPr/>
      </dsp:nvSpPr>
      <dsp:spPr>
        <a:xfrm>
          <a:off x="0" y="46521"/>
          <a:ext cx="10058399" cy="599625"/>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t>Different cases have different citations. </a:t>
          </a:r>
          <a:endParaRPr lang="en-US" sz="2500" kern="1200"/>
        </a:p>
      </dsp:txBody>
      <dsp:txXfrm>
        <a:off x="29271" y="75792"/>
        <a:ext cx="9999857" cy="541083"/>
      </dsp:txXfrm>
    </dsp:sp>
    <dsp:sp modelId="{BC90E1A3-197C-4CFF-BCDD-147567174962}">
      <dsp:nvSpPr>
        <dsp:cNvPr id="0" name=""/>
        <dsp:cNvSpPr/>
      </dsp:nvSpPr>
      <dsp:spPr>
        <a:xfrm>
          <a:off x="0" y="718146"/>
          <a:ext cx="10058399" cy="599625"/>
        </a:xfrm>
        <a:prstGeom prst="roundRect">
          <a:avLst/>
        </a:prstGeom>
        <a:solidFill>
          <a:schemeClr val="accent3">
            <a:hueOff val="-305452"/>
            <a:satOff val="32"/>
            <a:lumOff val="-141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t>A citation is where the case is recorded. Where is it written down?</a:t>
          </a:r>
          <a:endParaRPr lang="en-US" sz="2500" kern="1200"/>
        </a:p>
      </dsp:txBody>
      <dsp:txXfrm>
        <a:off x="29271" y="747417"/>
        <a:ext cx="9999857" cy="541083"/>
      </dsp:txXfrm>
    </dsp:sp>
    <dsp:sp modelId="{53A8310C-BB33-41F7-9E02-1D23ADAAEAB5}">
      <dsp:nvSpPr>
        <dsp:cNvPr id="0" name=""/>
        <dsp:cNvSpPr/>
      </dsp:nvSpPr>
      <dsp:spPr>
        <a:xfrm>
          <a:off x="0" y="1389771"/>
          <a:ext cx="10058399" cy="599625"/>
        </a:xfrm>
        <a:prstGeom prst="roundRect">
          <a:avLst/>
        </a:prstGeom>
        <a:solidFill>
          <a:schemeClr val="accent3">
            <a:hueOff val="-610904"/>
            <a:satOff val="63"/>
            <a:lumOff val="-282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t>Criminal </a:t>
          </a:r>
          <a:endParaRPr lang="en-US" sz="2500" kern="1200"/>
        </a:p>
      </dsp:txBody>
      <dsp:txXfrm>
        <a:off x="29271" y="1419042"/>
        <a:ext cx="9999857" cy="541083"/>
      </dsp:txXfrm>
    </dsp:sp>
    <dsp:sp modelId="{FB1A2FD6-6415-4B77-B510-D021715C74D1}">
      <dsp:nvSpPr>
        <dsp:cNvPr id="0" name=""/>
        <dsp:cNvSpPr/>
      </dsp:nvSpPr>
      <dsp:spPr>
        <a:xfrm>
          <a:off x="0" y="2061396"/>
          <a:ext cx="10058399" cy="599625"/>
        </a:xfrm>
        <a:prstGeom prst="roundRect">
          <a:avLst/>
        </a:prstGeom>
        <a:solidFill>
          <a:schemeClr val="accent3">
            <a:hueOff val="-916355"/>
            <a:satOff val="95"/>
            <a:lumOff val="-423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t>Civil </a:t>
          </a:r>
          <a:endParaRPr lang="en-US" sz="2500" kern="1200"/>
        </a:p>
      </dsp:txBody>
      <dsp:txXfrm>
        <a:off x="29271" y="2090667"/>
        <a:ext cx="9999857" cy="541083"/>
      </dsp:txXfrm>
    </dsp:sp>
    <dsp:sp modelId="{70404E53-A909-46A6-AD34-912FC9D2E3F4}">
      <dsp:nvSpPr>
        <dsp:cNvPr id="0" name=""/>
        <dsp:cNvSpPr/>
      </dsp:nvSpPr>
      <dsp:spPr>
        <a:xfrm>
          <a:off x="0" y="2733021"/>
          <a:ext cx="10058399" cy="599625"/>
        </a:xfrm>
        <a:prstGeom prst="roundRect">
          <a:avLst/>
        </a:prstGeom>
        <a:solidFill>
          <a:schemeClr val="accent3">
            <a:hueOff val="-1221807"/>
            <a:satOff val="126"/>
            <a:lumOff val="-564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t>Public </a:t>
          </a:r>
          <a:endParaRPr lang="en-US" sz="2500" kern="1200"/>
        </a:p>
      </dsp:txBody>
      <dsp:txXfrm>
        <a:off x="29271" y="2762292"/>
        <a:ext cx="9999857" cy="541083"/>
      </dsp:txXfrm>
    </dsp:sp>
    <dsp:sp modelId="{BA88999B-6E11-441D-8690-679AA2D4ADCB}">
      <dsp:nvSpPr>
        <dsp:cNvPr id="0" name=""/>
        <dsp:cNvSpPr/>
      </dsp:nvSpPr>
      <dsp:spPr>
        <a:xfrm>
          <a:off x="0" y="3404646"/>
          <a:ext cx="10058399" cy="599625"/>
        </a:xfrm>
        <a:prstGeom prst="roundRect">
          <a:avLst/>
        </a:prstGeom>
        <a:solidFill>
          <a:schemeClr val="accent3">
            <a:hueOff val="-1527259"/>
            <a:satOff val="158"/>
            <a:lumOff val="-705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t>Private</a:t>
          </a:r>
          <a:endParaRPr lang="en-US" sz="2500" kern="1200"/>
        </a:p>
      </dsp:txBody>
      <dsp:txXfrm>
        <a:off x="29271" y="3433917"/>
        <a:ext cx="9999857" cy="541083"/>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55B4DC-BBCF-4CCA-A75C-78E60CBF85F6}">
      <dsp:nvSpPr>
        <dsp:cNvPr id="0" name=""/>
        <dsp:cNvSpPr/>
      </dsp:nvSpPr>
      <dsp:spPr>
        <a:xfrm>
          <a:off x="0" y="4583370"/>
          <a:ext cx="6572250" cy="1002729"/>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GB" sz="1800" kern="1200"/>
            <a:t>Case examples- R v Ahluwalia – important case in criminal law- which set a motion in the law to change the law for women who kill their husbands due to domestic abuse. </a:t>
          </a:r>
          <a:endParaRPr lang="en-US" sz="1800" kern="1200"/>
        </a:p>
      </dsp:txBody>
      <dsp:txXfrm>
        <a:off x="0" y="4583370"/>
        <a:ext cx="6572250" cy="1002729"/>
      </dsp:txXfrm>
    </dsp:sp>
    <dsp:sp modelId="{FC078295-AAA7-4BCC-A0FE-D3118C4447D3}">
      <dsp:nvSpPr>
        <dsp:cNvPr id="0" name=""/>
        <dsp:cNvSpPr/>
      </dsp:nvSpPr>
      <dsp:spPr>
        <a:xfrm rot="10800000">
          <a:off x="0" y="3056213"/>
          <a:ext cx="6572250" cy="1542197"/>
        </a:xfrm>
        <a:prstGeom prst="upArrowCallout">
          <a:avLst/>
        </a:prstGeom>
        <a:solidFill>
          <a:schemeClr val="accent2">
            <a:hueOff val="-499315"/>
            <a:satOff val="-53"/>
            <a:lumOff val="2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GB" sz="1800" kern="1200"/>
            <a:t>Regina – Queen </a:t>
          </a:r>
          <a:endParaRPr lang="en-US" sz="1800" kern="1200"/>
        </a:p>
      </dsp:txBody>
      <dsp:txXfrm rot="10800000">
        <a:off x="0" y="3056213"/>
        <a:ext cx="6572250" cy="1002073"/>
      </dsp:txXfrm>
    </dsp:sp>
    <dsp:sp modelId="{3D8D01AD-B728-4BF9-9BBB-AE04C73726AF}">
      <dsp:nvSpPr>
        <dsp:cNvPr id="0" name=""/>
        <dsp:cNvSpPr/>
      </dsp:nvSpPr>
      <dsp:spPr>
        <a:xfrm rot="10800000">
          <a:off x="0" y="1529056"/>
          <a:ext cx="6572250" cy="1542197"/>
        </a:xfrm>
        <a:prstGeom prst="upArrowCallout">
          <a:avLst/>
        </a:prstGeom>
        <a:solidFill>
          <a:schemeClr val="accent2">
            <a:hueOff val="-998630"/>
            <a:satOff val="-105"/>
            <a:lumOff val="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GB" sz="1800" kern="1200"/>
            <a:t>Rex – King </a:t>
          </a:r>
          <a:endParaRPr lang="en-US" sz="1800" kern="1200"/>
        </a:p>
      </dsp:txBody>
      <dsp:txXfrm rot="10800000">
        <a:off x="0" y="1529056"/>
        <a:ext cx="6572250" cy="1002073"/>
      </dsp:txXfrm>
    </dsp:sp>
    <dsp:sp modelId="{32210C0C-C9D1-40B1-AD93-AE1EE9BCE325}">
      <dsp:nvSpPr>
        <dsp:cNvPr id="0" name=""/>
        <dsp:cNvSpPr/>
      </dsp:nvSpPr>
      <dsp:spPr>
        <a:xfrm rot="10800000">
          <a:off x="0" y="1899"/>
          <a:ext cx="6572250" cy="1542197"/>
        </a:xfrm>
        <a:prstGeom prst="upArrowCallout">
          <a:avLst/>
        </a:prstGeom>
        <a:solidFill>
          <a:schemeClr val="accent2">
            <a:hueOff val="-1497946"/>
            <a:satOff val="-158"/>
            <a:lumOff val="705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GB" sz="1800" kern="1200"/>
            <a:t>R v </a:t>
          </a:r>
          <a:endParaRPr lang="en-US" sz="1800" kern="1200"/>
        </a:p>
      </dsp:txBody>
      <dsp:txXfrm rot="10800000">
        <a:off x="0" y="1899"/>
        <a:ext cx="6572250" cy="1002073"/>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173CD1-4531-4E50-A61D-90F65838DE56}">
      <dsp:nvSpPr>
        <dsp:cNvPr id="0" name=""/>
        <dsp:cNvSpPr/>
      </dsp:nvSpPr>
      <dsp:spPr>
        <a:xfrm>
          <a:off x="8840" y="1232707"/>
          <a:ext cx="2642294" cy="158537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Judicial review- R (name of the person) v the government. </a:t>
          </a:r>
          <a:endParaRPr lang="en-US" sz="1800" kern="1200"/>
        </a:p>
      </dsp:txBody>
      <dsp:txXfrm>
        <a:off x="55274" y="1279141"/>
        <a:ext cx="2549426" cy="1492508"/>
      </dsp:txXfrm>
    </dsp:sp>
    <dsp:sp modelId="{D8A77BF0-70C3-4F00-B414-BE6FD55F63F8}">
      <dsp:nvSpPr>
        <dsp:cNvPr id="0" name=""/>
        <dsp:cNvSpPr/>
      </dsp:nvSpPr>
      <dsp:spPr>
        <a:xfrm>
          <a:off x="2883656" y="1697751"/>
          <a:ext cx="560166" cy="65528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2883656" y="1828809"/>
        <a:ext cx="392116" cy="393173"/>
      </dsp:txXfrm>
    </dsp:sp>
    <dsp:sp modelId="{6D03F48F-41AE-404D-B4E5-FA2F2E2B5469}">
      <dsp:nvSpPr>
        <dsp:cNvPr id="0" name=""/>
        <dsp:cNvSpPr/>
      </dsp:nvSpPr>
      <dsp:spPr>
        <a:xfrm>
          <a:off x="3708052" y="1232707"/>
          <a:ext cx="2642294" cy="158537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Example; “R(Miller) v Secretary of State for Exiting the European Union [2017]”</a:t>
          </a:r>
          <a:endParaRPr lang="en-US" sz="1800" kern="1200"/>
        </a:p>
      </dsp:txBody>
      <dsp:txXfrm>
        <a:off x="3754486" y="1279141"/>
        <a:ext cx="2549426" cy="1492508"/>
      </dsp:txXfrm>
    </dsp:sp>
    <dsp:sp modelId="{0A0F07D4-4C18-4C37-840F-9909F2BF69B8}">
      <dsp:nvSpPr>
        <dsp:cNvPr id="0" name=""/>
        <dsp:cNvSpPr/>
      </dsp:nvSpPr>
      <dsp:spPr>
        <a:xfrm>
          <a:off x="6582869" y="1697751"/>
          <a:ext cx="560166" cy="65528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6582869" y="1828809"/>
        <a:ext cx="392116" cy="393173"/>
      </dsp:txXfrm>
    </dsp:sp>
    <dsp:sp modelId="{EBE2B6B2-07EF-4A59-BF1D-A2C3C59DA7E1}">
      <dsp:nvSpPr>
        <dsp:cNvPr id="0" name=""/>
        <dsp:cNvSpPr/>
      </dsp:nvSpPr>
      <dsp:spPr>
        <a:xfrm>
          <a:off x="7407265" y="1232707"/>
          <a:ext cx="2642294" cy="158537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Before 2001 cases will look like this; '' “R v Secretary of State for the Home Department ex p Brind” ''. </a:t>
          </a:r>
          <a:endParaRPr lang="en-US" sz="1800" kern="1200"/>
        </a:p>
      </dsp:txBody>
      <dsp:txXfrm>
        <a:off x="7453699" y="1279141"/>
        <a:ext cx="2549426" cy="1492508"/>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7577F1-494E-4B03-93C4-061CF46A683F}">
      <dsp:nvSpPr>
        <dsp:cNvPr id="0" name=""/>
        <dsp:cNvSpPr/>
      </dsp:nvSpPr>
      <dsp:spPr>
        <a:xfrm>
          <a:off x="0" y="0"/>
          <a:ext cx="5586412" cy="1676400"/>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Help distinguish between cases with the same name. </a:t>
          </a:r>
          <a:endParaRPr lang="en-US" sz="2600" kern="1200"/>
        </a:p>
      </dsp:txBody>
      <dsp:txXfrm>
        <a:off x="49100" y="49100"/>
        <a:ext cx="3777446" cy="1578200"/>
      </dsp:txXfrm>
    </dsp:sp>
    <dsp:sp modelId="{AA050471-3B61-40C5-BF2E-8963CE4BA29F}">
      <dsp:nvSpPr>
        <dsp:cNvPr id="0" name=""/>
        <dsp:cNvSpPr/>
      </dsp:nvSpPr>
      <dsp:spPr>
        <a:xfrm>
          <a:off x="492918" y="1955800"/>
          <a:ext cx="5586412" cy="1676400"/>
        </a:xfrm>
        <a:prstGeom prst="roundRect">
          <a:avLst>
            <a:gd name="adj" fmla="val 10000"/>
          </a:avLst>
        </a:prstGeom>
        <a:solidFill>
          <a:schemeClr val="accent2">
            <a:hueOff val="-748973"/>
            <a:satOff val="-79"/>
            <a:lumOff val="352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Case name – year - How many reports in include the case - volume. </a:t>
          </a:r>
          <a:endParaRPr lang="en-US" sz="2600" kern="1200"/>
        </a:p>
      </dsp:txBody>
      <dsp:txXfrm>
        <a:off x="542018" y="2004900"/>
        <a:ext cx="3905633" cy="1578200"/>
      </dsp:txXfrm>
    </dsp:sp>
    <dsp:sp modelId="{F77877B6-33DE-46B0-8E03-61E48C86A9C5}">
      <dsp:nvSpPr>
        <dsp:cNvPr id="0" name=""/>
        <dsp:cNvSpPr/>
      </dsp:nvSpPr>
      <dsp:spPr>
        <a:xfrm>
          <a:off x="985837" y="3911600"/>
          <a:ext cx="5586412" cy="1676400"/>
        </a:xfrm>
        <a:prstGeom prst="roundRect">
          <a:avLst>
            <a:gd name="adj" fmla="val 10000"/>
          </a:avLst>
        </a:prstGeom>
        <a:solidFill>
          <a:schemeClr val="accent2">
            <a:hueOff val="-1497946"/>
            <a:satOff val="-158"/>
            <a:lumOff val="705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Example = ''Ghaidan v Godin-Mendoza [2004] 3 All ER 411''</a:t>
          </a:r>
          <a:endParaRPr lang="en-US" sz="2600" kern="1200"/>
        </a:p>
      </dsp:txBody>
      <dsp:txXfrm>
        <a:off x="1034937" y="3960700"/>
        <a:ext cx="3905633" cy="1578200"/>
      </dsp:txXfrm>
    </dsp:sp>
    <dsp:sp modelId="{1268029B-7E6E-4C84-B04F-6DFC5F6C6F39}">
      <dsp:nvSpPr>
        <dsp:cNvPr id="0" name=""/>
        <dsp:cNvSpPr/>
      </dsp:nvSpPr>
      <dsp:spPr>
        <a:xfrm>
          <a:off x="4496752" y="1271270"/>
          <a:ext cx="1089660" cy="1089660"/>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4741926" y="1271270"/>
        <a:ext cx="599313" cy="819969"/>
      </dsp:txXfrm>
    </dsp:sp>
    <dsp:sp modelId="{0D7143A0-5D05-4FAA-93A4-C19BB9A81F40}">
      <dsp:nvSpPr>
        <dsp:cNvPr id="0" name=""/>
        <dsp:cNvSpPr/>
      </dsp:nvSpPr>
      <dsp:spPr>
        <a:xfrm>
          <a:off x="4989671" y="3215894"/>
          <a:ext cx="1089660" cy="1089660"/>
        </a:xfrm>
        <a:prstGeom prst="downArrow">
          <a:avLst>
            <a:gd name="adj1" fmla="val 55000"/>
            <a:gd name="adj2" fmla="val 45000"/>
          </a:avLst>
        </a:prstGeom>
        <a:solidFill>
          <a:schemeClr val="accent2">
            <a:tint val="40000"/>
            <a:alpha val="90000"/>
            <a:hueOff val="-1541860"/>
            <a:satOff val="2348"/>
            <a:lumOff val="1477"/>
            <a:alphaOff val="0"/>
          </a:schemeClr>
        </a:solidFill>
        <a:ln w="12700" cap="flat" cmpd="sng" algn="ctr">
          <a:solidFill>
            <a:schemeClr val="accent2">
              <a:tint val="40000"/>
              <a:alpha val="90000"/>
              <a:hueOff val="-1541860"/>
              <a:satOff val="2348"/>
              <a:lumOff val="1477"/>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5234845" y="3215894"/>
        <a:ext cx="599313" cy="819969"/>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1BFFA4-9DC2-45C6-87CE-F8E7EFAC279E}">
      <dsp:nvSpPr>
        <dsp:cNvPr id="0" name=""/>
        <dsp:cNvSpPr/>
      </dsp:nvSpPr>
      <dsp:spPr>
        <a:xfrm>
          <a:off x="1063980" y="852132"/>
          <a:ext cx="1274535" cy="127453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3FE6A30-1C6F-4782-9FF2-D5D2D67B3BF0}">
      <dsp:nvSpPr>
        <dsp:cNvPr id="0" name=""/>
        <dsp:cNvSpPr/>
      </dsp:nvSpPr>
      <dsp:spPr>
        <a:xfrm>
          <a:off x="285097" y="2478659"/>
          <a:ext cx="28323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pPr>
          <a:r>
            <a:rPr lang="en-GB" sz="1500" kern="1200"/>
            <a:t>Stare decisis – Higher court decisions bind lower court decisions. </a:t>
          </a:r>
          <a:endParaRPr lang="en-US" sz="1500" kern="1200"/>
        </a:p>
      </dsp:txBody>
      <dsp:txXfrm>
        <a:off x="285097" y="2478659"/>
        <a:ext cx="2832300" cy="720000"/>
      </dsp:txXfrm>
    </dsp:sp>
    <dsp:sp modelId="{4428383F-BA80-449E-B519-93D217E3D7B5}">
      <dsp:nvSpPr>
        <dsp:cNvPr id="0" name=""/>
        <dsp:cNvSpPr/>
      </dsp:nvSpPr>
      <dsp:spPr>
        <a:xfrm>
          <a:off x="4391932" y="852132"/>
          <a:ext cx="1274535" cy="127453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3EC8929-808C-4592-A21A-B2327B1EE315}">
      <dsp:nvSpPr>
        <dsp:cNvPr id="0" name=""/>
        <dsp:cNvSpPr/>
      </dsp:nvSpPr>
      <dsp:spPr>
        <a:xfrm>
          <a:off x="3613050" y="2478659"/>
          <a:ext cx="28323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pPr>
          <a:r>
            <a:rPr lang="en-GB" sz="1500" kern="1200"/>
            <a:t>Precedent. </a:t>
          </a:r>
          <a:endParaRPr lang="en-US" sz="1500" kern="1200"/>
        </a:p>
      </dsp:txBody>
      <dsp:txXfrm>
        <a:off x="3613050" y="2478659"/>
        <a:ext cx="2832300" cy="720000"/>
      </dsp:txXfrm>
    </dsp:sp>
    <dsp:sp modelId="{3A8B55E9-EF13-4D24-8D09-C835275D1160}">
      <dsp:nvSpPr>
        <dsp:cNvPr id="0" name=""/>
        <dsp:cNvSpPr/>
      </dsp:nvSpPr>
      <dsp:spPr>
        <a:xfrm>
          <a:off x="7719885" y="852132"/>
          <a:ext cx="1274535" cy="127453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F081BCF-3740-4AFD-86FE-5417DE5AF86E}">
      <dsp:nvSpPr>
        <dsp:cNvPr id="0" name=""/>
        <dsp:cNvSpPr/>
      </dsp:nvSpPr>
      <dsp:spPr>
        <a:xfrm>
          <a:off x="6941002" y="2478659"/>
          <a:ext cx="28323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pPr>
          <a:r>
            <a:rPr lang="en-GB" sz="1500" kern="1200"/>
            <a:t>Being bound by. </a:t>
          </a:r>
          <a:endParaRPr lang="en-US" sz="1500" kern="1200"/>
        </a:p>
      </dsp:txBody>
      <dsp:txXfrm>
        <a:off x="6941002" y="2478659"/>
        <a:ext cx="2832300" cy="720000"/>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9D463B-534C-40A8-8A1A-F362585477B7}">
      <dsp:nvSpPr>
        <dsp:cNvPr id="0" name=""/>
        <dsp:cNvSpPr/>
      </dsp:nvSpPr>
      <dsp:spPr>
        <a:xfrm>
          <a:off x="1519199" y="458299"/>
          <a:ext cx="1944000" cy="1944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CC1B969-04A7-40F2-BE5F-1B8C61DF5241}">
      <dsp:nvSpPr>
        <dsp:cNvPr id="0" name=""/>
        <dsp:cNvSpPr/>
      </dsp:nvSpPr>
      <dsp:spPr>
        <a:xfrm>
          <a:off x="331199" y="2872492"/>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pPr>
          <a:r>
            <a:rPr lang="en-GB" sz="1600" kern="1200"/>
            <a:t>In groups create 5 question on what we have just discussed. </a:t>
          </a:r>
          <a:endParaRPr lang="en-US" sz="1600" kern="1200"/>
        </a:p>
      </dsp:txBody>
      <dsp:txXfrm>
        <a:off x="331199" y="2872492"/>
        <a:ext cx="4320000" cy="720000"/>
      </dsp:txXfrm>
    </dsp:sp>
    <dsp:sp modelId="{5423CB1F-E158-4509-BBB3-7E69B12FBCD3}">
      <dsp:nvSpPr>
        <dsp:cNvPr id="0" name=""/>
        <dsp:cNvSpPr/>
      </dsp:nvSpPr>
      <dsp:spPr>
        <a:xfrm>
          <a:off x="6595199" y="458299"/>
          <a:ext cx="1944000" cy="1944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0C7356B-47B5-43C7-8299-03321BEE350A}">
      <dsp:nvSpPr>
        <dsp:cNvPr id="0" name=""/>
        <dsp:cNvSpPr/>
      </dsp:nvSpPr>
      <dsp:spPr>
        <a:xfrm>
          <a:off x="5407199" y="2872492"/>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pPr>
          <a:r>
            <a:rPr lang="en-GB" sz="1600" kern="1200"/>
            <a:t>It is important to ask questions otherwise I do not know if you do not understand something. </a:t>
          </a:r>
          <a:endParaRPr lang="en-US" sz="1600" kern="1200"/>
        </a:p>
      </dsp:txBody>
      <dsp:txXfrm>
        <a:off x="5407199" y="2872492"/>
        <a:ext cx="4320000" cy="720000"/>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9FCE87-A349-4992-9C0B-5EACE5A8FFBE}">
      <dsp:nvSpPr>
        <dsp:cNvPr id="0" name=""/>
        <dsp:cNvSpPr/>
      </dsp:nvSpPr>
      <dsp:spPr>
        <a:xfrm>
          <a:off x="0" y="271663"/>
          <a:ext cx="6879517" cy="1286195"/>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a:lnSpc>
              <a:spcPct val="90000"/>
            </a:lnSpc>
            <a:spcBef>
              <a:spcPct val="0"/>
            </a:spcBef>
            <a:spcAft>
              <a:spcPct val="35000"/>
            </a:spcAft>
            <a:buNone/>
          </a:pPr>
          <a:r>
            <a:rPr lang="en-GB" sz="3300" kern="1200"/>
            <a:t>Government/parliament/judiciary. </a:t>
          </a:r>
          <a:endParaRPr lang="en-US" sz="3300" kern="1200"/>
        </a:p>
      </dsp:txBody>
      <dsp:txXfrm>
        <a:off x="62787" y="334450"/>
        <a:ext cx="6753943" cy="1160621"/>
      </dsp:txXfrm>
    </dsp:sp>
    <dsp:sp modelId="{86E79027-2345-4BB3-AC9E-1BA2B98D15F3}">
      <dsp:nvSpPr>
        <dsp:cNvPr id="0" name=""/>
        <dsp:cNvSpPr/>
      </dsp:nvSpPr>
      <dsp:spPr>
        <a:xfrm>
          <a:off x="0" y="1652899"/>
          <a:ext cx="6879517" cy="1286195"/>
        </a:xfrm>
        <a:prstGeom prst="roundRect">
          <a:avLst/>
        </a:prstGeom>
        <a:solidFill>
          <a:schemeClr val="accent5">
            <a:hueOff val="-505336"/>
            <a:satOff val="53"/>
            <a:lumOff val="-2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a:lnSpc>
              <a:spcPct val="90000"/>
            </a:lnSpc>
            <a:spcBef>
              <a:spcPct val="0"/>
            </a:spcBef>
            <a:spcAft>
              <a:spcPct val="35000"/>
            </a:spcAft>
            <a:buNone/>
          </a:pPr>
          <a:r>
            <a:rPr lang="en-GB" sz="3300" kern="1200"/>
            <a:t>Constitutional Reform Act 2005. </a:t>
          </a:r>
          <a:endParaRPr lang="en-US" sz="3300" kern="1200"/>
        </a:p>
      </dsp:txBody>
      <dsp:txXfrm>
        <a:off x="62787" y="1715686"/>
        <a:ext cx="6753943" cy="1160621"/>
      </dsp:txXfrm>
    </dsp:sp>
    <dsp:sp modelId="{B2FBE833-7EF4-4126-966F-9E508AB87EA7}">
      <dsp:nvSpPr>
        <dsp:cNvPr id="0" name=""/>
        <dsp:cNvSpPr/>
      </dsp:nvSpPr>
      <dsp:spPr>
        <a:xfrm>
          <a:off x="0" y="3034134"/>
          <a:ext cx="6879517" cy="1286195"/>
        </a:xfrm>
        <a:prstGeom prst="roundRect">
          <a:avLst/>
        </a:prstGeom>
        <a:solidFill>
          <a:schemeClr val="accent5">
            <a:hueOff val="-1010672"/>
            <a:satOff val="105"/>
            <a:lumOff val="-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a:lnSpc>
              <a:spcPct val="90000"/>
            </a:lnSpc>
            <a:spcBef>
              <a:spcPct val="0"/>
            </a:spcBef>
            <a:spcAft>
              <a:spcPct val="35000"/>
            </a:spcAft>
            <a:buNone/>
          </a:pPr>
          <a:r>
            <a:rPr lang="en-GB" sz="3300" kern="1200"/>
            <a:t>Supreme court creation. </a:t>
          </a:r>
          <a:endParaRPr lang="en-US" sz="3300" kern="1200"/>
        </a:p>
      </dsp:txBody>
      <dsp:txXfrm>
        <a:off x="62787" y="3096921"/>
        <a:ext cx="6753943" cy="1160621"/>
      </dsp:txXfrm>
    </dsp:sp>
    <dsp:sp modelId="{09CF5741-7D48-44EB-B374-98CFC3B5B9F6}">
      <dsp:nvSpPr>
        <dsp:cNvPr id="0" name=""/>
        <dsp:cNvSpPr/>
      </dsp:nvSpPr>
      <dsp:spPr>
        <a:xfrm>
          <a:off x="0" y="4415370"/>
          <a:ext cx="6879517" cy="1286195"/>
        </a:xfrm>
        <a:prstGeom prst="roundRect">
          <a:avLst/>
        </a:prstGeom>
        <a:solidFill>
          <a:schemeClr val="accent5">
            <a:hueOff val="-1516008"/>
            <a:satOff val="158"/>
            <a:lumOff val="-705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a:lnSpc>
              <a:spcPct val="90000"/>
            </a:lnSpc>
            <a:spcBef>
              <a:spcPct val="0"/>
            </a:spcBef>
            <a:spcAft>
              <a:spcPct val="35000"/>
            </a:spcAft>
            <a:buNone/>
          </a:pPr>
          <a:r>
            <a:rPr lang="en-GB" sz="3300" kern="1200"/>
            <a:t>House of lords no longer has a court. </a:t>
          </a:r>
          <a:endParaRPr lang="en-US" sz="3300" kern="1200"/>
        </a:p>
      </dsp:txBody>
      <dsp:txXfrm>
        <a:off x="62787" y="4478157"/>
        <a:ext cx="6753943" cy="1160621"/>
      </dsp:txXfrm>
    </dsp:sp>
  </dsp:spTree>
</dsp:drawing>
</file>

<file path=ppt/diagrams/layout1.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4.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1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9.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2.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3.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59719E-8335-41DD-A665-A624FAF7C83B}" type="datetimeFigureOut">
              <a:rPr lang="en-GB" smtClean="0"/>
              <a:t>09/07/2023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79491BE-0535-4B66-BDAD-702020933A22}" type="slidenum">
              <a:rPr lang="en-GB" smtClean="0"/>
              <a:t>‹#›</a:t>
            </a:fld>
            <a:endParaRPr lang="en-GB"/>
          </a:p>
        </p:txBody>
      </p:sp>
    </p:spTree>
    <p:extLst>
      <p:ext uri="{BB962C8B-B14F-4D97-AF65-F5344CB8AC3E}">
        <p14:creationId xmlns:p14="http://schemas.microsoft.com/office/powerpoint/2010/main" val="13042667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Changes when going to a higher court. </a:t>
            </a:r>
            <a:endParaRPr lang="en-US">
              <a:cs typeface="Calibri"/>
            </a:endParaRPr>
          </a:p>
          <a:p>
            <a:endParaRPr lang="en-US" dirty="0">
              <a:cs typeface="Calibri"/>
            </a:endParaRPr>
          </a:p>
          <a:p>
            <a:r>
              <a:rPr lang="en-US" dirty="0">
                <a:cs typeface="Calibri"/>
              </a:rPr>
              <a:t>A case will no names but an initial means that a child is involved in the case. </a:t>
            </a:r>
          </a:p>
          <a:p>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96ECFDD1-119C-40DF-9F77-F0E4EB9C2D87}" type="slidenum">
              <a:t>20</a:t>
            </a:fld>
            <a:endParaRPr lang="en-GB"/>
          </a:p>
        </p:txBody>
      </p:sp>
    </p:spTree>
    <p:extLst>
      <p:ext uri="{BB962C8B-B14F-4D97-AF65-F5344CB8AC3E}">
        <p14:creationId xmlns:p14="http://schemas.microsoft.com/office/powerpoint/2010/main" val="15556115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748618E9-EE2D-4864-9EEE-58939BD4FBBA}"/>
              </a:ext>
              <a:ext uri="{C183D7F6-B498-43B3-948B-1728B52AA6E4}">
                <adec:decorative xmlns:adec="http://schemas.microsoft.com/office/drawing/2017/decorative" val="1"/>
              </a:ext>
            </a:extLst>
          </p:cNvPr>
          <p:cNvGrpSpPr/>
          <p:nvPr/>
        </p:nvGrpSpPr>
        <p:grpSpPr>
          <a:xfrm>
            <a:off x="-6214" y="-1"/>
            <a:ext cx="12214827" cy="6858000"/>
            <a:chOff x="-6214" y="-1"/>
            <a:chExt cx="12214827" cy="6858000"/>
          </a:xfrm>
        </p:grpSpPr>
        <p:cxnSp>
          <p:nvCxnSpPr>
            <p:cNvPr id="8" name="Straight Connector 7">
              <a:extLst>
                <a:ext uri="{FF2B5EF4-FFF2-40B4-BE49-F238E27FC236}">
                  <a16:creationId xmlns:a16="http://schemas.microsoft.com/office/drawing/2014/main" id="{317D1EC0-23FF-4FC8-B22D-E34878EAA4CC}"/>
                </a:ext>
              </a:extLst>
            </p:cNvPr>
            <p:cNvCxnSpPr>
              <a:cxnSpLocks/>
            </p:cNvCxnSpPr>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5AB929A7-258C-4469-AAB4-A67D713F7A80}"/>
                </a:ext>
              </a:extLst>
            </p:cNvPr>
            <p:cNvCxnSpPr>
              <a:cxnSpLocks/>
            </p:cNvCxnSpPr>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DA635CDB-2D00-49D5-B26E-0694A25000C7}"/>
                </a:ext>
              </a:extLst>
            </p:cNvPr>
            <p:cNvCxnSpPr>
              <a:cxnSpLocks/>
            </p:cNvCxnSpPr>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B4288D7A-F857-418D-92F2-368E841B9F27}"/>
                </a:ext>
              </a:extLst>
            </p:cNvPr>
            <p:cNvCxnSpPr>
              <a:cxnSpLocks/>
            </p:cNvCxnSpPr>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F1084F50-7F3C-4A4A-877E-FFD9EC7CD88B}"/>
                </a:ext>
              </a:extLst>
            </p:cNvPr>
            <p:cNvCxnSpPr>
              <a:cxnSpLocks/>
            </p:cNvCxnSpPr>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331E64C1-F4C0-4A94-B319-BB1A0A2450B5}"/>
                </a:ext>
              </a:extLst>
            </p:cNvPr>
            <p:cNvCxnSpPr>
              <a:cxnSpLocks/>
            </p:cNvCxnSpPr>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363D8374-8052-417F-AB69-B97EAC43D513}"/>
                </a:ext>
              </a:extLst>
            </p:cNvPr>
            <p:cNvCxnSpPr>
              <a:cxnSpLocks/>
            </p:cNvCxnSpPr>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C7750734-4D51-4019-A003-38A3DE49B434}"/>
                </a:ext>
              </a:extLst>
            </p:cNvPr>
            <p:cNvCxnSpPr>
              <a:cxnSpLocks/>
            </p:cNvCxnSpPr>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71B693D1-DBA2-4D3B-9B37-D9EE8C4112F4}"/>
                </a:ext>
              </a:extLst>
            </p:cNvPr>
            <p:cNvCxnSpPr>
              <a:cxnSpLocks/>
            </p:cNvCxnSpPr>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1BCD3EA8-E4C0-4AF6-817F-F9F29157A499}"/>
                </a:ext>
              </a:extLst>
            </p:cNvPr>
            <p:cNvCxnSpPr>
              <a:cxnSpLocks/>
            </p:cNvCxnSpPr>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7A170FB3-B397-4AC9-85FD-65388F26D90A}"/>
                </a:ext>
              </a:extLst>
            </p:cNvPr>
            <p:cNvCxnSpPr>
              <a:cxnSpLocks/>
            </p:cNvCxnSpPr>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BE5EC0B9-49C7-4777-AEC5-B5EF8DE40498}"/>
                </a:ext>
              </a:extLst>
            </p:cNvPr>
            <p:cNvCxnSpPr>
              <a:cxnSpLocks/>
            </p:cNvCxnSpPr>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7902048B-30F7-4434-87A5-140F9BB4BEB1}"/>
                </a:ext>
              </a:extLst>
            </p:cNvPr>
            <p:cNvCxnSpPr>
              <a:cxnSpLocks/>
            </p:cNvCxnSpPr>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0500A6E2-A41C-4751-8A4E-9A0C5718D930}"/>
                </a:ext>
              </a:extLst>
            </p:cNvPr>
            <p:cNvCxnSpPr>
              <a:cxnSpLocks/>
            </p:cNvCxnSpPr>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FC259517-7BE7-45F9-81C0-3A6362BF143C}"/>
                </a:ext>
              </a:extLst>
            </p:cNvPr>
            <p:cNvCxnSpPr>
              <a:cxnSpLocks/>
            </p:cNvCxnSpPr>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90652F56-7B71-42B2-AB68-22204A6DF177}"/>
                </a:ext>
              </a:extLst>
            </p:cNvPr>
            <p:cNvCxnSpPr>
              <a:cxnSpLocks/>
            </p:cNvCxnSpPr>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059830E-1C3D-4D42-8789-524971CB4657}"/>
                </a:ext>
              </a:extLst>
            </p:cNvPr>
            <p:cNvCxnSpPr>
              <a:cxnSpLocks/>
            </p:cNvCxnSpPr>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B53325A7-86D3-4B52-A7E3-ADDF408B4067}"/>
                </a:ext>
              </a:extLst>
            </p:cNvPr>
            <p:cNvCxnSpPr>
              <a:cxnSpLocks/>
            </p:cNvCxnSpPr>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D53F46F-EC12-484C-A4E7-791E57687AC1}"/>
                </a:ext>
              </a:extLst>
            </p:cNvPr>
            <p:cNvCxnSpPr>
              <a:cxnSpLocks/>
            </p:cNvCxnSpPr>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464ED9CA-8950-47B8-A9ED-22B45CE15FBC}"/>
                </a:ext>
              </a:extLst>
            </p:cNvPr>
            <p:cNvCxnSpPr>
              <a:cxnSpLocks/>
            </p:cNvCxnSpPr>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E4429F7B-9FD7-438F-8ECA-3FCAD0061805}"/>
                </a:ext>
              </a:extLst>
            </p:cNvPr>
            <p:cNvCxnSpPr>
              <a:cxnSpLocks/>
            </p:cNvCxnSpPr>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C558100-D455-4B41-890C-BCC898B2D165}"/>
                </a:ext>
              </a:extLst>
            </p:cNvPr>
            <p:cNvCxnSpPr>
              <a:cxnSpLocks/>
            </p:cNvCxnSpPr>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F2886397-398A-4318-BE16-2CBAC1902F9E}"/>
                </a:ext>
              </a:extLst>
            </p:cNvPr>
            <p:cNvCxnSpPr>
              <a:cxnSpLocks/>
            </p:cNvCxnSpPr>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D32A3A6-CE6E-4ABD-8522-2C8DC88C070E}"/>
                </a:ext>
              </a:extLst>
            </p:cNvPr>
            <p:cNvCxnSpPr>
              <a:cxnSpLocks/>
            </p:cNvCxnSpPr>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F9014C09-5B84-4798-8BDE-C80D76E67B8E}"/>
                </a:ext>
              </a:extLst>
            </p:cNvPr>
            <p:cNvCxnSpPr>
              <a:cxnSpLocks/>
            </p:cNvCxnSpPr>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2A29EB9E-ED9D-4C69-8A26-9A7A0A830569}"/>
                </a:ext>
              </a:extLst>
            </p:cNvPr>
            <p:cNvCxnSpPr>
              <a:cxnSpLocks/>
            </p:cNvCxnSpPr>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AA2899F9-1795-416F-8F3D-26EEB684DB6A}"/>
                </a:ext>
              </a:extLst>
            </p:cNvPr>
            <p:cNvCxnSpPr>
              <a:cxnSpLocks/>
            </p:cNvCxnSpPr>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E3043474-8625-495C-BD06-3627FD286C55}"/>
                </a:ext>
              </a:extLst>
            </p:cNvPr>
            <p:cNvCxnSpPr>
              <a:cxnSpLocks/>
            </p:cNvCxnSpPr>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D432CE47-7631-408E-8DDC-79EE378B707B}"/>
                </a:ext>
              </a:extLst>
            </p:cNvPr>
            <p:cNvCxnSpPr>
              <a:cxnSpLocks/>
            </p:cNvCxnSpPr>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B2C8832D-8B8D-4036-B913-2D363143274B}"/>
                </a:ext>
              </a:extLst>
            </p:cNvPr>
            <p:cNvCxnSpPr>
              <a:cxnSpLocks/>
            </p:cNvCxnSpPr>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1CCEFEAF-E87B-4FF2-A947-94CABAA0610D}"/>
                </a:ext>
              </a:extLst>
            </p:cNvPr>
            <p:cNvCxnSpPr>
              <a:cxnSpLocks/>
            </p:cNvCxnSpPr>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343A7CD3-94E1-42A9-BAB7-2AFCD9FCBD10}"/>
              </a:ext>
            </a:extLst>
          </p:cNvPr>
          <p:cNvSpPr>
            <a:spLocks noGrp="1"/>
          </p:cNvSpPr>
          <p:nvPr>
            <p:ph type="ctrTitle"/>
          </p:nvPr>
        </p:nvSpPr>
        <p:spPr>
          <a:xfrm>
            <a:off x="691078" y="722903"/>
            <a:ext cx="10495904" cy="2460770"/>
          </a:xfrm>
        </p:spPr>
        <p:txBody>
          <a:bodyPr anchor="b">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8467609B-8FD3-4FF7-8EBC-6619CA868B33}"/>
              </a:ext>
            </a:extLst>
          </p:cNvPr>
          <p:cNvSpPr>
            <a:spLocks noGrp="1"/>
          </p:cNvSpPr>
          <p:nvPr>
            <p:ph type="subTitle" idx="1"/>
          </p:nvPr>
        </p:nvSpPr>
        <p:spPr>
          <a:xfrm>
            <a:off x="691078" y="3428997"/>
            <a:ext cx="10495904" cy="2306639"/>
          </a:xfrm>
        </p:spPr>
        <p:txBody>
          <a:bodyPr/>
          <a:lstStyle>
            <a:lvl1pPr marL="0" indent="0" algn="l">
              <a:buNone/>
              <a:defRPr sz="24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39" name="Right Triangle 38">
            <a:extLst>
              <a:ext uri="{FF2B5EF4-FFF2-40B4-BE49-F238E27FC236}">
                <a16:creationId xmlns:a16="http://schemas.microsoft.com/office/drawing/2014/main" id="{2437C4A8-8E3A-4ADA-93B9-64737CE1ABB1}"/>
              </a:ext>
              <a:ext uri="{C183D7F6-B498-43B3-948B-1728B52AA6E4}">
                <adec:decorative xmlns:adec="http://schemas.microsoft.com/office/drawing/2017/decorative" val="1"/>
              </a:ext>
            </a:extLst>
          </p:cNvPr>
          <p:cNvSpPr/>
          <p:nvPr/>
        </p:nvSpPr>
        <p:spPr>
          <a:xfrm rot="13500000">
            <a:off x="-281093" y="2607907"/>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4" name="Date Placeholder 3">
            <a:extLst>
              <a:ext uri="{FF2B5EF4-FFF2-40B4-BE49-F238E27FC236}">
                <a16:creationId xmlns:a16="http://schemas.microsoft.com/office/drawing/2014/main" id="{ACC7A76F-3401-4F50-AE85-8F2AA247B99F}"/>
              </a:ext>
            </a:extLst>
          </p:cNvPr>
          <p:cNvSpPr>
            <a:spLocks noGrp="1"/>
          </p:cNvSpPr>
          <p:nvPr>
            <p:ph type="dt" sz="half" idx="10"/>
          </p:nvPr>
        </p:nvSpPr>
        <p:spPr/>
        <p:txBody>
          <a:bodyPr/>
          <a:lstStyle/>
          <a:p>
            <a:fld id="{8F72BA41-EC5B-4197-BCC8-0FD2E523CD7A}" type="datetimeFigureOut">
              <a:rPr lang="en-US" smtClean="0"/>
              <a:t>7/9/2023</a:t>
            </a:fld>
            <a:endParaRPr lang="en-US"/>
          </a:p>
        </p:txBody>
      </p:sp>
      <p:sp>
        <p:nvSpPr>
          <p:cNvPr id="5" name="Footer Placeholder 4">
            <a:extLst>
              <a:ext uri="{FF2B5EF4-FFF2-40B4-BE49-F238E27FC236}">
                <a16:creationId xmlns:a16="http://schemas.microsoft.com/office/drawing/2014/main" id="{DEF02E50-D34E-4DD4-8B3B-55D08F25F50A}"/>
              </a:ext>
            </a:extLst>
          </p:cNvPr>
          <p:cNvSpPr>
            <a:spLocks noGrp="1"/>
          </p:cNvSpPr>
          <p:nvPr>
            <p:ph type="ftr" sz="quarter" idx="11"/>
          </p:nvPr>
        </p:nvSpPr>
        <p:spPr>
          <a:xfrm>
            <a:off x="691078" y="236364"/>
            <a:ext cx="4114800" cy="417126"/>
          </a:xfrm>
        </p:spPr>
        <p:txBody>
          <a:bodyPr/>
          <a:lstStyle/>
          <a:p>
            <a:endParaRPr lang="en-US" dirty="0"/>
          </a:p>
        </p:txBody>
      </p:sp>
      <p:sp>
        <p:nvSpPr>
          <p:cNvPr id="6" name="Slide Number Placeholder 5">
            <a:extLst>
              <a:ext uri="{FF2B5EF4-FFF2-40B4-BE49-F238E27FC236}">
                <a16:creationId xmlns:a16="http://schemas.microsoft.com/office/drawing/2014/main" id="{37B53B71-D2FA-4DDC-9C9C-E26F7B591A8E}"/>
              </a:ext>
            </a:extLst>
          </p:cNvPr>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10250638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0D8D6B-70A2-430A-9F5D-DA093D8C16CF}"/>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94A2845-6CA6-4745-A951-25B8D5319D8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A049424-7A20-4BA1-9F60-671A5DBB3B13}"/>
              </a:ext>
            </a:extLst>
          </p:cNvPr>
          <p:cNvSpPr>
            <a:spLocks noGrp="1"/>
          </p:cNvSpPr>
          <p:nvPr>
            <p:ph type="dt" sz="half" idx="10"/>
          </p:nvPr>
        </p:nvSpPr>
        <p:spPr/>
        <p:txBody>
          <a:bodyPr/>
          <a:lstStyle/>
          <a:p>
            <a:fld id="{8F72BA41-EC5B-4197-BCC8-0FD2E523CD7A}" type="datetimeFigureOut">
              <a:rPr lang="en-US" smtClean="0"/>
              <a:t>7/9/2023</a:t>
            </a:fld>
            <a:endParaRPr lang="en-US"/>
          </a:p>
        </p:txBody>
      </p:sp>
      <p:sp>
        <p:nvSpPr>
          <p:cNvPr id="5" name="Footer Placeholder 4">
            <a:extLst>
              <a:ext uri="{FF2B5EF4-FFF2-40B4-BE49-F238E27FC236}">
                <a16:creationId xmlns:a16="http://schemas.microsoft.com/office/drawing/2014/main" id="{4F1BD2B2-E17F-402E-8EA3-5C7C1118A85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0D23070-8658-4AC0-B2A3-4BE605A840F8}"/>
              </a:ext>
            </a:extLst>
          </p:cNvPr>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36482039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A69DB7AC-F7D7-430A-A2A7-CD3EBBF1D35D}"/>
              </a:ext>
              <a:ext uri="{C183D7F6-B498-43B3-948B-1728B52AA6E4}">
                <adec:decorative xmlns:adec="http://schemas.microsoft.com/office/drawing/2017/decorative" val="1"/>
              </a:ext>
            </a:extLst>
          </p:cNvPr>
          <p:cNvGrpSpPr/>
          <p:nvPr/>
        </p:nvGrpSpPr>
        <p:grpSpPr>
          <a:xfrm>
            <a:off x="-6214" y="-1"/>
            <a:ext cx="12214827" cy="6858000"/>
            <a:chOff x="-6214" y="-1"/>
            <a:chExt cx="12214827" cy="6858000"/>
          </a:xfrm>
        </p:grpSpPr>
        <p:cxnSp>
          <p:nvCxnSpPr>
            <p:cNvPr id="8" name="Straight Connector 7">
              <a:extLst>
                <a:ext uri="{FF2B5EF4-FFF2-40B4-BE49-F238E27FC236}">
                  <a16:creationId xmlns:a16="http://schemas.microsoft.com/office/drawing/2014/main" id="{66AAF10E-F092-4160-BF4A-FF568555B790}"/>
                </a:ext>
              </a:extLst>
            </p:cNvPr>
            <p:cNvCxnSpPr>
              <a:cxnSpLocks/>
            </p:cNvCxnSpPr>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36341C04-9B94-4385-A661-7B8C17000497}"/>
                </a:ext>
              </a:extLst>
            </p:cNvPr>
            <p:cNvCxnSpPr>
              <a:cxnSpLocks/>
            </p:cNvCxnSpPr>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F4C1D709-6A0F-409C-B2D0-C248E562265E}"/>
                </a:ext>
              </a:extLst>
            </p:cNvPr>
            <p:cNvCxnSpPr>
              <a:cxnSpLocks/>
            </p:cNvCxnSpPr>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B999BE53-BA11-4B67-BFBB-6281DB50C75D}"/>
                </a:ext>
              </a:extLst>
            </p:cNvPr>
            <p:cNvCxnSpPr>
              <a:cxnSpLocks/>
            </p:cNvCxnSpPr>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9B662D93-31C1-4DFB-A938-E631F89AA9F0}"/>
                </a:ext>
              </a:extLst>
            </p:cNvPr>
            <p:cNvCxnSpPr>
              <a:cxnSpLocks/>
            </p:cNvCxnSpPr>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97ECC8DA-0BEC-4508-89D4-12FA35B481F5}"/>
                </a:ext>
              </a:extLst>
            </p:cNvPr>
            <p:cNvCxnSpPr>
              <a:cxnSpLocks/>
            </p:cNvCxnSpPr>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67DC8E6C-1B78-4B89-82DD-BBA778CD1482}"/>
                </a:ext>
              </a:extLst>
            </p:cNvPr>
            <p:cNvCxnSpPr>
              <a:cxnSpLocks/>
            </p:cNvCxnSpPr>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28E5F54A-0315-4B15-B865-1F0460526260}"/>
                </a:ext>
              </a:extLst>
            </p:cNvPr>
            <p:cNvCxnSpPr>
              <a:cxnSpLocks/>
            </p:cNvCxnSpPr>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4DD7F352-DE39-4835-8D3F-69CDEC490F1E}"/>
                </a:ext>
              </a:extLst>
            </p:cNvPr>
            <p:cNvCxnSpPr>
              <a:cxnSpLocks/>
            </p:cNvCxnSpPr>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49D6F20A-F777-4F41-B23B-735A64FA5DA3}"/>
                </a:ext>
              </a:extLst>
            </p:cNvPr>
            <p:cNvCxnSpPr>
              <a:cxnSpLocks/>
            </p:cNvCxnSpPr>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21BBADBA-0F74-418B-BC50-AD44596C3EF8}"/>
                </a:ext>
              </a:extLst>
            </p:cNvPr>
            <p:cNvCxnSpPr>
              <a:cxnSpLocks/>
            </p:cNvCxnSpPr>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3918BE26-88E5-457C-8095-745F34D15366}"/>
                </a:ext>
              </a:extLst>
            </p:cNvPr>
            <p:cNvCxnSpPr>
              <a:cxnSpLocks/>
            </p:cNvCxnSpPr>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4FB269E0-E058-4340-B93D-7D40FFF521F3}"/>
                </a:ext>
              </a:extLst>
            </p:cNvPr>
            <p:cNvCxnSpPr>
              <a:cxnSpLocks/>
            </p:cNvCxnSpPr>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EDDD9AEE-5501-4385-B339-4616F567B53D}"/>
                </a:ext>
              </a:extLst>
            </p:cNvPr>
            <p:cNvCxnSpPr>
              <a:cxnSpLocks/>
            </p:cNvCxnSpPr>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4D29C61-8926-4C98-882B-AB90108C8386}"/>
                </a:ext>
              </a:extLst>
            </p:cNvPr>
            <p:cNvCxnSpPr>
              <a:cxnSpLocks/>
            </p:cNvCxnSpPr>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CAC585F9-B633-4F7E-AADE-75079DC17158}"/>
                </a:ext>
              </a:extLst>
            </p:cNvPr>
            <p:cNvCxnSpPr>
              <a:cxnSpLocks/>
            </p:cNvCxnSpPr>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E5DC6366-5525-4FBC-9886-D4409F6B2993}"/>
                </a:ext>
              </a:extLst>
            </p:cNvPr>
            <p:cNvCxnSpPr>
              <a:cxnSpLocks/>
            </p:cNvCxnSpPr>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7CC03CF9-098C-4140-806A-023D3DC3F2E3}"/>
                </a:ext>
              </a:extLst>
            </p:cNvPr>
            <p:cNvCxnSpPr>
              <a:cxnSpLocks/>
            </p:cNvCxnSpPr>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9C41BC4-89DF-4EC4-A141-9EF16D8EEB5B}"/>
                </a:ext>
              </a:extLst>
            </p:cNvPr>
            <p:cNvCxnSpPr>
              <a:cxnSpLocks/>
            </p:cNvCxnSpPr>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432AD067-E64C-499E-9C0A-A72525874417}"/>
                </a:ext>
              </a:extLst>
            </p:cNvPr>
            <p:cNvCxnSpPr>
              <a:cxnSpLocks/>
            </p:cNvCxnSpPr>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6653DD54-FA2B-4B91-A94E-3C46AE21B385}"/>
                </a:ext>
              </a:extLst>
            </p:cNvPr>
            <p:cNvCxnSpPr>
              <a:cxnSpLocks/>
            </p:cNvCxnSpPr>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586AC204-156B-442E-B028-01036BD1F267}"/>
                </a:ext>
              </a:extLst>
            </p:cNvPr>
            <p:cNvCxnSpPr>
              <a:cxnSpLocks/>
            </p:cNvCxnSpPr>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303512DE-F013-431A-9F6E-ADDA88FB2DD5}"/>
                </a:ext>
              </a:extLst>
            </p:cNvPr>
            <p:cNvCxnSpPr>
              <a:cxnSpLocks/>
            </p:cNvCxnSpPr>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8E95FEE1-61A9-4065-B9F8-5589180AC62B}"/>
                </a:ext>
              </a:extLst>
            </p:cNvPr>
            <p:cNvCxnSpPr>
              <a:cxnSpLocks/>
            </p:cNvCxnSpPr>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028AA59-C1FA-46C0-BFDD-1C1D3404C81C}"/>
                </a:ext>
              </a:extLst>
            </p:cNvPr>
            <p:cNvCxnSpPr>
              <a:cxnSpLocks/>
            </p:cNvCxnSpPr>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0A5C99EE-B791-470A-8639-0357A751EB43}"/>
                </a:ext>
              </a:extLst>
            </p:cNvPr>
            <p:cNvCxnSpPr>
              <a:cxnSpLocks/>
            </p:cNvCxnSpPr>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454F4204-F48B-4AF5-B11E-0CE7D972AC37}"/>
                </a:ext>
              </a:extLst>
            </p:cNvPr>
            <p:cNvCxnSpPr>
              <a:cxnSpLocks/>
            </p:cNvCxnSpPr>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076643FE-3966-4B82-9623-C61A56EDD20C}"/>
                </a:ext>
              </a:extLst>
            </p:cNvPr>
            <p:cNvCxnSpPr>
              <a:cxnSpLocks/>
            </p:cNvCxnSpPr>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2DD769C5-B1B1-45BD-A40A-67E6568C8434}"/>
                </a:ext>
              </a:extLst>
            </p:cNvPr>
            <p:cNvCxnSpPr>
              <a:cxnSpLocks/>
            </p:cNvCxnSpPr>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2A511707-50C7-48B2-81F7-5C82BF57795C}"/>
                </a:ext>
              </a:extLst>
            </p:cNvPr>
            <p:cNvCxnSpPr>
              <a:cxnSpLocks/>
            </p:cNvCxnSpPr>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838D44F3-CCFE-48A0-8414-FFF5E43D9184}"/>
                </a:ext>
              </a:extLst>
            </p:cNvPr>
            <p:cNvCxnSpPr>
              <a:cxnSpLocks/>
            </p:cNvCxnSpPr>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2D126FE0-8204-40BB-AD46-4A0C7A47514C}"/>
              </a:ext>
            </a:extLst>
          </p:cNvPr>
          <p:cNvSpPr>
            <a:spLocks noGrp="1"/>
          </p:cNvSpPr>
          <p:nvPr>
            <p:ph type="title"/>
          </p:nvPr>
        </p:nvSpPr>
        <p:spPr>
          <a:xfrm>
            <a:off x="691078" y="718115"/>
            <a:ext cx="10312571" cy="2781501"/>
          </a:xfrm>
        </p:spPr>
        <p:txBody>
          <a:bodyPr anchor="b">
            <a:normAutofit/>
          </a:bodyPr>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B25E350-4200-419C-A167-527DD6B77792}"/>
              </a:ext>
            </a:extLst>
          </p:cNvPr>
          <p:cNvSpPr>
            <a:spLocks noGrp="1"/>
          </p:cNvSpPr>
          <p:nvPr>
            <p:ph type="body" idx="1"/>
          </p:nvPr>
        </p:nvSpPr>
        <p:spPr>
          <a:xfrm>
            <a:off x="691078" y="3753350"/>
            <a:ext cx="10312571" cy="1991572"/>
          </a:xfrm>
        </p:spPr>
        <p:txBody>
          <a:bodyPr/>
          <a:lstStyle>
            <a:lvl1pPr marL="0" indent="0">
              <a:buNone/>
              <a:defRPr lang="en-US" sz="2400" kern="1200" smtClean="0">
                <a:solidFill>
                  <a:schemeClr val="tx2"/>
                </a:solidFill>
                <a:latin typeface="+mn-lt"/>
                <a:ea typeface="+mn-ea"/>
                <a:cs typeface="+mn-cs"/>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39" name="Right Triangle 38">
            <a:extLst>
              <a:ext uri="{FF2B5EF4-FFF2-40B4-BE49-F238E27FC236}">
                <a16:creationId xmlns:a16="http://schemas.microsoft.com/office/drawing/2014/main" id="{6741F519-22CF-4C01-B140-5480DBAB30F8}"/>
              </a:ext>
              <a:ext uri="{C183D7F6-B498-43B3-948B-1728B52AA6E4}">
                <adec:decorative xmlns:adec="http://schemas.microsoft.com/office/drawing/2017/decorative" val="1"/>
              </a:ext>
            </a:extLst>
          </p:cNvPr>
          <p:cNvSpPr/>
          <p:nvPr/>
        </p:nvSpPr>
        <p:spPr>
          <a:xfrm rot="13500000">
            <a:off x="-281093" y="2607907"/>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4" name="Date Placeholder 3">
            <a:extLst>
              <a:ext uri="{FF2B5EF4-FFF2-40B4-BE49-F238E27FC236}">
                <a16:creationId xmlns:a16="http://schemas.microsoft.com/office/drawing/2014/main" id="{D05D1550-9064-4767-B70A-3501AF956C94}"/>
              </a:ext>
            </a:extLst>
          </p:cNvPr>
          <p:cNvSpPr>
            <a:spLocks noGrp="1"/>
          </p:cNvSpPr>
          <p:nvPr>
            <p:ph type="dt" sz="half" idx="10"/>
          </p:nvPr>
        </p:nvSpPr>
        <p:spPr/>
        <p:txBody>
          <a:bodyPr/>
          <a:lstStyle/>
          <a:p>
            <a:fld id="{8F72BA41-EC5B-4197-BCC8-0FD2E523CD7A}" type="datetimeFigureOut">
              <a:rPr lang="en-US" smtClean="0"/>
              <a:t>7/9/2023</a:t>
            </a:fld>
            <a:endParaRPr lang="en-US"/>
          </a:p>
        </p:txBody>
      </p:sp>
      <p:sp>
        <p:nvSpPr>
          <p:cNvPr id="5" name="Footer Placeholder 4">
            <a:extLst>
              <a:ext uri="{FF2B5EF4-FFF2-40B4-BE49-F238E27FC236}">
                <a16:creationId xmlns:a16="http://schemas.microsoft.com/office/drawing/2014/main" id="{581E1C33-2E8E-4041-9683-12048CB8ABA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2D36992-B921-4F3F-9C4A-0D67E618D114}"/>
              </a:ext>
            </a:extLst>
          </p:cNvPr>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32232348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ACFDF5-4B31-4F1B-83BA-82A9510379F2}"/>
              </a:ext>
            </a:extLst>
          </p:cNvPr>
          <p:cNvSpPr>
            <a:spLocks noGrp="1"/>
          </p:cNvSpPr>
          <p:nvPr>
            <p:ph type="title"/>
          </p:nvPr>
        </p:nvSpPr>
        <p:spPr>
          <a:xfrm>
            <a:off x="691078" y="722903"/>
            <a:ext cx="10312571" cy="1354844"/>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14EC9A6-F718-4497-8A75-637EE17458E0}"/>
              </a:ext>
            </a:extLst>
          </p:cNvPr>
          <p:cNvSpPr>
            <a:spLocks noGrp="1"/>
          </p:cNvSpPr>
          <p:nvPr>
            <p:ph sz="half" idx="1"/>
          </p:nvPr>
        </p:nvSpPr>
        <p:spPr>
          <a:xfrm>
            <a:off x="691078" y="2345843"/>
            <a:ext cx="5009584" cy="32743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7D503E57-9695-4508-9778-B3DB1FB5FAB6}"/>
              </a:ext>
            </a:extLst>
          </p:cNvPr>
          <p:cNvSpPr>
            <a:spLocks noGrp="1"/>
          </p:cNvSpPr>
          <p:nvPr>
            <p:ph sz="half" idx="2"/>
          </p:nvPr>
        </p:nvSpPr>
        <p:spPr>
          <a:xfrm>
            <a:off x="5935075" y="2345843"/>
            <a:ext cx="5068574" cy="32743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474CEE6-B9DC-4CCC-8F4C-0B4DADFB0195}"/>
              </a:ext>
            </a:extLst>
          </p:cNvPr>
          <p:cNvSpPr>
            <a:spLocks noGrp="1"/>
          </p:cNvSpPr>
          <p:nvPr>
            <p:ph type="dt" sz="half" idx="10"/>
          </p:nvPr>
        </p:nvSpPr>
        <p:spPr/>
        <p:txBody>
          <a:bodyPr/>
          <a:lstStyle/>
          <a:p>
            <a:fld id="{8F72BA41-EC5B-4197-BCC8-0FD2E523CD7A}" type="datetimeFigureOut">
              <a:rPr lang="en-US" smtClean="0"/>
              <a:t>7/9/2023</a:t>
            </a:fld>
            <a:endParaRPr lang="en-US"/>
          </a:p>
        </p:txBody>
      </p:sp>
      <p:sp>
        <p:nvSpPr>
          <p:cNvPr id="6" name="Footer Placeholder 5">
            <a:extLst>
              <a:ext uri="{FF2B5EF4-FFF2-40B4-BE49-F238E27FC236}">
                <a16:creationId xmlns:a16="http://schemas.microsoft.com/office/drawing/2014/main" id="{2AC85191-5804-47C9-95EB-D49D7157375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D6B0A03-44F6-4299-B45D-E07A023906F0}"/>
              </a:ext>
            </a:extLst>
          </p:cNvPr>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27581130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6920E6-CC97-4BD8-92FE-8F36024D0E38}"/>
              </a:ext>
            </a:extLst>
          </p:cNvPr>
          <p:cNvSpPr>
            <a:spLocks noGrp="1"/>
          </p:cNvSpPr>
          <p:nvPr>
            <p:ph type="title"/>
          </p:nvPr>
        </p:nvSpPr>
        <p:spPr>
          <a:xfrm>
            <a:off x="691078" y="722900"/>
            <a:ext cx="10320062" cy="1407505"/>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73872FB-EDD5-42FB-8A9A-279EAD4FB0D9}"/>
              </a:ext>
            </a:extLst>
          </p:cNvPr>
          <p:cNvSpPr>
            <a:spLocks noGrp="1"/>
          </p:cNvSpPr>
          <p:nvPr>
            <p:ph type="body" idx="1"/>
          </p:nvPr>
        </p:nvSpPr>
        <p:spPr>
          <a:xfrm>
            <a:off x="691078" y="2331481"/>
            <a:ext cx="4963444" cy="540072"/>
          </a:xfrm>
        </p:spPr>
        <p:txBody>
          <a:bodyPr anchor="b"/>
          <a:lstStyle>
            <a:lvl1pPr marL="0" indent="0">
              <a:buNone/>
              <a:defRPr sz="24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45F28C1-95C8-476A-8D93-D580DD39D8F7}"/>
              </a:ext>
            </a:extLst>
          </p:cNvPr>
          <p:cNvSpPr>
            <a:spLocks noGrp="1"/>
          </p:cNvSpPr>
          <p:nvPr>
            <p:ph sz="half" idx="2"/>
          </p:nvPr>
        </p:nvSpPr>
        <p:spPr>
          <a:xfrm>
            <a:off x="691078" y="2954564"/>
            <a:ext cx="4963444" cy="27903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54315485-EE1A-41B0-873A-BA9D06E88BFD}"/>
              </a:ext>
            </a:extLst>
          </p:cNvPr>
          <p:cNvSpPr>
            <a:spLocks noGrp="1"/>
          </p:cNvSpPr>
          <p:nvPr>
            <p:ph type="body" sz="quarter" idx="3"/>
          </p:nvPr>
        </p:nvSpPr>
        <p:spPr>
          <a:xfrm>
            <a:off x="6103351" y="2331481"/>
            <a:ext cx="4900298" cy="540072"/>
          </a:xfrm>
        </p:spPr>
        <p:txBody>
          <a:bodyPr anchor="b"/>
          <a:lstStyle>
            <a:lvl1pPr marL="0" indent="0">
              <a:buNone/>
              <a:defRPr sz="24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581A6FB-1583-4A1B-A4A7-C65062C57B73}"/>
              </a:ext>
            </a:extLst>
          </p:cNvPr>
          <p:cNvSpPr>
            <a:spLocks noGrp="1"/>
          </p:cNvSpPr>
          <p:nvPr>
            <p:ph sz="quarter" idx="4"/>
          </p:nvPr>
        </p:nvSpPr>
        <p:spPr>
          <a:xfrm>
            <a:off x="6103351" y="2954564"/>
            <a:ext cx="4900298" cy="27903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3A29EA7-E61E-4617-9DA9-40B9299B3287}"/>
              </a:ext>
            </a:extLst>
          </p:cNvPr>
          <p:cNvSpPr>
            <a:spLocks noGrp="1"/>
          </p:cNvSpPr>
          <p:nvPr>
            <p:ph type="dt" sz="half" idx="10"/>
          </p:nvPr>
        </p:nvSpPr>
        <p:spPr>
          <a:xfrm>
            <a:off x="683587" y="6215870"/>
            <a:ext cx="3843779" cy="417126"/>
          </a:xfrm>
        </p:spPr>
        <p:txBody>
          <a:bodyPr/>
          <a:lstStyle/>
          <a:p>
            <a:fld id="{8F72BA41-EC5B-4197-BCC8-0FD2E523CD7A}" type="datetimeFigureOut">
              <a:rPr lang="en-US" smtClean="0"/>
              <a:t>7/9/2023</a:t>
            </a:fld>
            <a:endParaRPr lang="en-US"/>
          </a:p>
        </p:txBody>
      </p:sp>
      <p:sp>
        <p:nvSpPr>
          <p:cNvPr id="8" name="Footer Placeholder 7">
            <a:extLst>
              <a:ext uri="{FF2B5EF4-FFF2-40B4-BE49-F238E27FC236}">
                <a16:creationId xmlns:a16="http://schemas.microsoft.com/office/drawing/2014/main" id="{D56249CC-EB72-46A6-87D9-5FBDA8E450EC}"/>
              </a:ext>
            </a:extLst>
          </p:cNvPr>
          <p:cNvSpPr>
            <a:spLocks noGrp="1"/>
          </p:cNvSpPr>
          <p:nvPr>
            <p:ph type="ftr" sz="quarter" idx="11"/>
          </p:nvPr>
        </p:nvSpPr>
        <p:spPr>
          <a:xfrm>
            <a:off x="691078" y="236364"/>
            <a:ext cx="4114800" cy="417126"/>
          </a:xfrm>
        </p:spPr>
        <p:txBody>
          <a:bodyPr/>
          <a:lstStyle/>
          <a:p>
            <a:endParaRPr lang="en-US" dirty="0"/>
          </a:p>
        </p:txBody>
      </p:sp>
      <p:sp>
        <p:nvSpPr>
          <p:cNvPr id="9" name="Slide Number Placeholder 8">
            <a:extLst>
              <a:ext uri="{FF2B5EF4-FFF2-40B4-BE49-F238E27FC236}">
                <a16:creationId xmlns:a16="http://schemas.microsoft.com/office/drawing/2014/main" id="{EAA04EE7-47BE-4ECE-A170-793C4E569518}"/>
              </a:ext>
            </a:extLst>
          </p:cNvPr>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7267656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EE4946-24AD-40DD-95A7-49BA49C227DF}"/>
              </a:ext>
            </a:extLst>
          </p:cNvPr>
          <p:cNvSpPr>
            <a:spLocks noGrp="1"/>
          </p:cNvSpPr>
          <p:nvPr>
            <p:ph type="title"/>
          </p:nvPr>
        </p:nvSpPr>
        <p:spPr>
          <a:xfrm>
            <a:off x="691078" y="722903"/>
            <a:ext cx="10501177" cy="1401231"/>
          </a:xfrm>
        </p:spPr>
        <p:txBody>
          <a:bodyPr/>
          <a:lstStyle>
            <a:lvl1pPr>
              <a:defRPr/>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7D8CF342-49F6-482D-943E-7E50B1694AE3}"/>
              </a:ext>
            </a:extLst>
          </p:cNvPr>
          <p:cNvSpPr>
            <a:spLocks noGrp="1"/>
          </p:cNvSpPr>
          <p:nvPr>
            <p:ph type="dt" sz="half" idx="10"/>
          </p:nvPr>
        </p:nvSpPr>
        <p:spPr/>
        <p:txBody>
          <a:bodyPr/>
          <a:lstStyle/>
          <a:p>
            <a:fld id="{8F72BA41-EC5B-4197-BCC8-0FD2E523CD7A}" type="datetimeFigureOut">
              <a:rPr lang="en-US" smtClean="0"/>
              <a:t>7/9/2023</a:t>
            </a:fld>
            <a:endParaRPr lang="en-US"/>
          </a:p>
        </p:txBody>
      </p:sp>
      <p:sp>
        <p:nvSpPr>
          <p:cNvPr id="4" name="Footer Placeholder 3">
            <a:extLst>
              <a:ext uri="{FF2B5EF4-FFF2-40B4-BE49-F238E27FC236}">
                <a16:creationId xmlns:a16="http://schemas.microsoft.com/office/drawing/2014/main" id="{064033E5-3797-4FF8-866F-9FD9325A9FAB}"/>
              </a:ext>
            </a:extLst>
          </p:cNvPr>
          <p:cNvSpPr>
            <a:spLocks noGrp="1"/>
          </p:cNvSpPr>
          <p:nvPr>
            <p:ph type="ftr" sz="quarter" idx="11"/>
          </p:nvPr>
        </p:nvSpPr>
        <p:spPr>
          <a:xfrm>
            <a:off x="691078" y="236364"/>
            <a:ext cx="4114800" cy="417126"/>
          </a:xfrm>
        </p:spPr>
        <p:txBody>
          <a:bodyPr/>
          <a:lstStyle/>
          <a:p>
            <a:endParaRPr lang="en-US"/>
          </a:p>
        </p:txBody>
      </p:sp>
      <p:sp>
        <p:nvSpPr>
          <p:cNvPr id="5" name="Slide Number Placeholder 4">
            <a:extLst>
              <a:ext uri="{FF2B5EF4-FFF2-40B4-BE49-F238E27FC236}">
                <a16:creationId xmlns:a16="http://schemas.microsoft.com/office/drawing/2014/main" id="{66DC1E67-424D-4638-98F8-38E71A410011}"/>
              </a:ext>
            </a:extLst>
          </p:cNvPr>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42193259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45BED274-5EB4-4EF4-B353-E55BD502655C}"/>
              </a:ext>
              <a:ext uri="{C183D7F6-B498-43B3-948B-1728B52AA6E4}">
                <adec:decorative xmlns:adec="http://schemas.microsoft.com/office/drawing/2017/decorative" val="1"/>
              </a:ext>
            </a:extLst>
          </p:cNvPr>
          <p:cNvGrpSpPr/>
          <p:nvPr/>
        </p:nvGrpSpPr>
        <p:grpSpPr>
          <a:xfrm>
            <a:off x="-6214" y="-1"/>
            <a:ext cx="12214827" cy="6858000"/>
            <a:chOff x="-6214" y="-1"/>
            <a:chExt cx="12214827" cy="6858000"/>
          </a:xfrm>
        </p:grpSpPr>
        <p:cxnSp>
          <p:nvCxnSpPr>
            <p:cNvPr id="6" name="Straight Connector 5">
              <a:extLst>
                <a:ext uri="{FF2B5EF4-FFF2-40B4-BE49-F238E27FC236}">
                  <a16:creationId xmlns:a16="http://schemas.microsoft.com/office/drawing/2014/main" id="{E0418BE5-560E-4E49-B12D-B555511FED72}"/>
                </a:ext>
              </a:extLst>
            </p:cNvPr>
            <p:cNvCxnSpPr>
              <a:cxnSpLocks/>
            </p:cNvCxnSpPr>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849D1162-73B9-420F-BCBE-95039D00CD24}"/>
                </a:ext>
              </a:extLst>
            </p:cNvPr>
            <p:cNvCxnSpPr>
              <a:cxnSpLocks/>
            </p:cNvCxnSpPr>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92BA76FE-316A-48E2-A03B-4E05691C4348}"/>
                </a:ext>
              </a:extLst>
            </p:cNvPr>
            <p:cNvCxnSpPr>
              <a:cxnSpLocks/>
            </p:cNvCxnSpPr>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0E678FBC-A6AD-4422-BA24-A4172F8862CA}"/>
                </a:ext>
              </a:extLst>
            </p:cNvPr>
            <p:cNvCxnSpPr>
              <a:cxnSpLocks/>
            </p:cNvCxnSpPr>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DD3C5C3E-2D08-43F0-AFAC-E15360CA7D34}"/>
                </a:ext>
              </a:extLst>
            </p:cNvPr>
            <p:cNvCxnSpPr>
              <a:cxnSpLocks/>
            </p:cNvCxnSpPr>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E0BEAC62-AF92-4A65-9790-6F6E0C6C5A1F}"/>
                </a:ext>
              </a:extLst>
            </p:cNvPr>
            <p:cNvCxnSpPr>
              <a:cxnSpLocks/>
            </p:cNvCxnSpPr>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3C77D7C5-E76E-4E82-BFC4-9A75D2C8089D}"/>
                </a:ext>
              </a:extLst>
            </p:cNvPr>
            <p:cNvCxnSpPr>
              <a:cxnSpLocks/>
            </p:cNvCxnSpPr>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C66E0152-96B9-4067-80D3-D9BDE6D7EC95}"/>
                </a:ext>
              </a:extLst>
            </p:cNvPr>
            <p:cNvCxnSpPr>
              <a:cxnSpLocks/>
            </p:cNvCxnSpPr>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0918AFCC-B9DA-4092-8FBA-2CFEDB0388E3}"/>
                </a:ext>
              </a:extLst>
            </p:cNvPr>
            <p:cNvCxnSpPr>
              <a:cxnSpLocks/>
            </p:cNvCxnSpPr>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91EC7D33-C87E-4812-A722-53C5D99272B5}"/>
                </a:ext>
              </a:extLst>
            </p:cNvPr>
            <p:cNvCxnSpPr>
              <a:cxnSpLocks/>
            </p:cNvCxnSpPr>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95F239E3-501A-4C3C-9BE4-6BFA0D3126B7}"/>
                </a:ext>
              </a:extLst>
            </p:cNvPr>
            <p:cNvCxnSpPr>
              <a:cxnSpLocks/>
            </p:cNvCxnSpPr>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9B62BF3B-95BB-4188-AAE5-015A0EF3D186}"/>
                </a:ext>
              </a:extLst>
            </p:cNvPr>
            <p:cNvCxnSpPr>
              <a:cxnSpLocks/>
            </p:cNvCxnSpPr>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B14E5F0F-0124-40D0-A0BF-AE307A0E15F4}"/>
                </a:ext>
              </a:extLst>
            </p:cNvPr>
            <p:cNvCxnSpPr>
              <a:cxnSpLocks/>
            </p:cNvCxnSpPr>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2BADC3B1-26C7-4CF1-B29D-4D0DEA3E2633}"/>
                </a:ext>
              </a:extLst>
            </p:cNvPr>
            <p:cNvCxnSpPr>
              <a:cxnSpLocks/>
            </p:cNvCxnSpPr>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A0A7DF6E-1132-4A80-9B18-593B1ACD7784}"/>
                </a:ext>
              </a:extLst>
            </p:cNvPr>
            <p:cNvCxnSpPr>
              <a:cxnSpLocks/>
            </p:cNvCxnSpPr>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9EF19589-10D8-4A8F-A0B1-F7CE380E3001}"/>
                </a:ext>
              </a:extLst>
            </p:cNvPr>
            <p:cNvCxnSpPr>
              <a:cxnSpLocks/>
            </p:cNvCxnSpPr>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28E6BB32-C4F8-4914-88D3-7DC5E79D023E}"/>
                </a:ext>
              </a:extLst>
            </p:cNvPr>
            <p:cNvCxnSpPr>
              <a:cxnSpLocks/>
            </p:cNvCxnSpPr>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A8F046EE-9DBA-4924-A19C-ED8741F5F810}"/>
                </a:ext>
              </a:extLst>
            </p:cNvPr>
            <p:cNvCxnSpPr>
              <a:cxnSpLocks/>
            </p:cNvCxnSpPr>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8AABBC44-ABA8-4913-824E-64D344724644}"/>
                </a:ext>
              </a:extLst>
            </p:cNvPr>
            <p:cNvCxnSpPr>
              <a:cxnSpLocks/>
            </p:cNvCxnSpPr>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54272B22-1C39-47A0-8551-73666AFBEECC}"/>
                </a:ext>
              </a:extLst>
            </p:cNvPr>
            <p:cNvCxnSpPr>
              <a:cxnSpLocks/>
            </p:cNvCxnSpPr>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08CDFF66-464C-4ABF-BB01-00500A3B7517}"/>
                </a:ext>
              </a:extLst>
            </p:cNvPr>
            <p:cNvCxnSpPr>
              <a:cxnSpLocks/>
            </p:cNvCxnSpPr>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3079FC88-BD3B-4C04-9B90-0FC93C179217}"/>
                </a:ext>
              </a:extLst>
            </p:cNvPr>
            <p:cNvCxnSpPr>
              <a:cxnSpLocks/>
            </p:cNvCxnSpPr>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B1FCAED8-8687-4141-A7C3-0D88ACEDFECA}"/>
                </a:ext>
              </a:extLst>
            </p:cNvPr>
            <p:cNvCxnSpPr>
              <a:cxnSpLocks/>
            </p:cNvCxnSpPr>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65038E6-7B32-460F-B804-D6C105FF44C9}"/>
                </a:ext>
              </a:extLst>
            </p:cNvPr>
            <p:cNvCxnSpPr>
              <a:cxnSpLocks/>
            </p:cNvCxnSpPr>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EC5DAE85-AD17-454B-AB64-CEFF52FDAB9D}"/>
                </a:ext>
              </a:extLst>
            </p:cNvPr>
            <p:cNvCxnSpPr>
              <a:cxnSpLocks/>
            </p:cNvCxnSpPr>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8C603643-2066-4967-AE4B-9DA143843B25}"/>
                </a:ext>
              </a:extLst>
            </p:cNvPr>
            <p:cNvCxnSpPr>
              <a:cxnSpLocks/>
            </p:cNvCxnSpPr>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437E9533-9B07-43E3-B939-7BADC01FEE86}"/>
                </a:ext>
              </a:extLst>
            </p:cNvPr>
            <p:cNvCxnSpPr>
              <a:cxnSpLocks/>
            </p:cNvCxnSpPr>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EDCCAAEE-AB2E-4534-893A-3DB109499FBB}"/>
                </a:ext>
              </a:extLst>
            </p:cNvPr>
            <p:cNvCxnSpPr>
              <a:cxnSpLocks/>
            </p:cNvCxnSpPr>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48BD39A2-970F-4714-AAA6-67EE99A0EAA9}"/>
                </a:ext>
              </a:extLst>
            </p:cNvPr>
            <p:cNvCxnSpPr>
              <a:cxnSpLocks/>
            </p:cNvCxnSpPr>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CF4A1387-348B-4E46-9B65-FDF76ED0EF20}"/>
                </a:ext>
              </a:extLst>
            </p:cNvPr>
            <p:cNvCxnSpPr>
              <a:cxnSpLocks/>
            </p:cNvCxnSpPr>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BF5DAF27-A54D-442A-93E4-BA7F04EAE379}"/>
                </a:ext>
              </a:extLst>
            </p:cNvPr>
            <p:cNvCxnSpPr>
              <a:cxnSpLocks/>
            </p:cNvCxnSpPr>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Date Placeholder 1">
            <a:extLst>
              <a:ext uri="{FF2B5EF4-FFF2-40B4-BE49-F238E27FC236}">
                <a16:creationId xmlns:a16="http://schemas.microsoft.com/office/drawing/2014/main" id="{D2EA265F-80A1-448D-A6EB-CE8D6F6EC723}"/>
              </a:ext>
            </a:extLst>
          </p:cNvPr>
          <p:cNvSpPr>
            <a:spLocks noGrp="1"/>
          </p:cNvSpPr>
          <p:nvPr>
            <p:ph type="dt" sz="half" idx="10"/>
          </p:nvPr>
        </p:nvSpPr>
        <p:spPr/>
        <p:txBody>
          <a:bodyPr/>
          <a:lstStyle/>
          <a:p>
            <a:fld id="{8F72BA41-EC5B-4197-BCC8-0FD2E523CD7A}" type="datetimeFigureOut">
              <a:rPr lang="en-US" smtClean="0"/>
              <a:t>7/9/2023</a:t>
            </a:fld>
            <a:endParaRPr lang="en-US"/>
          </a:p>
        </p:txBody>
      </p:sp>
      <p:sp>
        <p:nvSpPr>
          <p:cNvPr id="3" name="Footer Placeholder 2">
            <a:extLst>
              <a:ext uri="{FF2B5EF4-FFF2-40B4-BE49-F238E27FC236}">
                <a16:creationId xmlns:a16="http://schemas.microsoft.com/office/drawing/2014/main" id="{4815D00D-89E6-4E7A-9A4D-A8CCEB3BED2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22B5AEA-8C38-4776-878C-AB01474D9171}"/>
              </a:ext>
            </a:extLst>
          </p:cNvPr>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5338092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40" name="Right Triangle 39">
            <a:extLst>
              <a:ext uri="{FF2B5EF4-FFF2-40B4-BE49-F238E27FC236}">
                <a16:creationId xmlns:a16="http://schemas.microsoft.com/office/drawing/2014/main" id="{C4853C57-22BC-4465-8B37-DC06FE5A0003}"/>
              </a:ext>
              <a:ext uri="{C183D7F6-B498-43B3-948B-1728B52AA6E4}">
                <adec:decorative xmlns:adec="http://schemas.microsoft.com/office/drawing/2017/decorative" val="1"/>
              </a:ext>
            </a:extLst>
          </p:cNvPr>
          <p:cNvSpPr/>
          <p:nvPr/>
        </p:nvSpPr>
        <p:spPr>
          <a:xfrm rot="13500000">
            <a:off x="-281092" y="3144857"/>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7E67C0A6-48E9-4845-9EBF-EF2A3DFD274F}"/>
              </a:ext>
            </a:extLst>
          </p:cNvPr>
          <p:cNvSpPr>
            <a:spLocks noGrp="1"/>
          </p:cNvSpPr>
          <p:nvPr>
            <p:ph type="title"/>
          </p:nvPr>
        </p:nvSpPr>
        <p:spPr>
          <a:xfrm>
            <a:off x="683587" y="713677"/>
            <a:ext cx="4499914" cy="2996581"/>
          </a:xfrm>
        </p:spPr>
        <p:txBody>
          <a:bodyPr anchor="b">
            <a:normAutofit/>
          </a:bodyPr>
          <a:lstStyle>
            <a:lvl1pPr>
              <a:defRPr sz="36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2A8B542-2084-485C-ABFC-94340B4C7E77}"/>
              </a:ext>
            </a:extLst>
          </p:cNvPr>
          <p:cNvSpPr>
            <a:spLocks noGrp="1"/>
          </p:cNvSpPr>
          <p:nvPr>
            <p:ph idx="1"/>
          </p:nvPr>
        </p:nvSpPr>
        <p:spPr>
          <a:xfrm>
            <a:off x="5698672" y="708102"/>
            <a:ext cx="5656716" cy="543064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9647791F-9546-470D-A174-D75285263C2C}"/>
              </a:ext>
            </a:extLst>
          </p:cNvPr>
          <p:cNvSpPr>
            <a:spLocks noGrp="1"/>
          </p:cNvSpPr>
          <p:nvPr>
            <p:ph type="body" sz="half" idx="2"/>
          </p:nvPr>
        </p:nvSpPr>
        <p:spPr>
          <a:xfrm>
            <a:off x="683587" y="3976544"/>
            <a:ext cx="4499914" cy="2162201"/>
          </a:xfrm>
        </p:spPr>
        <p:txBody>
          <a:bodyPr>
            <a:normAutofit/>
          </a:bodyPr>
          <a:lstStyle>
            <a:lvl1pPr marL="0" indent="0">
              <a:buNone/>
              <a:defRPr lang="en-US" sz="2400" b="0" i="1" kern="1200" smtClean="0">
                <a:solidFill>
                  <a:schemeClr val="tx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10000"/>
              </a:lnSpc>
              <a:spcBef>
                <a:spcPts val="1000"/>
              </a:spcBef>
              <a:buClr>
                <a:schemeClr val="tx2">
                  <a:lumMod val="50000"/>
                  <a:lumOff val="50000"/>
                </a:schemeClr>
              </a:buClr>
              <a:buSzPct val="75000"/>
              <a:buFont typeface="Wingdings" panose="05000000000000000000" pitchFamily="2" charset="2"/>
              <a:buNone/>
            </a:pPr>
            <a:r>
              <a:rPr lang="en-US"/>
              <a:t>Click to edit Master text styles</a:t>
            </a:r>
          </a:p>
        </p:txBody>
      </p:sp>
      <p:grpSp>
        <p:nvGrpSpPr>
          <p:cNvPr id="8" name="Group 7">
            <a:extLst>
              <a:ext uri="{FF2B5EF4-FFF2-40B4-BE49-F238E27FC236}">
                <a16:creationId xmlns:a16="http://schemas.microsoft.com/office/drawing/2014/main" id="{0550D594-9D00-4E12-9A7B-8B78EC199482}"/>
              </a:ext>
              <a:ext uri="{C183D7F6-B498-43B3-948B-1728B52AA6E4}">
                <adec:decorative xmlns:adec="http://schemas.microsoft.com/office/drawing/2017/decorative" val="1"/>
              </a:ext>
            </a:extLst>
          </p:cNvPr>
          <p:cNvGrpSpPr/>
          <p:nvPr/>
        </p:nvGrpSpPr>
        <p:grpSpPr>
          <a:xfrm>
            <a:off x="-6214" y="-1"/>
            <a:ext cx="12214827" cy="6858000"/>
            <a:chOff x="-6214" y="-1"/>
            <a:chExt cx="12214827" cy="6858000"/>
          </a:xfrm>
        </p:grpSpPr>
        <p:cxnSp>
          <p:nvCxnSpPr>
            <p:cNvPr id="9" name="Straight Connector 8">
              <a:extLst>
                <a:ext uri="{FF2B5EF4-FFF2-40B4-BE49-F238E27FC236}">
                  <a16:creationId xmlns:a16="http://schemas.microsoft.com/office/drawing/2014/main" id="{C5DEA230-2680-47DD-BD49-FDBF4C1105A5}"/>
                </a:ext>
              </a:extLst>
            </p:cNvPr>
            <p:cNvCxnSpPr>
              <a:cxnSpLocks/>
            </p:cNvCxnSpPr>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0BA61D-887F-46F1-B20D-EA4C38D467CE}"/>
                </a:ext>
              </a:extLst>
            </p:cNvPr>
            <p:cNvCxnSpPr>
              <a:cxnSpLocks/>
            </p:cNvCxnSpPr>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F350DFBA-D16D-4AE0-8339-58C4089B94AD}"/>
                </a:ext>
              </a:extLst>
            </p:cNvPr>
            <p:cNvCxnSpPr>
              <a:cxnSpLocks/>
            </p:cNvCxnSpPr>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CF4AAAA5-CEFC-4C25-91D3-5AE49F720DA5}"/>
                </a:ext>
              </a:extLst>
            </p:cNvPr>
            <p:cNvCxnSpPr>
              <a:cxnSpLocks/>
            </p:cNvCxnSpPr>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14D142AD-3FA3-43E4-8A61-61CF1E415684}"/>
                </a:ext>
              </a:extLst>
            </p:cNvPr>
            <p:cNvCxnSpPr>
              <a:cxnSpLocks/>
            </p:cNvCxnSpPr>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9C3755A3-93F4-4EC4-9635-7E89E4AF1D3F}"/>
                </a:ext>
              </a:extLst>
            </p:cNvPr>
            <p:cNvCxnSpPr>
              <a:cxnSpLocks/>
            </p:cNvCxnSpPr>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E0BFB588-0AB8-4BD8-9272-1CA867726018}"/>
                </a:ext>
              </a:extLst>
            </p:cNvPr>
            <p:cNvCxnSpPr>
              <a:cxnSpLocks/>
            </p:cNvCxnSpPr>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F45A6DF3-CF29-4480-A235-EAE88D65A63C}"/>
                </a:ext>
              </a:extLst>
            </p:cNvPr>
            <p:cNvCxnSpPr>
              <a:cxnSpLocks/>
            </p:cNvCxnSpPr>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9D6FF036-365A-4C15-8E15-0D5BBEBCEA58}"/>
                </a:ext>
              </a:extLst>
            </p:cNvPr>
            <p:cNvCxnSpPr>
              <a:cxnSpLocks/>
            </p:cNvCxnSpPr>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A85E76FF-4E86-4E42-B67E-B11AAE8D3076}"/>
                </a:ext>
              </a:extLst>
            </p:cNvPr>
            <p:cNvCxnSpPr>
              <a:cxnSpLocks/>
            </p:cNvCxnSpPr>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1A64CEE-7CED-4EB2-A414-6F2D91E824F9}"/>
                </a:ext>
              </a:extLst>
            </p:cNvPr>
            <p:cNvCxnSpPr>
              <a:cxnSpLocks/>
            </p:cNvCxnSpPr>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012C571B-47A6-49EB-A29F-678368BAED9F}"/>
                </a:ext>
              </a:extLst>
            </p:cNvPr>
            <p:cNvCxnSpPr>
              <a:cxnSpLocks/>
            </p:cNvCxnSpPr>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3160B109-845C-4119-BB66-9887B3859A7D}"/>
                </a:ext>
              </a:extLst>
            </p:cNvPr>
            <p:cNvCxnSpPr>
              <a:cxnSpLocks/>
            </p:cNvCxnSpPr>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B68B7447-FF64-42D9-B3C6-2BDC6F547EDE}"/>
                </a:ext>
              </a:extLst>
            </p:cNvPr>
            <p:cNvCxnSpPr>
              <a:cxnSpLocks/>
            </p:cNvCxnSpPr>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FFF9B71-8653-450D-AFBE-2140D586FB50}"/>
                </a:ext>
              </a:extLst>
            </p:cNvPr>
            <p:cNvCxnSpPr>
              <a:cxnSpLocks/>
            </p:cNvCxnSpPr>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EF0B9E5A-C1DA-445C-A911-721DF98DDCDD}"/>
                </a:ext>
              </a:extLst>
            </p:cNvPr>
            <p:cNvCxnSpPr>
              <a:cxnSpLocks/>
            </p:cNvCxnSpPr>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F5C9A3DC-A478-4469-9359-34A435689F36}"/>
                </a:ext>
              </a:extLst>
            </p:cNvPr>
            <p:cNvCxnSpPr>
              <a:cxnSpLocks/>
            </p:cNvCxnSpPr>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7DE3299-EED7-4771-A270-F6B02941AD65}"/>
                </a:ext>
              </a:extLst>
            </p:cNvPr>
            <p:cNvCxnSpPr>
              <a:cxnSpLocks/>
            </p:cNvCxnSpPr>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B434422A-5B59-41DC-8E2A-1A8244580E30}"/>
                </a:ext>
              </a:extLst>
            </p:cNvPr>
            <p:cNvCxnSpPr>
              <a:cxnSpLocks/>
            </p:cNvCxnSpPr>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4A176117-0990-434B-A9D9-B4B9043C5447}"/>
                </a:ext>
              </a:extLst>
            </p:cNvPr>
            <p:cNvCxnSpPr>
              <a:cxnSpLocks/>
            </p:cNvCxnSpPr>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A7D6425E-C84A-462F-98F8-D0AB4FC3AF88}"/>
                </a:ext>
              </a:extLst>
            </p:cNvPr>
            <p:cNvCxnSpPr>
              <a:cxnSpLocks/>
            </p:cNvCxnSpPr>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AF13AB68-7321-4AC2-AC60-0F417877D078}"/>
                </a:ext>
              </a:extLst>
            </p:cNvPr>
            <p:cNvCxnSpPr>
              <a:cxnSpLocks/>
            </p:cNvCxnSpPr>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FE275CCE-D06F-49D0-8A47-372C5040330B}"/>
                </a:ext>
              </a:extLst>
            </p:cNvPr>
            <p:cNvCxnSpPr>
              <a:cxnSpLocks/>
            </p:cNvCxnSpPr>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9D4B374E-EEBC-4A9C-B3B4-B269EC719857}"/>
                </a:ext>
              </a:extLst>
            </p:cNvPr>
            <p:cNvCxnSpPr>
              <a:cxnSpLocks/>
            </p:cNvCxnSpPr>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2D80A7E6-BBEF-4EF1-B14A-29F26BFCF8E6}"/>
                </a:ext>
              </a:extLst>
            </p:cNvPr>
            <p:cNvCxnSpPr>
              <a:cxnSpLocks/>
            </p:cNvCxnSpPr>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2D7BC013-9B50-459D-8B8D-F756514A478B}"/>
                </a:ext>
              </a:extLst>
            </p:cNvPr>
            <p:cNvCxnSpPr>
              <a:cxnSpLocks/>
            </p:cNvCxnSpPr>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E48964C0-675D-4807-B795-4B695A8F8420}"/>
                </a:ext>
              </a:extLst>
            </p:cNvPr>
            <p:cNvCxnSpPr>
              <a:cxnSpLocks/>
            </p:cNvCxnSpPr>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96911512-51A8-4CE7-A043-425C809EB5FB}"/>
                </a:ext>
              </a:extLst>
            </p:cNvPr>
            <p:cNvCxnSpPr>
              <a:cxnSpLocks/>
            </p:cNvCxnSpPr>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43C15D1E-0EDF-4AD7-90C7-3D8D64E645DB}"/>
                </a:ext>
              </a:extLst>
            </p:cNvPr>
            <p:cNvCxnSpPr>
              <a:cxnSpLocks/>
            </p:cNvCxnSpPr>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78265A2D-2A6A-4301-B59F-8BAD98D9A57B}"/>
                </a:ext>
              </a:extLst>
            </p:cNvPr>
            <p:cNvCxnSpPr>
              <a:cxnSpLocks/>
            </p:cNvCxnSpPr>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D4A4907F-2D1D-49D1-882D-119AA5E1183B}"/>
                </a:ext>
              </a:extLst>
            </p:cNvPr>
            <p:cNvCxnSpPr>
              <a:cxnSpLocks/>
            </p:cNvCxnSpPr>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5" name="Date Placeholder 4">
            <a:extLst>
              <a:ext uri="{FF2B5EF4-FFF2-40B4-BE49-F238E27FC236}">
                <a16:creationId xmlns:a16="http://schemas.microsoft.com/office/drawing/2014/main" id="{AF6A2284-37AB-43F5-98B8-8AB49DBFA9F5}"/>
              </a:ext>
            </a:extLst>
          </p:cNvPr>
          <p:cNvSpPr>
            <a:spLocks noGrp="1"/>
          </p:cNvSpPr>
          <p:nvPr>
            <p:ph type="dt" sz="half" idx="10"/>
          </p:nvPr>
        </p:nvSpPr>
        <p:spPr/>
        <p:txBody>
          <a:bodyPr/>
          <a:lstStyle/>
          <a:p>
            <a:fld id="{8F72BA41-EC5B-4197-BCC8-0FD2E523CD7A}" type="datetimeFigureOut">
              <a:rPr lang="en-US" smtClean="0"/>
              <a:t>7/9/2023</a:t>
            </a:fld>
            <a:endParaRPr lang="en-US"/>
          </a:p>
        </p:txBody>
      </p:sp>
      <p:sp>
        <p:nvSpPr>
          <p:cNvPr id="6" name="Footer Placeholder 5">
            <a:extLst>
              <a:ext uri="{FF2B5EF4-FFF2-40B4-BE49-F238E27FC236}">
                <a16:creationId xmlns:a16="http://schemas.microsoft.com/office/drawing/2014/main" id="{9AD8ABAA-E2F7-4C89-99ED-2C340220DD3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252EF12-B2CD-4F3C-9F19-A86915405017}"/>
              </a:ext>
            </a:extLst>
          </p:cNvPr>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20789870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0DDA6865-0A03-48FA-AD6E-D5BF8FDE9272}"/>
              </a:ext>
              <a:ext uri="{C183D7F6-B498-43B3-948B-1728B52AA6E4}">
                <adec:decorative xmlns:adec="http://schemas.microsoft.com/office/drawing/2017/decorative" val="1"/>
              </a:ext>
            </a:extLst>
          </p:cNvPr>
          <p:cNvGrpSpPr/>
          <p:nvPr/>
        </p:nvGrpSpPr>
        <p:grpSpPr>
          <a:xfrm>
            <a:off x="-6214" y="-1"/>
            <a:ext cx="12214827" cy="6858000"/>
            <a:chOff x="-6214" y="-1"/>
            <a:chExt cx="12214827" cy="6858000"/>
          </a:xfrm>
        </p:grpSpPr>
        <p:cxnSp>
          <p:nvCxnSpPr>
            <p:cNvPr id="9" name="Straight Connector 8">
              <a:extLst>
                <a:ext uri="{FF2B5EF4-FFF2-40B4-BE49-F238E27FC236}">
                  <a16:creationId xmlns:a16="http://schemas.microsoft.com/office/drawing/2014/main" id="{2277E8EB-0DA2-40E4-AD12-1CCD0D262D0B}"/>
                </a:ext>
              </a:extLst>
            </p:cNvPr>
            <p:cNvCxnSpPr>
              <a:cxnSpLocks/>
            </p:cNvCxnSpPr>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75BFE9F8-907A-4FFC-9FDE-2B51D238C40E}"/>
                </a:ext>
              </a:extLst>
            </p:cNvPr>
            <p:cNvCxnSpPr>
              <a:cxnSpLocks/>
            </p:cNvCxnSpPr>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4BDDC323-8732-4007-BB81-1BE917E3B2FF}"/>
                </a:ext>
              </a:extLst>
            </p:cNvPr>
            <p:cNvCxnSpPr>
              <a:cxnSpLocks/>
            </p:cNvCxnSpPr>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B908FC40-8403-438D-95CA-E4EDC66192A9}"/>
                </a:ext>
              </a:extLst>
            </p:cNvPr>
            <p:cNvCxnSpPr>
              <a:cxnSpLocks/>
            </p:cNvCxnSpPr>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5411D218-3FEA-4455-9809-91F029FB55AE}"/>
                </a:ext>
              </a:extLst>
            </p:cNvPr>
            <p:cNvCxnSpPr>
              <a:cxnSpLocks/>
            </p:cNvCxnSpPr>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A541390F-BE50-4E4E-9DA2-B5F23F1A93D8}"/>
                </a:ext>
              </a:extLst>
            </p:cNvPr>
            <p:cNvCxnSpPr>
              <a:cxnSpLocks/>
            </p:cNvCxnSpPr>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0EB3F094-97B5-48E1-A4DE-8BEED2550283}"/>
                </a:ext>
              </a:extLst>
            </p:cNvPr>
            <p:cNvCxnSpPr>
              <a:cxnSpLocks/>
            </p:cNvCxnSpPr>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2D4DBB43-CB34-4881-9445-A7FE131D5327}"/>
                </a:ext>
              </a:extLst>
            </p:cNvPr>
            <p:cNvCxnSpPr>
              <a:cxnSpLocks/>
            </p:cNvCxnSpPr>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8B71F972-027A-47F0-996C-84BFE4574050}"/>
                </a:ext>
              </a:extLst>
            </p:cNvPr>
            <p:cNvCxnSpPr>
              <a:cxnSpLocks/>
            </p:cNvCxnSpPr>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3C41353D-93C8-43F8-BBDE-7AB6B29EC38C}"/>
                </a:ext>
              </a:extLst>
            </p:cNvPr>
            <p:cNvCxnSpPr>
              <a:cxnSpLocks/>
            </p:cNvCxnSpPr>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5CF07B24-CBD8-4F09-81EB-504285F8E115}"/>
                </a:ext>
              </a:extLst>
            </p:cNvPr>
            <p:cNvCxnSpPr>
              <a:cxnSpLocks/>
            </p:cNvCxnSpPr>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B27873BB-1D79-4055-801C-BDA0F9A15136}"/>
                </a:ext>
              </a:extLst>
            </p:cNvPr>
            <p:cNvCxnSpPr>
              <a:cxnSpLocks/>
            </p:cNvCxnSpPr>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8008D42B-2F35-497E-A26D-9AF008619D43}"/>
                </a:ext>
              </a:extLst>
            </p:cNvPr>
            <p:cNvCxnSpPr>
              <a:cxnSpLocks/>
            </p:cNvCxnSpPr>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07F57499-C4D9-4B7D-BADA-38462AA3164E}"/>
                </a:ext>
              </a:extLst>
            </p:cNvPr>
            <p:cNvCxnSpPr>
              <a:cxnSpLocks/>
            </p:cNvCxnSpPr>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1271F2B9-1FFA-4350-9370-B098459A2324}"/>
                </a:ext>
              </a:extLst>
            </p:cNvPr>
            <p:cNvCxnSpPr>
              <a:cxnSpLocks/>
            </p:cNvCxnSpPr>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38FBAFFC-DC8F-4BB4-B405-E4AAA269AED4}"/>
                </a:ext>
              </a:extLst>
            </p:cNvPr>
            <p:cNvCxnSpPr>
              <a:cxnSpLocks/>
            </p:cNvCxnSpPr>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F94FCE64-D7A5-411A-8795-932DD39F9520}"/>
                </a:ext>
              </a:extLst>
            </p:cNvPr>
            <p:cNvCxnSpPr>
              <a:cxnSpLocks/>
            </p:cNvCxnSpPr>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E0B4ECFC-FD43-44CF-B7FA-2A8C5651400F}"/>
                </a:ext>
              </a:extLst>
            </p:cNvPr>
            <p:cNvCxnSpPr>
              <a:cxnSpLocks/>
            </p:cNvCxnSpPr>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99DFBC12-1E1D-44DE-9966-BAB05B246636}"/>
                </a:ext>
              </a:extLst>
            </p:cNvPr>
            <p:cNvCxnSpPr>
              <a:cxnSpLocks/>
            </p:cNvCxnSpPr>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B9BEF096-361C-478B-81EB-37584119BFEE}"/>
                </a:ext>
              </a:extLst>
            </p:cNvPr>
            <p:cNvCxnSpPr>
              <a:cxnSpLocks/>
            </p:cNvCxnSpPr>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EFC81993-CE86-4910-B9CE-B69375BDCEE3}"/>
                </a:ext>
              </a:extLst>
            </p:cNvPr>
            <p:cNvCxnSpPr>
              <a:cxnSpLocks/>
            </p:cNvCxnSpPr>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475613D7-9FB0-4D33-8784-EC059DE019C8}"/>
                </a:ext>
              </a:extLst>
            </p:cNvPr>
            <p:cNvCxnSpPr>
              <a:cxnSpLocks/>
            </p:cNvCxnSpPr>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D520AFD9-E849-4F42-99B2-928E6098C29A}"/>
                </a:ext>
              </a:extLst>
            </p:cNvPr>
            <p:cNvCxnSpPr>
              <a:cxnSpLocks/>
            </p:cNvCxnSpPr>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6A200B0B-91CD-4D66-ADFC-9585D283103C}"/>
                </a:ext>
              </a:extLst>
            </p:cNvPr>
            <p:cNvCxnSpPr>
              <a:cxnSpLocks/>
            </p:cNvCxnSpPr>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B5DB0C45-30CE-4C85-95C6-FFF4977C646A}"/>
                </a:ext>
              </a:extLst>
            </p:cNvPr>
            <p:cNvCxnSpPr>
              <a:cxnSpLocks/>
            </p:cNvCxnSpPr>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BDC31604-5F93-436D-A9D2-A48846D4E0DE}"/>
                </a:ext>
              </a:extLst>
            </p:cNvPr>
            <p:cNvCxnSpPr>
              <a:cxnSpLocks/>
            </p:cNvCxnSpPr>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FF1B965-7DE1-4AE3-B28B-DB6847BC52CC}"/>
                </a:ext>
              </a:extLst>
            </p:cNvPr>
            <p:cNvCxnSpPr>
              <a:cxnSpLocks/>
            </p:cNvCxnSpPr>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EFD9FB65-4392-4D6A-8ACC-8151F682BFE8}"/>
                </a:ext>
              </a:extLst>
            </p:cNvPr>
            <p:cNvCxnSpPr>
              <a:cxnSpLocks/>
            </p:cNvCxnSpPr>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4B40380C-3493-4AFE-BF13-AE68A8D244B4}"/>
                </a:ext>
              </a:extLst>
            </p:cNvPr>
            <p:cNvCxnSpPr>
              <a:cxnSpLocks/>
            </p:cNvCxnSpPr>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3CB21DF1-4859-4991-9C10-F8FA68F41013}"/>
                </a:ext>
              </a:extLst>
            </p:cNvPr>
            <p:cNvCxnSpPr>
              <a:cxnSpLocks/>
            </p:cNvCxnSpPr>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354AD212-17DC-4506-AAA0-34A46A0B11C3}"/>
                </a:ext>
              </a:extLst>
            </p:cNvPr>
            <p:cNvCxnSpPr>
              <a:cxnSpLocks/>
            </p:cNvCxnSpPr>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35B556E7-762B-4E18-A961-A4F7A9ECF9D8}"/>
              </a:ext>
            </a:extLst>
          </p:cNvPr>
          <p:cNvSpPr>
            <a:spLocks noGrp="1"/>
          </p:cNvSpPr>
          <p:nvPr>
            <p:ph type="title"/>
          </p:nvPr>
        </p:nvSpPr>
        <p:spPr>
          <a:xfrm>
            <a:off x="683587" y="713677"/>
            <a:ext cx="4434823" cy="3020519"/>
          </a:xfrm>
        </p:spPr>
        <p:txBody>
          <a:bodyPr anchor="b">
            <a:normAutofit/>
          </a:bodyPr>
          <a:lstStyle>
            <a:lvl1pPr>
              <a:defRPr sz="36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FB7118AF-C54D-406D-AABE-AED6576D1281}"/>
              </a:ext>
            </a:extLst>
          </p:cNvPr>
          <p:cNvSpPr>
            <a:spLocks noGrp="1"/>
          </p:cNvSpPr>
          <p:nvPr>
            <p:ph type="pic" idx="1"/>
          </p:nvPr>
        </p:nvSpPr>
        <p:spPr>
          <a:xfrm>
            <a:off x="5698672" y="713677"/>
            <a:ext cx="5304977" cy="543064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0" name="Right Triangle 39">
            <a:extLst>
              <a:ext uri="{FF2B5EF4-FFF2-40B4-BE49-F238E27FC236}">
                <a16:creationId xmlns:a16="http://schemas.microsoft.com/office/drawing/2014/main" id="{205CDEB9-8DED-4711-8140-4C943FC2CDA0}"/>
              </a:ext>
              <a:ext uri="{C183D7F6-B498-43B3-948B-1728B52AA6E4}">
                <adec:decorative xmlns:adec="http://schemas.microsoft.com/office/drawing/2017/decorative" val="1"/>
              </a:ext>
            </a:extLst>
          </p:cNvPr>
          <p:cNvSpPr/>
          <p:nvPr/>
        </p:nvSpPr>
        <p:spPr>
          <a:xfrm rot="13500000">
            <a:off x="-281093" y="3143304"/>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4" name="Text Placeholder 3">
            <a:extLst>
              <a:ext uri="{FF2B5EF4-FFF2-40B4-BE49-F238E27FC236}">
                <a16:creationId xmlns:a16="http://schemas.microsoft.com/office/drawing/2014/main" id="{02E13C3F-6360-4760-9477-C3831A6E26EF}"/>
              </a:ext>
            </a:extLst>
          </p:cNvPr>
          <p:cNvSpPr>
            <a:spLocks noGrp="1"/>
          </p:cNvSpPr>
          <p:nvPr>
            <p:ph type="body" sz="half" idx="2"/>
          </p:nvPr>
        </p:nvSpPr>
        <p:spPr>
          <a:xfrm>
            <a:off x="683587" y="3970330"/>
            <a:ext cx="4434823" cy="2173992"/>
          </a:xfrm>
        </p:spPr>
        <p:txBody>
          <a:bodyPr/>
          <a:lstStyle>
            <a:lvl1pPr marL="0" indent="0">
              <a:buNone/>
              <a:defRPr lang="en-US" sz="2400" b="0" i="1" kern="1200" smtClean="0">
                <a:solidFill>
                  <a:schemeClr val="tx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8192D3B-60EE-4FC5-9ED7-4445300844CA}"/>
              </a:ext>
            </a:extLst>
          </p:cNvPr>
          <p:cNvSpPr>
            <a:spLocks noGrp="1"/>
          </p:cNvSpPr>
          <p:nvPr>
            <p:ph type="dt" sz="half" idx="10"/>
          </p:nvPr>
        </p:nvSpPr>
        <p:spPr/>
        <p:txBody>
          <a:bodyPr/>
          <a:lstStyle/>
          <a:p>
            <a:fld id="{8F72BA41-EC5B-4197-BCC8-0FD2E523CD7A}" type="datetimeFigureOut">
              <a:rPr lang="en-US" smtClean="0"/>
              <a:t>7/9/2023</a:t>
            </a:fld>
            <a:endParaRPr lang="en-US"/>
          </a:p>
        </p:txBody>
      </p:sp>
      <p:sp>
        <p:nvSpPr>
          <p:cNvPr id="6" name="Footer Placeholder 5">
            <a:extLst>
              <a:ext uri="{FF2B5EF4-FFF2-40B4-BE49-F238E27FC236}">
                <a16:creationId xmlns:a16="http://schemas.microsoft.com/office/drawing/2014/main" id="{5BCF831E-9B19-4936-8BC9-F62A9B118BA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E71E1D1-F7A2-40D0-91DA-07468A9651E7}"/>
              </a:ext>
            </a:extLst>
          </p:cNvPr>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42466324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9BD70F-ACE4-4595-845E-2296BDF83B5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6978CD9-E0B5-4B48-8366-91E6D22C9FB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2FAF4B4-44D3-4E29-B235-A1B868207789}"/>
              </a:ext>
            </a:extLst>
          </p:cNvPr>
          <p:cNvSpPr>
            <a:spLocks noGrp="1"/>
          </p:cNvSpPr>
          <p:nvPr>
            <p:ph type="dt" sz="half" idx="10"/>
          </p:nvPr>
        </p:nvSpPr>
        <p:spPr/>
        <p:txBody>
          <a:bodyPr/>
          <a:lstStyle/>
          <a:p>
            <a:fld id="{8F72BA41-EC5B-4197-BCC8-0FD2E523CD7A}" type="datetimeFigureOut">
              <a:rPr lang="en-US" smtClean="0"/>
              <a:t>7/9/2023</a:t>
            </a:fld>
            <a:endParaRPr lang="en-US"/>
          </a:p>
        </p:txBody>
      </p:sp>
      <p:sp>
        <p:nvSpPr>
          <p:cNvPr id="5" name="Footer Placeholder 4">
            <a:extLst>
              <a:ext uri="{FF2B5EF4-FFF2-40B4-BE49-F238E27FC236}">
                <a16:creationId xmlns:a16="http://schemas.microsoft.com/office/drawing/2014/main" id="{E2D7BA37-9639-480E-84AB-EA277225CA0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2BFC658-154E-48DE-AD31-813E5170C93C}"/>
              </a:ext>
            </a:extLst>
          </p:cNvPr>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33988515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65405209-5179-4359-91ED-1B1A46619A99}"/>
              </a:ext>
              <a:ext uri="{C183D7F6-B498-43B3-948B-1728B52AA6E4}">
                <adec:decorative xmlns:adec="http://schemas.microsoft.com/office/drawing/2017/decorative" val="1"/>
              </a:ext>
            </a:extLst>
          </p:cNvPr>
          <p:cNvGrpSpPr/>
          <p:nvPr/>
        </p:nvGrpSpPr>
        <p:grpSpPr>
          <a:xfrm>
            <a:off x="-6214" y="-1"/>
            <a:ext cx="12214827" cy="6858000"/>
            <a:chOff x="-6214" y="-1"/>
            <a:chExt cx="12214827" cy="6858000"/>
          </a:xfrm>
        </p:grpSpPr>
        <p:cxnSp>
          <p:nvCxnSpPr>
            <p:cNvPr id="8" name="Straight Connector 7">
              <a:extLst>
                <a:ext uri="{FF2B5EF4-FFF2-40B4-BE49-F238E27FC236}">
                  <a16:creationId xmlns:a16="http://schemas.microsoft.com/office/drawing/2014/main" id="{0E32344F-3BE0-4CE8-B1BD-9ABD425E1C0D}"/>
                </a:ext>
              </a:extLst>
            </p:cNvPr>
            <p:cNvCxnSpPr>
              <a:cxnSpLocks/>
            </p:cNvCxnSpPr>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599DE306-F4FB-4730-A066-ADF38D739563}"/>
                </a:ext>
              </a:extLst>
            </p:cNvPr>
            <p:cNvCxnSpPr>
              <a:cxnSpLocks/>
            </p:cNvCxnSpPr>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CCB32885-303F-477F-A081-27425944F230}"/>
                </a:ext>
              </a:extLst>
            </p:cNvPr>
            <p:cNvCxnSpPr>
              <a:cxnSpLocks/>
            </p:cNvCxnSpPr>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260C0C0B-4CD0-467D-A382-2B2415102C48}"/>
                </a:ext>
              </a:extLst>
            </p:cNvPr>
            <p:cNvCxnSpPr>
              <a:cxnSpLocks/>
            </p:cNvCxnSpPr>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5788DF0F-327F-43A5-AB71-3D32053D83CA}"/>
                </a:ext>
              </a:extLst>
            </p:cNvPr>
            <p:cNvCxnSpPr>
              <a:cxnSpLocks/>
            </p:cNvCxnSpPr>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298A0902-2662-4911-A532-AA6310861479}"/>
                </a:ext>
              </a:extLst>
            </p:cNvPr>
            <p:cNvCxnSpPr>
              <a:cxnSpLocks/>
            </p:cNvCxnSpPr>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4ABDA4F7-23F4-46D1-8B7E-A21DD84083E1}"/>
                </a:ext>
              </a:extLst>
            </p:cNvPr>
            <p:cNvCxnSpPr>
              <a:cxnSpLocks/>
            </p:cNvCxnSpPr>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7FC9FC2-8808-438E-8FFB-5FE416BFB5C8}"/>
                </a:ext>
              </a:extLst>
            </p:cNvPr>
            <p:cNvCxnSpPr>
              <a:cxnSpLocks/>
            </p:cNvCxnSpPr>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204694E5-71F9-4210-9BE8-FC12CC177BD3}"/>
                </a:ext>
              </a:extLst>
            </p:cNvPr>
            <p:cNvCxnSpPr>
              <a:cxnSpLocks/>
            </p:cNvCxnSpPr>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0B37E805-A7E5-4906-B0C5-1373F3DA9628}"/>
                </a:ext>
              </a:extLst>
            </p:cNvPr>
            <p:cNvCxnSpPr>
              <a:cxnSpLocks/>
            </p:cNvCxnSpPr>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7A4CD964-FBD6-41AB-8A02-9509A2BAC11F}"/>
                </a:ext>
              </a:extLst>
            </p:cNvPr>
            <p:cNvCxnSpPr>
              <a:cxnSpLocks/>
            </p:cNvCxnSpPr>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E9CD7FF8-E827-4E0A-BCE2-CCB34EDAC0FC}"/>
                </a:ext>
              </a:extLst>
            </p:cNvPr>
            <p:cNvCxnSpPr>
              <a:cxnSpLocks/>
            </p:cNvCxnSpPr>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C4AD6BB-F1EE-4FB8-96E8-6890447800EC}"/>
                </a:ext>
              </a:extLst>
            </p:cNvPr>
            <p:cNvCxnSpPr>
              <a:cxnSpLocks/>
            </p:cNvCxnSpPr>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FE935057-E0A3-4DAE-B9C8-6E818D7A7205}"/>
                </a:ext>
              </a:extLst>
            </p:cNvPr>
            <p:cNvCxnSpPr>
              <a:cxnSpLocks/>
            </p:cNvCxnSpPr>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308DDF69-1C14-453C-BC3A-37D3FE69DFC7}"/>
                </a:ext>
              </a:extLst>
            </p:cNvPr>
            <p:cNvCxnSpPr>
              <a:cxnSpLocks/>
            </p:cNvCxnSpPr>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E6C26D82-15BA-4B2E-A42D-2ECA8012D307}"/>
                </a:ext>
              </a:extLst>
            </p:cNvPr>
            <p:cNvCxnSpPr>
              <a:cxnSpLocks/>
            </p:cNvCxnSpPr>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D7F73B67-E5E9-4000-91DA-034B2127EFD2}"/>
                </a:ext>
              </a:extLst>
            </p:cNvPr>
            <p:cNvCxnSpPr>
              <a:cxnSpLocks/>
            </p:cNvCxnSpPr>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EAFAC1B5-F0DD-4FC0-B4C9-77CB29DF4425}"/>
                </a:ext>
              </a:extLst>
            </p:cNvPr>
            <p:cNvCxnSpPr>
              <a:cxnSpLocks/>
            </p:cNvCxnSpPr>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9ACB3DB-54B2-4CEE-A791-C6FC6C758DAE}"/>
                </a:ext>
              </a:extLst>
            </p:cNvPr>
            <p:cNvCxnSpPr>
              <a:cxnSpLocks/>
            </p:cNvCxnSpPr>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68324004-1030-47D9-B817-425FF6ECCECC}"/>
                </a:ext>
              </a:extLst>
            </p:cNvPr>
            <p:cNvCxnSpPr>
              <a:cxnSpLocks/>
            </p:cNvCxnSpPr>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1AA001C4-81AB-4FA6-ADAA-C8618056353B}"/>
                </a:ext>
              </a:extLst>
            </p:cNvPr>
            <p:cNvCxnSpPr>
              <a:cxnSpLocks/>
            </p:cNvCxnSpPr>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8D1DAD34-7844-4F16-9874-F51F2A23B9EA}"/>
                </a:ext>
              </a:extLst>
            </p:cNvPr>
            <p:cNvCxnSpPr>
              <a:cxnSpLocks/>
            </p:cNvCxnSpPr>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7DCBC6D-1BDA-4CB1-A3EC-59F240C8FA19}"/>
                </a:ext>
              </a:extLst>
            </p:cNvPr>
            <p:cNvCxnSpPr>
              <a:cxnSpLocks/>
            </p:cNvCxnSpPr>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E5B3C1A0-58E7-47E4-831B-CF3EE21D1E90}"/>
                </a:ext>
              </a:extLst>
            </p:cNvPr>
            <p:cNvCxnSpPr>
              <a:cxnSpLocks/>
            </p:cNvCxnSpPr>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08A09FAA-E123-4FE4-B67A-9EBDE1A3130F}"/>
                </a:ext>
              </a:extLst>
            </p:cNvPr>
            <p:cNvCxnSpPr>
              <a:cxnSpLocks/>
            </p:cNvCxnSpPr>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5317B7C6-C816-4A58-B184-135E4FD19F55}"/>
                </a:ext>
              </a:extLst>
            </p:cNvPr>
            <p:cNvCxnSpPr>
              <a:cxnSpLocks/>
            </p:cNvCxnSpPr>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24D22ABB-4CE8-47DC-80BF-39B3E4CF7048}"/>
                </a:ext>
              </a:extLst>
            </p:cNvPr>
            <p:cNvCxnSpPr>
              <a:cxnSpLocks/>
            </p:cNvCxnSpPr>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3A17DE37-A292-4031-AF42-CDB00A13EE76}"/>
                </a:ext>
              </a:extLst>
            </p:cNvPr>
            <p:cNvCxnSpPr>
              <a:cxnSpLocks/>
            </p:cNvCxnSpPr>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B73EF673-CB75-435F-9BF3-7594EC3ADF8F}"/>
                </a:ext>
              </a:extLst>
            </p:cNvPr>
            <p:cNvCxnSpPr>
              <a:cxnSpLocks/>
            </p:cNvCxnSpPr>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D35F4581-15F6-47EE-87D0-1132A093DBA5}"/>
                </a:ext>
              </a:extLst>
            </p:cNvPr>
            <p:cNvCxnSpPr>
              <a:cxnSpLocks/>
            </p:cNvCxnSpPr>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565CF984-F5BD-45C4-9A12-B02DB4F044E1}"/>
                </a:ext>
              </a:extLst>
            </p:cNvPr>
            <p:cNvCxnSpPr>
              <a:cxnSpLocks/>
            </p:cNvCxnSpPr>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39" name="Right Triangle 38">
            <a:extLst>
              <a:ext uri="{FF2B5EF4-FFF2-40B4-BE49-F238E27FC236}">
                <a16:creationId xmlns:a16="http://schemas.microsoft.com/office/drawing/2014/main" id="{ACE66A86-8455-497B-9CA4-F460A19E5FBB}"/>
              </a:ext>
              <a:ext uri="{C183D7F6-B498-43B3-948B-1728B52AA6E4}">
                <adec:decorative xmlns:adec="http://schemas.microsoft.com/office/drawing/2017/decorative" val="1"/>
              </a:ext>
            </a:extLst>
          </p:cNvPr>
          <p:cNvSpPr/>
          <p:nvPr/>
        </p:nvSpPr>
        <p:spPr>
          <a:xfrm rot="18900000">
            <a:off x="7770390" y="-287370"/>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Vertical Title 1">
            <a:extLst>
              <a:ext uri="{FF2B5EF4-FFF2-40B4-BE49-F238E27FC236}">
                <a16:creationId xmlns:a16="http://schemas.microsoft.com/office/drawing/2014/main" id="{5868C62B-71EF-4824-9EE8-6CAE17984232}"/>
              </a:ext>
            </a:extLst>
          </p:cNvPr>
          <p:cNvSpPr>
            <a:spLocks noGrp="1"/>
          </p:cNvSpPr>
          <p:nvPr>
            <p:ph type="title" orient="vert"/>
          </p:nvPr>
        </p:nvSpPr>
        <p:spPr>
          <a:xfrm>
            <a:off x="7707774" y="715616"/>
            <a:ext cx="3295876" cy="5026597"/>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8243E4C8-4AA9-49D7-BF71-1AB5F2CFE1FC}"/>
              </a:ext>
            </a:extLst>
          </p:cNvPr>
          <p:cNvSpPr>
            <a:spLocks noGrp="1"/>
          </p:cNvSpPr>
          <p:nvPr>
            <p:ph type="body" orient="vert" idx="1"/>
          </p:nvPr>
        </p:nvSpPr>
        <p:spPr>
          <a:xfrm>
            <a:off x="683588" y="715616"/>
            <a:ext cx="6770448" cy="502659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97898B3-014E-440B-BA4E-106339212804}"/>
              </a:ext>
            </a:extLst>
          </p:cNvPr>
          <p:cNvSpPr>
            <a:spLocks noGrp="1"/>
          </p:cNvSpPr>
          <p:nvPr>
            <p:ph type="dt" sz="half" idx="10"/>
          </p:nvPr>
        </p:nvSpPr>
        <p:spPr/>
        <p:txBody>
          <a:bodyPr/>
          <a:lstStyle/>
          <a:p>
            <a:fld id="{8F72BA41-EC5B-4197-BCC8-0FD2E523CD7A}" type="datetimeFigureOut">
              <a:rPr lang="en-US" smtClean="0"/>
              <a:t>7/9/2023</a:t>
            </a:fld>
            <a:endParaRPr lang="en-US"/>
          </a:p>
        </p:txBody>
      </p:sp>
      <p:sp>
        <p:nvSpPr>
          <p:cNvPr id="5" name="Footer Placeholder 4">
            <a:extLst>
              <a:ext uri="{FF2B5EF4-FFF2-40B4-BE49-F238E27FC236}">
                <a16:creationId xmlns:a16="http://schemas.microsoft.com/office/drawing/2014/main" id="{81C22643-CE63-4C3E-B437-5A1A5EF911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DD1CE5E-160A-4B37-94E2-3D9DC75BFFAF}"/>
              </a:ext>
            </a:extLst>
          </p:cNvPr>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31695370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39" name="Group 38">
            <a:extLst>
              <a:ext uri="{FF2B5EF4-FFF2-40B4-BE49-F238E27FC236}">
                <a16:creationId xmlns:a16="http://schemas.microsoft.com/office/drawing/2014/main" id="{BDF0D99C-5D42-41C6-A50C-C4E2D6B2A36E}"/>
              </a:ext>
              <a:ext uri="{C183D7F6-B498-43B3-948B-1728B52AA6E4}">
                <adec:decorative xmlns:adec="http://schemas.microsoft.com/office/drawing/2017/decorative" val="1"/>
              </a:ext>
            </a:extLst>
          </p:cNvPr>
          <p:cNvGrpSpPr/>
          <p:nvPr/>
        </p:nvGrpSpPr>
        <p:grpSpPr>
          <a:xfrm>
            <a:off x="-6214" y="-1"/>
            <a:ext cx="12214827" cy="6858000"/>
            <a:chOff x="-6214" y="-1"/>
            <a:chExt cx="12214827" cy="6858000"/>
          </a:xfrm>
        </p:grpSpPr>
        <p:cxnSp>
          <p:nvCxnSpPr>
            <p:cNvPr id="40" name="Straight Connector 39">
              <a:extLst>
                <a:ext uri="{FF2B5EF4-FFF2-40B4-BE49-F238E27FC236}">
                  <a16:creationId xmlns:a16="http://schemas.microsoft.com/office/drawing/2014/main" id="{5F28962D-50BA-43F8-8863-28ECE711D3FC}"/>
                </a:ext>
              </a:extLst>
            </p:cNvPr>
            <p:cNvCxnSpPr>
              <a:cxnSpLocks/>
            </p:cNvCxnSpPr>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80F5939-D4E0-46FD-9A5A-5D648E381092}"/>
                </a:ext>
              </a:extLst>
            </p:cNvPr>
            <p:cNvCxnSpPr>
              <a:cxnSpLocks/>
            </p:cNvCxnSpPr>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8633D331-78CB-40A1-B167-8185EC5D707B}"/>
                </a:ext>
              </a:extLst>
            </p:cNvPr>
            <p:cNvCxnSpPr>
              <a:cxnSpLocks/>
            </p:cNvCxnSpPr>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C512E4B1-E78E-49E7-AA36-374CC1B084E4}"/>
                </a:ext>
              </a:extLst>
            </p:cNvPr>
            <p:cNvCxnSpPr>
              <a:cxnSpLocks/>
            </p:cNvCxnSpPr>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7D46340-CBFC-490F-B44E-7AA8FBF58B05}"/>
                </a:ext>
              </a:extLst>
            </p:cNvPr>
            <p:cNvCxnSpPr>
              <a:cxnSpLocks/>
            </p:cNvCxnSpPr>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3575C26C-3EBD-4AA9-BA4D-2561E295D65D}"/>
                </a:ext>
              </a:extLst>
            </p:cNvPr>
            <p:cNvCxnSpPr>
              <a:cxnSpLocks/>
            </p:cNvCxnSpPr>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235DB6BE-E065-4559-BF5C-36B56B379040}"/>
                </a:ext>
              </a:extLst>
            </p:cNvPr>
            <p:cNvCxnSpPr>
              <a:cxnSpLocks/>
            </p:cNvCxnSpPr>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3DA54272-CD9D-4F68-BBAB-4F0C0C3EC635}"/>
                </a:ext>
              </a:extLst>
            </p:cNvPr>
            <p:cNvCxnSpPr>
              <a:cxnSpLocks/>
            </p:cNvCxnSpPr>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A002CE8F-9256-4F2C-B474-58873717119E}"/>
                </a:ext>
              </a:extLst>
            </p:cNvPr>
            <p:cNvCxnSpPr>
              <a:cxnSpLocks/>
            </p:cNvCxnSpPr>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59C9DE9F-4252-401D-913E-B74C9E326F98}"/>
                </a:ext>
              </a:extLst>
            </p:cNvPr>
            <p:cNvCxnSpPr>
              <a:cxnSpLocks/>
            </p:cNvCxnSpPr>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8FE4E69B-534F-4A80-9E1C-798BEE1B0795}"/>
                </a:ext>
              </a:extLst>
            </p:cNvPr>
            <p:cNvCxnSpPr>
              <a:cxnSpLocks/>
            </p:cNvCxnSpPr>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27564E1C-009C-4832-AE8D-E98286693F0C}"/>
                </a:ext>
              </a:extLst>
            </p:cNvPr>
            <p:cNvCxnSpPr>
              <a:cxnSpLocks/>
            </p:cNvCxnSpPr>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4305DF1C-5801-43F2-A8B9-5351369418C0}"/>
                </a:ext>
              </a:extLst>
            </p:cNvPr>
            <p:cNvCxnSpPr>
              <a:cxnSpLocks/>
            </p:cNvCxnSpPr>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806E71C8-0783-4E17-9B34-F51231DD2954}"/>
                </a:ext>
              </a:extLst>
            </p:cNvPr>
            <p:cNvCxnSpPr>
              <a:cxnSpLocks/>
            </p:cNvCxnSpPr>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FD908F17-2A89-4B0A-A2EA-692390969FE0}"/>
                </a:ext>
              </a:extLst>
            </p:cNvPr>
            <p:cNvCxnSpPr>
              <a:cxnSpLocks/>
            </p:cNvCxnSpPr>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FBE22751-380F-44F9-BEED-0A553CF87BE5}"/>
                </a:ext>
              </a:extLst>
            </p:cNvPr>
            <p:cNvCxnSpPr>
              <a:cxnSpLocks/>
            </p:cNvCxnSpPr>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77B27910-846F-4E4E-B588-F5B2E026FE96}"/>
                </a:ext>
              </a:extLst>
            </p:cNvPr>
            <p:cNvCxnSpPr>
              <a:cxnSpLocks/>
            </p:cNvCxnSpPr>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E6E0501E-134E-46D7-984F-3A382B0BB29B}"/>
                </a:ext>
              </a:extLst>
            </p:cNvPr>
            <p:cNvCxnSpPr>
              <a:cxnSpLocks/>
            </p:cNvCxnSpPr>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90A83974-CBD7-4A69-9D84-2D3BBDE027A5}"/>
                </a:ext>
              </a:extLst>
            </p:cNvPr>
            <p:cNvCxnSpPr>
              <a:cxnSpLocks/>
            </p:cNvCxnSpPr>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A503E931-00D4-4B0C-BC69-49FE5C766518}"/>
                </a:ext>
              </a:extLst>
            </p:cNvPr>
            <p:cNvCxnSpPr>
              <a:cxnSpLocks/>
            </p:cNvCxnSpPr>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97732A30-BE2F-4D71-BC37-60F7B44591B9}"/>
                </a:ext>
              </a:extLst>
            </p:cNvPr>
            <p:cNvCxnSpPr>
              <a:cxnSpLocks/>
            </p:cNvCxnSpPr>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0C8EB840-DE7D-4E67-989C-F4D8F50E15BD}"/>
                </a:ext>
              </a:extLst>
            </p:cNvPr>
            <p:cNvCxnSpPr>
              <a:cxnSpLocks/>
            </p:cNvCxnSpPr>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F05D2CC2-53CC-487E-A72E-42B1E9B18460}"/>
                </a:ext>
              </a:extLst>
            </p:cNvPr>
            <p:cNvCxnSpPr>
              <a:cxnSpLocks/>
            </p:cNvCxnSpPr>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03A12D6B-1D60-4F26-8FB9-74AD5B070BDF}"/>
                </a:ext>
              </a:extLst>
            </p:cNvPr>
            <p:cNvCxnSpPr>
              <a:cxnSpLocks/>
            </p:cNvCxnSpPr>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41895D00-2D63-443C-95A8-5EB6E5EECBFF}"/>
                </a:ext>
              </a:extLst>
            </p:cNvPr>
            <p:cNvCxnSpPr>
              <a:cxnSpLocks/>
            </p:cNvCxnSpPr>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6AC50652-2A56-4382-95D0-971644EE0FA9}"/>
                </a:ext>
              </a:extLst>
            </p:cNvPr>
            <p:cNvCxnSpPr>
              <a:cxnSpLocks/>
            </p:cNvCxnSpPr>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DA50A374-8880-482D-B54F-F74E0D7BE187}"/>
                </a:ext>
              </a:extLst>
            </p:cNvPr>
            <p:cNvCxnSpPr>
              <a:cxnSpLocks/>
            </p:cNvCxnSpPr>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C66364D8-CCC7-4AAF-94BC-766EC160D99E}"/>
                </a:ext>
              </a:extLst>
            </p:cNvPr>
            <p:cNvCxnSpPr>
              <a:cxnSpLocks/>
            </p:cNvCxnSpPr>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4A0DC409-26E2-4453-89FD-745EA849BE7F}"/>
                </a:ext>
              </a:extLst>
            </p:cNvPr>
            <p:cNvCxnSpPr>
              <a:cxnSpLocks/>
            </p:cNvCxnSpPr>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239ED039-D66C-4A5E-AA35-E7A5FA2E64C2}"/>
                </a:ext>
              </a:extLst>
            </p:cNvPr>
            <p:cNvCxnSpPr>
              <a:cxnSpLocks/>
            </p:cNvCxnSpPr>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C72C13DC-161E-49CF-96B5-5383AA052AB7}"/>
                </a:ext>
              </a:extLst>
            </p:cNvPr>
            <p:cNvCxnSpPr>
              <a:cxnSpLocks/>
            </p:cNvCxnSpPr>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Placeholder 1">
            <a:extLst>
              <a:ext uri="{FF2B5EF4-FFF2-40B4-BE49-F238E27FC236}">
                <a16:creationId xmlns:a16="http://schemas.microsoft.com/office/drawing/2014/main" id="{05103067-48DA-458C-99F6-9921C19A802A}"/>
              </a:ext>
            </a:extLst>
          </p:cNvPr>
          <p:cNvSpPr>
            <a:spLocks noGrp="1"/>
          </p:cNvSpPr>
          <p:nvPr>
            <p:ph type="title"/>
          </p:nvPr>
        </p:nvSpPr>
        <p:spPr>
          <a:xfrm>
            <a:off x="691079" y="725951"/>
            <a:ext cx="10325000" cy="1442463"/>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CB86862-507E-4F73-890F-3B77BCFA3FA2}"/>
              </a:ext>
            </a:extLst>
          </p:cNvPr>
          <p:cNvSpPr>
            <a:spLocks noGrp="1"/>
          </p:cNvSpPr>
          <p:nvPr>
            <p:ph type="body" idx="1"/>
          </p:nvPr>
        </p:nvSpPr>
        <p:spPr>
          <a:xfrm>
            <a:off x="691079" y="2340131"/>
            <a:ext cx="10325000" cy="356443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6EFBC0BB-AF05-4753-9159-41A16FBFC3B4}"/>
              </a:ext>
            </a:extLst>
          </p:cNvPr>
          <p:cNvSpPr>
            <a:spLocks noGrp="1"/>
          </p:cNvSpPr>
          <p:nvPr>
            <p:ph type="dt" sz="half" idx="2"/>
          </p:nvPr>
        </p:nvSpPr>
        <p:spPr>
          <a:xfrm>
            <a:off x="683587" y="6215870"/>
            <a:ext cx="3843779" cy="417126"/>
          </a:xfrm>
          <a:prstGeom prst="rect">
            <a:avLst/>
          </a:prstGeom>
        </p:spPr>
        <p:txBody>
          <a:bodyPr vert="horz" lIns="91440" tIns="45720" rIns="91440" bIns="45720" rtlCol="0" anchor="ctr"/>
          <a:lstStyle>
            <a:lvl1pPr algn="l">
              <a:defRPr sz="900">
                <a:solidFill>
                  <a:schemeClr val="tx1">
                    <a:tint val="75000"/>
                  </a:schemeClr>
                </a:solidFill>
              </a:defRPr>
            </a:lvl1pPr>
          </a:lstStyle>
          <a:p>
            <a:fld id="{8F72BA41-EC5B-4197-BCC8-0FD2E523CD7A}" type="datetimeFigureOut">
              <a:rPr lang="en-US" smtClean="0"/>
              <a:pPr/>
              <a:t>7/9/2023</a:t>
            </a:fld>
            <a:endParaRPr lang="en-US" dirty="0"/>
          </a:p>
        </p:txBody>
      </p:sp>
      <p:sp>
        <p:nvSpPr>
          <p:cNvPr id="5" name="Footer Placeholder 4">
            <a:extLst>
              <a:ext uri="{FF2B5EF4-FFF2-40B4-BE49-F238E27FC236}">
                <a16:creationId xmlns:a16="http://schemas.microsoft.com/office/drawing/2014/main" id="{28362F82-EA1A-4B02-8A64-3B44C0D9DAC6}"/>
              </a:ext>
            </a:extLst>
          </p:cNvPr>
          <p:cNvSpPr>
            <a:spLocks noGrp="1"/>
          </p:cNvSpPr>
          <p:nvPr>
            <p:ph type="ftr" sz="quarter" idx="3"/>
          </p:nvPr>
        </p:nvSpPr>
        <p:spPr>
          <a:xfrm>
            <a:off x="691078" y="236364"/>
            <a:ext cx="4114800" cy="417126"/>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D9C5EF32-1CA9-4CDA-8182-2FB0C30A0F6F}"/>
              </a:ext>
            </a:extLst>
          </p:cNvPr>
          <p:cNvSpPr>
            <a:spLocks noGrp="1"/>
          </p:cNvSpPr>
          <p:nvPr>
            <p:ph type="sldNum" sz="quarter" idx="4"/>
          </p:nvPr>
        </p:nvSpPr>
        <p:spPr>
          <a:xfrm>
            <a:off x="11003649" y="6215870"/>
            <a:ext cx="979151" cy="417126"/>
          </a:xfrm>
          <a:prstGeom prst="rect">
            <a:avLst/>
          </a:prstGeom>
        </p:spPr>
        <p:txBody>
          <a:bodyPr vert="horz" lIns="91440" tIns="45720" rIns="91440" bIns="45720" rtlCol="0" anchor="ctr"/>
          <a:lstStyle>
            <a:lvl1pPr algn="ctr">
              <a:defRPr sz="900">
                <a:solidFill>
                  <a:schemeClr val="tx1">
                    <a:tint val="75000"/>
                  </a:schemeClr>
                </a:solidFill>
              </a:defRPr>
            </a:lvl1pPr>
          </a:lstStyle>
          <a:p>
            <a:fld id="{BE15108C-154A-4A5A-9C05-91A49A422BA7}" type="slidenum">
              <a:rPr lang="en-US" smtClean="0"/>
              <a:pPr/>
              <a:t>‹#›</a:t>
            </a:fld>
            <a:endParaRPr lang="en-US" dirty="0"/>
          </a:p>
        </p:txBody>
      </p:sp>
      <p:sp>
        <p:nvSpPr>
          <p:cNvPr id="7" name="Right Triangle 6">
            <a:extLst>
              <a:ext uri="{FF2B5EF4-FFF2-40B4-BE49-F238E27FC236}">
                <a16:creationId xmlns:a16="http://schemas.microsoft.com/office/drawing/2014/main" id="{63BAC6E0-ADAC-40FB-AF53-88FA5F83738C}"/>
              </a:ext>
              <a:ext uri="{C183D7F6-B498-43B3-948B-1728B52AA6E4}">
                <adec:decorative xmlns:adec="http://schemas.microsoft.com/office/drawing/2017/decorative" val="1"/>
              </a:ext>
            </a:extLst>
          </p:cNvPr>
          <p:cNvSpPr/>
          <p:nvPr/>
        </p:nvSpPr>
        <p:spPr>
          <a:xfrm rot="13500000">
            <a:off x="-281094" y="1516214"/>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4147928666"/>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66" r:id="rId6"/>
    <p:sldLayoutId id="2147483662" r:id="rId7"/>
    <p:sldLayoutId id="2147483663" r:id="rId8"/>
    <p:sldLayoutId id="2147483664" r:id="rId9"/>
    <p:sldLayoutId id="2147483665" r:id="rId10"/>
    <p:sldLayoutId id="2147483667" r:id="rId11"/>
  </p:sldLayoutIdLst>
  <p:txStyles>
    <p:titleStyle>
      <a:lvl1pPr algn="l" defTabSz="914400" rtl="0" eaLnBrk="1" latinLnBrk="0" hangingPunct="1">
        <a:lnSpc>
          <a:spcPct val="100000"/>
        </a:lnSpc>
        <a:spcBef>
          <a:spcPct val="0"/>
        </a:spcBef>
        <a:buNone/>
        <a:defRPr sz="4400" kern="1200">
          <a:solidFill>
            <a:schemeClr val="tx2"/>
          </a:solidFill>
          <a:latin typeface="+mj-lt"/>
          <a:ea typeface="+mj-ea"/>
          <a:cs typeface="+mj-cs"/>
        </a:defRPr>
      </a:lvl1pPr>
    </p:titleStyle>
    <p:bodyStyle>
      <a:lvl1pPr marL="228600" indent="-228600" algn="l" defTabSz="914400" rtl="0" eaLnBrk="1" latinLnBrk="0" hangingPunct="1">
        <a:lnSpc>
          <a:spcPct val="110000"/>
        </a:lnSpc>
        <a:spcBef>
          <a:spcPts val="1000"/>
        </a:spcBef>
        <a:buClr>
          <a:schemeClr val="tx2">
            <a:lumMod val="50000"/>
            <a:lumOff val="50000"/>
          </a:schemeClr>
        </a:buClr>
        <a:buSzPct val="75000"/>
        <a:buFont typeface="Wingdings" panose="05000000000000000000" pitchFamily="2" charset="2"/>
        <a:buChar char="§"/>
        <a:defRPr sz="2000" kern="1200">
          <a:solidFill>
            <a:schemeClr val="tx2"/>
          </a:solidFill>
          <a:latin typeface="+mn-lt"/>
          <a:ea typeface="+mn-ea"/>
          <a:cs typeface="+mn-cs"/>
        </a:defRPr>
      </a:lvl1pPr>
      <a:lvl2pPr marL="457200" indent="-228600" algn="l" defTabSz="914400" rtl="0" eaLnBrk="1" latinLnBrk="0" hangingPunct="1">
        <a:lnSpc>
          <a:spcPct val="110000"/>
        </a:lnSpc>
        <a:spcBef>
          <a:spcPts val="500"/>
        </a:spcBef>
        <a:buClr>
          <a:schemeClr val="tx2">
            <a:lumMod val="50000"/>
            <a:lumOff val="50000"/>
          </a:schemeClr>
        </a:buClr>
        <a:buSzPct val="75000"/>
        <a:buFont typeface="Wingdings" panose="05000000000000000000" pitchFamily="2" charset="2"/>
        <a:buChar char="§"/>
        <a:defRPr sz="1800" kern="1200">
          <a:solidFill>
            <a:schemeClr val="tx2"/>
          </a:solidFill>
          <a:latin typeface="+mn-lt"/>
          <a:ea typeface="+mn-ea"/>
          <a:cs typeface="+mn-cs"/>
        </a:defRPr>
      </a:lvl2pPr>
      <a:lvl3pPr marL="685800" indent="-228600" algn="l" defTabSz="914400" rtl="0" eaLnBrk="1" latinLnBrk="0" hangingPunct="1">
        <a:lnSpc>
          <a:spcPct val="110000"/>
        </a:lnSpc>
        <a:spcBef>
          <a:spcPts val="500"/>
        </a:spcBef>
        <a:buClr>
          <a:schemeClr val="tx2">
            <a:lumMod val="50000"/>
            <a:lumOff val="50000"/>
          </a:schemeClr>
        </a:buClr>
        <a:buSzPct val="75000"/>
        <a:buFont typeface="Wingdings" panose="05000000000000000000" pitchFamily="2" charset="2"/>
        <a:buChar char="§"/>
        <a:defRPr sz="1600" kern="1200">
          <a:solidFill>
            <a:schemeClr val="tx2"/>
          </a:solidFill>
          <a:latin typeface="+mn-lt"/>
          <a:ea typeface="+mn-ea"/>
          <a:cs typeface="+mn-cs"/>
        </a:defRPr>
      </a:lvl3pPr>
      <a:lvl4pPr marL="914400" indent="-228600" algn="l" defTabSz="914400" rtl="0" eaLnBrk="1" latinLnBrk="0" hangingPunct="1">
        <a:lnSpc>
          <a:spcPct val="110000"/>
        </a:lnSpc>
        <a:spcBef>
          <a:spcPts val="500"/>
        </a:spcBef>
        <a:buClr>
          <a:schemeClr val="tx2">
            <a:lumMod val="50000"/>
            <a:lumOff val="50000"/>
          </a:schemeClr>
        </a:buClr>
        <a:buSzPct val="75000"/>
        <a:buFont typeface="Wingdings" panose="05000000000000000000" pitchFamily="2" charset="2"/>
        <a:buChar char="§"/>
        <a:defRPr sz="1400" kern="1200">
          <a:solidFill>
            <a:schemeClr val="tx2"/>
          </a:solidFill>
          <a:latin typeface="+mn-lt"/>
          <a:ea typeface="+mn-ea"/>
          <a:cs typeface="+mn-cs"/>
        </a:defRPr>
      </a:lvl4pPr>
      <a:lvl5pPr marL="1143000" indent="-228600" algn="l" defTabSz="914400" rtl="0" eaLnBrk="1" latinLnBrk="0" hangingPunct="1">
        <a:lnSpc>
          <a:spcPct val="110000"/>
        </a:lnSpc>
        <a:spcBef>
          <a:spcPts val="500"/>
        </a:spcBef>
        <a:buClr>
          <a:schemeClr val="tx2">
            <a:lumMod val="50000"/>
            <a:lumOff val="50000"/>
          </a:schemeClr>
        </a:buClr>
        <a:buSzPct val="75000"/>
        <a:buFont typeface="Wingdings" panose="05000000000000000000" pitchFamily="2" charset="2"/>
        <a:buChar char="§"/>
        <a:defRPr sz="14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7.svg"/></Relationships>
</file>

<file path=ppt/slides/_rels/slide21.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2.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2.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23.xml"/><Relationship Id="rId2" Type="http://schemas.openxmlformats.org/officeDocument/2006/relationships/diagramData" Target="../diagrams/data23.xml"/><Relationship Id="rId1" Type="http://schemas.openxmlformats.org/officeDocument/2006/relationships/slideLayout" Target="../slideLayouts/slideLayout2.xml"/><Relationship Id="rId6" Type="http://schemas.microsoft.com/office/2007/relationships/diagramDrawing" Target="../diagrams/drawing23.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24.xml"/><Relationship Id="rId2" Type="http://schemas.openxmlformats.org/officeDocument/2006/relationships/diagramData" Target="../diagrams/data24.xml"/><Relationship Id="rId1" Type="http://schemas.openxmlformats.org/officeDocument/2006/relationships/slideLayout" Target="../slideLayouts/slideLayout2.xml"/><Relationship Id="rId6" Type="http://schemas.microsoft.com/office/2007/relationships/diagramDrawing" Target="../diagrams/drawing24.xml"/><Relationship Id="rId5" Type="http://schemas.openxmlformats.org/officeDocument/2006/relationships/diagramColors" Target="../diagrams/colors24.xml"/><Relationship Id="rId4" Type="http://schemas.openxmlformats.org/officeDocument/2006/relationships/diagramQuickStyle" Target="../diagrams/quickStyle24.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187D111-0A9D-421B-84EB-FC5811C3A9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11" name="Group 10">
            <a:extLst>
              <a:ext uri="{FF2B5EF4-FFF2-40B4-BE49-F238E27FC236}">
                <a16:creationId xmlns:a16="http://schemas.microsoft.com/office/drawing/2014/main" id="{015ECF02-0C11-4320-A868-5EC7DD53DEF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2" name="Straight Connector 11">
              <a:extLst>
                <a:ext uri="{FF2B5EF4-FFF2-40B4-BE49-F238E27FC236}">
                  <a16:creationId xmlns:a16="http://schemas.microsoft.com/office/drawing/2014/main" id="{8C74A336-DE5D-4AE0-9A50-8D93C4AA45E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11A81C9-7A36-4A04-B14C-A45B899E4B9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AE1DE35-5349-4B57-B255-C07C69270CE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9AFE9588-5F4B-41DF-9FF6-6B4969245C6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D4CC9B87-707A-4D04-9336-B1418878A81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58CF5CAA-7C4D-408A-B1A8-E98C0E66338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B462EA1B-90F8-4C08-AE36-FFBA2B45BF6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9F7B5623-96F7-42F0-BAC5-78D6789E012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685D83B1-1723-4710-8FC5-18EDC879E42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6998838C-DFB6-48F7-A18D-30469E8162E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9BDB9A78-94CB-422D-B92E-65FD2732EC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9A5DBD01-426B-424D-815A-96518F60072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3B0218DF-D55B-4D41-AE23-F1E64BAC60E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F8D61EB8-98CC-4243-9E20-33CAC65BF55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A35F0944-B143-45B0-8B72-6CE34D46120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F68EF7F-67D0-463D-AB84-EA24D181960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E17074E-4E65-4CBD-B1B0-9C18D6F724F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9CC905ED-EF46-4349-9E9B-21743109482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6B91F234-1C65-45AC-8CCE-A1C4AE49CE4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4D46B3DB-5DBB-41CF-9FA5-010ECA0C3B4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B92A3FF8-F172-47ED-84C6-802C85C1CBD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5933982-9CB6-4199-B123-A3669A4FEFE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3CA832CD-B214-4ABC-AC95-A3DA116ACEE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D7EBA147-C4BA-4B48-B61D-CA24B8B06F4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FA8253B7-461E-48CC-B871-8A255EE3D7A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DADE46C3-C2E1-4492-AC59-870160A3C87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2B0052E9-B440-4C1E-BC41-39957D5901E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731F119B-638C-42B1-8400-709B94F1EE0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E16299ED-D998-4895-9CCF-02427F1954B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F4442675-84C9-45C8-9524-ABE4E250719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B5BE3E63-4FA5-4EBD-9F3B-E29F5128A84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29895A67-1360-5006-DD0F-72D2B57A73AB}"/>
              </a:ext>
            </a:extLst>
          </p:cNvPr>
          <p:cNvSpPr>
            <a:spLocks noGrp="1"/>
          </p:cNvSpPr>
          <p:nvPr>
            <p:ph type="ctrTitle"/>
          </p:nvPr>
        </p:nvSpPr>
        <p:spPr>
          <a:xfrm>
            <a:off x="6089726" y="722903"/>
            <a:ext cx="5415521" cy="2706098"/>
          </a:xfrm>
        </p:spPr>
        <p:txBody>
          <a:bodyPr>
            <a:normAutofit/>
          </a:bodyPr>
          <a:lstStyle/>
          <a:p>
            <a:pPr algn="ctr"/>
            <a:r>
              <a:rPr lang="en-GB" i="1" u="sng" dirty="0"/>
              <a:t>Separation of powers theory</a:t>
            </a:r>
          </a:p>
        </p:txBody>
      </p:sp>
      <p:sp>
        <p:nvSpPr>
          <p:cNvPr id="3" name="Subtitle 2">
            <a:extLst>
              <a:ext uri="{FF2B5EF4-FFF2-40B4-BE49-F238E27FC236}">
                <a16:creationId xmlns:a16="http://schemas.microsoft.com/office/drawing/2014/main" id="{EFDDD72C-AC05-BA33-33E5-DCDD724DBB45}"/>
              </a:ext>
            </a:extLst>
          </p:cNvPr>
          <p:cNvSpPr>
            <a:spLocks noGrp="1"/>
          </p:cNvSpPr>
          <p:nvPr>
            <p:ph type="subTitle" idx="1"/>
          </p:nvPr>
        </p:nvSpPr>
        <p:spPr>
          <a:xfrm>
            <a:off x="6089726" y="3674327"/>
            <a:ext cx="5415521" cy="2460770"/>
          </a:xfrm>
        </p:spPr>
        <p:txBody>
          <a:bodyPr>
            <a:normAutofit/>
          </a:bodyPr>
          <a:lstStyle/>
          <a:p>
            <a:r>
              <a:rPr lang="en-GB" dirty="0"/>
              <a:t>By Zita Draper </a:t>
            </a:r>
          </a:p>
        </p:txBody>
      </p:sp>
      <p:pic>
        <p:nvPicPr>
          <p:cNvPr id="4" name="Picture 3" descr="Pastel colors in gradient surface design">
            <a:extLst>
              <a:ext uri="{FF2B5EF4-FFF2-40B4-BE49-F238E27FC236}">
                <a16:creationId xmlns:a16="http://schemas.microsoft.com/office/drawing/2014/main" id="{3F61F171-BA8C-28F6-8CF8-C769FE82B420}"/>
              </a:ext>
            </a:extLst>
          </p:cNvPr>
          <p:cNvPicPr>
            <a:picLocks noChangeAspect="1"/>
          </p:cNvPicPr>
          <p:nvPr/>
        </p:nvPicPr>
        <p:blipFill rotWithShape="1">
          <a:blip r:embed="rId2"/>
          <a:srcRect l="10298" r="32715" b="-1"/>
          <a:stretch/>
        </p:blipFill>
        <p:spPr>
          <a:xfrm>
            <a:off x="1" y="10"/>
            <a:ext cx="5854890" cy="6857990"/>
          </a:xfrm>
          <a:custGeom>
            <a:avLst/>
            <a:gdLst/>
            <a:ahLst/>
            <a:cxnLst/>
            <a:rect l="l" t="t" r="r" b="b"/>
            <a:pathLst>
              <a:path w="6036633" h="6858000">
                <a:moveTo>
                  <a:pt x="0" y="0"/>
                </a:moveTo>
                <a:lnTo>
                  <a:pt x="5782584" y="0"/>
                </a:lnTo>
                <a:lnTo>
                  <a:pt x="5847735" y="280891"/>
                </a:lnTo>
                <a:cubicBezTo>
                  <a:pt x="6512611" y="3337011"/>
                  <a:pt x="5215360" y="3533975"/>
                  <a:pt x="5130974" y="6590095"/>
                </a:cubicBezTo>
                <a:lnTo>
                  <a:pt x="5127340" y="6858000"/>
                </a:lnTo>
                <a:lnTo>
                  <a:pt x="0" y="6858000"/>
                </a:lnTo>
                <a:close/>
              </a:path>
            </a:pathLst>
          </a:custGeom>
        </p:spPr>
      </p:pic>
      <p:sp>
        <p:nvSpPr>
          <p:cNvPr id="44" name="Right Triangle 43">
            <a:extLst>
              <a:ext uri="{FF2B5EF4-FFF2-40B4-BE49-F238E27FC236}">
                <a16:creationId xmlns:a16="http://schemas.microsoft.com/office/drawing/2014/main" id="{F0753E91-DF19-4FA4-BFBF-221696B8D7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a:off x="6297356" y="-287372"/>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0820309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0798D1-2377-6EB1-09E2-30EFB28A08C4}"/>
              </a:ext>
            </a:extLst>
          </p:cNvPr>
          <p:cNvSpPr>
            <a:spLocks noGrp="1"/>
          </p:cNvSpPr>
          <p:nvPr>
            <p:ph type="title"/>
          </p:nvPr>
        </p:nvSpPr>
        <p:spPr>
          <a:xfrm>
            <a:off x="691079" y="232201"/>
            <a:ext cx="10325000" cy="1442463"/>
          </a:xfrm>
        </p:spPr>
        <p:txBody>
          <a:bodyPr>
            <a:normAutofit/>
          </a:bodyPr>
          <a:lstStyle/>
          <a:p>
            <a:pPr algn="ctr"/>
            <a:r>
              <a:rPr lang="en-GB" sz="8800" b="1" i="1" u="sng" dirty="0"/>
              <a:t>Content </a:t>
            </a:r>
          </a:p>
        </p:txBody>
      </p:sp>
      <p:graphicFrame>
        <p:nvGraphicFramePr>
          <p:cNvPr id="5" name="Content Placeholder 2">
            <a:extLst>
              <a:ext uri="{FF2B5EF4-FFF2-40B4-BE49-F238E27FC236}">
                <a16:creationId xmlns:a16="http://schemas.microsoft.com/office/drawing/2014/main" id="{3981788A-68D3-9E53-192E-89C487525362}"/>
              </a:ext>
            </a:extLst>
          </p:cNvPr>
          <p:cNvGraphicFramePr>
            <a:graphicFrameLocks noGrp="1"/>
          </p:cNvGraphicFramePr>
          <p:nvPr>
            <p:ph idx="1"/>
            <p:extLst>
              <p:ext uri="{D42A27DB-BD31-4B8C-83A1-F6EECF244321}">
                <p14:modId xmlns:p14="http://schemas.microsoft.com/office/powerpoint/2010/main" val="2318555130"/>
              </p:ext>
            </p:extLst>
          </p:nvPr>
        </p:nvGraphicFramePr>
        <p:xfrm>
          <a:off x="691079" y="2340131"/>
          <a:ext cx="10325000" cy="35644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433352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4D45BF-E397-40C0-AFE3-A4149E60E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2086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11" name="Group 10">
            <a:extLst>
              <a:ext uri="{FF2B5EF4-FFF2-40B4-BE49-F238E27FC236}">
                <a16:creationId xmlns:a16="http://schemas.microsoft.com/office/drawing/2014/main" id="{4473D18E-8239-4237-AAE3-669A5DC9E81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2" name="Straight Connector 11">
              <a:extLst>
                <a:ext uri="{FF2B5EF4-FFF2-40B4-BE49-F238E27FC236}">
                  <a16:creationId xmlns:a16="http://schemas.microsoft.com/office/drawing/2014/main" id="{0E3084D0-F791-4BDB-BE05-646AC39927E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34D6DCF6-A86F-4F3E-B05B-A185C88FED7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5C606F2D-64E8-4F47-8BFB-9E5461D0C1E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60BCEF1D-5A57-437F-8B18-A4BB5E7E2C9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AAE40050-1642-4F32-97F7-A55F5522419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646092F7-3842-40E2-9AA0-F5ABE853007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C573861C-1632-4B71-A9D1-6217F70560A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2789946E-7E68-4423-850D-B2685741D5F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9FD9B59D-7EA5-4D09-A4D1-8FE116E6E18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FB7DC543-FB49-4917-A784-F22671D85CA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0DD4C969-ABA8-42BF-8A5A-376D6150AF3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D41CF9EE-FFBB-4B80-9067-B93664D1E67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4A70F89B-6A43-4899-80C1-71EF00FFE95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9D017414-9CE6-4C62-9907-FFB76367847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71CBAD0-0A82-491E-B189-9B9EE284B15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71FBDB97-63E3-4080-9C98-C3AC95812DE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7EABAF5A-A1AF-407F-954C-AEC005C1DC1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AFFB3E1-F883-4DC4-AB15-C9DF8FF456C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370EECF-B2B1-4E98-9FA1-E6EAFD81ACF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33D9282E-1351-4A7C-B825-55857E6CF67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862B53C5-26FB-44BD-BA0E-8C9DC2B7354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0DEA48D3-2D0C-42DB-8DA4-683C7BA87D9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AE94B642-22AE-4405-AF09-BCF2EFA6600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B64703B3-6CD3-454A-A370-2FC6778328C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B53E6017-E992-4244-9DD2-23A81C98DF7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E025D51B-D8CF-4443-9F54-922ED4F3753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1B0D1508-2D27-4EB4-B6E9-4F05F233A4D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3F19548D-9DB1-4973-AFAF-A1714BFCF73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4B2B8E7E-308F-4C70-BB63-AA6E7F2705B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0DDB524C-34E5-4795-8662-91C3DD8352F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B13D1937-AA87-4E61-A0ED-D20D74720CE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44" name="Right Triangle 43">
            <a:extLst>
              <a:ext uri="{FF2B5EF4-FFF2-40B4-BE49-F238E27FC236}">
                <a16:creationId xmlns:a16="http://schemas.microsoft.com/office/drawing/2014/main" id="{EA51299F-406B-4318-AEA1-08F10590EF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84143" y="3153945"/>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DB3DCD0D-0738-2EA5-E4B9-0390821A4563}"/>
              </a:ext>
            </a:extLst>
          </p:cNvPr>
          <p:cNvSpPr>
            <a:spLocks noGrp="1"/>
          </p:cNvSpPr>
          <p:nvPr>
            <p:ph type="title"/>
          </p:nvPr>
        </p:nvSpPr>
        <p:spPr>
          <a:xfrm>
            <a:off x="691078" y="725950"/>
            <a:ext cx="5412263" cy="5436630"/>
          </a:xfrm>
        </p:spPr>
        <p:txBody>
          <a:bodyPr anchor="ctr">
            <a:normAutofit/>
          </a:bodyPr>
          <a:lstStyle/>
          <a:p>
            <a:pPr algn="ctr"/>
            <a:r>
              <a:rPr lang="en-GB" sz="5400" b="1" i="1" u="sng" dirty="0"/>
              <a:t>Aims and Learning Objectives</a:t>
            </a:r>
          </a:p>
        </p:txBody>
      </p:sp>
      <p:graphicFrame>
        <p:nvGraphicFramePr>
          <p:cNvPr id="5" name="Content Placeholder 2">
            <a:extLst>
              <a:ext uri="{FF2B5EF4-FFF2-40B4-BE49-F238E27FC236}">
                <a16:creationId xmlns:a16="http://schemas.microsoft.com/office/drawing/2014/main" id="{AD1EE4B3-24C6-80D2-EE46-AD88580484B3}"/>
              </a:ext>
            </a:extLst>
          </p:cNvPr>
          <p:cNvGraphicFramePr>
            <a:graphicFrameLocks noGrp="1"/>
          </p:cNvGraphicFramePr>
          <p:nvPr>
            <p:ph idx="1"/>
            <p:extLst>
              <p:ext uri="{D42A27DB-BD31-4B8C-83A1-F6EECF244321}">
                <p14:modId xmlns:p14="http://schemas.microsoft.com/office/powerpoint/2010/main" val="2987419264"/>
              </p:ext>
            </p:extLst>
          </p:nvPr>
        </p:nvGraphicFramePr>
        <p:xfrm>
          <a:off x="6630597" y="695421"/>
          <a:ext cx="5352202" cy="54671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823072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663BDD8-36FC-48B0-8862-3B51BE4F77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2086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11" name="Group 10">
            <a:extLst>
              <a:ext uri="{FF2B5EF4-FFF2-40B4-BE49-F238E27FC236}">
                <a16:creationId xmlns:a16="http://schemas.microsoft.com/office/drawing/2014/main" id="{C15A19D0-2BD2-47E7-A51B-B8083A14E79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2" name="Straight Connector 11">
              <a:extLst>
                <a:ext uri="{FF2B5EF4-FFF2-40B4-BE49-F238E27FC236}">
                  <a16:creationId xmlns:a16="http://schemas.microsoft.com/office/drawing/2014/main" id="{F6641F14-42D8-42E0-8B56-FC0A08EB2E6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3F3FEF18-8973-49F1-B984-81E6307303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28FEE187-7ECD-4C55-BE26-0DA3DDE0ED9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38708818-667C-4218-8552-2975EB0047E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2FA1A626-67CE-4E24-974F-C432A21D1DE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70029D28-01D8-4EB8-B30C-79D6F14E6CB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124E501C-EBFD-4E76-8F7F-9EFA76EFFD7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04596B9-52A8-4717-8158-2204F86D95B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F1EC080A-A9BB-467A-92A9-D597436B743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F65DD030-3FCC-4380-B680-8E171845F27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F015E10D-03D4-4A67-8377-5B0A55F3D07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2DB96670-ACA9-42B6-87A2-E4119998998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A2BC8247-310E-48D0-9CEF-43BC6E41A2C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32F09D0F-F86F-4AA5-AB1D-AAB1E5BA922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09569AF0-6598-4FCC-803D-B3C3DE030B6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91B68A9D-7921-44B8-8464-E36F028EEAF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68EB3D7-2443-4764-9991-B691C090C0A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A6128C1-7748-441C-94E4-1874BB57790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8276682F-0434-4D7E-B400-2DF99D969B4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1CD2F02B-2688-4DCD-9610-1C086528FCC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0BA0DA4B-915F-4A6D-8368-BE7B53E426C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601711BC-8D96-4E1F-934B-9E382A617A5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4364551E-CB94-4200-809A-9E33122BA62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464389BE-74F0-4F54-9DE0-2BCB33C78FA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26721F72-5343-46B1-AFC1-6DF4FF7710D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D4A528A6-14EE-4010-93CB-95F75CB96EA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9186140D-084D-4621-A556-65927AB449F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A2049A17-7EE3-4BEF-B630-AD0AB020E6A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0223B596-7D86-4AF3-AE7E-A696FEF1140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3F7FC8FA-C1DE-4F38-BCDA-464A54783EF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B5BEFE2E-F050-46F9-BAD0-939F37AA992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44" name="Right Triangle 43">
            <a:extLst>
              <a:ext uri="{FF2B5EF4-FFF2-40B4-BE49-F238E27FC236}">
                <a16:creationId xmlns:a16="http://schemas.microsoft.com/office/drawing/2014/main" id="{63D6C682-FD57-4DF7-854F-DD140E1E29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84142" y="1516213"/>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39A7BB83-72BC-E9C9-F941-22F75A20EB49}"/>
              </a:ext>
            </a:extLst>
          </p:cNvPr>
          <p:cNvSpPr>
            <a:spLocks noGrp="1"/>
          </p:cNvSpPr>
          <p:nvPr>
            <p:ph type="title"/>
          </p:nvPr>
        </p:nvSpPr>
        <p:spPr>
          <a:xfrm>
            <a:off x="1183414" y="688019"/>
            <a:ext cx="10325000" cy="1380515"/>
          </a:xfrm>
        </p:spPr>
        <p:txBody>
          <a:bodyPr>
            <a:normAutofit/>
          </a:bodyPr>
          <a:lstStyle/>
          <a:p>
            <a:r>
              <a:rPr lang="en-GB" b="1" i="1" u="sng" dirty="0"/>
              <a:t>Why is a separation of powers needed?</a:t>
            </a:r>
          </a:p>
        </p:txBody>
      </p:sp>
      <p:graphicFrame>
        <p:nvGraphicFramePr>
          <p:cNvPr id="5" name="Content Placeholder 2">
            <a:extLst>
              <a:ext uri="{FF2B5EF4-FFF2-40B4-BE49-F238E27FC236}">
                <a16:creationId xmlns:a16="http://schemas.microsoft.com/office/drawing/2014/main" id="{EEC4B28A-694B-8164-E037-2BE7AD498D9D}"/>
              </a:ext>
            </a:extLst>
          </p:cNvPr>
          <p:cNvGraphicFramePr>
            <a:graphicFrameLocks noGrp="1"/>
          </p:cNvGraphicFramePr>
          <p:nvPr>
            <p:ph idx="1"/>
            <p:extLst>
              <p:ext uri="{D42A27DB-BD31-4B8C-83A1-F6EECF244321}">
                <p14:modId xmlns:p14="http://schemas.microsoft.com/office/powerpoint/2010/main" val="1329065772"/>
              </p:ext>
            </p:extLst>
          </p:nvPr>
        </p:nvGraphicFramePr>
        <p:xfrm>
          <a:off x="690563" y="2339974"/>
          <a:ext cx="10325100" cy="38003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382952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663BDD8-36FC-48B0-8862-3B51BE4F77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2086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11" name="Group 10">
            <a:extLst>
              <a:ext uri="{FF2B5EF4-FFF2-40B4-BE49-F238E27FC236}">
                <a16:creationId xmlns:a16="http://schemas.microsoft.com/office/drawing/2014/main" id="{C15A19D0-2BD2-47E7-A51B-B8083A14E79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2" name="Straight Connector 11">
              <a:extLst>
                <a:ext uri="{FF2B5EF4-FFF2-40B4-BE49-F238E27FC236}">
                  <a16:creationId xmlns:a16="http://schemas.microsoft.com/office/drawing/2014/main" id="{F6641F14-42D8-42E0-8B56-FC0A08EB2E6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3F3FEF18-8973-49F1-B984-81E6307303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28FEE187-7ECD-4C55-BE26-0DA3DDE0ED9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38708818-667C-4218-8552-2975EB0047E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2FA1A626-67CE-4E24-974F-C432A21D1DE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70029D28-01D8-4EB8-B30C-79D6F14E6CB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124E501C-EBFD-4E76-8F7F-9EFA76EFFD7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04596B9-52A8-4717-8158-2204F86D95B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F1EC080A-A9BB-467A-92A9-D597436B743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F65DD030-3FCC-4380-B680-8E171845F27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F015E10D-03D4-4A67-8377-5B0A55F3D07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2DB96670-ACA9-42B6-87A2-E4119998998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A2BC8247-310E-48D0-9CEF-43BC6E41A2C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32F09D0F-F86F-4AA5-AB1D-AAB1E5BA922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09569AF0-6598-4FCC-803D-B3C3DE030B6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91B68A9D-7921-44B8-8464-E36F028EEAF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68EB3D7-2443-4764-9991-B691C090C0A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A6128C1-7748-441C-94E4-1874BB57790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8276682F-0434-4D7E-B400-2DF99D969B4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1CD2F02B-2688-4DCD-9610-1C086528FCC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0BA0DA4B-915F-4A6D-8368-BE7B53E426C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601711BC-8D96-4E1F-934B-9E382A617A5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4364551E-CB94-4200-809A-9E33122BA62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464389BE-74F0-4F54-9DE0-2BCB33C78FA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26721F72-5343-46B1-AFC1-6DF4FF7710D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D4A528A6-14EE-4010-93CB-95F75CB96EA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9186140D-084D-4621-A556-65927AB449F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A2049A17-7EE3-4BEF-B630-AD0AB020E6A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0223B596-7D86-4AF3-AE7E-A696FEF1140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3F7FC8FA-C1DE-4F38-BCDA-464A54783EF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B5BEFE2E-F050-46F9-BAD0-939F37AA992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44" name="Right Triangle 43">
            <a:extLst>
              <a:ext uri="{FF2B5EF4-FFF2-40B4-BE49-F238E27FC236}">
                <a16:creationId xmlns:a16="http://schemas.microsoft.com/office/drawing/2014/main" id="{63D6C682-FD57-4DF7-854F-DD140E1E29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84142" y="1516213"/>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1DCC679E-FA09-B573-FFE0-B97C45875980}"/>
              </a:ext>
            </a:extLst>
          </p:cNvPr>
          <p:cNvSpPr>
            <a:spLocks noGrp="1"/>
          </p:cNvSpPr>
          <p:nvPr>
            <p:ph type="title"/>
          </p:nvPr>
        </p:nvSpPr>
        <p:spPr>
          <a:xfrm>
            <a:off x="4201195" y="472026"/>
            <a:ext cx="3519586" cy="1380515"/>
          </a:xfrm>
        </p:spPr>
        <p:txBody>
          <a:bodyPr>
            <a:normAutofit/>
          </a:bodyPr>
          <a:lstStyle/>
          <a:p>
            <a:r>
              <a:rPr lang="en-GB" b="1" i="1" u="sng" dirty="0"/>
              <a:t>Before 2005</a:t>
            </a:r>
          </a:p>
        </p:txBody>
      </p:sp>
      <p:graphicFrame>
        <p:nvGraphicFramePr>
          <p:cNvPr id="5" name="Content Placeholder 2">
            <a:extLst>
              <a:ext uri="{FF2B5EF4-FFF2-40B4-BE49-F238E27FC236}">
                <a16:creationId xmlns:a16="http://schemas.microsoft.com/office/drawing/2014/main" id="{53290401-2ECB-AB93-FE15-D210540F8090}"/>
              </a:ext>
            </a:extLst>
          </p:cNvPr>
          <p:cNvGraphicFramePr>
            <a:graphicFrameLocks noGrp="1"/>
          </p:cNvGraphicFramePr>
          <p:nvPr>
            <p:ph idx="1"/>
            <p:extLst>
              <p:ext uri="{D42A27DB-BD31-4B8C-83A1-F6EECF244321}">
                <p14:modId xmlns:p14="http://schemas.microsoft.com/office/powerpoint/2010/main" val="3879688422"/>
              </p:ext>
            </p:extLst>
          </p:nvPr>
        </p:nvGraphicFramePr>
        <p:xfrm>
          <a:off x="690563" y="2339974"/>
          <a:ext cx="10325100" cy="38003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169013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4D45BF-E397-40C0-AFE3-A4149E60E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2086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11" name="Group 10">
            <a:extLst>
              <a:ext uri="{FF2B5EF4-FFF2-40B4-BE49-F238E27FC236}">
                <a16:creationId xmlns:a16="http://schemas.microsoft.com/office/drawing/2014/main" id="{35F4CD44-7930-4EB8-9A74-8D2F9E63693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2" name="Straight Connector 11">
              <a:extLst>
                <a:ext uri="{FF2B5EF4-FFF2-40B4-BE49-F238E27FC236}">
                  <a16:creationId xmlns:a16="http://schemas.microsoft.com/office/drawing/2014/main" id="{6F1268F0-44F7-4AC9-A3E6-9527C22F302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4880B23C-29A4-4D11-8671-EE46FECE7CD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0C2CF28E-44F6-4983-9729-A705B8709B9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1B11666B-80E2-4F7D-9613-17A65CBC170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CABFAC7C-C1E8-4988-864D-3B05D300672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42EE5A4C-9245-46EB-B145-8FDFBE6E1A4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7BFEDEDB-B657-4E62-9962-28BF5412205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965EFAA5-5243-4FE8-819B-80D4995BB70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CF92E633-809E-4E07-965A-F2F9EDCF7F1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90DE1690-3F94-4C79-9357-6653BEEF12E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F529D5DF-1A9E-4690-B016-03FB1E72DC4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E6F8E2D2-E88C-4F73-A660-D2B76298CCA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37BF3BB-FE7A-410E-AA57-73485A77570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20EC5EB5-F6E1-441C-AB44-799A5DF1B71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FD6F199F-9E76-4C7E-9DF6-20EE550DFE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691704E7-976B-4FE0-9381-8EB7818E708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E75603A9-61D4-4172-AF77-7A7CE408A7A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573C1AA7-2357-41A1-A057-FA2D44DADAE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0024205-8F58-4C8D-BE50-35E40091BCA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1737BEEA-3398-4C1B-AB48-E7173325C06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E5EE29AB-4E85-418B-A6D3-3E7B401855D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0ADE2BEB-6A23-4DFC-9A4E-E44F3CA9FFC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6ECE8D73-51C6-4818-8BD9-9202BBA0836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2EA7AA7F-CD9D-4820-B463-7B9CFEC8ECA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91618CA6-513B-458C-89C1-1FE15F1F431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C5BACA43-902B-4444-95CB-5165D5483F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78A07376-1103-43DD-A6D6-D7BAF6F0052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8FCEA8A1-BC0E-4221-B9E5-3D3C7BA2614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955D27E5-DFE1-4EE8-B982-0A392235981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FD07B27-85E5-4F3B-B432-CDBDC0F6E63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4B78179E-DE7D-4A30-9BDC-05D7AE21762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44" name="Right Triangle 43">
            <a:extLst>
              <a:ext uri="{FF2B5EF4-FFF2-40B4-BE49-F238E27FC236}">
                <a16:creationId xmlns:a16="http://schemas.microsoft.com/office/drawing/2014/main" id="{07E3C0EF-2D2A-42BA-B4E2-76E2B1FC52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84143" y="3153945"/>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6439611D-A1D9-0546-9613-CA28A77413EB}"/>
              </a:ext>
            </a:extLst>
          </p:cNvPr>
          <p:cNvSpPr>
            <a:spLocks noGrp="1"/>
          </p:cNvSpPr>
          <p:nvPr>
            <p:ph type="title"/>
          </p:nvPr>
        </p:nvSpPr>
        <p:spPr>
          <a:xfrm>
            <a:off x="691079" y="725950"/>
            <a:ext cx="3428812" cy="5436630"/>
          </a:xfrm>
        </p:spPr>
        <p:txBody>
          <a:bodyPr anchor="ctr">
            <a:normAutofit/>
          </a:bodyPr>
          <a:lstStyle/>
          <a:p>
            <a:r>
              <a:rPr lang="en-GB" b="1" i="1" u="sng"/>
              <a:t>After 2005</a:t>
            </a:r>
          </a:p>
        </p:txBody>
      </p:sp>
      <p:graphicFrame>
        <p:nvGraphicFramePr>
          <p:cNvPr id="5" name="Content Placeholder 2">
            <a:extLst>
              <a:ext uri="{FF2B5EF4-FFF2-40B4-BE49-F238E27FC236}">
                <a16:creationId xmlns:a16="http://schemas.microsoft.com/office/drawing/2014/main" id="{9CD2AEE1-7BD6-5A7D-55EF-FEFA23511FB8}"/>
              </a:ext>
            </a:extLst>
          </p:cNvPr>
          <p:cNvGraphicFramePr>
            <a:graphicFrameLocks noGrp="1"/>
          </p:cNvGraphicFramePr>
          <p:nvPr>
            <p:ph idx="1"/>
            <p:extLst>
              <p:ext uri="{D42A27DB-BD31-4B8C-83A1-F6EECF244321}">
                <p14:modId xmlns:p14="http://schemas.microsoft.com/office/powerpoint/2010/main" val="1678358493"/>
              </p:ext>
            </p:extLst>
          </p:nvPr>
        </p:nvGraphicFramePr>
        <p:xfrm>
          <a:off x="5103282" y="170170"/>
          <a:ext cx="6879517" cy="59732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975668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663BDD8-36FC-48B0-8862-3B51BE4F77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2086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11" name="Group 10">
            <a:extLst>
              <a:ext uri="{FF2B5EF4-FFF2-40B4-BE49-F238E27FC236}">
                <a16:creationId xmlns:a16="http://schemas.microsoft.com/office/drawing/2014/main" id="{B27757FA-E22B-4C03-A927-1E4B4A5855B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2" name="Straight Connector 11">
              <a:extLst>
                <a:ext uri="{FF2B5EF4-FFF2-40B4-BE49-F238E27FC236}">
                  <a16:creationId xmlns:a16="http://schemas.microsoft.com/office/drawing/2014/main" id="{9FA329A2-1D2A-4A62-A6AF-93B37310C41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EAAB6EEA-4329-4352-9BA3-1746A7111E9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DF1164F-7F9A-40C5-868D-082B3E0F117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ADB572B4-ACB4-4026-BE9F-D3523A2C1C3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F77DB227-A8B6-43DC-970A-925EED2E0F0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3B6B9264-5A30-46E0-A2C1-636FB3D1B16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B879B4D0-16B0-456E-8951-4042C78B2A2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143D00E3-B79B-41D6-9E66-07EC7E6C25F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BDD97DA3-F9CF-4985-A2BA-27DDD396C7A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472B34-25FF-41FB-BF22-42D29C83F61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3C6268AA-8DD1-4959-8136-0ECAAFD2714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1F744375-C310-46F7-AC26-C5A4BD827F5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86C08DB1-CFE5-4A9A-BCB2-C82F79C61A9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4F10D3C0-7CBD-42BF-BC76-68A25F97309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F6DF561D-125D-4BA4-BEA8-D540A3EF8FB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696CE140-59C9-47C1-9BFD-E716943C47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7D2421D5-FB16-43BB-BD72-57B6D115C2F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694B4B66-3D8B-4D67-B68A-5EE98A61C30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21CE3395-ADDA-44B4-B550-87AF22E18F3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D6A7375E-9A29-4790-AA05-FC4DCC1AE72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2E67518D-21C7-4CDB-9A75-248EEAB4350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413A36F7-9692-46D1-AA17-3036EBF7572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04FE3BA-02A8-46F8-8C46-213885DB491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7C8B1E1C-C236-410A-A75B-B5FED48E265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DFD8A655-CFAF-496E-82F7-4677B2100C3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EB52CEB0-DF45-45EF-B19A-A15C1A17E11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7D16414C-77DA-4C7E-8E62-862EAA940E8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AC5789C5-251A-445C-8D17-18D36F8B518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9BA0ACD3-25B4-4C98-B833-09426BA9CCE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0C2EAAE7-E646-4A26-BA0E-A130ECE6A4E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8F4E911F-A532-42C7-B083-1E5BA8D71AF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44" name="Right Triangle 43">
            <a:extLst>
              <a:ext uri="{FF2B5EF4-FFF2-40B4-BE49-F238E27FC236}">
                <a16:creationId xmlns:a16="http://schemas.microsoft.com/office/drawing/2014/main" id="{1DEA6A44-CD60-4DFD-802B-A4F4BFCB71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a:off x="5820162" y="-288353"/>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A03CAB1C-2384-63E5-3E6E-9ABBAB1E4BCA}"/>
              </a:ext>
            </a:extLst>
          </p:cNvPr>
          <p:cNvSpPr>
            <a:spLocks noGrp="1"/>
          </p:cNvSpPr>
          <p:nvPr>
            <p:ph type="title"/>
          </p:nvPr>
        </p:nvSpPr>
        <p:spPr>
          <a:xfrm>
            <a:off x="956330" y="630293"/>
            <a:ext cx="10794505" cy="910947"/>
          </a:xfrm>
        </p:spPr>
        <p:txBody>
          <a:bodyPr>
            <a:normAutofit fontScale="90000"/>
          </a:bodyPr>
          <a:lstStyle/>
          <a:p>
            <a:pPr algn="ctr"/>
            <a:r>
              <a:rPr lang="en-GB" sz="5400" b="1" i="1" u="sng" dirty="0"/>
              <a:t>Where do they overlap?</a:t>
            </a:r>
          </a:p>
        </p:txBody>
      </p:sp>
      <p:graphicFrame>
        <p:nvGraphicFramePr>
          <p:cNvPr id="5" name="Content Placeholder 2">
            <a:extLst>
              <a:ext uri="{FF2B5EF4-FFF2-40B4-BE49-F238E27FC236}">
                <a16:creationId xmlns:a16="http://schemas.microsoft.com/office/drawing/2014/main" id="{EDD17D3A-CEE4-4422-4BFF-D9FCEB59884E}"/>
              </a:ext>
            </a:extLst>
          </p:cNvPr>
          <p:cNvGraphicFramePr>
            <a:graphicFrameLocks noGrp="1"/>
          </p:cNvGraphicFramePr>
          <p:nvPr>
            <p:ph idx="1"/>
            <p:extLst>
              <p:ext uri="{D42A27DB-BD31-4B8C-83A1-F6EECF244321}">
                <p14:modId xmlns:p14="http://schemas.microsoft.com/office/powerpoint/2010/main" val="1358184008"/>
              </p:ext>
            </p:extLst>
          </p:nvPr>
        </p:nvGraphicFramePr>
        <p:xfrm>
          <a:off x="690562" y="2255831"/>
          <a:ext cx="10840679" cy="38844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772161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4D45BF-E397-40C0-AFE3-A4149E60E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2086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11" name="Group 10">
            <a:extLst>
              <a:ext uri="{FF2B5EF4-FFF2-40B4-BE49-F238E27FC236}">
                <a16:creationId xmlns:a16="http://schemas.microsoft.com/office/drawing/2014/main" id="{4473D18E-8239-4237-AAE3-669A5DC9E81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2" name="Straight Connector 11">
              <a:extLst>
                <a:ext uri="{FF2B5EF4-FFF2-40B4-BE49-F238E27FC236}">
                  <a16:creationId xmlns:a16="http://schemas.microsoft.com/office/drawing/2014/main" id="{0E3084D0-F791-4BDB-BE05-646AC39927E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34D6DCF6-A86F-4F3E-B05B-A185C88FED7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5C606F2D-64E8-4F47-8BFB-9E5461D0C1E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60BCEF1D-5A57-437F-8B18-A4BB5E7E2C9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AAE40050-1642-4F32-97F7-A55F5522419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646092F7-3842-40E2-9AA0-F5ABE853007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C573861C-1632-4B71-A9D1-6217F70560A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2789946E-7E68-4423-850D-B2685741D5F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9FD9B59D-7EA5-4D09-A4D1-8FE116E6E18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FB7DC543-FB49-4917-A784-F22671D85CA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0DD4C969-ABA8-42BF-8A5A-376D6150AF3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D41CF9EE-FFBB-4B80-9067-B93664D1E67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4A70F89B-6A43-4899-80C1-71EF00FFE95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9D017414-9CE6-4C62-9907-FFB76367847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71CBAD0-0A82-491E-B189-9B9EE284B15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71FBDB97-63E3-4080-9C98-C3AC95812DE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7EABAF5A-A1AF-407F-954C-AEC005C1DC1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AFFB3E1-F883-4DC4-AB15-C9DF8FF456C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370EECF-B2B1-4E98-9FA1-E6EAFD81ACF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33D9282E-1351-4A7C-B825-55857E6CF67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862B53C5-26FB-44BD-BA0E-8C9DC2B7354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0DEA48D3-2D0C-42DB-8DA4-683C7BA87D9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AE94B642-22AE-4405-AF09-BCF2EFA6600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B64703B3-6CD3-454A-A370-2FC6778328C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B53E6017-E992-4244-9DD2-23A81C98DF7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E025D51B-D8CF-4443-9F54-922ED4F3753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1B0D1508-2D27-4EB4-B6E9-4F05F233A4D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3F19548D-9DB1-4973-AFAF-A1714BFCF73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4B2B8E7E-308F-4C70-BB63-AA6E7F2705B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0DDB524C-34E5-4795-8662-91C3DD8352F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B13D1937-AA87-4E61-A0ED-D20D74720CE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44" name="Right Triangle 43">
            <a:extLst>
              <a:ext uri="{FF2B5EF4-FFF2-40B4-BE49-F238E27FC236}">
                <a16:creationId xmlns:a16="http://schemas.microsoft.com/office/drawing/2014/main" id="{EA51299F-406B-4318-AEA1-08F10590EF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84143" y="3153945"/>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2288E434-5A07-62BA-82D3-D6050C9D80D1}"/>
              </a:ext>
            </a:extLst>
          </p:cNvPr>
          <p:cNvSpPr>
            <a:spLocks noGrp="1"/>
          </p:cNvSpPr>
          <p:nvPr>
            <p:ph type="title"/>
          </p:nvPr>
        </p:nvSpPr>
        <p:spPr>
          <a:xfrm>
            <a:off x="691078" y="725950"/>
            <a:ext cx="5412263" cy="5436630"/>
          </a:xfrm>
        </p:spPr>
        <p:txBody>
          <a:bodyPr anchor="ctr">
            <a:normAutofit/>
          </a:bodyPr>
          <a:lstStyle/>
          <a:p>
            <a:r>
              <a:rPr lang="en-GB" b="1" i="1" u="sng"/>
              <a:t>Parliament and the executive overlap</a:t>
            </a:r>
          </a:p>
        </p:txBody>
      </p:sp>
      <p:graphicFrame>
        <p:nvGraphicFramePr>
          <p:cNvPr id="5" name="Content Placeholder 2">
            <a:extLst>
              <a:ext uri="{FF2B5EF4-FFF2-40B4-BE49-F238E27FC236}">
                <a16:creationId xmlns:a16="http://schemas.microsoft.com/office/drawing/2014/main" id="{D7B66447-7F1F-0479-AEED-37523AF375E1}"/>
              </a:ext>
            </a:extLst>
          </p:cNvPr>
          <p:cNvGraphicFramePr>
            <a:graphicFrameLocks noGrp="1"/>
          </p:cNvGraphicFramePr>
          <p:nvPr>
            <p:ph idx="1"/>
            <p:extLst>
              <p:ext uri="{D42A27DB-BD31-4B8C-83A1-F6EECF244321}">
                <p14:modId xmlns:p14="http://schemas.microsoft.com/office/powerpoint/2010/main" val="2403125929"/>
              </p:ext>
            </p:extLst>
          </p:nvPr>
        </p:nvGraphicFramePr>
        <p:xfrm>
          <a:off x="6630597" y="695421"/>
          <a:ext cx="5352202" cy="54671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85424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663BDD8-36FC-48B0-8862-3B51BE4F77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2086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11" name="Group 10">
            <a:extLst>
              <a:ext uri="{FF2B5EF4-FFF2-40B4-BE49-F238E27FC236}">
                <a16:creationId xmlns:a16="http://schemas.microsoft.com/office/drawing/2014/main" id="{C15A19D0-2BD2-47E7-A51B-B8083A14E79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2" name="Straight Connector 11">
              <a:extLst>
                <a:ext uri="{FF2B5EF4-FFF2-40B4-BE49-F238E27FC236}">
                  <a16:creationId xmlns:a16="http://schemas.microsoft.com/office/drawing/2014/main" id="{F6641F14-42D8-42E0-8B56-FC0A08EB2E6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3F3FEF18-8973-49F1-B984-81E6307303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28FEE187-7ECD-4C55-BE26-0DA3DDE0ED9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38708818-667C-4218-8552-2975EB0047E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2FA1A626-67CE-4E24-974F-C432A21D1DE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70029D28-01D8-4EB8-B30C-79D6F14E6CB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124E501C-EBFD-4E76-8F7F-9EFA76EFFD7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04596B9-52A8-4717-8158-2204F86D95B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F1EC080A-A9BB-467A-92A9-D597436B743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F65DD030-3FCC-4380-B680-8E171845F27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F015E10D-03D4-4A67-8377-5B0A55F3D07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2DB96670-ACA9-42B6-87A2-E4119998998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A2BC8247-310E-48D0-9CEF-43BC6E41A2C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32F09D0F-F86F-4AA5-AB1D-AAB1E5BA922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09569AF0-6598-4FCC-803D-B3C3DE030B6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91B68A9D-7921-44B8-8464-E36F028EEAF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68EB3D7-2443-4764-9991-B691C090C0A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A6128C1-7748-441C-94E4-1874BB57790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8276682F-0434-4D7E-B400-2DF99D969B4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1CD2F02B-2688-4DCD-9610-1C086528FCC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0BA0DA4B-915F-4A6D-8368-BE7B53E426C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601711BC-8D96-4E1F-934B-9E382A617A5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4364551E-CB94-4200-809A-9E33122BA62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464389BE-74F0-4F54-9DE0-2BCB33C78FA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26721F72-5343-46B1-AFC1-6DF4FF7710D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D4A528A6-14EE-4010-93CB-95F75CB96EA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9186140D-084D-4621-A556-65927AB449F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A2049A17-7EE3-4BEF-B630-AD0AB020E6A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0223B596-7D86-4AF3-AE7E-A696FEF1140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3F7FC8FA-C1DE-4F38-BCDA-464A54783EF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B5BEFE2E-F050-46F9-BAD0-939F37AA992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44" name="Right Triangle 43">
            <a:extLst>
              <a:ext uri="{FF2B5EF4-FFF2-40B4-BE49-F238E27FC236}">
                <a16:creationId xmlns:a16="http://schemas.microsoft.com/office/drawing/2014/main" id="{63D6C682-FD57-4DF7-854F-DD140E1E29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84142" y="1516213"/>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2D7950DE-F270-A5ED-E0AD-C8AF00532326}"/>
              </a:ext>
            </a:extLst>
          </p:cNvPr>
          <p:cNvSpPr>
            <a:spLocks noGrp="1"/>
          </p:cNvSpPr>
          <p:nvPr>
            <p:ph type="title"/>
          </p:nvPr>
        </p:nvSpPr>
        <p:spPr>
          <a:xfrm>
            <a:off x="691079" y="725951"/>
            <a:ext cx="10325000" cy="1380515"/>
          </a:xfrm>
        </p:spPr>
        <p:txBody>
          <a:bodyPr>
            <a:normAutofit/>
          </a:bodyPr>
          <a:lstStyle/>
          <a:p>
            <a:pPr algn="ctr"/>
            <a:r>
              <a:rPr lang="en-GB" sz="6600" b="1" i="1" u="sng" dirty="0"/>
              <a:t>Think!</a:t>
            </a:r>
          </a:p>
        </p:txBody>
      </p:sp>
      <p:graphicFrame>
        <p:nvGraphicFramePr>
          <p:cNvPr id="5" name="Content Placeholder 2">
            <a:extLst>
              <a:ext uri="{FF2B5EF4-FFF2-40B4-BE49-F238E27FC236}">
                <a16:creationId xmlns:a16="http://schemas.microsoft.com/office/drawing/2014/main" id="{A0E13DFA-3A97-5088-856E-354AB1D1C94A}"/>
              </a:ext>
            </a:extLst>
          </p:cNvPr>
          <p:cNvGraphicFramePr>
            <a:graphicFrameLocks noGrp="1"/>
          </p:cNvGraphicFramePr>
          <p:nvPr>
            <p:ph idx="1"/>
            <p:extLst>
              <p:ext uri="{D42A27DB-BD31-4B8C-83A1-F6EECF244321}">
                <p14:modId xmlns:p14="http://schemas.microsoft.com/office/powerpoint/2010/main" val="1512206225"/>
              </p:ext>
            </p:extLst>
          </p:nvPr>
        </p:nvGraphicFramePr>
        <p:xfrm>
          <a:off x="690563" y="2339974"/>
          <a:ext cx="10325100" cy="38003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671903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4D45BF-E397-40C0-AFE3-A4149E60E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2086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11" name="Group 10">
            <a:extLst>
              <a:ext uri="{FF2B5EF4-FFF2-40B4-BE49-F238E27FC236}">
                <a16:creationId xmlns:a16="http://schemas.microsoft.com/office/drawing/2014/main" id="{4473D18E-8239-4237-AAE3-669A5DC9E81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2" name="Straight Connector 11">
              <a:extLst>
                <a:ext uri="{FF2B5EF4-FFF2-40B4-BE49-F238E27FC236}">
                  <a16:creationId xmlns:a16="http://schemas.microsoft.com/office/drawing/2014/main" id="{0E3084D0-F791-4BDB-BE05-646AC39927E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34D6DCF6-A86F-4F3E-B05B-A185C88FED7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5C606F2D-64E8-4F47-8BFB-9E5461D0C1E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60BCEF1D-5A57-437F-8B18-A4BB5E7E2C9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AAE40050-1642-4F32-97F7-A55F5522419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646092F7-3842-40E2-9AA0-F5ABE853007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C573861C-1632-4B71-A9D1-6217F70560A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2789946E-7E68-4423-850D-B2685741D5F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9FD9B59D-7EA5-4D09-A4D1-8FE116E6E18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FB7DC543-FB49-4917-A784-F22671D85CA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0DD4C969-ABA8-42BF-8A5A-376D6150AF3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D41CF9EE-FFBB-4B80-9067-B93664D1E67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4A70F89B-6A43-4899-80C1-71EF00FFE95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9D017414-9CE6-4C62-9907-FFB76367847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71CBAD0-0A82-491E-B189-9B9EE284B15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71FBDB97-63E3-4080-9C98-C3AC95812DE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7EABAF5A-A1AF-407F-954C-AEC005C1DC1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AFFB3E1-F883-4DC4-AB15-C9DF8FF456C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370EECF-B2B1-4E98-9FA1-E6EAFD81ACF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33D9282E-1351-4A7C-B825-55857E6CF67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862B53C5-26FB-44BD-BA0E-8C9DC2B7354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0DEA48D3-2D0C-42DB-8DA4-683C7BA87D9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AE94B642-22AE-4405-AF09-BCF2EFA6600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B64703B3-6CD3-454A-A370-2FC6778328C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B53E6017-E992-4244-9DD2-23A81C98DF7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E025D51B-D8CF-4443-9F54-922ED4F3753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1B0D1508-2D27-4EB4-B6E9-4F05F233A4D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3F19548D-9DB1-4973-AFAF-A1714BFCF73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4B2B8E7E-308F-4C70-BB63-AA6E7F2705B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0DDB524C-34E5-4795-8662-91C3DD8352F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B13D1937-AA87-4E61-A0ED-D20D74720CE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44" name="Right Triangle 43">
            <a:extLst>
              <a:ext uri="{FF2B5EF4-FFF2-40B4-BE49-F238E27FC236}">
                <a16:creationId xmlns:a16="http://schemas.microsoft.com/office/drawing/2014/main" id="{EA51299F-406B-4318-AEA1-08F10590EF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84143" y="3153945"/>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A8D9E38C-8821-3A4B-029A-56A05D02822A}"/>
              </a:ext>
            </a:extLst>
          </p:cNvPr>
          <p:cNvSpPr>
            <a:spLocks noGrp="1"/>
          </p:cNvSpPr>
          <p:nvPr>
            <p:ph type="title"/>
          </p:nvPr>
        </p:nvSpPr>
        <p:spPr>
          <a:xfrm>
            <a:off x="691078" y="725950"/>
            <a:ext cx="5412263" cy="5436630"/>
          </a:xfrm>
        </p:spPr>
        <p:txBody>
          <a:bodyPr anchor="ctr">
            <a:normAutofit/>
          </a:bodyPr>
          <a:lstStyle/>
          <a:p>
            <a:r>
              <a:rPr lang="en-GB" b="1" i="1" u="sng" dirty="0"/>
              <a:t>Constitutional Reform Act 2005 and Judiciary</a:t>
            </a:r>
            <a:endParaRPr lang="en-GB" b="1" i="1" u="sng"/>
          </a:p>
        </p:txBody>
      </p:sp>
      <p:graphicFrame>
        <p:nvGraphicFramePr>
          <p:cNvPr id="5" name="Content Placeholder 2">
            <a:extLst>
              <a:ext uri="{FF2B5EF4-FFF2-40B4-BE49-F238E27FC236}">
                <a16:creationId xmlns:a16="http://schemas.microsoft.com/office/drawing/2014/main" id="{27C898BD-CA67-F10C-F386-805C6C8B95E6}"/>
              </a:ext>
            </a:extLst>
          </p:cNvPr>
          <p:cNvGraphicFramePr>
            <a:graphicFrameLocks noGrp="1"/>
          </p:cNvGraphicFramePr>
          <p:nvPr>
            <p:ph idx="1"/>
            <p:extLst>
              <p:ext uri="{D42A27DB-BD31-4B8C-83A1-F6EECF244321}">
                <p14:modId xmlns:p14="http://schemas.microsoft.com/office/powerpoint/2010/main" val="1623957085"/>
              </p:ext>
            </p:extLst>
          </p:nvPr>
        </p:nvGraphicFramePr>
        <p:xfrm>
          <a:off x="6630597" y="695421"/>
          <a:ext cx="5352202" cy="54671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380251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4D45BF-E397-40C0-AFE3-A4149E60E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2086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11" name="Group 10">
            <a:extLst>
              <a:ext uri="{FF2B5EF4-FFF2-40B4-BE49-F238E27FC236}">
                <a16:creationId xmlns:a16="http://schemas.microsoft.com/office/drawing/2014/main" id="{4473D18E-8239-4237-AAE3-669A5DC9E81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2" name="Straight Connector 11">
              <a:extLst>
                <a:ext uri="{FF2B5EF4-FFF2-40B4-BE49-F238E27FC236}">
                  <a16:creationId xmlns:a16="http://schemas.microsoft.com/office/drawing/2014/main" id="{0E3084D0-F791-4BDB-BE05-646AC39927E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34D6DCF6-A86F-4F3E-B05B-A185C88FED7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5C606F2D-64E8-4F47-8BFB-9E5461D0C1E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60BCEF1D-5A57-437F-8B18-A4BB5E7E2C9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AAE40050-1642-4F32-97F7-A55F5522419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646092F7-3842-40E2-9AA0-F5ABE853007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C573861C-1632-4B71-A9D1-6217F70560A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2789946E-7E68-4423-850D-B2685741D5F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9FD9B59D-7EA5-4D09-A4D1-8FE116E6E18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FB7DC543-FB49-4917-A784-F22671D85CA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0DD4C969-ABA8-42BF-8A5A-376D6150AF3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D41CF9EE-FFBB-4B80-9067-B93664D1E67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4A70F89B-6A43-4899-80C1-71EF00FFE95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9D017414-9CE6-4C62-9907-FFB76367847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71CBAD0-0A82-491E-B189-9B9EE284B15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71FBDB97-63E3-4080-9C98-C3AC95812DE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7EABAF5A-A1AF-407F-954C-AEC005C1DC1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AFFB3E1-F883-4DC4-AB15-C9DF8FF456C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370EECF-B2B1-4E98-9FA1-E6EAFD81ACF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33D9282E-1351-4A7C-B825-55857E6CF67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862B53C5-26FB-44BD-BA0E-8C9DC2B7354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0DEA48D3-2D0C-42DB-8DA4-683C7BA87D9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AE94B642-22AE-4405-AF09-BCF2EFA6600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B64703B3-6CD3-454A-A370-2FC6778328C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B53E6017-E992-4244-9DD2-23A81C98DF7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E025D51B-D8CF-4443-9F54-922ED4F3753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1B0D1508-2D27-4EB4-B6E9-4F05F233A4D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3F19548D-9DB1-4973-AFAF-A1714BFCF73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4B2B8E7E-308F-4C70-BB63-AA6E7F2705B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0DDB524C-34E5-4795-8662-91C3DD8352F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B13D1937-AA87-4E61-A0ED-D20D74720CE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44" name="Right Triangle 43">
            <a:extLst>
              <a:ext uri="{FF2B5EF4-FFF2-40B4-BE49-F238E27FC236}">
                <a16:creationId xmlns:a16="http://schemas.microsoft.com/office/drawing/2014/main" id="{EA51299F-406B-4318-AEA1-08F10590EF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84143" y="3153945"/>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0BA13B7E-1524-150F-8313-4AAE9639BD35}"/>
              </a:ext>
            </a:extLst>
          </p:cNvPr>
          <p:cNvSpPr>
            <a:spLocks noGrp="1"/>
          </p:cNvSpPr>
          <p:nvPr>
            <p:ph type="title"/>
          </p:nvPr>
        </p:nvSpPr>
        <p:spPr>
          <a:xfrm>
            <a:off x="691078" y="725950"/>
            <a:ext cx="5412263" cy="5436630"/>
          </a:xfrm>
        </p:spPr>
        <p:txBody>
          <a:bodyPr anchor="ctr">
            <a:normAutofit/>
          </a:bodyPr>
          <a:lstStyle/>
          <a:p>
            <a:pPr algn="ctr"/>
            <a:r>
              <a:rPr lang="en-GB" b="1" i="1" u="sng" dirty="0"/>
              <a:t>Constitutional Reform Act 2005</a:t>
            </a:r>
          </a:p>
        </p:txBody>
      </p:sp>
      <p:graphicFrame>
        <p:nvGraphicFramePr>
          <p:cNvPr id="5" name="Content Placeholder 2">
            <a:extLst>
              <a:ext uri="{FF2B5EF4-FFF2-40B4-BE49-F238E27FC236}">
                <a16:creationId xmlns:a16="http://schemas.microsoft.com/office/drawing/2014/main" id="{BF5A8EA8-FC37-4F29-F9B7-8647DF08D088}"/>
              </a:ext>
            </a:extLst>
          </p:cNvPr>
          <p:cNvGraphicFramePr>
            <a:graphicFrameLocks noGrp="1"/>
          </p:cNvGraphicFramePr>
          <p:nvPr>
            <p:ph idx="1"/>
            <p:extLst>
              <p:ext uri="{D42A27DB-BD31-4B8C-83A1-F6EECF244321}">
                <p14:modId xmlns:p14="http://schemas.microsoft.com/office/powerpoint/2010/main" val="241132095"/>
              </p:ext>
            </p:extLst>
          </p:nvPr>
        </p:nvGraphicFramePr>
        <p:xfrm>
          <a:off x="6630597" y="695421"/>
          <a:ext cx="5352202" cy="54671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242450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4D45BF-E397-40C0-AFE3-A4149E60E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2086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11" name="Group 10">
            <a:extLst>
              <a:ext uri="{FF2B5EF4-FFF2-40B4-BE49-F238E27FC236}">
                <a16:creationId xmlns:a16="http://schemas.microsoft.com/office/drawing/2014/main" id="{35F4CD44-7930-4EB8-9A74-8D2F9E63693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2" name="Straight Connector 11">
              <a:extLst>
                <a:ext uri="{FF2B5EF4-FFF2-40B4-BE49-F238E27FC236}">
                  <a16:creationId xmlns:a16="http://schemas.microsoft.com/office/drawing/2014/main" id="{6F1268F0-44F7-4AC9-A3E6-9527C22F302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4880B23C-29A4-4D11-8671-EE46FECE7CD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0C2CF28E-44F6-4983-9729-A705B8709B9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1B11666B-80E2-4F7D-9613-17A65CBC170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CABFAC7C-C1E8-4988-864D-3B05D300672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42EE5A4C-9245-46EB-B145-8FDFBE6E1A4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7BFEDEDB-B657-4E62-9962-28BF5412205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965EFAA5-5243-4FE8-819B-80D4995BB70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CF92E633-809E-4E07-965A-F2F9EDCF7F1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90DE1690-3F94-4C79-9357-6653BEEF12E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F529D5DF-1A9E-4690-B016-03FB1E72DC4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E6F8E2D2-E88C-4F73-A660-D2B76298CCA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37BF3BB-FE7A-410E-AA57-73485A77570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20EC5EB5-F6E1-441C-AB44-799A5DF1B71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FD6F199F-9E76-4C7E-9DF6-20EE550DFE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691704E7-976B-4FE0-9381-8EB7818E708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E75603A9-61D4-4172-AF77-7A7CE408A7A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573C1AA7-2357-41A1-A057-FA2D44DADAE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0024205-8F58-4C8D-BE50-35E40091BCA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1737BEEA-3398-4C1B-AB48-E7173325C06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E5EE29AB-4E85-418B-A6D3-3E7B401855D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0ADE2BEB-6A23-4DFC-9A4E-E44F3CA9FFC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6ECE8D73-51C6-4818-8BD9-9202BBA0836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2EA7AA7F-CD9D-4820-B463-7B9CFEC8ECA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91618CA6-513B-458C-89C1-1FE15F1F431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C5BACA43-902B-4444-95CB-5165D5483F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78A07376-1103-43DD-A6D6-D7BAF6F0052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8FCEA8A1-BC0E-4221-B9E5-3D3C7BA2614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955D27E5-DFE1-4EE8-B982-0A392235981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FD07B27-85E5-4F3B-B432-CDBDC0F6E63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4B78179E-DE7D-4A30-9BDC-05D7AE21762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44" name="Right Triangle 43">
            <a:extLst>
              <a:ext uri="{FF2B5EF4-FFF2-40B4-BE49-F238E27FC236}">
                <a16:creationId xmlns:a16="http://schemas.microsoft.com/office/drawing/2014/main" id="{07E3C0EF-2D2A-42BA-B4E2-76E2B1FC52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84143" y="3153945"/>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C32A4895-2796-5FE0-72F9-1A233E64E689}"/>
              </a:ext>
            </a:extLst>
          </p:cNvPr>
          <p:cNvSpPr>
            <a:spLocks noGrp="1"/>
          </p:cNvSpPr>
          <p:nvPr>
            <p:ph type="title"/>
          </p:nvPr>
        </p:nvSpPr>
        <p:spPr>
          <a:xfrm>
            <a:off x="691079" y="725950"/>
            <a:ext cx="3823256" cy="5436630"/>
          </a:xfrm>
        </p:spPr>
        <p:txBody>
          <a:bodyPr anchor="ctr">
            <a:normAutofit/>
          </a:bodyPr>
          <a:lstStyle/>
          <a:p>
            <a:pPr algn="ctr"/>
            <a:r>
              <a:rPr lang="en-GB" sz="5400" b="1" i="1" u="sng" dirty="0"/>
              <a:t>Lord Chancellor </a:t>
            </a:r>
          </a:p>
        </p:txBody>
      </p:sp>
      <p:graphicFrame>
        <p:nvGraphicFramePr>
          <p:cNvPr id="5" name="Content Placeholder 2">
            <a:extLst>
              <a:ext uri="{FF2B5EF4-FFF2-40B4-BE49-F238E27FC236}">
                <a16:creationId xmlns:a16="http://schemas.microsoft.com/office/drawing/2014/main" id="{F6979970-D4E8-8612-9597-E2AFFBAEA166}"/>
              </a:ext>
            </a:extLst>
          </p:cNvPr>
          <p:cNvGraphicFramePr>
            <a:graphicFrameLocks noGrp="1"/>
          </p:cNvGraphicFramePr>
          <p:nvPr>
            <p:ph idx="1"/>
            <p:extLst>
              <p:ext uri="{D42A27DB-BD31-4B8C-83A1-F6EECF244321}">
                <p14:modId xmlns:p14="http://schemas.microsoft.com/office/powerpoint/2010/main" val="340630279"/>
              </p:ext>
            </p:extLst>
          </p:nvPr>
        </p:nvGraphicFramePr>
        <p:xfrm>
          <a:off x="5103282" y="170170"/>
          <a:ext cx="6879517" cy="59732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116265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4D45BF-E397-40C0-AFE3-A4149E60E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2086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11" name="Group 10">
            <a:extLst>
              <a:ext uri="{FF2B5EF4-FFF2-40B4-BE49-F238E27FC236}">
                <a16:creationId xmlns:a16="http://schemas.microsoft.com/office/drawing/2014/main" id="{35F4CD44-7930-4EB8-9A74-8D2F9E63693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2" name="Straight Connector 11">
              <a:extLst>
                <a:ext uri="{FF2B5EF4-FFF2-40B4-BE49-F238E27FC236}">
                  <a16:creationId xmlns:a16="http://schemas.microsoft.com/office/drawing/2014/main" id="{6F1268F0-44F7-4AC9-A3E6-9527C22F302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4880B23C-29A4-4D11-8671-EE46FECE7CD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0C2CF28E-44F6-4983-9729-A705B8709B9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1B11666B-80E2-4F7D-9613-17A65CBC170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CABFAC7C-C1E8-4988-864D-3B05D300672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42EE5A4C-9245-46EB-B145-8FDFBE6E1A4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7BFEDEDB-B657-4E62-9962-28BF5412205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965EFAA5-5243-4FE8-819B-80D4995BB70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CF92E633-809E-4E07-965A-F2F9EDCF7F1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90DE1690-3F94-4C79-9357-6653BEEF12E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F529D5DF-1A9E-4690-B016-03FB1E72DC4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E6F8E2D2-E88C-4F73-A660-D2B76298CCA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37BF3BB-FE7A-410E-AA57-73485A77570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20EC5EB5-F6E1-441C-AB44-799A5DF1B71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FD6F199F-9E76-4C7E-9DF6-20EE550DFE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691704E7-976B-4FE0-9381-8EB7818E708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E75603A9-61D4-4172-AF77-7A7CE408A7A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573C1AA7-2357-41A1-A057-FA2D44DADAE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0024205-8F58-4C8D-BE50-35E40091BCA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1737BEEA-3398-4C1B-AB48-E7173325C06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E5EE29AB-4E85-418B-A6D3-3E7B401855D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0ADE2BEB-6A23-4DFC-9A4E-E44F3CA9FFC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6ECE8D73-51C6-4818-8BD9-9202BBA0836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2EA7AA7F-CD9D-4820-B463-7B9CFEC8ECA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91618CA6-513B-458C-89C1-1FE15F1F431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C5BACA43-902B-4444-95CB-5165D5483F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78A07376-1103-43DD-A6D6-D7BAF6F0052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8FCEA8A1-BC0E-4221-B9E5-3D3C7BA2614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955D27E5-DFE1-4EE8-B982-0A392235981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FD07B27-85E5-4F3B-B432-CDBDC0F6E63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4B78179E-DE7D-4A30-9BDC-05D7AE21762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44" name="Right Triangle 43">
            <a:extLst>
              <a:ext uri="{FF2B5EF4-FFF2-40B4-BE49-F238E27FC236}">
                <a16:creationId xmlns:a16="http://schemas.microsoft.com/office/drawing/2014/main" id="{07E3C0EF-2D2A-42BA-B4E2-76E2B1FC52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84143" y="3153945"/>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8563488D-6A66-45A6-DA81-09F6F8650B8B}"/>
              </a:ext>
            </a:extLst>
          </p:cNvPr>
          <p:cNvSpPr>
            <a:spLocks noGrp="1"/>
          </p:cNvSpPr>
          <p:nvPr>
            <p:ph type="title"/>
          </p:nvPr>
        </p:nvSpPr>
        <p:spPr>
          <a:xfrm>
            <a:off x="691079" y="725950"/>
            <a:ext cx="3428812" cy="5436630"/>
          </a:xfrm>
        </p:spPr>
        <p:txBody>
          <a:bodyPr anchor="ctr">
            <a:normAutofit/>
          </a:bodyPr>
          <a:lstStyle/>
          <a:p>
            <a:pPr algn="ctr"/>
            <a:r>
              <a:rPr lang="en-GB" b="1" i="1" u="sng" dirty="0"/>
              <a:t>Changes made by the Constitutional Reform Act 2005</a:t>
            </a:r>
          </a:p>
        </p:txBody>
      </p:sp>
      <p:graphicFrame>
        <p:nvGraphicFramePr>
          <p:cNvPr id="5" name="Content Placeholder 2">
            <a:extLst>
              <a:ext uri="{FF2B5EF4-FFF2-40B4-BE49-F238E27FC236}">
                <a16:creationId xmlns:a16="http://schemas.microsoft.com/office/drawing/2014/main" id="{57A3A519-1936-1680-F6B6-F453EC81A428}"/>
              </a:ext>
            </a:extLst>
          </p:cNvPr>
          <p:cNvGraphicFramePr>
            <a:graphicFrameLocks noGrp="1"/>
          </p:cNvGraphicFramePr>
          <p:nvPr>
            <p:ph idx="1"/>
            <p:extLst>
              <p:ext uri="{D42A27DB-BD31-4B8C-83A1-F6EECF244321}">
                <p14:modId xmlns:p14="http://schemas.microsoft.com/office/powerpoint/2010/main" val="2276915556"/>
              </p:ext>
            </p:extLst>
          </p:nvPr>
        </p:nvGraphicFramePr>
        <p:xfrm>
          <a:off x="5103282" y="170170"/>
          <a:ext cx="6879517" cy="59732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644952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4D45BF-E397-40C0-AFE3-A4149E60E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2086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11" name="Group 10">
            <a:extLst>
              <a:ext uri="{FF2B5EF4-FFF2-40B4-BE49-F238E27FC236}">
                <a16:creationId xmlns:a16="http://schemas.microsoft.com/office/drawing/2014/main" id="{35F4CD44-7930-4EB8-9A74-8D2F9E63693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2" name="Straight Connector 11">
              <a:extLst>
                <a:ext uri="{FF2B5EF4-FFF2-40B4-BE49-F238E27FC236}">
                  <a16:creationId xmlns:a16="http://schemas.microsoft.com/office/drawing/2014/main" id="{6F1268F0-44F7-4AC9-A3E6-9527C22F302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4880B23C-29A4-4D11-8671-EE46FECE7CD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0C2CF28E-44F6-4983-9729-A705B8709B9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1B11666B-80E2-4F7D-9613-17A65CBC170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CABFAC7C-C1E8-4988-864D-3B05D300672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42EE5A4C-9245-46EB-B145-8FDFBE6E1A4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7BFEDEDB-B657-4E62-9962-28BF5412205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965EFAA5-5243-4FE8-819B-80D4995BB70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CF92E633-809E-4E07-965A-F2F9EDCF7F1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90DE1690-3F94-4C79-9357-6653BEEF12E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F529D5DF-1A9E-4690-B016-03FB1E72DC4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E6F8E2D2-E88C-4F73-A660-D2B76298CCA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37BF3BB-FE7A-410E-AA57-73485A77570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20EC5EB5-F6E1-441C-AB44-799A5DF1B71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FD6F199F-9E76-4C7E-9DF6-20EE550DFE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691704E7-976B-4FE0-9381-8EB7818E708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E75603A9-61D4-4172-AF77-7A7CE408A7A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573C1AA7-2357-41A1-A057-FA2D44DADAE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0024205-8F58-4C8D-BE50-35E40091BCA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1737BEEA-3398-4C1B-AB48-E7173325C06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E5EE29AB-4E85-418B-A6D3-3E7B401855D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0ADE2BEB-6A23-4DFC-9A4E-E44F3CA9FFC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6ECE8D73-51C6-4818-8BD9-9202BBA0836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2EA7AA7F-CD9D-4820-B463-7B9CFEC8ECA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91618CA6-513B-458C-89C1-1FE15F1F431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C5BACA43-902B-4444-95CB-5165D5483F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78A07376-1103-43DD-A6D6-D7BAF6F0052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8FCEA8A1-BC0E-4221-B9E5-3D3C7BA2614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955D27E5-DFE1-4EE8-B982-0A392235981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FD07B27-85E5-4F3B-B432-CDBDC0F6E63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4B78179E-DE7D-4A30-9BDC-05D7AE21762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44" name="Right Triangle 43">
            <a:extLst>
              <a:ext uri="{FF2B5EF4-FFF2-40B4-BE49-F238E27FC236}">
                <a16:creationId xmlns:a16="http://schemas.microsoft.com/office/drawing/2014/main" id="{07E3C0EF-2D2A-42BA-B4E2-76E2B1FC52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84143" y="3153945"/>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7FFDB739-E982-7C5C-CED2-64EBDF3ECCC8}"/>
              </a:ext>
            </a:extLst>
          </p:cNvPr>
          <p:cNvSpPr>
            <a:spLocks noGrp="1"/>
          </p:cNvSpPr>
          <p:nvPr>
            <p:ph type="title"/>
          </p:nvPr>
        </p:nvSpPr>
        <p:spPr>
          <a:xfrm>
            <a:off x="691079" y="725950"/>
            <a:ext cx="3428812" cy="5436630"/>
          </a:xfrm>
        </p:spPr>
        <p:txBody>
          <a:bodyPr anchor="ctr">
            <a:normAutofit/>
          </a:bodyPr>
          <a:lstStyle/>
          <a:p>
            <a:r>
              <a:rPr lang="en-GB" b="1" i="1" u="sng"/>
              <a:t>Assignment Guidance </a:t>
            </a:r>
          </a:p>
        </p:txBody>
      </p:sp>
      <p:graphicFrame>
        <p:nvGraphicFramePr>
          <p:cNvPr id="5" name="Content Placeholder 2">
            <a:extLst>
              <a:ext uri="{FF2B5EF4-FFF2-40B4-BE49-F238E27FC236}">
                <a16:creationId xmlns:a16="http://schemas.microsoft.com/office/drawing/2014/main" id="{27B7F383-4C16-6773-DE9E-3612DAEB07AA}"/>
              </a:ext>
            </a:extLst>
          </p:cNvPr>
          <p:cNvGraphicFramePr>
            <a:graphicFrameLocks noGrp="1"/>
          </p:cNvGraphicFramePr>
          <p:nvPr>
            <p:ph idx="1"/>
            <p:extLst>
              <p:ext uri="{D42A27DB-BD31-4B8C-83A1-F6EECF244321}">
                <p14:modId xmlns:p14="http://schemas.microsoft.com/office/powerpoint/2010/main" val="2506315487"/>
              </p:ext>
            </p:extLst>
          </p:nvPr>
        </p:nvGraphicFramePr>
        <p:xfrm>
          <a:off x="5103282" y="170170"/>
          <a:ext cx="6879517" cy="59732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183764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539E4D-A732-31B9-4242-6A3618BB4072}"/>
              </a:ext>
            </a:extLst>
          </p:cNvPr>
          <p:cNvSpPr>
            <a:spLocks noGrp="1"/>
          </p:cNvSpPr>
          <p:nvPr>
            <p:ph type="title"/>
          </p:nvPr>
        </p:nvSpPr>
        <p:spPr/>
        <p:txBody>
          <a:bodyPr>
            <a:normAutofit/>
          </a:bodyPr>
          <a:lstStyle/>
          <a:p>
            <a:pPr algn="ctr"/>
            <a:r>
              <a:rPr lang="en-GB" sz="6000" b="1" i="1" u="sng" dirty="0"/>
              <a:t>Continued</a:t>
            </a:r>
          </a:p>
        </p:txBody>
      </p:sp>
      <p:graphicFrame>
        <p:nvGraphicFramePr>
          <p:cNvPr id="5" name="Content Placeholder 2">
            <a:extLst>
              <a:ext uri="{FF2B5EF4-FFF2-40B4-BE49-F238E27FC236}">
                <a16:creationId xmlns:a16="http://schemas.microsoft.com/office/drawing/2014/main" id="{1EE65BB0-D0C1-3E14-7CEA-A3D9E5A41F18}"/>
              </a:ext>
            </a:extLst>
          </p:cNvPr>
          <p:cNvGraphicFramePr>
            <a:graphicFrameLocks noGrp="1"/>
          </p:cNvGraphicFramePr>
          <p:nvPr>
            <p:ph idx="1"/>
          </p:nvPr>
        </p:nvGraphicFramePr>
        <p:xfrm>
          <a:off x="691079" y="2340131"/>
          <a:ext cx="10325000" cy="35644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793627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ED892D-6C92-F561-3CC5-8D7A56934299}"/>
              </a:ext>
            </a:extLst>
          </p:cNvPr>
          <p:cNvSpPr>
            <a:spLocks noGrp="1"/>
          </p:cNvSpPr>
          <p:nvPr>
            <p:ph type="title"/>
          </p:nvPr>
        </p:nvSpPr>
        <p:spPr/>
        <p:txBody>
          <a:bodyPr>
            <a:normAutofit/>
          </a:bodyPr>
          <a:lstStyle/>
          <a:p>
            <a:pPr algn="ctr"/>
            <a:r>
              <a:rPr lang="en-GB" sz="6000" b="1" i="1" u="sng" dirty="0"/>
              <a:t>Draft Deadline</a:t>
            </a:r>
          </a:p>
        </p:txBody>
      </p:sp>
      <p:graphicFrame>
        <p:nvGraphicFramePr>
          <p:cNvPr id="5" name="Content Placeholder 2">
            <a:extLst>
              <a:ext uri="{FF2B5EF4-FFF2-40B4-BE49-F238E27FC236}">
                <a16:creationId xmlns:a16="http://schemas.microsoft.com/office/drawing/2014/main" id="{5D174656-045C-CF1E-160A-B8636404E021}"/>
              </a:ext>
            </a:extLst>
          </p:cNvPr>
          <p:cNvGraphicFramePr>
            <a:graphicFrameLocks noGrp="1"/>
          </p:cNvGraphicFramePr>
          <p:nvPr>
            <p:ph idx="1"/>
          </p:nvPr>
        </p:nvGraphicFramePr>
        <p:xfrm>
          <a:off x="691079" y="2340131"/>
          <a:ext cx="10325000" cy="35644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309892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3CD9F8-C849-718A-75CA-63E264503082}"/>
              </a:ext>
            </a:extLst>
          </p:cNvPr>
          <p:cNvSpPr>
            <a:spLocks noGrp="1"/>
          </p:cNvSpPr>
          <p:nvPr>
            <p:ph type="title"/>
          </p:nvPr>
        </p:nvSpPr>
        <p:spPr>
          <a:xfrm>
            <a:off x="1069848" y="484632"/>
            <a:ext cx="10058400" cy="1609344"/>
          </a:xfrm>
        </p:spPr>
        <p:txBody>
          <a:bodyPr>
            <a:normAutofit/>
          </a:bodyPr>
          <a:lstStyle/>
          <a:p>
            <a:pPr algn="ctr"/>
            <a:r>
              <a:rPr lang="en-GB" sz="7200" i="1" u="sng" dirty="0"/>
              <a:t>Content </a:t>
            </a:r>
          </a:p>
        </p:txBody>
      </p:sp>
      <p:graphicFrame>
        <p:nvGraphicFramePr>
          <p:cNvPr id="5" name="Content Placeholder 2">
            <a:extLst>
              <a:ext uri="{FF2B5EF4-FFF2-40B4-BE49-F238E27FC236}">
                <a16:creationId xmlns:a16="http://schemas.microsoft.com/office/drawing/2014/main" id="{06257566-968C-AA0D-EEB5-1F5017F9D4CE}"/>
              </a:ext>
            </a:extLst>
          </p:cNvPr>
          <p:cNvGraphicFramePr>
            <a:graphicFrameLocks noGrp="1"/>
          </p:cNvGraphicFramePr>
          <p:nvPr>
            <p:ph idx="1"/>
          </p:nvPr>
        </p:nvGraphicFramePr>
        <p:xfrm>
          <a:off x="1069975" y="2385390"/>
          <a:ext cx="10058400" cy="361784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005963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4553A9-FE14-99AA-E58B-675D524B90FA}"/>
              </a:ext>
            </a:extLst>
          </p:cNvPr>
          <p:cNvSpPr>
            <a:spLocks noGrp="1"/>
          </p:cNvSpPr>
          <p:nvPr>
            <p:ph type="title"/>
          </p:nvPr>
        </p:nvSpPr>
        <p:spPr/>
        <p:txBody>
          <a:bodyPr>
            <a:normAutofit fontScale="90000"/>
          </a:bodyPr>
          <a:lstStyle/>
          <a:p>
            <a:pPr algn="ctr"/>
            <a:r>
              <a:rPr lang="en-GB" sz="6000" i="1" u="sng" dirty="0"/>
              <a:t>Aims and Learning Objectives</a:t>
            </a:r>
          </a:p>
        </p:txBody>
      </p:sp>
      <p:graphicFrame>
        <p:nvGraphicFramePr>
          <p:cNvPr id="5" name="Content Placeholder 2">
            <a:extLst>
              <a:ext uri="{FF2B5EF4-FFF2-40B4-BE49-F238E27FC236}">
                <a16:creationId xmlns:a16="http://schemas.microsoft.com/office/drawing/2014/main" id="{A7AA4CD7-7379-9239-C58A-8284081F1DF4}"/>
              </a:ext>
            </a:extLst>
          </p:cNvPr>
          <p:cNvGraphicFramePr>
            <a:graphicFrameLocks noGrp="1"/>
          </p:cNvGraphicFramePr>
          <p:nvPr>
            <p:ph idx="1"/>
          </p:nvPr>
        </p:nvGraphicFramePr>
        <p:xfrm>
          <a:off x="1069848" y="2121408"/>
          <a:ext cx="10058400" cy="40507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633629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2E1BF9-C125-23D8-6821-E5B2D0501D93}"/>
              </a:ext>
            </a:extLst>
          </p:cNvPr>
          <p:cNvSpPr>
            <a:spLocks noGrp="1"/>
          </p:cNvSpPr>
          <p:nvPr>
            <p:ph type="title"/>
          </p:nvPr>
        </p:nvSpPr>
        <p:spPr>
          <a:xfrm>
            <a:off x="1066800" y="484632"/>
            <a:ext cx="10058400" cy="1609344"/>
          </a:xfrm>
        </p:spPr>
        <p:txBody>
          <a:bodyPr>
            <a:normAutofit/>
          </a:bodyPr>
          <a:lstStyle/>
          <a:p>
            <a:pPr algn="ctr"/>
            <a:r>
              <a:rPr lang="en-GB" sz="5400" i="1" u="sng" dirty="0"/>
              <a:t>Key things you need to know</a:t>
            </a:r>
          </a:p>
        </p:txBody>
      </p:sp>
      <p:graphicFrame>
        <p:nvGraphicFramePr>
          <p:cNvPr id="5" name="Content Placeholder 2">
            <a:extLst>
              <a:ext uri="{FF2B5EF4-FFF2-40B4-BE49-F238E27FC236}">
                <a16:creationId xmlns:a16="http://schemas.microsoft.com/office/drawing/2014/main" id="{48F4D3A6-8A83-905F-4732-EF66CE9F67EC}"/>
              </a:ext>
            </a:extLst>
          </p:cNvPr>
          <p:cNvGraphicFramePr>
            <a:graphicFrameLocks noGrp="1"/>
          </p:cNvGraphicFramePr>
          <p:nvPr>
            <p:ph idx="1"/>
          </p:nvPr>
        </p:nvGraphicFramePr>
        <p:xfrm>
          <a:off x="1069848" y="2093976"/>
          <a:ext cx="10058400" cy="40507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188911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4CF94B-C20E-5821-8498-7A2F86DC8787}"/>
              </a:ext>
            </a:extLst>
          </p:cNvPr>
          <p:cNvSpPr>
            <a:spLocks noGrp="1"/>
          </p:cNvSpPr>
          <p:nvPr>
            <p:ph type="title"/>
          </p:nvPr>
        </p:nvSpPr>
        <p:spPr/>
        <p:txBody>
          <a:bodyPr>
            <a:normAutofit/>
          </a:bodyPr>
          <a:lstStyle/>
          <a:p>
            <a:pPr algn="ctr"/>
            <a:r>
              <a:rPr lang="en-GB" sz="6000" b="1" u="sng" dirty="0"/>
              <a:t>Case names </a:t>
            </a:r>
            <a:endParaRPr lang="en-US"/>
          </a:p>
        </p:txBody>
      </p:sp>
      <p:sp>
        <p:nvSpPr>
          <p:cNvPr id="3" name="Content Placeholder 2">
            <a:extLst>
              <a:ext uri="{FF2B5EF4-FFF2-40B4-BE49-F238E27FC236}">
                <a16:creationId xmlns:a16="http://schemas.microsoft.com/office/drawing/2014/main" id="{D162EEE5-B9BC-FB8B-A65A-86DD63B3241C}"/>
              </a:ext>
            </a:extLst>
          </p:cNvPr>
          <p:cNvSpPr>
            <a:spLocks noGrp="1"/>
          </p:cNvSpPr>
          <p:nvPr>
            <p:ph idx="1"/>
          </p:nvPr>
        </p:nvSpPr>
        <p:spPr/>
        <p:txBody>
          <a:bodyPr vert="horz" lIns="91440" tIns="45720" rIns="91440" bIns="45720" rtlCol="0" anchor="t">
            <a:normAutofit fontScale="92500" lnSpcReduction="20000"/>
          </a:bodyPr>
          <a:lstStyle/>
          <a:p>
            <a:r>
              <a:rPr lang="en-GB" dirty="0"/>
              <a:t>Civil cases; </a:t>
            </a:r>
          </a:p>
          <a:p>
            <a:pPr marL="0" indent="0">
              <a:buNone/>
            </a:pPr>
            <a:endParaRPr lang="en-GB" dirty="0"/>
          </a:p>
          <a:p>
            <a:r>
              <a:rPr lang="en-GB" dirty="0"/>
              <a:t>Lucas v Lewis [ 2005] </a:t>
            </a:r>
          </a:p>
          <a:p>
            <a:endParaRPr lang="en-GB" dirty="0"/>
          </a:p>
          <a:p>
            <a:r>
              <a:rPr lang="en-GB" dirty="0"/>
              <a:t>Lucas is the claimant. </a:t>
            </a:r>
          </a:p>
          <a:p>
            <a:endParaRPr lang="en-GB" dirty="0"/>
          </a:p>
          <a:p>
            <a:r>
              <a:rPr lang="en-GB" dirty="0"/>
              <a:t>Lewis is the defendant. </a:t>
            </a:r>
          </a:p>
          <a:p>
            <a:endParaRPr lang="en-GB" dirty="0"/>
          </a:p>
          <a:p>
            <a:r>
              <a:rPr lang="en-GB" dirty="0"/>
              <a:t>V is Versus. </a:t>
            </a:r>
          </a:p>
        </p:txBody>
      </p:sp>
      <p:pic>
        <p:nvPicPr>
          <p:cNvPr id="4" name="Graphic 4" descr="Gavel with solid fill">
            <a:extLst>
              <a:ext uri="{FF2B5EF4-FFF2-40B4-BE49-F238E27FC236}">
                <a16:creationId xmlns:a16="http://schemas.microsoft.com/office/drawing/2014/main" id="{1340FBD3-C1B7-808C-2668-378D39AE3D0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716845" y="1655254"/>
            <a:ext cx="3969798" cy="3947603"/>
          </a:xfrm>
          <a:prstGeom prst="rect">
            <a:avLst/>
          </a:prstGeom>
        </p:spPr>
      </p:pic>
    </p:spTree>
    <p:extLst>
      <p:ext uri="{BB962C8B-B14F-4D97-AF65-F5344CB8AC3E}">
        <p14:creationId xmlns:p14="http://schemas.microsoft.com/office/powerpoint/2010/main" val="18792684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734A9F-E6D5-8AE4-ED71-54AB90E7EA7F}"/>
              </a:ext>
            </a:extLst>
          </p:cNvPr>
          <p:cNvSpPr>
            <a:spLocks noGrp="1"/>
          </p:cNvSpPr>
          <p:nvPr>
            <p:ph type="title"/>
          </p:nvPr>
        </p:nvSpPr>
        <p:spPr>
          <a:xfrm>
            <a:off x="6381135" y="484632"/>
            <a:ext cx="5161935" cy="1609344"/>
          </a:xfrm>
        </p:spPr>
        <p:txBody>
          <a:bodyPr>
            <a:normAutofit/>
          </a:bodyPr>
          <a:lstStyle/>
          <a:p>
            <a:pPr algn="ctr"/>
            <a:r>
              <a:rPr lang="en-GB" sz="6000" b="1" u="sng" dirty="0"/>
              <a:t>Continued </a:t>
            </a:r>
            <a:endParaRPr lang="en-US" sz="6000" dirty="0"/>
          </a:p>
        </p:txBody>
      </p:sp>
      <p:pic>
        <p:nvPicPr>
          <p:cNvPr id="4" name="Graphic 4" descr="Judge female with solid fill">
            <a:extLst>
              <a:ext uri="{FF2B5EF4-FFF2-40B4-BE49-F238E27FC236}">
                <a16:creationId xmlns:a16="http://schemas.microsoft.com/office/drawing/2014/main" id="{72351026-7746-6979-1387-ABB07C9B301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43192" y="703733"/>
            <a:ext cx="5451627" cy="5451627"/>
          </a:xfrm>
          <a:prstGeom prst="rect">
            <a:avLst/>
          </a:prstGeom>
        </p:spPr>
      </p:pic>
      <p:sp>
        <p:nvSpPr>
          <p:cNvPr id="3" name="Content Placeholder 2">
            <a:extLst>
              <a:ext uri="{FF2B5EF4-FFF2-40B4-BE49-F238E27FC236}">
                <a16:creationId xmlns:a16="http://schemas.microsoft.com/office/drawing/2014/main" id="{82B108EF-F249-7587-6E04-50D824326F20}"/>
              </a:ext>
            </a:extLst>
          </p:cNvPr>
          <p:cNvSpPr>
            <a:spLocks noGrp="1"/>
          </p:cNvSpPr>
          <p:nvPr>
            <p:ph idx="1"/>
          </p:nvPr>
        </p:nvSpPr>
        <p:spPr>
          <a:xfrm>
            <a:off x="6381135" y="2121408"/>
            <a:ext cx="5161934" cy="4092579"/>
          </a:xfrm>
        </p:spPr>
        <p:txBody>
          <a:bodyPr vert="horz" lIns="91440" tIns="45720" rIns="91440" bIns="45720" rtlCol="0">
            <a:normAutofit/>
          </a:bodyPr>
          <a:lstStyle/>
          <a:p>
            <a:pPr>
              <a:lnSpc>
                <a:spcPct val="200000"/>
              </a:lnSpc>
            </a:pPr>
            <a:r>
              <a:rPr lang="en-GB" sz="2400" dirty="0"/>
              <a:t>May have a conjoined case where the points of law are the same. </a:t>
            </a:r>
            <a:endParaRPr lang="en-US" sz="2400" dirty="0"/>
          </a:p>
          <a:p>
            <a:pPr>
              <a:lnSpc>
                <a:spcPct val="200000"/>
              </a:lnSpc>
            </a:pPr>
            <a:r>
              <a:rPr lang="en-GB" sz="2400" dirty="0"/>
              <a:t>When appealed to the supreme or higher court. </a:t>
            </a:r>
          </a:p>
        </p:txBody>
      </p:sp>
    </p:spTree>
    <p:extLst>
      <p:ext uri="{BB962C8B-B14F-4D97-AF65-F5344CB8AC3E}">
        <p14:creationId xmlns:p14="http://schemas.microsoft.com/office/powerpoint/2010/main" val="37089904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B1E9D-C323-263A-8661-B28F59C9A43F}"/>
              </a:ext>
            </a:extLst>
          </p:cNvPr>
          <p:cNvSpPr>
            <a:spLocks noGrp="1"/>
          </p:cNvSpPr>
          <p:nvPr>
            <p:ph type="title"/>
          </p:nvPr>
        </p:nvSpPr>
        <p:spPr>
          <a:xfrm>
            <a:off x="8479777" y="639763"/>
            <a:ext cx="3046073" cy="5177377"/>
          </a:xfrm>
          <a:ln>
            <a:noFill/>
          </a:ln>
        </p:spPr>
        <p:txBody>
          <a:bodyPr>
            <a:normAutofit/>
          </a:bodyPr>
          <a:lstStyle/>
          <a:p>
            <a:pPr algn="ctr"/>
            <a:r>
              <a:rPr lang="en-GB" sz="5400" b="1" u="sng" dirty="0"/>
              <a:t>Criminal Cases</a:t>
            </a:r>
            <a:endParaRPr lang="en-US" sz="5400" dirty="0"/>
          </a:p>
        </p:txBody>
      </p:sp>
      <p:graphicFrame>
        <p:nvGraphicFramePr>
          <p:cNvPr id="5" name="Content Placeholder 2">
            <a:extLst>
              <a:ext uri="{FF2B5EF4-FFF2-40B4-BE49-F238E27FC236}">
                <a16:creationId xmlns:a16="http://schemas.microsoft.com/office/drawing/2014/main" id="{057284EC-A5AA-9E61-8661-A15439BD8E7E}"/>
              </a:ext>
            </a:extLst>
          </p:cNvPr>
          <p:cNvGraphicFramePr>
            <a:graphicFrameLocks noGrp="1"/>
          </p:cNvGraphicFramePr>
          <p:nvPr>
            <p:ph idx="1"/>
          </p:nvPr>
        </p:nvGraphicFramePr>
        <p:xfrm>
          <a:off x="622300" y="639763"/>
          <a:ext cx="6572250" cy="558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250779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563476-7D70-A5FD-BBD1-A61E430FD2D7}"/>
              </a:ext>
            </a:extLst>
          </p:cNvPr>
          <p:cNvSpPr>
            <a:spLocks noGrp="1"/>
          </p:cNvSpPr>
          <p:nvPr>
            <p:ph type="title"/>
          </p:nvPr>
        </p:nvSpPr>
        <p:spPr/>
        <p:txBody>
          <a:bodyPr>
            <a:normAutofit/>
          </a:bodyPr>
          <a:lstStyle/>
          <a:p>
            <a:pPr algn="ctr"/>
            <a:r>
              <a:rPr lang="en-GB" sz="7200" b="1" i="1" u="sng" dirty="0"/>
              <a:t>Other cases</a:t>
            </a:r>
            <a:endParaRPr lang="en-US" sz="6000" i="1" dirty="0"/>
          </a:p>
        </p:txBody>
      </p:sp>
      <p:graphicFrame>
        <p:nvGraphicFramePr>
          <p:cNvPr id="5" name="Content Placeholder 2">
            <a:extLst>
              <a:ext uri="{FF2B5EF4-FFF2-40B4-BE49-F238E27FC236}">
                <a16:creationId xmlns:a16="http://schemas.microsoft.com/office/drawing/2014/main" id="{79324163-3AA0-92A2-4D26-27EEE5579B9F}"/>
              </a:ext>
            </a:extLst>
          </p:cNvPr>
          <p:cNvGraphicFramePr>
            <a:graphicFrameLocks noGrp="1"/>
          </p:cNvGraphicFramePr>
          <p:nvPr>
            <p:ph idx="1"/>
          </p:nvPr>
        </p:nvGraphicFramePr>
        <p:xfrm>
          <a:off x="1069848" y="2121408"/>
          <a:ext cx="10058400" cy="40507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274842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09573F-E43D-8216-830E-42DCC538563B}"/>
              </a:ext>
            </a:extLst>
          </p:cNvPr>
          <p:cNvSpPr>
            <a:spLocks noGrp="1"/>
          </p:cNvSpPr>
          <p:nvPr>
            <p:ph type="title"/>
          </p:nvPr>
        </p:nvSpPr>
        <p:spPr>
          <a:xfrm>
            <a:off x="8479777" y="639763"/>
            <a:ext cx="3046073" cy="5177377"/>
          </a:xfrm>
          <a:ln>
            <a:noFill/>
          </a:ln>
        </p:spPr>
        <p:txBody>
          <a:bodyPr>
            <a:normAutofit/>
          </a:bodyPr>
          <a:lstStyle/>
          <a:p>
            <a:pPr algn="ctr"/>
            <a:r>
              <a:rPr lang="en-GB" sz="5400" b="1" u="sng" dirty="0"/>
              <a:t>Case citations </a:t>
            </a:r>
            <a:endParaRPr lang="en-US" sz="5400" dirty="0"/>
          </a:p>
        </p:txBody>
      </p:sp>
      <p:graphicFrame>
        <p:nvGraphicFramePr>
          <p:cNvPr id="5" name="Content Placeholder 2">
            <a:extLst>
              <a:ext uri="{FF2B5EF4-FFF2-40B4-BE49-F238E27FC236}">
                <a16:creationId xmlns:a16="http://schemas.microsoft.com/office/drawing/2014/main" id="{84817620-ED6C-AD01-DBA0-BA94A6B4BF97}"/>
              </a:ext>
            </a:extLst>
          </p:cNvPr>
          <p:cNvGraphicFramePr>
            <a:graphicFrameLocks noGrp="1"/>
          </p:cNvGraphicFramePr>
          <p:nvPr>
            <p:ph idx="1"/>
          </p:nvPr>
        </p:nvGraphicFramePr>
        <p:xfrm>
          <a:off x="622300" y="639763"/>
          <a:ext cx="6572250" cy="558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302010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1DF714-B4C0-7D42-7B89-DA27CF2AEA09}"/>
              </a:ext>
            </a:extLst>
          </p:cNvPr>
          <p:cNvSpPr>
            <a:spLocks noGrp="1"/>
          </p:cNvSpPr>
          <p:nvPr>
            <p:ph type="title"/>
          </p:nvPr>
        </p:nvSpPr>
        <p:spPr/>
        <p:txBody>
          <a:bodyPr>
            <a:normAutofit/>
          </a:bodyPr>
          <a:lstStyle/>
          <a:p>
            <a:pPr algn="ctr"/>
            <a:r>
              <a:rPr lang="en-GB" sz="6000" b="1" u="sng" dirty="0"/>
              <a:t>Precedent</a:t>
            </a:r>
            <a:endParaRPr lang="en-GB" sz="6000" u="sng" dirty="0"/>
          </a:p>
        </p:txBody>
      </p:sp>
      <p:graphicFrame>
        <p:nvGraphicFramePr>
          <p:cNvPr id="5" name="Content Placeholder 2">
            <a:extLst>
              <a:ext uri="{FF2B5EF4-FFF2-40B4-BE49-F238E27FC236}">
                <a16:creationId xmlns:a16="http://schemas.microsoft.com/office/drawing/2014/main" id="{159884E6-AFAF-6097-59FD-8D36A48DC2CE}"/>
              </a:ext>
            </a:extLst>
          </p:cNvPr>
          <p:cNvGraphicFramePr>
            <a:graphicFrameLocks noGrp="1"/>
          </p:cNvGraphicFramePr>
          <p:nvPr>
            <p:ph idx="1"/>
          </p:nvPr>
        </p:nvGraphicFramePr>
        <p:xfrm>
          <a:off x="1069848" y="2121408"/>
          <a:ext cx="10058400" cy="40507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8120155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447BE07-A89A-C924-4F5C-79941F1380AB}"/>
              </a:ext>
            </a:extLst>
          </p:cNvPr>
          <p:cNvSpPr>
            <a:spLocks noGrp="1"/>
          </p:cNvSpPr>
          <p:nvPr>
            <p:ph type="title"/>
          </p:nvPr>
        </p:nvSpPr>
        <p:spPr/>
        <p:txBody>
          <a:bodyPr>
            <a:normAutofit/>
          </a:bodyPr>
          <a:lstStyle/>
          <a:p>
            <a:pPr algn="ctr"/>
            <a:r>
              <a:rPr lang="en-GB" sz="6000" i="1" u="sng" dirty="0"/>
              <a:t>Any Questions?</a:t>
            </a:r>
          </a:p>
        </p:txBody>
      </p:sp>
      <p:graphicFrame>
        <p:nvGraphicFramePr>
          <p:cNvPr id="8" name="Content Placeholder 5">
            <a:extLst>
              <a:ext uri="{FF2B5EF4-FFF2-40B4-BE49-F238E27FC236}">
                <a16:creationId xmlns:a16="http://schemas.microsoft.com/office/drawing/2014/main" id="{9777C271-9C77-C48D-98C5-AB99FFC238CF}"/>
              </a:ext>
            </a:extLst>
          </p:cNvPr>
          <p:cNvGraphicFramePr>
            <a:graphicFrameLocks noGrp="1"/>
          </p:cNvGraphicFramePr>
          <p:nvPr>
            <p:ph idx="1"/>
          </p:nvPr>
        </p:nvGraphicFramePr>
        <p:xfrm>
          <a:off x="1069848" y="2121408"/>
          <a:ext cx="10058400" cy="40507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7227326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4D45BF-E397-40C0-AFE3-A4149E60E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2086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11" name="Group 10">
            <a:extLst>
              <a:ext uri="{FF2B5EF4-FFF2-40B4-BE49-F238E27FC236}">
                <a16:creationId xmlns:a16="http://schemas.microsoft.com/office/drawing/2014/main" id="{35F4CD44-7930-4EB8-9A74-8D2F9E63693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2" name="Straight Connector 11">
              <a:extLst>
                <a:ext uri="{FF2B5EF4-FFF2-40B4-BE49-F238E27FC236}">
                  <a16:creationId xmlns:a16="http://schemas.microsoft.com/office/drawing/2014/main" id="{6F1268F0-44F7-4AC9-A3E6-9527C22F302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4880B23C-29A4-4D11-8671-EE46FECE7CD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0C2CF28E-44F6-4983-9729-A705B8709B9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1B11666B-80E2-4F7D-9613-17A65CBC170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CABFAC7C-C1E8-4988-864D-3B05D300672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42EE5A4C-9245-46EB-B145-8FDFBE6E1A4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7BFEDEDB-B657-4E62-9962-28BF5412205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965EFAA5-5243-4FE8-819B-80D4995BB70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CF92E633-809E-4E07-965A-F2F9EDCF7F1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90DE1690-3F94-4C79-9357-6653BEEF12E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F529D5DF-1A9E-4690-B016-03FB1E72DC4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E6F8E2D2-E88C-4F73-A660-D2B76298CCA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37BF3BB-FE7A-410E-AA57-73485A77570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20EC5EB5-F6E1-441C-AB44-799A5DF1B71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FD6F199F-9E76-4C7E-9DF6-20EE550DFE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691704E7-976B-4FE0-9381-8EB7818E708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E75603A9-61D4-4172-AF77-7A7CE408A7A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573C1AA7-2357-41A1-A057-FA2D44DADAE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0024205-8F58-4C8D-BE50-35E40091BCA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1737BEEA-3398-4C1B-AB48-E7173325C06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E5EE29AB-4E85-418B-A6D3-3E7B401855D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0ADE2BEB-6A23-4DFC-9A4E-E44F3CA9FFC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6ECE8D73-51C6-4818-8BD9-9202BBA0836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2EA7AA7F-CD9D-4820-B463-7B9CFEC8ECA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91618CA6-513B-458C-89C1-1FE15F1F431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C5BACA43-902B-4444-95CB-5165D5483F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78A07376-1103-43DD-A6D6-D7BAF6F0052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8FCEA8A1-BC0E-4221-B9E5-3D3C7BA2614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955D27E5-DFE1-4EE8-B982-0A392235981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FD07B27-85E5-4F3B-B432-CDBDC0F6E63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4B78179E-DE7D-4A30-9BDC-05D7AE21762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44" name="Right Triangle 43">
            <a:extLst>
              <a:ext uri="{FF2B5EF4-FFF2-40B4-BE49-F238E27FC236}">
                <a16:creationId xmlns:a16="http://schemas.microsoft.com/office/drawing/2014/main" id="{07E3C0EF-2D2A-42BA-B4E2-76E2B1FC52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84143" y="3153945"/>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93E3A6FD-2DDF-11AB-9926-57761185183B}"/>
              </a:ext>
            </a:extLst>
          </p:cNvPr>
          <p:cNvSpPr>
            <a:spLocks noGrp="1"/>
          </p:cNvSpPr>
          <p:nvPr>
            <p:ph type="title"/>
          </p:nvPr>
        </p:nvSpPr>
        <p:spPr>
          <a:xfrm>
            <a:off x="691079" y="725950"/>
            <a:ext cx="3428812" cy="5436630"/>
          </a:xfrm>
        </p:spPr>
        <p:txBody>
          <a:bodyPr anchor="ctr">
            <a:normAutofit/>
          </a:bodyPr>
          <a:lstStyle/>
          <a:p>
            <a:r>
              <a:rPr lang="en-GB" sz="5400" b="1" i="1" u="sng" dirty="0"/>
              <a:t>Summary</a:t>
            </a:r>
          </a:p>
        </p:txBody>
      </p:sp>
      <p:graphicFrame>
        <p:nvGraphicFramePr>
          <p:cNvPr id="5" name="Content Placeholder 2">
            <a:extLst>
              <a:ext uri="{FF2B5EF4-FFF2-40B4-BE49-F238E27FC236}">
                <a16:creationId xmlns:a16="http://schemas.microsoft.com/office/drawing/2014/main" id="{B33CCAF9-E90B-BAD3-5DA0-80700B6AFA7A}"/>
              </a:ext>
            </a:extLst>
          </p:cNvPr>
          <p:cNvGraphicFramePr>
            <a:graphicFrameLocks noGrp="1"/>
          </p:cNvGraphicFramePr>
          <p:nvPr>
            <p:ph idx="1"/>
            <p:extLst>
              <p:ext uri="{D42A27DB-BD31-4B8C-83A1-F6EECF244321}">
                <p14:modId xmlns:p14="http://schemas.microsoft.com/office/powerpoint/2010/main" val="3565198980"/>
              </p:ext>
            </p:extLst>
          </p:nvPr>
        </p:nvGraphicFramePr>
        <p:xfrm>
          <a:off x="5103282" y="170170"/>
          <a:ext cx="6879517" cy="59732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117496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4E1EF4E8-5513-4BF5-BC41-04645281C6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3848" cap="flat">
            <a:noFill/>
            <a:prstDash val="solid"/>
            <a:miter/>
          </a:ln>
          <a:effectLst/>
        </p:spPr>
        <p:txBody>
          <a:bodyPr rtlCol="0" anchor="ctr"/>
          <a:lstStyle/>
          <a:p>
            <a:endParaRPr lang="en-US" dirty="0">
              <a:solidFill>
                <a:schemeClr val="tx1"/>
              </a:solidFill>
            </a:endParaRPr>
          </a:p>
        </p:txBody>
      </p:sp>
      <p:pic>
        <p:nvPicPr>
          <p:cNvPr id="7" name="Picture 6" descr="Diagram&#10;&#10;Description automatically generated">
            <a:extLst>
              <a:ext uri="{FF2B5EF4-FFF2-40B4-BE49-F238E27FC236}">
                <a16:creationId xmlns:a16="http://schemas.microsoft.com/office/drawing/2014/main" id="{6467373A-7515-27B9-71AE-C846ACB61470}"/>
              </a:ext>
            </a:extLst>
          </p:cNvPr>
          <p:cNvPicPr>
            <a:picLocks noChangeAspect="1"/>
          </p:cNvPicPr>
          <p:nvPr/>
        </p:nvPicPr>
        <p:blipFill rotWithShape="1">
          <a:blip r:embed="rId2"/>
          <a:srcRect t="8478" b="12851"/>
          <a:stretch/>
        </p:blipFill>
        <p:spPr>
          <a:xfrm>
            <a:off x="-102457" y="11"/>
            <a:ext cx="12191980" cy="6857989"/>
          </a:xfrm>
          <a:prstGeom prst="rect">
            <a:avLst/>
          </a:prstGeom>
        </p:spPr>
      </p:pic>
      <p:grpSp>
        <p:nvGrpSpPr>
          <p:cNvPr id="13" name="Group 12">
            <a:extLst>
              <a:ext uri="{FF2B5EF4-FFF2-40B4-BE49-F238E27FC236}">
                <a16:creationId xmlns:a16="http://schemas.microsoft.com/office/drawing/2014/main" id="{386FCB15-7F30-4453-B0F7-4BEB5EB6FB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4" name="Straight Connector 13">
              <a:extLst>
                <a:ext uri="{FF2B5EF4-FFF2-40B4-BE49-F238E27FC236}">
                  <a16:creationId xmlns:a16="http://schemas.microsoft.com/office/drawing/2014/main" id="{0E7FF6A1-5529-4745-8840-FDFB9CF2355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73D5344A-2D09-4646-B218-0884CAAAEA8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88AA05E-54CF-40DF-89D5-6E191DC0A61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646F284F-3157-49A5-8DA6-BF205C574AD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C5751065-B160-4925-846B-A6D58884070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24E1489A-F3EF-42BF-84CB-6BB9203D6C5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F138BC36-8129-4866-9D4A-F966FB5924B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8F2BC849-BEF7-4E50-9A60-48119FBD15D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7DCB4417-C230-4602-AB86-2269C3EA141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050E9A4F-55AE-45D6-B44E-05A490A6C15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3D7BBCCD-A1AE-4BFA-80F7-46BE8098AF9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0F8B2CF2-81C9-4A74-A490-2BD6CD3B122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75DCB727-D275-4817-B971-D9BB4F5B712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ABA80A43-0A4B-47A9-897D-3250BB7196E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7CAC5A38-B877-4D02-9F87-FBB869B596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32F9102-545F-491E-B1B4-2263E5F830E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FE5AF7E-DC93-4AC8-A2E8-757DE86C9F4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E6E45B1B-C6E0-4BEA-B1E7-336F18C6C49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6ACED6DF-BA5E-4A18-83F7-81BAA16C787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B4C6C403-CCA8-4F3C-B05E-41B2D4D9CB8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51E90276-C421-4004-A8A9-D20FA899B5A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05363102-1D9A-462A-B5E2-8D3018B9AF5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B1878078-BE67-48E4-A68A-3803731693F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3F129970-7AA8-4010-BAA9-250B294119D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8517EE9A-5ABB-4AAE-B1C1-BC4082C545B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529B555D-24AD-4FD6-8248-9ED911F7CEF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13D64E16-87AC-4CE5-866C-6B59AD5F0AA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5F483F33-5BEF-4FE4-99FF-136332EFB86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84747797-C3EA-43C3-B21A-68EE6961F1B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2F36F2F3-4904-4675-9844-8913BAB9FA7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5E33543B-C412-47F5-A29B-84867FDB8BE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46" name="Flowchart: Document 45">
            <a:extLst>
              <a:ext uri="{FF2B5EF4-FFF2-40B4-BE49-F238E27FC236}">
                <a16:creationId xmlns:a16="http://schemas.microsoft.com/office/drawing/2014/main" id="{D22FBD32-C88A-4C1D-BC76-613A93944B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04804" y="304807"/>
            <a:ext cx="6858000" cy="6248391"/>
          </a:xfrm>
          <a:prstGeom prst="flowChartDocumen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bg1"/>
              </a:solidFill>
            </a:endParaRPr>
          </a:p>
        </p:txBody>
      </p:sp>
      <p:sp>
        <p:nvSpPr>
          <p:cNvPr id="4" name="Title 3">
            <a:extLst>
              <a:ext uri="{FF2B5EF4-FFF2-40B4-BE49-F238E27FC236}">
                <a16:creationId xmlns:a16="http://schemas.microsoft.com/office/drawing/2014/main" id="{04502563-D0AB-A32B-F522-5E23B04F6EC5}"/>
              </a:ext>
            </a:extLst>
          </p:cNvPr>
          <p:cNvSpPr>
            <a:spLocks noGrp="1"/>
          </p:cNvSpPr>
          <p:nvPr>
            <p:ph type="ctrTitle"/>
          </p:nvPr>
        </p:nvSpPr>
        <p:spPr>
          <a:xfrm>
            <a:off x="684226" y="3124200"/>
            <a:ext cx="4425272" cy="2473223"/>
          </a:xfrm>
        </p:spPr>
        <p:txBody>
          <a:bodyPr anchor="t">
            <a:normAutofit/>
          </a:bodyPr>
          <a:lstStyle/>
          <a:p>
            <a:r>
              <a:rPr lang="en-GB" b="1" i="1" u="sng"/>
              <a:t>Thank you!</a:t>
            </a:r>
          </a:p>
        </p:txBody>
      </p:sp>
      <p:sp>
        <p:nvSpPr>
          <p:cNvPr id="5" name="Subtitle 4">
            <a:extLst>
              <a:ext uri="{FF2B5EF4-FFF2-40B4-BE49-F238E27FC236}">
                <a16:creationId xmlns:a16="http://schemas.microsoft.com/office/drawing/2014/main" id="{F4E8062E-5326-1537-B417-A014FCFDB589}"/>
              </a:ext>
            </a:extLst>
          </p:cNvPr>
          <p:cNvSpPr>
            <a:spLocks noGrp="1"/>
          </p:cNvSpPr>
          <p:nvPr>
            <p:ph type="subTitle" idx="1"/>
          </p:nvPr>
        </p:nvSpPr>
        <p:spPr>
          <a:xfrm>
            <a:off x="1236362" y="3831530"/>
            <a:ext cx="3950886" cy="546769"/>
          </a:xfrm>
        </p:spPr>
        <p:txBody>
          <a:bodyPr anchor="b">
            <a:normAutofit/>
          </a:bodyPr>
          <a:lstStyle/>
          <a:p>
            <a:r>
              <a:rPr lang="en-GB" dirty="0"/>
              <a:t>Any Questions?</a:t>
            </a:r>
          </a:p>
        </p:txBody>
      </p:sp>
    </p:spTree>
    <p:extLst>
      <p:ext uri="{BB962C8B-B14F-4D97-AF65-F5344CB8AC3E}">
        <p14:creationId xmlns:p14="http://schemas.microsoft.com/office/powerpoint/2010/main" val="2524519588"/>
      </p:ext>
    </p:extLst>
  </p:cSld>
  <p:clrMapOvr>
    <a:masterClrMapping/>
  </p:clrMapOvr>
</p:sld>
</file>

<file path=ppt/theme/theme1.xml><?xml version="1.0" encoding="utf-8"?>
<a:theme xmlns:a="http://schemas.openxmlformats.org/drawingml/2006/main" name="CosineVTI">
  <a:themeElements>
    <a:clrScheme name="AnalogousFromLightSeedLeftStep">
      <a:dk1>
        <a:srgbClr val="000000"/>
      </a:dk1>
      <a:lt1>
        <a:srgbClr val="FFFFFF"/>
      </a:lt1>
      <a:dk2>
        <a:srgbClr val="41242B"/>
      </a:dk2>
      <a:lt2>
        <a:srgbClr val="E2E7E8"/>
      </a:lt2>
      <a:accent1>
        <a:srgbClr val="DF8E7E"/>
      </a:accent1>
      <a:accent2>
        <a:srgbClr val="D8617E"/>
      </a:accent2>
      <a:accent3>
        <a:srgbClr val="DF7EBE"/>
      </a:accent3>
      <a:accent4>
        <a:srgbClr val="CE61D8"/>
      </a:accent4>
      <a:accent5>
        <a:srgbClr val="AF7EDF"/>
      </a:accent5>
      <a:accent6>
        <a:srgbClr val="6B61D8"/>
      </a:accent6>
      <a:hlink>
        <a:srgbClr val="5A8B95"/>
      </a:hlink>
      <a:folHlink>
        <a:srgbClr val="7F7F7F"/>
      </a:folHlink>
    </a:clrScheme>
    <a:fontScheme name="Custom 50">
      <a:majorFont>
        <a:latin typeface="Grandview"/>
        <a:ea typeface=""/>
        <a:cs typeface=""/>
      </a:majorFont>
      <a:minorFont>
        <a:latin typeface="Grandview"/>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osineVTI" id="{4F4449D5-5E9D-4D83-9E2A-939F9CF20276}" vid="{03166EA1-370F-4321-A61E-8851365B431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1005</Words>
  <Application>Microsoft Office PowerPoint</Application>
  <PresentationFormat>Widescreen</PresentationFormat>
  <Paragraphs>137</Paragraphs>
  <Slides>28</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28</vt:i4>
      </vt:variant>
    </vt:vector>
  </HeadingPairs>
  <TitlesOfParts>
    <vt:vector size="33" baseType="lpstr">
      <vt:lpstr>Arial</vt:lpstr>
      <vt:lpstr>Calibri</vt:lpstr>
      <vt:lpstr>Grandview</vt:lpstr>
      <vt:lpstr>Wingdings</vt:lpstr>
      <vt:lpstr>CosineVTI</vt:lpstr>
      <vt:lpstr>Separation of powers theory</vt:lpstr>
      <vt:lpstr>Content </vt:lpstr>
      <vt:lpstr>Aims and Learning Objectives</vt:lpstr>
      <vt:lpstr>Why is a separation of powers needed?</vt:lpstr>
      <vt:lpstr>Before 2005</vt:lpstr>
      <vt:lpstr>After 2005</vt:lpstr>
      <vt:lpstr>Where do they overlap?</vt:lpstr>
      <vt:lpstr>Parliament and the executive overlap</vt:lpstr>
      <vt:lpstr>Think!</vt:lpstr>
      <vt:lpstr>Constitutional Reform Act 2005 and Judiciary</vt:lpstr>
      <vt:lpstr>Constitutional Reform Act 2005</vt:lpstr>
      <vt:lpstr>Lord Chancellor </vt:lpstr>
      <vt:lpstr>Changes made by the Constitutional Reform Act 2005</vt:lpstr>
      <vt:lpstr>Assignment Guidance </vt:lpstr>
      <vt:lpstr>Continued</vt:lpstr>
      <vt:lpstr>Draft Deadline</vt:lpstr>
      <vt:lpstr>Content </vt:lpstr>
      <vt:lpstr>Aims and Learning Objectives</vt:lpstr>
      <vt:lpstr>Key things you need to know</vt:lpstr>
      <vt:lpstr>Case names </vt:lpstr>
      <vt:lpstr>Continued </vt:lpstr>
      <vt:lpstr>Criminal Cases</vt:lpstr>
      <vt:lpstr>Other cases</vt:lpstr>
      <vt:lpstr>Case citations </vt:lpstr>
      <vt:lpstr>Precedent</vt:lpstr>
      <vt:lpstr>Any Questions?</vt:lpstr>
      <vt:lpstr>Summary</vt:lpstr>
      <vt:lpstr>Thank you!</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Separation of powers theory</dc:title>
  <dc:creator>Zita Draper</dc:creator>
  <cp:lastModifiedBy>Zita Draper</cp:lastModifiedBy>
  <cp:revision>4</cp:revision>
  <dcterms:created xsi:type="dcterms:W3CDTF">2023-03-01T10:33:22Z</dcterms:created>
  <dcterms:modified xsi:type="dcterms:W3CDTF">2023-07-09T16:26:12Z</dcterms:modified>
</cp:coreProperties>
</file>