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9" r:id="rId4"/>
    <p:sldId id="260" r:id="rId5"/>
    <p:sldId id="261" r:id="rId6"/>
    <p:sldId id="262" r:id="rId7"/>
    <p:sldId id="263" r:id="rId8"/>
    <p:sldId id="271" r:id="rId9"/>
    <p:sldId id="264" r:id="rId10"/>
    <p:sldId id="266" r:id="rId11"/>
    <p:sldId id="267" r:id="rId12"/>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46" d="100"/>
          <a:sy n="146" d="100"/>
        </p:scale>
        <p:origin x="59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&lt;Lecturers Name Here&gt;
Submission: Oct 2026</a:t>
            </a:r>
            <a:endParaRPr lang="en-US" sz="1600" dirty="0"/>
          </a:p>
        </p:txBody>
      </p:sp>
      <p:sp>
        <p:nvSpPr>
          <p:cNvPr id="6" name="Text 4"/>
          <p:cNvSpPr/>
          <p:nvPr/>
        </p:nvSpPr>
        <p:spPr>
          <a:xfrm>
            <a:off x="548640" y="4114800"/>
            <a:ext cx="8046720" cy="68580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Group Member Names:  [Name 1]  |  [Name 2]  |  [Name 3]  |  [Name 4]  |  [Name 5]</a:t>
            </a:r>
            <a:endParaRPr lang="en-US" sz="1300" dirty="0"/>
          </a:p>
          <a:p>
            <a:pPr marL="0" indent="0">
              <a:buNone/>
            </a:pPr>
            <a:r>
              <a:rPr lang="en-US" sz="1300" i="1" dirty="0">
                <a:solidFill>
                  <a:srgbClr val="555555"/>
                </a:solidFill>
                <a:latin typeface="Calibri" pitchFamily="34" charset="0"/>
                <a:ea typeface="Calibri" pitchFamily="34" charset="-122"/>
                <a:cs typeface="Calibri" pitchFamily="34" charset="-120"/>
              </a:rPr>
              <a:t>Student IDs:  [ID 1]  |  [ID 2]  |  [ID 3]  |  [ID 4]  |  [ID 5]</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I acknowledge the use of [AI Tool Name] (insert URL) on [DATE] to support my work using the prompt(s):</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"[Describe exactly what you asked the AI to do - e.g., Please check the following text for readability, grammar and syntax.]"</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dirty="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Introduction: Ashford Community Care Service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Briefly introduce Ashford Community Care Service - what it does and who it supports.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Explain that staff work across two buildings in shifts (carers, nurses, admin).</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that the organisation uses Microsoft 365 but staff are unsure which tools to use for which tasks.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Identify the four key problems: confusion, duplicated work, missed messages, and inefficient working.</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your group's objective: to match the correct Microsoft 365 tool to each workplace task to improve efficiency and communication.</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1: Staff Communication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a:t>
            </a:r>
            <a:r>
              <a:rPr lang="en-GB" sz="1600" dirty="0"/>
              <a:t>Ashford Community Care Service</a:t>
            </a:r>
            <a:r>
              <a:rPr lang="en-US" sz="1500" dirty="0">
                <a:solidFill>
                  <a:srgbClr val="C0392B"/>
                </a:solidFill>
                <a:latin typeface="Calibri" pitchFamily="34" charset="0"/>
                <a:ea typeface="Calibri" pitchFamily="34" charset="-122"/>
                <a:cs typeface="Calibri" pitchFamily="34" charset="-120"/>
              </a:rPr>
              <a:t>?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Teams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Teams improve efficiency or communication at </a:t>
            </a:r>
            <a:r>
              <a:rPr lang="en-GB" sz="1600" dirty="0"/>
              <a:t>Ashford Community Care Service</a:t>
            </a:r>
            <a:r>
              <a:rPr lang="en-US" sz="1500" dirty="0">
                <a:solidFill>
                  <a:srgbClr val="C0392B"/>
                </a:solidFill>
                <a:latin typeface="Calibri" pitchFamily="34" charset="0"/>
                <a:ea typeface="Calibri" pitchFamily="34" charset="-122"/>
                <a:cs typeface="Calibri" pitchFamily="34" charset="-120"/>
              </a:rPr>
              <a:t>?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Teams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Teams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2: Secure File Storage &amp; Sharing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OneDrive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a:t>
            </a:r>
            <a:r>
              <a:rPr lang="en-GB" sz="1600" dirty="0"/>
              <a:t>Ashford Community Care Service</a:t>
            </a:r>
            <a:r>
              <a:rPr lang="en-US" sz="1500" dirty="0">
                <a:solidFill>
                  <a:srgbClr val="C0392B"/>
                </a:solidFill>
                <a:latin typeface="Calibri" pitchFamily="34" charset="0"/>
                <a:ea typeface="Calibri" pitchFamily="34" charset="-122"/>
                <a:cs typeface="Calibri" pitchFamily="34" charset="-120"/>
              </a:rPr>
              <a:t>?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OneDrive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OneDrive improve efficiency or communication at </a:t>
            </a:r>
            <a:r>
              <a:rPr lang="en-GB" sz="1600" dirty="0"/>
              <a:t>Ashford Community Care Service</a:t>
            </a:r>
            <a:r>
              <a:rPr lang="en-US" sz="1500" dirty="0">
                <a:solidFill>
                  <a:srgbClr val="C0392B"/>
                </a:solidFill>
                <a:latin typeface="Calibri" pitchFamily="34" charset="0"/>
                <a:ea typeface="Calibri" pitchFamily="34" charset="-122"/>
                <a:cs typeface="Calibri" pitchFamily="34" charset="-120"/>
              </a:rPr>
              <a:t>?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OneDrive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OneDrive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Word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Ashford Community Care Service?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Word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Word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Word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Word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4: Staff Scheduling / Rotas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Excel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Excel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Excel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Excel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Excel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Excel at Riverdale</a:t>
            </a:r>
            <a:endParaRPr lang="en-US" sz="3600" dirty="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894269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PowerPoint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PowerPoint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PowerPoint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PowerPoint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PowerPoint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Summarise the group's overall findings - what do your tool recommendations mean for Riverdale as a whole?</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Highlight the most significant improvement each tool brings to the nursing home's efficiency or communication.</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Reflect on any shared limitations across the tools (e.g. staff training, internet access, cost) and how management could address them.</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State your group's key recommendation to the management of Riverdale Nursing Home in one clear sentence.</a:t>
            </a:r>
            <a:endParaRPr lang="en-US" sz="17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r>
              <a:rPr lang="en-US" sz="1400" dirty="0">
                <a:solidFill>
                  <a:srgbClr val="555555"/>
                </a:solidFill>
                <a:latin typeface="Calibri" pitchFamily="34" charset="0"/>
                <a:ea typeface="Calibri" pitchFamily="34" charset="-122"/>
                <a:cs typeface="Calibri" pitchFamily="34" charset="-120"/>
              </a:rPr>
              <a:t>List all sources cited in this presentation in alphabetical order by author surname.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Use UWTSD Harvard Referencing style throughout. Minimum 4 credible academic sources across the group.</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Book:</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Book. Edition (if not first). Place: Publisher.</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Journal Article: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article', Journal Name, Volume(Issue), pp. XX–XX.</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Website: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Author Surname, Initial(s). (Year). Title of webpage [Online]. Available at: URL (Accessed: DD Month YYYY).</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[Replace this text with your actual references]</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2027</Words>
  <Application>Microsoft Office PowerPoint</Application>
  <PresentationFormat>On-screen Show (16:9)</PresentationFormat>
  <Paragraphs>104</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Shepherd Ziko</cp:lastModifiedBy>
  <cp:revision>5</cp:revision>
  <dcterms:created xsi:type="dcterms:W3CDTF">2026-06-21T15:50:06Z</dcterms:created>
  <dcterms:modified xsi:type="dcterms:W3CDTF">2026-10-21T15:44:58Z</dcterms:modified>
</cp:coreProperties>
</file>