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5" r:id="rId1"/>
  </p:sldMasterIdLst>
  <p:notesMasterIdLst>
    <p:notesMasterId r:id="rId34"/>
  </p:notesMasterIdLst>
  <p:sldIdLst>
    <p:sldId id="256" r:id="rId2"/>
    <p:sldId id="258" r:id="rId3"/>
    <p:sldId id="278" r:id="rId4"/>
    <p:sldId id="279" r:id="rId5"/>
    <p:sldId id="260" r:id="rId6"/>
    <p:sldId id="261" r:id="rId7"/>
    <p:sldId id="276" r:id="rId8"/>
    <p:sldId id="277" r:id="rId9"/>
    <p:sldId id="263" r:id="rId10"/>
    <p:sldId id="280" r:id="rId11"/>
    <p:sldId id="281" r:id="rId12"/>
    <p:sldId id="282" r:id="rId13"/>
    <p:sldId id="290" r:id="rId14"/>
    <p:sldId id="291" r:id="rId15"/>
    <p:sldId id="292" r:id="rId16"/>
    <p:sldId id="268" r:id="rId17"/>
    <p:sldId id="284" r:id="rId18"/>
    <p:sldId id="283" r:id="rId19"/>
    <p:sldId id="285" r:id="rId20"/>
    <p:sldId id="267" r:id="rId21"/>
    <p:sldId id="286" r:id="rId22"/>
    <p:sldId id="287" r:id="rId23"/>
    <p:sldId id="288" r:id="rId24"/>
    <p:sldId id="262" r:id="rId25"/>
    <p:sldId id="289" r:id="rId26"/>
    <p:sldId id="264" r:id="rId27"/>
    <p:sldId id="265" r:id="rId28"/>
    <p:sldId id="266" r:id="rId29"/>
    <p:sldId id="270" r:id="rId30"/>
    <p:sldId id="273" r:id="rId31"/>
    <p:sldId id="275" r:id="rId32"/>
    <p:sldId id="293" r:id="rId33"/>
  </p:sldIdLst>
  <p:sldSz cx="18288000" cy="10287000"/>
  <p:notesSz cx="6858000" cy="9144000"/>
  <p:embeddedFontLst>
    <p:embeddedFont>
      <p:font typeface="Assistant" pitchFamily="2" charset="-79"/>
      <p:regular r:id="rId35"/>
      <p:bold r:id="rId36"/>
    </p:embeddedFont>
    <p:embeddedFont>
      <p:font typeface="Hiragino Sans W4" panose="020B0400000000000000" pitchFamily="34" charset="-128"/>
      <p:regular r:id="rId37"/>
    </p:embeddedFont>
    <p:embeddedFont>
      <p:font typeface="Inter" panose="02000503000000020004" pitchFamily="2" charset="0"/>
      <p:regular r:id="rId38"/>
      <p:bold r:id="rId39"/>
      <p:italic r:id="rId40"/>
      <p:boldItalic r:id="rId41"/>
    </p:embeddedFont>
    <p:embeddedFont>
      <p:font typeface="Tw Cen MT" panose="020B0602020104020603" pitchFamily="34" charset="77"/>
      <p:regular r:id="rId42"/>
      <p:bold r:id="rId43"/>
      <p:italic r:id="rId44"/>
      <p:boldItalic r:id="rId45"/>
    </p:embeddedFont>
    <p:embeddedFont>
      <p:font typeface="Ubuntu" panose="020B0504030602030204" pitchFamily="34" charset="0"/>
      <p:regular r:id="rId46"/>
      <p:bold r:id="rId47"/>
      <p:italic r:id="rId48"/>
      <p:boldItalic r:id="rId49"/>
    </p:embeddedFont>
    <p:embeddedFont>
      <p:font typeface="Zilla Slab" pitchFamily="2" charset="77"/>
      <p:regular r:id="rId50"/>
      <p:bold r:id="rId51"/>
      <p:italic r:id="rId5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EE2F14-D95F-4545-B680-4AAF07A7D63A}" v="105" dt="2025-02-08T09:31:35.421"/>
  </p1510:revLst>
</p1510:revInfo>
</file>

<file path=ppt/tableStyles.xml><?xml version="1.0" encoding="utf-8"?>
<a:tblStyleLst xmlns:a="http://schemas.openxmlformats.org/drawingml/2006/main" def="{78E7B30F-9309-4EE8-90A0-4FE5310BFB90}">
  <a:tblStyle styleId="{78E7B30F-9309-4EE8-90A0-4FE5310BFB9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68435"/>
  </p:normalViewPr>
  <p:slideViewPr>
    <p:cSldViewPr snapToGrid="0">
      <p:cViewPr varScale="1">
        <p:scale>
          <a:sx n="57" d="100"/>
          <a:sy n="57" d="100"/>
        </p:scale>
        <p:origin x="210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42" Type="http://schemas.openxmlformats.org/officeDocument/2006/relationships/font" Target="fonts/font8.fntdata"/><Relationship Id="rId47" Type="http://schemas.openxmlformats.org/officeDocument/2006/relationships/font" Target="fonts/font13.fntdata"/><Relationship Id="rId50" Type="http://schemas.openxmlformats.org/officeDocument/2006/relationships/font" Target="fonts/font16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font" Target="fonts/font11.fntdata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font" Target="fonts/font9.fntdata"/><Relationship Id="rId48" Type="http://schemas.openxmlformats.org/officeDocument/2006/relationships/font" Target="fonts/font14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7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4.fntdata"/><Relationship Id="rId46" Type="http://schemas.openxmlformats.org/officeDocument/2006/relationships/font" Target="fonts/font12.fntdata"/><Relationship Id="rId20" Type="http://schemas.openxmlformats.org/officeDocument/2006/relationships/slide" Target="slides/slide19.xml"/><Relationship Id="rId41" Type="http://schemas.openxmlformats.org/officeDocument/2006/relationships/font" Target="fonts/font7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49" Type="http://schemas.openxmlformats.org/officeDocument/2006/relationships/font" Target="fonts/font15.fntdata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10.fntdata"/><Relationship Id="rId52" Type="http://schemas.openxmlformats.org/officeDocument/2006/relationships/font" Target="fonts/font18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Manley" userId="71fa1814-ad92-4406-9f43-0a7ec9264633" providerId="ADAL" clId="{01F08A1F-F16C-554E-A8CE-D0C47C2C53D6}"/>
    <pc:docChg chg="undo custSel addSld modSld">
      <pc:chgData name="Christopher Manley" userId="71fa1814-ad92-4406-9f43-0a7ec9264633" providerId="ADAL" clId="{01F08A1F-F16C-554E-A8CE-D0C47C2C53D6}" dt="2025-01-17T21:46:41.001" v="1014" actId="20577"/>
      <pc:docMkLst>
        <pc:docMk/>
      </pc:docMkLst>
      <pc:sldChg chg="modSp mod">
        <pc:chgData name="Christopher Manley" userId="71fa1814-ad92-4406-9f43-0a7ec9264633" providerId="ADAL" clId="{01F08A1F-F16C-554E-A8CE-D0C47C2C53D6}" dt="2025-01-17T20:30:15.329" v="115" actId="20577"/>
        <pc:sldMkLst>
          <pc:docMk/>
          <pc:sldMk cId="0" sldId="256"/>
        </pc:sldMkLst>
        <pc:spChg chg="mod">
          <ac:chgData name="Christopher Manley" userId="71fa1814-ad92-4406-9f43-0a7ec9264633" providerId="ADAL" clId="{01F08A1F-F16C-554E-A8CE-D0C47C2C53D6}" dt="2025-01-17T20:14:35.814" v="18" actId="20577"/>
          <ac:spMkLst>
            <pc:docMk/>
            <pc:sldMk cId="0" sldId="256"/>
            <ac:spMk id="193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14:24.735" v="6" actId="20577"/>
          <ac:spMkLst>
            <pc:docMk/>
            <pc:sldMk cId="0" sldId="256"/>
            <ac:spMk id="194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22:31.497" v="86" actId="20577"/>
          <ac:spMkLst>
            <pc:docMk/>
            <pc:sldMk cId="0" sldId="256"/>
            <ac:spMk id="195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30:06.837" v="96" actId="20577"/>
          <ac:spMkLst>
            <pc:docMk/>
            <pc:sldMk cId="0" sldId="256"/>
            <ac:spMk id="196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30:15.329" v="115" actId="20577"/>
          <ac:spMkLst>
            <pc:docMk/>
            <pc:sldMk cId="0" sldId="256"/>
            <ac:spMk id="197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22:01.050" v="58" actId="20577"/>
          <ac:spMkLst>
            <pc:docMk/>
            <pc:sldMk cId="0" sldId="256"/>
            <ac:spMk id="199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21:44.054" v="33" actId="20577"/>
          <ac:spMkLst>
            <pc:docMk/>
            <pc:sldMk cId="0" sldId="256"/>
            <ac:spMk id="200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21:48.302" v="45" actId="20577"/>
          <ac:spMkLst>
            <pc:docMk/>
            <pc:sldMk cId="0" sldId="256"/>
            <ac:spMk id="201" creationId="{00000000-0000-0000-0000-000000000000}"/>
          </ac:spMkLst>
        </pc:spChg>
      </pc:sldChg>
      <pc:sldChg chg="modSp mod">
        <pc:chgData name="Christopher Manley" userId="71fa1814-ad92-4406-9f43-0a7ec9264633" providerId="ADAL" clId="{01F08A1F-F16C-554E-A8CE-D0C47C2C53D6}" dt="2025-01-17T20:31:23.826" v="170" actId="20577"/>
        <pc:sldMkLst>
          <pc:docMk/>
          <pc:sldMk cId="0" sldId="257"/>
        </pc:sldMkLst>
      </pc:sldChg>
      <pc:sldChg chg="modSp mod">
        <pc:chgData name="Christopher Manley" userId="71fa1814-ad92-4406-9f43-0a7ec9264633" providerId="ADAL" clId="{01F08A1F-F16C-554E-A8CE-D0C47C2C53D6}" dt="2025-01-17T20:31:34.678" v="186" actId="20577"/>
        <pc:sldMkLst>
          <pc:docMk/>
          <pc:sldMk cId="0" sldId="258"/>
        </pc:sldMkLst>
        <pc:spChg chg="mod">
          <ac:chgData name="Christopher Manley" userId="71fa1814-ad92-4406-9f43-0a7ec9264633" providerId="ADAL" clId="{01F08A1F-F16C-554E-A8CE-D0C47C2C53D6}" dt="2025-01-17T20:31:34.678" v="186" actId="20577"/>
          <ac:spMkLst>
            <pc:docMk/>
            <pc:sldMk cId="0" sldId="258"/>
            <ac:spMk id="284" creationId="{00000000-0000-0000-0000-000000000000}"/>
          </ac:spMkLst>
        </pc:spChg>
      </pc:sldChg>
      <pc:sldChg chg="modSp mod">
        <pc:chgData name="Christopher Manley" userId="71fa1814-ad92-4406-9f43-0a7ec9264633" providerId="ADAL" clId="{01F08A1F-F16C-554E-A8CE-D0C47C2C53D6}" dt="2025-01-17T20:36:00.256" v="516" actId="20577"/>
        <pc:sldMkLst>
          <pc:docMk/>
          <pc:sldMk cId="0" sldId="259"/>
        </pc:sldMkLst>
      </pc:sldChg>
      <pc:sldChg chg="modSp mod">
        <pc:chgData name="Christopher Manley" userId="71fa1814-ad92-4406-9f43-0a7ec9264633" providerId="ADAL" clId="{01F08A1F-F16C-554E-A8CE-D0C47C2C53D6}" dt="2025-01-17T21:22:17.817" v="875" actId="20577"/>
        <pc:sldMkLst>
          <pc:docMk/>
          <pc:sldMk cId="0" sldId="260"/>
        </pc:sldMkLst>
        <pc:spChg chg="mod">
          <ac:chgData name="Christopher Manley" userId="71fa1814-ad92-4406-9f43-0a7ec9264633" providerId="ADAL" clId="{01F08A1F-F16C-554E-A8CE-D0C47C2C53D6}" dt="2025-01-17T20:54:23.037" v="543" actId="20577"/>
          <ac:spMkLst>
            <pc:docMk/>
            <pc:sldMk cId="0" sldId="260"/>
            <ac:spMk id="340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56:11.858" v="572" actId="20577"/>
          <ac:spMkLst>
            <pc:docMk/>
            <pc:sldMk cId="0" sldId="260"/>
            <ac:spMk id="341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54:28.022" v="552" actId="20577"/>
          <ac:spMkLst>
            <pc:docMk/>
            <pc:sldMk cId="0" sldId="260"/>
            <ac:spMk id="342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0:56:49.510" v="590" actId="20577"/>
          <ac:spMkLst>
            <pc:docMk/>
            <pc:sldMk cId="0" sldId="260"/>
            <ac:spMk id="343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1:10:16.689" v="779" actId="20577"/>
          <ac:spMkLst>
            <pc:docMk/>
            <pc:sldMk cId="0" sldId="260"/>
            <ac:spMk id="344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1:09:54.990" v="702" actId="20577"/>
          <ac:spMkLst>
            <pc:docMk/>
            <pc:sldMk cId="0" sldId="260"/>
            <ac:spMk id="345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1:22:17.817" v="875" actId="20577"/>
          <ac:spMkLst>
            <pc:docMk/>
            <pc:sldMk cId="0" sldId="260"/>
            <ac:spMk id="346" creationId="{00000000-0000-0000-0000-000000000000}"/>
          </ac:spMkLst>
        </pc:spChg>
      </pc:sldChg>
      <pc:sldChg chg="modSp mod">
        <pc:chgData name="Christopher Manley" userId="71fa1814-ad92-4406-9f43-0a7ec9264633" providerId="ADAL" clId="{01F08A1F-F16C-554E-A8CE-D0C47C2C53D6}" dt="2025-01-17T21:30:05.634" v="911" actId="255"/>
        <pc:sldMkLst>
          <pc:docMk/>
          <pc:sldMk cId="0" sldId="261"/>
        </pc:sldMkLst>
        <pc:spChg chg="mod">
          <ac:chgData name="Christopher Manley" userId="71fa1814-ad92-4406-9f43-0a7ec9264633" providerId="ADAL" clId="{01F08A1F-F16C-554E-A8CE-D0C47C2C53D6}" dt="2025-01-17T21:30:05.634" v="911" actId="255"/>
          <ac:spMkLst>
            <pc:docMk/>
            <pc:sldMk cId="0" sldId="261"/>
            <ac:spMk id="356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1:29:12.482" v="896" actId="14100"/>
          <ac:spMkLst>
            <pc:docMk/>
            <pc:sldMk cId="0" sldId="261"/>
            <ac:spMk id="365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1:22:38.600" v="883" actId="20577"/>
          <ac:spMkLst>
            <pc:docMk/>
            <pc:sldMk cId="0" sldId="261"/>
            <ac:spMk id="366" creationId="{00000000-0000-0000-0000-000000000000}"/>
          </ac:spMkLst>
        </pc:spChg>
      </pc:sldChg>
      <pc:sldChg chg="modSp mod">
        <pc:chgData name="Christopher Manley" userId="71fa1814-ad92-4406-9f43-0a7ec9264633" providerId="ADAL" clId="{01F08A1F-F16C-554E-A8CE-D0C47C2C53D6}" dt="2025-01-17T21:46:41.001" v="1014" actId="20577"/>
        <pc:sldMkLst>
          <pc:docMk/>
          <pc:sldMk cId="0" sldId="262"/>
        </pc:sldMkLst>
        <pc:spChg chg="mod">
          <ac:chgData name="Christopher Manley" userId="71fa1814-ad92-4406-9f43-0a7ec9264633" providerId="ADAL" clId="{01F08A1F-F16C-554E-A8CE-D0C47C2C53D6}" dt="2025-01-17T21:40:00.316" v="945" actId="20577"/>
          <ac:spMkLst>
            <pc:docMk/>
            <pc:sldMk cId="0" sldId="262"/>
            <ac:spMk id="388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1:44:40.322" v="966" actId="20577"/>
          <ac:spMkLst>
            <pc:docMk/>
            <pc:sldMk cId="0" sldId="262"/>
            <ac:spMk id="389" creationId="{00000000-0000-0000-0000-000000000000}"/>
          </ac:spMkLst>
        </pc:spChg>
        <pc:spChg chg="mod">
          <ac:chgData name="Christopher Manley" userId="71fa1814-ad92-4406-9f43-0a7ec9264633" providerId="ADAL" clId="{01F08A1F-F16C-554E-A8CE-D0C47C2C53D6}" dt="2025-01-17T21:46:41.001" v="1014" actId="20577"/>
          <ac:spMkLst>
            <pc:docMk/>
            <pc:sldMk cId="0" sldId="262"/>
            <ac:spMk id="391" creationId="{00000000-0000-0000-0000-000000000000}"/>
          </ac:spMkLst>
        </pc:spChg>
      </pc:sldChg>
      <pc:sldChg chg="addSp modSp add mod">
        <pc:chgData name="Christopher Manley" userId="71fa1814-ad92-4406-9f43-0a7ec9264633" providerId="ADAL" clId="{01F08A1F-F16C-554E-A8CE-D0C47C2C53D6}" dt="2025-01-17T21:37:05.215" v="920" actId="207"/>
        <pc:sldMkLst>
          <pc:docMk/>
          <pc:sldMk cId="2438369651" sldId="276"/>
        </pc:sldMkLst>
        <pc:spChg chg="add mod">
          <ac:chgData name="Christopher Manley" userId="71fa1814-ad92-4406-9f43-0a7ec9264633" providerId="ADAL" clId="{01F08A1F-F16C-554E-A8CE-D0C47C2C53D6}" dt="2025-01-17T21:37:05.215" v="920" actId="207"/>
          <ac:spMkLst>
            <pc:docMk/>
            <pc:sldMk cId="2438369651" sldId="276"/>
            <ac:spMk id="3" creationId="{29C3F00A-1714-9AD1-764C-2D1A4B4A4554}"/>
          </ac:spMkLst>
        </pc:spChg>
        <pc:spChg chg="mod">
          <ac:chgData name="Christopher Manley" userId="71fa1814-ad92-4406-9f43-0a7ec9264633" providerId="ADAL" clId="{01F08A1F-F16C-554E-A8CE-D0C47C2C53D6}" dt="2025-01-17T21:30:19.865" v="913" actId="255"/>
          <ac:spMkLst>
            <pc:docMk/>
            <pc:sldMk cId="2438369651" sldId="276"/>
            <ac:spMk id="356" creationId="{687BEA88-559B-A087-BC45-82037A76A389}"/>
          </ac:spMkLst>
        </pc:spChg>
        <pc:spChg chg="mod">
          <ac:chgData name="Christopher Manley" userId="71fa1814-ad92-4406-9f43-0a7ec9264633" providerId="ADAL" clId="{01F08A1F-F16C-554E-A8CE-D0C47C2C53D6}" dt="2025-01-17T21:29:42.091" v="905" actId="20577"/>
          <ac:spMkLst>
            <pc:docMk/>
            <pc:sldMk cId="2438369651" sldId="276"/>
            <ac:spMk id="365" creationId="{FBDA30E6-2510-9386-F33D-83B08EA2E756}"/>
          </ac:spMkLst>
        </pc:spChg>
      </pc:sldChg>
    </pc:docChg>
  </pc:docChgLst>
  <pc:docChgLst>
    <pc:chgData name="Christopher Manley" userId="71fa1814-ad92-4406-9f43-0a7ec9264633" providerId="ADAL" clId="{5AEE2F14-D95F-4545-B680-4AAF07A7D63A}"/>
    <pc:docChg chg="undo custSel addSld delSld modSld sldOrd">
      <pc:chgData name="Christopher Manley" userId="71fa1814-ad92-4406-9f43-0a7ec9264633" providerId="ADAL" clId="{5AEE2F14-D95F-4545-B680-4AAF07A7D63A}" dt="2025-02-08T09:31:35.421" v="4147"/>
      <pc:docMkLst>
        <pc:docMk/>
      </pc:docMkLst>
      <pc:sldChg chg="modNotesTx">
        <pc:chgData name="Christopher Manley" userId="71fa1814-ad92-4406-9f43-0a7ec9264633" providerId="ADAL" clId="{5AEE2F14-D95F-4545-B680-4AAF07A7D63A}" dt="2025-02-05T19:24:17.777" v="1290"/>
        <pc:sldMkLst>
          <pc:docMk/>
          <pc:sldMk cId="0" sldId="256"/>
        </pc:sldMkLst>
      </pc:sldChg>
      <pc:sldChg chg="del">
        <pc:chgData name="Christopher Manley" userId="71fa1814-ad92-4406-9f43-0a7ec9264633" providerId="ADAL" clId="{5AEE2F14-D95F-4545-B680-4AAF07A7D63A}" dt="2025-02-07T21:04:16.402" v="4135" actId="2696"/>
        <pc:sldMkLst>
          <pc:docMk/>
          <pc:sldMk cId="0" sldId="257"/>
        </pc:sldMkLst>
      </pc:sldChg>
      <pc:sldChg chg="modSp mod">
        <pc:chgData name="Christopher Manley" userId="71fa1814-ad92-4406-9f43-0a7ec9264633" providerId="ADAL" clId="{5AEE2F14-D95F-4545-B680-4AAF07A7D63A}" dt="2025-02-05T19:34:52.898" v="1488" actId="1076"/>
        <pc:sldMkLst>
          <pc:docMk/>
          <pc:sldMk cId="0" sldId="258"/>
        </pc:sldMkLst>
        <pc:spChg chg="mod">
          <ac:chgData name="Christopher Manley" userId="71fa1814-ad92-4406-9f43-0a7ec9264633" providerId="ADAL" clId="{5AEE2F14-D95F-4545-B680-4AAF07A7D63A}" dt="2025-02-05T19:34:52.898" v="1488" actId="1076"/>
          <ac:spMkLst>
            <pc:docMk/>
            <pc:sldMk cId="0" sldId="258"/>
            <ac:spMk id="260" creationId="{00000000-0000-0000-0000-000000000000}"/>
          </ac:spMkLst>
        </pc:spChg>
      </pc:sldChg>
      <pc:sldChg chg="modSp del mod">
        <pc:chgData name="Christopher Manley" userId="71fa1814-ad92-4406-9f43-0a7ec9264633" providerId="ADAL" clId="{5AEE2F14-D95F-4545-B680-4AAF07A7D63A}" dt="2025-02-07T16:28:02.294" v="3822" actId="2696"/>
        <pc:sldMkLst>
          <pc:docMk/>
          <pc:sldMk cId="0" sldId="259"/>
        </pc:sldMkLst>
      </pc:sldChg>
      <pc:sldChg chg="addSp delSp modSp mod setBg modNotesTx">
        <pc:chgData name="Christopher Manley" userId="71fa1814-ad92-4406-9f43-0a7ec9264633" providerId="ADAL" clId="{5AEE2F14-D95F-4545-B680-4AAF07A7D63A}" dt="2025-02-07T14:59:25.955" v="2787" actId="20577"/>
        <pc:sldMkLst>
          <pc:docMk/>
          <pc:sldMk cId="0" sldId="262"/>
        </pc:sldMkLst>
        <pc:spChg chg="add mod">
          <ac:chgData name="Christopher Manley" userId="71fa1814-ad92-4406-9f43-0a7ec9264633" providerId="ADAL" clId="{5AEE2F14-D95F-4545-B680-4AAF07A7D63A}" dt="2025-02-07T14:55:10.599" v="2765" actId="1367"/>
          <ac:spMkLst>
            <pc:docMk/>
            <pc:sldMk cId="0" sldId="262"/>
            <ac:spMk id="2" creationId="{621DBC2D-22BE-8958-CD57-B9257DF7FAF0}"/>
          </ac:spMkLst>
        </pc:spChg>
        <pc:spChg chg="add mod">
          <ac:chgData name="Christopher Manley" userId="71fa1814-ad92-4406-9f43-0a7ec9264633" providerId="ADAL" clId="{5AEE2F14-D95F-4545-B680-4AAF07A7D63A}" dt="2025-02-07T14:57:08.031" v="2769" actId="1076"/>
          <ac:spMkLst>
            <pc:docMk/>
            <pc:sldMk cId="0" sldId="262"/>
            <ac:spMk id="3" creationId="{6C7158AF-2A23-E5E7-0321-314726E9A935}"/>
          </ac:spMkLst>
        </pc:spChg>
        <pc:spChg chg="del">
          <ac:chgData name="Christopher Manley" userId="71fa1814-ad92-4406-9f43-0a7ec9264633" providerId="ADAL" clId="{5AEE2F14-D95F-4545-B680-4AAF07A7D63A}" dt="2025-02-07T14:53:25.918" v="2759" actId="478"/>
          <ac:spMkLst>
            <pc:docMk/>
            <pc:sldMk cId="0" sldId="262"/>
            <ac:spMk id="383" creationId="{00000000-0000-0000-0000-000000000000}"/>
          </ac:spMkLst>
        </pc:spChg>
        <pc:spChg chg="del">
          <ac:chgData name="Christopher Manley" userId="71fa1814-ad92-4406-9f43-0a7ec9264633" providerId="ADAL" clId="{5AEE2F14-D95F-4545-B680-4AAF07A7D63A}" dt="2025-02-07T14:53:23.213" v="2758" actId="478"/>
          <ac:spMkLst>
            <pc:docMk/>
            <pc:sldMk cId="0" sldId="262"/>
            <ac:spMk id="384" creationId="{00000000-0000-0000-0000-000000000000}"/>
          </ac:spMkLst>
        </pc:spChg>
        <pc:spChg chg="del">
          <ac:chgData name="Christopher Manley" userId="71fa1814-ad92-4406-9f43-0a7ec9264633" providerId="ADAL" clId="{5AEE2F14-D95F-4545-B680-4AAF07A7D63A}" dt="2025-02-07T14:53:28.378" v="2760" actId="478"/>
          <ac:spMkLst>
            <pc:docMk/>
            <pc:sldMk cId="0" sldId="262"/>
            <ac:spMk id="385" creationId="{00000000-0000-0000-0000-000000000000}"/>
          </ac:spMkLst>
        </pc:spChg>
        <pc:spChg chg="del">
          <ac:chgData name="Christopher Manley" userId="71fa1814-ad92-4406-9f43-0a7ec9264633" providerId="ADAL" clId="{5AEE2F14-D95F-4545-B680-4AAF07A7D63A}" dt="2025-02-07T14:53:19.982" v="2757" actId="478"/>
          <ac:spMkLst>
            <pc:docMk/>
            <pc:sldMk cId="0" sldId="262"/>
            <ac:spMk id="386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4:47:42.707" v="2735" actId="404"/>
          <ac:spMkLst>
            <pc:docMk/>
            <pc:sldMk cId="0" sldId="262"/>
            <ac:spMk id="388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4:51:07.730" v="2751" actId="20577"/>
          <ac:spMkLst>
            <pc:docMk/>
            <pc:sldMk cId="0" sldId="262"/>
            <ac:spMk id="389" creationId="{00000000-0000-0000-0000-000000000000}"/>
          </ac:spMkLst>
        </pc:spChg>
        <pc:spChg chg="del">
          <ac:chgData name="Christopher Manley" userId="71fa1814-ad92-4406-9f43-0a7ec9264633" providerId="ADAL" clId="{5AEE2F14-D95F-4545-B680-4AAF07A7D63A}" dt="2025-02-07T14:53:19.982" v="2757" actId="478"/>
          <ac:spMkLst>
            <pc:docMk/>
            <pc:sldMk cId="0" sldId="262"/>
            <ac:spMk id="390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4:51:29.078" v="2756" actId="20577"/>
          <ac:spMkLst>
            <pc:docMk/>
            <pc:sldMk cId="0" sldId="262"/>
            <ac:spMk id="391" creationId="{00000000-0000-0000-0000-000000000000}"/>
          </ac:spMkLst>
        </pc:spChg>
        <pc:spChg chg="del">
          <ac:chgData name="Christopher Manley" userId="71fa1814-ad92-4406-9f43-0a7ec9264633" providerId="ADAL" clId="{5AEE2F14-D95F-4545-B680-4AAF07A7D63A}" dt="2025-02-07T14:53:23.213" v="2758" actId="478"/>
          <ac:spMkLst>
            <pc:docMk/>
            <pc:sldMk cId="0" sldId="262"/>
            <ac:spMk id="392" creationId="{00000000-0000-0000-0000-000000000000}"/>
          </ac:spMkLst>
        </pc:spChg>
        <pc:grpChg chg="del">
          <ac:chgData name="Christopher Manley" userId="71fa1814-ad92-4406-9f43-0a7ec9264633" providerId="ADAL" clId="{5AEE2F14-D95F-4545-B680-4AAF07A7D63A}" dt="2025-02-07T14:53:19.982" v="2757" actId="478"/>
          <ac:grpSpMkLst>
            <pc:docMk/>
            <pc:sldMk cId="0" sldId="262"/>
            <ac:grpSpMk id="374" creationId="{00000000-0000-0000-0000-000000000000}"/>
          </ac:grpSpMkLst>
        </pc:grpChg>
        <pc:grpChg chg="del">
          <ac:chgData name="Christopher Manley" userId="71fa1814-ad92-4406-9f43-0a7ec9264633" providerId="ADAL" clId="{5AEE2F14-D95F-4545-B680-4AAF07A7D63A}" dt="2025-02-07T14:53:23.213" v="2758" actId="478"/>
          <ac:grpSpMkLst>
            <pc:docMk/>
            <pc:sldMk cId="0" sldId="262"/>
            <ac:grpSpMk id="380" creationId="{00000000-0000-0000-0000-000000000000}"/>
          </ac:grpSpMkLst>
        </pc:grpChg>
        <pc:picChg chg="mod modCrop">
          <ac:chgData name="Christopher Manley" userId="71fa1814-ad92-4406-9f43-0a7ec9264633" providerId="ADAL" clId="{5AEE2F14-D95F-4545-B680-4AAF07A7D63A}" dt="2025-02-07T14:50:28.572" v="2746" actId="1366"/>
          <ac:picMkLst>
            <pc:docMk/>
            <pc:sldMk cId="0" sldId="262"/>
            <ac:picMk id="387" creationId="{00000000-0000-0000-0000-000000000000}"/>
          </ac:picMkLst>
        </pc:picChg>
      </pc:sldChg>
      <pc:sldChg chg="modSp mod ord">
        <pc:chgData name="Christopher Manley" userId="71fa1814-ad92-4406-9f43-0a7ec9264633" providerId="ADAL" clId="{5AEE2F14-D95F-4545-B680-4AAF07A7D63A}" dt="2025-02-05T19:35:00.565" v="1489" actId="1076"/>
        <pc:sldMkLst>
          <pc:docMk/>
          <pc:sldMk cId="0" sldId="263"/>
        </pc:sldMkLst>
        <pc:spChg chg="mod">
          <ac:chgData name="Christopher Manley" userId="71fa1814-ad92-4406-9f43-0a7ec9264633" providerId="ADAL" clId="{5AEE2F14-D95F-4545-B680-4AAF07A7D63A}" dt="2025-02-05T19:35:00.565" v="1489" actId="1076"/>
          <ac:spMkLst>
            <pc:docMk/>
            <pc:sldMk cId="0" sldId="263"/>
            <ac:spMk id="398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8:50:31.856" v="1068" actId="20577"/>
          <ac:spMkLst>
            <pc:docMk/>
            <pc:sldMk cId="0" sldId="263"/>
            <ac:spMk id="421" creationId="{00000000-0000-0000-0000-000000000000}"/>
          </ac:spMkLst>
        </pc:spChg>
      </pc:sldChg>
      <pc:sldChg chg="addSp modSp mod">
        <pc:chgData name="Christopher Manley" userId="71fa1814-ad92-4406-9f43-0a7ec9264633" providerId="ADAL" clId="{5AEE2F14-D95F-4545-B680-4AAF07A7D63A}" dt="2025-02-07T15:15:58.816" v="2791" actId="1366"/>
        <pc:sldMkLst>
          <pc:docMk/>
          <pc:sldMk cId="0" sldId="264"/>
        </pc:sldMkLst>
        <pc:spChg chg="add mod">
          <ac:chgData name="Christopher Manley" userId="71fa1814-ad92-4406-9f43-0a7ec9264633" providerId="ADAL" clId="{5AEE2F14-D95F-4545-B680-4AAF07A7D63A}" dt="2025-02-05T13:22:26.293" v="166" actId="1076"/>
          <ac:spMkLst>
            <pc:docMk/>
            <pc:sldMk cId="0" sldId="264"/>
            <ac:spMk id="3" creationId="{F9D36D60-D712-7FCE-93D7-640ACC993A9C}"/>
          </ac:spMkLst>
        </pc:spChg>
        <pc:spChg chg="mod">
          <ac:chgData name="Christopher Manley" userId="71fa1814-ad92-4406-9f43-0a7ec9264633" providerId="ADAL" clId="{5AEE2F14-D95F-4545-B680-4AAF07A7D63A}" dt="2025-02-05T13:16:40.993" v="35" actId="20577"/>
          <ac:spMkLst>
            <pc:docMk/>
            <pc:sldMk cId="0" sldId="264"/>
            <ac:spMk id="426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6:59.996" v="61" actId="20577"/>
          <ac:spMkLst>
            <pc:docMk/>
            <pc:sldMk cId="0" sldId="264"/>
            <ac:spMk id="431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7:16.924" v="79" actId="20577"/>
          <ac:spMkLst>
            <pc:docMk/>
            <pc:sldMk cId="0" sldId="264"/>
            <ac:spMk id="432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8:43.098" v="142" actId="20577"/>
          <ac:spMkLst>
            <pc:docMk/>
            <pc:sldMk cId="0" sldId="264"/>
            <ac:spMk id="433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7:36.607" v="112" actId="20577"/>
          <ac:spMkLst>
            <pc:docMk/>
            <pc:sldMk cId="0" sldId="264"/>
            <ac:spMk id="434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7:10.179" v="62"/>
          <ac:spMkLst>
            <pc:docMk/>
            <pc:sldMk cId="0" sldId="264"/>
            <ac:spMk id="435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8:51.766" v="143"/>
          <ac:spMkLst>
            <pc:docMk/>
            <pc:sldMk cId="0" sldId="264"/>
            <ac:spMk id="436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7:59.181" v="114" actId="1076"/>
          <ac:spMkLst>
            <pc:docMk/>
            <pc:sldMk cId="0" sldId="264"/>
            <ac:spMk id="440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8:12.230" v="116" actId="1076"/>
          <ac:spMkLst>
            <pc:docMk/>
            <pc:sldMk cId="0" sldId="264"/>
            <ac:spMk id="444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3:18:26.427" v="118" actId="1076"/>
          <ac:spMkLst>
            <pc:docMk/>
            <pc:sldMk cId="0" sldId="264"/>
            <ac:spMk id="448" creationId="{00000000-0000-0000-0000-000000000000}"/>
          </ac:spMkLst>
        </pc:spChg>
        <pc:grpChg chg="mod">
          <ac:chgData name="Christopher Manley" userId="71fa1814-ad92-4406-9f43-0a7ec9264633" providerId="ADAL" clId="{5AEE2F14-D95F-4545-B680-4AAF07A7D63A}" dt="2025-02-07T15:15:44.788" v="2790" actId="14100"/>
          <ac:grpSpMkLst>
            <pc:docMk/>
            <pc:sldMk cId="0" sldId="264"/>
            <ac:grpSpMk id="427" creationId="{00000000-0000-0000-0000-000000000000}"/>
          </ac:grpSpMkLst>
        </pc:grpChg>
        <pc:picChg chg="mod">
          <ac:chgData name="Christopher Manley" userId="71fa1814-ad92-4406-9f43-0a7ec9264633" providerId="ADAL" clId="{5AEE2F14-D95F-4545-B680-4AAF07A7D63A}" dt="2025-02-07T15:15:58.816" v="2791" actId="1366"/>
          <ac:picMkLst>
            <pc:docMk/>
            <pc:sldMk cId="0" sldId="264"/>
            <ac:picMk id="430" creationId="{00000000-0000-0000-0000-000000000000}"/>
          </ac:picMkLst>
        </pc:picChg>
      </pc:sldChg>
      <pc:sldChg chg="addSp modSp mod">
        <pc:chgData name="Christopher Manley" userId="71fa1814-ad92-4406-9f43-0a7ec9264633" providerId="ADAL" clId="{5AEE2F14-D95F-4545-B680-4AAF07A7D63A}" dt="2025-02-07T21:03:37.688" v="4133"/>
        <pc:sldMkLst>
          <pc:docMk/>
          <pc:sldMk cId="0" sldId="265"/>
        </pc:sldMkLst>
        <pc:spChg chg="add mod">
          <ac:chgData name="Christopher Manley" userId="71fa1814-ad92-4406-9f43-0a7ec9264633" providerId="ADAL" clId="{5AEE2F14-D95F-4545-B680-4AAF07A7D63A}" dt="2025-02-07T21:03:37.688" v="4133"/>
          <ac:spMkLst>
            <pc:docMk/>
            <pc:sldMk cId="0" sldId="265"/>
            <ac:spMk id="3" creationId="{33ABC22F-3F6F-867C-115A-B38636357E54}"/>
          </ac:spMkLst>
        </pc:spChg>
        <pc:spChg chg="add mod">
          <ac:chgData name="Christopher Manley" userId="71fa1814-ad92-4406-9f43-0a7ec9264633" providerId="ADAL" clId="{5AEE2F14-D95F-4545-B680-4AAF07A7D63A}" dt="2025-02-05T13:28:54.399" v="202" actId="20577"/>
          <ac:spMkLst>
            <pc:docMk/>
            <pc:sldMk cId="0" sldId="265"/>
            <ac:spMk id="4" creationId="{89444252-75F9-41B6-83CE-7AB0CAE9A082}"/>
          </ac:spMkLst>
        </pc:spChg>
        <pc:spChg chg="mod">
          <ac:chgData name="Christopher Manley" userId="71fa1814-ad92-4406-9f43-0a7ec9264633" providerId="ADAL" clId="{5AEE2F14-D95F-4545-B680-4AAF07A7D63A}" dt="2025-02-05T13:25:59.631" v="174" actId="313"/>
          <ac:spMkLst>
            <pc:docMk/>
            <pc:sldMk cId="0" sldId="265"/>
            <ac:spMk id="469" creationId="{00000000-0000-0000-0000-000000000000}"/>
          </ac:spMkLst>
        </pc:spChg>
      </pc:sldChg>
      <pc:sldChg chg="modSp mod">
        <pc:chgData name="Christopher Manley" userId="71fa1814-ad92-4406-9f43-0a7ec9264633" providerId="ADAL" clId="{5AEE2F14-D95F-4545-B680-4AAF07A7D63A}" dt="2025-02-07T15:16:40.551" v="2792" actId="14826"/>
        <pc:sldMkLst>
          <pc:docMk/>
          <pc:sldMk cId="0" sldId="266"/>
        </pc:sldMkLst>
        <pc:spChg chg="mod">
          <ac:chgData name="Christopher Manley" userId="71fa1814-ad92-4406-9f43-0a7ec9264633" providerId="ADAL" clId="{5AEE2F14-D95F-4545-B680-4AAF07A7D63A}" dt="2025-02-05T18:47:12.348" v="795" actId="20577"/>
          <ac:spMkLst>
            <pc:docMk/>
            <pc:sldMk cId="0" sldId="266"/>
            <ac:spMk id="493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8:48:05.178" v="892" actId="20577"/>
          <ac:spMkLst>
            <pc:docMk/>
            <pc:sldMk cId="0" sldId="266"/>
            <ac:spMk id="494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8:49:45.976" v="1050" actId="14100"/>
          <ac:spMkLst>
            <pc:docMk/>
            <pc:sldMk cId="0" sldId="266"/>
            <ac:spMk id="496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8:47:44.020" v="875" actId="20577"/>
          <ac:spMkLst>
            <pc:docMk/>
            <pc:sldMk cId="0" sldId="266"/>
            <ac:spMk id="497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8:48:40.632" v="941" actId="20577"/>
          <ac:spMkLst>
            <pc:docMk/>
            <pc:sldMk cId="0" sldId="266"/>
            <ac:spMk id="498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8:49:28.653" v="1024" actId="20577"/>
          <ac:spMkLst>
            <pc:docMk/>
            <pc:sldMk cId="0" sldId="266"/>
            <ac:spMk id="499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8:46:44.545" v="774" actId="255"/>
          <ac:spMkLst>
            <pc:docMk/>
            <pc:sldMk cId="0" sldId="266"/>
            <ac:spMk id="500" creationId="{00000000-0000-0000-0000-000000000000}"/>
          </ac:spMkLst>
        </pc:spChg>
        <pc:picChg chg="mod">
          <ac:chgData name="Christopher Manley" userId="71fa1814-ad92-4406-9f43-0a7ec9264633" providerId="ADAL" clId="{5AEE2F14-D95F-4545-B680-4AAF07A7D63A}" dt="2025-02-07T15:16:40.551" v="2792" actId="14826"/>
          <ac:picMkLst>
            <pc:docMk/>
            <pc:sldMk cId="0" sldId="266"/>
            <ac:picMk id="489" creationId="{00000000-0000-0000-0000-000000000000}"/>
          </ac:picMkLst>
        </pc:picChg>
      </pc:sldChg>
      <pc:sldChg chg="modSp mod ord">
        <pc:chgData name="Christopher Manley" userId="71fa1814-ad92-4406-9f43-0a7ec9264633" providerId="ADAL" clId="{5AEE2F14-D95F-4545-B680-4AAF07A7D63A}" dt="2025-02-07T15:40:14.537" v="3278" actId="6549"/>
        <pc:sldMkLst>
          <pc:docMk/>
          <pc:sldMk cId="0" sldId="267"/>
        </pc:sldMkLst>
        <pc:spChg chg="mod">
          <ac:chgData name="Christopher Manley" userId="71fa1814-ad92-4406-9f43-0a7ec9264633" providerId="ADAL" clId="{5AEE2F14-D95F-4545-B680-4AAF07A7D63A}" dt="2025-02-07T15:30:17.345" v="2898" actId="20577"/>
          <ac:spMkLst>
            <pc:docMk/>
            <pc:sldMk cId="0" sldId="267"/>
            <ac:spMk id="514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5:31:34.358" v="2926" actId="20577"/>
          <ac:spMkLst>
            <pc:docMk/>
            <pc:sldMk cId="0" sldId="267"/>
            <ac:spMk id="515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5:31:51.955" v="2971" actId="20577"/>
          <ac:spMkLst>
            <pc:docMk/>
            <pc:sldMk cId="0" sldId="267"/>
            <ac:spMk id="516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5:32:24.711" v="3003" actId="20577"/>
          <ac:spMkLst>
            <pc:docMk/>
            <pc:sldMk cId="0" sldId="267"/>
            <ac:spMk id="517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5:33:37.235" v="3164" actId="20577"/>
          <ac:spMkLst>
            <pc:docMk/>
            <pc:sldMk cId="0" sldId="267"/>
            <ac:spMk id="518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5:33:47.770" v="3206" actId="20577"/>
          <ac:spMkLst>
            <pc:docMk/>
            <pc:sldMk cId="0" sldId="267"/>
            <ac:spMk id="519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5:40:14.537" v="3278" actId="6549"/>
          <ac:spMkLst>
            <pc:docMk/>
            <pc:sldMk cId="0" sldId="267"/>
            <ac:spMk id="520" creationId="{00000000-0000-0000-0000-000000000000}"/>
          </ac:spMkLst>
        </pc:spChg>
        <pc:picChg chg="mod">
          <ac:chgData name="Christopher Manley" userId="71fa1814-ad92-4406-9f43-0a7ec9264633" providerId="ADAL" clId="{5AEE2F14-D95F-4545-B680-4AAF07A7D63A}" dt="2025-02-07T15:35:47.683" v="3275" actId="1366"/>
          <ac:picMkLst>
            <pc:docMk/>
            <pc:sldMk cId="0" sldId="267"/>
            <ac:picMk id="511" creationId="{00000000-0000-0000-0000-000000000000}"/>
          </ac:picMkLst>
        </pc:picChg>
        <pc:picChg chg="mod">
          <ac:chgData name="Christopher Manley" userId="71fa1814-ad92-4406-9f43-0a7ec9264633" providerId="ADAL" clId="{5AEE2F14-D95F-4545-B680-4AAF07A7D63A}" dt="2025-02-07T15:39:35.958" v="3277" actId="1366"/>
          <ac:picMkLst>
            <pc:docMk/>
            <pc:sldMk cId="0" sldId="267"/>
            <ac:picMk id="513" creationId="{00000000-0000-0000-0000-000000000000}"/>
          </ac:picMkLst>
        </pc:picChg>
      </pc:sldChg>
      <pc:sldChg chg="modSp mod ord">
        <pc:chgData name="Christopher Manley" userId="71fa1814-ad92-4406-9f43-0a7ec9264633" providerId="ADAL" clId="{5AEE2F14-D95F-4545-B680-4AAF07A7D63A}" dt="2025-02-06T15:21:26.201" v="1492" actId="20578"/>
        <pc:sldMkLst>
          <pc:docMk/>
          <pc:sldMk cId="0" sldId="268"/>
        </pc:sldMkLst>
        <pc:spChg chg="mod">
          <ac:chgData name="Christopher Manley" userId="71fa1814-ad92-4406-9f43-0a7ec9264633" providerId="ADAL" clId="{5AEE2F14-D95F-4545-B680-4AAF07A7D63A}" dt="2025-02-05T19:35:07.564" v="1490" actId="1076"/>
          <ac:spMkLst>
            <pc:docMk/>
            <pc:sldMk cId="0" sldId="268"/>
            <ac:spMk id="526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5T19:34:20.930" v="1485" actId="20577"/>
          <ac:spMkLst>
            <pc:docMk/>
            <pc:sldMk cId="0" sldId="268"/>
            <ac:spMk id="559" creationId="{00000000-0000-0000-0000-000000000000}"/>
          </ac:spMkLst>
        </pc:spChg>
      </pc:sldChg>
      <pc:sldChg chg="modSp del mod">
        <pc:chgData name="Christopher Manley" userId="71fa1814-ad92-4406-9f43-0a7ec9264633" providerId="ADAL" clId="{5AEE2F14-D95F-4545-B680-4AAF07A7D63A}" dt="2025-02-07T15:41:20.956" v="3292" actId="2696"/>
        <pc:sldMkLst>
          <pc:docMk/>
          <pc:sldMk cId="0" sldId="269"/>
        </pc:sldMkLst>
        <pc:spChg chg="mod">
          <ac:chgData name="Christopher Manley" userId="71fa1814-ad92-4406-9f43-0a7ec9264633" providerId="ADAL" clId="{5AEE2F14-D95F-4545-B680-4AAF07A7D63A}" dt="2025-02-07T15:41:14.018" v="3291" actId="20577"/>
          <ac:spMkLst>
            <pc:docMk/>
            <pc:sldMk cId="0" sldId="269"/>
            <ac:spMk id="573" creationId="{00000000-0000-0000-0000-000000000000}"/>
          </ac:spMkLst>
        </pc:spChg>
      </pc:sldChg>
      <pc:sldChg chg="modSp mod">
        <pc:chgData name="Christopher Manley" userId="71fa1814-ad92-4406-9f43-0a7ec9264633" providerId="ADAL" clId="{5AEE2F14-D95F-4545-B680-4AAF07A7D63A}" dt="2025-02-07T16:19:35.561" v="3784" actId="20577"/>
        <pc:sldMkLst>
          <pc:docMk/>
          <pc:sldMk cId="0" sldId="270"/>
        </pc:sldMkLst>
        <pc:spChg chg="mod">
          <ac:chgData name="Christopher Manley" userId="71fa1814-ad92-4406-9f43-0a7ec9264633" providerId="ADAL" clId="{5AEE2F14-D95F-4545-B680-4AAF07A7D63A}" dt="2025-02-07T16:17:12.825" v="3489" actId="20577"/>
          <ac:spMkLst>
            <pc:docMk/>
            <pc:sldMk cId="0" sldId="270"/>
            <ac:spMk id="591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6:18:26.731" v="3654" actId="20577"/>
          <ac:spMkLst>
            <pc:docMk/>
            <pc:sldMk cId="0" sldId="270"/>
            <ac:spMk id="592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6:18:58.425" v="3715" actId="20577"/>
          <ac:spMkLst>
            <pc:docMk/>
            <pc:sldMk cId="0" sldId="270"/>
            <ac:spMk id="593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6:19:35.561" v="3784" actId="20577"/>
          <ac:spMkLst>
            <pc:docMk/>
            <pc:sldMk cId="0" sldId="270"/>
            <ac:spMk id="594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6:18:41.946" v="3662" actId="20577"/>
          <ac:spMkLst>
            <pc:docMk/>
            <pc:sldMk cId="0" sldId="270"/>
            <ac:spMk id="598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6:17:34.259" v="3522" actId="20577"/>
          <ac:spMkLst>
            <pc:docMk/>
            <pc:sldMk cId="0" sldId="270"/>
            <ac:spMk id="599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6:19:12.265" v="3745" actId="20577"/>
          <ac:spMkLst>
            <pc:docMk/>
            <pc:sldMk cId="0" sldId="270"/>
            <ac:spMk id="600" creationId="{00000000-0000-0000-0000-000000000000}"/>
          </ac:spMkLst>
        </pc:spChg>
      </pc:sldChg>
      <pc:sldChg chg="del">
        <pc:chgData name="Christopher Manley" userId="71fa1814-ad92-4406-9f43-0a7ec9264633" providerId="ADAL" clId="{5AEE2F14-D95F-4545-B680-4AAF07A7D63A}" dt="2025-02-07T16:15:01.260" v="3479" actId="2696"/>
        <pc:sldMkLst>
          <pc:docMk/>
          <pc:sldMk cId="0" sldId="271"/>
        </pc:sldMkLst>
      </pc:sldChg>
      <pc:sldChg chg="del">
        <pc:chgData name="Christopher Manley" userId="71fa1814-ad92-4406-9f43-0a7ec9264633" providerId="ADAL" clId="{5AEE2F14-D95F-4545-B680-4AAF07A7D63A}" dt="2025-02-07T15:41:36.432" v="3293" actId="2696"/>
        <pc:sldMkLst>
          <pc:docMk/>
          <pc:sldMk cId="0" sldId="272"/>
        </pc:sldMkLst>
      </pc:sldChg>
      <pc:sldChg chg="delSp modSp mod">
        <pc:chgData name="Christopher Manley" userId="71fa1814-ad92-4406-9f43-0a7ec9264633" providerId="ADAL" clId="{5AEE2F14-D95F-4545-B680-4AAF07A7D63A}" dt="2025-02-07T15:41:58.835" v="3315" actId="20577"/>
        <pc:sldMkLst>
          <pc:docMk/>
          <pc:sldMk cId="0" sldId="273"/>
        </pc:sldMkLst>
        <pc:spChg chg="del">
          <ac:chgData name="Christopher Manley" userId="71fa1814-ad92-4406-9f43-0a7ec9264633" providerId="ADAL" clId="{5AEE2F14-D95F-4545-B680-4AAF07A7D63A}" dt="2025-02-07T15:41:53.469" v="3314" actId="478"/>
          <ac:spMkLst>
            <pc:docMk/>
            <pc:sldMk cId="0" sldId="273"/>
            <ac:spMk id="643" creationId="{00000000-0000-0000-0000-000000000000}"/>
          </ac:spMkLst>
        </pc:spChg>
        <pc:spChg chg="del">
          <ac:chgData name="Christopher Manley" userId="71fa1814-ad92-4406-9f43-0a7ec9264633" providerId="ADAL" clId="{5AEE2F14-D95F-4545-B680-4AAF07A7D63A}" dt="2025-02-07T15:41:53.469" v="3314" actId="478"/>
          <ac:spMkLst>
            <pc:docMk/>
            <pc:sldMk cId="0" sldId="273"/>
            <ac:spMk id="650" creationId="{00000000-0000-0000-0000-000000000000}"/>
          </ac:spMkLst>
        </pc:spChg>
        <pc:spChg chg="del">
          <ac:chgData name="Christopher Manley" userId="71fa1814-ad92-4406-9f43-0a7ec9264633" providerId="ADAL" clId="{5AEE2F14-D95F-4545-B680-4AAF07A7D63A}" dt="2025-02-07T15:41:53.469" v="3314" actId="478"/>
          <ac:spMkLst>
            <pc:docMk/>
            <pc:sldMk cId="0" sldId="273"/>
            <ac:spMk id="651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15:41:58.835" v="3315" actId="20577"/>
          <ac:spMkLst>
            <pc:docMk/>
            <pc:sldMk cId="0" sldId="273"/>
            <ac:spMk id="652" creationId="{00000000-0000-0000-0000-000000000000}"/>
          </ac:spMkLst>
        </pc:spChg>
        <pc:grpChg chg="del">
          <ac:chgData name="Christopher Manley" userId="71fa1814-ad92-4406-9f43-0a7ec9264633" providerId="ADAL" clId="{5AEE2F14-D95F-4545-B680-4AAF07A7D63A}" dt="2025-02-07T15:41:53.469" v="3314" actId="478"/>
          <ac:grpSpMkLst>
            <pc:docMk/>
            <pc:sldMk cId="0" sldId="273"/>
            <ac:grpSpMk id="644" creationId="{00000000-0000-0000-0000-000000000000}"/>
          </ac:grpSpMkLst>
        </pc:grpChg>
        <pc:grpChg chg="del">
          <ac:chgData name="Christopher Manley" userId="71fa1814-ad92-4406-9f43-0a7ec9264633" providerId="ADAL" clId="{5AEE2F14-D95F-4545-B680-4AAF07A7D63A}" dt="2025-02-07T15:41:53.469" v="3314" actId="478"/>
          <ac:grpSpMkLst>
            <pc:docMk/>
            <pc:sldMk cId="0" sldId="273"/>
            <ac:grpSpMk id="647" creationId="{00000000-0000-0000-0000-000000000000}"/>
          </ac:grpSpMkLst>
        </pc:grpChg>
      </pc:sldChg>
      <pc:sldChg chg="del">
        <pc:chgData name="Christopher Manley" userId="71fa1814-ad92-4406-9f43-0a7ec9264633" providerId="ADAL" clId="{5AEE2F14-D95F-4545-B680-4AAF07A7D63A}" dt="2025-02-07T16:27:42.255" v="3821" actId="2696"/>
        <pc:sldMkLst>
          <pc:docMk/>
          <pc:sldMk cId="0" sldId="274"/>
        </pc:sldMkLst>
      </pc:sldChg>
      <pc:sldChg chg="delSp modSp mod ord">
        <pc:chgData name="Christopher Manley" userId="71fa1814-ad92-4406-9f43-0a7ec9264633" providerId="ADAL" clId="{5AEE2F14-D95F-4545-B680-4AAF07A7D63A}" dt="2025-02-07T21:02:30.342" v="4128" actId="20577"/>
        <pc:sldMkLst>
          <pc:docMk/>
          <pc:sldMk cId="0" sldId="275"/>
        </pc:sldMkLst>
        <pc:spChg chg="mod">
          <ac:chgData name="Christopher Manley" userId="71fa1814-ad92-4406-9f43-0a7ec9264633" providerId="ADAL" clId="{5AEE2F14-D95F-4545-B680-4AAF07A7D63A}" dt="2025-02-05T13:20:53.016" v="156" actId="14100"/>
          <ac:spMkLst>
            <pc:docMk/>
            <pc:sldMk cId="0" sldId="275"/>
            <ac:spMk id="704" creationId="{00000000-0000-0000-0000-000000000000}"/>
          </ac:spMkLst>
        </pc:spChg>
        <pc:spChg chg="mod">
          <ac:chgData name="Christopher Manley" userId="71fa1814-ad92-4406-9f43-0a7ec9264633" providerId="ADAL" clId="{5AEE2F14-D95F-4545-B680-4AAF07A7D63A}" dt="2025-02-07T21:02:30.342" v="4128" actId="20577"/>
          <ac:spMkLst>
            <pc:docMk/>
            <pc:sldMk cId="0" sldId="275"/>
            <ac:spMk id="708" creationId="{00000000-0000-0000-0000-000000000000}"/>
          </ac:spMkLst>
        </pc:spChg>
      </pc:sldChg>
      <pc:sldChg chg="addSp delSp modSp add mod setBg">
        <pc:chgData name="Christopher Manley" userId="71fa1814-ad92-4406-9f43-0a7ec9264633" providerId="ADAL" clId="{5AEE2F14-D95F-4545-B680-4AAF07A7D63A}" dt="2025-02-07T21:07:25.379" v="4144" actId="20577"/>
        <pc:sldMkLst>
          <pc:docMk/>
          <pc:sldMk cId="3938034407" sldId="277"/>
        </pc:sldMkLst>
        <pc:spChg chg="add mod">
          <ac:chgData name="Christopher Manley" userId="71fa1814-ad92-4406-9f43-0a7ec9264633" providerId="ADAL" clId="{5AEE2F14-D95F-4545-B680-4AAF07A7D63A}" dt="2025-02-07T21:07:25.379" v="4144" actId="20577"/>
          <ac:spMkLst>
            <pc:docMk/>
            <pc:sldMk cId="3938034407" sldId="277"/>
            <ac:spMk id="3" creationId="{DCD4E2B4-78D9-0C84-D537-4990FCE80245}"/>
          </ac:spMkLst>
        </pc:spChg>
        <pc:spChg chg="mod">
          <ac:chgData name="Christopher Manley" userId="71fa1814-ad92-4406-9f43-0a7ec9264633" providerId="ADAL" clId="{5AEE2F14-D95F-4545-B680-4AAF07A7D63A}" dt="2025-02-05T17:34:12.290" v="243" actId="20577"/>
          <ac:spMkLst>
            <pc:docMk/>
            <pc:sldMk cId="3938034407" sldId="277"/>
            <ac:spMk id="635" creationId="{3119F085-048A-3464-4EDE-CA5735F30156}"/>
          </ac:spMkLst>
        </pc:spChg>
      </pc:sldChg>
      <pc:sldChg chg="addSp modSp add mod ord setBg">
        <pc:chgData name="Christopher Manley" userId="71fa1814-ad92-4406-9f43-0a7ec9264633" providerId="ADAL" clId="{5AEE2F14-D95F-4545-B680-4AAF07A7D63A}" dt="2025-02-05T18:40:22.259" v="754" actId="20578"/>
        <pc:sldMkLst>
          <pc:docMk/>
          <pc:sldMk cId="1261204869" sldId="278"/>
        </pc:sldMkLst>
        <pc:spChg chg="add mod">
          <ac:chgData name="Christopher Manley" userId="71fa1814-ad92-4406-9f43-0a7ec9264633" providerId="ADAL" clId="{5AEE2F14-D95F-4545-B680-4AAF07A7D63A}" dt="2025-02-05T18:20:09.892" v="316" actId="1076"/>
          <ac:spMkLst>
            <pc:docMk/>
            <pc:sldMk cId="1261204869" sldId="278"/>
            <ac:spMk id="3" creationId="{1DD8E1C6-FC54-6693-25CF-A631F1FC62B8}"/>
          </ac:spMkLst>
        </pc:spChg>
        <pc:spChg chg="mod">
          <ac:chgData name="Christopher Manley" userId="71fa1814-ad92-4406-9f43-0a7ec9264633" providerId="ADAL" clId="{5AEE2F14-D95F-4545-B680-4AAF07A7D63A}" dt="2025-02-05T18:20:32.767" v="343" actId="20577"/>
          <ac:spMkLst>
            <pc:docMk/>
            <pc:sldMk cId="1261204869" sldId="278"/>
            <ac:spMk id="493" creationId="{31D502BC-E44D-8A36-53B7-8B6C22613511}"/>
          </ac:spMkLst>
        </pc:spChg>
        <pc:spChg chg="mod">
          <ac:chgData name="Christopher Manley" userId="71fa1814-ad92-4406-9f43-0a7ec9264633" providerId="ADAL" clId="{5AEE2F14-D95F-4545-B680-4AAF07A7D63A}" dt="2025-02-05T18:21:13.165" v="440" actId="20577"/>
          <ac:spMkLst>
            <pc:docMk/>
            <pc:sldMk cId="1261204869" sldId="278"/>
            <ac:spMk id="494" creationId="{F9DDB168-B246-6353-D988-BF5F61201776}"/>
          </ac:spMkLst>
        </pc:spChg>
        <pc:spChg chg="mod">
          <ac:chgData name="Christopher Manley" userId="71fa1814-ad92-4406-9f43-0a7ec9264633" providerId="ADAL" clId="{5AEE2F14-D95F-4545-B680-4AAF07A7D63A}" dt="2025-02-05T18:21:55.387" v="555" actId="20577"/>
          <ac:spMkLst>
            <pc:docMk/>
            <pc:sldMk cId="1261204869" sldId="278"/>
            <ac:spMk id="496" creationId="{EA3B88CE-F2D4-C6EE-93F4-643126BBBB12}"/>
          </ac:spMkLst>
        </pc:spChg>
        <pc:spChg chg="mod">
          <ac:chgData name="Christopher Manley" userId="71fa1814-ad92-4406-9f43-0a7ec9264633" providerId="ADAL" clId="{5AEE2F14-D95F-4545-B680-4AAF07A7D63A}" dt="2025-02-05T18:20:47.149" v="395" actId="20577"/>
          <ac:spMkLst>
            <pc:docMk/>
            <pc:sldMk cId="1261204869" sldId="278"/>
            <ac:spMk id="497" creationId="{4ED2EE40-BAA4-E4F0-38C4-311F8907212D}"/>
          </ac:spMkLst>
        </pc:spChg>
        <pc:spChg chg="mod">
          <ac:chgData name="Christopher Manley" userId="71fa1814-ad92-4406-9f43-0a7ec9264633" providerId="ADAL" clId="{5AEE2F14-D95F-4545-B680-4AAF07A7D63A}" dt="2025-02-05T18:21:50.178" v="542" actId="20577"/>
          <ac:spMkLst>
            <pc:docMk/>
            <pc:sldMk cId="1261204869" sldId="278"/>
            <ac:spMk id="498" creationId="{E26AFC01-4B9F-FFED-FDFE-7B5597E6F1DE}"/>
          </ac:spMkLst>
        </pc:spChg>
        <pc:spChg chg="mod">
          <ac:chgData name="Christopher Manley" userId="71fa1814-ad92-4406-9f43-0a7ec9264633" providerId="ADAL" clId="{5AEE2F14-D95F-4545-B680-4AAF07A7D63A}" dt="2025-02-05T18:22:37.559" v="616" actId="20577"/>
          <ac:spMkLst>
            <pc:docMk/>
            <pc:sldMk cId="1261204869" sldId="278"/>
            <ac:spMk id="499" creationId="{278F20DC-41D4-22CA-1902-60CB508EFA9E}"/>
          </ac:spMkLst>
        </pc:spChg>
        <pc:spChg chg="mod">
          <ac:chgData name="Christopher Manley" userId="71fa1814-ad92-4406-9f43-0a7ec9264633" providerId="ADAL" clId="{5AEE2F14-D95F-4545-B680-4AAF07A7D63A}" dt="2025-02-05T18:18:01.904" v="306" actId="20577"/>
          <ac:spMkLst>
            <pc:docMk/>
            <pc:sldMk cId="1261204869" sldId="278"/>
            <ac:spMk id="500" creationId="{1F6C360D-0F83-5DD0-0AA3-1645E71026BC}"/>
          </ac:spMkLst>
        </pc:spChg>
        <pc:grpChg chg="mod">
          <ac:chgData name="Christopher Manley" userId="71fa1814-ad92-4406-9f43-0a7ec9264633" providerId="ADAL" clId="{5AEE2F14-D95F-4545-B680-4AAF07A7D63A}" dt="2025-02-05T18:19:50.090" v="314" actId="14100"/>
          <ac:grpSpMkLst>
            <pc:docMk/>
            <pc:sldMk cId="1261204869" sldId="278"/>
            <ac:grpSpMk id="486" creationId="{D40DB1DA-90AF-ED84-99B9-4B19DE44F7F8}"/>
          </ac:grpSpMkLst>
        </pc:grpChg>
        <pc:picChg chg="mod modCrop">
          <ac:chgData name="Christopher Manley" userId="71fa1814-ad92-4406-9f43-0a7ec9264633" providerId="ADAL" clId="{5AEE2F14-D95F-4545-B680-4AAF07A7D63A}" dt="2025-02-05T18:19:44.128" v="312" actId="1076"/>
          <ac:picMkLst>
            <pc:docMk/>
            <pc:sldMk cId="1261204869" sldId="278"/>
            <ac:picMk id="489" creationId="{DD37808E-6853-F9A7-2A1C-9606D11ED093}"/>
          </ac:picMkLst>
        </pc:picChg>
      </pc:sldChg>
      <pc:sldChg chg="addSp modSp add mod ord setBg">
        <pc:chgData name="Christopher Manley" userId="71fa1814-ad92-4406-9f43-0a7ec9264633" providerId="ADAL" clId="{5AEE2F14-D95F-4545-B680-4AAF07A7D63A}" dt="2025-02-05T18:40:09.961" v="753" actId="20578"/>
        <pc:sldMkLst>
          <pc:docMk/>
          <pc:sldMk cId="435181349" sldId="279"/>
        </pc:sldMkLst>
        <pc:spChg chg="mod">
          <ac:chgData name="Christopher Manley" userId="71fa1814-ad92-4406-9f43-0a7ec9264633" providerId="ADAL" clId="{5AEE2F14-D95F-4545-B680-4AAF07A7D63A}" dt="2025-02-05T18:39:11.160" v="752" actId="20577"/>
          <ac:spMkLst>
            <pc:docMk/>
            <pc:sldMk cId="435181349" sldId="279"/>
            <ac:spMk id="613" creationId="{00744D9D-EEB2-787E-EC09-48642D00864F}"/>
          </ac:spMkLst>
        </pc:spChg>
        <pc:spChg chg="mod">
          <ac:chgData name="Christopher Manley" userId="71fa1814-ad92-4406-9f43-0a7ec9264633" providerId="ADAL" clId="{5AEE2F14-D95F-4545-B680-4AAF07A7D63A}" dt="2025-02-05T18:38:21.225" v="746" actId="255"/>
          <ac:spMkLst>
            <pc:docMk/>
            <pc:sldMk cId="435181349" sldId="279"/>
            <ac:spMk id="614" creationId="{6E7DCF05-BA4D-CEC1-47D4-90B612AD59D1}"/>
          </ac:spMkLst>
        </pc:spChg>
        <pc:grpChg chg="mod">
          <ac:chgData name="Christopher Manley" userId="71fa1814-ad92-4406-9f43-0a7ec9264633" providerId="ADAL" clId="{5AEE2F14-D95F-4545-B680-4AAF07A7D63A}" dt="2025-02-05T18:38:22.252" v="747" actId="1076"/>
          <ac:grpSpMkLst>
            <pc:docMk/>
            <pc:sldMk cId="435181349" sldId="279"/>
            <ac:grpSpMk id="610" creationId="{3ED735E7-C66C-9035-2BF5-8C94F77F6D54}"/>
          </ac:grpSpMkLst>
        </pc:grpChg>
        <pc:picChg chg="add mod">
          <ac:chgData name="Christopher Manley" userId="71fa1814-ad92-4406-9f43-0a7ec9264633" providerId="ADAL" clId="{5AEE2F14-D95F-4545-B680-4AAF07A7D63A}" dt="2025-02-05T18:28:23.498" v="633" actId="18131"/>
          <ac:picMkLst>
            <pc:docMk/>
            <pc:sldMk cId="435181349" sldId="279"/>
            <ac:picMk id="2" creationId="{55330B17-4B13-9867-E1A8-1175C012F94E}"/>
          </ac:picMkLst>
        </pc:picChg>
        <pc:picChg chg="add mod">
          <ac:chgData name="Christopher Manley" userId="71fa1814-ad92-4406-9f43-0a7ec9264633" providerId="ADAL" clId="{5AEE2F14-D95F-4545-B680-4AAF07A7D63A}" dt="2025-02-05T18:29:28.232" v="640" actId="18131"/>
          <ac:picMkLst>
            <pc:docMk/>
            <pc:sldMk cId="435181349" sldId="279"/>
            <ac:picMk id="3" creationId="{9F98AAFC-C204-9485-D946-68F976104A58}"/>
          </ac:picMkLst>
        </pc:picChg>
        <pc:picChg chg="add mod">
          <ac:chgData name="Christopher Manley" userId="71fa1814-ad92-4406-9f43-0a7ec9264633" providerId="ADAL" clId="{5AEE2F14-D95F-4545-B680-4AAF07A7D63A}" dt="2025-02-05T18:30:44.733" v="645" actId="18131"/>
          <ac:picMkLst>
            <pc:docMk/>
            <pc:sldMk cId="435181349" sldId="279"/>
            <ac:picMk id="4" creationId="{2C1EB9B7-26B0-08C7-E173-53C8EFB420C8}"/>
          </ac:picMkLst>
        </pc:picChg>
        <pc:picChg chg="mod">
          <ac:chgData name="Christopher Manley" userId="71fa1814-ad92-4406-9f43-0a7ec9264633" providerId="ADAL" clId="{5AEE2F14-D95F-4545-B680-4AAF07A7D63A}" dt="2025-02-05T18:26:34.816" v="620" actId="14100"/>
          <ac:picMkLst>
            <pc:docMk/>
            <pc:sldMk cId="435181349" sldId="279"/>
            <ac:picMk id="609" creationId="{607EBAD9-27CC-6E5F-7CC1-64CF067B4F2C}"/>
          </ac:picMkLst>
        </pc:picChg>
        <pc:picChg chg="add mod">
          <ac:chgData name="Christopher Manley" userId="71fa1814-ad92-4406-9f43-0a7ec9264633" providerId="ADAL" clId="{5AEE2F14-D95F-4545-B680-4AAF07A7D63A}" dt="2025-02-05T18:26:46.781" v="623" actId="14100"/>
          <ac:picMkLst>
            <pc:docMk/>
            <pc:sldMk cId="435181349" sldId="279"/>
            <ac:picMk id="1026" creationId="{AB5159A2-E234-F273-4C97-9AD3F40F3D01}"/>
          </ac:picMkLst>
        </pc:picChg>
      </pc:sldChg>
      <pc:sldChg chg="addSp delSp modSp add mod setBg">
        <pc:chgData name="Christopher Manley" userId="71fa1814-ad92-4406-9f43-0a7ec9264633" providerId="ADAL" clId="{5AEE2F14-D95F-4545-B680-4AAF07A7D63A}" dt="2025-02-05T18:59:42.083" v="1249" actId="1076"/>
        <pc:sldMkLst>
          <pc:docMk/>
          <pc:sldMk cId="1050316480" sldId="280"/>
        </pc:sldMkLst>
        <pc:spChg chg="add mod">
          <ac:chgData name="Christopher Manley" userId="71fa1814-ad92-4406-9f43-0a7ec9264633" providerId="ADAL" clId="{5AEE2F14-D95F-4545-B680-4AAF07A7D63A}" dt="2025-02-05T18:59:00.657" v="1235" actId="1076"/>
          <ac:spMkLst>
            <pc:docMk/>
            <pc:sldMk cId="1050316480" sldId="280"/>
            <ac:spMk id="3" creationId="{13899852-CA6B-C9F9-DDEC-62FE70BB15DE}"/>
          </ac:spMkLst>
        </pc:spChg>
        <pc:spChg chg="add mod">
          <ac:chgData name="Christopher Manley" userId="71fa1814-ad92-4406-9f43-0a7ec9264633" providerId="ADAL" clId="{5AEE2F14-D95F-4545-B680-4AAF07A7D63A}" dt="2025-02-05T18:58:41.014" v="1231" actId="20577"/>
          <ac:spMkLst>
            <pc:docMk/>
            <pc:sldMk cId="1050316480" sldId="280"/>
            <ac:spMk id="5" creationId="{1397AD31-4C1E-5C41-1B38-4A8FB008B3DB}"/>
          </ac:spMkLst>
        </pc:spChg>
        <pc:spChg chg="add mod">
          <ac:chgData name="Christopher Manley" userId="71fa1814-ad92-4406-9f43-0a7ec9264633" providerId="ADAL" clId="{5AEE2F14-D95F-4545-B680-4AAF07A7D63A}" dt="2025-02-05T18:59:36.485" v="1245" actId="1035"/>
          <ac:spMkLst>
            <pc:docMk/>
            <pc:sldMk cId="1050316480" sldId="280"/>
            <ac:spMk id="7" creationId="{7F2C9199-C505-DD07-1903-9D3914BB4ED6}"/>
          </ac:spMkLst>
        </pc:spChg>
        <pc:spChg chg="add del mod">
          <ac:chgData name="Christopher Manley" userId="71fa1814-ad92-4406-9f43-0a7ec9264633" providerId="ADAL" clId="{5AEE2F14-D95F-4545-B680-4AAF07A7D63A}" dt="2025-02-05T18:59:42.083" v="1249" actId="1076"/>
          <ac:spMkLst>
            <pc:docMk/>
            <pc:sldMk cId="1050316480" sldId="280"/>
            <ac:spMk id="514" creationId="{DE8F64A0-86E2-0D1F-9172-0A4C668D838F}"/>
          </ac:spMkLst>
        </pc:spChg>
        <pc:spChg chg="mod">
          <ac:chgData name="Christopher Manley" userId="71fa1814-ad92-4406-9f43-0a7ec9264633" providerId="ADAL" clId="{5AEE2F14-D95F-4545-B680-4AAF07A7D63A}" dt="2025-02-05T18:51:25.721" v="1104" actId="20577"/>
          <ac:spMkLst>
            <pc:docMk/>
            <pc:sldMk cId="1050316480" sldId="280"/>
            <ac:spMk id="515" creationId="{36AB39F1-DBBD-CD0A-04FB-6E93C77DA40D}"/>
          </ac:spMkLst>
        </pc:spChg>
        <pc:spChg chg="mod">
          <ac:chgData name="Christopher Manley" userId="71fa1814-ad92-4406-9f43-0a7ec9264633" providerId="ADAL" clId="{5AEE2F14-D95F-4545-B680-4AAF07A7D63A}" dt="2025-02-05T18:53:30.014" v="1206" actId="1076"/>
          <ac:spMkLst>
            <pc:docMk/>
            <pc:sldMk cId="1050316480" sldId="280"/>
            <ac:spMk id="516" creationId="{FF9743FC-FDC3-8F7C-C50E-F3DFA2133926}"/>
          </ac:spMkLst>
        </pc:spChg>
        <pc:spChg chg="mod">
          <ac:chgData name="Christopher Manley" userId="71fa1814-ad92-4406-9f43-0a7ec9264633" providerId="ADAL" clId="{5AEE2F14-D95F-4545-B680-4AAF07A7D63A}" dt="2025-02-05T18:52:36.332" v="1158" actId="20577"/>
          <ac:spMkLst>
            <pc:docMk/>
            <pc:sldMk cId="1050316480" sldId="280"/>
            <ac:spMk id="517" creationId="{64A8C2E3-6FEA-57D1-3C10-E4A1269BAB7E}"/>
          </ac:spMkLst>
        </pc:spChg>
        <pc:spChg chg="mod">
          <ac:chgData name="Christopher Manley" userId="71fa1814-ad92-4406-9f43-0a7ec9264633" providerId="ADAL" clId="{5AEE2F14-D95F-4545-B680-4AAF07A7D63A}" dt="2025-02-05T18:53:21.310" v="1204" actId="20577"/>
          <ac:spMkLst>
            <pc:docMk/>
            <pc:sldMk cId="1050316480" sldId="280"/>
            <ac:spMk id="518" creationId="{B19B4C9A-3ECA-D155-F158-15B687BF56B4}"/>
          </ac:spMkLst>
        </pc:spChg>
        <pc:spChg chg="mod">
          <ac:chgData name="Christopher Manley" userId="71fa1814-ad92-4406-9f43-0a7ec9264633" providerId="ADAL" clId="{5AEE2F14-D95F-4545-B680-4AAF07A7D63A}" dt="2025-02-05T18:53:46.741" v="1207"/>
          <ac:spMkLst>
            <pc:docMk/>
            <pc:sldMk cId="1050316480" sldId="280"/>
            <ac:spMk id="519" creationId="{4D646253-8275-AF48-A582-8F5C803CE3FF}"/>
          </ac:spMkLst>
        </pc:spChg>
        <pc:spChg chg="mod">
          <ac:chgData name="Christopher Manley" userId="71fa1814-ad92-4406-9f43-0a7ec9264633" providerId="ADAL" clId="{5AEE2F14-D95F-4545-B680-4AAF07A7D63A}" dt="2025-02-05T18:54:02.644" v="1208"/>
          <ac:spMkLst>
            <pc:docMk/>
            <pc:sldMk cId="1050316480" sldId="280"/>
            <ac:spMk id="520" creationId="{A83224B6-23C0-250B-4C8B-0BEFBC783ED9}"/>
          </ac:spMkLst>
        </pc:spChg>
        <pc:picChg chg="mod">
          <ac:chgData name="Christopher Manley" userId="71fa1814-ad92-4406-9f43-0a7ec9264633" providerId="ADAL" clId="{5AEE2F14-D95F-4545-B680-4AAF07A7D63A}" dt="2025-02-05T18:55:34.471" v="1212" actId="1366"/>
          <ac:picMkLst>
            <pc:docMk/>
            <pc:sldMk cId="1050316480" sldId="280"/>
            <ac:picMk id="511" creationId="{B9A66C2A-064F-1391-563F-DE205EF12B90}"/>
          </ac:picMkLst>
        </pc:picChg>
        <pc:picChg chg="mod">
          <ac:chgData name="Christopher Manley" userId="71fa1814-ad92-4406-9f43-0a7ec9264633" providerId="ADAL" clId="{5AEE2F14-D95F-4545-B680-4AAF07A7D63A}" dt="2025-02-05T18:57:55.322" v="1222" actId="1076"/>
          <ac:picMkLst>
            <pc:docMk/>
            <pc:sldMk cId="1050316480" sldId="280"/>
            <ac:picMk id="512" creationId="{E7E2EFBA-1233-9EF8-CBE9-138801F564B0}"/>
          </ac:picMkLst>
        </pc:picChg>
        <pc:picChg chg="mod">
          <ac:chgData name="Christopher Manley" userId="71fa1814-ad92-4406-9f43-0a7ec9264633" providerId="ADAL" clId="{5AEE2F14-D95F-4545-B680-4AAF07A7D63A}" dt="2025-02-05T18:57:18.677" v="1217" actId="14826"/>
          <ac:picMkLst>
            <pc:docMk/>
            <pc:sldMk cId="1050316480" sldId="280"/>
            <ac:picMk id="513" creationId="{F53BE4BE-F734-0E0B-045B-77234C39F31F}"/>
          </ac:picMkLst>
        </pc:picChg>
      </pc:sldChg>
      <pc:sldChg chg="delSp modSp add mod setBg">
        <pc:chgData name="Christopher Manley" userId="71fa1814-ad92-4406-9f43-0a7ec9264633" providerId="ADAL" clId="{5AEE2F14-D95F-4545-B680-4AAF07A7D63A}" dt="2025-02-05T19:25:43.594" v="1291" actId="2165"/>
        <pc:sldMkLst>
          <pc:docMk/>
          <pc:sldMk cId="2134441460" sldId="281"/>
        </pc:sldMkLst>
        <pc:graphicFrameChg chg="mod modGraphic">
          <ac:chgData name="Christopher Manley" userId="71fa1814-ad92-4406-9f43-0a7ec9264633" providerId="ADAL" clId="{5AEE2F14-D95F-4545-B680-4AAF07A7D63A}" dt="2025-02-05T19:25:43.594" v="1291" actId="2165"/>
          <ac:graphicFrameMkLst>
            <pc:docMk/>
            <pc:sldMk cId="2134441460" sldId="281"/>
            <ac:graphicFrameMk id="625" creationId="{527C5D7C-C678-35F4-44BF-05211C08438A}"/>
          </ac:graphicFrameMkLst>
        </pc:graphicFrameChg>
      </pc:sldChg>
      <pc:sldChg chg="addSp modSp add mod setBg">
        <pc:chgData name="Christopher Manley" userId="71fa1814-ad92-4406-9f43-0a7ec9264633" providerId="ADAL" clId="{5AEE2F14-D95F-4545-B680-4AAF07A7D63A}" dt="2025-02-05T19:32:26.120" v="1465" actId="20577"/>
        <pc:sldMkLst>
          <pc:docMk/>
          <pc:sldMk cId="2862373981" sldId="282"/>
        </pc:sldMkLst>
        <pc:spChg chg="mod">
          <ac:chgData name="Christopher Manley" userId="71fa1814-ad92-4406-9f43-0a7ec9264633" providerId="ADAL" clId="{5AEE2F14-D95F-4545-B680-4AAF07A7D63A}" dt="2025-02-05T19:26:36.170" v="1314" actId="20577"/>
          <ac:spMkLst>
            <pc:docMk/>
            <pc:sldMk cId="2862373981" sldId="282"/>
            <ac:spMk id="573" creationId="{514A13BD-2CD2-C576-E39A-8DD9E8CE9D45}"/>
          </ac:spMkLst>
        </pc:spChg>
        <pc:spChg chg="mod">
          <ac:chgData name="Christopher Manley" userId="71fa1814-ad92-4406-9f43-0a7ec9264633" providerId="ADAL" clId="{5AEE2F14-D95F-4545-B680-4AAF07A7D63A}" dt="2025-02-05T19:27:45.991" v="1343" actId="20577"/>
          <ac:spMkLst>
            <pc:docMk/>
            <pc:sldMk cId="2862373981" sldId="282"/>
            <ac:spMk id="577" creationId="{905DB3EC-8060-DF7C-5F01-E3A1972E3F9B}"/>
          </ac:spMkLst>
        </pc:spChg>
        <pc:spChg chg="mod">
          <ac:chgData name="Christopher Manley" userId="71fa1814-ad92-4406-9f43-0a7ec9264633" providerId="ADAL" clId="{5AEE2F14-D95F-4545-B680-4AAF07A7D63A}" dt="2025-02-05T19:32:26.120" v="1465" actId="20577"/>
          <ac:spMkLst>
            <pc:docMk/>
            <pc:sldMk cId="2862373981" sldId="282"/>
            <ac:spMk id="578" creationId="{AF31ACD7-6915-20FB-87A4-8E57A517841A}"/>
          </ac:spMkLst>
        </pc:spChg>
        <pc:spChg chg="mod">
          <ac:chgData name="Christopher Manley" userId="71fa1814-ad92-4406-9f43-0a7ec9264633" providerId="ADAL" clId="{5AEE2F14-D95F-4545-B680-4AAF07A7D63A}" dt="2025-02-05T19:28:40.509" v="1418" actId="20577"/>
          <ac:spMkLst>
            <pc:docMk/>
            <pc:sldMk cId="2862373981" sldId="282"/>
            <ac:spMk id="579" creationId="{51B4A31A-4D14-913F-FB91-7D322B9F8AA5}"/>
          </ac:spMkLst>
        </pc:spChg>
        <pc:spChg chg="mod">
          <ac:chgData name="Christopher Manley" userId="71fa1814-ad92-4406-9f43-0a7ec9264633" providerId="ADAL" clId="{5AEE2F14-D95F-4545-B680-4AAF07A7D63A}" dt="2025-02-05T19:28:07.423" v="1373" actId="20577"/>
          <ac:spMkLst>
            <pc:docMk/>
            <pc:sldMk cId="2862373981" sldId="282"/>
            <ac:spMk id="580" creationId="{0AA9ECF9-CAEE-4ED3-829A-0B5F93D4DAFD}"/>
          </ac:spMkLst>
        </pc:spChg>
        <pc:spChg chg="mod">
          <ac:chgData name="Christopher Manley" userId="71fa1814-ad92-4406-9f43-0a7ec9264633" providerId="ADAL" clId="{5AEE2F14-D95F-4545-B680-4AAF07A7D63A}" dt="2025-02-05T19:28:49.602" v="1444" actId="20577"/>
          <ac:spMkLst>
            <pc:docMk/>
            <pc:sldMk cId="2862373981" sldId="282"/>
            <ac:spMk id="581" creationId="{BB54535F-1C8F-0568-1454-08D009FB4B24}"/>
          </ac:spMkLst>
        </pc:spChg>
        <pc:spChg chg="mod">
          <ac:chgData name="Christopher Manley" userId="71fa1814-ad92-4406-9f43-0a7ec9264633" providerId="ADAL" clId="{5AEE2F14-D95F-4545-B680-4AAF07A7D63A}" dt="2025-02-05T19:28:20.321" v="1396" actId="20577"/>
          <ac:spMkLst>
            <pc:docMk/>
            <pc:sldMk cId="2862373981" sldId="282"/>
            <ac:spMk id="582" creationId="{3183A4A0-7A94-2DF1-525F-BE531928FFFD}"/>
          </ac:spMkLst>
        </pc:spChg>
        <pc:picChg chg="mod">
          <ac:chgData name="Christopher Manley" userId="71fa1814-ad92-4406-9f43-0a7ec9264633" providerId="ADAL" clId="{5AEE2F14-D95F-4545-B680-4AAF07A7D63A}" dt="2025-02-05T19:30:10.380" v="1447" actId="14826"/>
          <ac:picMkLst>
            <pc:docMk/>
            <pc:sldMk cId="2862373981" sldId="282"/>
            <ac:picMk id="583" creationId="{FA2505BC-9691-6024-5E04-511E267D8D23}"/>
          </ac:picMkLst>
        </pc:picChg>
      </pc:sldChg>
      <pc:sldChg chg="addSp delSp modSp add mod modNotesTx">
        <pc:chgData name="Christopher Manley" userId="71fa1814-ad92-4406-9f43-0a7ec9264633" providerId="ADAL" clId="{5AEE2F14-D95F-4545-B680-4AAF07A7D63A}" dt="2025-02-07T10:42:56.678" v="2120" actId="1366"/>
        <pc:sldMkLst>
          <pc:docMk/>
          <pc:sldMk cId="223435487" sldId="283"/>
        </pc:sldMkLst>
        <pc:spChg chg="add mod">
          <ac:chgData name="Christopher Manley" userId="71fa1814-ad92-4406-9f43-0a7ec9264633" providerId="ADAL" clId="{5AEE2F14-D95F-4545-B680-4AAF07A7D63A}" dt="2025-02-07T10:41:16.029" v="2112" actId="1076"/>
          <ac:spMkLst>
            <pc:docMk/>
            <pc:sldMk cId="223435487" sldId="283"/>
            <ac:spMk id="2" creationId="{CC63A0D5-B3DF-A18D-FCEE-A4593459A3CD}"/>
          </ac:spMkLst>
        </pc:spChg>
        <pc:spChg chg="add mod">
          <ac:chgData name="Christopher Manley" userId="71fa1814-ad92-4406-9f43-0a7ec9264633" providerId="ADAL" clId="{5AEE2F14-D95F-4545-B680-4AAF07A7D63A}" dt="2025-02-07T10:41:16.029" v="2112" actId="1076"/>
          <ac:spMkLst>
            <pc:docMk/>
            <pc:sldMk cId="223435487" sldId="283"/>
            <ac:spMk id="3" creationId="{F83FE89F-1025-E3B7-64DA-D4EDE7D85276}"/>
          </ac:spMkLst>
        </pc:spChg>
        <pc:spChg chg="add mod">
          <ac:chgData name="Christopher Manley" userId="71fa1814-ad92-4406-9f43-0a7ec9264633" providerId="ADAL" clId="{5AEE2F14-D95F-4545-B680-4AAF07A7D63A}" dt="2025-02-07T10:41:16.029" v="2112" actId="1076"/>
          <ac:spMkLst>
            <pc:docMk/>
            <pc:sldMk cId="223435487" sldId="283"/>
            <ac:spMk id="4" creationId="{175AC376-1FE5-42C9-2EC9-99C406120C6A}"/>
          </ac:spMkLst>
        </pc:spChg>
        <pc:spChg chg="mod">
          <ac:chgData name="Christopher Manley" userId="71fa1814-ad92-4406-9f43-0a7ec9264633" providerId="ADAL" clId="{5AEE2F14-D95F-4545-B680-4AAF07A7D63A}" dt="2025-02-07T10:36:33.837" v="1860" actId="20577"/>
          <ac:spMkLst>
            <pc:docMk/>
            <pc:sldMk cId="223435487" sldId="283"/>
            <ac:spMk id="573" creationId="{C504964E-5CC2-0B5D-57E9-4813E6C4338C}"/>
          </ac:spMkLst>
        </pc:spChg>
        <pc:spChg chg="del">
          <ac:chgData name="Christopher Manley" userId="71fa1814-ad92-4406-9f43-0a7ec9264633" providerId="ADAL" clId="{5AEE2F14-D95F-4545-B680-4AAF07A7D63A}" dt="2025-02-07T10:37:29.529" v="1868" actId="478"/>
          <ac:spMkLst>
            <pc:docMk/>
            <pc:sldMk cId="223435487" sldId="283"/>
            <ac:spMk id="574" creationId="{4513B889-7F92-89D2-0015-4FF3198D5B2E}"/>
          </ac:spMkLst>
        </pc:spChg>
        <pc:spChg chg="mod">
          <ac:chgData name="Christopher Manley" userId="71fa1814-ad92-4406-9f43-0a7ec9264633" providerId="ADAL" clId="{5AEE2F14-D95F-4545-B680-4AAF07A7D63A}" dt="2025-02-07T10:37:37.071" v="1871" actId="20577"/>
          <ac:spMkLst>
            <pc:docMk/>
            <pc:sldMk cId="223435487" sldId="283"/>
            <ac:spMk id="575" creationId="{D132440E-EDEE-136D-9683-00C1A4505F0F}"/>
          </ac:spMkLst>
        </pc:spChg>
        <pc:spChg chg="mod">
          <ac:chgData name="Christopher Manley" userId="71fa1814-ad92-4406-9f43-0a7ec9264633" providerId="ADAL" clId="{5AEE2F14-D95F-4545-B680-4AAF07A7D63A}" dt="2025-02-07T10:37:05.637" v="1867" actId="1076"/>
          <ac:spMkLst>
            <pc:docMk/>
            <pc:sldMk cId="223435487" sldId="283"/>
            <ac:spMk id="577" creationId="{B2B10D33-683F-716F-D0FC-FF2E3FA1F7D0}"/>
          </ac:spMkLst>
        </pc:spChg>
        <pc:spChg chg="mod">
          <ac:chgData name="Christopher Manley" userId="71fa1814-ad92-4406-9f43-0a7ec9264633" providerId="ADAL" clId="{5AEE2F14-D95F-4545-B680-4AAF07A7D63A}" dt="2025-02-07T10:36:52.358" v="1863" actId="255"/>
          <ac:spMkLst>
            <pc:docMk/>
            <pc:sldMk cId="223435487" sldId="283"/>
            <ac:spMk id="578" creationId="{961D3D75-CF85-7165-2203-515F0EBE6FDF}"/>
          </ac:spMkLst>
        </pc:spChg>
        <pc:spChg chg="mod">
          <ac:chgData name="Christopher Manley" userId="71fa1814-ad92-4406-9f43-0a7ec9264633" providerId="ADAL" clId="{5AEE2F14-D95F-4545-B680-4AAF07A7D63A}" dt="2025-02-07T10:39:06.062" v="1963" actId="20577"/>
          <ac:spMkLst>
            <pc:docMk/>
            <pc:sldMk cId="223435487" sldId="283"/>
            <ac:spMk id="579" creationId="{9D1A156C-2843-7014-F6CA-39BB9F9C14FC}"/>
          </ac:spMkLst>
        </pc:spChg>
        <pc:spChg chg="mod">
          <ac:chgData name="Christopher Manley" userId="71fa1814-ad92-4406-9f43-0a7ec9264633" providerId="ADAL" clId="{5AEE2F14-D95F-4545-B680-4AAF07A7D63A}" dt="2025-02-07T10:37:47.107" v="1872" actId="1076"/>
          <ac:spMkLst>
            <pc:docMk/>
            <pc:sldMk cId="223435487" sldId="283"/>
            <ac:spMk id="580" creationId="{9483CC5B-E10F-5D11-7DDA-27938EC2873B}"/>
          </ac:spMkLst>
        </pc:spChg>
        <pc:grpChg chg="mod">
          <ac:chgData name="Christopher Manley" userId="71fa1814-ad92-4406-9f43-0a7ec9264633" providerId="ADAL" clId="{5AEE2F14-D95F-4545-B680-4AAF07A7D63A}" dt="2025-02-07T10:39:18.830" v="1966" actId="14100"/>
          <ac:grpSpMkLst>
            <pc:docMk/>
            <pc:sldMk cId="223435487" sldId="283"/>
            <ac:grpSpMk id="564" creationId="{2F31B23E-5AEB-E348-D57D-B6C080D98A4B}"/>
          </ac:grpSpMkLst>
        </pc:grpChg>
        <pc:grpChg chg="del mod">
          <ac:chgData name="Christopher Manley" userId="71fa1814-ad92-4406-9f43-0a7ec9264633" providerId="ADAL" clId="{5AEE2F14-D95F-4545-B680-4AAF07A7D63A}" dt="2025-02-07T10:39:11.998" v="1964" actId="478"/>
          <ac:grpSpMkLst>
            <pc:docMk/>
            <pc:sldMk cId="223435487" sldId="283"/>
            <ac:grpSpMk id="567" creationId="{DF33D52F-EB92-2234-5536-E79DD0C50EAF}"/>
          </ac:grpSpMkLst>
        </pc:grpChg>
        <pc:grpChg chg="mod">
          <ac:chgData name="Christopher Manley" userId="71fa1814-ad92-4406-9f43-0a7ec9264633" providerId="ADAL" clId="{5AEE2F14-D95F-4545-B680-4AAF07A7D63A}" dt="2025-02-07T10:40:54.826" v="2111" actId="14100"/>
          <ac:grpSpMkLst>
            <pc:docMk/>
            <pc:sldMk cId="223435487" sldId="283"/>
            <ac:grpSpMk id="570" creationId="{2496C6DC-2541-683B-15E8-B381EA54FB27}"/>
          </ac:grpSpMkLst>
        </pc:grpChg>
        <pc:picChg chg="add mod">
          <ac:chgData name="Christopher Manley" userId="71fa1814-ad92-4406-9f43-0a7ec9264633" providerId="ADAL" clId="{5AEE2F14-D95F-4545-B680-4AAF07A7D63A}" dt="2025-02-07T10:42:17.694" v="2114" actId="571"/>
          <ac:picMkLst>
            <pc:docMk/>
            <pc:sldMk cId="223435487" sldId="283"/>
            <ac:picMk id="5" creationId="{568DEEFA-9D0F-5FF1-7687-C074E41AC72D}"/>
          </ac:picMkLst>
        </pc:picChg>
        <pc:picChg chg="mod modCrop">
          <ac:chgData name="Christopher Manley" userId="71fa1814-ad92-4406-9f43-0a7ec9264633" providerId="ADAL" clId="{5AEE2F14-D95F-4545-B680-4AAF07A7D63A}" dt="2025-02-07T10:42:56.678" v="2120" actId="1366"/>
          <ac:picMkLst>
            <pc:docMk/>
            <pc:sldMk cId="223435487" sldId="283"/>
            <ac:picMk id="583" creationId="{A905CCFA-4DE7-7FF9-B9D3-9A817FD7BFCA}"/>
          </ac:picMkLst>
        </pc:picChg>
      </pc:sldChg>
      <pc:sldChg chg="modSp add mod ord">
        <pc:chgData name="Christopher Manley" userId="71fa1814-ad92-4406-9f43-0a7ec9264633" providerId="ADAL" clId="{5AEE2F14-D95F-4545-B680-4AAF07A7D63A}" dt="2025-02-07T10:31:51.958" v="1680" actId="20577"/>
        <pc:sldMkLst>
          <pc:docMk/>
          <pc:sldMk cId="86911587" sldId="284"/>
        </pc:sldMkLst>
        <pc:spChg chg="mod">
          <ac:chgData name="Christopher Manley" userId="71fa1814-ad92-4406-9f43-0a7ec9264633" providerId="ADAL" clId="{5AEE2F14-D95F-4545-B680-4AAF07A7D63A}" dt="2025-02-07T10:31:51.958" v="1680" actId="20577"/>
          <ac:spMkLst>
            <pc:docMk/>
            <pc:sldMk cId="86911587" sldId="284"/>
            <ac:spMk id="577" creationId="{E3A58C10-718B-4588-F55B-6C8650B8504E}"/>
          </ac:spMkLst>
        </pc:spChg>
        <pc:picChg chg="mod modCrop">
          <ac:chgData name="Christopher Manley" userId="71fa1814-ad92-4406-9f43-0a7ec9264633" providerId="ADAL" clId="{5AEE2F14-D95F-4545-B680-4AAF07A7D63A}" dt="2025-02-06T15:34:13.284" v="1561" actId="18131"/>
          <ac:picMkLst>
            <pc:docMk/>
            <pc:sldMk cId="86911587" sldId="284"/>
            <ac:picMk id="583" creationId="{170A0B3E-6CE7-9311-3A2D-C4EB3A13C765}"/>
          </ac:picMkLst>
        </pc:picChg>
      </pc:sldChg>
      <pc:sldChg chg="addSp modSp add mod">
        <pc:chgData name="Christopher Manley" userId="71fa1814-ad92-4406-9f43-0a7ec9264633" providerId="ADAL" clId="{5AEE2F14-D95F-4545-B680-4AAF07A7D63A}" dt="2025-02-07T10:50:06.824" v="2345" actId="20577"/>
        <pc:sldMkLst>
          <pc:docMk/>
          <pc:sldMk cId="2272757509" sldId="285"/>
        </pc:sldMkLst>
        <pc:spChg chg="add mod">
          <ac:chgData name="Christopher Manley" userId="71fa1814-ad92-4406-9f43-0a7ec9264633" providerId="ADAL" clId="{5AEE2F14-D95F-4545-B680-4AAF07A7D63A}" dt="2025-02-07T10:49:09.255" v="2231" actId="1037"/>
          <ac:spMkLst>
            <pc:docMk/>
            <pc:sldMk cId="2272757509" sldId="285"/>
            <ac:spMk id="4" creationId="{240F83E0-BC1B-ECCD-BACB-59D73B6C0494}"/>
          </ac:spMkLst>
        </pc:spChg>
        <pc:spChg chg="add mod">
          <ac:chgData name="Christopher Manley" userId="71fa1814-ad92-4406-9f43-0a7ec9264633" providerId="ADAL" clId="{5AEE2F14-D95F-4545-B680-4AAF07A7D63A}" dt="2025-02-07T10:50:06.824" v="2345" actId="20577"/>
          <ac:spMkLst>
            <pc:docMk/>
            <pc:sldMk cId="2272757509" sldId="285"/>
            <ac:spMk id="5" creationId="{218ECD3D-B3BF-1C89-69D9-352DB46DB578}"/>
          </ac:spMkLst>
        </pc:spChg>
        <pc:spChg chg="add mod">
          <ac:chgData name="Christopher Manley" userId="71fa1814-ad92-4406-9f43-0a7ec9264633" providerId="ADAL" clId="{5AEE2F14-D95F-4545-B680-4AAF07A7D63A}" dt="2025-02-07T10:49:29.999" v="2269" actId="20577"/>
          <ac:spMkLst>
            <pc:docMk/>
            <pc:sldMk cId="2272757509" sldId="285"/>
            <ac:spMk id="6" creationId="{F66E84D0-50EA-6EB0-DEEC-CCFED621009D}"/>
          </ac:spMkLst>
        </pc:spChg>
        <pc:spChg chg="mod">
          <ac:chgData name="Christopher Manley" userId="71fa1814-ad92-4406-9f43-0a7ec9264633" providerId="ADAL" clId="{5AEE2F14-D95F-4545-B680-4AAF07A7D63A}" dt="2025-02-07T10:44:00.701" v="2155" actId="20577"/>
          <ac:spMkLst>
            <pc:docMk/>
            <pc:sldMk cId="2272757509" sldId="285"/>
            <ac:spMk id="573" creationId="{F6C31A71-3DCC-5EDA-669E-1C315799FB43}"/>
          </ac:spMkLst>
        </pc:spChg>
        <pc:spChg chg="mod">
          <ac:chgData name="Christopher Manley" userId="71fa1814-ad92-4406-9f43-0a7ec9264633" providerId="ADAL" clId="{5AEE2F14-D95F-4545-B680-4AAF07A7D63A}" dt="2025-02-07T10:48:16.644" v="2185" actId="20577"/>
          <ac:spMkLst>
            <pc:docMk/>
            <pc:sldMk cId="2272757509" sldId="285"/>
            <ac:spMk id="578" creationId="{863BFFD2-6483-6CC9-6ECF-5FA793DD76C9}"/>
          </ac:spMkLst>
        </pc:spChg>
        <pc:spChg chg="mod">
          <ac:chgData name="Christopher Manley" userId="71fa1814-ad92-4406-9f43-0a7ec9264633" providerId="ADAL" clId="{5AEE2F14-D95F-4545-B680-4AAF07A7D63A}" dt="2025-02-07T10:48:31.375" v="2219" actId="20577"/>
          <ac:spMkLst>
            <pc:docMk/>
            <pc:sldMk cId="2272757509" sldId="285"/>
            <ac:spMk id="580" creationId="{CF3B2419-2998-499C-6C94-1F6C8E606CDB}"/>
          </ac:spMkLst>
        </pc:spChg>
        <pc:picChg chg="add mod">
          <ac:chgData name="Christopher Manley" userId="71fa1814-ad92-4406-9f43-0a7ec9264633" providerId="ADAL" clId="{5AEE2F14-D95F-4545-B680-4AAF07A7D63A}" dt="2025-02-07T10:44:53.613" v="2157" actId="571"/>
          <ac:picMkLst>
            <pc:docMk/>
            <pc:sldMk cId="2272757509" sldId="285"/>
            <ac:picMk id="2" creationId="{696D1344-4B97-B4F1-FDFC-95F858FFE9B6}"/>
          </ac:picMkLst>
        </pc:picChg>
        <pc:picChg chg="add mod">
          <ac:chgData name="Christopher Manley" userId="71fa1814-ad92-4406-9f43-0a7ec9264633" providerId="ADAL" clId="{5AEE2F14-D95F-4545-B680-4AAF07A7D63A}" dt="2025-02-07T10:47:27.311" v="2169" actId="1366"/>
          <ac:picMkLst>
            <pc:docMk/>
            <pc:sldMk cId="2272757509" sldId="285"/>
            <ac:picMk id="3" creationId="{2EAA3F50-DE93-F4BB-3929-8EA133D0BB31}"/>
          </ac:picMkLst>
        </pc:picChg>
        <pc:picChg chg="mod modCrop">
          <ac:chgData name="Christopher Manley" userId="71fa1814-ad92-4406-9f43-0a7ec9264633" providerId="ADAL" clId="{5AEE2F14-D95F-4545-B680-4AAF07A7D63A}" dt="2025-02-07T10:45:25.812" v="2164" actId="18131"/>
          <ac:picMkLst>
            <pc:docMk/>
            <pc:sldMk cId="2272757509" sldId="285"/>
            <ac:picMk id="583" creationId="{6ADFCB01-B285-7ED4-A8C7-1FCF02D852B0}"/>
          </ac:picMkLst>
        </pc:picChg>
      </pc:sldChg>
      <pc:sldChg chg="addSp delSp modSp add mod ord">
        <pc:chgData name="Christopher Manley" userId="71fa1814-ad92-4406-9f43-0a7ec9264633" providerId="ADAL" clId="{5AEE2F14-D95F-4545-B680-4AAF07A7D63A}" dt="2025-02-07T16:13:45.857" v="3474" actId="20577"/>
        <pc:sldMkLst>
          <pc:docMk/>
          <pc:sldMk cId="2453551034" sldId="286"/>
        </pc:sldMkLst>
        <pc:spChg chg="del">
          <ac:chgData name="Christopher Manley" userId="71fa1814-ad92-4406-9f43-0a7ec9264633" providerId="ADAL" clId="{5AEE2F14-D95F-4545-B680-4AAF07A7D63A}" dt="2025-02-07T13:36:34.397" v="2393" actId="478"/>
          <ac:spMkLst>
            <pc:docMk/>
            <pc:sldMk cId="2453551034" sldId="286"/>
            <ac:spMk id="3" creationId="{C3C675E7-0DF3-D6C1-2D95-F92AF5D07F13}"/>
          </ac:spMkLst>
        </pc:spChg>
        <pc:spChg chg="mod">
          <ac:chgData name="Christopher Manley" userId="71fa1814-ad92-4406-9f43-0a7ec9264633" providerId="ADAL" clId="{5AEE2F14-D95F-4545-B680-4AAF07A7D63A}" dt="2025-02-07T14:32:35.652" v="2554"/>
          <ac:spMkLst>
            <pc:docMk/>
            <pc:sldMk cId="2453551034" sldId="286"/>
            <ac:spMk id="4" creationId="{C1973895-A854-554F-86DB-88B7DFF22A1D}"/>
          </ac:spMkLst>
        </pc:spChg>
        <pc:spChg chg="mod">
          <ac:chgData name="Christopher Manley" userId="71fa1814-ad92-4406-9f43-0a7ec9264633" providerId="ADAL" clId="{5AEE2F14-D95F-4545-B680-4AAF07A7D63A}" dt="2025-02-07T14:32:35.652" v="2554"/>
          <ac:spMkLst>
            <pc:docMk/>
            <pc:sldMk cId="2453551034" sldId="286"/>
            <ac:spMk id="5" creationId="{B491502D-A6F7-DD69-750A-44D9A19497FD}"/>
          </ac:spMkLst>
        </pc:spChg>
        <pc:spChg chg="mod">
          <ac:chgData name="Christopher Manley" userId="71fa1814-ad92-4406-9f43-0a7ec9264633" providerId="ADAL" clId="{5AEE2F14-D95F-4545-B680-4AAF07A7D63A}" dt="2025-02-07T13:32:24.360" v="2365" actId="20577"/>
          <ac:spMkLst>
            <pc:docMk/>
            <pc:sldMk cId="2453551034" sldId="286"/>
            <ac:spMk id="426" creationId="{2E2462B1-7E5C-C5BA-047F-18311C415142}"/>
          </ac:spMkLst>
        </pc:spChg>
        <pc:spChg chg="mod">
          <ac:chgData name="Christopher Manley" userId="71fa1814-ad92-4406-9f43-0a7ec9264633" providerId="ADAL" clId="{5AEE2F14-D95F-4545-B680-4AAF07A7D63A}" dt="2025-02-07T13:32:35.896" v="2389" actId="20577"/>
          <ac:spMkLst>
            <pc:docMk/>
            <pc:sldMk cId="2453551034" sldId="286"/>
            <ac:spMk id="431" creationId="{E9113AB2-891C-7846-C380-A4B56D8C42B3}"/>
          </ac:spMkLst>
        </pc:spChg>
        <pc:spChg chg="del">
          <ac:chgData name="Christopher Manley" userId="71fa1814-ad92-4406-9f43-0a7ec9264633" providerId="ADAL" clId="{5AEE2F14-D95F-4545-B680-4AAF07A7D63A}" dt="2025-02-07T13:36:34.397" v="2393" actId="478"/>
          <ac:spMkLst>
            <pc:docMk/>
            <pc:sldMk cId="2453551034" sldId="286"/>
            <ac:spMk id="432" creationId="{78F3C464-46A9-C9A1-7E9E-4660220C4612}"/>
          </ac:spMkLst>
        </pc:spChg>
        <pc:spChg chg="del">
          <ac:chgData name="Christopher Manley" userId="71fa1814-ad92-4406-9f43-0a7ec9264633" providerId="ADAL" clId="{5AEE2F14-D95F-4545-B680-4AAF07A7D63A}" dt="2025-02-07T13:36:34.397" v="2393" actId="478"/>
          <ac:spMkLst>
            <pc:docMk/>
            <pc:sldMk cId="2453551034" sldId="286"/>
            <ac:spMk id="433" creationId="{65549CE4-44C1-0882-358D-DAAA8BEE52FA}"/>
          </ac:spMkLst>
        </pc:spChg>
        <pc:spChg chg="mod">
          <ac:chgData name="Christopher Manley" userId="71fa1814-ad92-4406-9f43-0a7ec9264633" providerId="ADAL" clId="{5AEE2F14-D95F-4545-B680-4AAF07A7D63A}" dt="2025-02-07T16:13:45.857" v="3474" actId="20577"/>
          <ac:spMkLst>
            <pc:docMk/>
            <pc:sldMk cId="2453551034" sldId="286"/>
            <ac:spMk id="434" creationId="{A9FF3195-86FE-8DDE-E6A2-E9443992EFC6}"/>
          </ac:spMkLst>
        </pc:spChg>
        <pc:spChg chg="del">
          <ac:chgData name="Christopher Manley" userId="71fa1814-ad92-4406-9f43-0a7ec9264633" providerId="ADAL" clId="{5AEE2F14-D95F-4545-B680-4AAF07A7D63A}" dt="2025-02-07T13:36:34.397" v="2393" actId="478"/>
          <ac:spMkLst>
            <pc:docMk/>
            <pc:sldMk cId="2453551034" sldId="286"/>
            <ac:spMk id="435" creationId="{75BEFAFA-F40E-ECBE-A465-1C57482E89F0}"/>
          </ac:spMkLst>
        </pc:spChg>
        <pc:spChg chg="del">
          <ac:chgData name="Christopher Manley" userId="71fa1814-ad92-4406-9f43-0a7ec9264633" providerId="ADAL" clId="{5AEE2F14-D95F-4545-B680-4AAF07A7D63A}" dt="2025-02-07T13:36:34.397" v="2393" actId="478"/>
          <ac:spMkLst>
            <pc:docMk/>
            <pc:sldMk cId="2453551034" sldId="286"/>
            <ac:spMk id="436" creationId="{5E17ACC0-B9C0-3AC9-01D8-B12EE67C7674}"/>
          </ac:spMkLst>
        </pc:spChg>
        <pc:spChg chg="mod">
          <ac:chgData name="Christopher Manley" userId="71fa1814-ad92-4406-9f43-0a7ec9264633" providerId="ADAL" clId="{5AEE2F14-D95F-4545-B680-4AAF07A7D63A}" dt="2025-02-07T13:44:25.890" v="2416" actId="207"/>
          <ac:spMkLst>
            <pc:docMk/>
            <pc:sldMk cId="2453551034" sldId="286"/>
            <ac:spMk id="440" creationId="{406F33DF-C767-3949-0AA2-D63CEA9E518A}"/>
          </ac:spMkLst>
        </pc:spChg>
        <pc:spChg chg="del">
          <ac:chgData name="Christopher Manley" userId="71fa1814-ad92-4406-9f43-0a7ec9264633" providerId="ADAL" clId="{5AEE2F14-D95F-4545-B680-4AAF07A7D63A}" dt="2025-02-07T13:36:34.397" v="2393" actId="478"/>
          <ac:spMkLst>
            <pc:docMk/>
            <pc:sldMk cId="2453551034" sldId="286"/>
            <ac:spMk id="444" creationId="{F691BF4F-4077-5694-CD5B-7F6311398F37}"/>
          </ac:spMkLst>
        </pc:spChg>
        <pc:spChg chg="del">
          <ac:chgData name="Christopher Manley" userId="71fa1814-ad92-4406-9f43-0a7ec9264633" providerId="ADAL" clId="{5AEE2F14-D95F-4545-B680-4AAF07A7D63A}" dt="2025-02-07T13:36:34.397" v="2393" actId="478"/>
          <ac:spMkLst>
            <pc:docMk/>
            <pc:sldMk cId="2453551034" sldId="286"/>
            <ac:spMk id="448" creationId="{A8642360-9F97-46B4-6462-FDB11858EC8C}"/>
          </ac:spMkLst>
        </pc:spChg>
        <pc:grpChg chg="add mod">
          <ac:chgData name="Christopher Manley" userId="71fa1814-ad92-4406-9f43-0a7ec9264633" providerId="ADAL" clId="{5AEE2F14-D95F-4545-B680-4AAF07A7D63A}" dt="2025-02-07T14:32:41.508" v="2555" actId="1076"/>
          <ac:grpSpMkLst>
            <pc:docMk/>
            <pc:sldMk cId="2453551034" sldId="286"/>
            <ac:grpSpMk id="2" creationId="{A213E9AC-11D1-819A-F200-EC637E6C37AE}"/>
          </ac:grpSpMkLst>
        </pc:grpChg>
        <pc:grpChg chg="del">
          <ac:chgData name="Christopher Manley" userId="71fa1814-ad92-4406-9f43-0a7ec9264633" providerId="ADAL" clId="{5AEE2F14-D95F-4545-B680-4AAF07A7D63A}" dt="2025-02-07T13:36:34.397" v="2393" actId="478"/>
          <ac:grpSpMkLst>
            <pc:docMk/>
            <pc:sldMk cId="2453551034" sldId="286"/>
            <ac:grpSpMk id="441" creationId="{D59FB5B5-4C8C-77E1-4338-9A3AC5805519}"/>
          </ac:grpSpMkLst>
        </pc:grpChg>
        <pc:grpChg chg="del">
          <ac:chgData name="Christopher Manley" userId="71fa1814-ad92-4406-9f43-0a7ec9264633" providerId="ADAL" clId="{5AEE2F14-D95F-4545-B680-4AAF07A7D63A}" dt="2025-02-07T13:36:34.397" v="2393" actId="478"/>
          <ac:grpSpMkLst>
            <pc:docMk/>
            <pc:sldMk cId="2453551034" sldId="286"/>
            <ac:grpSpMk id="445" creationId="{885608B7-AFD2-1FB2-786A-0D23BB522C8E}"/>
          </ac:grpSpMkLst>
        </pc:grpChg>
        <pc:picChg chg="mod">
          <ac:chgData name="Christopher Manley" userId="71fa1814-ad92-4406-9f43-0a7ec9264633" providerId="ADAL" clId="{5AEE2F14-D95F-4545-B680-4AAF07A7D63A}" dt="2025-02-07T13:36:13.203" v="2391" actId="14826"/>
          <ac:picMkLst>
            <pc:docMk/>
            <pc:sldMk cId="2453551034" sldId="286"/>
            <ac:picMk id="430" creationId="{A16E9750-0368-94F5-8768-9D4DBE71EE52}"/>
          </ac:picMkLst>
        </pc:picChg>
      </pc:sldChg>
      <pc:sldChg chg="addSp delSp modSp add mod">
        <pc:chgData name="Christopher Manley" userId="71fa1814-ad92-4406-9f43-0a7ec9264633" providerId="ADAL" clId="{5AEE2F14-D95F-4545-B680-4AAF07A7D63A}" dt="2025-02-07T16:14:20.985" v="3478" actId="20577"/>
        <pc:sldMkLst>
          <pc:docMk/>
          <pc:sldMk cId="520053914" sldId="287"/>
        </pc:sldMkLst>
        <pc:spChg chg="add del mod">
          <ac:chgData name="Christopher Manley" userId="71fa1814-ad92-4406-9f43-0a7ec9264633" providerId="ADAL" clId="{5AEE2F14-D95F-4545-B680-4AAF07A7D63A}" dt="2025-02-07T14:33:33.249" v="2573" actId="21"/>
          <ac:spMkLst>
            <pc:docMk/>
            <pc:sldMk cId="520053914" sldId="287"/>
            <ac:spMk id="2" creationId="{D32EA51F-3CF5-FEE2-F1E5-5236952C69AA}"/>
          </ac:spMkLst>
        </pc:spChg>
        <pc:spChg chg="del">
          <ac:chgData name="Christopher Manley" userId="71fa1814-ad92-4406-9f43-0a7ec9264633" providerId="ADAL" clId="{5AEE2F14-D95F-4545-B680-4AAF07A7D63A}" dt="2025-02-07T14:31:45.767" v="2518" actId="478"/>
          <ac:spMkLst>
            <pc:docMk/>
            <pc:sldMk cId="520053914" sldId="287"/>
            <ac:spMk id="3" creationId="{74F6E3D3-EBD0-DF39-C0D2-432503FE2684}"/>
          </ac:spMkLst>
        </pc:spChg>
        <pc:spChg chg="mod">
          <ac:chgData name="Christopher Manley" userId="71fa1814-ad92-4406-9f43-0a7ec9264633" providerId="ADAL" clId="{5AEE2F14-D95F-4545-B680-4AAF07A7D63A}" dt="2025-02-07T13:44:01.542" v="2414" actId="20577"/>
          <ac:spMkLst>
            <pc:docMk/>
            <pc:sldMk cId="520053914" sldId="287"/>
            <ac:spMk id="432" creationId="{4FC57C09-A955-4FE9-20BF-E940BE9E1051}"/>
          </ac:spMkLst>
        </pc:spChg>
        <pc:spChg chg="del">
          <ac:chgData name="Christopher Manley" userId="71fa1814-ad92-4406-9f43-0a7ec9264633" providerId="ADAL" clId="{5AEE2F14-D95F-4545-B680-4AAF07A7D63A}" dt="2025-02-07T14:31:45.767" v="2518" actId="478"/>
          <ac:spMkLst>
            <pc:docMk/>
            <pc:sldMk cId="520053914" sldId="287"/>
            <ac:spMk id="433" creationId="{CB802368-2B01-0996-89A5-A8D232AAD5A0}"/>
          </ac:spMkLst>
        </pc:spChg>
        <pc:spChg chg="mod">
          <ac:chgData name="Christopher Manley" userId="71fa1814-ad92-4406-9f43-0a7ec9264633" providerId="ADAL" clId="{5AEE2F14-D95F-4545-B680-4AAF07A7D63A}" dt="2025-02-07T16:14:20.985" v="3478" actId="20577"/>
          <ac:spMkLst>
            <pc:docMk/>
            <pc:sldMk cId="520053914" sldId="287"/>
            <ac:spMk id="434" creationId="{3891C75E-7A4D-944C-9C3F-4720B43F60B3}"/>
          </ac:spMkLst>
        </pc:spChg>
        <pc:spChg chg="mod">
          <ac:chgData name="Christopher Manley" userId="71fa1814-ad92-4406-9f43-0a7ec9264633" providerId="ADAL" clId="{5AEE2F14-D95F-4545-B680-4AAF07A7D63A}" dt="2025-02-07T13:45:38.769" v="2514" actId="20577"/>
          <ac:spMkLst>
            <pc:docMk/>
            <pc:sldMk cId="520053914" sldId="287"/>
            <ac:spMk id="435" creationId="{92CE2799-9C5A-27DF-88AE-C1CAD90214B4}"/>
          </ac:spMkLst>
        </pc:spChg>
        <pc:spChg chg="del">
          <ac:chgData name="Christopher Manley" userId="71fa1814-ad92-4406-9f43-0a7ec9264633" providerId="ADAL" clId="{5AEE2F14-D95F-4545-B680-4AAF07A7D63A}" dt="2025-02-07T14:31:45.767" v="2518" actId="478"/>
          <ac:spMkLst>
            <pc:docMk/>
            <pc:sldMk cId="520053914" sldId="287"/>
            <ac:spMk id="436" creationId="{74A4DBD1-4169-6CC7-DC52-99B59FFAE21F}"/>
          </ac:spMkLst>
        </pc:spChg>
        <pc:spChg chg="del">
          <ac:chgData name="Christopher Manley" userId="71fa1814-ad92-4406-9f43-0a7ec9264633" providerId="ADAL" clId="{5AEE2F14-D95F-4545-B680-4AAF07A7D63A}" dt="2025-02-07T14:31:45.767" v="2518" actId="478"/>
          <ac:spMkLst>
            <pc:docMk/>
            <pc:sldMk cId="520053914" sldId="287"/>
            <ac:spMk id="448" creationId="{8F4E48C6-2B14-5E38-986A-BA2952AD2750}"/>
          </ac:spMkLst>
        </pc:spChg>
        <pc:grpChg chg="del">
          <ac:chgData name="Christopher Manley" userId="71fa1814-ad92-4406-9f43-0a7ec9264633" providerId="ADAL" clId="{5AEE2F14-D95F-4545-B680-4AAF07A7D63A}" dt="2025-02-07T14:31:45.767" v="2518" actId="478"/>
          <ac:grpSpMkLst>
            <pc:docMk/>
            <pc:sldMk cId="520053914" sldId="287"/>
            <ac:grpSpMk id="445" creationId="{30FD480D-CB91-4D62-3E1D-87C820443F2A}"/>
          </ac:grpSpMkLst>
        </pc:grpChg>
        <pc:picChg chg="mod">
          <ac:chgData name="Christopher Manley" userId="71fa1814-ad92-4406-9f43-0a7ec9264633" providerId="ADAL" clId="{5AEE2F14-D95F-4545-B680-4AAF07A7D63A}" dt="2025-02-07T14:31:31.934" v="2516" actId="14826"/>
          <ac:picMkLst>
            <pc:docMk/>
            <pc:sldMk cId="520053914" sldId="287"/>
            <ac:picMk id="430" creationId="{9100D795-3462-24AB-A9F3-FB5A70287D72}"/>
          </ac:picMkLst>
        </pc:picChg>
      </pc:sldChg>
      <pc:sldChg chg="addSp delSp modSp add mod modNotesTx">
        <pc:chgData name="Christopher Manley" userId="71fa1814-ad92-4406-9f43-0a7ec9264633" providerId="ADAL" clId="{5AEE2F14-D95F-4545-B680-4AAF07A7D63A}" dt="2025-02-08T09:31:35.421" v="4147"/>
        <pc:sldMkLst>
          <pc:docMk/>
          <pc:sldMk cId="171977252" sldId="288"/>
        </pc:sldMkLst>
        <pc:spChg chg="del">
          <ac:chgData name="Christopher Manley" userId="71fa1814-ad92-4406-9f43-0a7ec9264633" providerId="ADAL" clId="{5AEE2F14-D95F-4545-B680-4AAF07A7D63A}" dt="2025-02-07T14:34:48.372" v="2677" actId="478"/>
          <ac:spMkLst>
            <pc:docMk/>
            <pc:sldMk cId="171977252" sldId="288"/>
            <ac:spMk id="3" creationId="{9A0B34E3-C6EB-6B48-1584-6F63FDE0E379}"/>
          </ac:spMkLst>
        </pc:spChg>
        <pc:spChg chg="mod">
          <ac:chgData name="Christopher Manley" userId="71fa1814-ad92-4406-9f43-0a7ec9264633" providerId="ADAL" clId="{5AEE2F14-D95F-4545-B680-4AAF07A7D63A}" dt="2025-02-07T14:32:22.144" v="2551"/>
          <ac:spMkLst>
            <pc:docMk/>
            <pc:sldMk cId="171977252" sldId="288"/>
            <ac:spMk id="4" creationId="{500E4528-A588-F76E-8C47-DAAB678CE2E8}"/>
          </ac:spMkLst>
        </pc:spChg>
        <pc:spChg chg="mod">
          <ac:chgData name="Christopher Manley" userId="71fa1814-ad92-4406-9f43-0a7ec9264633" providerId="ADAL" clId="{5AEE2F14-D95F-4545-B680-4AAF07A7D63A}" dt="2025-02-07T14:32:22.144" v="2551"/>
          <ac:spMkLst>
            <pc:docMk/>
            <pc:sldMk cId="171977252" sldId="288"/>
            <ac:spMk id="5" creationId="{26A600AA-3E0E-4742-DCF6-6B4A5EA68A2D}"/>
          </ac:spMkLst>
        </pc:spChg>
        <pc:spChg chg="mod">
          <ac:chgData name="Christopher Manley" userId="71fa1814-ad92-4406-9f43-0a7ec9264633" providerId="ADAL" clId="{5AEE2F14-D95F-4545-B680-4AAF07A7D63A}" dt="2025-02-07T14:32:51.784" v="2556"/>
          <ac:spMkLst>
            <pc:docMk/>
            <pc:sldMk cId="171977252" sldId="288"/>
            <ac:spMk id="7" creationId="{33D86F43-92CE-D6DD-DC10-B23FE679FACF}"/>
          </ac:spMkLst>
        </pc:spChg>
        <pc:spChg chg="mod">
          <ac:chgData name="Christopher Manley" userId="71fa1814-ad92-4406-9f43-0a7ec9264633" providerId="ADAL" clId="{5AEE2F14-D95F-4545-B680-4AAF07A7D63A}" dt="2025-02-07T14:32:51.784" v="2556"/>
          <ac:spMkLst>
            <pc:docMk/>
            <pc:sldMk cId="171977252" sldId="288"/>
            <ac:spMk id="8" creationId="{9877C60A-1FDC-2EB3-8F48-CFD2EC6A7DA1}"/>
          </ac:spMkLst>
        </pc:spChg>
        <pc:spChg chg="add del mod">
          <ac:chgData name="Christopher Manley" userId="71fa1814-ad92-4406-9f43-0a7ec9264633" providerId="ADAL" clId="{5AEE2F14-D95F-4545-B680-4AAF07A7D63A}" dt="2025-02-07T14:33:09.610" v="2564" actId="21"/>
          <ac:spMkLst>
            <pc:docMk/>
            <pc:sldMk cId="171977252" sldId="288"/>
            <ac:spMk id="9" creationId="{43F625F3-130F-907D-A5C0-65E6067583FC}"/>
          </ac:spMkLst>
        </pc:spChg>
        <pc:spChg chg="add mod">
          <ac:chgData name="Christopher Manley" userId="71fa1814-ad92-4406-9f43-0a7ec9264633" providerId="ADAL" clId="{5AEE2F14-D95F-4545-B680-4AAF07A7D63A}" dt="2025-02-07T14:33:14.257" v="2567" actId="1076"/>
          <ac:spMkLst>
            <pc:docMk/>
            <pc:sldMk cId="171977252" sldId="288"/>
            <ac:spMk id="10" creationId="{D8271A90-028D-B62A-C6DE-47E7F4B40A98}"/>
          </ac:spMkLst>
        </pc:spChg>
        <pc:spChg chg="add del mod">
          <ac:chgData name="Christopher Manley" userId="71fa1814-ad92-4406-9f43-0a7ec9264633" providerId="ADAL" clId="{5AEE2F14-D95F-4545-B680-4AAF07A7D63A}" dt="2025-02-07T14:33:23.023" v="2571" actId="21"/>
          <ac:spMkLst>
            <pc:docMk/>
            <pc:sldMk cId="171977252" sldId="288"/>
            <ac:spMk id="11" creationId="{5F688E28-9723-BD11-F320-DD903F7E6561}"/>
          </ac:spMkLst>
        </pc:spChg>
        <pc:spChg chg="add mod">
          <ac:chgData name="Christopher Manley" userId="71fa1814-ad92-4406-9f43-0a7ec9264633" providerId="ADAL" clId="{5AEE2F14-D95F-4545-B680-4AAF07A7D63A}" dt="2025-02-08T09:31:35.421" v="4147"/>
          <ac:spMkLst>
            <pc:docMk/>
            <pc:sldMk cId="171977252" sldId="288"/>
            <ac:spMk id="13" creationId="{327C4C5E-4937-9A32-5A6F-071C04D62DF8}"/>
          </ac:spMkLst>
        </pc:spChg>
        <pc:spChg chg="mod">
          <ac:chgData name="Christopher Manley" userId="71fa1814-ad92-4406-9f43-0a7ec9264633" providerId="ADAL" clId="{5AEE2F14-D95F-4545-B680-4AAF07A7D63A}" dt="2025-02-07T14:33:18.700" v="2569" actId="1076"/>
          <ac:spMkLst>
            <pc:docMk/>
            <pc:sldMk cId="171977252" sldId="288"/>
            <ac:spMk id="426" creationId="{D84CFEC3-62AE-DFFF-5F8C-3BFEE3834B77}"/>
          </ac:spMkLst>
        </pc:spChg>
        <pc:spChg chg="mod">
          <ac:chgData name="Christopher Manley" userId="71fa1814-ad92-4406-9f43-0a7ec9264633" providerId="ADAL" clId="{5AEE2F14-D95F-4545-B680-4AAF07A7D63A}" dt="2025-02-07T14:31:59.087" v="2550" actId="20577"/>
          <ac:spMkLst>
            <pc:docMk/>
            <pc:sldMk cId="171977252" sldId="288"/>
            <ac:spMk id="433" creationId="{3AE2E8A8-E26E-0636-2DF6-561F0ADCD23B}"/>
          </ac:spMkLst>
        </pc:spChg>
        <pc:spChg chg="mod">
          <ac:chgData name="Christopher Manley" userId="71fa1814-ad92-4406-9f43-0a7ec9264633" providerId="ADAL" clId="{5AEE2F14-D95F-4545-B680-4AAF07A7D63A}" dt="2025-02-07T16:14:08.756" v="3477" actId="20577"/>
          <ac:spMkLst>
            <pc:docMk/>
            <pc:sldMk cId="171977252" sldId="288"/>
            <ac:spMk id="434" creationId="{85D26304-C922-D6B4-0725-9A20EE74C85E}"/>
          </ac:spMkLst>
        </pc:spChg>
        <pc:spChg chg="mod">
          <ac:chgData name="Christopher Manley" userId="71fa1814-ad92-4406-9f43-0a7ec9264633" providerId="ADAL" clId="{5AEE2F14-D95F-4545-B680-4AAF07A7D63A}" dt="2025-02-07T16:10:25.959" v="3444" actId="20577"/>
          <ac:spMkLst>
            <pc:docMk/>
            <pc:sldMk cId="171977252" sldId="288"/>
            <ac:spMk id="435" creationId="{207CA0CC-F52B-68D1-8EEE-CE3885823D5E}"/>
          </ac:spMkLst>
        </pc:spChg>
        <pc:spChg chg="mod">
          <ac:chgData name="Christopher Manley" userId="71fa1814-ad92-4406-9f43-0a7ec9264633" providerId="ADAL" clId="{5AEE2F14-D95F-4545-B680-4AAF07A7D63A}" dt="2025-02-07T14:34:41.794" v="2676" actId="20577"/>
          <ac:spMkLst>
            <pc:docMk/>
            <pc:sldMk cId="171977252" sldId="288"/>
            <ac:spMk id="436" creationId="{34DA29CA-A21F-F44F-DECE-52AE88981CBA}"/>
          </ac:spMkLst>
        </pc:spChg>
        <pc:grpChg chg="add del mod">
          <ac:chgData name="Christopher Manley" userId="71fa1814-ad92-4406-9f43-0a7ec9264633" providerId="ADAL" clId="{5AEE2F14-D95F-4545-B680-4AAF07A7D63A}" dt="2025-02-07T14:32:30.360" v="2553" actId="21"/>
          <ac:grpSpMkLst>
            <pc:docMk/>
            <pc:sldMk cId="171977252" sldId="288"/>
            <ac:grpSpMk id="2" creationId="{1E9E235C-44AB-F573-0272-C391F44FEEC2}"/>
          </ac:grpSpMkLst>
        </pc:grpChg>
        <pc:grpChg chg="add mod">
          <ac:chgData name="Christopher Manley" userId="71fa1814-ad92-4406-9f43-0a7ec9264633" providerId="ADAL" clId="{5AEE2F14-D95F-4545-B680-4AAF07A7D63A}" dt="2025-02-07T14:33:00.623" v="2562" actId="1037"/>
          <ac:grpSpMkLst>
            <pc:docMk/>
            <pc:sldMk cId="171977252" sldId="288"/>
            <ac:grpSpMk id="6" creationId="{2A13F3BB-4672-A490-5838-1DAD765A2216}"/>
          </ac:grpSpMkLst>
        </pc:grpChg>
        <pc:picChg chg="mod">
          <ac:chgData name="Christopher Manley" userId="71fa1814-ad92-4406-9f43-0a7ec9264633" providerId="ADAL" clId="{5AEE2F14-D95F-4545-B680-4AAF07A7D63A}" dt="2025-02-07T14:43:16.414" v="2678" actId="14826"/>
          <ac:picMkLst>
            <pc:docMk/>
            <pc:sldMk cId="171977252" sldId="288"/>
            <ac:picMk id="430" creationId="{65364604-E388-C5E5-76E8-1AA70A54ED18}"/>
          </ac:picMkLst>
        </pc:picChg>
      </pc:sldChg>
      <pc:sldChg chg="add">
        <pc:chgData name="Christopher Manley" userId="71fa1814-ad92-4406-9f43-0a7ec9264633" providerId="ADAL" clId="{5AEE2F14-D95F-4545-B680-4AAF07A7D63A}" dt="2025-02-07T14:47:13.042" v="2690" actId="2890"/>
        <pc:sldMkLst>
          <pc:docMk/>
          <pc:sldMk cId="1936411804" sldId="289"/>
        </pc:sldMkLst>
      </pc:sldChg>
      <pc:sldChg chg="addSp modSp add mod setBg">
        <pc:chgData name="Christopher Manley" userId="71fa1814-ad92-4406-9f43-0a7ec9264633" providerId="ADAL" clId="{5AEE2F14-D95F-4545-B680-4AAF07A7D63A}" dt="2025-02-07T16:06:06.726" v="3393" actId="207"/>
        <pc:sldMkLst>
          <pc:docMk/>
          <pc:sldMk cId="4084432388" sldId="290"/>
        </pc:sldMkLst>
        <pc:spChg chg="add mod">
          <ac:chgData name="Christopher Manley" userId="71fa1814-ad92-4406-9f43-0a7ec9264633" providerId="ADAL" clId="{5AEE2F14-D95F-4545-B680-4AAF07A7D63A}" dt="2025-02-07T16:06:06.726" v="3393" actId="207"/>
          <ac:spMkLst>
            <pc:docMk/>
            <pc:sldMk cId="4084432388" sldId="290"/>
            <ac:spMk id="2" creationId="{92C0CDD7-740B-8597-1D93-8F2641BCEEF2}"/>
          </ac:spMkLst>
        </pc:spChg>
        <pc:spChg chg="add mod">
          <ac:chgData name="Christopher Manley" userId="71fa1814-ad92-4406-9f43-0a7ec9264633" providerId="ADAL" clId="{5AEE2F14-D95F-4545-B680-4AAF07A7D63A}" dt="2025-02-07T16:01:14.329" v="3366"/>
          <ac:spMkLst>
            <pc:docMk/>
            <pc:sldMk cId="4084432388" sldId="290"/>
            <ac:spMk id="3" creationId="{F387E9D5-7AFB-A4A7-583C-F678CB4719EF}"/>
          </ac:spMkLst>
        </pc:spChg>
        <pc:spChg chg="mod">
          <ac:chgData name="Christopher Manley" userId="71fa1814-ad92-4406-9f43-0a7ec9264633" providerId="ADAL" clId="{5AEE2F14-D95F-4545-B680-4AAF07A7D63A}" dt="2025-02-07T15:59:49.569" v="3356" actId="20577"/>
          <ac:spMkLst>
            <pc:docMk/>
            <pc:sldMk cId="4084432388" sldId="290"/>
            <ac:spMk id="613" creationId="{37B9DC57-8F38-DA35-5A08-54A9C4E2B8FA}"/>
          </ac:spMkLst>
        </pc:spChg>
        <pc:spChg chg="mod">
          <ac:chgData name="Christopher Manley" userId="71fa1814-ad92-4406-9f43-0a7ec9264633" providerId="ADAL" clId="{5AEE2F14-D95F-4545-B680-4AAF07A7D63A}" dt="2025-02-07T15:58:51.545" v="3343"/>
          <ac:spMkLst>
            <pc:docMk/>
            <pc:sldMk cId="4084432388" sldId="290"/>
            <ac:spMk id="614" creationId="{8A6160E9-CF74-4A26-C81E-062B502FEF8E}"/>
          </ac:spMkLst>
        </pc:spChg>
        <pc:grpChg chg="mod">
          <ac:chgData name="Christopher Manley" userId="71fa1814-ad92-4406-9f43-0a7ec9264633" providerId="ADAL" clId="{5AEE2F14-D95F-4545-B680-4AAF07A7D63A}" dt="2025-02-07T15:57:36.780" v="3318" actId="14100"/>
          <ac:grpSpMkLst>
            <pc:docMk/>
            <pc:sldMk cId="4084432388" sldId="290"/>
            <ac:grpSpMk id="610" creationId="{45F9ED2A-1DE2-9496-0B26-A2312020BA26}"/>
          </ac:grpSpMkLst>
        </pc:grpChg>
        <pc:picChg chg="mod">
          <ac:chgData name="Christopher Manley" userId="71fa1814-ad92-4406-9f43-0a7ec9264633" providerId="ADAL" clId="{5AEE2F14-D95F-4545-B680-4AAF07A7D63A}" dt="2025-02-07T16:03:57.700" v="3367" actId="14826"/>
          <ac:picMkLst>
            <pc:docMk/>
            <pc:sldMk cId="4084432388" sldId="290"/>
            <ac:picMk id="609" creationId="{61B92BFF-D711-78AC-E4E2-9C9577839494}"/>
          </ac:picMkLst>
        </pc:picChg>
      </pc:sldChg>
      <pc:sldChg chg="add del">
        <pc:chgData name="Christopher Manley" userId="71fa1814-ad92-4406-9f43-0a7ec9264633" providerId="ADAL" clId="{5AEE2F14-D95F-4545-B680-4AAF07A7D63A}" dt="2025-02-07T15:41:06.599" v="3279" actId="2696"/>
        <pc:sldMkLst>
          <pc:docMk/>
          <pc:sldMk cId="162616613" sldId="291"/>
        </pc:sldMkLst>
      </pc:sldChg>
      <pc:sldChg chg="modSp add mod">
        <pc:chgData name="Christopher Manley" userId="71fa1814-ad92-4406-9f43-0a7ec9264633" providerId="ADAL" clId="{5AEE2F14-D95F-4545-B680-4AAF07A7D63A}" dt="2025-02-07T21:10:17.415" v="4146" actId="20577"/>
        <pc:sldMkLst>
          <pc:docMk/>
          <pc:sldMk cId="1776023400" sldId="291"/>
        </pc:sldMkLst>
        <pc:spChg chg="mod">
          <ac:chgData name="Christopher Manley" userId="71fa1814-ad92-4406-9f43-0a7ec9264633" providerId="ADAL" clId="{5AEE2F14-D95F-4545-B680-4AAF07A7D63A}" dt="2025-02-07T16:09:20.130" v="3412" actId="20577"/>
          <ac:spMkLst>
            <pc:docMk/>
            <pc:sldMk cId="1776023400" sldId="291"/>
            <ac:spMk id="3" creationId="{13B2E050-26FF-BE92-063E-CD7CBC50961E}"/>
          </ac:spMkLst>
        </pc:spChg>
        <pc:spChg chg="mod">
          <ac:chgData name="Christopher Manley" userId="71fa1814-ad92-4406-9f43-0a7ec9264633" providerId="ADAL" clId="{5AEE2F14-D95F-4545-B680-4AAF07A7D63A}" dt="2025-02-07T16:08:31.837" v="3406"/>
          <ac:spMkLst>
            <pc:docMk/>
            <pc:sldMk cId="1776023400" sldId="291"/>
            <ac:spMk id="613" creationId="{023785A1-D5AD-7750-9DFB-16F406F10D79}"/>
          </ac:spMkLst>
        </pc:spChg>
        <pc:spChg chg="mod">
          <ac:chgData name="Christopher Manley" userId="71fa1814-ad92-4406-9f43-0a7ec9264633" providerId="ADAL" clId="{5AEE2F14-D95F-4545-B680-4AAF07A7D63A}" dt="2025-02-07T21:10:17.415" v="4146" actId="20577"/>
          <ac:spMkLst>
            <pc:docMk/>
            <pc:sldMk cId="1776023400" sldId="291"/>
            <ac:spMk id="614" creationId="{B2891714-5C07-BD37-45A7-CE8CF05E62CE}"/>
          </ac:spMkLst>
        </pc:spChg>
        <pc:grpChg chg="mod">
          <ac:chgData name="Christopher Manley" userId="71fa1814-ad92-4406-9f43-0a7ec9264633" providerId="ADAL" clId="{5AEE2F14-D95F-4545-B680-4AAF07A7D63A}" dt="2025-02-07T16:09:25.869" v="3413" actId="1076"/>
          <ac:grpSpMkLst>
            <pc:docMk/>
            <pc:sldMk cId="1776023400" sldId="291"/>
            <ac:grpSpMk id="615" creationId="{1ACCB3FC-DB0B-AA94-C341-E83298E2FB8A}"/>
          </ac:grpSpMkLst>
        </pc:grpChg>
      </pc:sldChg>
      <pc:sldChg chg="modSp add mod">
        <pc:chgData name="Christopher Manley" userId="71fa1814-ad92-4406-9f43-0a7ec9264633" providerId="ADAL" clId="{5AEE2F14-D95F-4545-B680-4AAF07A7D63A}" dt="2025-02-07T16:13:29.282" v="3473"/>
        <pc:sldMkLst>
          <pc:docMk/>
          <pc:sldMk cId="2983511023" sldId="292"/>
        </pc:sldMkLst>
        <pc:spChg chg="mod">
          <ac:chgData name="Christopher Manley" userId="71fa1814-ad92-4406-9f43-0a7ec9264633" providerId="ADAL" clId="{5AEE2F14-D95F-4545-B680-4AAF07A7D63A}" dt="2025-02-07T16:13:29.282" v="3473"/>
          <ac:spMkLst>
            <pc:docMk/>
            <pc:sldMk cId="2983511023" sldId="292"/>
            <ac:spMk id="3" creationId="{A1EE6704-BCB8-DDF3-8478-78DE0EDFA094}"/>
          </ac:spMkLst>
        </pc:spChg>
        <pc:spChg chg="mod">
          <ac:chgData name="Christopher Manley" userId="71fa1814-ad92-4406-9f43-0a7ec9264633" providerId="ADAL" clId="{5AEE2F14-D95F-4545-B680-4AAF07A7D63A}" dt="2025-02-07T16:12:41.673" v="3468"/>
          <ac:spMkLst>
            <pc:docMk/>
            <pc:sldMk cId="2983511023" sldId="292"/>
            <ac:spMk id="613" creationId="{9804E79E-B17D-9521-1C29-4821BD0C2903}"/>
          </ac:spMkLst>
        </pc:spChg>
        <pc:spChg chg="mod">
          <ac:chgData name="Christopher Manley" userId="71fa1814-ad92-4406-9f43-0a7ec9264633" providerId="ADAL" clId="{5AEE2F14-D95F-4545-B680-4AAF07A7D63A}" dt="2025-02-07T16:11:43.381" v="3452"/>
          <ac:spMkLst>
            <pc:docMk/>
            <pc:sldMk cId="2983511023" sldId="292"/>
            <ac:spMk id="614" creationId="{5B74137E-78AE-EA4E-848A-795DD0ADF933}"/>
          </ac:spMkLst>
        </pc:spChg>
      </pc:sldChg>
      <pc:sldChg chg="modSp add mod">
        <pc:chgData name="Christopher Manley" userId="71fa1814-ad92-4406-9f43-0a7ec9264633" providerId="ADAL" clId="{5AEE2F14-D95F-4545-B680-4AAF07A7D63A}" dt="2025-02-07T21:03:41.069" v="4134" actId="20577"/>
        <pc:sldMkLst>
          <pc:docMk/>
          <pc:sldMk cId="1492186218" sldId="293"/>
        </pc:sldMkLst>
        <pc:spChg chg="mod">
          <ac:chgData name="Christopher Manley" userId="71fa1814-ad92-4406-9f43-0a7ec9264633" providerId="ADAL" clId="{5AEE2F14-D95F-4545-B680-4AAF07A7D63A}" dt="2025-02-07T21:03:41.069" v="4134" actId="20577"/>
          <ac:spMkLst>
            <pc:docMk/>
            <pc:sldMk cId="1492186218" sldId="293"/>
            <ac:spMk id="704" creationId="{E22E8E99-2370-D90D-07B1-7451AC35320B}"/>
          </ac:spMkLst>
        </pc:spChg>
        <pc:spChg chg="mod">
          <ac:chgData name="Christopher Manley" userId="71fa1814-ad92-4406-9f43-0a7ec9264633" providerId="ADAL" clId="{5AEE2F14-D95F-4545-B680-4AAF07A7D63A}" dt="2025-02-07T20:58:54.468" v="4079" actId="20577"/>
          <ac:spMkLst>
            <pc:docMk/>
            <pc:sldMk cId="1492186218" sldId="293"/>
            <ac:spMk id="708" creationId="{0763834B-DE42-D67C-6039-17B35A5AB3A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indent="228600"/>
            <a:r>
              <a:rPr lang="en-GB" sz="1800" i="1" dirty="0"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Individual seminar presentation (25 minutes)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77"/>
              <a:buChar char=" "/>
              <a:tabLst>
                <a:tab pos="457200" algn="l"/>
              </a:tabLst>
            </a:pPr>
            <a:r>
              <a:rPr lang="en-GB" sz="1800" i="1" dirty="0"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/>
            <a:r>
              <a:rPr lang="en-GB" sz="1800" i="1" dirty="0"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Present your small-scale research project design, include your research questions, offer a critical justification for your methodological choices, the research tools and the ethical processes adopted. You should also include an outline of the intended approach to data analysis.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4" name="Google Shape;18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57" name="Google Shape;25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0">
          <a:extLst>
            <a:ext uri="{FF2B5EF4-FFF2-40B4-BE49-F238E27FC236}">
              <a16:creationId xmlns:a16="http://schemas.microsoft.com/office/drawing/2014/main" id="{ED91C415-23A5-8722-942B-71A2E85D4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p11:notes">
            <a:extLst>
              <a:ext uri="{FF2B5EF4-FFF2-40B4-BE49-F238E27FC236}">
                <a16:creationId xmlns:a16="http://schemas.microsoft.com/office/drawing/2014/main" id="{FD6C5844-B48F-606A-EE9B-06025A7A62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2" name="Google Shape;472;p11:notes">
            <a:extLst>
              <a:ext uri="{FF2B5EF4-FFF2-40B4-BE49-F238E27FC236}">
                <a16:creationId xmlns:a16="http://schemas.microsoft.com/office/drawing/2014/main" id="{C4221D59-1991-9624-CAA6-9DDB687A424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785657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5">
          <a:extLst>
            <a:ext uri="{FF2B5EF4-FFF2-40B4-BE49-F238E27FC236}">
              <a16:creationId xmlns:a16="http://schemas.microsoft.com/office/drawing/2014/main" id="{E65E497A-DFF4-E0E3-EAEF-F82079503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p16:notes">
            <a:extLst>
              <a:ext uri="{FF2B5EF4-FFF2-40B4-BE49-F238E27FC236}">
                <a16:creationId xmlns:a16="http://schemas.microsoft.com/office/drawing/2014/main" id="{1924A640-4AAE-A502-E0F9-A8595C08E0D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7" name="Google Shape;607;p16:notes">
            <a:extLst>
              <a:ext uri="{FF2B5EF4-FFF2-40B4-BE49-F238E27FC236}">
                <a16:creationId xmlns:a16="http://schemas.microsoft.com/office/drawing/2014/main" id="{6BE3D662-5C75-75B7-0163-5C247CB7F6A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55409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0" name="Google Shape;32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9" name="Google Shape;34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7">
          <a:extLst>
            <a:ext uri="{FF2B5EF4-FFF2-40B4-BE49-F238E27FC236}">
              <a16:creationId xmlns:a16="http://schemas.microsoft.com/office/drawing/2014/main" id="{BB2734EB-B4FA-CF1F-C749-382ECA6AF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6:notes">
            <a:extLst>
              <a:ext uri="{FF2B5EF4-FFF2-40B4-BE49-F238E27FC236}">
                <a16:creationId xmlns:a16="http://schemas.microsoft.com/office/drawing/2014/main" id="{2D55F65B-62BF-14C9-D25E-FAC7B055E0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9" name="Google Shape;349;p6:notes">
            <a:extLst>
              <a:ext uri="{FF2B5EF4-FFF2-40B4-BE49-F238E27FC236}">
                <a16:creationId xmlns:a16="http://schemas.microsoft.com/office/drawing/2014/main" id="{AA970B83-A972-914A-BAE5-4006D079826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016825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8">
          <a:extLst>
            <a:ext uri="{FF2B5EF4-FFF2-40B4-BE49-F238E27FC236}">
              <a16:creationId xmlns:a16="http://schemas.microsoft.com/office/drawing/2014/main" id="{D22DE600-46F0-241B-142C-9935FFC9B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" name="Google Shape;619;p17:notes">
            <a:extLst>
              <a:ext uri="{FF2B5EF4-FFF2-40B4-BE49-F238E27FC236}">
                <a16:creationId xmlns:a16="http://schemas.microsoft.com/office/drawing/2014/main" id="{3C374A6E-2C6A-748C-FD8A-93A3754B233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0" name="Google Shape;620;p17:notes">
            <a:extLst>
              <a:ext uri="{FF2B5EF4-FFF2-40B4-BE49-F238E27FC236}">
                <a16:creationId xmlns:a16="http://schemas.microsoft.com/office/drawing/2014/main" id="{1213C991-9158-D762-E102-1E077E8FBB7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88221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" name="Google Shape;39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4">
          <a:extLst>
            <a:ext uri="{FF2B5EF4-FFF2-40B4-BE49-F238E27FC236}">
              <a16:creationId xmlns:a16="http://schemas.microsoft.com/office/drawing/2014/main" id="{6EAF93E9-1060-477E-0698-3F3801CF1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12:notes">
            <a:extLst>
              <a:ext uri="{FF2B5EF4-FFF2-40B4-BE49-F238E27FC236}">
                <a16:creationId xmlns:a16="http://schemas.microsoft.com/office/drawing/2014/main" id="{49255805-EBCE-0060-139A-86CC34B5BF8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6" name="Google Shape;506;p12:notes">
            <a:extLst>
              <a:ext uri="{FF2B5EF4-FFF2-40B4-BE49-F238E27FC236}">
                <a16:creationId xmlns:a16="http://schemas.microsoft.com/office/drawing/2014/main" id="{0E9EF024-08D5-54D3-189E-7AF44FC33BD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719902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8">
          <a:extLst>
            <a:ext uri="{FF2B5EF4-FFF2-40B4-BE49-F238E27FC236}">
              <a16:creationId xmlns:a16="http://schemas.microsoft.com/office/drawing/2014/main" id="{C8ECF50C-B919-71B8-04CC-19977739D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" name="Google Shape;619;p17:notes">
            <a:extLst>
              <a:ext uri="{FF2B5EF4-FFF2-40B4-BE49-F238E27FC236}">
                <a16:creationId xmlns:a16="http://schemas.microsoft.com/office/drawing/2014/main" id="{6431B7B9-2852-903B-53B7-17CD214AD39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0" name="Google Shape;620;p17:notes">
            <a:extLst>
              <a:ext uri="{FF2B5EF4-FFF2-40B4-BE49-F238E27FC236}">
                <a16:creationId xmlns:a16="http://schemas.microsoft.com/office/drawing/2014/main" id="{72A498FF-E601-71C1-2827-DC9BFFA0868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958763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0">
          <a:extLst>
            <a:ext uri="{FF2B5EF4-FFF2-40B4-BE49-F238E27FC236}">
              <a16:creationId xmlns:a16="http://schemas.microsoft.com/office/drawing/2014/main" id="{6D82DA88-7B3A-780D-21E9-8BB71C76BE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14:notes">
            <a:extLst>
              <a:ext uri="{FF2B5EF4-FFF2-40B4-BE49-F238E27FC236}">
                <a16:creationId xmlns:a16="http://schemas.microsoft.com/office/drawing/2014/main" id="{57BA664D-7EB0-D6C4-B30F-7C78277467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62" name="Google Shape;562;p14:notes">
            <a:extLst>
              <a:ext uri="{FF2B5EF4-FFF2-40B4-BE49-F238E27FC236}">
                <a16:creationId xmlns:a16="http://schemas.microsoft.com/office/drawing/2014/main" id="{9DEE3747-C97D-7D14-059D-910442AF083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622730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5">
          <a:extLst>
            <a:ext uri="{FF2B5EF4-FFF2-40B4-BE49-F238E27FC236}">
              <a16:creationId xmlns:a16="http://schemas.microsoft.com/office/drawing/2014/main" id="{34A2EADA-7AD8-23D0-C359-5CF7AFD856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p16:notes">
            <a:extLst>
              <a:ext uri="{FF2B5EF4-FFF2-40B4-BE49-F238E27FC236}">
                <a16:creationId xmlns:a16="http://schemas.microsoft.com/office/drawing/2014/main" id="{3515C3E7-926B-8218-75A0-6FA17C75EB4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07" name="Google Shape;607;p16:notes">
            <a:extLst>
              <a:ext uri="{FF2B5EF4-FFF2-40B4-BE49-F238E27FC236}">
                <a16:creationId xmlns:a16="http://schemas.microsoft.com/office/drawing/2014/main" id="{31F6D0D5-47D7-E3FD-AA0B-2387DEE938C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191935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5">
          <a:extLst>
            <a:ext uri="{FF2B5EF4-FFF2-40B4-BE49-F238E27FC236}">
              <a16:creationId xmlns:a16="http://schemas.microsoft.com/office/drawing/2014/main" id="{3725C4D9-AA44-1266-4B20-C9E5CFDA3F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p16:notes">
            <a:extLst>
              <a:ext uri="{FF2B5EF4-FFF2-40B4-BE49-F238E27FC236}">
                <a16:creationId xmlns:a16="http://schemas.microsoft.com/office/drawing/2014/main" id="{61943150-4967-36C9-28C1-9EBA4FF46B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07" name="Google Shape;607;p16:notes">
            <a:extLst>
              <a:ext uri="{FF2B5EF4-FFF2-40B4-BE49-F238E27FC236}">
                <a16:creationId xmlns:a16="http://schemas.microsoft.com/office/drawing/2014/main" id="{CC1E43E4-AE75-462F-B69B-12FF02F95CE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308846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5">
          <a:extLst>
            <a:ext uri="{FF2B5EF4-FFF2-40B4-BE49-F238E27FC236}">
              <a16:creationId xmlns:a16="http://schemas.microsoft.com/office/drawing/2014/main" id="{5E0E8C62-7E69-8271-DB05-A245FB6B7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p16:notes">
            <a:extLst>
              <a:ext uri="{FF2B5EF4-FFF2-40B4-BE49-F238E27FC236}">
                <a16:creationId xmlns:a16="http://schemas.microsoft.com/office/drawing/2014/main" id="{96F17FCD-2416-DE40-0018-24B9A19237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07" name="Google Shape;607;p16:notes">
            <a:extLst>
              <a:ext uri="{FF2B5EF4-FFF2-40B4-BE49-F238E27FC236}">
                <a16:creationId xmlns:a16="http://schemas.microsoft.com/office/drawing/2014/main" id="{E3F3D42A-9462-4BF7-63AB-30D6D5E5895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095857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23" name="Google Shape;52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0">
          <a:extLst>
            <a:ext uri="{FF2B5EF4-FFF2-40B4-BE49-F238E27FC236}">
              <a16:creationId xmlns:a16="http://schemas.microsoft.com/office/drawing/2014/main" id="{55BDE1C4-7778-D6C7-1640-C0ABA6245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14:notes">
            <a:extLst>
              <a:ext uri="{FF2B5EF4-FFF2-40B4-BE49-F238E27FC236}">
                <a16:creationId xmlns:a16="http://schemas.microsoft.com/office/drawing/2014/main" id="{97C05909-533C-F0A3-4D7B-175B9B5A66F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62" name="Google Shape;562;p14:notes">
            <a:extLst>
              <a:ext uri="{FF2B5EF4-FFF2-40B4-BE49-F238E27FC236}">
                <a16:creationId xmlns:a16="http://schemas.microsoft.com/office/drawing/2014/main" id="{07D934DA-1667-FE4D-CB42-CEAEB359261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584381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0">
          <a:extLst>
            <a:ext uri="{FF2B5EF4-FFF2-40B4-BE49-F238E27FC236}">
              <a16:creationId xmlns:a16="http://schemas.microsoft.com/office/drawing/2014/main" id="{0A6E5BF3-4C81-B3A0-482C-E914339521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14:notes">
            <a:extLst>
              <a:ext uri="{FF2B5EF4-FFF2-40B4-BE49-F238E27FC236}">
                <a16:creationId xmlns:a16="http://schemas.microsoft.com/office/drawing/2014/main" id="{311EB12D-F513-4B62-5143-5651068533B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62" name="Google Shape;562;p14:notes">
            <a:extLst>
              <a:ext uri="{FF2B5EF4-FFF2-40B4-BE49-F238E27FC236}">
                <a16:creationId xmlns:a16="http://schemas.microsoft.com/office/drawing/2014/main" id="{6968ABC2-3745-0BFC-64B8-8DB0E12DF3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4013097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0">
          <a:extLst>
            <a:ext uri="{FF2B5EF4-FFF2-40B4-BE49-F238E27FC236}">
              <a16:creationId xmlns:a16="http://schemas.microsoft.com/office/drawing/2014/main" id="{8AA24DB5-7C37-7467-4813-3C5A41A8F2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Google Shape;561;p14:notes">
            <a:extLst>
              <a:ext uri="{FF2B5EF4-FFF2-40B4-BE49-F238E27FC236}">
                <a16:creationId xmlns:a16="http://schemas.microsoft.com/office/drawing/2014/main" id="{AC821300-5693-DD26-7582-4D9F05CD431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62" name="Google Shape;562;p14:notes">
            <a:extLst>
              <a:ext uri="{FF2B5EF4-FFF2-40B4-BE49-F238E27FC236}">
                <a16:creationId xmlns:a16="http://schemas.microsoft.com/office/drawing/2014/main" id="{19027E63-393F-6335-538F-CCBCC53D5E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138697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06" name="Google Shape;50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">
          <a:extLst>
            <a:ext uri="{FF2B5EF4-FFF2-40B4-BE49-F238E27FC236}">
              <a16:creationId xmlns:a16="http://schemas.microsoft.com/office/drawing/2014/main" id="{4ED2E370-4A0F-CD80-69F9-62C583333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9:notes">
            <a:extLst>
              <a:ext uri="{FF2B5EF4-FFF2-40B4-BE49-F238E27FC236}">
                <a16:creationId xmlns:a16="http://schemas.microsoft.com/office/drawing/2014/main" id="{5F2C54C8-F789-9579-3557-52EF3DFA1FD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24" name="Google Shape;424;p9:notes">
            <a:extLst>
              <a:ext uri="{FF2B5EF4-FFF2-40B4-BE49-F238E27FC236}">
                <a16:creationId xmlns:a16="http://schemas.microsoft.com/office/drawing/2014/main" id="{4B60B407-ABB1-53B4-F7DC-AD2DC9E602E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236333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">
          <a:extLst>
            <a:ext uri="{FF2B5EF4-FFF2-40B4-BE49-F238E27FC236}">
              <a16:creationId xmlns:a16="http://schemas.microsoft.com/office/drawing/2014/main" id="{4FA2F6DD-3DA6-17EA-B0C9-9227DE8D5B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9:notes">
            <a:extLst>
              <a:ext uri="{FF2B5EF4-FFF2-40B4-BE49-F238E27FC236}">
                <a16:creationId xmlns:a16="http://schemas.microsoft.com/office/drawing/2014/main" id="{8C6DC8FC-9306-D0D5-6400-35F9ACFB20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24" name="Google Shape;424;p9:notes">
            <a:extLst>
              <a:ext uri="{FF2B5EF4-FFF2-40B4-BE49-F238E27FC236}">
                <a16:creationId xmlns:a16="http://schemas.microsoft.com/office/drawing/2014/main" id="{83048324-9A7A-853F-C1B8-4BEA76A2CF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658681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">
          <a:extLst>
            <a:ext uri="{FF2B5EF4-FFF2-40B4-BE49-F238E27FC236}">
              <a16:creationId xmlns:a16="http://schemas.microsoft.com/office/drawing/2014/main" id="{19174339-832A-5D10-5B09-1A802ED16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9:notes">
            <a:extLst>
              <a:ext uri="{FF2B5EF4-FFF2-40B4-BE49-F238E27FC236}">
                <a16:creationId xmlns:a16="http://schemas.microsoft.com/office/drawing/2014/main" id="{F3CCEF8B-07D1-084D-DD79-48E5975A56B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24" name="Google Shape;424;p9:notes">
            <a:extLst>
              <a:ext uri="{FF2B5EF4-FFF2-40B4-BE49-F238E27FC236}">
                <a16:creationId xmlns:a16="http://schemas.microsoft.com/office/drawing/2014/main" id="{C756F014-9286-1030-39CD-60BEC862E93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811361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dirty="0"/>
              <a:t>Esports fosters leadership skills through team coordination, strategy planning, and decision-making under pressure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dirty="0"/>
              <a:t>Leadership development in esports can be structured and enhanced through guided interventions.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dirty="0"/>
              <a:t>Potential for esports-based leadership training to be integrated into </a:t>
            </a:r>
            <a:r>
              <a:rPr lang="en-GB" b="1" dirty="0"/>
              <a:t>Welsh education policies</a:t>
            </a:r>
            <a:r>
              <a:rPr lang="en-GB" dirty="0"/>
              <a:t> (Baccalaureate leadership projects, extracurricular activities)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69" name="Google Shape;36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">
          <a:extLst>
            <a:ext uri="{FF2B5EF4-FFF2-40B4-BE49-F238E27FC236}">
              <a16:creationId xmlns:a16="http://schemas.microsoft.com/office/drawing/2014/main" id="{FA75AF9E-E5EC-A48E-EC79-ECD02198C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7:notes">
            <a:extLst>
              <a:ext uri="{FF2B5EF4-FFF2-40B4-BE49-F238E27FC236}">
                <a16:creationId xmlns:a16="http://schemas.microsoft.com/office/drawing/2014/main" id="{29423922-6C8F-7DE2-5BFF-636302351E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9" name="Google Shape;369;p7:notes">
            <a:extLst>
              <a:ext uri="{FF2B5EF4-FFF2-40B4-BE49-F238E27FC236}">
                <a16:creationId xmlns:a16="http://schemas.microsoft.com/office/drawing/2014/main" id="{5D6B5B87-5DE4-DF84-2A5F-9F2176CA19B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426065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24" name="Google Shape;42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" name="Google Shape;45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72" name="Google Shape;47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6" name="Google Shape;58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8" name="Google Shape;638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" name="Google Shape;701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02" name="Google Shape;70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0">
          <a:extLst>
            <a:ext uri="{FF2B5EF4-FFF2-40B4-BE49-F238E27FC236}">
              <a16:creationId xmlns:a16="http://schemas.microsoft.com/office/drawing/2014/main" id="{8C6B5CF1-A819-E471-4BE1-467966F53B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" name="Google Shape;701;p20:notes">
            <a:extLst>
              <a:ext uri="{FF2B5EF4-FFF2-40B4-BE49-F238E27FC236}">
                <a16:creationId xmlns:a16="http://schemas.microsoft.com/office/drawing/2014/main" id="{7E37273E-C7E3-5DB9-6030-255C43CD7A0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02" name="Google Shape;702;p20:notes">
            <a:extLst>
              <a:ext uri="{FF2B5EF4-FFF2-40B4-BE49-F238E27FC236}">
                <a16:creationId xmlns:a16="http://schemas.microsoft.com/office/drawing/2014/main" id="{8AA35C8C-6F49-846B-8A9C-861EC760CF3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329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1">
  <p:cSld name="CUSTOM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3"/>
          <p:cNvPicPr preferRelativeResize="0"/>
          <p:nvPr/>
        </p:nvPicPr>
        <p:blipFill rotWithShape="1">
          <a:blip r:embed="rId2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680875" y="6536150"/>
            <a:ext cx="2068500" cy="3750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Google Shape;11;p3"/>
          <p:cNvPicPr preferRelativeResize="0"/>
          <p:nvPr/>
        </p:nvPicPr>
        <p:blipFill rotWithShape="1">
          <a:blip r:embed="rId3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8625" y="-1"/>
            <a:ext cx="2068500" cy="323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2;p3"/>
          <p:cNvPicPr preferRelativeResize="0"/>
          <p:nvPr/>
        </p:nvPicPr>
        <p:blipFill rotWithShape="1">
          <a:blip r:embed="rId4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8625" y="8612644"/>
            <a:ext cx="2068500" cy="1674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13;p3"/>
          <p:cNvPicPr preferRelativeResize="0"/>
          <p:nvPr/>
        </p:nvPicPr>
        <p:blipFill rotWithShape="1">
          <a:blip r:embed="rId5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679700" y="-1"/>
            <a:ext cx="2068500" cy="117515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/>
          <p:nvPr/>
        </p:nvSpPr>
        <p:spPr>
          <a:xfrm>
            <a:off x="538637" y="3861976"/>
            <a:ext cx="2068476" cy="4114800"/>
          </a:xfrm>
          <a:custGeom>
            <a:avLst/>
            <a:gdLst/>
            <a:ahLst/>
            <a:cxnLst/>
            <a:rect l="l" t="t" r="r" b="b"/>
            <a:pathLst>
              <a:path w="2068476" h="4114800" extrusionOk="0">
                <a:moveTo>
                  <a:pt x="0" y="0"/>
                </a:moveTo>
                <a:lnTo>
                  <a:pt x="2068476" y="0"/>
                </a:lnTo>
                <a:lnTo>
                  <a:pt x="206847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" name="Google Shape;15;p3"/>
          <p:cNvSpPr/>
          <p:nvPr/>
        </p:nvSpPr>
        <p:spPr>
          <a:xfrm>
            <a:off x="15680887" y="1804576"/>
            <a:ext cx="2068476" cy="4114800"/>
          </a:xfrm>
          <a:custGeom>
            <a:avLst/>
            <a:gdLst/>
            <a:ahLst/>
            <a:cxnLst/>
            <a:rect l="l" t="t" r="r" b="b"/>
            <a:pathLst>
              <a:path w="2068476" h="4114800" extrusionOk="0">
                <a:moveTo>
                  <a:pt x="0" y="0"/>
                </a:moveTo>
                <a:lnTo>
                  <a:pt x="2068476" y="0"/>
                </a:lnTo>
                <a:lnTo>
                  <a:pt x="206847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6" name="Google Shape;16;p3"/>
          <p:cNvSpPr/>
          <p:nvPr/>
        </p:nvSpPr>
        <p:spPr>
          <a:xfrm>
            <a:off x="3802188" y="2389939"/>
            <a:ext cx="10955266" cy="5507122"/>
          </a:xfrm>
          <a:custGeom>
            <a:avLst/>
            <a:gdLst/>
            <a:ahLst/>
            <a:cxnLst/>
            <a:rect l="l" t="t" r="r" b="b"/>
            <a:pathLst>
              <a:path w="10955266" h="5507122" extrusionOk="0">
                <a:moveTo>
                  <a:pt x="0" y="0"/>
                </a:moveTo>
                <a:lnTo>
                  <a:pt x="10955266" y="0"/>
                </a:lnTo>
                <a:lnTo>
                  <a:pt x="10955266" y="5507122"/>
                </a:lnTo>
                <a:lnTo>
                  <a:pt x="0" y="550712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17" name="Google Shape;17;p3"/>
          <p:cNvGrpSpPr/>
          <p:nvPr/>
        </p:nvGrpSpPr>
        <p:grpSpPr>
          <a:xfrm>
            <a:off x="538637" y="2566212"/>
            <a:ext cx="2068495" cy="2068495"/>
            <a:chOff x="0" y="0"/>
            <a:chExt cx="812800" cy="812800"/>
          </a:xfrm>
        </p:grpSpPr>
        <p:sp>
          <p:nvSpPr>
            <p:cNvPr id="18" name="Google Shape;18;p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223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3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" name="Google Shape;20;p3"/>
          <p:cNvGrpSpPr/>
          <p:nvPr/>
        </p:nvGrpSpPr>
        <p:grpSpPr>
          <a:xfrm>
            <a:off x="15679702" y="497736"/>
            <a:ext cx="2068495" cy="2068495"/>
            <a:chOff x="0" y="0"/>
            <a:chExt cx="812800" cy="812800"/>
          </a:xfrm>
        </p:grpSpPr>
        <p:sp>
          <p:nvSpPr>
            <p:cNvPr id="21" name="Google Shape;21;p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223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" name="Google Shape;23;p3"/>
          <p:cNvGrpSpPr/>
          <p:nvPr/>
        </p:nvGrpSpPr>
        <p:grpSpPr>
          <a:xfrm>
            <a:off x="15679702" y="5143500"/>
            <a:ext cx="2068495" cy="2068495"/>
            <a:chOff x="0" y="0"/>
            <a:chExt cx="812800" cy="812800"/>
          </a:xfrm>
        </p:grpSpPr>
        <p:sp>
          <p:nvSpPr>
            <p:cNvPr id="24" name="Google Shape;24;p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223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6" name="Google Shape;26;p3"/>
          <p:cNvGrpSpPr/>
          <p:nvPr/>
        </p:nvGrpSpPr>
        <p:grpSpPr>
          <a:xfrm>
            <a:off x="538637" y="7189824"/>
            <a:ext cx="2068495" cy="2068495"/>
            <a:chOff x="0" y="0"/>
            <a:chExt cx="812800" cy="812800"/>
          </a:xfrm>
        </p:grpSpPr>
        <p:sp>
          <p:nvSpPr>
            <p:cNvPr id="27" name="Google Shape;27;p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223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3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9" name="Google Shape;29;p3"/>
          <p:cNvSpPr txBox="1">
            <a:spLocks noGrp="1"/>
          </p:cNvSpPr>
          <p:nvPr>
            <p:ph type="title"/>
          </p:nvPr>
        </p:nvSpPr>
        <p:spPr>
          <a:xfrm>
            <a:off x="4514850" y="3627450"/>
            <a:ext cx="9410700" cy="14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750"/>
              <a:buFont typeface="Zilla Slab"/>
              <a:buNone/>
              <a:defRPr sz="14750" i="0" u="none" strike="noStrike" cap="none">
                <a:solidFill>
                  <a:schemeClr val="lt1"/>
                </a:solidFill>
                <a:latin typeface="Zilla Slab"/>
                <a:ea typeface="Zilla Slab"/>
                <a:cs typeface="Zilla Slab"/>
                <a:sym typeface="Zilla Slab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0" name="Google Shape;30;p3"/>
          <p:cNvSpPr txBox="1">
            <a:spLocks noGrp="1"/>
          </p:cNvSpPr>
          <p:nvPr>
            <p:ph type="title" idx="2"/>
          </p:nvPr>
        </p:nvSpPr>
        <p:spPr>
          <a:xfrm>
            <a:off x="4819650" y="5310900"/>
            <a:ext cx="8801100" cy="1543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450"/>
              <a:buFont typeface="Assistant"/>
              <a:buNone/>
              <a:defRPr sz="9450">
                <a:solidFill>
                  <a:schemeClr val="lt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3"/>
          <p:cNvSpPr txBox="1">
            <a:spLocks noGrp="1"/>
          </p:cNvSpPr>
          <p:nvPr>
            <p:ph type="subTitle" idx="1"/>
          </p:nvPr>
        </p:nvSpPr>
        <p:spPr>
          <a:xfrm>
            <a:off x="3246475" y="621700"/>
            <a:ext cx="2682000" cy="323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640"/>
              </a:spcBef>
              <a:spcAft>
                <a:spcPts val="0"/>
              </a:spcAft>
              <a:buSzPts val="2100"/>
              <a:buNone/>
              <a:defRPr sz="2100" b="1"/>
            </a:lvl1pPr>
            <a:lvl2pPr lvl="1">
              <a:spcBef>
                <a:spcPts val="560"/>
              </a:spcBef>
              <a:spcAft>
                <a:spcPts val="0"/>
              </a:spcAft>
              <a:buSzPts val="2100"/>
              <a:buNone/>
              <a:defRPr sz="2100"/>
            </a:lvl2pPr>
            <a:lvl3pPr lvl="2">
              <a:spcBef>
                <a:spcPts val="480"/>
              </a:spcBef>
              <a:spcAft>
                <a:spcPts val="0"/>
              </a:spcAft>
              <a:buSzPts val="2100"/>
              <a:buNone/>
              <a:defRPr sz="2100"/>
            </a:lvl3pPr>
            <a:lvl4pPr lvl="3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4pPr>
            <a:lvl5pPr lvl="4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5pPr>
            <a:lvl6pPr lvl="5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6pPr>
            <a:lvl7pPr lvl="6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7pPr>
            <a:lvl8pPr lvl="7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8pPr>
            <a:lvl9pPr lvl="8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2" name="Google Shape;32;p3"/>
          <p:cNvSpPr txBox="1">
            <a:spLocks noGrp="1"/>
          </p:cNvSpPr>
          <p:nvPr>
            <p:ph type="subTitle" idx="3"/>
          </p:nvPr>
        </p:nvSpPr>
        <p:spPr>
          <a:xfrm>
            <a:off x="3246475" y="1028775"/>
            <a:ext cx="1983900" cy="323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 rtl="0">
              <a:spcBef>
                <a:spcPts val="64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56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rtl="0">
              <a:spcBef>
                <a:spcPts val="48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33" name="Google Shape;33;p3"/>
          <p:cNvSpPr txBox="1">
            <a:spLocks noGrp="1"/>
          </p:cNvSpPr>
          <p:nvPr>
            <p:ph type="subTitle" idx="4"/>
          </p:nvPr>
        </p:nvSpPr>
        <p:spPr>
          <a:xfrm>
            <a:off x="8149338" y="621700"/>
            <a:ext cx="2682000" cy="323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rtl="0">
              <a:spcBef>
                <a:spcPts val="640"/>
              </a:spcBef>
              <a:spcAft>
                <a:spcPts val="0"/>
              </a:spcAft>
              <a:buSzPts val="2100"/>
              <a:buNone/>
              <a:defRPr sz="2100" b="1"/>
            </a:lvl1pPr>
            <a:lvl2pPr lvl="1" rtl="0">
              <a:spcBef>
                <a:spcPts val="56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spcBef>
                <a:spcPts val="48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4" name="Google Shape;34;p3"/>
          <p:cNvSpPr txBox="1">
            <a:spLocks noGrp="1"/>
          </p:cNvSpPr>
          <p:nvPr>
            <p:ph type="subTitle" idx="5"/>
          </p:nvPr>
        </p:nvSpPr>
        <p:spPr>
          <a:xfrm>
            <a:off x="8149338" y="1028775"/>
            <a:ext cx="1983900" cy="323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rtl="0">
              <a:spcBef>
                <a:spcPts val="64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>
              <a:spcBef>
                <a:spcPts val="56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rtl="0">
              <a:spcBef>
                <a:spcPts val="48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35" name="Google Shape;35;p3"/>
          <p:cNvSpPr txBox="1">
            <a:spLocks noGrp="1"/>
          </p:cNvSpPr>
          <p:nvPr>
            <p:ph type="subTitle" idx="6"/>
          </p:nvPr>
        </p:nvSpPr>
        <p:spPr>
          <a:xfrm>
            <a:off x="12359438" y="621700"/>
            <a:ext cx="2682000" cy="323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 rtl="0">
              <a:spcBef>
                <a:spcPts val="640"/>
              </a:spcBef>
              <a:spcAft>
                <a:spcPts val="0"/>
              </a:spcAft>
              <a:buSzPts val="2100"/>
              <a:buNone/>
              <a:defRPr sz="2100" b="1"/>
            </a:lvl1pPr>
            <a:lvl2pPr lvl="1" algn="r" rtl="0">
              <a:spcBef>
                <a:spcPts val="56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spcBef>
                <a:spcPts val="48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6" name="Google Shape;36;p3"/>
          <p:cNvSpPr txBox="1">
            <a:spLocks noGrp="1"/>
          </p:cNvSpPr>
          <p:nvPr>
            <p:ph type="subTitle" idx="7"/>
          </p:nvPr>
        </p:nvSpPr>
        <p:spPr>
          <a:xfrm>
            <a:off x="13057538" y="1028775"/>
            <a:ext cx="1983900" cy="323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 rtl="0">
              <a:spcBef>
                <a:spcPts val="64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r" rtl="0">
              <a:spcBef>
                <a:spcPts val="560"/>
              </a:spcBef>
              <a:spcAft>
                <a:spcPts val="0"/>
              </a:spcAft>
              <a:buSzPts val="2100"/>
              <a:buNone/>
              <a:defRPr sz="2100" b="1"/>
            </a:lvl2pPr>
            <a:lvl3pPr lvl="2" algn="r" rtl="0">
              <a:spcBef>
                <a:spcPts val="480"/>
              </a:spcBef>
              <a:spcAft>
                <a:spcPts val="0"/>
              </a:spcAft>
              <a:buSzPts val="2100"/>
              <a:buNone/>
              <a:defRPr sz="2100" b="1"/>
            </a:lvl3pPr>
            <a:lvl4pPr lvl="3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4pPr>
            <a:lvl5pPr lvl="4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5pPr>
            <a:lvl6pPr lvl="5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6pPr>
            <a:lvl7pPr lvl="6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7pPr>
            <a:lvl8pPr lvl="7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8pPr>
            <a:lvl9pPr lvl="8" algn="r" rtl="0">
              <a:spcBef>
                <a:spcPts val="400"/>
              </a:spcBef>
              <a:spcAft>
                <a:spcPts val="0"/>
              </a:spcAft>
              <a:buSzPts val="2100"/>
              <a:buNone/>
              <a:defRPr sz="2100" b="1"/>
            </a:lvl9pPr>
          </a:lstStyle>
          <a:p>
            <a:endParaRPr/>
          </a:p>
        </p:txBody>
      </p:sp>
      <p:sp>
        <p:nvSpPr>
          <p:cNvPr id="37" name="Google Shape;37;p3"/>
          <p:cNvSpPr txBox="1">
            <a:spLocks noGrp="1"/>
          </p:cNvSpPr>
          <p:nvPr>
            <p:ph type="subTitle" idx="8"/>
          </p:nvPr>
        </p:nvSpPr>
        <p:spPr>
          <a:xfrm>
            <a:off x="4960500" y="8612650"/>
            <a:ext cx="8367000" cy="5739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640"/>
              </a:spcBef>
              <a:spcAft>
                <a:spcPts val="0"/>
              </a:spcAft>
              <a:buSzPts val="2800"/>
              <a:buNone/>
              <a:defRPr sz="2800"/>
            </a:lvl1pPr>
            <a:lvl2pPr lvl="1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2">
  <p:cSld name="CUSTOM_1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oogle Shape;39;p4"/>
          <p:cNvGrpSpPr/>
          <p:nvPr/>
        </p:nvGrpSpPr>
        <p:grpSpPr>
          <a:xfrm>
            <a:off x="2876125" y="-153501"/>
            <a:ext cx="12535834" cy="10440716"/>
            <a:chOff x="0" y="-38100"/>
            <a:chExt cx="3301597" cy="2749800"/>
          </a:xfrm>
        </p:grpSpPr>
        <p:sp>
          <p:nvSpPr>
            <p:cNvPr id="40" name="Google Shape;40;p4"/>
            <p:cNvSpPr/>
            <p:nvPr/>
          </p:nvSpPr>
          <p:spPr>
            <a:xfrm>
              <a:off x="0" y="0"/>
              <a:ext cx="3301597" cy="2711661"/>
            </a:xfrm>
            <a:custGeom>
              <a:avLst/>
              <a:gdLst/>
              <a:ahLst/>
              <a:cxnLst/>
              <a:rect l="l" t="t" r="r" b="b"/>
              <a:pathLst>
                <a:path w="3301597" h="2711661" extrusionOk="0">
                  <a:moveTo>
                    <a:pt x="0" y="0"/>
                  </a:moveTo>
                  <a:lnTo>
                    <a:pt x="3301597" y="0"/>
                  </a:lnTo>
                  <a:lnTo>
                    <a:pt x="3301597" y="2711661"/>
                  </a:lnTo>
                  <a:lnTo>
                    <a:pt x="0" y="2711661"/>
                  </a:lnTo>
                  <a:close/>
                </a:path>
              </a:pathLst>
            </a:custGeom>
            <a:solidFill>
              <a:srgbClr val="A9B9BD">
                <a:alpha val="19610"/>
              </a:srgbClr>
            </a:solidFill>
            <a:ln>
              <a:noFill/>
            </a:ln>
          </p:spPr>
        </p:sp>
        <p:sp>
          <p:nvSpPr>
            <p:cNvPr id="41" name="Google Shape;41;p4"/>
            <p:cNvSpPr txBox="1"/>
            <p:nvPr/>
          </p:nvSpPr>
          <p:spPr>
            <a:xfrm>
              <a:off x="0" y="-38100"/>
              <a:ext cx="3301500" cy="2749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2" name="Google Shape;42;p4"/>
          <p:cNvSpPr/>
          <p:nvPr/>
        </p:nvSpPr>
        <p:spPr>
          <a:xfrm>
            <a:off x="15359599" y="6186968"/>
            <a:ext cx="2928401" cy="4114800"/>
          </a:xfrm>
          <a:custGeom>
            <a:avLst/>
            <a:gdLst/>
            <a:ahLst/>
            <a:cxnLst/>
            <a:rect l="l" t="t" r="r" b="b"/>
            <a:pathLst>
              <a:path w="2928401" h="4114800" extrusionOk="0">
                <a:moveTo>
                  <a:pt x="0" y="0"/>
                </a:moveTo>
                <a:lnTo>
                  <a:pt x="2928401" y="0"/>
                </a:lnTo>
                <a:lnTo>
                  <a:pt x="29284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40508"/>
            </a:stretch>
          </a:blipFill>
          <a:ln>
            <a:noFill/>
          </a:ln>
        </p:spPr>
      </p:sp>
      <p:sp>
        <p:nvSpPr>
          <p:cNvPr id="43" name="Google Shape;43;p4"/>
          <p:cNvSpPr/>
          <p:nvPr/>
        </p:nvSpPr>
        <p:spPr>
          <a:xfrm>
            <a:off x="14173200" y="8883670"/>
            <a:ext cx="1565516" cy="1418098"/>
          </a:xfrm>
          <a:custGeom>
            <a:avLst/>
            <a:gdLst/>
            <a:ahLst/>
            <a:cxnLst/>
            <a:rect l="l" t="t" r="r" b="b"/>
            <a:pathLst>
              <a:path w="1565516" h="1418098" extrusionOk="0">
                <a:moveTo>
                  <a:pt x="0" y="0"/>
                </a:moveTo>
                <a:lnTo>
                  <a:pt x="1565516" y="0"/>
                </a:lnTo>
                <a:lnTo>
                  <a:pt x="1565516" y="1418098"/>
                </a:lnTo>
                <a:lnTo>
                  <a:pt x="0" y="14180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 cstate="hqprint">
              <a:alphaModFix amt="46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</p:sp>
      <p:grpSp>
        <p:nvGrpSpPr>
          <p:cNvPr id="44" name="Google Shape;44;p4"/>
          <p:cNvGrpSpPr/>
          <p:nvPr/>
        </p:nvGrpSpPr>
        <p:grpSpPr>
          <a:xfrm>
            <a:off x="6972293" y="3908143"/>
            <a:ext cx="4846743" cy="1247768"/>
            <a:chOff x="0" y="-38100"/>
            <a:chExt cx="1276500" cy="328628"/>
          </a:xfrm>
        </p:grpSpPr>
        <p:sp>
          <p:nvSpPr>
            <p:cNvPr id="45" name="Google Shape;45;p4"/>
            <p:cNvSpPr/>
            <p:nvPr/>
          </p:nvSpPr>
          <p:spPr>
            <a:xfrm>
              <a:off x="0" y="0"/>
              <a:ext cx="1276426" cy="290528"/>
            </a:xfrm>
            <a:custGeom>
              <a:avLst/>
              <a:gdLst/>
              <a:ahLst/>
              <a:cxnLst/>
              <a:rect l="l" t="t" r="r" b="b"/>
              <a:pathLst>
                <a:path w="1276426" h="290528" extrusionOk="0">
                  <a:moveTo>
                    <a:pt x="0" y="0"/>
                  </a:moveTo>
                  <a:lnTo>
                    <a:pt x="1276426" y="0"/>
                  </a:lnTo>
                  <a:lnTo>
                    <a:pt x="1276426" y="290528"/>
                  </a:lnTo>
                  <a:lnTo>
                    <a:pt x="0" y="290528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</p:sp>
        <p:sp>
          <p:nvSpPr>
            <p:cNvPr id="46" name="Google Shape;46;p4"/>
            <p:cNvSpPr txBox="1"/>
            <p:nvPr/>
          </p:nvSpPr>
          <p:spPr>
            <a:xfrm>
              <a:off x="0" y="-38100"/>
              <a:ext cx="1276500" cy="32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7" name="Google Shape;47;p4"/>
          <p:cNvGrpSpPr/>
          <p:nvPr/>
        </p:nvGrpSpPr>
        <p:grpSpPr>
          <a:xfrm>
            <a:off x="6972293" y="7259391"/>
            <a:ext cx="5385523" cy="1247768"/>
            <a:chOff x="0" y="-38100"/>
            <a:chExt cx="1418400" cy="328628"/>
          </a:xfrm>
        </p:grpSpPr>
        <p:sp>
          <p:nvSpPr>
            <p:cNvPr id="48" name="Google Shape;48;p4"/>
            <p:cNvSpPr/>
            <p:nvPr/>
          </p:nvSpPr>
          <p:spPr>
            <a:xfrm>
              <a:off x="0" y="0"/>
              <a:ext cx="1418260" cy="290528"/>
            </a:xfrm>
            <a:custGeom>
              <a:avLst/>
              <a:gdLst/>
              <a:ahLst/>
              <a:cxnLst/>
              <a:rect l="l" t="t" r="r" b="b"/>
              <a:pathLst>
                <a:path w="1418260" h="290528" extrusionOk="0">
                  <a:moveTo>
                    <a:pt x="0" y="0"/>
                  </a:moveTo>
                  <a:lnTo>
                    <a:pt x="1418260" y="0"/>
                  </a:lnTo>
                  <a:lnTo>
                    <a:pt x="1418260" y="290528"/>
                  </a:lnTo>
                  <a:lnTo>
                    <a:pt x="0" y="290528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</p:sp>
        <p:sp>
          <p:nvSpPr>
            <p:cNvPr id="49" name="Google Shape;49;p4"/>
            <p:cNvSpPr txBox="1"/>
            <p:nvPr/>
          </p:nvSpPr>
          <p:spPr>
            <a:xfrm>
              <a:off x="0" y="-38100"/>
              <a:ext cx="1418400" cy="32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0" name="Google Shape;50;p4"/>
          <p:cNvGrpSpPr/>
          <p:nvPr/>
        </p:nvGrpSpPr>
        <p:grpSpPr>
          <a:xfrm>
            <a:off x="6972293" y="5583767"/>
            <a:ext cx="5467536" cy="1247768"/>
            <a:chOff x="0" y="-38100"/>
            <a:chExt cx="1440000" cy="328628"/>
          </a:xfrm>
        </p:grpSpPr>
        <p:sp>
          <p:nvSpPr>
            <p:cNvPr id="51" name="Google Shape;51;p4"/>
            <p:cNvSpPr/>
            <p:nvPr/>
          </p:nvSpPr>
          <p:spPr>
            <a:xfrm>
              <a:off x="0" y="0"/>
              <a:ext cx="1439872" cy="290528"/>
            </a:xfrm>
            <a:custGeom>
              <a:avLst/>
              <a:gdLst/>
              <a:ahLst/>
              <a:cxnLst/>
              <a:rect l="l" t="t" r="r" b="b"/>
              <a:pathLst>
                <a:path w="1439872" h="290528" extrusionOk="0">
                  <a:moveTo>
                    <a:pt x="0" y="0"/>
                  </a:moveTo>
                  <a:lnTo>
                    <a:pt x="1439872" y="0"/>
                  </a:lnTo>
                  <a:lnTo>
                    <a:pt x="1439872" y="290528"/>
                  </a:lnTo>
                  <a:lnTo>
                    <a:pt x="0" y="290528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</p:sp>
        <p:sp>
          <p:nvSpPr>
            <p:cNvPr id="52" name="Google Shape;52;p4"/>
            <p:cNvSpPr txBox="1"/>
            <p:nvPr/>
          </p:nvSpPr>
          <p:spPr>
            <a:xfrm>
              <a:off x="0" y="-38100"/>
              <a:ext cx="1440000" cy="32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3" name="Google Shape;53;p4"/>
          <p:cNvGrpSpPr/>
          <p:nvPr/>
        </p:nvGrpSpPr>
        <p:grpSpPr>
          <a:xfrm>
            <a:off x="0" y="-144662"/>
            <a:ext cx="2876152" cy="1173367"/>
            <a:chOff x="0" y="-38100"/>
            <a:chExt cx="757500" cy="309033"/>
          </a:xfrm>
        </p:grpSpPr>
        <p:sp>
          <p:nvSpPr>
            <p:cNvPr id="54" name="Google Shape;54;p4"/>
            <p:cNvSpPr/>
            <p:nvPr/>
          </p:nvSpPr>
          <p:spPr>
            <a:xfrm>
              <a:off x="0" y="0"/>
              <a:ext cx="757498" cy="270933"/>
            </a:xfrm>
            <a:custGeom>
              <a:avLst/>
              <a:gdLst/>
              <a:ahLst/>
              <a:cxnLst/>
              <a:rect l="l" t="t" r="r" b="b"/>
              <a:pathLst>
                <a:path w="757498" h="270933" extrusionOk="0">
                  <a:moveTo>
                    <a:pt x="0" y="0"/>
                  </a:moveTo>
                  <a:lnTo>
                    <a:pt x="757498" y="0"/>
                  </a:lnTo>
                  <a:lnTo>
                    <a:pt x="757498" y="270933"/>
                  </a:lnTo>
                  <a:lnTo>
                    <a:pt x="0" y="270933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</p:sp>
        <p:sp>
          <p:nvSpPr>
            <p:cNvPr id="55" name="Google Shape;55;p4"/>
            <p:cNvSpPr txBox="1"/>
            <p:nvPr/>
          </p:nvSpPr>
          <p:spPr>
            <a:xfrm>
              <a:off x="0" y="-38100"/>
              <a:ext cx="757500" cy="309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6" name="Google Shape;56;p4"/>
          <p:cNvGrpSpPr/>
          <p:nvPr/>
        </p:nvGrpSpPr>
        <p:grpSpPr>
          <a:xfrm>
            <a:off x="2876125" y="-144662"/>
            <a:ext cx="1014911" cy="1173367"/>
            <a:chOff x="0" y="-38100"/>
            <a:chExt cx="267300" cy="309033"/>
          </a:xfrm>
        </p:grpSpPr>
        <p:sp>
          <p:nvSpPr>
            <p:cNvPr id="57" name="Google Shape;57;p4"/>
            <p:cNvSpPr/>
            <p:nvPr/>
          </p:nvSpPr>
          <p:spPr>
            <a:xfrm>
              <a:off x="0" y="0"/>
              <a:ext cx="267279" cy="270933"/>
            </a:xfrm>
            <a:custGeom>
              <a:avLst/>
              <a:gdLst/>
              <a:ahLst/>
              <a:cxnLst/>
              <a:rect l="l" t="t" r="r" b="b"/>
              <a:pathLst>
                <a:path w="267279" h="270933" extrusionOk="0">
                  <a:moveTo>
                    <a:pt x="0" y="0"/>
                  </a:moveTo>
                  <a:lnTo>
                    <a:pt x="267279" y="0"/>
                  </a:lnTo>
                  <a:lnTo>
                    <a:pt x="267279" y="270933"/>
                  </a:lnTo>
                  <a:lnTo>
                    <a:pt x="0" y="270933"/>
                  </a:lnTo>
                  <a:close/>
                </a:path>
              </a:pathLst>
            </a:custGeom>
            <a:solidFill>
              <a:srgbClr val="A9B9BD">
                <a:alpha val="53330"/>
              </a:srgbClr>
            </a:solidFill>
            <a:ln>
              <a:noFill/>
            </a:ln>
          </p:spPr>
        </p:sp>
        <p:sp>
          <p:nvSpPr>
            <p:cNvPr id="58" name="Google Shape;58;p4"/>
            <p:cNvSpPr txBox="1"/>
            <p:nvPr/>
          </p:nvSpPr>
          <p:spPr>
            <a:xfrm>
              <a:off x="0" y="-38100"/>
              <a:ext cx="267300" cy="309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9" name="Google Shape;59;p4"/>
          <p:cNvGrpSpPr/>
          <p:nvPr/>
        </p:nvGrpSpPr>
        <p:grpSpPr>
          <a:xfrm rot="-5400000">
            <a:off x="15263972" y="294420"/>
            <a:ext cx="3980412" cy="439833"/>
            <a:chOff x="0" y="-38100"/>
            <a:chExt cx="1048332" cy="115840"/>
          </a:xfrm>
        </p:grpSpPr>
        <p:sp>
          <p:nvSpPr>
            <p:cNvPr id="60" name="Google Shape;60;p4"/>
            <p:cNvSpPr/>
            <p:nvPr/>
          </p:nvSpPr>
          <p:spPr>
            <a:xfrm>
              <a:off x="0" y="0"/>
              <a:ext cx="1048332" cy="77740"/>
            </a:xfrm>
            <a:custGeom>
              <a:avLst/>
              <a:gdLst/>
              <a:ahLst/>
              <a:cxnLst/>
              <a:rect l="l" t="t" r="r" b="b"/>
              <a:pathLst>
                <a:path w="1048332" h="77740" extrusionOk="0">
                  <a:moveTo>
                    <a:pt x="0" y="0"/>
                  </a:moveTo>
                  <a:lnTo>
                    <a:pt x="1048332" y="0"/>
                  </a:lnTo>
                  <a:lnTo>
                    <a:pt x="1048332" y="77740"/>
                  </a:lnTo>
                  <a:lnTo>
                    <a:pt x="0" y="77740"/>
                  </a:ln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</p:sp>
        <p:sp>
          <p:nvSpPr>
            <p:cNvPr id="61" name="Google Shape;61;p4"/>
            <p:cNvSpPr txBox="1"/>
            <p:nvPr/>
          </p:nvSpPr>
          <p:spPr>
            <a:xfrm>
              <a:off x="0" y="-38100"/>
              <a:ext cx="1048200" cy="11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2" name="Google Shape;62;p4"/>
          <p:cNvGrpSpPr/>
          <p:nvPr/>
        </p:nvGrpSpPr>
        <p:grpSpPr>
          <a:xfrm rot="-5400000">
            <a:off x="16077879" y="294420"/>
            <a:ext cx="3980412" cy="439833"/>
            <a:chOff x="0" y="-38100"/>
            <a:chExt cx="1048332" cy="115840"/>
          </a:xfrm>
        </p:grpSpPr>
        <p:sp>
          <p:nvSpPr>
            <p:cNvPr id="63" name="Google Shape;63;p4"/>
            <p:cNvSpPr/>
            <p:nvPr/>
          </p:nvSpPr>
          <p:spPr>
            <a:xfrm>
              <a:off x="0" y="0"/>
              <a:ext cx="1048332" cy="77740"/>
            </a:xfrm>
            <a:custGeom>
              <a:avLst/>
              <a:gdLst/>
              <a:ahLst/>
              <a:cxnLst/>
              <a:rect l="l" t="t" r="r" b="b"/>
              <a:pathLst>
                <a:path w="1048332" h="77740" extrusionOk="0">
                  <a:moveTo>
                    <a:pt x="0" y="0"/>
                  </a:moveTo>
                  <a:lnTo>
                    <a:pt x="1048332" y="0"/>
                  </a:lnTo>
                  <a:lnTo>
                    <a:pt x="1048332" y="77740"/>
                  </a:lnTo>
                  <a:lnTo>
                    <a:pt x="0" y="77740"/>
                  </a:ln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</p:sp>
        <p:sp>
          <p:nvSpPr>
            <p:cNvPr id="64" name="Google Shape;64;p4"/>
            <p:cNvSpPr txBox="1"/>
            <p:nvPr/>
          </p:nvSpPr>
          <p:spPr>
            <a:xfrm>
              <a:off x="0" y="-38100"/>
              <a:ext cx="1048200" cy="11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5" name="Google Shape;65;p4"/>
          <p:cNvGrpSpPr/>
          <p:nvPr/>
        </p:nvGrpSpPr>
        <p:grpSpPr>
          <a:xfrm rot="-5400000">
            <a:off x="15670926" y="294420"/>
            <a:ext cx="3980412" cy="439833"/>
            <a:chOff x="0" y="-38100"/>
            <a:chExt cx="1048332" cy="115840"/>
          </a:xfrm>
        </p:grpSpPr>
        <p:sp>
          <p:nvSpPr>
            <p:cNvPr id="66" name="Google Shape;66;p4"/>
            <p:cNvSpPr/>
            <p:nvPr/>
          </p:nvSpPr>
          <p:spPr>
            <a:xfrm>
              <a:off x="0" y="0"/>
              <a:ext cx="1048332" cy="77740"/>
            </a:xfrm>
            <a:custGeom>
              <a:avLst/>
              <a:gdLst/>
              <a:ahLst/>
              <a:cxnLst/>
              <a:rect l="l" t="t" r="r" b="b"/>
              <a:pathLst>
                <a:path w="1048332" h="77740" extrusionOk="0">
                  <a:moveTo>
                    <a:pt x="0" y="0"/>
                  </a:moveTo>
                  <a:lnTo>
                    <a:pt x="1048332" y="0"/>
                  </a:lnTo>
                  <a:lnTo>
                    <a:pt x="1048332" y="77740"/>
                  </a:lnTo>
                  <a:lnTo>
                    <a:pt x="0" y="77740"/>
                  </a:ln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</p:sp>
        <p:sp>
          <p:nvSpPr>
            <p:cNvPr id="67" name="Google Shape;67;p4"/>
            <p:cNvSpPr txBox="1"/>
            <p:nvPr/>
          </p:nvSpPr>
          <p:spPr>
            <a:xfrm>
              <a:off x="0" y="-38100"/>
              <a:ext cx="1048200" cy="115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8" name="Google Shape;68;p4"/>
          <p:cNvSpPr/>
          <p:nvPr/>
        </p:nvSpPr>
        <p:spPr>
          <a:xfrm>
            <a:off x="-1752431" y="8229600"/>
            <a:ext cx="4029222" cy="4029222"/>
          </a:xfrm>
          <a:custGeom>
            <a:avLst/>
            <a:gdLst/>
            <a:ahLst/>
            <a:cxnLst/>
            <a:rect l="l" t="t" r="r" b="b"/>
            <a:pathLst>
              <a:path w="4029222" h="4029222" extrusionOk="0">
                <a:moveTo>
                  <a:pt x="0" y="0"/>
                </a:moveTo>
                <a:lnTo>
                  <a:pt x="4029221" y="0"/>
                </a:lnTo>
                <a:lnTo>
                  <a:pt x="4029221" y="4029222"/>
                </a:lnTo>
                <a:lnTo>
                  <a:pt x="0" y="402922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</p:sp>
      <p:sp>
        <p:nvSpPr>
          <p:cNvPr id="69" name="Google Shape;69;p4"/>
          <p:cNvSpPr txBox="1"/>
          <p:nvPr/>
        </p:nvSpPr>
        <p:spPr>
          <a:xfrm>
            <a:off x="5189110" y="3704859"/>
            <a:ext cx="1037100" cy="13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497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/>
          </a:p>
        </p:txBody>
      </p:sp>
      <p:sp>
        <p:nvSpPr>
          <p:cNvPr id="70" name="Google Shape;70;p4"/>
          <p:cNvSpPr txBox="1"/>
          <p:nvPr/>
        </p:nvSpPr>
        <p:spPr>
          <a:xfrm>
            <a:off x="4881175" y="5380475"/>
            <a:ext cx="1653000" cy="13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497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/>
          </a:p>
        </p:txBody>
      </p:sp>
      <p:sp>
        <p:nvSpPr>
          <p:cNvPr id="71" name="Google Shape;71;p4"/>
          <p:cNvSpPr txBox="1"/>
          <p:nvPr/>
        </p:nvSpPr>
        <p:spPr>
          <a:xfrm>
            <a:off x="5133002" y="7056107"/>
            <a:ext cx="1149300" cy="13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497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03</a:t>
            </a:r>
            <a:endParaRPr/>
          </a:p>
        </p:txBody>
      </p:sp>
      <p:sp>
        <p:nvSpPr>
          <p:cNvPr id="72" name="Google Shape;72;p4"/>
          <p:cNvSpPr txBox="1">
            <a:spLocks noGrp="1"/>
          </p:cNvSpPr>
          <p:nvPr>
            <p:ph type="title"/>
          </p:nvPr>
        </p:nvSpPr>
        <p:spPr>
          <a:xfrm>
            <a:off x="381000" y="1216050"/>
            <a:ext cx="17526000" cy="1420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5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4"/>
          <p:cNvSpPr txBox="1">
            <a:spLocks noGrp="1"/>
          </p:cNvSpPr>
          <p:nvPr>
            <p:ph type="subTitle" idx="1"/>
          </p:nvPr>
        </p:nvSpPr>
        <p:spPr>
          <a:xfrm>
            <a:off x="7510825" y="5895240"/>
            <a:ext cx="4579500" cy="673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640"/>
              </a:spcBef>
              <a:spcAft>
                <a:spcPts val="0"/>
              </a:spcAft>
              <a:buSzPts val="4350"/>
              <a:buNone/>
              <a:defRPr sz="4350" b="1"/>
            </a:lvl1pPr>
            <a:lvl2pPr lvl="1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4"/>
          <p:cNvSpPr txBox="1">
            <a:spLocks noGrp="1"/>
          </p:cNvSpPr>
          <p:nvPr>
            <p:ph type="subTitle" idx="2"/>
          </p:nvPr>
        </p:nvSpPr>
        <p:spPr>
          <a:xfrm>
            <a:off x="7510825" y="7547465"/>
            <a:ext cx="4579500" cy="673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 rtl="0">
              <a:spcBef>
                <a:spcPts val="640"/>
              </a:spcBef>
              <a:spcAft>
                <a:spcPts val="0"/>
              </a:spcAft>
              <a:buSzPts val="4350"/>
              <a:buNone/>
              <a:defRPr sz="4350" b="1"/>
            </a:lvl1pPr>
            <a:lvl2pPr lvl="1" rtl="0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4"/>
          <p:cNvSpPr txBox="1">
            <a:spLocks noGrp="1"/>
          </p:cNvSpPr>
          <p:nvPr>
            <p:ph type="subTitle" idx="3"/>
          </p:nvPr>
        </p:nvSpPr>
        <p:spPr>
          <a:xfrm>
            <a:off x="7510825" y="4224698"/>
            <a:ext cx="4579500" cy="673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 rtl="0">
              <a:spcBef>
                <a:spcPts val="640"/>
              </a:spcBef>
              <a:spcAft>
                <a:spcPts val="0"/>
              </a:spcAft>
              <a:buSzPts val="4350"/>
              <a:buNone/>
              <a:defRPr sz="4350" b="1"/>
            </a:lvl1pPr>
            <a:lvl2pPr lvl="1" rtl="0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3">
  <p:cSld name="CUSTOM_2">
    <p:bg>
      <p:bgPr>
        <a:solidFill>
          <a:srgbClr val="597279"/>
        </a:solidFill>
        <a:effectLst/>
      </p:bgPr>
    </p:bg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5"/>
          <p:cNvSpPr/>
          <p:nvPr/>
        </p:nvSpPr>
        <p:spPr>
          <a:xfrm>
            <a:off x="6667625" y="2033223"/>
            <a:ext cx="5016197" cy="5016197"/>
          </a:xfrm>
          <a:custGeom>
            <a:avLst/>
            <a:gdLst/>
            <a:ahLst/>
            <a:cxnLst/>
            <a:rect l="l" t="t" r="r" b="b"/>
            <a:pathLst>
              <a:path w="5016197" h="5016197" extrusionOk="0">
                <a:moveTo>
                  <a:pt x="0" y="0"/>
                </a:moveTo>
                <a:lnTo>
                  <a:pt x="5016197" y="0"/>
                </a:lnTo>
                <a:lnTo>
                  <a:pt x="5016197" y="5016197"/>
                </a:lnTo>
                <a:lnTo>
                  <a:pt x="0" y="50161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78" name="Google Shape;78;p5"/>
          <p:cNvSpPr txBox="1"/>
          <p:nvPr/>
        </p:nvSpPr>
        <p:spPr>
          <a:xfrm>
            <a:off x="6963576" y="2033225"/>
            <a:ext cx="4295100" cy="428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867" b="0" i="0" u="none" strike="noStrike" cap="none">
                <a:solidFill>
                  <a:srgbClr val="597279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/>
          </a:p>
        </p:txBody>
      </p:sp>
      <p:grpSp>
        <p:nvGrpSpPr>
          <p:cNvPr id="79" name="Google Shape;79;p5"/>
          <p:cNvGrpSpPr/>
          <p:nvPr/>
        </p:nvGrpSpPr>
        <p:grpSpPr>
          <a:xfrm>
            <a:off x="10449524" y="798924"/>
            <a:ext cx="2468636" cy="2468636"/>
            <a:chOff x="0" y="0"/>
            <a:chExt cx="812800" cy="812800"/>
          </a:xfrm>
        </p:grpSpPr>
        <p:sp>
          <p:nvSpPr>
            <p:cNvPr id="80" name="Google Shape;80;p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F0F1">
                <a:alpha val="254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5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2" name="Google Shape;82;p5"/>
          <p:cNvGrpSpPr/>
          <p:nvPr/>
        </p:nvGrpSpPr>
        <p:grpSpPr>
          <a:xfrm>
            <a:off x="0" y="7720469"/>
            <a:ext cx="18288118" cy="2566545"/>
            <a:chOff x="0" y="-38100"/>
            <a:chExt cx="4816592" cy="675958"/>
          </a:xfrm>
        </p:grpSpPr>
        <p:sp>
          <p:nvSpPr>
            <p:cNvPr id="83" name="Google Shape;83;p5"/>
            <p:cNvSpPr/>
            <p:nvPr/>
          </p:nvSpPr>
          <p:spPr>
            <a:xfrm>
              <a:off x="0" y="0"/>
              <a:ext cx="4816592" cy="637858"/>
            </a:xfrm>
            <a:custGeom>
              <a:avLst/>
              <a:gdLst/>
              <a:ahLst/>
              <a:cxnLst/>
              <a:rect l="l" t="t" r="r" b="b"/>
              <a:pathLst>
                <a:path w="4816592" h="637858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637858"/>
                  </a:lnTo>
                  <a:lnTo>
                    <a:pt x="0" y="637858"/>
                  </a:lnTo>
                  <a:close/>
                </a:path>
              </a:pathLst>
            </a:custGeom>
            <a:solidFill>
              <a:srgbClr val="EDF0F1">
                <a:alpha val="63919"/>
              </a:srgbClr>
            </a:solidFill>
            <a:ln>
              <a:noFill/>
            </a:ln>
          </p:spPr>
        </p:sp>
        <p:sp>
          <p:nvSpPr>
            <p:cNvPr id="84" name="Google Shape;84;p5"/>
            <p:cNvSpPr txBox="1"/>
            <p:nvPr/>
          </p:nvSpPr>
          <p:spPr>
            <a:xfrm>
              <a:off x="0" y="-38100"/>
              <a:ext cx="4816500" cy="675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5" name="Google Shape;85;p5"/>
          <p:cNvGrpSpPr/>
          <p:nvPr/>
        </p:nvGrpSpPr>
        <p:grpSpPr>
          <a:xfrm>
            <a:off x="13527802" y="5158416"/>
            <a:ext cx="4760199" cy="2065689"/>
            <a:chOff x="0" y="-192881"/>
            <a:chExt cx="6346932" cy="2754252"/>
          </a:xfrm>
        </p:grpSpPr>
        <p:grpSp>
          <p:nvGrpSpPr>
            <p:cNvPr id="86" name="Google Shape;86;p5"/>
            <p:cNvGrpSpPr/>
            <p:nvPr/>
          </p:nvGrpSpPr>
          <p:grpSpPr>
            <a:xfrm>
              <a:off x="0" y="1841372"/>
              <a:ext cx="6346932" cy="719999"/>
              <a:chOff x="0" y="-38100"/>
              <a:chExt cx="1253715" cy="142222"/>
            </a:xfrm>
          </p:grpSpPr>
          <p:sp>
            <p:nvSpPr>
              <p:cNvPr id="87" name="Google Shape;87;p5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90"/>
                </a:srgbClr>
              </a:solidFill>
              <a:ln>
                <a:noFill/>
              </a:ln>
            </p:spPr>
          </p:sp>
          <p:sp>
            <p:nvSpPr>
              <p:cNvPr id="88" name="Google Shape;88;p5"/>
              <p:cNvSpPr txBox="1"/>
              <p:nvPr/>
            </p:nvSpPr>
            <p:spPr>
              <a:xfrm>
                <a:off x="0" y="-38100"/>
                <a:ext cx="1253700" cy="142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9" name="Google Shape;89;p5"/>
            <p:cNvGrpSpPr/>
            <p:nvPr/>
          </p:nvGrpSpPr>
          <p:grpSpPr>
            <a:xfrm>
              <a:off x="0" y="-192881"/>
              <a:ext cx="6346932" cy="719999"/>
              <a:chOff x="0" y="-38100"/>
              <a:chExt cx="1253715" cy="142222"/>
            </a:xfrm>
          </p:grpSpPr>
          <p:sp>
            <p:nvSpPr>
              <p:cNvPr id="90" name="Google Shape;90;p5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90"/>
                </a:srgbClr>
              </a:solidFill>
              <a:ln>
                <a:noFill/>
              </a:ln>
            </p:spPr>
          </p:sp>
          <p:sp>
            <p:nvSpPr>
              <p:cNvPr id="91" name="Google Shape;91;p5"/>
              <p:cNvSpPr txBox="1"/>
              <p:nvPr/>
            </p:nvSpPr>
            <p:spPr>
              <a:xfrm>
                <a:off x="0" y="-38100"/>
                <a:ext cx="1253700" cy="142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92" name="Google Shape;92;p5"/>
            <p:cNvGrpSpPr/>
            <p:nvPr/>
          </p:nvGrpSpPr>
          <p:grpSpPr>
            <a:xfrm>
              <a:off x="0" y="824245"/>
              <a:ext cx="6346932" cy="719999"/>
              <a:chOff x="0" y="-38100"/>
              <a:chExt cx="1253715" cy="142222"/>
            </a:xfrm>
          </p:grpSpPr>
          <p:sp>
            <p:nvSpPr>
              <p:cNvPr id="93" name="Google Shape;93;p5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90"/>
                </a:srgbClr>
              </a:solidFill>
              <a:ln>
                <a:noFill/>
              </a:ln>
            </p:spPr>
          </p:sp>
          <p:sp>
            <p:nvSpPr>
              <p:cNvPr id="94" name="Google Shape;94;p5"/>
              <p:cNvSpPr txBox="1"/>
              <p:nvPr/>
            </p:nvSpPr>
            <p:spPr>
              <a:xfrm>
                <a:off x="0" y="-38100"/>
                <a:ext cx="1253700" cy="142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95" name="Google Shape;95;p5"/>
          <p:cNvSpPr/>
          <p:nvPr/>
        </p:nvSpPr>
        <p:spPr>
          <a:xfrm rot="5400000" flipH="1">
            <a:off x="0" y="501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 extrusionOk="0">
                <a:moveTo>
                  <a:pt x="0" y="4114800"/>
                </a:moveTo>
                <a:lnTo>
                  <a:pt x="4114800" y="4114800"/>
                </a:lnTo>
                <a:lnTo>
                  <a:pt x="4114800" y="0"/>
                </a:lnTo>
                <a:lnTo>
                  <a:pt x="0" y="0"/>
                </a:lnTo>
                <a:lnTo>
                  <a:pt x="0" y="41148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96" name="Google Shape;96;p5"/>
          <p:cNvGrpSpPr/>
          <p:nvPr/>
        </p:nvGrpSpPr>
        <p:grpSpPr>
          <a:xfrm>
            <a:off x="921094" y="781442"/>
            <a:ext cx="2272627" cy="2417289"/>
            <a:chOff x="0" y="-38100"/>
            <a:chExt cx="598548" cy="636648"/>
          </a:xfrm>
        </p:grpSpPr>
        <p:sp>
          <p:nvSpPr>
            <p:cNvPr id="97" name="Google Shape;97;p5"/>
            <p:cNvSpPr/>
            <p:nvPr/>
          </p:nvSpPr>
          <p:spPr>
            <a:xfrm>
              <a:off x="0" y="0"/>
              <a:ext cx="598548" cy="598548"/>
            </a:xfrm>
            <a:custGeom>
              <a:avLst/>
              <a:gdLst/>
              <a:ahLst/>
              <a:cxnLst/>
              <a:rect l="l" t="t" r="r" b="b"/>
              <a:pathLst>
                <a:path w="598548" h="598548" extrusionOk="0">
                  <a:moveTo>
                    <a:pt x="0" y="0"/>
                  </a:moveTo>
                  <a:lnTo>
                    <a:pt x="598548" y="0"/>
                  </a:lnTo>
                  <a:lnTo>
                    <a:pt x="598548" y="598548"/>
                  </a:lnTo>
                  <a:lnTo>
                    <a:pt x="0" y="598548"/>
                  </a:lnTo>
                  <a:close/>
                </a:path>
              </a:pathLst>
            </a:custGeom>
            <a:solidFill>
              <a:srgbClr val="F1F1F1">
                <a:alpha val="26670"/>
              </a:srgbClr>
            </a:solidFill>
            <a:ln>
              <a:noFill/>
            </a:ln>
          </p:spPr>
        </p:sp>
        <p:sp>
          <p:nvSpPr>
            <p:cNvPr id="98" name="Google Shape;98;p5"/>
            <p:cNvSpPr txBox="1"/>
            <p:nvPr/>
          </p:nvSpPr>
          <p:spPr>
            <a:xfrm>
              <a:off x="0" y="-38100"/>
              <a:ext cx="598500" cy="636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99" name="Google Shape;99;p5"/>
          <p:cNvGrpSpPr/>
          <p:nvPr/>
        </p:nvGrpSpPr>
        <p:grpSpPr>
          <a:xfrm>
            <a:off x="16015387" y="-139652"/>
            <a:ext cx="2272627" cy="4981153"/>
            <a:chOff x="0" y="-38100"/>
            <a:chExt cx="598548" cy="1311900"/>
          </a:xfrm>
        </p:grpSpPr>
        <p:sp>
          <p:nvSpPr>
            <p:cNvPr id="100" name="Google Shape;100;p5"/>
            <p:cNvSpPr/>
            <p:nvPr/>
          </p:nvSpPr>
          <p:spPr>
            <a:xfrm>
              <a:off x="0" y="0"/>
              <a:ext cx="598548" cy="1273713"/>
            </a:xfrm>
            <a:custGeom>
              <a:avLst/>
              <a:gdLst/>
              <a:ahLst/>
              <a:cxnLst/>
              <a:rect l="l" t="t" r="r" b="b"/>
              <a:pathLst>
                <a:path w="598548" h="1273713" extrusionOk="0">
                  <a:moveTo>
                    <a:pt x="0" y="0"/>
                  </a:moveTo>
                  <a:lnTo>
                    <a:pt x="598548" y="0"/>
                  </a:lnTo>
                  <a:lnTo>
                    <a:pt x="598548" y="1273713"/>
                  </a:lnTo>
                  <a:lnTo>
                    <a:pt x="0" y="1273713"/>
                  </a:lnTo>
                  <a:close/>
                </a:path>
              </a:pathLst>
            </a:custGeom>
            <a:solidFill>
              <a:srgbClr val="F1F1F1">
                <a:alpha val="26670"/>
              </a:srgbClr>
            </a:solidFill>
            <a:ln>
              <a:noFill/>
            </a:ln>
          </p:spPr>
        </p:sp>
        <p:sp>
          <p:nvSpPr>
            <p:cNvPr id="101" name="Google Shape;101;p5"/>
            <p:cNvSpPr txBox="1"/>
            <p:nvPr/>
          </p:nvSpPr>
          <p:spPr>
            <a:xfrm>
              <a:off x="0" y="-38100"/>
              <a:ext cx="598500" cy="1311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02" name="Google Shape;102;p5"/>
          <p:cNvGrpSpPr/>
          <p:nvPr/>
        </p:nvGrpSpPr>
        <p:grpSpPr>
          <a:xfrm>
            <a:off x="921094" y="6050689"/>
            <a:ext cx="4718061" cy="425804"/>
            <a:chOff x="0" y="0"/>
            <a:chExt cx="6290748" cy="567738"/>
          </a:xfrm>
        </p:grpSpPr>
        <p:sp>
          <p:nvSpPr>
            <p:cNvPr id="103" name="Google Shape;103;p5"/>
            <p:cNvSpPr/>
            <p:nvPr/>
          </p:nvSpPr>
          <p:spPr>
            <a:xfrm>
              <a:off x="0" y="0"/>
              <a:ext cx="2813118" cy="567738"/>
            </a:xfrm>
            <a:custGeom>
              <a:avLst/>
              <a:gdLst/>
              <a:ahLst/>
              <a:cxnLst/>
              <a:rect l="l" t="t" r="r" b="b"/>
              <a:pathLst>
                <a:path w="2813118" h="567738" extrusionOk="0">
                  <a:moveTo>
                    <a:pt x="0" y="0"/>
                  </a:moveTo>
                  <a:lnTo>
                    <a:pt x="2813118" y="0"/>
                  </a:lnTo>
                  <a:lnTo>
                    <a:pt x="2813118" y="567738"/>
                  </a:lnTo>
                  <a:lnTo>
                    <a:pt x="0" y="567738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4">
                <a:alphaModFix amt="30000"/>
              </a:blip>
              <a:stretch>
                <a:fillRect/>
              </a:stretch>
            </a:blipFill>
            <a:ln>
              <a:noFill/>
            </a:ln>
          </p:spPr>
        </p:sp>
        <p:sp>
          <p:nvSpPr>
            <p:cNvPr id="104" name="Google Shape;104;p5"/>
            <p:cNvSpPr/>
            <p:nvPr/>
          </p:nvSpPr>
          <p:spPr>
            <a:xfrm>
              <a:off x="3477630" y="0"/>
              <a:ext cx="2813118" cy="567738"/>
            </a:xfrm>
            <a:custGeom>
              <a:avLst/>
              <a:gdLst/>
              <a:ahLst/>
              <a:cxnLst/>
              <a:rect l="l" t="t" r="r" b="b"/>
              <a:pathLst>
                <a:path w="2813118" h="567738" extrusionOk="0">
                  <a:moveTo>
                    <a:pt x="0" y="0"/>
                  </a:moveTo>
                  <a:lnTo>
                    <a:pt x="2813118" y="0"/>
                  </a:lnTo>
                  <a:lnTo>
                    <a:pt x="2813118" y="567738"/>
                  </a:lnTo>
                  <a:lnTo>
                    <a:pt x="0" y="567738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4">
                <a:alphaModFix amt="30000"/>
              </a:blip>
              <a:stretch>
                <a:fillRect/>
              </a:stretch>
            </a:blipFill>
            <a:ln>
              <a:noFill/>
            </a:ln>
          </p:spPr>
        </p:sp>
      </p:grpSp>
      <p:sp>
        <p:nvSpPr>
          <p:cNvPr id="105" name="Google Shape;105;p5"/>
          <p:cNvSpPr txBox="1">
            <a:spLocks noGrp="1"/>
          </p:cNvSpPr>
          <p:nvPr>
            <p:ph type="title"/>
          </p:nvPr>
        </p:nvSpPr>
        <p:spPr>
          <a:xfrm>
            <a:off x="-1134900" y="8079534"/>
            <a:ext cx="20710200" cy="1420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500"/>
              <a:buNone/>
              <a:defRPr sz="125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4">
  <p:cSld name="CUSTOM_3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6"/>
          <p:cNvSpPr>
            <a:spLocks noGrp="1"/>
          </p:cNvSpPr>
          <p:nvPr>
            <p:ph type="pic" idx="2"/>
          </p:nvPr>
        </p:nvSpPr>
        <p:spPr>
          <a:xfrm>
            <a:off x="12622100" y="50"/>
            <a:ext cx="5666100" cy="102870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08" name="Google Shape;108;p6"/>
          <p:cNvGrpSpPr/>
          <p:nvPr/>
        </p:nvGrpSpPr>
        <p:grpSpPr>
          <a:xfrm>
            <a:off x="0" y="-153501"/>
            <a:ext cx="12622035" cy="2688205"/>
            <a:chOff x="0" y="-38100"/>
            <a:chExt cx="3324300" cy="708000"/>
          </a:xfrm>
        </p:grpSpPr>
        <p:sp>
          <p:nvSpPr>
            <p:cNvPr id="109" name="Google Shape;109;p6"/>
            <p:cNvSpPr/>
            <p:nvPr/>
          </p:nvSpPr>
          <p:spPr>
            <a:xfrm>
              <a:off x="0" y="0"/>
              <a:ext cx="3324299" cy="669807"/>
            </a:xfrm>
            <a:custGeom>
              <a:avLst/>
              <a:gdLst/>
              <a:ahLst/>
              <a:cxnLst/>
              <a:rect l="l" t="t" r="r" b="b"/>
              <a:pathLst>
                <a:path w="3324299" h="669807" extrusionOk="0">
                  <a:moveTo>
                    <a:pt x="0" y="0"/>
                  </a:moveTo>
                  <a:lnTo>
                    <a:pt x="3324299" y="0"/>
                  </a:lnTo>
                  <a:lnTo>
                    <a:pt x="3324299" y="669807"/>
                  </a:lnTo>
                  <a:lnTo>
                    <a:pt x="0" y="669807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</p:sp>
        <p:sp>
          <p:nvSpPr>
            <p:cNvPr id="110" name="Google Shape;110;p6"/>
            <p:cNvSpPr txBox="1"/>
            <p:nvPr/>
          </p:nvSpPr>
          <p:spPr>
            <a:xfrm>
              <a:off x="0" y="-38100"/>
              <a:ext cx="3324300" cy="708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1" name="Google Shape;111;p6"/>
          <p:cNvGrpSpPr/>
          <p:nvPr/>
        </p:nvGrpSpPr>
        <p:grpSpPr>
          <a:xfrm>
            <a:off x="12621949" y="-153501"/>
            <a:ext cx="5666087" cy="2688205"/>
            <a:chOff x="0" y="-38100"/>
            <a:chExt cx="1492293" cy="708000"/>
          </a:xfrm>
        </p:grpSpPr>
        <p:sp>
          <p:nvSpPr>
            <p:cNvPr id="112" name="Google Shape;112;p6"/>
            <p:cNvSpPr/>
            <p:nvPr/>
          </p:nvSpPr>
          <p:spPr>
            <a:xfrm>
              <a:off x="0" y="0"/>
              <a:ext cx="1492293" cy="669807"/>
            </a:xfrm>
            <a:custGeom>
              <a:avLst/>
              <a:gdLst/>
              <a:ahLst/>
              <a:cxnLst/>
              <a:rect l="l" t="t" r="r" b="b"/>
              <a:pathLst>
                <a:path w="1492293" h="669807" extrusionOk="0">
                  <a:moveTo>
                    <a:pt x="0" y="0"/>
                  </a:moveTo>
                  <a:lnTo>
                    <a:pt x="1492293" y="0"/>
                  </a:lnTo>
                  <a:lnTo>
                    <a:pt x="1492293" y="669807"/>
                  </a:lnTo>
                  <a:lnTo>
                    <a:pt x="0" y="669807"/>
                  </a:lnTo>
                  <a:close/>
                </a:path>
              </a:pathLst>
            </a:custGeom>
            <a:solidFill>
              <a:srgbClr val="A9B9BD">
                <a:alpha val="41960"/>
              </a:srgbClr>
            </a:solidFill>
            <a:ln>
              <a:noFill/>
            </a:ln>
          </p:spPr>
        </p:sp>
        <p:sp>
          <p:nvSpPr>
            <p:cNvPr id="113" name="Google Shape;113;p6"/>
            <p:cNvSpPr txBox="1"/>
            <p:nvPr/>
          </p:nvSpPr>
          <p:spPr>
            <a:xfrm>
              <a:off x="0" y="-38100"/>
              <a:ext cx="1492200" cy="708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4" name="Google Shape;114;p6"/>
          <p:cNvGrpSpPr/>
          <p:nvPr/>
        </p:nvGrpSpPr>
        <p:grpSpPr>
          <a:xfrm>
            <a:off x="11222451" y="1151804"/>
            <a:ext cx="2765064" cy="2765064"/>
            <a:chOff x="0" y="0"/>
            <a:chExt cx="812800" cy="812800"/>
          </a:xfrm>
        </p:grpSpPr>
        <p:sp>
          <p:nvSpPr>
            <p:cNvPr id="115" name="Google Shape;115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46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6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7" name="Google Shape;117;p6"/>
          <p:cNvGrpSpPr/>
          <p:nvPr/>
        </p:nvGrpSpPr>
        <p:grpSpPr>
          <a:xfrm>
            <a:off x="14645307" y="2412005"/>
            <a:ext cx="2710942" cy="244662"/>
            <a:chOff x="0" y="0"/>
            <a:chExt cx="3614589" cy="326216"/>
          </a:xfrm>
        </p:grpSpPr>
        <p:sp>
          <p:nvSpPr>
            <p:cNvPr id="118" name="Google Shape;118;p6"/>
            <p:cNvSpPr/>
            <p:nvPr/>
          </p:nvSpPr>
          <p:spPr>
            <a:xfrm>
              <a:off x="0" y="0"/>
              <a:ext cx="1616384" cy="326216"/>
            </a:xfrm>
            <a:custGeom>
              <a:avLst/>
              <a:gdLst/>
              <a:ahLst/>
              <a:cxnLst/>
              <a:rect l="l" t="t" r="r" b="b"/>
              <a:pathLst>
                <a:path w="1616384" h="326216" extrusionOk="0">
                  <a:moveTo>
                    <a:pt x="0" y="0"/>
                  </a:moveTo>
                  <a:lnTo>
                    <a:pt x="1616384" y="0"/>
                  </a:lnTo>
                  <a:lnTo>
                    <a:pt x="1616384" y="326216"/>
                  </a:lnTo>
                  <a:lnTo>
                    <a:pt x="0" y="326216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2" cstate="hqprint">
                <a:alphaModFix amt="43000"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</p:sp>
        <p:sp>
          <p:nvSpPr>
            <p:cNvPr id="119" name="Google Shape;119;p6"/>
            <p:cNvSpPr/>
            <p:nvPr/>
          </p:nvSpPr>
          <p:spPr>
            <a:xfrm>
              <a:off x="1998205" y="0"/>
              <a:ext cx="1616384" cy="326216"/>
            </a:xfrm>
            <a:custGeom>
              <a:avLst/>
              <a:gdLst/>
              <a:ahLst/>
              <a:cxnLst/>
              <a:rect l="l" t="t" r="r" b="b"/>
              <a:pathLst>
                <a:path w="1616384" h="326216" extrusionOk="0">
                  <a:moveTo>
                    <a:pt x="0" y="0"/>
                  </a:moveTo>
                  <a:lnTo>
                    <a:pt x="1616384" y="0"/>
                  </a:lnTo>
                  <a:lnTo>
                    <a:pt x="1616384" y="326216"/>
                  </a:lnTo>
                  <a:lnTo>
                    <a:pt x="0" y="326216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2" cstate="hqprint">
                <a:alphaModFix amt="43000"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</p:sp>
      </p:grpSp>
      <p:sp>
        <p:nvSpPr>
          <p:cNvPr id="120" name="Google Shape;120;p6"/>
          <p:cNvSpPr txBox="1"/>
          <p:nvPr/>
        </p:nvSpPr>
        <p:spPr>
          <a:xfrm>
            <a:off x="2866226" y="2991525"/>
            <a:ext cx="1800900" cy="139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/>
          </a:p>
        </p:txBody>
      </p:sp>
      <p:sp>
        <p:nvSpPr>
          <p:cNvPr id="121" name="Google Shape;121;p6"/>
          <p:cNvSpPr txBox="1"/>
          <p:nvPr/>
        </p:nvSpPr>
        <p:spPr>
          <a:xfrm>
            <a:off x="2797985" y="6305525"/>
            <a:ext cx="1937400" cy="139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03</a:t>
            </a:r>
            <a:endParaRPr/>
          </a:p>
        </p:txBody>
      </p:sp>
      <p:sp>
        <p:nvSpPr>
          <p:cNvPr id="122" name="Google Shape;122;p6"/>
          <p:cNvSpPr txBox="1"/>
          <p:nvPr/>
        </p:nvSpPr>
        <p:spPr>
          <a:xfrm>
            <a:off x="7972701" y="2991525"/>
            <a:ext cx="1937400" cy="139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/>
          </a:p>
        </p:txBody>
      </p:sp>
      <p:sp>
        <p:nvSpPr>
          <p:cNvPr id="123" name="Google Shape;123;p6"/>
          <p:cNvSpPr txBox="1"/>
          <p:nvPr/>
        </p:nvSpPr>
        <p:spPr>
          <a:xfrm>
            <a:off x="8299032" y="6305523"/>
            <a:ext cx="1284900" cy="139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04</a:t>
            </a:r>
            <a:endParaRPr/>
          </a:p>
        </p:txBody>
      </p:sp>
      <p:sp>
        <p:nvSpPr>
          <p:cNvPr id="124" name="Google Shape;124;p6"/>
          <p:cNvSpPr txBox="1">
            <a:spLocks noGrp="1"/>
          </p:cNvSpPr>
          <p:nvPr>
            <p:ph type="title"/>
          </p:nvPr>
        </p:nvSpPr>
        <p:spPr>
          <a:xfrm>
            <a:off x="0" y="264075"/>
            <a:ext cx="12621900" cy="1420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5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6"/>
          <p:cNvSpPr txBox="1">
            <a:spLocks noGrp="1"/>
          </p:cNvSpPr>
          <p:nvPr>
            <p:ph type="subTitle" idx="1"/>
          </p:nvPr>
        </p:nvSpPr>
        <p:spPr>
          <a:xfrm>
            <a:off x="6489900" y="7824575"/>
            <a:ext cx="5098800" cy="506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640"/>
              </a:spcBef>
              <a:spcAft>
                <a:spcPts val="0"/>
              </a:spcAft>
              <a:buSzPts val="2450"/>
              <a:buNone/>
              <a:defRPr sz="2450" b="1"/>
            </a:lvl1pPr>
            <a:lvl2pPr lvl="1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6"/>
          <p:cNvSpPr txBox="1">
            <a:spLocks noGrp="1"/>
          </p:cNvSpPr>
          <p:nvPr>
            <p:ph type="body" idx="3"/>
          </p:nvPr>
        </p:nvSpPr>
        <p:spPr>
          <a:xfrm>
            <a:off x="6698700" y="8406025"/>
            <a:ext cx="46812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27" name="Google Shape;127;p6"/>
          <p:cNvSpPr txBox="1">
            <a:spLocks noGrp="1"/>
          </p:cNvSpPr>
          <p:nvPr>
            <p:ph type="subTitle" idx="4"/>
          </p:nvPr>
        </p:nvSpPr>
        <p:spPr>
          <a:xfrm>
            <a:off x="1217275" y="7824575"/>
            <a:ext cx="5098800" cy="506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rtl="0">
              <a:spcBef>
                <a:spcPts val="640"/>
              </a:spcBef>
              <a:spcAft>
                <a:spcPts val="0"/>
              </a:spcAft>
              <a:buSzPts val="2450"/>
              <a:buNone/>
              <a:defRPr sz="2450" b="1"/>
            </a:lvl1pPr>
            <a:lvl2pPr lvl="1" rtl="0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6"/>
          <p:cNvSpPr txBox="1">
            <a:spLocks noGrp="1"/>
          </p:cNvSpPr>
          <p:nvPr>
            <p:ph type="body" idx="5"/>
          </p:nvPr>
        </p:nvSpPr>
        <p:spPr>
          <a:xfrm>
            <a:off x="1426075" y="8406025"/>
            <a:ext cx="46812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 rtl="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 rtl="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 rtl="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 rtl="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 rtl="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29" name="Google Shape;129;p6"/>
          <p:cNvSpPr txBox="1">
            <a:spLocks noGrp="1"/>
          </p:cNvSpPr>
          <p:nvPr>
            <p:ph type="subTitle" idx="6"/>
          </p:nvPr>
        </p:nvSpPr>
        <p:spPr>
          <a:xfrm>
            <a:off x="6489900" y="4412663"/>
            <a:ext cx="5098800" cy="506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rtl="0">
              <a:spcBef>
                <a:spcPts val="640"/>
              </a:spcBef>
              <a:spcAft>
                <a:spcPts val="0"/>
              </a:spcAft>
              <a:buSzPts val="2450"/>
              <a:buNone/>
              <a:defRPr sz="2450" b="1"/>
            </a:lvl1pPr>
            <a:lvl2pPr lvl="1" rtl="0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6"/>
          <p:cNvSpPr txBox="1">
            <a:spLocks noGrp="1"/>
          </p:cNvSpPr>
          <p:nvPr>
            <p:ph type="body" idx="7"/>
          </p:nvPr>
        </p:nvSpPr>
        <p:spPr>
          <a:xfrm>
            <a:off x="6698700" y="4994113"/>
            <a:ext cx="46812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 rtl="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 rtl="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 rtl="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 rtl="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 rtl="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31" name="Google Shape;131;p6"/>
          <p:cNvSpPr txBox="1">
            <a:spLocks noGrp="1"/>
          </p:cNvSpPr>
          <p:nvPr>
            <p:ph type="subTitle" idx="8"/>
          </p:nvPr>
        </p:nvSpPr>
        <p:spPr>
          <a:xfrm>
            <a:off x="1217275" y="4412663"/>
            <a:ext cx="5098800" cy="506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rtl="0">
              <a:spcBef>
                <a:spcPts val="640"/>
              </a:spcBef>
              <a:spcAft>
                <a:spcPts val="0"/>
              </a:spcAft>
              <a:buSzPts val="2450"/>
              <a:buNone/>
              <a:defRPr sz="2450" b="1"/>
            </a:lvl1pPr>
            <a:lvl2pPr lvl="1" rtl="0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6"/>
          <p:cNvSpPr txBox="1">
            <a:spLocks noGrp="1"/>
          </p:cNvSpPr>
          <p:nvPr>
            <p:ph type="body" idx="9"/>
          </p:nvPr>
        </p:nvSpPr>
        <p:spPr>
          <a:xfrm>
            <a:off x="1426075" y="4994113"/>
            <a:ext cx="46812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 rtl="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 rtl="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 rtl="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 rtl="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 rtl="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5">
  <p:cSld name="CUSTOM_4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7"/>
          <p:cNvSpPr txBox="1">
            <a:spLocks noGrp="1"/>
          </p:cNvSpPr>
          <p:nvPr>
            <p:ph type="title"/>
          </p:nvPr>
        </p:nvSpPr>
        <p:spPr>
          <a:xfrm>
            <a:off x="457200" y="685641"/>
            <a:ext cx="17526000" cy="1420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5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35" name="Google Shape;135;p7"/>
          <p:cNvGrpSpPr/>
          <p:nvPr/>
        </p:nvGrpSpPr>
        <p:grpSpPr>
          <a:xfrm>
            <a:off x="325" y="5895800"/>
            <a:ext cx="18288151" cy="4500633"/>
            <a:chOff x="0" y="-38100"/>
            <a:chExt cx="4794000" cy="1156529"/>
          </a:xfrm>
        </p:grpSpPr>
        <p:sp>
          <p:nvSpPr>
            <p:cNvPr id="136" name="Google Shape;136;p7"/>
            <p:cNvSpPr/>
            <p:nvPr/>
          </p:nvSpPr>
          <p:spPr>
            <a:xfrm>
              <a:off x="0" y="0"/>
              <a:ext cx="4793890" cy="1118429"/>
            </a:xfrm>
            <a:custGeom>
              <a:avLst/>
              <a:gdLst/>
              <a:ahLst/>
              <a:cxnLst/>
              <a:rect l="l" t="t" r="r" b="b"/>
              <a:pathLst>
                <a:path w="4793890" h="1118429" extrusionOk="0">
                  <a:moveTo>
                    <a:pt x="0" y="0"/>
                  </a:moveTo>
                  <a:lnTo>
                    <a:pt x="4793890" y="0"/>
                  </a:lnTo>
                  <a:lnTo>
                    <a:pt x="4793890" y="1118429"/>
                  </a:lnTo>
                  <a:lnTo>
                    <a:pt x="0" y="1118429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</p:sp>
        <p:sp>
          <p:nvSpPr>
            <p:cNvPr id="137" name="Google Shape;137;p7"/>
            <p:cNvSpPr txBox="1"/>
            <p:nvPr/>
          </p:nvSpPr>
          <p:spPr>
            <a:xfrm>
              <a:off x="0" y="-38100"/>
              <a:ext cx="4794000" cy="1156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8" name="Google Shape;138;p7"/>
          <p:cNvSpPr/>
          <p:nvPr/>
        </p:nvSpPr>
        <p:spPr>
          <a:xfrm>
            <a:off x="430614" y="3053823"/>
            <a:ext cx="5492736" cy="5594454"/>
          </a:xfrm>
          <a:custGeom>
            <a:avLst/>
            <a:gdLst/>
            <a:ahLst/>
            <a:cxnLst/>
            <a:rect l="l" t="t" r="r" b="b"/>
            <a:pathLst>
              <a:path w="5492736" h="5594454" extrusionOk="0">
                <a:moveTo>
                  <a:pt x="0" y="0"/>
                </a:moveTo>
                <a:lnTo>
                  <a:pt x="5492736" y="0"/>
                </a:lnTo>
                <a:lnTo>
                  <a:pt x="5492736" y="5594454"/>
                </a:lnTo>
                <a:lnTo>
                  <a:pt x="0" y="559445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39" name="Google Shape;139;p7"/>
          <p:cNvSpPr/>
          <p:nvPr/>
        </p:nvSpPr>
        <p:spPr>
          <a:xfrm>
            <a:off x="6397632" y="3053823"/>
            <a:ext cx="5492736" cy="5594454"/>
          </a:xfrm>
          <a:custGeom>
            <a:avLst/>
            <a:gdLst/>
            <a:ahLst/>
            <a:cxnLst/>
            <a:rect l="l" t="t" r="r" b="b"/>
            <a:pathLst>
              <a:path w="5492736" h="5594454" extrusionOk="0">
                <a:moveTo>
                  <a:pt x="0" y="0"/>
                </a:moveTo>
                <a:lnTo>
                  <a:pt x="5492736" y="0"/>
                </a:lnTo>
                <a:lnTo>
                  <a:pt x="5492736" y="5594454"/>
                </a:lnTo>
                <a:lnTo>
                  <a:pt x="0" y="559445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40" name="Google Shape;140;p7"/>
          <p:cNvSpPr/>
          <p:nvPr/>
        </p:nvSpPr>
        <p:spPr>
          <a:xfrm>
            <a:off x="12364650" y="3053823"/>
            <a:ext cx="5492736" cy="5594454"/>
          </a:xfrm>
          <a:custGeom>
            <a:avLst/>
            <a:gdLst/>
            <a:ahLst/>
            <a:cxnLst/>
            <a:rect l="l" t="t" r="r" b="b"/>
            <a:pathLst>
              <a:path w="5492736" h="5594454" extrusionOk="0">
                <a:moveTo>
                  <a:pt x="0" y="0"/>
                </a:moveTo>
                <a:lnTo>
                  <a:pt x="5492736" y="0"/>
                </a:lnTo>
                <a:lnTo>
                  <a:pt x="5492736" y="5594454"/>
                </a:lnTo>
                <a:lnTo>
                  <a:pt x="0" y="559445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141" name="Google Shape;141;p7"/>
          <p:cNvGrpSpPr/>
          <p:nvPr/>
        </p:nvGrpSpPr>
        <p:grpSpPr>
          <a:xfrm>
            <a:off x="1134696" y="3770067"/>
            <a:ext cx="4085042" cy="2556407"/>
            <a:chOff x="0" y="-38100"/>
            <a:chExt cx="1035000" cy="647700"/>
          </a:xfrm>
        </p:grpSpPr>
        <p:sp>
          <p:nvSpPr>
            <p:cNvPr id="142" name="Google Shape;142;p7"/>
            <p:cNvSpPr/>
            <p:nvPr/>
          </p:nvSpPr>
          <p:spPr>
            <a:xfrm>
              <a:off x="0" y="0"/>
              <a:ext cx="1034874" cy="609513"/>
            </a:xfrm>
            <a:custGeom>
              <a:avLst/>
              <a:gdLst/>
              <a:ahLst/>
              <a:cxnLst/>
              <a:rect l="l" t="t" r="r" b="b"/>
              <a:pathLst>
                <a:path w="1034874" h="609513" extrusionOk="0">
                  <a:moveTo>
                    <a:pt x="0" y="0"/>
                  </a:moveTo>
                  <a:lnTo>
                    <a:pt x="1034874" y="0"/>
                  </a:lnTo>
                  <a:lnTo>
                    <a:pt x="1034874" y="609513"/>
                  </a:lnTo>
                  <a:lnTo>
                    <a:pt x="0" y="609513"/>
                  </a:lnTo>
                  <a:close/>
                </a:path>
              </a:pathLst>
            </a:custGeom>
            <a:solidFill>
              <a:srgbClr val="597279">
                <a:alpha val="22350"/>
              </a:srgbClr>
            </a:solidFill>
            <a:ln>
              <a:noFill/>
            </a:ln>
          </p:spPr>
        </p:sp>
        <p:sp>
          <p:nvSpPr>
            <p:cNvPr id="143" name="Google Shape;143;p7"/>
            <p:cNvSpPr txBox="1"/>
            <p:nvPr/>
          </p:nvSpPr>
          <p:spPr>
            <a:xfrm>
              <a:off x="0" y="-38100"/>
              <a:ext cx="1035000" cy="647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4" name="Google Shape;144;p7"/>
          <p:cNvGrpSpPr/>
          <p:nvPr/>
        </p:nvGrpSpPr>
        <p:grpSpPr>
          <a:xfrm>
            <a:off x="6992808" y="3770067"/>
            <a:ext cx="4085041" cy="2556407"/>
            <a:chOff x="0" y="-38100"/>
            <a:chExt cx="1035000" cy="647700"/>
          </a:xfrm>
        </p:grpSpPr>
        <p:sp>
          <p:nvSpPr>
            <p:cNvPr id="145" name="Google Shape;145;p7"/>
            <p:cNvSpPr/>
            <p:nvPr/>
          </p:nvSpPr>
          <p:spPr>
            <a:xfrm>
              <a:off x="0" y="0"/>
              <a:ext cx="1034874" cy="609513"/>
            </a:xfrm>
            <a:custGeom>
              <a:avLst/>
              <a:gdLst/>
              <a:ahLst/>
              <a:cxnLst/>
              <a:rect l="l" t="t" r="r" b="b"/>
              <a:pathLst>
                <a:path w="1034874" h="609513" extrusionOk="0">
                  <a:moveTo>
                    <a:pt x="0" y="0"/>
                  </a:moveTo>
                  <a:lnTo>
                    <a:pt x="1034874" y="0"/>
                  </a:lnTo>
                  <a:lnTo>
                    <a:pt x="1034874" y="609513"/>
                  </a:lnTo>
                  <a:lnTo>
                    <a:pt x="0" y="609513"/>
                  </a:lnTo>
                  <a:close/>
                </a:path>
              </a:pathLst>
            </a:custGeom>
            <a:solidFill>
              <a:srgbClr val="597279">
                <a:alpha val="22350"/>
              </a:srgbClr>
            </a:solidFill>
            <a:ln>
              <a:noFill/>
            </a:ln>
          </p:spPr>
        </p:sp>
        <p:sp>
          <p:nvSpPr>
            <p:cNvPr id="146" name="Google Shape;146;p7"/>
            <p:cNvSpPr txBox="1"/>
            <p:nvPr/>
          </p:nvSpPr>
          <p:spPr>
            <a:xfrm>
              <a:off x="0" y="-38100"/>
              <a:ext cx="1035000" cy="647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7" name="Google Shape;147;p7"/>
          <p:cNvGrpSpPr/>
          <p:nvPr/>
        </p:nvGrpSpPr>
        <p:grpSpPr>
          <a:xfrm>
            <a:off x="13068732" y="3770067"/>
            <a:ext cx="4085042" cy="2556407"/>
            <a:chOff x="0" y="-38100"/>
            <a:chExt cx="1035000" cy="647700"/>
          </a:xfrm>
        </p:grpSpPr>
        <p:sp>
          <p:nvSpPr>
            <p:cNvPr id="148" name="Google Shape;148;p7"/>
            <p:cNvSpPr/>
            <p:nvPr/>
          </p:nvSpPr>
          <p:spPr>
            <a:xfrm>
              <a:off x="0" y="0"/>
              <a:ext cx="1034874" cy="609513"/>
            </a:xfrm>
            <a:custGeom>
              <a:avLst/>
              <a:gdLst/>
              <a:ahLst/>
              <a:cxnLst/>
              <a:rect l="l" t="t" r="r" b="b"/>
              <a:pathLst>
                <a:path w="1034874" h="609513" extrusionOk="0">
                  <a:moveTo>
                    <a:pt x="0" y="0"/>
                  </a:moveTo>
                  <a:lnTo>
                    <a:pt x="1034874" y="0"/>
                  </a:lnTo>
                  <a:lnTo>
                    <a:pt x="1034874" y="609513"/>
                  </a:lnTo>
                  <a:lnTo>
                    <a:pt x="0" y="609513"/>
                  </a:lnTo>
                  <a:close/>
                </a:path>
              </a:pathLst>
            </a:custGeom>
            <a:solidFill>
              <a:srgbClr val="597279">
                <a:alpha val="22350"/>
              </a:srgbClr>
            </a:solidFill>
            <a:ln>
              <a:noFill/>
            </a:ln>
          </p:spPr>
        </p:sp>
        <p:sp>
          <p:nvSpPr>
            <p:cNvPr id="149" name="Google Shape;149;p7"/>
            <p:cNvSpPr txBox="1"/>
            <p:nvPr/>
          </p:nvSpPr>
          <p:spPr>
            <a:xfrm>
              <a:off x="0" y="-38100"/>
              <a:ext cx="1035000" cy="647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0" name="Google Shape;150;p7"/>
          <p:cNvSpPr/>
          <p:nvPr/>
        </p:nvSpPr>
        <p:spPr>
          <a:xfrm>
            <a:off x="2230926" y="4430160"/>
            <a:ext cx="1892111" cy="1640976"/>
          </a:xfrm>
          <a:custGeom>
            <a:avLst/>
            <a:gdLst/>
            <a:ahLst/>
            <a:cxnLst/>
            <a:rect l="l" t="t" r="r" b="b"/>
            <a:pathLst>
              <a:path w="1892111" h="1640976" extrusionOk="0">
                <a:moveTo>
                  <a:pt x="0" y="0"/>
                </a:moveTo>
                <a:lnTo>
                  <a:pt x="1892111" y="0"/>
                </a:lnTo>
                <a:lnTo>
                  <a:pt x="1892111" y="1640977"/>
                </a:lnTo>
                <a:lnTo>
                  <a:pt x="0" y="164097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1" name="Google Shape;151;p7"/>
          <p:cNvSpPr/>
          <p:nvPr/>
        </p:nvSpPr>
        <p:spPr>
          <a:xfrm>
            <a:off x="7587749" y="4430160"/>
            <a:ext cx="3112501" cy="1877924"/>
          </a:xfrm>
          <a:custGeom>
            <a:avLst/>
            <a:gdLst/>
            <a:ahLst/>
            <a:cxnLst/>
            <a:rect l="l" t="t" r="r" b="b"/>
            <a:pathLst>
              <a:path w="3112501" h="1877924" extrusionOk="0">
                <a:moveTo>
                  <a:pt x="0" y="0"/>
                </a:moveTo>
                <a:lnTo>
                  <a:pt x="3112502" y="0"/>
                </a:lnTo>
                <a:lnTo>
                  <a:pt x="3112502" y="1877925"/>
                </a:lnTo>
                <a:lnTo>
                  <a:pt x="0" y="18779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</p:sp>
      <p:sp>
        <p:nvSpPr>
          <p:cNvPr id="152" name="Google Shape;152;p7"/>
          <p:cNvSpPr/>
          <p:nvPr/>
        </p:nvSpPr>
        <p:spPr>
          <a:xfrm rot="-1002778">
            <a:off x="14461665" y="4603177"/>
            <a:ext cx="1297298" cy="1551117"/>
          </a:xfrm>
          <a:custGeom>
            <a:avLst/>
            <a:gdLst/>
            <a:ahLst/>
            <a:cxnLst/>
            <a:rect l="l" t="t" r="r" b="b"/>
            <a:pathLst>
              <a:path w="1297647" h="1551534" extrusionOk="0">
                <a:moveTo>
                  <a:pt x="0" y="0"/>
                </a:moveTo>
                <a:lnTo>
                  <a:pt x="1297647" y="0"/>
                </a:lnTo>
                <a:lnTo>
                  <a:pt x="1297647" y="1551534"/>
                </a:lnTo>
                <a:lnTo>
                  <a:pt x="0" y="155153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3" name="Google Shape;153;p7"/>
          <p:cNvSpPr txBox="1">
            <a:spLocks noGrp="1"/>
          </p:cNvSpPr>
          <p:nvPr>
            <p:ph type="subTitle" idx="1"/>
          </p:nvPr>
        </p:nvSpPr>
        <p:spPr>
          <a:xfrm>
            <a:off x="457200" y="6648550"/>
            <a:ext cx="5466300" cy="506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640"/>
              </a:spcBef>
              <a:spcAft>
                <a:spcPts val="0"/>
              </a:spcAft>
              <a:buSzPts val="2450"/>
              <a:buNone/>
              <a:defRPr sz="2450" b="1"/>
            </a:lvl1pPr>
            <a:lvl2pPr lvl="1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54" name="Google Shape;154;p7"/>
          <p:cNvSpPr txBox="1">
            <a:spLocks noGrp="1"/>
          </p:cNvSpPr>
          <p:nvPr>
            <p:ph type="body" idx="2"/>
          </p:nvPr>
        </p:nvSpPr>
        <p:spPr>
          <a:xfrm>
            <a:off x="681043" y="7230000"/>
            <a:ext cx="50184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55" name="Google Shape;155;p7"/>
          <p:cNvSpPr txBox="1">
            <a:spLocks noGrp="1"/>
          </p:cNvSpPr>
          <p:nvPr>
            <p:ph type="subTitle" idx="3"/>
          </p:nvPr>
        </p:nvSpPr>
        <p:spPr>
          <a:xfrm>
            <a:off x="6410925" y="6648550"/>
            <a:ext cx="5466300" cy="506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rtl="0">
              <a:spcBef>
                <a:spcPts val="640"/>
              </a:spcBef>
              <a:spcAft>
                <a:spcPts val="0"/>
              </a:spcAft>
              <a:buSzPts val="2450"/>
              <a:buNone/>
              <a:defRPr sz="2450" b="1"/>
            </a:lvl1pPr>
            <a:lvl2pPr lvl="1" rtl="0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7"/>
          <p:cNvSpPr txBox="1">
            <a:spLocks noGrp="1"/>
          </p:cNvSpPr>
          <p:nvPr>
            <p:ph type="body" idx="4"/>
          </p:nvPr>
        </p:nvSpPr>
        <p:spPr>
          <a:xfrm>
            <a:off x="6634768" y="7230000"/>
            <a:ext cx="50184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 rtl="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 rtl="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 rtl="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 rtl="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 rtl="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57" name="Google Shape;157;p7"/>
          <p:cNvSpPr txBox="1">
            <a:spLocks noGrp="1"/>
          </p:cNvSpPr>
          <p:nvPr>
            <p:ph type="subTitle" idx="5"/>
          </p:nvPr>
        </p:nvSpPr>
        <p:spPr>
          <a:xfrm>
            <a:off x="12364500" y="6648550"/>
            <a:ext cx="5466300" cy="506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 rtl="0">
              <a:spcBef>
                <a:spcPts val="640"/>
              </a:spcBef>
              <a:spcAft>
                <a:spcPts val="0"/>
              </a:spcAft>
              <a:buSzPts val="2450"/>
              <a:buNone/>
              <a:defRPr sz="2450" b="1"/>
            </a:lvl1pPr>
            <a:lvl2pPr lvl="1" rtl="0">
              <a:spcBef>
                <a:spcPts val="56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48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40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58" name="Google Shape;158;p7"/>
          <p:cNvSpPr txBox="1">
            <a:spLocks noGrp="1"/>
          </p:cNvSpPr>
          <p:nvPr>
            <p:ph type="body" idx="6"/>
          </p:nvPr>
        </p:nvSpPr>
        <p:spPr>
          <a:xfrm>
            <a:off x="12588343" y="7230000"/>
            <a:ext cx="50184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 rtl="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 rtl="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 rtl="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 rtl="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 rtl="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ustom Layout 6">
  <p:cSld name="CUSTOM_5"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8"/>
          <p:cNvSpPr>
            <a:spLocks noGrp="1"/>
          </p:cNvSpPr>
          <p:nvPr>
            <p:ph type="pic" idx="2"/>
          </p:nvPr>
        </p:nvSpPr>
        <p:spPr>
          <a:xfrm>
            <a:off x="4714025" y="2864600"/>
            <a:ext cx="8925000" cy="6518700"/>
          </a:xfrm>
          <a:prstGeom prst="rect">
            <a:avLst/>
          </a:prstGeom>
          <a:noFill/>
          <a:ln>
            <a:noFill/>
          </a:ln>
        </p:spPr>
      </p:sp>
      <p:sp>
        <p:nvSpPr>
          <p:cNvPr id="161" name="Google Shape;161;p8"/>
          <p:cNvSpPr txBox="1">
            <a:spLocks noGrp="1"/>
          </p:cNvSpPr>
          <p:nvPr>
            <p:ph type="title"/>
          </p:nvPr>
        </p:nvSpPr>
        <p:spPr>
          <a:xfrm>
            <a:off x="457200" y="579450"/>
            <a:ext cx="17526000" cy="1420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5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62" name="Google Shape;162;p8"/>
          <p:cNvGrpSpPr/>
          <p:nvPr/>
        </p:nvGrpSpPr>
        <p:grpSpPr>
          <a:xfrm>
            <a:off x="1292433" y="2847939"/>
            <a:ext cx="1991604" cy="1991604"/>
            <a:chOff x="0" y="0"/>
            <a:chExt cx="812800" cy="812800"/>
          </a:xfrm>
        </p:grpSpPr>
        <p:sp>
          <p:nvSpPr>
            <p:cNvPr id="163" name="Google Shape;163;p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8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5" name="Google Shape;165;p8"/>
          <p:cNvGrpSpPr/>
          <p:nvPr/>
        </p:nvGrpSpPr>
        <p:grpSpPr>
          <a:xfrm>
            <a:off x="1292433" y="6482856"/>
            <a:ext cx="1991604" cy="1991604"/>
            <a:chOff x="0" y="0"/>
            <a:chExt cx="812800" cy="812800"/>
          </a:xfrm>
        </p:grpSpPr>
        <p:sp>
          <p:nvSpPr>
            <p:cNvPr id="166" name="Google Shape;166;p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8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8" name="Google Shape;168;p8"/>
          <p:cNvGrpSpPr/>
          <p:nvPr/>
        </p:nvGrpSpPr>
        <p:grpSpPr>
          <a:xfrm>
            <a:off x="15003983" y="2847939"/>
            <a:ext cx="1991604" cy="1991604"/>
            <a:chOff x="0" y="0"/>
            <a:chExt cx="812800" cy="812800"/>
          </a:xfrm>
        </p:grpSpPr>
        <p:sp>
          <p:nvSpPr>
            <p:cNvPr id="169" name="Google Shape;169;p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8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71" name="Google Shape;171;p8"/>
          <p:cNvGrpSpPr/>
          <p:nvPr/>
        </p:nvGrpSpPr>
        <p:grpSpPr>
          <a:xfrm>
            <a:off x="15003983" y="6482856"/>
            <a:ext cx="1991604" cy="1991604"/>
            <a:chOff x="0" y="0"/>
            <a:chExt cx="812800" cy="812800"/>
          </a:xfrm>
        </p:grpSpPr>
        <p:sp>
          <p:nvSpPr>
            <p:cNvPr id="172" name="Google Shape;172;p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8"/>
            <p:cNvSpPr txBox="1"/>
            <p:nvPr/>
          </p:nvSpPr>
          <p:spPr>
            <a:xfrm>
              <a:off x="76200" y="38100"/>
              <a:ext cx="660300" cy="698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4" name="Google Shape;174;p8"/>
          <p:cNvSpPr/>
          <p:nvPr/>
        </p:nvSpPr>
        <p:spPr>
          <a:xfrm>
            <a:off x="1717652" y="3226382"/>
            <a:ext cx="1103046" cy="1196598"/>
          </a:xfrm>
          <a:custGeom>
            <a:avLst/>
            <a:gdLst/>
            <a:ahLst/>
            <a:cxnLst/>
            <a:rect l="l" t="t" r="r" b="b"/>
            <a:pathLst>
              <a:path w="1103046" h="1196598" extrusionOk="0">
                <a:moveTo>
                  <a:pt x="0" y="0"/>
                </a:moveTo>
                <a:lnTo>
                  <a:pt x="1103046" y="0"/>
                </a:lnTo>
                <a:lnTo>
                  <a:pt x="1103046" y="1196598"/>
                </a:lnTo>
                <a:lnTo>
                  <a:pt x="0" y="11965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75" name="Google Shape;175;p8"/>
          <p:cNvSpPr/>
          <p:nvPr/>
        </p:nvSpPr>
        <p:spPr>
          <a:xfrm>
            <a:off x="15423511" y="6894955"/>
            <a:ext cx="1152528" cy="1167386"/>
          </a:xfrm>
          <a:custGeom>
            <a:avLst/>
            <a:gdLst/>
            <a:ahLst/>
            <a:cxnLst/>
            <a:rect l="l" t="t" r="r" b="b"/>
            <a:pathLst>
              <a:path w="1152528" h="1167386" extrusionOk="0">
                <a:moveTo>
                  <a:pt x="0" y="0"/>
                </a:moveTo>
                <a:lnTo>
                  <a:pt x="1152528" y="0"/>
                </a:lnTo>
                <a:lnTo>
                  <a:pt x="1152528" y="1167386"/>
                </a:lnTo>
                <a:lnTo>
                  <a:pt x="0" y="116738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76" name="Google Shape;176;p8"/>
          <p:cNvSpPr/>
          <p:nvPr/>
        </p:nvSpPr>
        <p:spPr>
          <a:xfrm>
            <a:off x="15585317" y="3226382"/>
            <a:ext cx="828916" cy="1196598"/>
          </a:xfrm>
          <a:custGeom>
            <a:avLst/>
            <a:gdLst/>
            <a:ahLst/>
            <a:cxnLst/>
            <a:rect l="l" t="t" r="r" b="b"/>
            <a:pathLst>
              <a:path w="828916" h="1196598" extrusionOk="0">
                <a:moveTo>
                  <a:pt x="0" y="0"/>
                </a:moveTo>
                <a:lnTo>
                  <a:pt x="828916" y="0"/>
                </a:lnTo>
                <a:lnTo>
                  <a:pt x="828916" y="1196598"/>
                </a:lnTo>
                <a:lnTo>
                  <a:pt x="0" y="11965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77" name="Google Shape;177;p8"/>
          <p:cNvSpPr/>
          <p:nvPr/>
        </p:nvSpPr>
        <p:spPr>
          <a:xfrm>
            <a:off x="1717652" y="6973189"/>
            <a:ext cx="1103046" cy="1072963"/>
          </a:xfrm>
          <a:custGeom>
            <a:avLst/>
            <a:gdLst/>
            <a:ahLst/>
            <a:cxnLst/>
            <a:rect l="l" t="t" r="r" b="b"/>
            <a:pathLst>
              <a:path w="1103046" h="1072963" extrusionOk="0">
                <a:moveTo>
                  <a:pt x="0" y="0"/>
                </a:moveTo>
                <a:lnTo>
                  <a:pt x="1103046" y="0"/>
                </a:lnTo>
                <a:lnTo>
                  <a:pt x="1103046" y="1072963"/>
                </a:lnTo>
                <a:lnTo>
                  <a:pt x="0" y="107296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78" name="Google Shape;178;p8"/>
          <p:cNvSpPr txBox="1">
            <a:spLocks noGrp="1"/>
          </p:cNvSpPr>
          <p:nvPr>
            <p:ph type="body" idx="1"/>
          </p:nvPr>
        </p:nvSpPr>
        <p:spPr>
          <a:xfrm>
            <a:off x="728975" y="8712075"/>
            <a:ext cx="30804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79" name="Google Shape;179;p8"/>
          <p:cNvSpPr txBox="1">
            <a:spLocks noGrp="1"/>
          </p:cNvSpPr>
          <p:nvPr>
            <p:ph type="body" idx="3"/>
          </p:nvPr>
        </p:nvSpPr>
        <p:spPr>
          <a:xfrm>
            <a:off x="14459575" y="8712075"/>
            <a:ext cx="30804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 rtl="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 rtl="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 rtl="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 rtl="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 rtl="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80" name="Google Shape;180;p8"/>
          <p:cNvSpPr txBox="1">
            <a:spLocks noGrp="1"/>
          </p:cNvSpPr>
          <p:nvPr>
            <p:ph type="body" idx="4"/>
          </p:nvPr>
        </p:nvSpPr>
        <p:spPr>
          <a:xfrm>
            <a:off x="728975" y="4976663"/>
            <a:ext cx="30804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 rtl="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 rtl="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 rtl="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 rtl="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 rtl="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  <p:sp>
        <p:nvSpPr>
          <p:cNvPr id="181" name="Google Shape;181;p8"/>
          <p:cNvSpPr txBox="1">
            <a:spLocks noGrp="1"/>
          </p:cNvSpPr>
          <p:nvPr>
            <p:ph type="body" idx="5"/>
          </p:nvPr>
        </p:nvSpPr>
        <p:spPr>
          <a:xfrm>
            <a:off x="14459575" y="4976663"/>
            <a:ext cx="3080400" cy="9525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55600" rtl="0">
              <a:spcBef>
                <a:spcPts val="640"/>
              </a:spcBef>
              <a:spcAft>
                <a:spcPts val="0"/>
              </a:spcAft>
              <a:buSzPts val="2000"/>
              <a:buChar char="•"/>
              <a:defRPr/>
            </a:lvl1pPr>
            <a:lvl2pPr marL="914400" lvl="1" indent="-355600" rtl="0">
              <a:spcBef>
                <a:spcPts val="560"/>
              </a:spcBef>
              <a:spcAft>
                <a:spcPts val="0"/>
              </a:spcAft>
              <a:buSzPts val="2000"/>
              <a:buChar char="–"/>
              <a:defRPr/>
            </a:lvl2pPr>
            <a:lvl3pPr marL="1371600" lvl="2" indent="-355600" rtl="0">
              <a:spcBef>
                <a:spcPts val="48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55600" rtl="0">
              <a:spcBef>
                <a:spcPts val="400"/>
              </a:spcBef>
              <a:spcAft>
                <a:spcPts val="0"/>
              </a:spcAft>
              <a:buSzPts val="2000"/>
              <a:buChar char="–"/>
              <a:defRPr/>
            </a:lvl4pPr>
            <a:lvl5pPr marL="2286000" lvl="4" indent="-355600" rtl="0">
              <a:spcBef>
                <a:spcPts val="400"/>
              </a:spcBef>
              <a:spcAft>
                <a:spcPts val="0"/>
              </a:spcAft>
              <a:buSzPts val="2000"/>
              <a:buChar char="»"/>
              <a:defRPr/>
            </a:lvl5pPr>
            <a:lvl6pPr marL="2743200" lvl="5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6pPr>
            <a:lvl7pPr marL="3200400" lvl="6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7pPr>
            <a:lvl8pPr marL="3657600" lvl="7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8pPr>
            <a:lvl9pPr marL="4114800" lvl="8" indent="-355600" rtl="0">
              <a:spcBef>
                <a:spcPts val="400"/>
              </a:spcBef>
              <a:spcAft>
                <a:spcPts val="0"/>
              </a:spcAft>
              <a:buSzPts val="20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579450"/>
            <a:ext cx="17526000" cy="14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50"/>
              <a:buFont typeface="Zilla Slab"/>
              <a:buNone/>
              <a:defRPr sz="10050" i="0" u="none" strike="noStrike" cap="none">
                <a:solidFill>
                  <a:schemeClr val="dk1"/>
                </a:solidFill>
                <a:latin typeface="Zilla Slab"/>
                <a:ea typeface="Zilla Slab"/>
                <a:cs typeface="Zilla Slab"/>
                <a:sym typeface="Zilla Slab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5029200" y="249555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55600" algn="ctr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•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marR="0" lvl="1" indent="-355600" algn="ctr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–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marR="0" lvl="2" indent="-355600" algn="ctr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•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marR="0" lvl="3" indent="-355600" algn="ctr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–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marR="0" lvl="4" indent="-355600" algn="ctr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»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marR="0" lvl="5" indent="-355600" algn="ctr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•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marR="0" lvl="6" indent="-355600" algn="ctr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•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marR="0" lvl="7" indent="-355600" algn="ctr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•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marR="0" lvl="8" indent="-355600" algn="ctr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ssistant"/>
              <a:buChar char="•"/>
              <a:defRPr sz="2000" i="0" u="none" strike="noStrike" cap="none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E431C5-B748-1BC1-320B-D92AD9F5A180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7097375" y="6350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5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5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png"/><Relationship Id="rId5" Type="http://schemas.openxmlformats.org/officeDocument/2006/relationships/image" Target="../media/image58.png"/><Relationship Id="rId4" Type="http://schemas.openxmlformats.org/officeDocument/2006/relationships/image" Target="../media/image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Google Shape;186;p9"/>
          <p:cNvPicPr preferRelativeResize="0"/>
          <p:nvPr/>
        </p:nvPicPr>
        <p:blipFill rotWithShape="1">
          <a:blip r:embed="rId3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680875" y="6536150"/>
            <a:ext cx="2068500" cy="3750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9"/>
          <p:cNvPicPr preferRelativeResize="0"/>
          <p:nvPr/>
        </p:nvPicPr>
        <p:blipFill rotWithShape="1">
          <a:blip r:embed="rId4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8625" y="-1"/>
            <a:ext cx="2068500" cy="323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9"/>
          <p:cNvPicPr preferRelativeResize="0"/>
          <p:nvPr/>
        </p:nvPicPr>
        <p:blipFill rotWithShape="1">
          <a:blip r:embed="rId5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8625" y="8612644"/>
            <a:ext cx="2068500" cy="1674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9"/>
          <p:cNvPicPr preferRelativeResize="0"/>
          <p:nvPr/>
        </p:nvPicPr>
        <p:blipFill rotWithShape="1">
          <a:blip r:embed="rId6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679700" y="-1"/>
            <a:ext cx="2068500" cy="1175150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9"/>
          <p:cNvSpPr/>
          <p:nvPr/>
        </p:nvSpPr>
        <p:spPr>
          <a:xfrm>
            <a:off x="538637" y="3861976"/>
            <a:ext cx="2068476" cy="4114800"/>
          </a:xfrm>
          <a:custGeom>
            <a:avLst/>
            <a:gdLst/>
            <a:ahLst/>
            <a:cxnLst/>
            <a:rect l="l" t="t" r="r" b="b"/>
            <a:pathLst>
              <a:path w="2068476" h="4114800" extrusionOk="0">
                <a:moveTo>
                  <a:pt x="0" y="0"/>
                </a:moveTo>
                <a:lnTo>
                  <a:pt x="2068476" y="0"/>
                </a:lnTo>
                <a:lnTo>
                  <a:pt x="206847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91" name="Google Shape;191;p9"/>
          <p:cNvSpPr/>
          <p:nvPr/>
        </p:nvSpPr>
        <p:spPr>
          <a:xfrm>
            <a:off x="15680887" y="1804576"/>
            <a:ext cx="2068476" cy="4114800"/>
          </a:xfrm>
          <a:custGeom>
            <a:avLst/>
            <a:gdLst/>
            <a:ahLst/>
            <a:cxnLst/>
            <a:rect l="l" t="t" r="r" b="b"/>
            <a:pathLst>
              <a:path w="2068476" h="4114800" extrusionOk="0">
                <a:moveTo>
                  <a:pt x="0" y="0"/>
                </a:moveTo>
                <a:lnTo>
                  <a:pt x="2068476" y="0"/>
                </a:lnTo>
                <a:lnTo>
                  <a:pt x="206847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92" name="Google Shape;192;p9"/>
          <p:cNvSpPr/>
          <p:nvPr/>
        </p:nvSpPr>
        <p:spPr>
          <a:xfrm>
            <a:off x="3802188" y="2389939"/>
            <a:ext cx="10955266" cy="5507122"/>
          </a:xfrm>
          <a:custGeom>
            <a:avLst/>
            <a:gdLst/>
            <a:ahLst/>
            <a:cxnLst/>
            <a:rect l="l" t="t" r="r" b="b"/>
            <a:pathLst>
              <a:path w="10955266" h="5507122" extrusionOk="0">
                <a:moveTo>
                  <a:pt x="0" y="0"/>
                </a:moveTo>
                <a:lnTo>
                  <a:pt x="10955266" y="0"/>
                </a:lnTo>
                <a:lnTo>
                  <a:pt x="10955266" y="5507122"/>
                </a:lnTo>
                <a:lnTo>
                  <a:pt x="0" y="550712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93" name="Google Shape;193;p9"/>
          <p:cNvSpPr txBox="1"/>
          <p:nvPr/>
        </p:nvSpPr>
        <p:spPr>
          <a:xfrm>
            <a:off x="4577774" y="5215586"/>
            <a:ext cx="9132453" cy="20436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486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Leadership</a:t>
            </a:r>
            <a:endParaRPr dirty="0"/>
          </a:p>
        </p:txBody>
      </p:sp>
      <p:sp>
        <p:nvSpPr>
          <p:cNvPr id="194" name="Google Shape;194;p9"/>
          <p:cNvSpPr txBox="1"/>
          <p:nvPr/>
        </p:nvSpPr>
        <p:spPr>
          <a:xfrm>
            <a:off x="3404841" y="3046013"/>
            <a:ext cx="11478318" cy="3184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780" b="0" i="0" u="none" strike="noStrike" cap="none" dirty="0">
                <a:solidFill>
                  <a:srgbClr val="FFFFFF"/>
                </a:solidFill>
                <a:latin typeface="Zilla Slab"/>
                <a:ea typeface="Zilla Slab"/>
                <a:cs typeface="Zilla Slab"/>
                <a:sym typeface="Zilla Slab"/>
              </a:rPr>
              <a:t>ESports</a:t>
            </a:r>
            <a:endParaRPr dirty="0"/>
          </a:p>
        </p:txBody>
      </p:sp>
      <p:sp>
        <p:nvSpPr>
          <p:cNvPr id="195" name="Google Shape;195;p9"/>
          <p:cNvSpPr txBox="1"/>
          <p:nvPr/>
        </p:nvSpPr>
        <p:spPr>
          <a:xfrm>
            <a:off x="5651545" y="8627303"/>
            <a:ext cx="6984911" cy="1226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4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47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From Digital Battlefield Warriors to Young Leaders : A Study of Exploration</a:t>
            </a:r>
            <a:endParaRPr dirty="0"/>
          </a:p>
        </p:txBody>
      </p:sp>
      <p:sp>
        <p:nvSpPr>
          <p:cNvPr id="196" name="Google Shape;196;p9"/>
          <p:cNvSpPr txBox="1"/>
          <p:nvPr/>
        </p:nvSpPr>
        <p:spPr>
          <a:xfrm>
            <a:off x="3246473" y="621700"/>
            <a:ext cx="1989317" cy="452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Supervisor</a:t>
            </a:r>
            <a:endParaRPr dirty="0"/>
          </a:p>
        </p:txBody>
      </p:sp>
      <p:sp>
        <p:nvSpPr>
          <p:cNvPr id="197" name="Google Shape;197;p9"/>
          <p:cNvSpPr txBox="1"/>
          <p:nvPr/>
        </p:nvSpPr>
        <p:spPr>
          <a:xfrm>
            <a:off x="3246473" y="1057875"/>
            <a:ext cx="3730280" cy="452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Dr. Catherine Jones</a:t>
            </a:r>
            <a:endParaRPr dirty="0"/>
          </a:p>
        </p:txBody>
      </p:sp>
      <p:sp>
        <p:nvSpPr>
          <p:cNvPr id="198" name="Google Shape;198;p9"/>
          <p:cNvSpPr txBox="1"/>
          <p:nvPr/>
        </p:nvSpPr>
        <p:spPr>
          <a:xfrm>
            <a:off x="13052210" y="621700"/>
            <a:ext cx="1989317" cy="3562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Date</a:t>
            </a:r>
            <a:endParaRPr/>
          </a:p>
        </p:txBody>
      </p:sp>
      <p:sp>
        <p:nvSpPr>
          <p:cNvPr id="199" name="Google Shape;199;p9"/>
          <p:cNvSpPr txBox="1"/>
          <p:nvPr/>
        </p:nvSpPr>
        <p:spPr>
          <a:xfrm>
            <a:off x="11311247" y="1057875"/>
            <a:ext cx="3730280" cy="452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2</a:t>
            </a:r>
            <a:r>
              <a:rPr lang="en-US" sz="2100" b="0" i="0" u="none" strike="noStrike" cap="none" baseline="30000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nd</a:t>
            </a:r>
            <a:r>
              <a:rPr lang="en-US" sz="21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February</a:t>
            </a:r>
            <a:endParaRPr dirty="0"/>
          </a:p>
        </p:txBody>
      </p:sp>
      <p:sp>
        <p:nvSpPr>
          <p:cNvPr id="200" name="Google Shape;200;p9"/>
          <p:cNvSpPr txBox="1"/>
          <p:nvPr/>
        </p:nvSpPr>
        <p:spPr>
          <a:xfrm>
            <a:off x="8149342" y="621700"/>
            <a:ext cx="1989317" cy="452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dirty="0">
                <a:latin typeface="Assistant"/>
                <a:cs typeface="Assistant"/>
                <a:sym typeface="Assistant"/>
              </a:rPr>
              <a:t>EdD Student</a:t>
            </a:r>
            <a:endParaRPr dirty="0"/>
          </a:p>
        </p:txBody>
      </p:sp>
      <p:sp>
        <p:nvSpPr>
          <p:cNvPr id="201" name="Google Shape;201;p9"/>
          <p:cNvSpPr txBox="1"/>
          <p:nvPr/>
        </p:nvSpPr>
        <p:spPr>
          <a:xfrm>
            <a:off x="7278860" y="1057875"/>
            <a:ext cx="3730280" cy="452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Chris Manley</a:t>
            </a:r>
            <a:endParaRPr dirty="0"/>
          </a:p>
        </p:txBody>
      </p:sp>
      <p:grpSp>
        <p:nvGrpSpPr>
          <p:cNvPr id="202" name="Google Shape;202;p9"/>
          <p:cNvGrpSpPr/>
          <p:nvPr/>
        </p:nvGrpSpPr>
        <p:grpSpPr>
          <a:xfrm>
            <a:off x="538637" y="2566212"/>
            <a:ext cx="2068476" cy="2068476"/>
            <a:chOff x="0" y="0"/>
            <a:chExt cx="812800" cy="812800"/>
          </a:xfrm>
        </p:grpSpPr>
        <p:sp>
          <p:nvSpPr>
            <p:cNvPr id="203" name="Google Shape;203;p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22352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5" name="Google Shape;205;p9"/>
          <p:cNvGrpSpPr/>
          <p:nvPr/>
        </p:nvGrpSpPr>
        <p:grpSpPr>
          <a:xfrm>
            <a:off x="15679702" y="497736"/>
            <a:ext cx="2068476" cy="2068476"/>
            <a:chOff x="0" y="0"/>
            <a:chExt cx="812800" cy="812800"/>
          </a:xfrm>
        </p:grpSpPr>
        <p:sp>
          <p:nvSpPr>
            <p:cNvPr id="206" name="Google Shape;206;p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22352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8" name="Google Shape;208;p9"/>
          <p:cNvGrpSpPr/>
          <p:nvPr/>
        </p:nvGrpSpPr>
        <p:grpSpPr>
          <a:xfrm>
            <a:off x="15679702" y="5143500"/>
            <a:ext cx="2068476" cy="2068476"/>
            <a:chOff x="0" y="0"/>
            <a:chExt cx="812800" cy="812800"/>
          </a:xfrm>
        </p:grpSpPr>
        <p:sp>
          <p:nvSpPr>
            <p:cNvPr id="209" name="Google Shape;209;p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22352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11" name="Google Shape;211;p9"/>
          <p:cNvGrpSpPr/>
          <p:nvPr/>
        </p:nvGrpSpPr>
        <p:grpSpPr>
          <a:xfrm>
            <a:off x="538637" y="7189824"/>
            <a:ext cx="2068476" cy="2068476"/>
            <a:chOff x="0" y="0"/>
            <a:chExt cx="812800" cy="812800"/>
          </a:xfrm>
        </p:grpSpPr>
        <p:sp>
          <p:nvSpPr>
            <p:cNvPr id="212" name="Google Shape;212;p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22352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7279"/>
        </a:solidFill>
        <a:effectLst/>
      </p:bgPr>
    </p:bg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1"/>
          <p:cNvSpPr/>
          <p:nvPr/>
        </p:nvSpPr>
        <p:spPr>
          <a:xfrm>
            <a:off x="6667625" y="2033223"/>
            <a:ext cx="5016197" cy="5016197"/>
          </a:xfrm>
          <a:custGeom>
            <a:avLst/>
            <a:gdLst/>
            <a:ahLst/>
            <a:cxnLst/>
            <a:rect l="l" t="t" r="r" b="b"/>
            <a:pathLst>
              <a:path w="5016197" h="5016197" extrusionOk="0">
                <a:moveTo>
                  <a:pt x="0" y="0"/>
                </a:moveTo>
                <a:lnTo>
                  <a:pt x="5016197" y="0"/>
                </a:lnTo>
                <a:lnTo>
                  <a:pt x="5016197" y="5016197"/>
                </a:lnTo>
                <a:lnTo>
                  <a:pt x="0" y="50161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60" name="Google Shape;260;p11"/>
          <p:cNvSpPr txBox="1"/>
          <p:nvPr/>
        </p:nvSpPr>
        <p:spPr>
          <a:xfrm>
            <a:off x="6975606" y="1092867"/>
            <a:ext cx="4295100" cy="428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867" b="0" i="0" u="none" strike="noStrike" cap="none" dirty="0">
                <a:solidFill>
                  <a:srgbClr val="597279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 dirty="0"/>
          </a:p>
        </p:txBody>
      </p:sp>
      <p:grpSp>
        <p:nvGrpSpPr>
          <p:cNvPr id="261" name="Google Shape;261;p11"/>
          <p:cNvGrpSpPr/>
          <p:nvPr/>
        </p:nvGrpSpPr>
        <p:grpSpPr>
          <a:xfrm>
            <a:off x="10449524" y="798924"/>
            <a:ext cx="2468636" cy="2468636"/>
            <a:chOff x="0" y="0"/>
            <a:chExt cx="812800" cy="812800"/>
          </a:xfrm>
        </p:grpSpPr>
        <p:sp>
          <p:nvSpPr>
            <p:cNvPr id="262" name="Google Shape;262;p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F0F1">
                <a:alpha val="254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64" name="Google Shape;264;p11"/>
          <p:cNvGrpSpPr/>
          <p:nvPr/>
        </p:nvGrpSpPr>
        <p:grpSpPr>
          <a:xfrm>
            <a:off x="0" y="7720470"/>
            <a:ext cx="18288000" cy="2566530"/>
            <a:chOff x="0" y="-38100"/>
            <a:chExt cx="4816593" cy="675958"/>
          </a:xfrm>
        </p:grpSpPr>
        <p:sp>
          <p:nvSpPr>
            <p:cNvPr id="265" name="Google Shape;265;p11"/>
            <p:cNvSpPr/>
            <p:nvPr/>
          </p:nvSpPr>
          <p:spPr>
            <a:xfrm>
              <a:off x="0" y="0"/>
              <a:ext cx="4816592" cy="637858"/>
            </a:xfrm>
            <a:custGeom>
              <a:avLst/>
              <a:gdLst/>
              <a:ahLst/>
              <a:cxnLst/>
              <a:rect l="l" t="t" r="r" b="b"/>
              <a:pathLst>
                <a:path w="4816592" h="637858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637858"/>
                  </a:lnTo>
                  <a:lnTo>
                    <a:pt x="0" y="637858"/>
                  </a:lnTo>
                  <a:close/>
                </a:path>
              </a:pathLst>
            </a:custGeom>
            <a:solidFill>
              <a:srgbClr val="EDF0F1">
                <a:alpha val="63921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6" name="Google Shape;266;p11"/>
            <p:cNvSpPr txBox="1"/>
            <p:nvPr/>
          </p:nvSpPr>
          <p:spPr>
            <a:xfrm>
              <a:off x="0" y="-38100"/>
              <a:ext cx="4816593" cy="675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67" name="Google Shape;267;p11"/>
          <p:cNvGrpSpPr/>
          <p:nvPr/>
        </p:nvGrpSpPr>
        <p:grpSpPr>
          <a:xfrm>
            <a:off x="13527802" y="5158416"/>
            <a:ext cx="4760198" cy="2065689"/>
            <a:chOff x="0" y="-192881"/>
            <a:chExt cx="6346930" cy="2754252"/>
          </a:xfrm>
        </p:grpSpPr>
        <p:grpSp>
          <p:nvGrpSpPr>
            <p:cNvPr id="268" name="Google Shape;268;p11"/>
            <p:cNvGrpSpPr/>
            <p:nvPr/>
          </p:nvGrpSpPr>
          <p:grpSpPr>
            <a:xfrm>
              <a:off x="0" y="1841372"/>
              <a:ext cx="6346930" cy="719999"/>
              <a:chOff x="0" y="-38100"/>
              <a:chExt cx="1253715" cy="142222"/>
            </a:xfrm>
          </p:grpSpPr>
          <p:sp>
            <p:nvSpPr>
              <p:cNvPr id="269" name="Google Shape;269;p11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88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0" name="Google Shape;270;p11"/>
              <p:cNvSpPr txBox="1"/>
              <p:nvPr/>
            </p:nvSpPr>
            <p:spPr>
              <a:xfrm>
                <a:off x="0" y="-38100"/>
                <a:ext cx="1253715" cy="14222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71" name="Google Shape;271;p11"/>
            <p:cNvGrpSpPr/>
            <p:nvPr/>
          </p:nvGrpSpPr>
          <p:grpSpPr>
            <a:xfrm>
              <a:off x="0" y="-192881"/>
              <a:ext cx="6346930" cy="719999"/>
              <a:chOff x="0" y="-38100"/>
              <a:chExt cx="1253715" cy="142222"/>
            </a:xfrm>
          </p:grpSpPr>
          <p:sp>
            <p:nvSpPr>
              <p:cNvPr id="272" name="Google Shape;272;p11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88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3" name="Google Shape;273;p11"/>
              <p:cNvSpPr txBox="1"/>
              <p:nvPr/>
            </p:nvSpPr>
            <p:spPr>
              <a:xfrm>
                <a:off x="0" y="-38100"/>
                <a:ext cx="1253715" cy="14222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74" name="Google Shape;274;p11"/>
            <p:cNvGrpSpPr/>
            <p:nvPr/>
          </p:nvGrpSpPr>
          <p:grpSpPr>
            <a:xfrm>
              <a:off x="0" y="824245"/>
              <a:ext cx="6346930" cy="719999"/>
              <a:chOff x="0" y="-38100"/>
              <a:chExt cx="1253715" cy="142222"/>
            </a:xfrm>
          </p:grpSpPr>
          <p:sp>
            <p:nvSpPr>
              <p:cNvPr id="275" name="Google Shape;275;p11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88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6" name="Google Shape;276;p11"/>
              <p:cNvSpPr txBox="1"/>
              <p:nvPr/>
            </p:nvSpPr>
            <p:spPr>
              <a:xfrm>
                <a:off x="0" y="-38100"/>
                <a:ext cx="1253715" cy="14222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277" name="Google Shape;277;p11"/>
          <p:cNvSpPr/>
          <p:nvPr/>
        </p:nvSpPr>
        <p:spPr>
          <a:xfrm rot="5400000" flipH="1">
            <a:off x="0" y="5010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 extrusionOk="0">
                <a:moveTo>
                  <a:pt x="0" y="4114800"/>
                </a:moveTo>
                <a:lnTo>
                  <a:pt x="4114800" y="4114800"/>
                </a:lnTo>
                <a:lnTo>
                  <a:pt x="4114800" y="0"/>
                </a:lnTo>
                <a:lnTo>
                  <a:pt x="0" y="0"/>
                </a:lnTo>
                <a:lnTo>
                  <a:pt x="0" y="411480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grpSp>
        <p:nvGrpSpPr>
          <p:cNvPr id="278" name="Google Shape;278;p11"/>
          <p:cNvGrpSpPr/>
          <p:nvPr/>
        </p:nvGrpSpPr>
        <p:grpSpPr>
          <a:xfrm>
            <a:off x="921094" y="781443"/>
            <a:ext cx="2272613" cy="2417274"/>
            <a:chOff x="0" y="-38100"/>
            <a:chExt cx="598548" cy="636648"/>
          </a:xfrm>
        </p:grpSpPr>
        <p:sp>
          <p:nvSpPr>
            <p:cNvPr id="279" name="Google Shape;279;p11"/>
            <p:cNvSpPr/>
            <p:nvPr/>
          </p:nvSpPr>
          <p:spPr>
            <a:xfrm>
              <a:off x="0" y="0"/>
              <a:ext cx="598548" cy="598548"/>
            </a:xfrm>
            <a:custGeom>
              <a:avLst/>
              <a:gdLst/>
              <a:ahLst/>
              <a:cxnLst/>
              <a:rect l="l" t="t" r="r" b="b"/>
              <a:pathLst>
                <a:path w="598548" h="598548" extrusionOk="0">
                  <a:moveTo>
                    <a:pt x="0" y="0"/>
                  </a:moveTo>
                  <a:lnTo>
                    <a:pt x="598548" y="0"/>
                  </a:lnTo>
                  <a:lnTo>
                    <a:pt x="598548" y="598548"/>
                  </a:lnTo>
                  <a:lnTo>
                    <a:pt x="0" y="598548"/>
                  </a:lnTo>
                  <a:close/>
                </a:path>
              </a:pathLst>
            </a:custGeom>
            <a:solidFill>
              <a:srgbClr val="F1F1F1">
                <a:alpha val="26666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0" name="Google Shape;280;p11"/>
            <p:cNvSpPr txBox="1"/>
            <p:nvPr/>
          </p:nvSpPr>
          <p:spPr>
            <a:xfrm>
              <a:off x="0" y="-38100"/>
              <a:ext cx="598548" cy="63664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81" name="Google Shape;281;p11"/>
          <p:cNvGrpSpPr/>
          <p:nvPr/>
        </p:nvGrpSpPr>
        <p:grpSpPr>
          <a:xfrm>
            <a:off x="16015387" y="-139651"/>
            <a:ext cx="2272613" cy="4980790"/>
            <a:chOff x="0" y="-38100"/>
            <a:chExt cx="598548" cy="1311813"/>
          </a:xfrm>
        </p:grpSpPr>
        <p:sp>
          <p:nvSpPr>
            <p:cNvPr id="282" name="Google Shape;282;p11"/>
            <p:cNvSpPr/>
            <p:nvPr/>
          </p:nvSpPr>
          <p:spPr>
            <a:xfrm>
              <a:off x="0" y="0"/>
              <a:ext cx="598548" cy="1273713"/>
            </a:xfrm>
            <a:custGeom>
              <a:avLst/>
              <a:gdLst/>
              <a:ahLst/>
              <a:cxnLst/>
              <a:rect l="l" t="t" r="r" b="b"/>
              <a:pathLst>
                <a:path w="598548" h="1273713" extrusionOk="0">
                  <a:moveTo>
                    <a:pt x="0" y="0"/>
                  </a:moveTo>
                  <a:lnTo>
                    <a:pt x="598548" y="0"/>
                  </a:lnTo>
                  <a:lnTo>
                    <a:pt x="598548" y="1273713"/>
                  </a:lnTo>
                  <a:lnTo>
                    <a:pt x="0" y="1273713"/>
                  </a:lnTo>
                  <a:close/>
                </a:path>
              </a:pathLst>
            </a:custGeom>
            <a:solidFill>
              <a:srgbClr val="F1F1F1">
                <a:alpha val="26666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3" name="Google Shape;283;p11"/>
            <p:cNvSpPr txBox="1"/>
            <p:nvPr/>
          </p:nvSpPr>
          <p:spPr>
            <a:xfrm>
              <a:off x="0" y="-38100"/>
              <a:ext cx="598548" cy="13118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84" name="Google Shape;284;p11"/>
          <p:cNvSpPr txBox="1"/>
          <p:nvPr/>
        </p:nvSpPr>
        <p:spPr>
          <a:xfrm>
            <a:off x="3523409" y="7989464"/>
            <a:ext cx="11241300" cy="27004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34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Introduction</a:t>
            </a:r>
            <a:endParaRPr dirty="0"/>
          </a:p>
        </p:txBody>
      </p:sp>
      <p:grpSp>
        <p:nvGrpSpPr>
          <p:cNvPr id="285" name="Google Shape;285;p11"/>
          <p:cNvGrpSpPr/>
          <p:nvPr/>
        </p:nvGrpSpPr>
        <p:grpSpPr>
          <a:xfrm>
            <a:off x="921094" y="6050689"/>
            <a:ext cx="4718061" cy="425804"/>
            <a:chOff x="0" y="0"/>
            <a:chExt cx="6290748" cy="567738"/>
          </a:xfrm>
        </p:grpSpPr>
        <p:sp>
          <p:nvSpPr>
            <p:cNvPr id="286" name="Google Shape;286;p11"/>
            <p:cNvSpPr/>
            <p:nvPr/>
          </p:nvSpPr>
          <p:spPr>
            <a:xfrm>
              <a:off x="0" y="0"/>
              <a:ext cx="2813118" cy="567738"/>
            </a:xfrm>
            <a:custGeom>
              <a:avLst/>
              <a:gdLst/>
              <a:ahLst/>
              <a:cxnLst/>
              <a:rect l="l" t="t" r="r" b="b"/>
              <a:pathLst>
                <a:path w="2813118" h="567738" extrusionOk="0">
                  <a:moveTo>
                    <a:pt x="0" y="0"/>
                  </a:moveTo>
                  <a:lnTo>
                    <a:pt x="2813118" y="0"/>
                  </a:lnTo>
                  <a:lnTo>
                    <a:pt x="2813118" y="567738"/>
                  </a:lnTo>
                  <a:lnTo>
                    <a:pt x="0" y="567738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5">
                <a:alphaModFix amt="30000"/>
              </a:blip>
              <a:stretch>
                <a:fillRect/>
              </a:stretch>
            </a:blip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7" name="Google Shape;287;p11"/>
            <p:cNvSpPr/>
            <p:nvPr/>
          </p:nvSpPr>
          <p:spPr>
            <a:xfrm>
              <a:off x="3477630" y="0"/>
              <a:ext cx="2813118" cy="567738"/>
            </a:xfrm>
            <a:custGeom>
              <a:avLst/>
              <a:gdLst/>
              <a:ahLst/>
              <a:cxnLst/>
              <a:rect l="l" t="t" r="r" b="b"/>
              <a:pathLst>
                <a:path w="2813118" h="567738" extrusionOk="0">
                  <a:moveTo>
                    <a:pt x="0" y="0"/>
                  </a:moveTo>
                  <a:lnTo>
                    <a:pt x="2813118" y="0"/>
                  </a:lnTo>
                  <a:lnTo>
                    <a:pt x="2813118" y="567738"/>
                  </a:lnTo>
                  <a:lnTo>
                    <a:pt x="0" y="567738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5">
                <a:alphaModFix amt="30000"/>
              </a:blip>
              <a:stretch>
                <a:fillRect/>
              </a:stretch>
            </a:blip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3">
          <a:extLst>
            <a:ext uri="{FF2B5EF4-FFF2-40B4-BE49-F238E27FC236}">
              <a16:creationId xmlns:a16="http://schemas.microsoft.com/office/drawing/2014/main" id="{A620A6D9-008E-CBC5-E397-AF75D036B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4" name="Google Shape;474;p19">
            <a:extLst>
              <a:ext uri="{FF2B5EF4-FFF2-40B4-BE49-F238E27FC236}">
                <a16:creationId xmlns:a16="http://schemas.microsoft.com/office/drawing/2014/main" id="{92E0B7EE-B2EC-1359-66B5-3BA527AD8B5E}"/>
              </a:ext>
            </a:extLst>
          </p:cNvPr>
          <p:cNvGrpSpPr/>
          <p:nvPr/>
        </p:nvGrpSpPr>
        <p:grpSpPr>
          <a:xfrm>
            <a:off x="0" y="-153500"/>
            <a:ext cx="8011971" cy="10440500"/>
            <a:chOff x="0" y="-38100"/>
            <a:chExt cx="2110149" cy="2749761"/>
          </a:xfrm>
        </p:grpSpPr>
        <p:sp>
          <p:nvSpPr>
            <p:cNvPr id="475" name="Google Shape;475;p19">
              <a:extLst>
                <a:ext uri="{FF2B5EF4-FFF2-40B4-BE49-F238E27FC236}">
                  <a16:creationId xmlns:a16="http://schemas.microsoft.com/office/drawing/2014/main" id="{F12C43DD-6825-E445-D5D6-D16EC8B877ED}"/>
                </a:ext>
              </a:extLst>
            </p:cNvPr>
            <p:cNvSpPr/>
            <p:nvPr/>
          </p:nvSpPr>
          <p:spPr>
            <a:xfrm>
              <a:off x="0" y="0"/>
              <a:ext cx="2110149" cy="2711661"/>
            </a:xfrm>
            <a:custGeom>
              <a:avLst/>
              <a:gdLst/>
              <a:ahLst/>
              <a:cxnLst/>
              <a:rect l="l" t="t" r="r" b="b"/>
              <a:pathLst>
                <a:path w="2110149" h="2711661" extrusionOk="0">
                  <a:moveTo>
                    <a:pt x="0" y="0"/>
                  </a:moveTo>
                  <a:lnTo>
                    <a:pt x="2110149" y="0"/>
                  </a:lnTo>
                  <a:lnTo>
                    <a:pt x="2110149" y="2711661"/>
                  </a:lnTo>
                  <a:lnTo>
                    <a:pt x="0" y="2711661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6" name="Google Shape;476;p19">
              <a:extLst>
                <a:ext uri="{FF2B5EF4-FFF2-40B4-BE49-F238E27FC236}">
                  <a16:creationId xmlns:a16="http://schemas.microsoft.com/office/drawing/2014/main" id="{5450A551-200E-4329-DB4B-4E44406782C8}"/>
                </a:ext>
              </a:extLst>
            </p:cNvPr>
            <p:cNvSpPr txBox="1"/>
            <p:nvPr/>
          </p:nvSpPr>
          <p:spPr>
            <a:xfrm>
              <a:off x="0" y="-38100"/>
              <a:ext cx="2110149" cy="27497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77" name="Google Shape;477;p19">
            <a:extLst>
              <a:ext uri="{FF2B5EF4-FFF2-40B4-BE49-F238E27FC236}">
                <a16:creationId xmlns:a16="http://schemas.microsoft.com/office/drawing/2014/main" id="{2FEFB589-0D44-E932-F26B-BB764EE5FCC2}"/>
              </a:ext>
            </a:extLst>
          </p:cNvPr>
          <p:cNvGrpSpPr/>
          <p:nvPr/>
        </p:nvGrpSpPr>
        <p:grpSpPr>
          <a:xfrm>
            <a:off x="9714834" y="2728890"/>
            <a:ext cx="1625191" cy="1625191"/>
            <a:chOff x="0" y="0"/>
            <a:chExt cx="812800" cy="812800"/>
          </a:xfrm>
        </p:grpSpPr>
        <p:sp>
          <p:nvSpPr>
            <p:cNvPr id="478" name="Google Shape;478;p19">
              <a:extLst>
                <a:ext uri="{FF2B5EF4-FFF2-40B4-BE49-F238E27FC236}">
                  <a16:creationId xmlns:a16="http://schemas.microsoft.com/office/drawing/2014/main" id="{2CE5FFE8-47FC-C2DD-D7F3-B62CD6221C1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19">
              <a:extLst>
                <a:ext uri="{FF2B5EF4-FFF2-40B4-BE49-F238E27FC236}">
                  <a16:creationId xmlns:a16="http://schemas.microsoft.com/office/drawing/2014/main" id="{C4BAD6B0-7E29-3397-DFB1-CF49032C62D4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80" name="Google Shape;480;p19">
            <a:extLst>
              <a:ext uri="{FF2B5EF4-FFF2-40B4-BE49-F238E27FC236}">
                <a16:creationId xmlns:a16="http://schemas.microsoft.com/office/drawing/2014/main" id="{81756A22-5970-19F5-F433-D7E441C27815}"/>
              </a:ext>
            </a:extLst>
          </p:cNvPr>
          <p:cNvGrpSpPr/>
          <p:nvPr/>
        </p:nvGrpSpPr>
        <p:grpSpPr>
          <a:xfrm>
            <a:off x="9714834" y="5180999"/>
            <a:ext cx="1625191" cy="1625191"/>
            <a:chOff x="0" y="0"/>
            <a:chExt cx="812800" cy="812800"/>
          </a:xfrm>
        </p:grpSpPr>
        <p:sp>
          <p:nvSpPr>
            <p:cNvPr id="481" name="Google Shape;481;p19">
              <a:extLst>
                <a:ext uri="{FF2B5EF4-FFF2-40B4-BE49-F238E27FC236}">
                  <a16:creationId xmlns:a16="http://schemas.microsoft.com/office/drawing/2014/main" id="{3EEF21CF-2774-56DD-5494-4B75722ADC8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19">
              <a:extLst>
                <a:ext uri="{FF2B5EF4-FFF2-40B4-BE49-F238E27FC236}">
                  <a16:creationId xmlns:a16="http://schemas.microsoft.com/office/drawing/2014/main" id="{1BD98CB8-611B-6631-D681-9A5449078923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83" name="Google Shape;483;p19">
            <a:extLst>
              <a:ext uri="{FF2B5EF4-FFF2-40B4-BE49-F238E27FC236}">
                <a16:creationId xmlns:a16="http://schemas.microsoft.com/office/drawing/2014/main" id="{61A04D86-7B35-FE94-4D6E-883AA51FFC1C}"/>
              </a:ext>
            </a:extLst>
          </p:cNvPr>
          <p:cNvGrpSpPr/>
          <p:nvPr/>
        </p:nvGrpSpPr>
        <p:grpSpPr>
          <a:xfrm>
            <a:off x="9714834" y="7633109"/>
            <a:ext cx="1625191" cy="1625191"/>
            <a:chOff x="0" y="0"/>
            <a:chExt cx="812800" cy="812800"/>
          </a:xfrm>
        </p:grpSpPr>
        <p:sp>
          <p:nvSpPr>
            <p:cNvPr id="484" name="Google Shape;484;p19">
              <a:extLst>
                <a:ext uri="{FF2B5EF4-FFF2-40B4-BE49-F238E27FC236}">
                  <a16:creationId xmlns:a16="http://schemas.microsoft.com/office/drawing/2014/main" id="{47A3EA5A-8CBC-CCF9-A73B-8E44CF294F2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19">
              <a:extLst>
                <a:ext uri="{FF2B5EF4-FFF2-40B4-BE49-F238E27FC236}">
                  <a16:creationId xmlns:a16="http://schemas.microsoft.com/office/drawing/2014/main" id="{434CBF4C-A592-E9EC-9522-3B2EC928B571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86" name="Google Shape;486;p19">
            <a:extLst>
              <a:ext uri="{FF2B5EF4-FFF2-40B4-BE49-F238E27FC236}">
                <a16:creationId xmlns:a16="http://schemas.microsoft.com/office/drawing/2014/main" id="{D40DB1DA-90AF-ED84-99B9-4B19DE44F7F8}"/>
              </a:ext>
            </a:extLst>
          </p:cNvPr>
          <p:cNvGrpSpPr/>
          <p:nvPr/>
        </p:nvGrpSpPr>
        <p:grpSpPr>
          <a:xfrm>
            <a:off x="220777" y="1130480"/>
            <a:ext cx="9446809" cy="8405405"/>
            <a:chOff x="0" y="-38100"/>
            <a:chExt cx="1573634" cy="2203239"/>
          </a:xfrm>
        </p:grpSpPr>
        <p:sp>
          <p:nvSpPr>
            <p:cNvPr id="487" name="Google Shape;487;p19">
              <a:extLst>
                <a:ext uri="{FF2B5EF4-FFF2-40B4-BE49-F238E27FC236}">
                  <a16:creationId xmlns:a16="http://schemas.microsoft.com/office/drawing/2014/main" id="{F19F5D94-BC3F-EA85-34B3-307441B43BCA}"/>
                </a:ext>
              </a:extLst>
            </p:cNvPr>
            <p:cNvSpPr/>
            <p:nvPr/>
          </p:nvSpPr>
          <p:spPr>
            <a:xfrm>
              <a:off x="0" y="0"/>
              <a:ext cx="1573634" cy="2165139"/>
            </a:xfrm>
            <a:custGeom>
              <a:avLst/>
              <a:gdLst/>
              <a:ahLst/>
              <a:cxnLst/>
              <a:rect l="l" t="t" r="r" b="b"/>
              <a:pathLst>
                <a:path w="1573634" h="2165139" extrusionOk="0">
                  <a:moveTo>
                    <a:pt x="98476" y="0"/>
                  </a:moveTo>
                  <a:lnTo>
                    <a:pt x="1475158" y="0"/>
                  </a:lnTo>
                  <a:cubicBezTo>
                    <a:pt x="1529545" y="0"/>
                    <a:pt x="1573634" y="44089"/>
                    <a:pt x="1573634" y="98476"/>
                  </a:cubicBezTo>
                  <a:lnTo>
                    <a:pt x="1573634" y="2066662"/>
                  </a:lnTo>
                  <a:cubicBezTo>
                    <a:pt x="1573634" y="2092780"/>
                    <a:pt x="1563259" y="2117828"/>
                    <a:pt x="1544791" y="2136296"/>
                  </a:cubicBezTo>
                  <a:cubicBezTo>
                    <a:pt x="1526323" y="2154764"/>
                    <a:pt x="1501276" y="2165139"/>
                    <a:pt x="1475158" y="2165139"/>
                  </a:cubicBezTo>
                  <a:lnTo>
                    <a:pt x="98476" y="2165139"/>
                  </a:lnTo>
                  <a:cubicBezTo>
                    <a:pt x="72359" y="2165139"/>
                    <a:pt x="47311" y="2154764"/>
                    <a:pt x="28843" y="2136296"/>
                  </a:cubicBezTo>
                  <a:cubicBezTo>
                    <a:pt x="10375" y="2117828"/>
                    <a:pt x="0" y="2092780"/>
                    <a:pt x="0" y="2066662"/>
                  </a:cubicBezTo>
                  <a:lnTo>
                    <a:pt x="0" y="98476"/>
                  </a:lnTo>
                  <a:cubicBezTo>
                    <a:pt x="0" y="72359"/>
                    <a:pt x="10375" y="47311"/>
                    <a:pt x="28843" y="28843"/>
                  </a:cubicBezTo>
                  <a:cubicBezTo>
                    <a:pt x="47311" y="10375"/>
                    <a:pt x="72359" y="0"/>
                    <a:pt x="98476" y="0"/>
                  </a:cubicBezTo>
                  <a:close/>
                </a:path>
              </a:pathLst>
            </a:custGeom>
            <a:solidFill>
              <a:srgbClr val="FFFFFF">
                <a:alpha val="42352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19">
              <a:extLst>
                <a:ext uri="{FF2B5EF4-FFF2-40B4-BE49-F238E27FC236}">
                  <a16:creationId xmlns:a16="http://schemas.microsoft.com/office/drawing/2014/main" id="{A9BDC7E0-319A-95AB-6E98-0DD7B82A352C}"/>
                </a:ext>
              </a:extLst>
            </p:cNvPr>
            <p:cNvSpPr txBox="1"/>
            <p:nvPr/>
          </p:nvSpPr>
          <p:spPr>
            <a:xfrm>
              <a:off x="0" y="-38100"/>
              <a:ext cx="1573634" cy="22032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9" name="Google Shape;489;p19">
            <a:extLst>
              <a:ext uri="{FF2B5EF4-FFF2-40B4-BE49-F238E27FC236}">
                <a16:creationId xmlns:a16="http://schemas.microsoft.com/office/drawing/2014/main" id="{DD37808E-6853-F9A7-2A1C-9606D11ED093}"/>
              </a:ext>
            </a:extLst>
          </p:cNvPr>
          <p:cNvPicPr preferRelativeResize="0"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65" r="-560" b="-62"/>
          <a:stretch/>
        </p:blipFill>
        <p:spPr>
          <a:xfrm>
            <a:off x="560620" y="1746981"/>
            <a:ext cx="8583380" cy="714361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90" name="Google Shape;490;p19">
            <a:extLst>
              <a:ext uri="{FF2B5EF4-FFF2-40B4-BE49-F238E27FC236}">
                <a16:creationId xmlns:a16="http://schemas.microsoft.com/office/drawing/2014/main" id="{6EEE81F3-7F85-5560-79D0-ACD4AF1198A6}"/>
              </a:ext>
            </a:extLst>
          </p:cNvPr>
          <p:cNvGrpSpPr/>
          <p:nvPr/>
        </p:nvGrpSpPr>
        <p:grpSpPr>
          <a:xfrm>
            <a:off x="5321234" y="7633109"/>
            <a:ext cx="1625191" cy="1625191"/>
            <a:chOff x="0" y="0"/>
            <a:chExt cx="812800" cy="812800"/>
          </a:xfrm>
        </p:grpSpPr>
        <p:sp>
          <p:nvSpPr>
            <p:cNvPr id="491" name="Google Shape;491;p19">
              <a:extLst>
                <a:ext uri="{FF2B5EF4-FFF2-40B4-BE49-F238E27FC236}">
                  <a16:creationId xmlns:a16="http://schemas.microsoft.com/office/drawing/2014/main" id="{A86D7DD5-E53C-33FD-9D1C-9B4CA3DB164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19">
              <a:extLst>
                <a:ext uri="{FF2B5EF4-FFF2-40B4-BE49-F238E27FC236}">
                  <a16:creationId xmlns:a16="http://schemas.microsoft.com/office/drawing/2014/main" id="{23E9A1AB-7049-15B0-2478-17F6A9EA40C2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93" name="Google Shape;493;p19">
            <a:extLst>
              <a:ext uri="{FF2B5EF4-FFF2-40B4-BE49-F238E27FC236}">
                <a16:creationId xmlns:a16="http://schemas.microsoft.com/office/drawing/2014/main" id="{31D502BC-E44D-8A36-53B7-8B6C22613511}"/>
              </a:ext>
            </a:extLst>
          </p:cNvPr>
          <p:cNvSpPr txBox="1"/>
          <p:nvPr/>
        </p:nvSpPr>
        <p:spPr>
          <a:xfrm>
            <a:off x="11979460" y="2901811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Management vs. Leadership</a:t>
            </a:r>
            <a:endParaRPr dirty="0"/>
          </a:p>
        </p:txBody>
      </p:sp>
      <p:sp>
        <p:nvSpPr>
          <p:cNvPr id="494" name="Google Shape;494;p19">
            <a:extLst>
              <a:ext uri="{FF2B5EF4-FFF2-40B4-BE49-F238E27FC236}">
                <a16:creationId xmlns:a16="http://schemas.microsoft.com/office/drawing/2014/main" id="{F9DDB168-B246-6353-D988-BF5F61201776}"/>
              </a:ext>
            </a:extLst>
          </p:cNvPr>
          <p:cNvSpPr txBox="1"/>
          <p:nvPr/>
        </p:nvSpPr>
        <p:spPr>
          <a:xfrm>
            <a:off x="11979460" y="5318786"/>
            <a:ext cx="5747920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Understand the Leadership Position</a:t>
            </a:r>
            <a:endParaRPr dirty="0"/>
          </a:p>
        </p:txBody>
      </p:sp>
      <p:sp>
        <p:nvSpPr>
          <p:cNvPr id="495" name="Google Shape;495;p19">
            <a:extLst>
              <a:ext uri="{FF2B5EF4-FFF2-40B4-BE49-F238E27FC236}">
                <a16:creationId xmlns:a16="http://schemas.microsoft.com/office/drawing/2014/main" id="{1B42108C-1EEC-1D1E-9499-7C46BCC251A6}"/>
              </a:ext>
            </a:extLst>
          </p:cNvPr>
          <p:cNvSpPr/>
          <p:nvPr/>
        </p:nvSpPr>
        <p:spPr>
          <a:xfrm>
            <a:off x="15797635" y="7811404"/>
            <a:ext cx="2490365" cy="2490365"/>
          </a:xfrm>
          <a:custGeom>
            <a:avLst/>
            <a:gdLst/>
            <a:ahLst/>
            <a:cxnLst/>
            <a:rect l="l" t="t" r="r" b="b"/>
            <a:pathLst>
              <a:path w="2490365" h="2490365" extrusionOk="0">
                <a:moveTo>
                  <a:pt x="0" y="0"/>
                </a:moveTo>
                <a:lnTo>
                  <a:pt x="2490365" y="0"/>
                </a:lnTo>
                <a:lnTo>
                  <a:pt x="2490365" y="2490364"/>
                </a:lnTo>
                <a:lnTo>
                  <a:pt x="0" y="249036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 cstate="hqprint">
              <a:alphaModFix amt="3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96" name="Google Shape;496;p19">
            <a:extLst>
              <a:ext uri="{FF2B5EF4-FFF2-40B4-BE49-F238E27FC236}">
                <a16:creationId xmlns:a16="http://schemas.microsoft.com/office/drawing/2014/main" id="{EA3B88CE-F2D4-C6EE-93F4-643126BBBB12}"/>
              </a:ext>
            </a:extLst>
          </p:cNvPr>
          <p:cNvSpPr txBox="1"/>
          <p:nvPr/>
        </p:nvSpPr>
        <p:spPr>
          <a:xfrm>
            <a:off x="11979460" y="7735204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Great leaders</a:t>
            </a:r>
            <a:endParaRPr dirty="0"/>
          </a:p>
        </p:txBody>
      </p:sp>
      <p:sp>
        <p:nvSpPr>
          <p:cNvPr id="497" name="Google Shape;497;p19">
            <a:extLst>
              <a:ext uri="{FF2B5EF4-FFF2-40B4-BE49-F238E27FC236}">
                <a16:creationId xmlns:a16="http://schemas.microsoft.com/office/drawing/2014/main" id="{4ED2EE40-BAA4-E4F0-38C4-311F8907212D}"/>
              </a:ext>
            </a:extLst>
          </p:cNvPr>
          <p:cNvSpPr txBox="1"/>
          <p:nvPr/>
        </p:nvSpPr>
        <p:spPr>
          <a:xfrm>
            <a:off x="11979460" y="3406879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Institute of Leadership and Management Level 5</a:t>
            </a:r>
            <a:endParaRPr dirty="0"/>
          </a:p>
        </p:txBody>
      </p:sp>
      <p:sp>
        <p:nvSpPr>
          <p:cNvPr id="498" name="Google Shape;498;p19">
            <a:extLst>
              <a:ext uri="{FF2B5EF4-FFF2-40B4-BE49-F238E27FC236}">
                <a16:creationId xmlns:a16="http://schemas.microsoft.com/office/drawing/2014/main" id="{E26AFC01-4B9F-FFED-FDFE-7B5597E6F1DE}"/>
              </a:ext>
            </a:extLst>
          </p:cNvPr>
          <p:cNvSpPr txBox="1"/>
          <p:nvPr/>
        </p:nvSpPr>
        <p:spPr>
          <a:xfrm>
            <a:off x="11979460" y="5823854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Assistant"/>
                <a:cs typeface="Assistant"/>
                <a:sym typeface="Assistant"/>
              </a:rPr>
              <a:t>Better productivity, happier employees, sense of self worth, success</a:t>
            </a:r>
            <a:endParaRPr dirty="0"/>
          </a:p>
        </p:txBody>
      </p:sp>
      <p:sp>
        <p:nvSpPr>
          <p:cNvPr id="499" name="Google Shape;499;p19">
            <a:extLst>
              <a:ext uri="{FF2B5EF4-FFF2-40B4-BE49-F238E27FC236}">
                <a16:creationId xmlns:a16="http://schemas.microsoft.com/office/drawing/2014/main" id="{278F20DC-41D4-22CA-1902-60CB508EFA9E}"/>
              </a:ext>
            </a:extLst>
          </p:cNvPr>
          <p:cNvSpPr txBox="1"/>
          <p:nvPr/>
        </p:nvSpPr>
        <p:spPr>
          <a:xfrm>
            <a:off x="11979460" y="8240272"/>
            <a:ext cx="4681200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Commodore David Russell</a:t>
            </a:r>
          </a:p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Assistant"/>
                <a:cs typeface="Assistant"/>
                <a:sym typeface="Assistant"/>
              </a:rPr>
              <a:t>Jocko </a:t>
            </a:r>
            <a:r>
              <a:rPr lang="en-US" sz="2000" dirty="0" err="1">
                <a:latin typeface="Assistant"/>
                <a:cs typeface="Assistant"/>
                <a:sym typeface="Assistant"/>
              </a:rPr>
              <a:t>Willink</a:t>
            </a:r>
            <a:endParaRPr lang="en-US" sz="2000" dirty="0">
              <a:latin typeface="Assistant"/>
              <a:cs typeface="Assistant"/>
              <a:sym typeface="Assistant"/>
            </a:endParaRPr>
          </a:p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Assistant"/>
                <a:cs typeface="Assistant"/>
                <a:sym typeface="Assistant"/>
              </a:rPr>
              <a:t>Major Richard Winters</a:t>
            </a:r>
            <a:endParaRPr dirty="0"/>
          </a:p>
        </p:txBody>
      </p:sp>
      <p:sp>
        <p:nvSpPr>
          <p:cNvPr id="500" name="Google Shape;500;p19">
            <a:extLst>
              <a:ext uri="{FF2B5EF4-FFF2-40B4-BE49-F238E27FC236}">
                <a16:creationId xmlns:a16="http://schemas.microsoft.com/office/drawing/2014/main" id="{1F6C360D-0F83-5DD0-0AA3-1645E71026BC}"/>
              </a:ext>
            </a:extLst>
          </p:cNvPr>
          <p:cNvSpPr txBox="1"/>
          <p:nvPr/>
        </p:nvSpPr>
        <p:spPr>
          <a:xfrm>
            <a:off x="9714834" y="402809"/>
            <a:ext cx="5882878" cy="19389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Leadership</a:t>
            </a:r>
            <a:endParaRPr sz="9000" dirty="0"/>
          </a:p>
        </p:txBody>
      </p:sp>
      <p:sp>
        <p:nvSpPr>
          <p:cNvPr id="501" name="Google Shape;501;p19">
            <a:extLst>
              <a:ext uri="{FF2B5EF4-FFF2-40B4-BE49-F238E27FC236}">
                <a16:creationId xmlns:a16="http://schemas.microsoft.com/office/drawing/2014/main" id="{46A66331-4201-3756-6C11-9AA40A8474EF}"/>
              </a:ext>
            </a:extLst>
          </p:cNvPr>
          <p:cNvSpPr/>
          <p:nvPr/>
        </p:nvSpPr>
        <p:spPr>
          <a:xfrm>
            <a:off x="10066805" y="5527032"/>
            <a:ext cx="921249" cy="933125"/>
          </a:xfrm>
          <a:custGeom>
            <a:avLst/>
            <a:gdLst/>
            <a:ahLst/>
            <a:cxnLst/>
            <a:rect l="l" t="t" r="r" b="b"/>
            <a:pathLst>
              <a:path w="921249" h="933125" extrusionOk="0">
                <a:moveTo>
                  <a:pt x="0" y="0"/>
                </a:moveTo>
                <a:lnTo>
                  <a:pt x="921249" y="0"/>
                </a:lnTo>
                <a:lnTo>
                  <a:pt x="921249" y="933125"/>
                </a:lnTo>
                <a:lnTo>
                  <a:pt x="0" y="9331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02" name="Google Shape;502;p19">
            <a:extLst>
              <a:ext uri="{FF2B5EF4-FFF2-40B4-BE49-F238E27FC236}">
                <a16:creationId xmlns:a16="http://schemas.microsoft.com/office/drawing/2014/main" id="{758C377A-E96D-919A-43DB-2FEC6E5A2890}"/>
              </a:ext>
            </a:extLst>
          </p:cNvPr>
          <p:cNvSpPr/>
          <p:nvPr/>
        </p:nvSpPr>
        <p:spPr>
          <a:xfrm>
            <a:off x="10177555" y="2999288"/>
            <a:ext cx="699749" cy="1010136"/>
          </a:xfrm>
          <a:custGeom>
            <a:avLst/>
            <a:gdLst/>
            <a:ahLst/>
            <a:cxnLst/>
            <a:rect l="l" t="t" r="r" b="b"/>
            <a:pathLst>
              <a:path w="699749" h="1010136" extrusionOk="0">
                <a:moveTo>
                  <a:pt x="0" y="0"/>
                </a:moveTo>
                <a:lnTo>
                  <a:pt x="699749" y="0"/>
                </a:lnTo>
                <a:lnTo>
                  <a:pt x="699749" y="1010136"/>
                </a:lnTo>
                <a:lnTo>
                  <a:pt x="0" y="101013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03" name="Google Shape;503;p19">
            <a:extLst>
              <a:ext uri="{FF2B5EF4-FFF2-40B4-BE49-F238E27FC236}">
                <a16:creationId xmlns:a16="http://schemas.microsoft.com/office/drawing/2014/main" id="{5E35C70B-3950-4985-CF40-065679AB5CC4}"/>
              </a:ext>
            </a:extLst>
          </p:cNvPr>
          <p:cNvSpPr/>
          <p:nvPr/>
        </p:nvSpPr>
        <p:spPr>
          <a:xfrm>
            <a:off x="10066805" y="8028026"/>
            <a:ext cx="858777" cy="835356"/>
          </a:xfrm>
          <a:custGeom>
            <a:avLst/>
            <a:gdLst/>
            <a:ahLst/>
            <a:cxnLst/>
            <a:rect l="l" t="t" r="r" b="b"/>
            <a:pathLst>
              <a:path w="858777" h="835356" extrusionOk="0">
                <a:moveTo>
                  <a:pt x="0" y="0"/>
                </a:moveTo>
                <a:lnTo>
                  <a:pt x="858777" y="0"/>
                </a:lnTo>
                <a:lnTo>
                  <a:pt x="858777" y="835356"/>
                </a:lnTo>
                <a:lnTo>
                  <a:pt x="0" y="83535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D8E1C6-FC54-6693-25CF-A631F1FC62B8}"/>
              </a:ext>
            </a:extLst>
          </p:cNvPr>
          <p:cNvSpPr txBox="1"/>
          <p:nvPr/>
        </p:nvSpPr>
        <p:spPr>
          <a:xfrm>
            <a:off x="680559" y="8970133"/>
            <a:ext cx="915333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makingteamswork.co</a:t>
            </a:r>
            <a:r>
              <a:rPr lang="en-US" dirty="0"/>
              <a:t>/2020/08/17/taking-ownership/</a:t>
            </a:r>
          </a:p>
        </p:txBody>
      </p:sp>
    </p:spTree>
    <p:extLst>
      <p:ext uri="{BB962C8B-B14F-4D97-AF65-F5344CB8AC3E}">
        <p14:creationId xmlns:p14="http://schemas.microsoft.com/office/powerpoint/2010/main" val="1261204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8">
          <a:extLst>
            <a:ext uri="{FF2B5EF4-FFF2-40B4-BE49-F238E27FC236}">
              <a16:creationId xmlns:a16="http://schemas.microsoft.com/office/drawing/2014/main" id="{1AAD2F71-45CA-4F0E-AEDD-2E134E5C87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9" name="Google Shape;609;p24">
            <a:extLst>
              <a:ext uri="{FF2B5EF4-FFF2-40B4-BE49-F238E27FC236}">
                <a16:creationId xmlns:a16="http://schemas.microsoft.com/office/drawing/2014/main" id="{607EBAD9-27CC-6E5F-7CC1-64CF067B4F2C}"/>
              </a:ext>
            </a:extLst>
          </p:cNvPr>
          <p:cNvPicPr preferRelativeResize="0"/>
          <p:nvPr/>
        </p:nvPicPr>
        <p:blipFill rotWithShape="1">
          <a:blip r:embed="rId3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10" name="Google Shape;610;p24">
            <a:extLst>
              <a:ext uri="{FF2B5EF4-FFF2-40B4-BE49-F238E27FC236}">
                <a16:creationId xmlns:a16="http://schemas.microsoft.com/office/drawing/2014/main" id="{3ED735E7-C66C-9035-2BF5-8C94F77F6D54}"/>
              </a:ext>
            </a:extLst>
          </p:cNvPr>
          <p:cNvGrpSpPr/>
          <p:nvPr/>
        </p:nvGrpSpPr>
        <p:grpSpPr>
          <a:xfrm>
            <a:off x="12719146" y="0"/>
            <a:ext cx="5568854" cy="8394337"/>
            <a:chOff x="0" y="-38100"/>
            <a:chExt cx="1466694" cy="2210854"/>
          </a:xfrm>
        </p:grpSpPr>
        <p:sp>
          <p:nvSpPr>
            <p:cNvPr id="611" name="Google Shape;611;p24">
              <a:extLst>
                <a:ext uri="{FF2B5EF4-FFF2-40B4-BE49-F238E27FC236}">
                  <a16:creationId xmlns:a16="http://schemas.microsoft.com/office/drawing/2014/main" id="{F3B0F43B-B75C-DBD6-C2C2-2FB7A3C20336}"/>
                </a:ext>
              </a:extLst>
            </p:cNvPr>
            <p:cNvSpPr/>
            <p:nvPr/>
          </p:nvSpPr>
          <p:spPr>
            <a:xfrm>
              <a:off x="0" y="0"/>
              <a:ext cx="1466694" cy="2172754"/>
            </a:xfrm>
            <a:custGeom>
              <a:avLst/>
              <a:gdLst/>
              <a:ahLst/>
              <a:cxnLst/>
              <a:rect l="l" t="t" r="r" b="b"/>
              <a:pathLst>
                <a:path w="1466694" h="2172754" extrusionOk="0">
                  <a:moveTo>
                    <a:pt x="120949" y="0"/>
                  </a:moveTo>
                  <a:lnTo>
                    <a:pt x="1345745" y="0"/>
                  </a:lnTo>
                  <a:cubicBezTo>
                    <a:pt x="1412544" y="0"/>
                    <a:pt x="1466694" y="54151"/>
                    <a:pt x="1466694" y="120949"/>
                  </a:cubicBezTo>
                  <a:lnTo>
                    <a:pt x="1466694" y="2051805"/>
                  </a:lnTo>
                  <a:cubicBezTo>
                    <a:pt x="1466694" y="2083883"/>
                    <a:pt x="1453951" y="2114647"/>
                    <a:pt x="1431269" y="2137329"/>
                  </a:cubicBezTo>
                  <a:cubicBezTo>
                    <a:pt x="1408587" y="2160011"/>
                    <a:pt x="1377823" y="2172754"/>
                    <a:pt x="1345745" y="2172754"/>
                  </a:cubicBezTo>
                  <a:lnTo>
                    <a:pt x="120949" y="2172754"/>
                  </a:lnTo>
                  <a:cubicBezTo>
                    <a:pt x="88871" y="2172754"/>
                    <a:pt x="58107" y="2160011"/>
                    <a:pt x="35425" y="2137329"/>
                  </a:cubicBezTo>
                  <a:cubicBezTo>
                    <a:pt x="12743" y="2114647"/>
                    <a:pt x="0" y="2083883"/>
                    <a:pt x="0" y="2051805"/>
                  </a:cubicBezTo>
                  <a:lnTo>
                    <a:pt x="0" y="120949"/>
                  </a:lnTo>
                  <a:cubicBezTo>
                    <a:pt x="0" y="88871"/>
                    <a:pt x="12743" y="58107"/>
                    <a:pt x="35425" y="35425"/>
                  </a:cubicBezTo>
                  <a:cubicBezTo>
                    <a:pt x="58107" y="12743"/>
                    <a:pt x="88871" y="0"/>
                    <a:pt x="120949" y="0"/>
                  </a:cubicBezTo>
                  <a:close/>
                </a:path>
              </a:pathLst>
            </a:custGeom>
            <a:solidFill>
              <a:srgbClr val="597279">
                <a:alpha val="73333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24">
              <a:extLst>
                <a:ext uri="{FF2B5EF4-FFF2-40B4-BE49-F238E27FC236}">
                  <a16:creationId xmlns:a16="http://schemas.microsoft.com/office/drawing/2014/main" id="{EC3CAD3D-7941-8A85-78C7-171E391C55E2}"/>
                </a:ext>
              </a:extLst>
            </p:cNvPr>
            <p:cNvSpPr txBox="1"/>
            <p:nvPr/>
          </p:nvSpPr>
          <p:spPr>
            <a:xfrm>
              <a:off x="0" y="-38100"/>
              <a:ext cx="1466694" cy="22108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13" name="Google Shape;613;p24">
            <a:extLst>
              <a:ext uri="{FF2B5EF4-FFF2-40B4-BE49-F238E27FC236}">
                <a16:creationId xmlns:a16="http://schemas.microsoft.com/office/drawing/2014/main" id="{00744D9D-EEB2-787E-EC09-48642D00864F}"/>
              </a:ext>
            </a:extLst>
          </p:cNvPr>
          <p:cNvSpPr txBox="1"/>
          <p:nvPr/>
        </p:nvSpPr>
        <p:spPr>
          <a:xfrm>
            <a:off x="13514634" y="2412611"/>
            <a:ext cx="3977878" cy="32747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These influential leaders have shaped industries, inspired innovation, and transformed the way we think about leadership, technology, and business. Their contributions continue to influence generations of leaders, engineers, and entrepreneurs.</a:t>
            </a:r>
            <a:endParaRPr dirty="0"/>
          </a:p>
        </p:txBody>
      </p:sp>
      <p:sp>
        <p:nvSpPr>
          <p:cNvPr id="614" name="Google Shape;614;p24">
            <a:extLst>
              <a:ext uri="{FF2B5EF4-FFF2-40B4-BE49-F238E27FC236}">
                <a16:creationId xmlns:a16="http://schemas.microsoft.com/office/drawing/2014/main" id="{6E7DCF05-BA4D-CEC1-47D4-90B612AD59D1}"/>
              </a:ext>
            </a:extLst>
          </p:cNvPr>
          <p:cNvSpPr txBox="1"/>
          <p:nvPr/>
        </p:nvSpPr>
        <p:spPr>
          <a:xfrm>
            <a:off x="13514634" y="962025"/>
            <a:ext cx="3977878" cy="1309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Visionaries that changed the World</a:t>
            </a:r>
            <a:endParaRPr sz="2800" dirty="0"/>
          </a:p>
        </p:txBody>
      </p:sp>
      <p:grpSp>
        <p:nvGrpSpPr>
          <p:cNvPr id="615" name="Google Shape;615;p24">
            <a:extLst>
              <a:ext uri="{FF2B5EF4-FFF2-40B4-BE49-F238E27FC236}">
                <a16:creationId xmlns:a16="http://schemas.microsoft.com/office/drawing/2014/main" id="{58EC087F-1517-A898-35BB-CC31046ABA43}"/>
              </a:ext>
            </a:extLst>
          </p:cNvPr>
          <p:cNvGrpSpPr/>
          <p:nvPr/>
        </p:nvGrpSpPr>
        <p:grpSpPr>
          <a:xfrm>
            <a:off x="-4034402" y="6252598"/>
            <a:ext cx="8068804" cy="8068804"/>
            <a:chOff x="0" y="0"/>
            <a:chExt cx="812800" cy="812800"/>
          </a:xfrm>
        </p:grpSpPr>
        <p:sp>
          <p:nvSpPr>
            <p:cNvPr id="616" name="Google Shape;616;p24">
              <a:extLst>
                <a:ext uri="{FF2B5EF4-FFF2-40B4-BE49-F238E27FC236}">
                  <a16:creationId xmlns:a16="http://schemas.microsoft.com/office/drawing/2014/main" id="{4A1E292D-C4CC-AFCD-75E4-B3676CFA9DF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24">
              <a:extLst>
                <a:ext uri="{FF2B5EF4-FFF2-40B4-BE49-F238E27FC236}">
                  <a16:creationId xmlns:a16="http://schemas.microsoft.com/office/drawing/2014/main" id="{889895E4-3F30-E4C5-5368-E18DE2BB96DB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1026" name="Picture 2" descr="Simon Sinek - YouTube">
            <a:extLst>
              <a:ext uri="{FF2B5EF4-FFF2-40B4-BE49-F238E27FC236}">
                <a16:creationId xmlns:a16="http://schemas.microsoft.com/office/drawing/2014/main" id="{AB5159A2-E234-F273-4C97-9AD3F40F3D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2271" y="286468"/>
            <a:ext cx="4378390" cy="4378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55330B17-4B13-9867-E1A8-1175C012F9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914764" y="286467"/>
            <a:ext cx="4378390" cy="437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F98AAFC-C204-9485-D946-68F976104A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12271" y="4951326"/>
            <a:ext cx="4378390" cy="4378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1EB9B7-26B0-08C7-E173-53C8EFB420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914764" y="4951323"/>
            <a:ext cx="4378390" cy="4378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181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2" name="Google Shape;322;p13"/>
          <p:cNvGrpSpPr/>
          <p:nvPr/>
        </p:nvGrpSpPr>
        <p:grpSpPr>
          <a:xfrm>
            <a:off x="125" y="5895800"/>
            <a:ext cx="18288211" cy="4391225"/>
            <a:chOff x="0" y="-38100"/>
            <a:chExt cx="4793890" cy="1156529"/>
          </a:xfrm>
        </p:grpSpPr>
        <p:sp>
          <p:nvSpPr>
            <p:cNvPr id="323" name="Google Shape;323;p13"/>
            <p:cNvSpPr/>
            <p:nvPr/>
          </p:nvSpPr>
          <p:spPr>
            <a:xfrm>
              <a:off x="0" y="0"/>
              <a:ext cx="4793890" cy="1118429"/>
            </a:xfrm>
            <a:custGeom>
              <a:avLst/>
              <a:gdLst/>
              <a:ahLst/>
              <a:cxnLst/>
              <a:rect l="l" t="t" r="r" b="b"/>
              <a:pathLst>
                <a:path w="4793890" h="1118429" extrusionOk="0">
                  <a:moveTo>
                    <a:pt x="0" y="0"/>
                  </a:moveTo>
                  <a:lnTo>
                    <a:pt x="4793890" y="0"/>
                  </a:lnTo>
                  <a:lnTo>
                    <a:pt x="4793890" y="1118429"/>
                  </a:lnTo>
                  <a:lnTo>
                    <a:pt x="0" y="1118429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4" name="Google Shape;324;p13"/>
            <p:cNvSpPr txBox="1"/>
            <p:nvPr/>
          </p:nvSpPr>
          <p:spPr>
            <a:xfrm>
              <a:off x="0" y="-38100"/>
              <a:ext cx="4793890" cy="115652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25" name="Google Shape;325;p13"/>
          <p:cNvSpPr/>
          <p:nvPr/>
        </p:nvSpPr>
        <p:spPr>
          <a:xfrm>
            <a:off x="430614" y="3053823"/>
            <a:ext cx="5492736" cy="5594454"/>
          </a:xfrm>
          <a:custGeom>
            <a:avLst/>
            <a:gdLst/>
            <a:ahLst/>
            <a:cxnLst/>
            <a:rect l="l" t="t" r="r" b="b"/>
            <a:pathLst>
              <a:path w="5492736" h="5594454" extrusionOk="0">
                <a:moveTo>
                  <a:pt x="0" y="0"/>
                </a:moveTo>
                <a:lnTo>
                  <a:pt x="5492736" y="0"/>
                </a:lnTo>
                <a:lnTo>
                  <a:pt x="5492736" y="5594454"/>
                </a:lnTo>
                <a:lnTo>
                  <a:pt x="0" y="559445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26" name="Google Shape;326;p13"/>
          <p:cNvSpPr/>
          <p:nvPr/>
        </p:nvSpPr>
        <p:spPr>
          <a:xfrm>
            <a:off x="6397632" y="3053823"/>
            <a:ext cx="5492736" cy="5594454"/>
          </a:xfrm>
          <a:custGeom>
            <a:avLst/>
            <a:gdLst/>
            <a:ahLst/>
            <a:cxnLst/>
            <a:rect l="l" t="t" r="r" b="b"/>
            <a:pathLst>
              <a:path w="5492736" h="5594454" extrusionOk="0">
                <a:moveTo>
                  <a:pt x="0" y="0"/>
                </a:moveTo>
                <a:lnTo>
                  <a:pt x="5492736" y="0"/>
                </a:lnTo>
                <a:lnTo>
                  <a:pt x="5492736" y="5594454"/>
                </a:lnTo>
                <a:lnTo>
                  <a:pt x="0" y="559445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27" name="Google Shape;327;p13"/>
          <p:cNvSpPr/>
          <p:nvPr/>
        </p:nvSpPr>
        <p:spPr>
          <a:xfrm>
            <a:off x="12364650" y="3053823"/>
            <a:ext cx="5492736" cy="5594454"/>
          </a:xfrm>
          <a:custGeom>
            <a:avLst/>
            <a:gdLst/>
            <a:ahLst/>
            <a:cxnLst/>
            <a:rect l="l" t="t" r="r" b="b"/>
            <a:pathLst>
              <a:path w="5492736" h="5594454" extrusionOk="0">
                <a:moveTo>
                  <a:pt x="0" y="0"/>
                </a:moveTo>
                <a:lnTo>
                  <a:pt x="5492736" y="0"/>
                </a:lnTo>
                <a:lnTo>
                  <a:pt x="5492736" y="5594454"/>
                </a:lnTo>
                <a:lnTo>
                  <a:pt x="0" y="559445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grpSp>
        <p:nvGrpSpPr>
          <p:cNvPr id="328" name="Google Shape;328;p13"/>
          <p:cNvGrpSpPr/>
          <p:nvPr/>
        </p:nvGrpSpPr>
        <p:grpSpPr>
          <a:xfrm>
            <a:off x="1134696" y="3770066"/>
            <a:ext cx="4084572" cy="2556081"/>
            <a:chOff x="0" y="-38100"/>
            <a:chExt cx="1034874" cy="647613"/>
          </a:xfrm>
        </p:grpSpPr>
        <p:sp>
          <p:nvSpPr>
            <p:cNvPr id="329" name="Google Shape;329;p13"/>
            <p:cNvSpPr/>
            <p:nvPr/>
          </p:nvSpPr>
          <p:spPr>
            <a:xfrm>
              <a:off x="0" y="0"/>
              <a:ext cx="1034874" cy="609513"/>
            </a:xfrm>
            <a:custGeom>
              <a:avLst/>
              <a:gdLst/>
              <a:ahLst/>
              <a:cxnLst/>
              <a:rect l="l" t="t" r="r" b="b"/>
              <a:pathLst>
                <a:path w="1034874" h="609513" extrusionOk="0">
                  <a:moveTo>
                    <a:pt x="0" y="0"/>
                  </a:moveTo>
                  <a:lnTo>
                    <a:pt x="1034874" y="0"/>
                  </a:lnTo>
                  <a:lnTo>
                    <a:pt x="1034874" y="609513"/>
                  </a:lnTo>
                  <a:lnTo>
                    <a:pt x="0" y="609513"/>
                  </a:lnTo>
                  <a:close/>
                </a:path>
              </a:pathLst>
            </a:custGeom>
            <a:solidFill>
              <a:srgbClr val="597279">
                <a:alpha val="22352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0" name="Google Shape;330;p13"/>
            <p:cNvSpPr txBox="1"/>
            <p:nvPr/>
          </p:nvSpPr>
          <p:spPr>
            <a:xfrm>
              <a:off x="0" y="-38100"/>
              <a:ext cx="1034874" cy="6476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31" name="Google Shape;331;p13"/>
          <p:cNvGrpSpPr/>
          <p:nvPr/>
        </p:nvGrpSpPr>
        <p:grpSpPr>
          <a:xfrm>
            <a:off x="6992808" y="3770066"/>
            <a:ext cx="4084572" cy="2556081"/>
            <a:chOff x="0" y="-38100"/>
            <a:chExt cx="1034874" cy="647613"/>
          </a:xfrm>
        </p:grpSpPr>
        <p:sp>
          <p:nvSpPr>
            <p:cNvPr id="332" name="Google Shape;332;p13"/>
            <p:cNvSpPr/>
            <p:nvPr/>
          </p:nvSpPr>
          <p:spPr>
            <a:xfrm>
              <a:off x="0" y="0"/>
              <a:ext cx="1034874" cy="609513"/>
            </a:xfrm>
            <a:custGeom>
              <a:avLst/>
              <a:gdLst/>
              <a:ahLst/>
              <a:cxnLst/>
              <a:rect l="l" t="t" r="r" b="b"/>
              <a:pathLst>
                <a:path w="1034874" h="609513" extrusionOk="0">
                  <a:moveTo>
                    <a:pt x="0" y="0"/>
                  </a:moveTo>
                  <a:lnTo>
                    <a:pt x="1034874" y="0"/>
                  </a:lnTo>
                  <a:lnTo>
                    <a:pt x="1034874" y="609513"/>
                  </a:lnTo>
                  <a:lnTo>
                    <a:pt x="0" y="609513"/>
                  </a:lnTo>
                  <a:close/>
                </a:path>
              </a:pathLst>
            </a:custGeom>
            <a:solidFill>
              <a:srgbClr val="597279">
                <a:alpha val="22352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3" name="Google Shape;333;p13"/>
            <p:cNvSpPr txBox="1"/>
            <p:nvPr/>
          </p:nvSpPr>
          <p:spPr>
            <a:xfrm>
              <a:off x="0" y="-38100"/>
              <a:ext cx="1034874" cy="6476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34" name="Google Shape;334;p13"/>
          <p:cNvGrpSpPr/>
          <p:nvPr/>
        </p:nvGrpSpPr>
        <p:grpSpPr>
          <a:xfrm>
            <a:off x="13068732" y="3770066"/>
            <a:ext cx="4084572" cy="2556081"/>
            <a:chOff x="0" y="-38100"/>
            <a:chExt cx="1034874" cy="647613"/>
          </a:xfrm>
        </p:grpSpPr>
        <p:sp>
          <p:nvSpPr>
            <p:cNvPr id="335" name="Google Shape;335;p13"/>
            <p:cNvSpPr/>
            <p:nvPr/>
          </p:nvSpPr>
          <p:spPr>
            <a:xfrm>
              <a:off x="0" y="0"/>
              <a:ext cx="1034874" cy="609513"/>
            </a:xfrm>
            <a:custGeom>
              <a:avLst/>
              <a:gdLst/>
              <a:ahLst/>
              <a:cxnLst/>
              <a:rect l="l" t="t" r="r" b="b"/>
              <a:pathLst>
                <a:path w="1034874" h="609513" extrusionOk="0">
                  <a:moveTo>
                    <a:pt x="0" y="0"/>
                  </a:moveTo>
                  <a:lnTo>
                    <a:pt x="1034874" y="0"/>
                  </a:lnTo>
                  <a:lnTo>
                    <a:pt x="1034874" y="609513"/>
                  </a:lnTo>
                  <a:lnTo>
                    <a:pt x="0" y="609513"/>
                  </a:lnTo>
                  <a:close/>
                </a:path>
              </a:pathLst>
            </a:custGeom>
            <a:solidFill>
              <a:srgbClr val="597279">
                <a:alpha val="22352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6" name="Google Shape;336;p13"/>
            <p:cNvSpPr txBox="1"/>
            <p:nvPr/>
          </p:nvSpPr>
          <p:spPr>
            <a:xfrm>
              <a:off x="0" y="-38100"/>
              <a:ext cx="1034874" cy="64761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37" name="Google Shape;337;p13"/>
          <p:cNvSpPr/>
          <p:nvPr/>
        </p:nvSpPr>
        <p:spPr>
          <a:xfrm>
            <a:off x="2230926" y="4430160"/>
            <a:ext cx="1892111" cy="1640976"/>
          </a:xfrm>
          <a:custGeom>
            <a:avLst/>
            <a:gdLst/>
            <a:ahLst/>
            <a:cxnLst/>
            <a:rect l="l" t="t" r="r" b="b"/>
            <a:pathLst>
              <a:path w="1892111" h="1640976" extrusionOk="0">
                <a:moveTo>
                  <a:pt x="0" y="0"/>
                </a:moveTo>
                <a:lnTo>
                  <a:pt x="1892111" y="0"/>
                </a:lnTo>
                <a:lnTo>
                  <a:pt x="1892111" y="1640977"/>
                </a:lnTo>
                <a:lnTo>
                  <a:pt x="0" y="164097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38" name="Google Shape;338;p13"/>
          <p:cNvSpPr/>
          <p:nvPr/>
        </p:nvSpPr>
        <p:spPr>
          <a:xfrm>
            <a:off x="7587749" y="4430160"/>
            <a:ext cx="3112501" cy="1877924"/>
          </a:xfrm>
          <a:custGeom>
            <a:avLst/>
            <a:gdLst/>
            <a:ahLst/>
            <a:cxnLst/>
            <a:rect l="l" t="t" r="r" b="b"/>
            <a:pathLst>
              <a:path w="3112501" h="1877924" extrusionOk="0">
                <a:moveTo>
                  <a:pt x="0" y="0"/>
                </a:moveTo>
                <a:lnTo>
                  <a:pt x="3112502" y="0"/>
                </a:lnTo>
                <a:lnTo>
                  <a:pt x="3112502" y="1877925"/>
                </a:lnTo>
                <a:lnTo>
                  <a:pt x="0" y="18779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39" name="Google Shape;339;p13"/>
          <p:cNvSpPr/>
          <p:nvPr/>
        </p:nvSpPr>
        <p:spPr>
          <a:xfrm rot="-1005729">
            <a:off x="14462195" y="4602393"/>
            <a:ext cx="1297647" cy="1551534"/>
          </a:xfrm>
          <a:custGeom>
            <a:avLst/>
            <a:gdLst/>
            <a:ahLst/>
            <a:cxnLst/>
            <a:rect l="l" t="t" r="r" b="b"/>
            <a:pathLst>
              <a:path w="1297647" h="1551534" extrusionOk="0">
                <a:moveTo>
                  <a:pt x="0" y="0"/>
                </a:moveTo>
                <a:lnTo>
                  <a:pt x="1297647" y="0"/>
                </a:lnTo>
                <a:lnTo>
                  <a:pt x="1297647" y="1551534"/>
                </a:lnTo>
                <a:lnTo>
                  <a:pt x="0" y="155153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40" name="Google Shape;340;p13"/>
          <p:cNvSpPr txBox="1"/>
          <p:nvPr/>
        </p:nvSpPr>
        <p:spPr>
          <a:xfrm>
            <a:off x="994234" y="638344"/>
            <a:ext cx="16299533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Esports and Leadership</a:t>
            </a:r>
            <a:endParaRPr dirty="0"/>
          </a:p>
        </p:txBody>
      </p:sp>
      <p:sp>
        <p:nvSpPr>
          <p:cNvPr id="341" name="Google Shape;341;p13"/>
          <p:cNvSpPr txBox="1"/>
          <p:nvPr/>
        </p:nvSpPr>
        <p:spPr>
          <a:xfrm>
            <a:off x="6698688" y="648906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 err="1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Organised</a:t>
            </a: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Events</a:t>
            </a:r>
            <a:endParaRPr dirty="0"/>
          </a:p>
        </p:txBody>
      </p:sp>
      <p:sp>
        <p:nvSpPr>
          <p:cNvPr id="342" name="Google Shape;342;p13"/>
          <p:cNvSpPr txBox="1"/>
          <p:nvPr/>
        </p:nvSpPr>
        <p:spPr>
          <a:xfrm>
            <a:off x="836436" y="648906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ESports</a:t>
            </a:r>
            <a:endParaRPr dirty="0"/>
          </a:p>
        </p:txBody>
      </p:sp>
      <p:sp>
        <p:nvSpPr>
          <p:cNvPr id="343" name="Google Shape;343;p13"/>
          <p:cNvSpPr txBox="1"/>
          <p:nvPr/>
        </p:nvSpPr>
        <p:spPr>
          <a:xfrm>
            <a:off x="12770472" y="648906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Positive Influence</a:t>
            </a:r>
            <a:endParaRPr dirty="0"/>
          </a:p>
        </p:txBody>
      </p:sp>
      <p:sp>
        <p:nvSpPr>
          <p:cNvPr id="344" name="Google Shape;344;p13"/>
          <p:cNvSpPr txBox="1"/>
          <p:nvPr/>
        </p:nvSpPr>
        <p:spPr>
          <a:xfrm>
            <a:off x="7375336" y="7083597"/>
            <a:ext cx="3327900" cy="11633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Players and teams compete in various video games at professional levels</a:t>
            </a:r>
            <a:endParaRPr dirty="0"/>
          </a:p>
        </p:txBody>
      </p:sp>
      <p:sp>
        <p:nvSpPr>
          <p:cNvPr id="345" name="Google Shape;345;p13"/>
          <p:cNvSpPr txBox="1"/>
          <p:nvPr/>
        </p:nvSpPr>
        <p:spPr>
          <a:xfrm>
            <a:off x="1513084" y="7083597"/>
            <a:ext cx="3327900" cy="11633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Short for Electronic Sports refers to </a:t>
            </a:r>
            <a:r>
              <a:rPr lang="en-US" sz="2100" b="0" i="0" u="none" strike="noStrike" cap="none" dirty="0" err="1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organised</a:t>
            </a:r>
            <a:r>
              <a:rPr lang="en-US" sz="21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competitive video gaming.</a:t>
            </a:r>
            <a:endParaRPr dirty="0"/>
          </a:p>
        </p:txBody>
      </p:sp>
      <p:sp>
        <p:nvSpPr>
          <p:cNvPr id="346" name="Google Shape;346;p13"/>
          <p:cNvSpPr txBox="1"/>
          <p:nvPr/>
        </p:nvSpPr>
        <p:spPr>
          <a:xfrm>
            <a:off x="13447120" y="7083597"/>
            <a:ext cx="3327900" cy="15511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Perceived as just entertainment but offers impacts across various areas of self development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1" name="Google Shape;351;p14"/>
          <p:cNvGrpSpPr/>
          <p:nvPr/>
        </p:nvGrpSpPr>
        <p:grpSpPr>
          <a:xfrm>
            <a:off x="0" y="-153500"/>
            <a:ext cx="13367002" cy="10440500"/>
            <a:chOff x="0" y="-38100"/>
            <a:chExt cx="3520527" cy="2749761"/>
          </a:xfrm>
        </p:grpSpPr>
        <p:sp>
          <p:nvSpPr>
            <p:cNvPr id="352" name="Google Shape;352;p14"/>
            <p:cNvSpPr/>
            <p:nvPr/>
          </p:nvSpPr>
          <p:spPr>
            <a:xfrm>
              <a:off x="0" y="0"/>
              <a:ext cx="3520527" cy="2711661"/>
            </a:xfrm>
            <a:custGeom>
              <a:avLst/>
              <a:gdLst/>
              <a:ahLst/>
              <a:cxnLst/>
              <a:rect l="l" t="t" r="r" b="b"/>
              <a:pathLst>
                <a:path w="3520527" h="2711661" extrusionOk="0">
                  <a:moveTo>
                    <a:pt x="0" y="0"/>
                  </a:moveTo>
                  <a:lnTo>
                    <a:pt x="3520527" y="0"/>
                  </a:lnTo>
                  <a:lnTo>
                    <a:pt x="3520527" y="2711661"/>
                  </a:lnTo>
                  <a:lnTo>
                    <a:pt x="0" y="2711661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3" name="Google Shape;353;p14"/>
            <p:cNvSpPr txBox="1"/>
            <p:nvPr/>
          </p:nvSpPr>
          <p:spPr>
            <a:xfrm>
              <a:off x="0" y="-38100"/>
              <a:ext cx="3520527" cy="27497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54" name="Google Shape;354;p14"/>
          <p:cNvGrpSpPr/>
          <p:nvPr/>
        </p:nvGrpSpPr>
        <p:grpSpPr>
          <a:xfrm>
            <a:off x="-218660" y="5702356"/>
            <a:ext cx="6521084" cy="3395810"/>
            <a:chOff x="0" y="-38100"/>
            <a:chExt cx="1717487" cy="894370"/>
          </a:xfrm>
        </p:grpSpPr>
        <p:sp>
          <p:nvSpPr>
            <p:cNvPr id="355" name="Google Shape;355;p14"/>
            <p:cNvSpPr/>
            <p:nvPr/>
          </p:nvSpPr>
          <p:spPr>
            <a:xfrm>
              <a:off x="0" y="0"/>
              <a:ext cx="1717487" cy="856270"/>
            </a:xfrm>
            <a:custGeom>
              <a:avLst/>
              <a:gdLst/>
              <a:ahLst/>
              <a:cxnLst/>
              <a:rect l="l" t="t" r="r" b="b"/>
              <a:pathLst>
                <a:path w="1717487" h="856270" extrusionOk="0">
                  <a:moveTo>
                    <a:pt x="0" y="0"/>
                  </a:moveTo>
                  <a:lnTo>
                    <a:pt x="1717487" y="0"/>
                  </a:lnTo>
                  <a:lnTo>
                    <a:pt x="1717487" y="856270"/>
                  </a:lnTo>
                  <a:lnTo>
                    <a:pt x="0" y="85627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 cmpd="sng">
              <a:solidFill>
                <a:srgbClr val="597279"/>
              </a:solidFill>
              <a:prstDash val="dot"/>
              <a:miter lim="8000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6" name="Google Shape;356;p14"/>
            <p:cNvSpPr txBox="1"/>
            <p:nvPr/>
          </p:nvSpPr>
          <p:spPr>
            <a:xfrm>
              <a:off x="0" y="-38100"/>
              <a:ext cx="1717487" cy="8943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5400" b="0" i="0" u="none" strike="noStrike" cap="none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2023</a:t>
              </a:r>
              <a:endParaRPr sz="5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57" name="Google Shape;357;p14"/>
          <p:cNvGrpSpPr/>
          <p:nvPr/>
        </p:nvGrpSpPr>
        <p:grpSpPr>
          <a:xfrm>
            <a:off x="12171846" y="882102"/>
            <a:ext cx="3952698" cy="3952698"/>
            <a:chOff x="0" y="0"/>
            <a:chExt cx="812800" cy="812800"/>
          </a:xfrm>
        </p:grpSpPr>
        <p:sp>
          <p:nvSpPr>
            <p:cNvPr id="358" name="Google Shape;358;p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rnd" cmpd="sng">
              <a:solidFill>
                <a:srgbClr val="597279"/>
              </a:solidFill>
              <a:prstDash val="dot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0" name="Google Shape;360;p14"/>
          <p:cNvSpPr/>
          <p:nvPr/>
        </p:nvSpPr>
        <p:spPr>
          <a:xfrm>
            <a:off x="13453200" y="5452200"/>
            <a:ext cx="4834800" cy="4834800"/>
          </a:xfrm>
          <a:custGeom>
            <a:avLst/>
            <a:gdLst/>
            <a:ahLst/>
            <a:cxnLst/>
            <a:rect l="l" t="t" r="r" b="b"/>
            <a:pathLst>
              <a:path w="4834800" h="4834800" extrusionOk="0">
                <a:moveTo>
                  <a:pt x="0" y="0"/>
                </a:moveTo>
                <a:lnTo>
                  <a:pt x="4834800" y="0"/>
                </a:lnTo>
                <a:lnTo>
                  <a:pt x="4834800" y="4834800"/>
                </a:lnTo>
                <a:lnTo>
                  <a:pt x="0" y="483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grpSp>
        <p:nvGrpSpPr>
          <p:cNvPr id="361" name="Google Shape;361;p14"/>
          <p:cNvGrpSpPr/>
          <p:nvPr/>
        </p:nvGrpSpPr>
        <p:grpSpPr>
          <a:xfrm>
            <a:off x="3930405" y="1822096"/>
            <a:ext cx="10427191" cy="5981203"/>
            <a:chOff x="0" y="-38100"/>
            <a:chExt cx="2746256" cy="1575296"/>
          </a:xfrm>
        </p:grpSpPr>
        <p:sp>
          <p:nvSpPr>
            <p:cNvPr id="362" name="Google Shape;362;p14"/>
            <p:cNvSpPr/>
            <p:nvPr/>
          </p:nvSpPr>
          <p:spPr>
            <a:xfrm>
              <a:off x="0" y="0"/>
              <a:ext cx="2746256" cy="1537196"/>
            </a:xfrm>
            <a:custGeom>
              <a:avLst/>
              <a:gdLst/>
              <a:ahLst/>
              <a:cxnLst/>
              <a:rect l="l" t="t" r="r" b="b"/>
              <a:pathLst>
                <a:path w="2746256" h="1537196" extrusionOk="0">
                  <a:moveTo>
                    <a:pt x="33411" y="0"/>
                  </a:moveTo>
                  <a:lnTo>
                    <a:pt x="2712845" y="0"/>
                  </a:lnTo>
                  <a:cubicBezTo>
                    <a:pt x="2731297" y="0"/>
                    <a:pt x="2746256" y="14959"/>
                    <a:pt x="2746256" y="33411"/>
                  </a:cubicBezTo>
                  <a:lnTo>
                    <a:pt x="2746256" y="1503785"/>
                  </a:lnTo>
                  <a:cubicBezTo>
                    <a:pt x="2746256" y="1512646"/>
                    <a:pt x="2742736" y="1521145"/>
                    <a:pt x="2736470" y="1527410"/>
                  </a:cubicBezTo>
                  <a:cubicBezTo>
                    <a:pt x="2730204" y="1533676"/>
                    <a:pt x="2721706" y="1537196"/>
                    <a:pt x="2712845" y="1537196"/>
                  </a:cubicBezTo>
                  <a:lnTo>
                    <a:pt x="33411" y="1537196"/>
                  </a:lnTo>
                  <a:cubicBezTo>
                    <a:pt x="14959" y="1537196"/>
                    <a:pt x="0" y="1522238"/>
                    <a:pt x="0" y="1503785"/>
                  </a:cubicBezTo>
                  <a:lnTo>
                    <a:pt x="0" y="33411"/>
                  </a:lnTo>
                  <a:cubicBezTo>
                    <a:pt x="0" y="14959"/>
                    <a:pt x="14959" y="0"/>
                    <a:pt x="33411" y="0"/>
                  </a:cubicBezTo>
                  <a:close/>
                </a:path>
              </a:pathLst>
            </a:custGeom>
            <a:solidFill>
              <a:srgbClr val="597279">
                <a:alpha val="66666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14"/>
            <p:cNvSpPr txBox="1"/>
            <p:nvPr/>
          </p:nvSpPr>
          <p:spPr>
            <a:xfrm>
              <a:off x="0" y="-38100"/>
              <a:ext cx="2746256" cy="15752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4" name="Google Shape;364;p14"/>
          <p:cNvSpPr/>
          <p:nvPr/>
        </p:nvSpPr>
        <p:spPr>
          <a:xfrm rot="5400000" flipH="1">
            <a:off x="0" y="0"/>
            <a:ext cx="4834800" cy="4834800"/>
          </a:xfrm>
          <a:custGeom>
            <a:avLst/>
            <a:gdLst/>
            <a:ahLst/>
            <a:cxnLst/>
            <a:rect l="l" t="t" r="r" b="b"/>
            <a:pathLst>
              <a:path w="4834800" h="4834800" extrusionOk="0">
                <a:moveTo>
                  <a:pt x="0" y="4834800"/>
                </a:moveTo>
                <a:lnTo>
                  <a:pt x="4834800" y="4834800"/>
                </a:lnTo>
                <a:lnTo>
                  <a:pt x="4834800" y="0"/>
                </a:lnTo>
                <a:lnTo>
                  <a:pt x="0" y="0"/>
                </a:lnTo>
                <a:lnTo>
                  <a:pt x="0" y="483480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65" name="Google Shape;365;p14"/>
          <p:cNvSpPr txBox="1"/>
          <p:nvPr/>
        </p:nvSpPr>
        <p:spPr>
          <a:xfrm>
            <a:off x="2534022" y="1471457"/>
            <a:ext cx="12917471" cy="5550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762" b="0" i="0" u="none" strike="noStrike" cap="none" dirty="0">
                <a:solidFill>
                  <a:srgbClr val="FFFFFF"/>
                </a:solidFill>
                <a:latin typeface="Zilla Slab"/>
                <a:ea typeface="Zilla Slab"/>
                <a:cs typeface="Zilla Slab"/>
                <a:sym typeface="Zilla Slab"/>
              </a:rPr>
              <a:t>$1.72 bn</a:t>
            </a:r>
            <a:endParaRPr dirty="0"/>
          </a:p>
        </p:txBody>
      </p:sp>
      <p:sp>
        <p:nvSpPr>
          <p:cNvPr id="366" name="Google Shape;366;p14"/>
          <p:cNvSpPr txBox="1"/>
          <p:nvPr/>
        </p:nvSpPr>
        <p:spPr>
          <a:xfrm>
            <a:off x="6092893" y="5742242"/>
            <a:ext cx="5892682" cy="716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3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Industry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350">
          <a:extLst>
            <a:ext uri="{FF2B5EF4-FFF2-40B4-BE49-F238E27FC236}">
              <a16:creationId xmlns:a16="http://schemas.microsoft.com/office/drawing/2014/main" id="{E786E5A8-C85B-5C93-5475-605B72A75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1" name="Google Shape;351;p14">
            <a:extLst>
              <a:ext uri="{FF2B5EF4-FFF2-40B4-BE49-F238E27FC236}">
                <a16:creationId xmlns:a16="http://schemas.microsoft.com/office/drawing/2014/main" id="{9B952102-AA32-EA93-F960-4622CADF6C70}"/>
              </a:ext>
            </a:extLst>
          </p:cNvPr>
          <p:cNvGrpSpPr/>
          <p:nvPr/>
        </p:nvGrpSpPr>
        <p:grpSpPr>
          <a:xfrm>
            <a:off x="0" y="-153500"/>
            <a:ext cx="13367002" cy="10440500"/>
            <a:chOff x="0" y="-38100"/>
            <a:chExt cx="3520527" cy="2749761"/>
          </a:xfrm>
        </p:grpSpPr>
        <p:sp>
          <p:nvSpPr>
            <p:cNvPr id="352" name="Google Shape;352;p14">
              <a:extLst>
                <a:ext uri="{FF2B5EF4-FFF2-40B4-BE49-F238E27FC236}">
                  <a16:creationId xmlns:a16="http://schemas.microsoft.com/office/drawing/2014/main" id="{856F9676-62CF-FE09-C1E4-A18DEE65334E}"/>
                </a:ext>
              </a:extLst>
            </p:cNvPr>
            <p:cNvSpPr/>
            <p:nvPr/>
          </p:nvSpPr>
          <p:spPr>
            <a:xfrm>
              <a:off x="0" y="0"/>
              <a:ext cx="3520527" cy="2711661"/>
            </a:xfrm>
            <a:custGeom>
              <a:avLst/>
              <a:gdLst/>
              <a:ahLst/>
              <a:cxnLst/>
              <a:rect l="l" t="t" r="r" b="b"/>
              <a:pathLst>
                <a:path w="3520527" h="2711661" extrusionOk="0">
                  <a:moveTo>
                    <a:pt x="0" y="0"/>
                  </a:moveTo>
                  <a:lnTo>
                    <a:pt x="3520527" y="0"/>
                  </a:lnTo>
                  <a:lnTo>
                    <a:pt x="3520527" y="2711661"/>
                  </a:lnTo>
                  <a:lnTo>
                    <a:pt x="0" y="2711661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3" name="Google Shape;353;p14">
              <a:extLst>
                <a:ext uri="{FF2B5EF4-FFF2-40B4-BE49-F238E27FC236}">
                  <a16:creationId xmlns:a16="http://schemas.microsoft.com/office/drawing/2014/main" id="{3787F62D-3B40-FA9A-3106-76AFC1890784}"/>
                </a:ext>
              </a:extLst>
            </p:cNvPr>
            <p:cNvSpPr txBox="1"/>
            <p:nvPr/>
          </p:nvSpPr>
          <p:spPr>
            <a:xfrm>
              <a:off x="0" y="-38100"/>
              <a:ext cx="3520527" cy="27497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54" name="Google Shape;354;p14">
            <a:extLst>
              <a:ext uri="{FF2B5EF4-FFF2-40B4-BE49-F238E27FC236}">
                <a16:creationId xmlns:a16="http://schemas.microsoft.com/office/drawing/2014/main" id="{6206C784-9EA9-FE34-AD36-F2ED209D27F0}"/>
              </a:ext>
            </a:extLst>
          </p:cNvPr>
          <p:cNvGrpSpPr/>
          <p:nvPr/>
        </p:nvGrpSpPr>
        <p:grpSpPr>
          <a:xfrm>
            <a:off x="-218660" y="5702356"/>
            <a:ext cx="6521084" cy="3395810"/>
            <a:chOff x="0" y="-38100"/>
            <a:chExt cx="1717487" cy="894370"/>
          </a:xfrm>
        </p:grpSpPr>
        <p:sp>
          <p:nvSpPr>
            <p:cNvPr id="355" name="Google Shape;355;p14">
              <a:extLst>
                <a:ext uri="{FF2B5EF4-FFF2-40B4-BE49-F238E27FC236}">
                  <a16:creationId xmlns:a16="http://schemas.microsoft.com/office/drawing/2014/main" id="{F9A29FAE-BFDE-F306-638D-821759A16353}"/>
                </a:ext>
              </a:extLst>
            </p:cNvPr>
            <p:cNvSpPr/>
            <p:nvPr/>
          </p:nvSpPr>
          <p:spPr>
            <a:xfrm>
              <a:off x="0" y="0"/>
              <a:ext cx="1717487" cy="856270"/>
            </a:xfrm>
            <a:custGeom>
              <a:avLst/>
              <a:gdLst/>
              <a:ahLst/>
              <a:cxnLst/>
              <a:rect l="l" t="t" r="r" b="b"/>
              <a:pathLst>
                <a:path w="1717487" h="856270" extrusionOk="0">
                  <a:moveTo>
                    <a:pt x="0" y="0"/>
                  </a:moveTo>
                  <a:lnTo>
                    <a:pt x="1717487" y="0"/>
                  </a:lnTo>
                  <a:lnTo>
                    <a:pt x="1717487" y="856270"/>
                  </a:lnTo>
                  <a:lnTo>
                    <a:pt x="0" y="85627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 cmpd="sng">
              <a:solidFill>
                <a:srgbClr val="597279"/>
              </a:solidFill>
              <a:prstDash val="dot"/>
              <a:miter lim="8000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6" name="Google Shape;356;p14">
              <a:extLst>
                <a:ext uri="{FF2B5EF4-FFF2-40B4-BE49-F238E27FC236}">
                  <a16:creationId xmlns:a16="http://schemas.microsoft.com/office/drawing/2014/main" id="{687BEA88-559B-A087-BC45-82037A76A389}"/>
                </a:ext>
              </a:extLst>
            </p:cNvPr>
            <p:cNvSpPr txBox="1"/>
            <p:nvPr/>
          </p:nvSpPr>
          <p:spPr>
            <a:xfrm>
              <a:off x="0" y="-38100"/>
              <a:ext cx="1717487" cy="8943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5400" b="0" i="0" u="none" strike="noStrike" cap="none" dirty="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2030</a:t>
              </a:r>
              <a:endParaRPr sz="5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57" name="Google Shape;357;p14">
            <a:extLst>
              <a:ext uri="{FF2B5EF4-FFF2-40B4-BE49-F238E27FC236}">
                <a16:creationId xmlns:a16="http://schemas.microsoft.com/office/drawing/2014/main" id="{E1C8AD63-9DF7-C189-741E-8E83FAE6D52F}"/>
              </a:ext>
            </a:extLst>
          </p:cNvPr>
          <p:cNvGrpSpPr/>
          <p:nvPr/>
        </p:nvGrpSpPr>
        <p:grpSpPr>
          <a:xfrm>
            <a:off x="12171846" y="882102"/>
            <a:ext cx="3952698" cy="3952698"/>
            <a:chOff x="0" y="0"/>
            <a:chExt cx="812800" cy="812800"/>
          </a:xfrm>
        </p:grpSpPr>
        <p:sp>
          <p:nvSpPr>
            <p:cNvPr id="358" name="Google Shape;358;p14">
              <a:extLst>
                <a:ext uri="{FF2B5EF4-FFF2-40B4-BE49-F238E27FC236}">
                  <a16:creationId xmlns:a16="http://schemas.microsoft.com/office/drawing/2014/main" id="{C0DF136E-B25F-05E1-3336-C87B4026142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lnTo>
                    <a:pt x="406400" y="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rnd" cmpd="sng">
              <a:solidFill>
                <a:srgbClr val="597279"/>
              </a:solidFill>
              <a:prstDash val="dot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14">
              <a:extLst>
                <a:ext uri="{FF2B5EF4-FFF2-40B4-BE49-F238E27FC236}">
                  <a16:creationId xmlns:a16="http://schemas.microsoft.com/office/drawing/2014/main" id="{0C3A3149-FD18-B043-70FF-517AAC9793A9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0" name="Google Shape;360;p14">
            <a:extLst>
              <a:ext uri="{FF2B5EF4-FFF2-40B4-BE49-F238E27FC236}">
                <a16:creationId xmlns:a16="http://schemas.microsoft.com/office/drawing/2014/main" id="{A0A03F40-32E8-620A-836E-9BC054055A81}"/>
              </a:ext>
            </a:extLst>
          </p:cNvPr>
          <p:cNvSpPr/>
          <p:nvPr/>
        </p:nvSpPr>
        <p:spPr>
          <a:xfrm>
            <a:off x="13453200" y="5452200"/>
            <a:ext cx="4834800" cy="4834800"/>
          </a:xfrm>
          <a:custGeom>
            <a:avLst/>
            <a:gdLst/>
            <a:ahLst/>
            <a:cxnLst/>
            <a:rect l="l" t="t" r="r" b="b"/>
            <a:pathLst>
              <a:path w="4834800" h="4834800" extrusionOk="0">
                <a:moveTo>
                  <a:pt x="0" y="0"/>
                </a:moveTo>
                <a:lnTo>
                  <a:pt x="4834800" y="0"/>
                </a:lnTo>
                <a:lnTo>
                  <a:pt x="4834800" y="4834800"/>
                </a:lnTo>
                <a:lnTo>
                  <a:pt x="0" y="483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grpSp>
        <p:nvGrpSpPr>
          <p:cNvPr id="361" name="Google Shape;361;p14">
            <a:extLst>
              <a:ext uri="{FF2B5EF4-FFF2-40B4-BE49-F238E27FC236}">
                <a16:creationId xmlns:a16="http://schemas.microsoft.com/office/drawing/2014/main" id="{7258B986-908D-BB82-DB19-FCA8DF96C9E7}"/>
              </a:ext>
            </a:extLst>
          </p:cNvPr>
          <p:cNvGrpSpPr/>
          <p:nvPr/>
        </p:nvGrpSpPr>
        <p:grpSpPr>
          <a:xfrm>
            <a:off x="3930405" y="1822096"/>
            <a:ext cx="10427191" cy="5981203"/>
            <a:chOff x="0" y="-38100"/>
            <a:chExt cx="2746256" cy="1575296"/>
          </a:xfrm>
        </p:grpSpPr>
        <p:sp>
          <p:nvSpPr>
            <p:cNvPr id="362" name="Google Shape;362;p14">
              <a:extLst>
                <a:ext uri="{FF2B5EF4-FFF2-40B4-BE49-F238E27FC236}">
                  <a16:creationId xmlns:a16="http://schemas.microsoft.com/office/drawing/2014/main" id="{D5831B74-E277-C1B1-AB4F-9677EBE1B7E9}"/>
                </a:ext>
              </a:extLst>
            </p:cNvPr>
            <p:cNvSpPr/>
            <p:nvPr/>
          </p:nvSpPr>
          <p:spPr>
            <a:xfrm>
              <a:off x="0" y="0"/>
              <a:ext cx="2746256" cy="1537196"/>
            </a:xfrm>
            <a:custGeom>
              <a:avLst/>
              <a:gdLst/>
              <a:ahLst/>
              <a:cxnLst/>
              <a:rect l="l" t="t" r="r" b="b"/>
              <a:pathLst>
                <a:path w="2746256" h="1537196" extrusionOk="0">
                  <a:moveTo>
                    <a:pt x="33411" y="0"/>
                  </a:moveTo>
                  <a:lnTo>
                    <a:pt x="2712845" y="0"/>
                  </a:lnTo>
                  <a:cubicBezTo>
                    <a:pt x="2731297" y="0"/>
                    <a:pt x="2746256" y="14959"/>
                    <a:pt x="2746256" y="33411"/>
                  </a:cubicBezTo>
                  <a:lnTo>
                    <a:pt x="2746256" y="1503785"/>
                  </a:lnTo>
                  <a:cubicBezTo>
                    <a:pt x="2746256" y="1512646"/>
                    <a:pt x="2742736" y="1521145"/>
                    <a:pt x="2736470" y="1527410"/>
                  </a:cubicBezTo>
                  <a:cubicBezTo>
                    <a:pt x="2730204" y="1533676"/>
                    <a:pt x="2721706" y="1537196"/>
                    <a:pt x="2712845" y="1537196"/>
                  </a:cubicBezTo>
                  <a:lnTo>
                    <a:pt x="33411" y="1537196"/>
                  </a:lnTo>
                  <a:cubicBezTo>
                    <a:pt x="14959" y="1537196"/>
                    <a:pt x="0" y="1522238"/>
                    <a:pt x="0" y="1503785"/>
                  </a:cubicBezTo>
                  <a:lnTo>
                    <a:pt x="0" y="33411"/>
                  </a:lnTo>
                  <a:cubicBezTo>
                    <a:pt x="0" y="14959"/>
                    <a:pt x="14959" y="0"/>
                    <a:pt x="33411" y="0"/>
                  </a:cubicBezTo>
                  <a:close/>
                </a:path>
              </a:pathLst>
            </a:custGeom>
            <a:solidFill>
              <a:srgbClr val="597279">
                <a:alpha val="66666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14">
              <a:extLst>
                <a:ext uri="{FF2B5EF4-FFF2-40B4-BE49-F238E27FC236}">
                  <a16:creationId xmlns:a16="http://schemas.microsoft.com/office/drawing/2014/main" id="{F022A9AB-1887-467E-B9ED-8AA0E51F0EB6}"/>
                </a:ext>
              </a:extLst>
            </p:cNvPr>
            <p:cNvSpPr txBox="1"/>
            <p:nvPr/>
          </p:nvSpPr>
          <p:spPr>
            <a:xfrm>
              <a:off x="0" y="-38100"/>
              <a:ext cx="2746256" cy="15752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4" name="Google Shape;364;p14">
            <a:extLst>
              <a:ext uri="{FF2B5EF4-FFF2-40B4-BE49-F238E27FC236}">
                <a16:creationId xmlns:a16="http://schemas.microsoft.com/office/drawing/2014/main" id="{D1B2B028-029E-7386-9B56-6EB5BF418859}"/>
              </a:ext>
            </a:extLst>
          </p:cNvPr>
          <p:cNvSpPr/>
          <p:nvPr/>
        </p:nvSpPr>
        <p:spPr>
          <a:xfrm rot="5400000" flipH="1">
            <a:off x="0" y="0"/>
            <a:ext cx="4834800" cy="4834800"/>
          </a:xfrm>
          <a:custGeom>
            <a:avLst/>
            <a:gdLst/>
            <a:ahLst/>
            <a:cxnLst/>
            <a:rect l="l" t="t" r="r" b="b"/>
            <a:pathLst>
              <a:path w="4834800" h="4834800" extrusionOk="0">
                <a:moveTo>
                  <a:pt x="0" y="4834800"/>
                </a:moveTo>
                <a:lnTo>
                  <a:pt x="4834800" y="4834800"/>
                </a:lnTo>
                <a:lnTo>
                  <a:pt x="4834800" y="0"/>
                </a:lnTo>
                <a:lnTo>
                  <a:pt x="0" y="0"/>
                </a:lnTo>
                <a:lnTo>
                  <a:pt x="0" y="483480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65" name="Google Shape;365;p14">
            <a:extLst>
              <a:ext uri="{FF2B5EF4-FFF2-40B4-BE49-F238E27FC236}">
                <a16:creationId xmlns:a16="http://schemas.microsoft.com/office/drawing/2014/main" id="{FBDA30E6-2510-9386-F33D-83B08EA2E756}"/>
              </a:ext>
            </a:extLst>
          </p:cNvPr>
          <p:cNvSpPr txBox="1"/>
          <p:nvPr/>
        </p:nvSpPr>
        <p:spPr>
          <a:xfrm>
            <a:off x="2534022" y="1471457"/>
            <a:ext cx="12917471" cy="5550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762" b="0" i="0" u="none" strike="noStrike" cap="none" dirty="0">
                <a:solidFill>
                  <a:srgbClr val="FFFFFF"/>
                </a:solidFill>
                <a:latin typeface="Zilla Slab"/>
                <a:ea typeface="Zilla Slab"/>
                <a:cs typeface="Zilla Slab"/>
                <a:sym typeface="Zilla Slab"/>
              </a:rPr>
              <a:t>$9.29 bn</a:t>
            </a:r>
            <a:endParaRPr dirty="0"/>
          </a:p>
        </p:txBody>
      </p:sp>
      <p:sp>
        <p:nvSpPr>
          <p:cNvPr id="366" name="Google Shape;366;p14">
            <a:extLst>
              <a:ext uri="{FF2B5EF4-FFF2-40B4-BE49-F238E27FC236}">
                <a16:creationId xmlns:a16="http://schemas.microsoft.com/office/drawing/2014/main" id="{9175A869-3FCD-EBED-508C-A3BA6CAAD25D}"/>
              </a:ext>
            </a:extLst>
          </p:cNvPr>
          <p:cNvSpPr txBox="1"/>
          <p:nvPr/>
        </p:nvSpPr>
        <p:spPr>
          <a:xfrm>
            <a:off x="6092893" y="5742242"/>
            <a:ext cx="5892682" cy="7162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3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Industry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C3F00A-1714-9AD1-764C-2D1A4B4A4554}"/>
              </a:ext>
            </a:extLst>
          </p:cNvPr>
          <p:cNvSpPr txBox="1"/>
          <p:nvPr/>
        </p:nvSpPr>
        <p:spPr>
          <a:xfrm>
            <a:off x="569167" y="9926236"/>
            <a:ext cx="1714966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Fortune Business Insights (n.d.) eSports Market Size, Share, Demand, Trends and Analysis by 2026. Available at: https://</a:t>
            </a:r>
            <a:r>
              <a:rPr lang="en-US" dirty="0" err="1">
                <a:solidFill>
                  <a:schemeClr val="bg1"/>
                </a:solidFill>
              </a:rPr>
              <a:t>www.fortunebusinessinsights.com</a:t>
            </a:r>
            <a:r>
              <a:rPr lang="en-US" dirty="0">
                <a:solidFill>
                  <a:schemeClr val="bg1"/>
                </a:solidFill>
              </a:rPr>
              <a:t>/esports-market-106820 (Accessed: 17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2438369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1">
          <a:extLst>
            <a:ext uri="{FF2B5EF4-FFF2-40B4-BE49-F238E27FC236}">
              <a16:creationId xmlns:a16="http://schemas.microsoft.com/office/drawing/2014/main" id="{4DBCDC56-AB7B-879D-7EC8-733E00D2AA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2" name="Google Shape;622;p25">
            <a:extLst>
              <a:ext uri="{FF2B5EF4-FFF2-40B4-BE49-F238E27FC236}">
                <a16:creationId xmlns:a16="http://schemas.microsoft.com/office/drawing/2014/main" id="{745A0335-3FB2-BC0F-16AF-50E9D69194AE}"/>
              </a:ext>
            </a:extLst>
          </p:cNvPr>
          <p:cNvGrpSpPr/>
          <p:nvPr/>
        </p:nvGrpSpPr>
        <p:grpSpPr>
          <a:xfrm>
            <a:off x="0" y="-144661"/>
            <a:ext cx="1514125" cy="1658786"/>
            <a:chOff x="0" y="-38100"/>
            <a:chExt cx="398782" cy="436882"/>
          </a:xfrm>
        </p:grpSpPr>
        <p:sp>
          <p:nvSpPr>
            <p:cNvPr id="623" name="Google Shape;623;p25">
              <a:extLst>
                <a:ext uri="{FF2B5EF4-FFF2-40B4-BE49-F238E27FC236}">
                  <a16:creationId xmlns:a16="http://schemas.microsoft.com/office/drawing/2014/main" id="{B62AD774-F5DA-B90E-C77D-6F0EC0B26B68}"/>
                </a:ext>
              </a:extLst>
            </p:cNvPr>
            <p:cNvSpPr/>
            <p:nvPr/>
          </p:nvSpPr>
          <p:spPr>
            <a:xfrm>
              <a:off x="0" y="0"/>
              <a:ext cx="398782" cy="398782"/>
            </a:xfrm>
            <a:custGeom>
              <a:avLst/>
              <a:gdLst/>
              <a:ahLst/>
              <a:cxnLst/>
              <a:rect l="l" t="t" r="r" b="b"/>
              <a:pathLst>
                <a:path w="398782" h="398782" extrusionOk="0">
                  <a:moveTo>
                    <a:pt x="0" y="0"/>
                  </a:moveTo>
                  <a:lnTo>
                    <a:pt x="398782" y="0"/>
                  </a:lnTo>
                  <a:lnTo>
                    <a:pt x="398782" y="398782"/>
                  </a:lnTo>
                  <a:lnTo>
                    <a:pt x="0" y="398782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4" name="Google Shape;624;p25">
              <a:extLst>
                <a:ext uri="{FF2B5EF4-FFF2-40B4-BE49-F238E27FC236}">
                  <a16:creationId xmlns:a16="http://schemas.microsoft.com/office/drawing/2014/main" id="{01D09B23-41C6-3853-4EFB-2A0912230E89}"/>
                </a:ext>
              </a:extLst>
            </p:cNvPr>
            <p:cNvSpPr txBox="1"/>
            <p:nvPr/>
          </p:nvSpPr>
          <p:spPr>
            <a:xfrm>
              <a:off x="0" y="-38100"/>
              <a:ext cx="398782" cy="43688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26" name="Google Shape;626;p25">
            <a:extLst>
              <a:ext uri="{FF2B5EF4-FFF2-40B4-BE49-F238E27FC236}">
                <a16:creationId xmlns:a16="http://schemas.microsoft.com/office/drawing/2014/main" id="{6EC645C2-9E38-6EEF-4955-5ED8D5888414}"/>
              </a:ext>
            </a:extLst>
          </p:cNvPr>
          <p:cNvGrpSpPr/>
          <p:nvPr/>
        </p:nvGrpSpPr>
        <p:grpSpPr>
          <a:xfrm>
            <a:off x="16773875" y="8628214"/>
            <a:ext cx="1514125" cy="1658786"/>
            <a:chOff x="0" y="-38100"/>
            <a:chExt cx="398782" cy="436882"/>
          </a:xfrm>
        </p:grpSpPr>
        <p:sp>
          <p:nvSpPr>
            <p:cNvPr id="627" name="Google Shape;627;p25">
              <a:extLst>
                <a:ext uri="{FF2B5EF4-FFF2-40B4-BE49-F238E27FC236}">
                  <a16:creationId xmlns:a16="http://schemas.microsoft.com/office/drawing/2014/main" id="{6837286A-2136-0DF1-2057-85428FACC1D2}"/>
                </a:ext>
              </a:extLst>
            </p:cNvPr>
            <p:cNvSpPr/>
            <p:nvPr/>
          </p:nvSpPr>
          <p:spPr>
            <a:xfrm>
              <a:off x="0" y="0"/>
              <a:ext cx="398782" cy="398782"/>
            </a:xfrm>
            <a:custGeom>
              <a:avLst/>
              <a:gdLst/>
              <a:ahLst/>
              <a:cxnLst/>
              <a:rect l="l" t="t" r="r" b="b"/>
              <a:pathLst>
                <a:path w="398782" h="398782" extrusionOk="0">
                  <a:moveTo>
                    <a:pt x="0" y="0"/>
                  </a:moveTo>
                  <a:lnTo>
                    <a:pt x="398782" y="0"/>
                  </a:lnTo>
                  <a:lnTo>
                    <a:pt x="398782" y="398782"/>
                  </a:lnTo>
                  <a:lnTo>
                    <a:pt x="0" y="398782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8" name="Google Shape;628;p25">
              <a:extLst>
                <a:ext uri="{FF2B5EF4-FFF2-40B4-BE49-F238E27FC236}">
                  <a16:creationId xmlns:a16="http://schemas.microsoft.com/office/drawing/2014/main" id="{DC3B0E5C-C22F-9407-4DB6-808EAFB83BE5}"/>
                </a:ext>
              </a:extLst>
            </p:cNvPr>
            <p:cNvSpPr txBox="1"/>
            <p:nvPr/>
          </p:nvSpPr>
          <p:spPr>
            <a:xfrm>
              <a:off x="0" y="-38100"/>
              <a:ext cx="398782" cy="43688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29" name="Google Shape;629;p25">
            <a:extLst>
              <a:ext uri="{FF2B5EF4-FFF2-40B4-BE49-F238E27FC236}">
                <a16:creationId xmlns:a16="http://schemas.microsoft.com/office/drawing/2014/main" id="{468D2C92-63E8-EA6C-5CA1-A7347C7C593D}"/>
              </a:ext>
            </a:extLst>
          </p:cNvPr>
          <p:cNvGrpSpPr/>
          <p:nvPr/>
        </p:nvGrpSpPr>
        <p:grpSpPr>
          <a:xfrm>
            <a:off x="742600" y="729594"/>
            <a:ext cx="1543050" cy="1543050"/>
            <a:chOff x="0" y="0"/>
            <a:chExt cx="812800" cy="812800"/>
          </a:xfrm>
        </p:grpSpPr>
        <p:sp>
          <p:nvSpPr>
            <p:cNvPr id="630" name="Google Shape;630;p25">
              <a:extLst>
                <a:ext uri="{FF2B5EF4-FFF2-40B4-BE49-F238E27FC236}">
                  <a16:creationId xmlns:a16="http://schemas.microsoft.com/office/drawing/2014/main" id="{6C7D76A9-5216-99F6-7DF1-A2BDF13EC60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38823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25">
              <a:extLst>
                <a:ext uri="{FF2B5EF4-FFF2-40B4-BE49-F238E27FC236}">
                  <a16:creationId xmlns:a16="http://schemas.microsoft.com/office/drawing/2014/main" id="{3196214B-C4E7-23DB-40C6-687CC332E357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32" name="Google Shape;632;p25">
            <a:extLst>
              <a:ext uri="{FF2B5EF4-FFF2-40B4-BE49-F238E27FC236}">
                <a16:creationId xmlns:a16="http://schemas.microsoft.com/office/drawing/2014/main" id="{C7962CD6-77B8-BC4E-CA26-57D7C5C99A3F}"/>
              </a:ext>
            </a:extLst>
          </p:cNvPr>
          <p:cNvGrpSpPr/>
          <p:nvPr/>
        </p:nvGrpSpPr>
        <p:grpSpPr>
          <a:xfrm>
            <a:off x="16002350" y="8001350"/>
            <a:ext cx="1543050" cy="1543050"/>
            <a:chOff x="0" y="0"/>
            <a:chExt cx="812800" cy="812800"/>
          </a:xfrm>
        </p:grpSpPr>
        <p:sp>
          <p:nvSpPr>
            <p:cNvPr id="633" name="Google Shape;633;p25">
              <a:extLst>
                <a:ext uri="{FF2B5EF4-FFF2-40B4-BE49-F238E27FC236}">
                  <a16:creationId xmlns:a16="http://schemas.microsoft.com/office/drawing/2014/main" id="{D53FA333-6BCD-C511-9EA9-8121F6FC46B0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38823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25">
              <a:extLst>
                <a:ext uri="{FF2B5EF4-FFF2-40B4-BE49-F238E27FC236}">
                  <a16:creationId xmlns:a16="http://schemas.microsoft.com/office/drawing/2014/main" id="{3B7B5C8B-6812-4444-FEF3-FCE685DE66F9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35" name="Google Shape;635;p25">
            <a:extLst>
              <a:ext uri="{FF2B5EF4-FFF2-40B4-BE49-F238E27FC236}">
                <a16:creationId xmlns:a16="http://schemas.microsoft.com/office/drawing/2014/main" id="{3119F085-048A-3464-4EDE-CA5735F30156}"/>
              </a:ext>
            </a:extLst>
          </p:cNvPr>
          <p:cNvSpPr txBox="1"/>
          <p:nvPr/>
        </p:nvSpPr>
        <p:spPr>
          <a:xfrm>
            <a:off x="2687216" y="555581"/>
            <a:ext cx="13315134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Research Questions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D4E2B4-78D9-0C84-D537-4990FCE80245}"/>
              </a:ext>
            </a:extLst>
          </p:cNvPr>
          <p:cNvSpPr txBox="1"/>
          <p:nvPr/>
        </p:nvSpPr>
        <p:spPr>
          <a:xfrm>
            <a:off x="377889" y="3301239"/>
            <a:ext cx="1702285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Primary Questions</a:t>
            </a:r>
            <a:endParaRPr lang="en-GB" sz="2400" u="none" strike="noStrike" dirty="0">
              <a:solidFill>
                <a:srgbClr val="000000"/>
              </a:solidFill>
              <a:effectLst/>
              <a:latin typeface="Hiragino Sans W4" panose="020B0400000000000000" pitchFamily="34" charset="-128"/>
            </a:endParaRPr>
          </a:p>
          <a:p>
            <a:r>
              <a:rPr lang="en-GB" sz="2400" dirty="0"/>
              <a:t>How does participation in esports influence the development of leadership skills</a:t>
            </a:r>
          </a:p>
          <a:p>
            <a:r>
              <a:rPr lang="en-GB" sz="2400" dirty="0">
                <a:latin typeface="Hiragino Sans W4" panose="020B0400000000000000" pitchFamily="34" charset="-128"/>
                <a:ea typeface="Zilla Slab"/>
                <a:cs typeface="Zilla Slab"/>
                <a:sym typeface="Zilla Slab"/>
              </a:rPr>
              <a:t> </a:t>
            </a:r>
            <a:endParaRPr lang="en-US" sz="4000" dirty="0">
              <a:latin typeface="Zilla Slab"/>
              <a:ea typeface="Zilla Slab"/>
              <a:cs typeface="Zilla Slab"/>
              <a:sym typeface="Zilla Slab"/>
            </a:endParaRPr>
          </a:p>
          <a:p>
            <a:r>
              <a:rPr lang="en-US" sz="40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Subsidiary Questions</a:t>
            </a:r>
            <a:endParaRPr lang="en-US" sz="4000" dirty="0"/>
          </a:p>
          <a:p>
            <a:r>
              <a:rPr lang="en-US" sz="2400" dirty="0"/>
              <a:t>What strategies do esports teams use to manage and distribute tasks, and how effective are they?</a:t>
            </a:r>
          </a:p>
          <a:p>
            <a:r>
              <a:rPr lang="en-US" sz="2400" dirty="0"/>
              <a:t>How can esports and gameplay be used to facilitate leadership development?</a:t>
            </a:r>
          </a:p>
        </p:txBody>
      </p:sp>
    </p:spTree>
    <p:extLst>
      <p:ext uri="{BB962C8B-B14F-4D97-AF65-F5344CB8AC3E}">
        <p14:creationId xmlns:p14="http://schemas.microsoft.com/office/powerpoint/2010/main" val="3938034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7279"/>
        </a:solidFill>
        <a:effectLst/>
      </p:bgPr>
    </p:bg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16"/>
          <p:cNvSpPr/>
          <p:nvPr/>
        </p:nvSpPr>
        <p:spPr>
          <a:xfrm>
            <a:off x="6667625" y="2033223"/>
            <a:ext cx="5016197" cy="5016197"/>
          </a:xfrm>
          <a:custGeom>
            <a:avLst/>
            <a:gdLst/>
            <a:ahLst/>
            <a:cxnLst/>
            <a:rect l="l" t="t" r="r" b="b"/>
            <a:pathLst>
              <a:path w="5016197" h="5016197" extrusionOk="0">
                <a:moveTo>
                  <a:pt x="0" y="0"/>
                </a:moveTo>
                <a:lnTo>
                  <a:pt x="5016197" y="0"/>
                </a:lnTo>
                <a:lnTo>
                  <a:pt x="5016197" y="5016197"/>
                </a:lnTo>
                <a:lnTo>
                  <a:pt x="0" y="50161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98" name="Google Shape;398;p16"/>
          <p:cNvSpPr txBox="1"/>
          <p:nvPr/>
        </p:nvSpPr>
        <p:spPr>
          <a:xfrm>
            <a:off x="6857009" y="1113885"/>
            <a:ext cx="4561800" cy="428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867" b="0" i="0" u="none" strike="noStrike" cap="none" dirty="0">
                <a:solidFill>
                  <a:srgbClr val="597279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 dirty="0"/>
          </a:p>
        </p:txBody>
      </p:sp>
      <p:grpSp>
        <p:nvGrpSpPr>
          <p:cNvPr id="399" name="Google Shape;399;p16"/>
          <p:cNvGrpSpPr/>
          <p:nvPr/>
        </p:nvGrpSpPr>
        <p:grpSpPr>
          <a:xfrm>
            <a:off x="10449524" y="798924"/>
            <a:ext cx="2468636" cy="2468636"/>
            <a:chOff x="0" y="0"/>
            <a:chExt cx="812800" cy="812800"/>
          </a:xfrm>
        </p:grpSpPr>
        <p:sp>
          <p:nvSpPr>
            <p:cNvPr id="400" name="Google Shape;400;p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F0F1">
                <a:alpha val="254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02" name="Google Shape;402;p16"/>
          <p:cNvGrpSpPr/>
          <p:nvPr/>
        </p:nvGrpSpPr>
        <p:grpSpPr>
          <a:xfrm>
            <a:off x="0" y="7720470"/>
            <a:ext cx="18288000" cy="2566530"/>
            <a:chOff x="0" y="-38100"/>
            <a:chExt cx="4816593" cy="675958"/>
          </a:xfrm>
        </p:grpSpPr>
        <p:sp>
          <p:nvSpPr>
            <p:cNvPr id="403" name="Google Shape;403;p16"/>
            <p:cNvSpPr/>
            <p:nvPr/>
          </p:nvSpPr>
          <p:spPr>
            <a:xfrm>
              <a:off x="0" y="0"/>
              <a:ext cx="4816592" cy="637858"/>
            </a:xfrm>
            <a:custGeom>
              <a:avLst/>
              <a:gdLst/>
              <a:ahLst/>
              <a:cxnLst/>
              <a:rect l="l" t="t" r="r" b="b"/>
              <a:pathLst>
                <a:path w="4816592" h="637858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637858"/>
                  </a:lnTo>
                  <a:lnTo>
                    <a:pt x="0" y="637858"/>
                  </a:lnTo>
                  <a:close/>
                </a:path>
              </a:pathLst>
            </a:custGeom>
            <a:solidFill>
              <a:srgbClr val="EDF0F1">
                <a:alpha val="63921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4" name="Google Shape;404;p16"/>
            <p:cNvSpPr txBox="1"/>
            <p:nvPr/>
          </p:nvSpPr>
          <p:spPr>
            <a:xfrm>
              <a:off x="0" y="-38100"/>
              <a:ext cx="4816593" cy="675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05" name="Google Shape;405;p16"/>
          <p:cNvGrpSpPr/>
          <p:nvPr/>
        </p:nvGrpSpPr>
        <p:grpSpPr>
          <a:xfrm>
            <a:off x="16744950" y="4779031"/>
            <a:ext cx="3086100" cy="3086100"/>
            <a:chOff x="0" y="0"/>
            <a:chExt cx="812800" cy="812800"/>
          </a:xfrm>
        </p:grpSpPr>
        <p:sp>
          <p:nvSpPr>
            <p:cNvPr id="406" name="Google Shape;406;p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08" name="Google Shape;408;p16"/>
          <p:cNvGrpSpPr/>
          <p:nvPr/>
        </p:nvGrpSpPr>
        <p:grpSpPr>
          <a:xfrm>
            <a:off x="1591634" y="0"/>
            <a:ext cx="3086100" cy="3086100"/>
            <a:chOff x="0" y="0"/>
            <a:chExt cx="812800" cy="812800"/>
          </a:xfrm>
        </p:grpSpPr>
        <p:sp>
          <p:nvSpPr>
            <p:cNvPr id="409" name="Google Shape;409;p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11" name="Google Shape;411;p16"/>
          <p:cNvGrpSpPr/>
          <p:nvPr/>
        </p:nvGrpSpPr>
        <p:grpSpPr>
          <a:xfrm>
            <a:off x="13658850" y="4779031"/>
            <a:ext cx="3086100" cy="3086100"/>
            <a:chOff x="0" y="0"/>
            <a:chExt cx="812800" cy="812800"/>
          </a:xfrm>
        </p:grpSpPr>
        <p:sp>
          <p:nvSpPr>
            <p:cNvPr id="412" name="Google Shape;412;p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9B9BD">
                <a:alpha val="42352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14" name="Google Shape;414;p16"/>
          <p:cNvGrpSpPr/>
          <p:nvPr/>
        </p:nvGrpSpPr>
        <p:grpSpPr>
          <a:xfrm>
            <a:off x="-1494466" y="0"/>
            <a:ext cx="3086100" cy="3086100"/>
            <a:chOff x="0" y="0"/>
            <a:chExt cx="812800" cy="812800"/>
          </a:xfrm>
        </p:grpSpPr>
        <p:sp>
          <p:nvSpPr>
            <p:cNvPr id="415" name="Google Shape;415;p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9B9BD">
                <a:alpha val="42352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7" name="Google Shape;417;p16"/>
          <p:cNvSpPr/>
          <p:nvPr/>
        </p:nvSpPr>
        <p:spPr>
          <a:xfrm flipH="1">
            <a:off x="0" y="4541321"/>
            <a:ext cx="3430303" cy="3323810"/>
          </a:xfrm>
          <a:custGeom>
            <a:avLst/>
            <a:gdLst/>
            <a:ahLst/>
            <a:cxnLst/>
            <a:rect l="l" t="t" r="r" b="b"/>
            <a:pathLst>
              <a:path w="3430303" h="3323810" extrusionOk="0">
                <a:moveTo>
                  <a:pt x="3430303" y="0"/>
                </a:moveTo>
                <a:lnTo>
                  <a:pt x="0" y="0"/>
                </a:lnTo>
                <a:lnTo>
                  <a:pt x="0" y="3323810"/>
                </a:lnTo>
                <a:lnTo>
                  <a:pt x="3430303" y="3323810"/>
                </a:lnTo>
                <a:lnTo>
                  <a:pt x="3430303" y="0"/>
                </a:lnTo>
                <a:close/>
              </a:path>
            </a:pathLst>
          </a:custGeom>
          <a:blipFill rotWithShape="1">
            <a:blip r:embed="rId4" cstate="hqprint">
              <a:alphaModFix amt="27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18" name="Google Shape;418;p16"/>
          <p:cNvSpPr/>
          <p:nvPr/>
        </p:nvSpPr>
        <p:spPr>
          <a:xfrm flipH="1">
            <a:off x="14857697" y="0"/>
            <a:ext cx="3430303" cy="3323810"/>
          </a:xfrm>
          <a:custGeom>
            <a:avLst/>
            <a:gdLst/>
            <a:ahLst/>
            <a:cxnLst/>
            <a:rect l="l" t="t" r="r" b="b"/>
            <a:pathLst>
              <a:path w="3430303" h="3323810" extrusionOk="0">
                <a:moveTo>
                  <a:pt x="3430303" y="0"/>
                </a:moveTo>
                <a:lnTo>
                  <a:pt x="0" y="0"/>
                </a:lnTo>
                <a:lnTo>
                  <a:pt x="0" y="3323810"/>
                </a:lnTo>
                <a:lnTo>
                  <a:pt x="3430303" y="3323810"/>
                </a:lnTo>
                <a:lnTo>
                  <a:pt x="3430303" y="0"/>
                </a:lnTo>
                <a:close/>
              </a:path>
            </a:pathLst>
          </a:custGeom>
          <a:blipFill rotWithShape="1">
            <a:blip r:embed="rId5" cstate="hqprint">
              <a:alphaModFix amt="27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19" name="Google Shape;419;p16"/>
          <p:cNvSpPr/>
          <p:nvPr/>
        </p:nvSpPr>
        <p:spPr>
          <a:xfrm>
            <a:off x="1965955" y="374321"/>
            <a:ext cx="2337459" cy="2337459"/>
          </a:xfrm>
          <a:custGeom>
            <a:avLst/>
            <a:gdLst/>
            <a:ahLst/>
            <a:cxnLst/>
            <a:rect l="l" t="t" r="r" b="b"/>
            <a:pathLst>
              <a:path w="2337459" h="2337459" extrusionOk="0">
                <a:moveTo>
                  <a:pt x="0" y="0"/>
                </a:moveTo>
                <a:lnTo>
                  <a:pt x="2337459" y="0"/>
                </a:lnTo>
                <a:lnTo>
                  <a:pt x="2337459" y="2337458"/>
                </a:lnTo>
                <a:lnTo>
                  <a:pt x="0" y="233745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20" name="Google Shape;420;p16"/>
          <p:cNvSpPr/>
          <p:nvPr/>
        </p:nvSpPr>
        <p:spPr>
          <a:xfrm>
            <a:off x="14033171" y="5143500"/>
            <a:ext cx="2337459" cy="2337459"/>
          </a:xfrm>
          <a:custGeom>
            <a:avLst/>
            <a:gdLst/>
            <a:ahLst/>
            <a:cxnLst/>
            <a:rect l="l" t="t" r="r" b="b"/>
            <a:pathLst>
              <a:path w="2337459" h="2337459" extrusionOk="0">
                <a:moveTo>
                  <a:pt x="0" y="0"/>
                </a:moveTo>
                <a:lnTo>
                  <a:pt x="2337458" y="0"/>
                </a:lnTo>
                <a:lnTo>
                  <a:pt x="2337458" y="2337459"/>
                </a:lnTo>
                <a:lnTo>
                  <a:pt x="0" y="233745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21" name="Google Shape;421;p16"/>
          <p:cNvSpPr txBox="1"/>
          <p:nvPr/>
        </p:nvSpPr>
        <p:spPr>
          <a:xfrm>
            <a:off x="2773644" y="7932314"/>
            <a:ext cx="12740700" cy="20682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Literature Review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7">
          <a:extLst>
            <a:ext uri="{FF2B5EF4-FFF2-40B4-BE49-F238E27FC236}">
              <a16:creationId xmlns:a16="http://schemas.microsoft.com/office/drawing/2014/main" id="{04CC46E0-3F13-92B4-18C5-1C947FDE3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8" name="Google Shape;508;p20">
            <a:extLst>
              <a:ext uri="{FF2B5EF4-FFF2-40B4-BE49-F238E27FC236}">
                <a16:creationId xmlns:a16="http://schemas.microsoft.com/office/drawing/2014/main" id="{FA27B37F-DAD3-CA3D-258D-6617F55402B8}"/>
              </a:ext>
            </a:extLst>
          </p:cNvPr>
          <p:cNvGrpSpPr/>
          <p:nvPr/>
        </p:nvGrpSpPr>
        <p:grpSpPr>
          <a:xfrm>
            <a:off x="86198" y="4998839"/>
            <a:ext cx="18201802" cy="5288161"/>
            <a:chOff x="0" y="-38100"/>
            <a:chExt cx="4793890" cy="1392767"/>
          </a:xfrm>
        </p:grpSpPr>
        <p:sp>
          <p:nvSpPr>
            <p:cNvPr id="509" name="Google Shape;509;p20">
              <a:extLst>
                <a:ext uri="{FF2B5EF4-FFF2-40B4-BE49-F238E27FC236}">
                  <a16:creationId xmlns:a16="http://schemas.microsoft.com/office/drawing/2014/main" id="{6419B8CB-21FA-7D68-EEA5-56B7313A371F}"/>
                </a:ext>
              </a:extLst>
            </p:cNvPr>
            <p:cNvSpPr/>
            <p:nvPr/>
          </p:nvSpPr>
          <p:spPr>
            <a:xfrm>
              <a:off x="0" y="0"/>
              <a:ext cx="4793890" cy="1354667"/>
            </a:xfrm>
            <a:custGeom>
              <a:avLst/>
              <a:gdLst/>
              <a:ahLst/>
              <a:cxnLst/>
              <a:rect l="l" t="t" r="r" b="b"/>
              <a:pathLst>
                <a:path w="4793890" h="1354667" extrusionOk="0">
                  <a:moveTo>
                    <a:pt x="0" y="0"/>
                  </a:moveTo>
                  <a:lnTo>
                    <a:pt x="4793890" y="0"/>
                  </a:lnTo>
                  <a:lnTo>
                    <a:pt x="4793890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0" name="Google Shape;510;p20">
              <a:extLst>
                <a:ext uri="{FF2B5EF4-FFF2-40B4-BE49-F238E27FC236}">
                  <a16:creationId xmlns:a16="http://schemas.microsoft.com/office/drawing/2014/main" id="{4E7EABBD-F585-9BA0-EE87-400678F85CB0}"/>
                </a:ext>
              </a:extLst>
            </p:cNvPr>
            <p:cNvSpPr txBox="1"/>
            <p:nvPr/>
          </p:nvSpPr>
          <p:spPr>
            <a:xfrm>
              <a:off x="0" y="-38100"/>
              <a:ext cx="4793890" cy="139276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11" name="Google Shape;511;p20">
            <a:extLst>
              <a:ext uri="{FF2B5EF4-FFF2-40B4-BE49-F238E27FC236}">
                <a16:creationId xmlns:a16="http://schemas.microsoft.com/office/drawing/2014/main" id="{B9A66C2A-064F-1391-563F-DE205EF12B90}"/>
              </a:ext>
            </a:extLst>
          </p:cNvPr>
          <p:cNvPicPr preferRelativeResize="0"/>
          <p:nvPr/>
        </p:nvPicPr>
        <p:blipFill rotWithShape="1">
          <a:blip r:embed="rId3" cstate="hq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9404" y="3002712"/>
            <a:ext cx="4991224" cy="47125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" name="Google Shape;512;p20">
            <a:extLst>
              <a:ext uri="{FF2B5EF4-FFF2-40B4-BE49-F238E27FC236}">
                <a16:creationId xmlns:a16="http://schemas.microsoft.com/office/drawing/2014/main" id="{E7E2EFBA-1233-9EF8-CBE9-138801F564B0}"/>
              </a:ext>
            </a:extLst>
          </p:cNvPr>
          <p:cNvPicPr preferRelativeResize="0"/>
          <p:nvPr/>
        </p:nvPicPr>
        <p:blipFill rotWithShape="1">
          <a:blip r:embed="rId4" cstate="hq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91487" y="3002712"/>
            <a:ext cx="4991224" cy="47125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13" name="Google Shape;513;p20">
            <a:extLst>
              <a:ext uri="{FF2B5EF4-FFF2-40B4-BE49-F238E27FC236}">
                <a16:creationId xmlns:a16="http://schemas.microsoft.com/office/drawing/2014/main" id="{F53BE4BE-F734-0E0B-045B-77234C39F31F}"/>
              </a:ext>
            </a:extLst>
          </p:cNvPr>
          <p:cNvPicPr preferRelativeResize="0"/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167372" y="3002712"/>
            <a:ext cx="4991224" cy="4712538"/>
          </a:xfrm>
          <a:prstGeom prst="rect">
            <a:avLst/>
          </a:prstGeom>
          <a:noFill/>
          <a:ln>
            <a:noFill/>
          </a:ln>
        </p:spPr>
      </p:pic>
      <p:sp>
        <p:nvSpPr>
          <p:cNvPr id="514" name="Google Shape;514;p20">
            <a:extLst>
              <a:ext uri="{FF2B5EF4-FFF2-40B4-BE49-F238E27FC236}">
                <a16:creationId xmlns:a16="http://schemas.microsoft.com/office/drawing/2014/main" id="{DE8F64A0-86E2-0D1F-9172-0A4C668D838F}"/>
              </a:ext>
            </a:extLst>
          </p:cNvPr>
          <p:cNvSpPr txBox="1"/>
          <p:nvPr/>
        </p:nvSpPr>
        <p:spPr>
          <a:xfrm>
            <a:off x="2897487" y="596001"/>
            <a:ext cx="12493025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Key theories</a:t>
            </a:r>
            <a:endParaRPr dirty="0"/>
          </a:p>
        </p:txBody>
      </p:sp>
      <p:sp>
        <p:nvSpPr>
          <p:cNvPr id="515" name="Google Shape;515;p20">
            <a:extLst>
              <a:ext uri="{FF2B5EF4-FFF2-40B4-BE49-F238E27FC236}">
                <a16:creationId xmlns:a16="http://schemas.microsoft.com/office/drawing/2014/main" id="{36AB39F1-DBBD-CD0A-04FB-6E93C77DA40D}"/>
              </a:ext>
            </a:extLst>
          </p:cNvPr>
          <p:cNvSpPr txBox="1"/>
          <p:nvPr/>
        </p:nvSpPr>
        <p:spPr>
          <a:xfrm>
            <a:off x="1284470" y="7984882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Social change model</a:t>
            </a:r>
            <a:endParaRPr dirty="0"/>
          </a:p>
        </p:txBody>
      </p:sp>
      <p:sp>
        <p:nvSpPr>
          <p:cNvPr id="516" name="Google Shape;516;p20">
            <a:extLst>
              <a:ext uri="{FF2B5EF4-FFF2-40B4-BE49-F238E27FC236}">
                <a16:creationId xmlns:a16="http://schemas.microsoft.com/office/drawing/2014/main" id="{FF9743FC-FDC3-8F7C-C50E-F3DFA2133926}"/>
              </a:ext>
            </a:extLst>
          </p:cNvPr>
          <p:cNvSpPr txBox="1"/>
          <p:nvPr/>
        </p:nvSpPr>
        <p:spPr>
          <a:xfrm>
            <a:off x="6607903" y="7984882"/>
            <a:ext cx="5158391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Leadership development framework</a:t>
            </a:r>
            <a:endParaRPr dirty="0"/>
          </a:p>
        </p:txBody>
      </p:sp>
      <p:sp>
        <p:nvSpPr>
          <p:cNvPr id="517" name="Google Shape;517;p20">
            <a:extLst>
              <a:ext uri="{FF2B5EF4-FFF2-40B4-BE49-F238E27FC236}">
                <a16:creationId xmlns:a16="http://schemas.microsoft.com/office/drawing/2014/main" id="{64A8C2E3-6FEA-57D1-3C10-E4A1269BAB7E}"/>
              </a:ext>
            </a:extLst>
          </p:cNvPr>
          <p:cNvSpPr txBox="1"/>
          <p:nvPr/>
        </p:nvSpPr>
        <p:spPr>
          <a:xfrm>
            <a:off x="12322438" y="7984882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Constructivism</a:t>
            </a:r>
            <a:endParaRPr dirty="0"/>
          </a:p>
        </p:txBody>
      </p:sp>
      <p:sp>
        <p:nvSpPr>
          <p:cNvPr id="518" name="Google Shape;518;p20">
            <a:extLst>
              <a:ext uri="{FF2B5EF4-FFF2-40B4-BE49-F238E27FC236}">
                <a16:creationId xmlns:a16="http://schemas.microsoft.com/office/drawing/2014/main" id="{B19B4C9A-3ECA-D155-F158-15B687BF56B4}"/>
              </a:ext>
            </a:extLst>
          </p:cNvPr>
          <p:cNvSpPr txBox="1"/>
          <p:nvPr/>
        </p:nvSpPr>
        <p:spPr>
          <a:xfrm>
            <a:off x="1284470" y="8489950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Leadership as a process, values based approach</a:t>
            </a:r>
            <a:endParaRPr dirty="0"/>
          </a:p>
        </p:txBody>
      </p:sp>
      <p:sp>
        <p:nvSpPr>
          <p:cNvPr id="519" name="Google Shape;519;p20">
            <a:extLst>
              <a:ext uri="{FF2B5EF4-FFF2-40B4-BE49-F238E27FC236}">
                <a16:creationId xmlns:a16="http://schemas.microsoft.com/office/drawing/2014/main" id="{4D646253-8275-AF48-A582-8F5C803CE3FF}"/>
              </a:ext>
            </a:extLst>
          </p:cNvPr>
          <p:cNvSpPr txBox="1"/>
          <p:nvPr/>
        </p:nvSpPr>
        <p:spPr>
          <a:xfrm>
            <a:off x="6803454" y="8489950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Five leadership practices applicable to esports</a:t>
            </a:r>
            <a:endParaRPr dirty="0"/>
          </a:p>
        </p:txBody>
      </p:sp>
      <p:sp>
        <p:nvSpPr>
          <p:cNvPr id="520" name="Google Shape;520;p20">
            <a:extLst>
              <a:ext uri="{FF2B5EF4-FFF2-40B4-BE49-F238E27FC236}">
                <a16:creationId xmlns:a16="http://schemas.microsoft.com/office/drawing/2014/main" id="{A83224B6-23C0-250B-4C8B-0BEFBC783ED9}"/>
              </a:ext>
            </a:extLst>
          </p:cNvPr>
          <p:cNvSpPr txBox="1"/>
          <p:nvPr/>
        </p:nvSpPr>
        <p:spPr>
          <a:xfrm>
            <a:off x="12322438" y="8489950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Learning occurs through experience, aligns with esports dynamics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899852-CA6B-C9F9-DDEC-62FE70BB15DE}"/>
              </a:ext>
            </a:extLst>
          </p:cNvPr>
          <p:cNvSpPr txBox="1"/>
          <p:nvPr/>
        </p:nvSpPr>
        <p:spPr>
          <a:xfrm>
            <a:off x="2678351" y="9431137"/>
            <a:ext cx="18936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 err="1"/>
              <a:t>Skendall</a:t>
            </a:r>
            <a:r>
              <a:rPr lang="en-GB" b="1" dirty="0"/>
              <a:t> et al., 2017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97AD31-4C1E-5C41-1B38-4A8FB008B3DB}"/>
              </a:ext>
            </a:extLst>
          </p:cNvPr>
          <p:cNvSpPr txBox="1"/>
          <p:nvPr/>
        </p:nvSpPr>
        <p:spPr>
          <a:xfrm>
            <a:off x="8024252" y="9511945"/>
            <a:ext cx="223949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Kouzes &amp; Posner, 2024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2C9199-C505-DD07-1903-9D3914BB4ED6}"/>
              </a:ext>
            </a:extLst>
          </p:cNvPr>
          <p:cNvSpPr txBox="1"/>
          <p:nvPr/>
        </p:nvSpPr>
        <p:spPr>
          <a:xfrm>
            <a:off x="14016084" y="9537110"/>
            <a:ext cx="12938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Piaget, 1952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316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1">
          <a:extLst>
            <a:ext uri="{FF2B5EF4-FFF2-40B4-BE49-F238E27FC236}">
              <a16:creationId xmlns:a16="http://schemas.microsoft.com/office/drawing/2014/main" id="{FB62AF47-1F63-77A5-FD8A-F8CA99657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2" name="Google Shape;622;p25">
            <a:extLst>
              <a:ext uri="{FF2B5EF4-FFF2-40B4-BE49-F238E27FC236}">
                <a16:creationId xmlns:a16="http://schemas.microsoft.com/office/drawing/2014/main" id="{EB8C29C9-8507-BD59-9458-E46F2B4BBE90}"/>
              </a:ext>
            </a:extLst>
          </p:cNvPr>
          <p:cNvGrpSpPr/>
          <p:nvPr/>
        </p:nvGrpSpPr>
        <p:grpSpPr>
          <a:xfrm>
            <a:off x="0" y="-144661"/>
            <a:ext cx="1514125" cy="1658786"/>
            <a:chOff x="0" y="-38100"/>
            <a:chExt cx="398782" cy="436882"/>
          </a:xfrm>
        </p:grpSpPr>
        <p:sp>
          <p:nvSpPr>
            <p:cNvPr id="623" name="Google Shape;623;p25">
              <a:extLst>
                <a:ext uri="{FF2B5EF4-FFF2-40B4-BE49-F238E27FC236}">
                  <a16:creationId xmlns:a16="http://schemas.microsoft.com/office/drawing/2014/main" id="{23664AC7-339F-1A0C-DCF0-7674FA0A4DA9}"/>
                </a:ext>
              </a:extLst>
            </p:cNvPr>
            <p:cNvSpPr/>
            <p:nvPr/>
          </p:nvSpPr>
          <p:spPr>
            <a:xfrm>
              <a:off x="0" y="0"/>
              <a:ext cx="398782" cy="398782"/>
            </a:xfrm>
            <a:custGeom>
              <a:avLst/>
              <a:gdLst/>
              <a:ahLst/>
              <a:cxnLst/>
              <a:rect l="l" t="t" r="r" b="b"/>
              <a:pathLst>
                <a:path w="398782" h="398782" extrusionOk="0">
                  <a:moveTo>
                    <a:pt x="0" y="0"/>
                  </a:moveTo>
                  <a:lnTo>
                    <a:pt x="398782" y="0"/>
                  </a:lnTo>
                  <a:lnTo>
                    <a:pt x="398782" y="398782"/>
                  </a:lnTo>
                  <a:lnTo>
                    <a:pt x="0" y="398782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4" name="Google Shape;624;p25">
              <a:extLst>
                <a:ext uri="{FF2B5EF4-FFF2-40B4-BE49-F238E27FC236}">
                  <a16:creationId xmlns:a16="http://schemas.microsoft.com/office/drawing/2014/main" id="{7DD28460-2D15-12AB-BA71-9D78D4D6A1A6}"/>
                </a:ext>
              </a:extLst>
            </p:cNvPr>
            <p:cNvSpPr txBox="1"/>
            <p:nvPr/>
          </p:nvSpPr>
          <p:spPr>
            <a:xfrm>
              <a:off x="0" y="-38100"/>
              <a:ext cx="398782" cy="43688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aphicFrame>
        <p:nvGraphicFramePr>
          <p:cNvPr id="625" name="Google Shape;625;p25">
            <a:extLst>
              <a:ext uri="{FF2B5EF4-FFF2-40B4-BE49-F238E27FC236}">
                <a16:creationId xmlns:a16="http://schemas.microsoft.com/office/drawing/2014/main" id="{527C5D7C-C678-35F4-44BF-05211C0843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8035154"/>
              </p:ext>
            </p:extLst>
          </p:nvPr>
        </p:nvGraphicFramePr>
        <p:xfrm>
          <a:off x="0" y="2791355"/>
          <a:ext cx="18288000" cy="5685271"/>
        </p:xfrm>
        <a:graphic>
          <a:graphicData uri="http://schemas.openxmlformats.org/drawingml/2006/table">
            <a:tbl>
              <a:tblPr>
                <a:noFill/>
                <a:tableStyleId>{78E7B30F-9309-4EE8-90A0-4FE5310BFB90}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902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15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99" b="1" u="none" strike="noStrike" cap="none" dirty="0">
                          <a:solidFill>
                            <a:srgbClr val="000000"/>
                          </a:solidFill>
                          <a:latin typeface="Zilla Slab"/>
                          <a:ea typeface="Zilla Slab"/>
                          <a:cs typeface="Zilla Slab"/>
                          <a:sym typeface="Zilla Slab"/>
                        </a:rPr>
                        <a:t>Social Change Model </a:t>
                      </a:r>
                    </a:p>
                    <a:p>
                      <a:pPr marL="0" marR="0" lvl="0" indent="0" algn="l" rtl="0">
                        <a:lnSpc>
                          <a:spcPct val="140015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99" b="1" u="none" strike="noStrike" cap="none" dirty="0" err="1">
                          <a:solidFill>
                            <a:srgbClr val="000000"/>
                          </a:solidFill>
                          <a:latin typeface="Zilla Slab"/>
                          <a:ea typeface="Zilla Slab"/>
                          <a:cs typeface="Zilla Slab"/>
                          <a:sym typeface="Zilla Slab"/>
                        </a:rPr>
                        <a:t>Skendall</a:t>
                      </a:r>
                      <a:r>
                        <a:rPr lang="en-US" sz="2599" b="1" u="none" strike="noStrike" cap="none" dirty="0">
                          <a:solidFill>
                            <a:srgbClr val="000000"/>
                          </a:solidFill>
                          <a:latin typeface="Zilla Slab"/>
                          <a:ea typeface="Zilla Slab"/>
                          <a:cs typeface="Zilla Slab"/>
                          <a:sym typeface="Zilla Slab"/>
                        </a:rPr>
                        <a:t> et al., (2017)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15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99" b="1" u="none" strike="noStrike" cap="none" dirty="0">
                          <a:solidFill>
                            <a:srgbClr val="000000"/>
                          </a:solidFill>
                          <a:latin typeface="Zilla Slab"/>
                          <a:ea typeface="Zilla Slab"/>
                          <a:cs typeface="Zilla Slab"/>
                          <a:sym typeface="Zilla Slab"/>
                        </a:rPr>
                        <a:t>Leadership Development Framework Kouzes &amp; Posner (2024)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15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99" b="1" u="none" strike="noStrike" cap="none" dirty="0">
                          <a:solidFill>
                            <a:srgbClr val="000000"/>
                          </a:solidFill>
                          <a:latin typeface="Zilla Slab"/>
                          <a:ea typeface="Zilla Slab"/>
                          <a:cs typeface="Zilla Slab"/>
                          <a:sym typeface="Zilla Slab"/>
                        </a:rPr>
                        <a:t>Constructivism</a:t>
                      </a:r>
                    </a:p>
                    <a:p>
                      <a:pPr marL="0" marR="0" lvl="0" indent="0" algn="l" rtl="0">
                        <a:lnSpc>
                          <a:spcPct val="140015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599" b="1" u="none" strike="noStrike" cap="none" dirty="0">
                          <a:solidFill>
                            <a:srgbClr val="000000"/>
                          </a:solidFill>
                          <a:latin typeface="Zilla Slab"/>
                          <a:ea typeface="Zilla Slab"/>
                          <a:cs typeface="Zilla Slab"/>
                          <a:sym typeface="Zilla Slab"/>
                        </a:rPr>
                        <a:t>Piaget (1952)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02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Individual Values – Consciousness of Self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Model the Way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Learning Through Observation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02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Group Values – Collaboration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Inspire a Shared Vision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Scaffolding and Coaching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02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Individual Values – Commitment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Challenge the Process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Experiential Learning 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02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Societal/Community Values – Citizenship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Enable Others to Act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Constructing Knowledge Through Interaction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502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Group Values – Common Purpose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Encourage the Heart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100" u="none" strike="noStrike" cap="none" dirty="0">
                          <a:solidFill>
                            <a:srgbClr val="000000"/>
                          </a:solidFill>
                          <a:latin typeface="Assistant"/>
                          <a:ea typeface="Assistant"/>
                          <a:cs typeface="Assistant"/>
                          <a:sym typeface="Assistant"/>
                        </a:rPr>
                        <a:t>Motivation Through Challenge and Achievement </a:t>
                      </a:r>
                      <a:endParaRPr sz="1100" u="none" strike="noStrike" cap="none" dirty="0"/>
                    </a:p>
                  </a:txBody>
                  <a:tcPr marL="190500" marR="190500" marT="190500" marB="1905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1E4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626" name="Google Shape;626;p25">
            <a:extLst>
              <a:ext uri="{FF2B5EF4-FFF2-40B4-BE49-F238E27FC236}">
                <a16:creationId xmlns:a16="http://schemas.microsoft.com/office/drawing/2014/main" id="{FAE9A7E8-2C86-5B59-179C-9E2BEC8030A1}"/>
              </a:ext>
            </a:extLst>
          </p:cNvPr>
          <p:cNvGrpSpPr/>
          <p:nvPr/>
        </p:nvGrpSpPr>
        <p:grpSpPr>
          <a:xfrm>
            <a:off x="16773875" y="8628214"/>
            <a:ext cx="1514125" cy="1658786"/>
            <a:chOff x="0" y="-38100"/>
            <a:chExt cx="398782" cy="436882"/>
          </a:xfrm>
        </p:grpSpPr>
        <p:sp>
          <p:nvSpPr>
            <p:cNvPr id="627" name="Google Shape;627;p25">
              <a:extLst>
                <a:ext uri="{FF2B5EF4-FFF2-40B4-BE49-F238E27FC236}">
                  <a16:creationId xmlns:a16="http://schemas.microsoft.com/office/drawing/2014/main" id="{C9EFFD3D-D0CB-5A09-1E82-EB7A1FBD8447}"/>
                </a:ext>
              </a:extLst>
            </p:cNvPr>
            <p:cNvSpPr/>
            <p:nvPr/>
          </p:nvSpPr>
          <p:spPr>
            <a:xfrm>
              <a:off x="0" y="0"/>
              <a:ext cx="398782" cy="398782"/>
            </a:xfrm>
            <a:custGeom>
              <a:avLst/>
              <a:gdLst/>
              <a:ahLst/>
              <a:cxnLst/>
              <a:rect l="l" t="t" r="r" b="b"/>
              <a:pathLst>
                <a:path w="398782" h="398782" extrusionOk="0">
                  <a:moveTo>
                    <a:pt x="0" y="0"/>
                  </a:moveTo>
                  <a:lnTo>
                    <a:pt x="398782" y="0"/>
                  </a:lnTo>
                  <a:lnTo>
                    <a:pt x="398782" y="398782"/>
                  </a:lnTo>
                  <a:lnTo>
                    <a:pt x="0" y="398782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8" name="Google Shape;628;p25">
              <a:extLst>
                <a:ext uri="{FF2B5EF4-FFF2-40B4-BE49-F238E27FC236}">
                  <a16:creationId xmlns:a16="http://schemas.microsoft.com/office/drawing/2014/main" id="{209FBA52-C9B8-15F0-5600-1DECC1AC3FE0}"/>
                </a:ext>
              </a:extLst>
            </p:cNvPr>
            <p:cNvSpPr txBox="1"/>
            <p:nvPr/>
          </p:nvSpPr>
          <p:spPr>
            <a:xfrm>
              <a:off x="0" y="-38100"/>
              <a:ext cx="398782" cy="43688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29" name="Google Shape;629;p25">
            <a:extLst>
              <a:ext uri="{FF2B5EF4-FFF2-40B4-BE49-F238E27FC236}">
                <a16:creationId xmlns:a16="http://schemas.microsoft.com/office/drawing/2014/main" id="{3F80E44F-D01E-D826-CDFE-258B35E55C1B}"/>
              </a:ext>
            </a:extLst>
          </p:cNvPr>
          <p:cNvGrpSpPr/>
          <p:nvPr/>
        </p:nvGrpSpPr>
        <p:grpSpPr>
          <a:xfrm>
            <a:off x="742600" y="729594"/>
            <a:ext cx="1543050" cy="1543050"/>
            <a:chOff x="0" y="0"/>
            <a:chExt cx="812800" cy="812800"/>
          </a:xfrm>
        </p:grpSpPr>
        <p:sp>
          <p:nvSpPr>
            <p:cNvPr id="630" name="Google Shape;630;p25">
              <a:extLst>
                <a:ext uri="{FF2B5EF4-FFF2-40B4-BE49-F238E27FC236}">
                  <a16:creationId xmlns:a16="http://schemas.microsoft.com/office/drawing/2014/main" id="{416D1251-62F1-91C8-2655-706CCA97127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38823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25">
              <a:extLst>
                <a:ext uri="{FF2B5EF4-FFF2-40B4-BE49-F238E27FC236}">
                  <a16:creationId xmlns:a16="http://schemas.microsoft.com/office/drawing/2014/main" id="{7E128303-276E-4F64-6867-6EDCA25A628B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632" name="Google Shape;632;p25">
            <a:extLst>
              <a:ext uri="{FF2B5EF4-FFF2-40B4-BE49-F238E27FC236}">
                <a16:creationId xmlns:a16="http://schemas.microsoft.com/office/drawing/2014/main" id="{ED219716-3836-7064-1EB6-ACCE0875EA61}"/>
              </a:ext>
            </a:extLst>
          </p:cNvPr>
          <p:cNvGrpSpPr/>
          <p:nvPr/>
        </p:nvGrpSpPr>
        <p:grpSpPr>
          <a:xfrm>
            <a:off x="16002350" y="8001350"/>
            <a:ext cx="1543050" cy="1543050"/>
            <a:chOff x="0" y="0"/>
            <a:chExt cx="812800" cy="812800"/>
          </a:xfrm>
        </p:grpSpPr>
        <p:sp>
          <p:nvSpPr>
            <p:cNvPr id="633" name="Google Shape;633;p25">
              <a:extLst>
                <a:ext uri="{FF2B5EF4-FFF2-40B4-BE49-F238E27FC236}">
                  <a16:creationId xmlns:a16="http://schemas.microsoft.com/office/drawing/2014/main" id="{921E7320-ED60-4A8C-FFCA-493B45255CE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38823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25">
              <a:extLst>
                <a:ext uri="{FF2B5EF4-FFF2-40B4-BE49-F238E27FC236}">
                  <a16:creationId xmlns:a16="http://schemas.microsoft.com/office/drawing/2014/main" id="{DBC79ACF-02DA-3EFE-59C7-7019F8A9789E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34441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3">
          <a:extLst>
            <a:ext uri="{FF2B5EF4-FFF2-40B4-BE49-F238E27FC236}">
              <a16:creationId xmlns:a16="http://schemas.microsoft.com/office/drawing/2014/main" id="{A7F945A8-F38A-22B2-1A1E-8A8210CA50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4" name="Google Shape;564;p22">
            <a:extLst>
              <a:ext uri="{FF2B5EF4-FFF2-40B4-BE49-F238E27FC236}">
                <a16:creationId xmlns:a16="http://schemas.microsoft.com/office/drawing/2014/main" id="{644193C9-EDA8-5336-8E8C-EE6582127511}"/>
              </a:ext>
            </a:extLst>
          </p:cNvPr>
          <p:cNvGrpSpPr/>
          <p:nvPr/>
        </p:nvGrpSpPr>
        <p:grpSpPr>
          <a:xfrm>
            <a:off x="0" y="3916198"/>
            <a:ext cx="13159969" cy="1722154"/>
            <a:chOff x="0" y="-38100"/>
            <a:chExt cx="3466000" cy="453572"/>
          </a:xfrm>
        </p:grpSpPr>
        <p:sp>
          <p:nvSpPr>
            <p:cNvPr id="565" name="Google Shape;565;p22">
              <a:extLst>
                <a:ext uri="{FF2B5EF4-FFF2-40B4-BE49-F238E27FC236}">
                  <a16:creationId xmlns:a16="http://schemas.microsoft.com/office/drawing/2014/main" id="{15F4B201-FFCD-EFA6-2E30-7170CF83325B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6" name="Google Shape;566;p22">
              <a:extLst>
                <a:ext uri="{FF2B5EF4-FFF2-40B4-BE49-F238E27FC236}">
                  <a16:creationId xmlns:a16="http://schemas.microsoft.com/office/drawing/2014/main" id="{3FAB6FFA-A6B5-2CC5-9BA1-E79DBE758F53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67" name="Google Shape;567;p22">
            <a:extLst>
              <a:ext uri="{FF2B5EF4-FFF2-40B4-BE49-F238E27FC236}">
                <a16:creationId xmlns:a16="http://schemas.microsoft.com/office/drawing/2014/main" id="{BFC67FBD-1D4D-D6AE-B583-B6D3325950C1}"/>
              </a:ext>
            </a:extLst>
          </p:cNvPr>
          <p:cNvGrpSpPr/>
          <p:nvPr/>
        </p:nvGrpSpPr>
        <p:grpSpPr>
          <a:xfrm>
            <a:off x="0" y="5937937"/>
            <a:ext cx="13159969" cy="1722154"/>
            <a:chOff x="0" y="-38100"/>
            <a:chExt cx="3466000" cy="453572"/>
          </a:xfrm>
        </p:grpSpPr>
        <p:sp>
          <p:nvSpPr>
            <p:cNvPr id="568" name="Google Shape;568;p22">
              <a:extLst>
                <a:ext uri="{FF2B5EF4-FFF2-40B4-BE49-F238E27FC236}">
                  <a16:creationId xmlns:a16="http://schemas.microsoft.com/office/drawing/2014/main" id="{801A788A-AD83-4153-E56E-6768F0F3B546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9" name="Google Shape;569;p22">
              <a:extLst>
                <a:ext uri="{FF2B5EF4-FFF2-40B4-BE49-F238E27FC236}">
                  <a16:creationId xmlns:a16="http://schemas.microsoft.com/office/drawing/2014/main" id="{9D1340C9-C62F-9752-7334-555E2013EE2F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70" name="Google Shape;570;p22">
            <a:extLst>
              <a:ext uri="{FF2B5EF4-FFF2-40B4-BE49-F238E27FC236}">
                <a16:creationId xmlns:a16="http://schemas.microsoft.com/office/drawing/2014/main" id="{57717BA4-0B54-69CF-78A2-A99419B2814F}"/>
              </a:ext>
            </a:extLst>
          </p:cNvPr>
          <p:cNvGrpSpPr/>
          <p:nvPr/>
        </p:nvGrpSpPr>
        <p:grpSpPr>
          <a:xfrm>
            <a:off x="0" y="7959677"/>
            <a:ext cx="13159969" cy="1722154"/>
            <a:chOff x="0" y="-38100"/>
            <a:chExt cx="3466000" cy="453572"/>
          </a:xfrm>
        </p:grpSpPr>
        <p:sp>
          <p:nvSpPr>
            <p:cNvPr id="571" name="Google Shape;571;p22">
              <a:extLst>
                <a:ext uri="{FF2B5EF4-FFF2-40B4-BE49-F238E27FC236}">
                  <a16:creationId xmlns:a16="http://schemas.microsoft.com/office/drawing/2014/main" id="{889726E2-B32B-EDBA-CB44-551FAD6312BF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2" name="Google Shape;572;p22">
              <a:extLst>
                <a:ext uri="{FF2B5EF4-FFF2-40B4-BE49-F238E27FC236}">
                  <a16:creationId xmlns:a16="http://schemas.microsoft.com/office/drawing/2014/main" id="{A207A8F8-D4AD-B214-379B-2936164A819B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73" name="Google Shape;573;p22">
            <a:extLst>
              <a:ext uri="{FF2B5EF4-FFF2-40B4-BE49-F238E27FC236}">
                <a16:creationId xmlns:a16="http://schemas.microsoft.com/office/drawing/2014/main" id="{514A13BD-2CD2-C576-E39A-8DD9E8CE9D45}"/>
              </a:ext>
            </a:extLst>
          </p:cNvPr>
          <p:cNvSpPr txBox="1"/>
          <p:nvPr/>
        </p:nvSpPr>
        <p:spPr>
          <a:xfrm>
            <a:off x="1028700" y="796430"/>
            <a:ext cx="9570900" cy="2789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Policies and Reports</a:t>
            </a:r>
            <a:endParaRPr dirty="0"/>
          </a:p>
        </p:txBody>
      </p:sp>
      <p:sp>
        <p:nvSpPr>
          <p:cNvPr id="574" name="Google Shape;574;p22">
            <a:extLst>
              <a:ext uri="{FF2B5EF4-FFF2-40B4-BE49-F238E27FC236}">
                <a16:creationId xmlns:a16="http://schemas.microsoft.com/office/drawing/2014/main" id="{93C521C6-BC0E-7A24-F8E9-6E711CA05E2B}"/>
              </a:ext>
            </a:extLst>
          </p:cNvPr>
          <p:cNvSpPr txBox="1"/>
          <p:nvPr/>
        </p:nvSpPr>
        <p:spPr>
          <a:xfrm>
            <a:off x="1028700" y="4018115"/>
            <a:ext cx="1356285" cy="1454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/>
          </a:p>
        </p:txBody>
      </p:sp>
      <p:sp>
        <p:nvSpPr>
          <p:cNvPr id="575" name="Google Shape;575;p22">
            <a:extLst>
              <a:ext uri="{FF2B5EF4-FFF2-40B4-BE49-F238E27FC236}">
                <a16:creationId xmlns:a16="http://schemas.microsoft.com/office/drawing/2014/main" id="{20B06B34-8A6C-3BAF-A019-2569E7F41181}"/>
              </a:ext>
            </a:extLst>
          </p:cNvPr>
          <p:cNvSpPr txBox="1"/>
          <p:nvPr/>
        </p:nvSpPr>
        <p:spPr>
          <a:xfrm>
            <a:off x="798998" y="6007851"/>
            <a:ext cx="1815689" cy="1454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/>
          </a:p>
        </p:txBody>
      </p:sp>
      <p:sp>
        <p:nvSpPr>
          <p:cNvPr id="576" name="Google Shape;576;p22">
            <a:extLst>
              <a:ext uri="{FF2B5EF4-FFF2-40B4-BE49-F238E27FC236}">
                <a16:creationId xmlns:a16="http://schemas.microsoft.com/office/drawing/2014/main" id="{70C6BD8F-3C78-2735-C16E-D3D6AF1FE10E}"/>
              </a:ext>
            </a:extLst>
          </p:cNvPr>
          <p:cNvSpPr txBox="1"/>
          <p:nvPr/>
        </p:nvSpPr>
        <p:spPr>
          <a:xfrm>
            <a:off x="798998" y="7996134"/>
            <a:ext cx="1815689" cy="1454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03</a:t>
            </a:r>
            <a:endParaRPr/>
          </a:p>
        </p:txBody>
      </p:sp>
      <p:sp>
        <p:nvSpPr>
          <p:cNvPr id="577" name="Google Shape;577;p22">
            <a:extLst>
              <a:ext uri="{FF2B5EF4-FFF2-40B4-BE49-F238E27FC236}">
                <a16:creationId xmlns:a16="http://schemas.microsoft.com/office/drawing/2014/main" id="{905DB3EC-8060-DF7C-5F01-E3A1972E3F9B}"/>
              </a:ext>
            </a:extLst>
          </p:cNvPr>
          <p:cNvSpPr txBox="1"/>
          <p:nvPr/>
        </p:nvSpPr>
        <p:spPr>
          <a:xfrm>
            <a:off x="2889810" y="4771800"/>
            <a:ext cx="421890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Education initiatives on leadership development</a:t>
            </a:r>
          </a:p>
        </p:txBody>
      </p:sp>
      <p:sp>
        <p:nvSpPr>
          <p:cNvPr id="578" name="Google Shape;578;p22">
            <a:extLst>
              <a:ext uri="{FF2B5EF4-FFF2-40B4-BE49-F238E27FC236}">
                <a16:creationId xmlns:a16="http://schemas.microsoft.com/office/drawing/2014/main" id="{AF31ACD7-6915-20FB-87A4-8E57A517841A}"/>
              </a:ext>
            </a:extLst>
          </p:cNvPr>
          <p:cNvSpPr txBox="1"/>
          <p:nvPr/>
        </p:nvSpPr>
        <p:spPr>
          <a:xfrm>
            <a:off x="2889810" y="4323843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Welsh Government and Esports Wales</a:t>
            </a:r>
            <a:endParaRPr dirty="0"/>
          </a:p>
        </p:txBody>
      </p:sp>
      <p:sp>
        <p:nvSpPr>
          <p:cNvPr id="579" name="Google Shape;579;p22">
            <a:extLst>
              <a:ext uri="{FF2B5EF4-FFF2-40B4-BE49-F238E27FC236}">
                <a16:creationId xmlns:a16="http://schemas.microsoft.com/office/drawing/2014/main" id="{51B4A31A-4D14-913F-FB91-7D322B9F8AA5}"/>
              </a:ext>
            </a:extLst>
          </p:cNvPr>
          <p:cNvSpPr txBox="1"/>
          <p:nvPr/>
        </p:nvSpPr>
        <p:spPr>
          <a:xfrm>
            <a:off x="2889810" y="6761536"/>
            <a:ext cx="42189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Leadership development</a:t>
            </a:r>
            <a:endParaRPr dirty="0"/>
          </a:p>
        </p:txBody>
      </p:sp>
      <p:sp>
        <p:nvSpPr>
          <p:cNvPr id="580" name="Google Shape;580;p22">
            <a:extLst>
              <a:ext uri="{FF2B5EF4-FFF2-40B4-BE49-F238E27FC236}">
                <a16:creationId xmlns:a16="http://schemas.microsoft.com/office/drawing/2014/main" id="{0AA9ECF9-CAEE-4ED3-829A-0B5F93D4DAFD}"/>
              </a:ext>
            </a:extLst>
          </p:cNvPr>
          <p:cNvSpPr txBox="1"/>
          <p:nvPr/>
        </p:nvSpPr>
        <p:spPr>
          <a:xfrm>
            <a:off x="2889810" y="6313579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National Citizenship Service</a:t>
            </a:r>
            <a:endParaRPr dirty="0"/>
          </a:p>
        </p:txBody>
      </p:sp>
      <p:sp>
        <p:nvSpPr>
          <p:cNvPr id="581" name="Google Shape;581;p22">
            <a:extLst>
              <a:ext uri="{FF2B5EF4-FFF2-40B4-BE49-F238E27FC236}">
                <a16:creationId xmlns:a16="http://schemas.microsoft.com/office/drawing/2014/main" id="{BB54535F-1C8F-0568-1454-08D009FB4B24}"/>
              </a:ext>
            </a:extLst>
          </p:cNvPr>
          <p:cNvSpPr txBox="1"/>
          <p:nvPr/>
        </p:nvSpPr>
        <p:spPr>
          <a:xfrm>
            <a:off x="2889810" y="8751272"/>
            <a:ext cx="42189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Inter"/>
                <a:ea typeface="Inter"/>
                <a:sym typeface="Inter"/>
              </a:rPr>
              <a:t>Leadership development</a:t>
            </a:r>
            <a:endParaRPr dirty="0"/>
          </a:p>
        </p:txBody>
      </p:sp>
      <p:sp>
        <p:nvSpPr>
          <p:cNvPr id="582" name="Google Shape;582;p22">
            <a:extLst>
              <a:ext uri="{FF2B5EF4-FFF2-40B4-BE49-F238E27FC236}">
                <a16:creationId xmlns:a16="http://schemas.microsoft.com/office/drawing/2014/main" id="{3183A4A0-7A94-2DF1-525F-BE531928FFFD}"/>
              </a:ext>
            </a:extLst>
          </p:cNvPr>
          <p:cNvSpPr txBox="1"/>
          <p:nvPr/>
        </p:nvSpPr>
        <p:spPr>
          <a:xfrm>
            <a:off x="2889810" y="8303315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Duke of Edinburgh Award</a:t>
            </a:r>
            <a:endParaRPr dirty="0"/>
          </a:p>
        </p:txBody>
      </p:sp>
      <p:pic>
        <p:nvPicPr>
          <p:cNvPr id="583" name="Google Shape;583;p22">
            <a:extLst>
              <a:ext uri="{FF2B5EF4-FFF2-40B4-BE49-F238E27FC236}">
                <a16:creationId xmlns:a16="http://schemas.microsoft.com/office/drawing/2014/main" id="{FA2505BC-9691-6024-5E04-511E267D8D23}"/>
              </a:ext>
            </a:extLst>
          </p:cNvPr>
          <p:cNvPicPr preferRelativeResize="0"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8825" y="0"/>
            <a:ext cx="8639174" cy="10287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2373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8">
          <a:extLst>
            <a:ext uri="{FF2B5EF4-FFF2-40B4-BE49-F238E27FC236}">
              <a16:creationId xmlns:a16="http://schemas.microsoft.com/office/drawing/2014/main" id="{23C2A3D2-1D92-FBF1-69CA-09BE218C3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9" name="Google Shape;609;p24">
            <a:extLst>
              <a:ext uri="{FF2B5EF4-FFF2-40B4-BE49-F238E27FC236}">
                <a16:creationId xmlns:a16="http://schemas.microsoft.com/office/drawing/2014/main" id="{61B92BFF-D711-78AC-E4E2-9C9577839494}"/>
              </a:ext>
            </a:extLst>
          </p:cNvPr>
          <p:cNvPicPr preferRelativeResize="0"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10" name="Google Shape;610;p24">
            <a:extLst>
              <a:ext uri="{FF2B5EF4-FFF2-40B4-BE49-F238E27FC236}">
                <a16:creationId xmlns:a16="http://schemas.microsoft.com/office/drawing/2014/main" id="{45F9ED2A-1DE2-9496-0B26-A2312020BA26}"/>
              </a:ext>
            </a:extLst>
          </p:cNvPr>
          <p:cNvGrpSpPr/>
          <p:nvPr/>
        </p:nvGrpSpPr>
        <p:grpSpPr>
          <a:xfrm>
            <a:off x="606584" y="2527104"/>
            <a:ext cx="17079250" cy="6951433"/>
            <a:chOff x="0" y="-38100"/>
            <a:chExt cx="1466694" cy="2210854"/>
          </a:xfrm>
        </p:grpSpPr>
        <p:sp>
          <p:nvSpPr>
            <p:cNvPr id="611" name="Google Shape;611;p24">
              <a:extLst>
                <a:ext uri="{FF2B5EF4-FFF2-40B4-BE49-F238E27FC236}">
                  <a16:creationId xmlns:a16="http://schemas.microsoft.com/office/drawing/2014/main" id="{D52DFB1F-EC31-6561-1EF0-AA142155EBA4}"/>
                </a:ext>
              </a:extLst>
            </p:cNvPr>
            <p:cNvSpPr/>
            <p:nvPr/>
          </p:nvSpPr>
          <p:spPr>
            <a:xfrm>
              <a:off x="0" y="0"/>
              <a:ext cx="1466694" cy="2172754"/>
            </a:xfrm>
            <a:custGeom>
              <a:avLst/>
              <a:gdLst/>
              <a:ahLst/>
              <a:cxnLst/>
              <a:rect l="l" t="t" r="r" b="b"/>
              <a:pathLst>
                <a:path w="1466694" h="2172754" extrusionOk="0">
                  <a:moveTo>
                    <a:pt x="120949" y="0"/>
                  </a:moveTo>
                  <a:lnTo>
                    <a:pt x="1345745" y="0"/>
                  </a:lnTo>
                  <a:cubicBezTo>
                    <a:pt x="1412544" y="0"/>
                    <a:pt x="1466694" y="54151"/>
                    <a:pt x="1466694" y="120949"/>
                  </a:cubicBezTo>
                  <a:lnTo>
                    <a:pt x="1466694" y="2051805"/>
                  </a:lnTo>
                  <a:cubicBezTo>
                    <a:pt x="1466694" y="2083883"/>
                    <a:pt x="1453951" y="2114647"/>
                    <a:pt x="1431269" y="2137329"/>
                  </a:cubicBezTo>
                  <a:cubicBezTo>
                    <a:pt x="1408587" y="2160011"/>
                    <a:pt x="1377823" y="2172754"/>
                    <a:pt x="1345745" y="2172754"/>
                  </a:cubicBezTo>
                  <a:lnTo>
                    <a:pt x="120949" y="2172754"/>
                  </a:lnTo>
                  <a:cubicBezTo>
                    <a:pt x="88871" y="2172754"/>
                    <a:pt x="58107" y="2160011"/>
                    <a:pt x="35425" y="2137329"/>
                  </a:cubicBezTo>
                  <a:cubicBezTo>
                    <a:pt x="12743" y="2114647"/>
                    <a:pt x="0" y="2083883"/>
                    <a:pt x="0" y="2051805"/>
                  </a:cubicBezTo>
                  <a:lnTo>
                    <a:pt x="0" y="120949"/>
                  </a:lnTo>
                  <a:cubicBezTo>
                    <a:pt x="0" y="88871"/>
                    <a:pt x="12743" y="58107"/>
                    <a:pt x="35425" y="35425"/>
                  </a:cubicBezTo>
                  <a:cubicBezTo>
                    <a:pt x="58107" y="12743"/>
                    <a:pt x="88871" y="0"/>
                    <a:pt x="120949" y="0"/>
                  </a:cubicBezTo>
                  <a:close/>
                </a:path>
              </a:pathLst>
            </a:custGeom>
            <a:solidFill>
              <a:srgbClr val="597279">
                <a:alpha val="73333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24">
              <a:extLst>
                <a:ext uri="{FF2B5EF4-FFF2-40B4-BE49-F238E27FC236}">
                  <a16:creationId xmlns:a16="http://schemas.microsoft.com/office/drawing/2014/main" id="{261D1D4E-2801-377D-C708-5F7827BFB304}"/>
                </a:ext>
              </a:extLst>
            </p:cNvPr>
            <p:cNvSpPr txBox="1"/>
            <p:nvPr/>
          </p:nvSpPr>
          <p:spPr>
            <a:xfrm>
              <a:off x="0" y="-38100"/>
              <a:ext cx="1466694" cy="22108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13" name="Google Shape;613;p24">
            <a:extLst>
              <a:ext uri="{FF2B5EF4-FFF2-40B4-BE49-F238E27FC236}">
                <a16:creationId xmlns:a16="http://schemas.microsoft.com/office/drawing/2014/main" id="{37B9DC57-8F38-DA35-5A08-54A9C4E2B8FA}"/>
              </a:ext>
            </a:extLst>
          </p:cNvPr>
          <p:cNvSpPr txBox="1"/>
          <p:nvPr/>
        </p:nvSpPr>
        <p:spPr>
          <a:xfrm>
            <a:off x="7026274" y="3095876"/>
            <a:ext cx="3977878" cy="56138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 err="1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Forlenza</a:t>
            </a: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 (2023)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Leadership in esports teams involves coordinating actions, developing strategy, and maintaining team morale</a:t>
            </a:r>
            <a:endParaRPr lang="en-US" sz="2000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b="0" i="0" u="none" strike="noStrike" cap="none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Effective leaders in esports rely on mental simulation (imagery) techniques to anticipate their teammates’ actions and improve group cohesion.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b="0" i="0" u="none" strike="noStrike" cap="none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614" name="Google Shape;614;p24">
            <a:extLst>
              <a:ext uri="{FF2B5EF4-FFF2-40B4-BE49-F238E27FC236}">
                <a16:creationId xmlns:a16="http://schemas.microsoft.com/office/drawing/2014/main" id="{8A6160E9-CF74-4A26-C81E-062B502FEF8E}"/>
              </a:ext>
            </a:extLst>
          </p:cNvPr>
          <p:cNvSpPr txBox="1"/>
          <p:nvPr/>
        </p:nvSpPr>
        <p:spPr>
          <a:xfrm>
            <a:off x="1093792" y="3095876"/>
            <a:ext cx="3977878" cy="46782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Byrne (2020)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Esports provide a collaborative environment where players learn to lead through decision-making, communication, and teamwork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Leadership in esports mirrors leadership in STEM careers, where critical thinking and rapid problem-solving are essential </a:t>
            </a:r>
            <a:endParaRPr lang="en-US" dirty="0"/>
          </a:p>
        </p:txBody>
      </p:sp>
      <p:grpSp>
        <p:nvGrpSpPr>
          <p:cNvPr id="615" name="Google Shape;615;p24">
            <a:extLst>
              <a:ext uri="{FF2B5EF4-FFF2-40B4-BE49-F238E27FC236}">
                <a16:creationId xmlns:a16="http://schemas.microsoft.com/office/drawing/2014/main" id="{49DE384C-95A9-2B63-0FA0-E6E77F56B42D}"/>
              </a:ext>
            </a:extLst>
          </p:cNvPr>
          <p:cNvGrpSpPr/>
          <p:nvPr/>
        </p:nvGrpSpPr>
        <p:grpSpPr>
          <a:xfrm>
            <a:off x="-4034402" y="6252598"/>
            <a:ext cx="8068804" cy="8068804"/>
            <a:chOff x="0" y="0"/>
            <a:chExt cx="812800" cy="812800"/>
          </a:xfrm>
        </p:grpSpPr>
        <p:sp>
          <p:nvSpPr>
            <p:cNvPr id="616" name="Google Shape;616;p24">
              <a:extLst>
                <a:ext uri="{FF2B5EF4-FFF2-40B4-BE49-F238E27FC236}">
                  <a16:creationId xmlns:a16="http://schemas.microsoft.com/office/drawing/2014/main" id="{4093BD17-B3A9-871B-8375-17F95877F1E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24">
              <a:extLst>
                <a:ext uri="{FF2B5EF4-FFF2-40B4-BE49-F238E27FC236}">
                  <a16:creationId xmlns:a16="http://schemas.microsoft.com/office/drawing/2014/main" id="{AAFA4E56-6969-472D-91CA-857022D50CFD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 useBgFill="1">
        <p:nvSpPr>
          <p:cNvPr id="2" name="Google Shape;514;p20">
            <a:extLst>
              <a:ext uri="{FF2B5EF4-FFF2-40B4-BE49-F238E27FC236}">
                <a16:creationId xmlns:a16="http://schemas.microsoft.com/office/drawing/2014/main" id="{92C0CDD7-740B-8597-1D93-8F2641BCEEF2}"/>
              </a:ext>
            </a:extLst>
          </p:cNvPr>
          <p:cNvSpPr txBox="1"/>
          <p:nvPr/>
        </p:nvSpPr>
        <p:spPr>
          <a:xfrm>
            <a:off x="4034402" y="933402"/>
            <a:ext cx="9568735" cy="157047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spcFirstLastPara="1" wrap="square" lIns="0" tIns="0" rIns="0" bIns="0" anchor="t" anchorCtr="0">
            <a:normAutofit fontScale="77500" lnSpcReduction="20000"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chemeClr val="tx1"/>
                </a:solidFill>
                <a:latin typeface="Zilla Slab"/>
                <a:ea typeface="Zilla Slab"/>
                <a:cs typeface="Zilla Slab"/>
                <a:sym typeface="Zilla Slab"/>
              </a:rPr>
              <a:t>Supporting evidence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3" name="Google Shape;613;p24">
            <a:extLst>
              <a:ext uri="{FF2B5EF4-FFF2-40B4-BE49-F238E27FC236}">
                <a16:creationId xmlns:a16="http://schemas.microsoft.com/office/drawing/2014/main" id="{F387E9D5-7AFB-A4A7-583C-F678CB4719EF}"/>
              </a:ext>
            </a:extLst>
          </p:cNvPr>
          <p:cNvSpPr txBox="1"/>
          <p:nvPr/>
        </p:nvSpPr>
        <p:spPr>
          <a:xfrm>
            <a:off x="12958756" y="3095876"/>
            <a:ext cx="3977878" cy="3742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Xue et al. (2024)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Successful esports leadership involves securing sponsorships, managing resources, and engaging online communities</a:t>
            </a:r>
            <a:endParaRPr lang="en-US" sz="2000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b="0" i="0" u="none" strike="noStrike" cap="none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Leadership in esports extends beyond gameplay</a:t>
            </a:r>
          </a:p>
        </p:txBody>
      </p:sp>
    </p:spTree>
    <p:extLst>
      <p:ext uri="{BB962C8B-B14F-4D97-AF65-F5344CB8AC3E}">
        <p14:creationId xmlns:p14="http://schemas.microsoft.com/office/powerpoint/2010/main" val="40844323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8">
          <a:extLst>
            <a:ext uri="{FF2B5EF4-FFF2-40B4-BE49-F238E27FC236}">
              <a16:creationId xmlns:a16="http://schemas.microsoft.com/office/drawing/2014/main" id="{B4792114-BD6F-221B-1F51-DB1BEC9C1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9" name="Google Shape;609;p24">
            <a:extLst>
              <a:ext uri="{FF2B5EF4-FFF2-40B4-BE49-F238E27FC236}">
                <a16:creationId xmlns:a16="http://schemas.microsoft.com/office/drawing/2014/main" id="{A53EC48B-16C6-A81A-60D7-5FAC855D9D46}"/>
              </a:ext>
            </a:extLst>
          </p:cNvPr>
          <p:cNvPicPr preferRelativeResize="0"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10" name="Google Shape;610;p24">
            <a:extLst>
              <a:ext uri="{FF2B5EF4-FFF2-40B4-BE49-F238E27FC236}">
                <a16:creationId xmlns:a16="http://schemas.microsoft.com/office/drawing/2014/main" id="{342ED43E-8D6A-8ADA-D5B7-CC178622A535}"/>
              </a:ext>
            </a:extLst>
          </p:cNvPr>
          <p:cNvGrpSpPr/>
          <p:nvPr/>
        </p:nvGrpSpPr>
        <p:grpSpPr>
          <a:xfrm>
            <a:off x="606584" y="2527104"/>
            <a:ext cx="17079250" cy="6951433"/>
            <a:chOff x="0" y="-38100"/>
            <a:chExt cx="1466694" cy="2210854"/>
          </a:xfrm>
        </p:grpSpPr>
        <p:sp>
          <p:nvSpPr>
            <p:cNvPr id="611" name="Google Shape;611;p24">
              <a:extLst>
                <a:ext uri="{FF2B5EF4-FFF2-40B4-BE49-F238E27FC236}">
                  <a16:creationId xmlns:a16="http://schemas.microsoft.com/office/drawing/2014/main" id="{E11E3A22-37DE-E5CC-537C-E0534B42CC85}"/>
                </a:ext>
              </a:extLst>
            </p:cNvPr>
            <p:cNvSpPr/>
            <p:nvPr/>
          </p:nvSpPr>
          <p:spPr>
            <a:xfrm>
              <a:off x="0" y="0"/>
              <a:ext cx="1466694" cy="2172754"/>
            </a:xfrm>
            <a:custGeom>
              <a:avLst/>
              <a:gdLst/>
              <a:ahLst/>
              <a:cxnLst/>
              <a:rect l="l" t="t" r="r" b="b"/>
              <a:pathLst>
                <a:path w="1466694" h="2172754" extrusionOk="0">
                  <a:moveTo>
                    <a:pt x="120949" y="0"/>
                  </a:moveTo>
                  <a:lnTo>
                    <a:pt x="1345745" y="0"/>
                  </a:lnTo>
                  <a:cubicBezTo>
                    <a:pt x="1412544" y="0"/>
                    <a:pt x="1466694" y="54151"/>
                    <a:pt x="1466694" y="120949"/>
                  </a:cubicBezTo>
                  <a:lnTo>
                    <a:pt x="1466694" y="2051805"/>
                  </a:lnTo>
                  <a:cubicBezTo>
                    <a:pt x="1466694" y="2083883"/>
                    <a:pt x="1453951" y="2114647"/>
                    <a:pt x="1431269" y="2137329"/>
                  </a:cubicBezTo>
                  <a:cubicBezTo>
                    <a:pt x="1408587" y="2160011"/>
                    <a:pt x="1377823" y="2172754"/>
                    <a:pt x="1345745" y="2172754"/>
                  </a:cubicBezTo>
                  <a:lnTo>
                    <a:pt x="120949" y="2172754"/>
                  </a:lnTo>
                  <a:cubicBezTo>
                    <a:pt x="88871" y="2172754"/>
                    <a:pt x="58107" y="2160011"/>
                    <a:pt x="35425" y="2137329"/>
                  </a:cubicBezTo>
                  <a:cubicBezTo>
                    <a:pt x="12743" y="2114647"/>
                    <a:pt x="0" y="2083883"/>
                    <a:pt x="0" y="2051805"/>
                  </a:cubicBezTo>
                  <a:lnTo>
                    <a:pt x="0" y="120949"/>
                  </a:lnTo>
                  <a:cubicBezTo>
                    <a:pt x="0" y="88871"/>
                    <a:pt x="12743" y="58107"/>
                    <a:pt x="35425" y="35425"/>
                  </a:cubicBezTo>
                  <a:cubicBezTo>
                    <a:pt x="58107" y="12743"/>
                    <a:pt x="88871" y="0"/>
                    <a:pt x="120949" y="0"/>
                  </a:cubicBezTo>
                  <a:close/>
                </a:path>
              </a:pathLst>
            </a:custGeom>
            <a:solidFill>
              <a:srgbClr val="597279">
                <a:alpha val="73333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24">
              <a:extLst>
                <a:ext uri="{FF2B5EF4-FFF2-40B4-BE49-F238E27FC236}">
                  <a16:creationId xmlns:a16="http://schemas.microsoft.com/office/drawing/2014/main" id="{B1AEC5F6-9A23-93C7-4421-BB9C472E7620}"/>
                </a:ext>
              </a:extLst>
            </p:cNvPr>
            <p:cNvSpPr txBox="1"/>
            <p:nvPr/>
          </p:nvSpPr>
          <p:spPr>
            <a:xfrm>
              <a:off x="0" y="-38100"/>
              <a:ext cx="1466694" cy="22108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13" name="Google Shape;613;p24">
            <a:extLst>
              <a:ext uri="{FF2B5EF4-FFF2-40B4-BE49-F238E27FC236}">
                <a16:creationId xmlns:a16="http://schemas.microsoft.com/office/drawing/2014/main" id="{023785A1-D5AD-7750-9DFB-16F406F10D79}"/>
              </a:ext>
            </a:extLst>
          </p:cNvPr>
          <p:cNvSpPr txBox="1"/>
          <p:nvPr/>
        </p:nvSpPr>
        <p:spPr>
          <a:xfrm>
            <a:off x="7026274" y="3095876"/>
            <a:ext cx="3977878" cy="46782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Egan (2022)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Escape rooms, RPGs, and esports competitions create immersive learning experiences that build leadership skills.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b="0" i="0" u="none" strike="noStrike" cap="none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Games foster critical thinking, team coordination, and problem-solving, making them powerful leadership training tools</a:t>
            </a:r>
          </a:p>
        </p:txBody>
      </p:sp>
      <p:sp>
        <p:nvSpPr>
          <p:cNvPr id="614" name="Google Shape;614;p24">
            <a:extLst>
              <a:ext uri="{FF2B5EF4-FFF2-40B4-BE49-F238E27FC236}">
                <a16:creationId xmlns:a16="http://schemas.microsoft.com/office/drawing/2014/main" id="{B2891714-5C07-BD37-45A7-CE8CF05E62CE}"/>
              </a:ext>
            </a:extLst>
          </p:cNvPr>
          <p:cNvSpPr txBox="1"/>
          <p:nvPr/>
        </p:nvSpPr>
        <p:spPr>
          <a:xfrm>
            <a:off x="1093792" y="3095876"/>
            <a:ext cx="3977878" cy="4210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Pizzo et al. (2022)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Esports is being integrated into traditional sports </a:t>
            </a:r>
            <a:r>
              <a:rPr lang="en-US" sz="2000" b="0" i="0" u="none" strike="noStrike" cap="none" dirty="0" err="1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organisations</a:t>
            </a: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, requiring new leadership strategies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 must bridge the gap between traditional sports and esports, balancing innovation with </a:t>
            </a:r>
            <a:r>
              <a:rPr lang="en-US" sz="2000" b="0" i="0" u="none" strike="noStrike" cap="none" dirty="0" err="1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organisational</a:t>
            </a: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 culture</a:t>
            </a:r>
            <a:endParaRPr lang="en-US" dirty="0"/>
          </a:p>
        </p:txBody>
      </p:sp>
      <p:grpSp>
        <p:nvGrpSpPr>
          <p:cNvPr id="615" name="Google Shape;615;p24">
            <a:extLst>
              <a:ext uri="{FF2B5EF4-FFF2-40B4-BE49-F238E27FC236}">
                <a16:creationId xmlns:a16="http://schemas.microsoft.com/office/drawing/2014/main" id="{1ACCB3FC-DB0B-AA94-C341-E83298E2FB8A}"/>
              </a:ext>
            </a:extLst>
          </p:cNvPr>
          <p:cNvGrpSpPr/>
          <p:nvPr/>
        </p:nvGrpSpPr>
        <p:grpSpPr>
          <a:xfrm>
            <a:off x="-4034402" y="6275822"/>
            <a:ext cx="8068804" cy="8068804"/>
            <a:chOff x="0" y="0"/>
            <a:chExt cx="812800" cy="812800"/>
          </a:xfrm>
        </p:grpSpPr>
        <p:sp>
          <p:nvSpPr>
            <p:cNvPr id="616" name="Google Shape;616;p24">
              <a:extLst>
                <a:ext uri="{FF2B5EF4-FFF2-40B4-BE49-F238E27FC236}">
                  <a16:creationId xmlns:a16="http://schemas.microsoft.com/office/drawing/2014/main" id="{3F542C2F-043F-5735-A968-93A6282C25D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24">
              <a:extLst>
                <a:ext uri="{FF2B5EF4-FFF2-40B4-BE49-F238E27FC236}">
                  <a16:creationId xmlns:a16="http://schemas.microsoft.com/office/drawing/2014/main" id="{72088ABB-8CFC-5F78-DA7A-EE13675B7F45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 useBgFill="1">
        <p:nvSpPr>
          <p:cNvPr id="2" name="Google Shape;514;p20">
            <a:extLst>
              <a:ext uri="{FF2B5EF4-FFF2-40B4-BE49-F238E27FC236}">
                <a16:creationId xmlns:a16="http://schemas.microsoft.com/office/drawing/2014/main" id="{A82CF4C2-CD3A-FE34-7338-80A88ADBC1B1}"/>
              </a:ext>
            </a:extLst>
          </p:cNvPr>
          <p:cNvSpPr txBox="1"/>
          <p:nvPr/>
        </p:nvSpPr>
        <p:spPr>
          <a:xfrm>
            <a:off x="4034402" y="933402"/>
            <a:ext cx="9568735" cy="157047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spcFirstLastPara="1" wrap="square" lIns="0" tIns="0" rIns="0" bIns="0" anchor="t" anchorCtr="0">
            <a:normAutofit fontScale="77500" lnSpcReduction="20000"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chemeClr val="tx1"/>
                </a:solidFill>
                <a:latin typeface="Zilla Slab"/>
                <a:ea typeface="Zilla Slab"/>
                <a:cs typeface="Zilla Slab"/>
                <a:sym typeface="Zilla Slab"/>
              </a:rPr>
              <a:t>Supporting evidence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3" name="Google Shape;613;p24">
            <a:extLst>
              <a:ext uri="{FF2B5EF4-FFF2-40B4-BE49-F238E27FC236}">
                <a16:creationId xmlns:a16="http://schemas.microsoft.com/office/drawing/2014/main" id="{13B2E050-26FF-BE92-063E-CD7CBC50961E}"/>
              </a:ext>
            </a:extLst>
          </p:cNvPr>
          <p:cNvSpPr txBox="1"/>
          <p:nvPr/>
        </p:nvSpPr>
        <p:spPr>
          <a:xfrm>
            <a:off x="12958756" y="3095876"/>
            <a:ext cx="3977878" cy="46782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Hewett (2022)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Games like World of Warcraft develop collaborative leadership skills through strategic planning and role delegation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b="0" i="0" u="none" strike="noStrike" cap="none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Leadership in gaming mirrors real-world team management, where players rotate leadership roles based on expertise</a:t>
            </a:r>
          </a:p>
        </p:txBody>
      </p:sp>
    </p:spTree>
    <p:extLst>
      <p:ext uri="{BB962C8B-B14F-4D97-AF65-F5344CB8AC3E}">
        <p14:creationId xmlns:p14="http://schemas.microsoft.com/office/powerpoint/2010/main" val="1776023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8">
          <a:extLst>
            <a:ext uri="{FF2B5EF4-FFF2-40B4-BE49-F238E27FC236}">
              <a16:creationId xmlns:a16="http://schemas.microsoft.com/office/drawing/2014/main" id="{7D948459-690C-43DC-FFAB-00C595E89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9" name="Google Shape;609;p24">
            <a:extLst>
              <a:ext uri="{FF2B5EF4-FFF2-40B4-BE49-F238E27FC236}">
                <a16:creationId xmlns:a16="http://schemas.microsoft.com/office/drawing/2014/main" id="{3FAF60D4-F2C4-EA31-3805-D12AF2032AB0}"/>
              </a:ext>
            </a:extLst>
          </p:cNvPr>
          <p:cNvPicPr preferRelativeResize="0"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10" name="Google Shape;610;p24">
            <a:extLst>
              <a:ext uri="{FF2B5EF4-FFF2-40B4-BE49-F238E27FC236}">
                <a16:creationId xmlns:a16="http://schemas.microsoft.com/office/drawing/2014/main" id="{710D62A8-B4C0-8BD7-1E67-262BF9ABB56A}"/>
              </a:ext>
            </a:extLst>
          </p:cNvPr>
          <p:cNvGrpSpPr/>
          <p:nvPr/>
        </p:nvGrpSpPr>
        <p:grpSpPr>
          <a:xfrm>
            <a:off x="606584" y="2527104"/>
            <a:ext cx="17079250" cy="6951433"/>
            <a:chOff x="0" y="-38100"/>
            <a:chExt cx="1466694" cy="2210854"/>
          </a:xfrm>
        </p:grpSpPr>
        <p:sp>
          <p:nvSpPr>
            <p:cNvPr id="611" name="Google Shape;611;p24">
              <a:extLst>
                <a:ext uri="{FF2B5EF4-FFF2-40B4-BE49-F238E27FC236}">
                  <a16:creationId xmlns:a16="http://schemas.microsoft.com/office/drawing/2014/main" id="{ABA70D91-76FF-A2E3-589C-0159697108F8}"/>
                </a:ext>
              </a:extLst>
            </p:cNvPr>
            <p:cNvSpPr/>
            <p:nvPr/>
          </p:nvSpPr>
          <p:spPr>
            <a:xfrm>
              <a:off x="0" y="0"/>
              <a:ext cx="1466694" cy="2172754"/>
            </a:xfrm>
            <a:custGeom>
              <a:avLst/>
              <a:gdLst/>
              <a:ahLst/>
              <a:cxnLst/>
              <a:rect l="l" t="t" r="r" b="b"/>
              <a:pathLst>
                <a:path w="1466694" h="2172754" extrusionOk="0">
                  <a:moveTo>
                    <a:pt x="120949" y="0"/>
                  </a:moveTo>
                  <a:lnTo>
                    <a:pt x="1345745" y="0"/>
                  </a:lnTo>
                  <a:cubicBezTo>
                    <a:pt x="1412544" y="0"/>
                    <a:pt x="1466694" y="54151"/>
                    <a:pt x="1466694" y="120949"/>
                  </a:cubicBezTo>
                  <a:lnTo>
                    <a:pt x="1466694" y="2051805"/>
                  </a:lnTo>
                  <a:cubicBezTo>
                    <a:pt x="1466694" y="2083883"/>
                    <a:pt x="1453951" y="2114647"/>
                    <a:pt x="1431269" y="2137329"/>
                  </a:cubicBezTo>
                  <a:cubicBezTo>
                    <a:pt x="1408587" y="2160011"/>
                    <a:pt x="1377823" y="2172754"/>
                    <a:pt x="1345745" y="2172754"/>
                  </a:cubicBezTo>
                  <a:lnTo>
                    <a:pt x="120949" y="2172754"/>
                  </a:lnTo>
                  <a:cubicBezTo>
                    <a:pt x="88871" y="2172754"/>
                    <a:pt x="58107" y="2160011"/>
                    <a:pt x="35425" y="2137329"/>
                  </a:cubicBezTo>
                  <a:cubicBezTo>
                    <a:pt x="12743" y="2114647"/>
                    <a:pt x="0" y="2083883"/>
                    <a:pt x="0" y="2051805"/>
                  </a:cubicBezTo>
                  <a:lnTo>
                    <a:pt x="0" y="120949"/>
                  </a:lnTo>
                  <a:cubicBezTo>
                    <a:pt x="0" y="88871"/>
                    <a:pt x="12743" y="58107"/>
                    <a:pt x="35425" y="35425"/>
                  </a:cubicBezTo>
                  <a:cubicBezTo>
                    <a:pt x="58107" y="12743"/>
                    <a:pt x="88871" y="0"/>
                    <a:pt x="120949" y="0"/>
                  </a:cubicBezTo>
                  <a:close/>
                </a:path>
              </a:pathLst>
            </a:custGeom>
            <a:solidFill>
              <a:srgbClr val="597279">
                <a:alpha val="73333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24">
              <a:extLst>
                <a:ext uri="{FF2B5EF4-FFF2-40B4-BE49-F238E27FC236}">
                  <a16:creationId xmlns:a16="http://schemas.microsoft.com/office/drawing/2014/main" id="{D82D5ECB-67F4-3249-213E-68EDBC845A88}"/>
                </a:ext>
              </a:extLst>
            </p:cNvPr>
            <p:cNvSpPr txBox="1"/>
            <p:nvPr/>
          </p:nvSpPr>
          <p:spPr>
            <a:xfrm>
              <a:off x="0" y="-38100"/>
              <a:ext cx="1466694" cy="221085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13" name="Google Shape;613;p24">
            <a:extLst>
              <a:ext uri="{FF2B5EF4-FFF2-40B4-BE49-F238E27FC236}">
                <a16:creationId xmlns:a16="http://schemas.microsoft.com/office/drawing/2014/main" id="{9804E79E-B17D-9521-1C29-4821BD0C2903}"/>
              </a:ext>
            </a:extLst>
          </p:cNvPr>
          <p:cNvSpPr txBox="1"/>
          <p:nvPr/>
        </p:nvSpPr>
        <p:spPr>
          <a:xfrm>
            <a:off x="7026274" y="3095876"/>
            <a:ext cx="3977878" cy="42103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 err="1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Devies</a:t>
            </a: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 et al. (2024)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Leadership can be learned through observation, where students </a:t>
            </a:r>
            <a:r>
              <a:rPr lang="en-US" sz="2000" b="0" i="0" u="none" strike="noStrike" cap="none" dirty="0" err="1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analyse</a:t>
            </a: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 real-world esports competitions for leadership </a:t>
            </a:r>
            <a:r>
              <a:rPr lang="en-US" sz="2000" b="0" i="0" u="none" strike="noStrike" cap="none" dirty="0" err="1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behaviour</a:t>
            </a:r>
            <a:endParaRPr lang="en-US" sz="2000" b="0" i="0" u="none" strike="noStrike" cap="none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b="0" i="0" u="none" strike="noStrike" cap="none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Observational learning enhances critical thinking and ethical decision-making in leadership development</a:t>
            </a:r>
          </a:p>
        </p:txBody>
      </p:sp>
      <p:sp>
        <p:nvSpPr>
          <p:cNvPr id="614" name="Google Shape;614;p24">
            <a:extLst>
              <a:ext uri="{FF2B5EF4-FFF2-40B4-BE49-F238E27FC236}">
                <a16:creationId xmlns:a16="http://schemas.microsoft.com/office/drawing/2014/main" id="{5B74137E-78AE-EA4E-848A-795DD0ADF933}"/>
              </a:ext>
            </a:extLst>
          </p:cNvPr>
          <p:cNvSpPr txBox="1"/>
          <p:nvPr/>
        </p:nvSpPr>
        <p:spPr>
          <a:xfrm>
            <a:off x="1093792" y="3095876"/>
            <a:ext cx="3977878" cy="46782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Jenkins &amp; Pickett (2022)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Massive Multiplayer Online Games (MMOGs) like League of Legends, Dota 2, and Valorant require team-based leadership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 in esports must adapt to real-time challenges, making decisions under pressure with limited information</a:t>
            </a:r>
            <a:endParaRPr lang="en-US" dirty="0"/>
          </a:p>
        </p:txBody>
      </p:sp>
      <p:grpSp>
        <p:nvGrpSpPr>
          <p:cNvPr id="615" name="Google Shape;615;p24">
            <a:extLst>
              <a:ext uri="{FF2B5EF4-FFF2-40B4-BE49-F238E27FC236}">
                <a16:creationId xmlns:a16="http://schemas.microsoft.com/office/drawing/2014/main" id="{C0AC0A7D-0DFA-AD37-3688-D40DCE584C8F}"/>
              </a:ext>
            </a:extLst>
          </p:cNvPr>
          <p:cNvGrpSpPr/>
          <p:nvPr/>
        </p:nvGrpSpPr>
        <p:grpSpPr>
          <a:xfrm>
            <a:off x="-4034402" y="6275822"/>
            <a:ext cx="8068804" cy="8068804"/>
            <a:chOff x="0" y="0"/>
            <a:chExt cx="812800" cy="812800"/>
          </a:xfrm>
        </p:grpSpPr>
        <p:sp>
          <p:nvSpPr>
            <p:cNvPr id="616" name="Google Shape;616;p24">
              <a:extLst>
                <a:ext uri="{FF2B5EF4-FFF2-40B4-BE49-F238E27FC236}">
                  <a16:creationId xmlns:a16="http://schemas.microsoft.com/office/drawing/2014/main" id="{9DE9FEFD-E4E8-37F1-A7D0-E31809982EF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24">
              <a:extLst>
                <a:ext uri="{FF2B5EF4-FFF2-40B4-BE49-F238E27FC236}">
                  <a16:creationId xmlns:a16="http://schemas.microsoft.com/office/drawing/2014/main" id="{8E8C71D2-DD01-B6F4-683C-AB926F496CE9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 useBgFill="1">
        <p:nvSpPr>
          <p:cNvPr id="2" name="Google Shape;514;p20">
            <a:extLst>
              <a:ext uri="{FF2B5EF4-FFF2-40B4-BE49-F238E27FC236}">
                <a16:creationId xmlns:a16="http://schemas.microsoft.com/office/drawing/2014/main" id="{CE0BF01A-3973-4A55-0324-30A818571E76}"/>
              </a:ext>
            </a:extLst>
          </p:cNvPr>
          <p:cNvSpPr txBox="1"/>
          <p:nvPr/>
        </p:nvSpPr>
        <p:spPr>
          <a:xfrm>
            <a:off x="4034402" y="933402"/>
            <a:ext cx="9568735" cy="157047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spcFirstLastPara="1" wrap="square" lIns="0" tIns="0" rIns="0" bIns="0" anchor="t" anchorCtr="0">
            <a:normAutofit fontScale="77500" lnSpcReduction="20000"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chemeClr val="tx1"/>
                </a:solidFill>
                <a:latin typeface="Zilla Slab"/>
                <a:ea typeface="Zilla Slab"/>
                <a:cs typeface="Zilla Slab"/>
                <a:sym typeface="Zilla Slab"/>
              </a:rPr>
              <a:t>Supporting evidence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3" name="Google Shape;613;p24">
            <a:extLst>
              <a:ext uri="{FF2B5EF4-FFF2-40B4-BE49-F238E27FC236}">
                <a16:creationId xmlns:a16="http://schemas.microsoft.com/office/drawing/2014/main" id="{A1EE6704-BCB8-DDF3-8478-78DE0EDFA094}"/>
              </a:ext>
            </a:extLst>
          </p:cNvPr>
          <p:cNvSpPr txBox="1"/>
          <p:nvPr/>
        </p:nvSpPr>
        <p:spPr>
          <a:xfrm>
            <a:off x="12958756" y="3095876"/>
            <a:ext cx="3977878" cy="46782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Hassell-Goodman et al. (2024)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Esports players engage in self-reflection, assessing their decision-making and strategic execution post-match</a:t>
            </a: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000" b="0" i="0" u="none" strike="noStrike" cap="none" dirty="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marL="0" marR="0" lvl="0" indent="0" algn="ctr" rtl="0">
              <a:lnSpc>
                <a:spcPct val="152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Leadership metacognition in gaming improves resilience and adaptability, skills crucial in professional leadership</a:t>
            </a:r>
          </a:p>
        </p:txBody>
      </p:sp>
    </p:spTree>
    <p:extLst>
      <p:ext uri="{BB962C8B-B14F-4D97-AF65-F5344CB8AC3E}">
        <p14:creationId xmlns:p14="http://schemas.microsoft.com/office/powerpoint/2010/main" val="29835110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7279"/>
        </a:solidFill>
        <a:effectLst/>
      </p:bgPr>
    </p:bg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p21"/>
          <p:cNvSpPr/>
          <p:nvPr/>
        </p:nvSpPr>
        <p:spPr>
          <a:xfrm>
            <a:off x="6667625" y="2033223"/>
            <a:ext cx="5016197" cy="5016197"/>
          </a:xfrm>
          <a:custGeom>
            <a:avLst/>
            <a:gdLst/>
            <a:ahLst/>
            <a:cxnLst/>
            <a:rect l="l" t="t" r="r" b="b"/>
            <a:pathLst>
              <a:path w="5016197" h="5016197" extrusionOk="0">
                <a:moveTo>
                  <a:pt x="0" y="0"/>
                </a:moveTo>
                <a:lnTo>
                  <a:pt x="5016197" y="0"/>
                </a:lnTo>
                <a:lnTo>
                  <a:pt x="5016197" y="5016197"/>
                </a:lnTo>
                <a:lnTo>
                  <a:pt x="0" y="50161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26" name="Google Shape;526;p21"/>
          <p:cNvSpPr txBox="1"/>
          <p:nvPr/>
        </p:nvSpPr>
        <p:spPr>
          <a:xfrm>
            <a:off x="7240824" y="963776"/>
            <a:ext cx="3769500" cy="428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867" b="0" i="0" u="none" strike="noStrike" cap="none" dirty="0">
                <a:solidFill>
                  <a:srgbClr val="597279"/>
                </a:solidFill>
                <a:latin typeface="Zilla Slab"/>
                <a:ea typeface="Zilla Slab"/>
                <a:cs typeface="Zilla Slab"/>
                <a:sym typeface="Zilla Slab"/>
              </a:rPr>
              <a:t>03</a:t>
            </a:r>
            <a:endParaRPr dirty="0"/>
          </a:p>
        </p:txBody>
      </p:sp>
      <p:grpSp>
        <p:nvGrpSpPr>
          <p:cNvPr id="527" name="Google Shape;527;p21"/>
          <p:cNvGrpSpPr/>
          <p:nvPr/>
        </p:nvGrpSpPr>
        <p:grpSpPr>
          <a:xfrm>
            <a:off x="10449524" y="798924"/>
            <a:ext cx="2468636" cy="2468636"/>
            <a:chOff x="0" y="0"/>
            <a:chExt cx="812800" cy="812800"/>
          </a:xfrm>
        </p:grpSpPr>
        <p:sp>
          <p:nvSpPr>
            <p:cNvPr id="528" name="Google Shape;528;p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F0F1">
                <a:alpha val="254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30" name="Google Shape;530;p21"/>
          <p:cNvGrpSpPr/>
          <p:nvPr/>
        </p:nvGrpSpPr>
        <p:grpSpPr>
          <a:xfrm>
            <a:off x="-2174716" y="3515699"/>
            <a:ext cx="4349432" cy="4349432"/>
            <a:chOff x="0" y="0"/>
            <a:chExt cx="812800" cy="812800"/>
          </a:xfrm>
        </p:grpSpPr>
        <p:sp>
          <p:nvSpPr>
            <p:cNvPr id="531" name="Google Shape;531;p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F0F1">
                <a:alpha val="11764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33" name="Google Shape;533;p21"/>
          <p:cNvGrpSpPr/>
          <p:nvPr/>
        </p:nvGrpSpPr>
        <p:grpSpPr>
          <a:xfrm>
            <a:off x="758897" y="3515699"/>
            <a:ext cx="4349432" cy="4349432"/>
            <a:chOff x="0" y="0"/>
            <a:chExt cx="812800" cy="812800"/>
          </a:xfrm>
        </p:grpSpPr>
        <p:sp>
          <p:nvSpPr>
            <p:cNvPr id="534" name="Google Shape;534;p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F0F1">
                <a:alpha val="11764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36" name="Google Shape;536;p21"/>
          <p:cNvGrpSpPr/>
          <p:nvPr/>
        </p:nvGrpSpPr>
        <p:grpSpPr>
          <a:xfrm>
            <a:off x="0" y="7720470"/>
            <a:ext cx="18288000" cy="2566530"/>
            <a:chOff x="0" y="-38100"/>
            <a:chExt cx="4816593" cy="675958"/>
          </a:xfrm>
        </p:grpSpPr>
        <p:sp>
          <p:nvSpPr>
            <p:cNvPr id="537" name="Google Shape;537;p21"/>
            <p:cNvSpPr/>
            <p:nvPr/>
          </p:nvSpPr>
          <p:spPr>
            <a:xfrm>
              <a:off x="0" y="0"/>
              <a:ext cx="4816592" cy="637858"/>
            </a:xfrm>
            <a:custGeom>
              <a:avLst/>
              <a:gdLst/>
              <a:ahLst/>
              <a:cxnLst/>
              <a:rect l="l" t="t" r="r" b="b"/>
              <a:pathLst>
                <a:path w="4816592" h="637858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637858"/>
                  </a:lnTo>
                  <a:lnTo>
                    <a:pt x="0" y="637858"/>
                  </a:lnTo>
                  <a:close/>
                </a:path>
              </a:pathLst>
            </a:custGeom>
            <a:solidFill>
              <a:srgbClr val="EDF0F1">
                <a:alpha val="63921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8" name="Google Shape;538;p21"/>
            <p:cNvSpPr txBox="1"/>
            <p:nvPr/>
          </p:nvSpPr>
          <p:spPr>
            <a:xfrm>
              <a:off x="0" y="-38100"/>
              <a:ext cx="4816593" cy="675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39" name="Google Shape;539;p21"/>
          <p:cNvGrpSpPr/>
          <p:nvPr/>
        </p:nvGrpSpPr>
        <p:grpSpPr>
          <a:xfrm>
            <a:off x="0" y="654263"/>
            <a:ext cx="4760198" cy="2065689"/>
            <a:chOff x="0" y="-192881"/>
            <a:chExt cx="6346930" cy="2754252"/>
          </a:xfrm>
        </p:grpSpPr>
        <p:grpSp>
          <p:nvGrpSpPr>
            <p:cNvPr id="540" name="Google Shape;540;p21"/>
            <p:cNvGrpSpPr/>
            <p:nvPr/>
          </p:nvGrpSpPr>
          <p:grpSpPr>
            <a:xfrm>
              <a:off x="0" y="1841372"/>
              <a:ext cx="6346930" cy="719999"/>
              <a:chOff x="0" y="-38100"/>
              <a:chExt cx="1253715" cy="142222"/>
            </a:xfrm>
          </p:grpSpPr>
          <p:sp>
            <p:nvSpPr>
              <p:cNvPr id="541" name="Google Shape;541;p21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88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42" name="Google Shape;542;p21"/>
              <p:cNvSpPr txBox="1"/>
              <p:nvPr/>
            </p:nvSpPr>
            <p:spPr>
              <a:xfrm>
                <a:off x="0" y="-38100"/>
                <a:ext cx="1253715" cy="14222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3" name="Google Shape;543;p21"/>
            <p:cNvGrpSpPr/>
            <p:nvPr/>
          </p:nvGrpSpPr>
          <p:grpSpPr>
            <a:xfrm>
              <a:off x="0" y="-192881"/>
              <a:ext cx="6346930" cy="719999"/>
              <a:chOff x="0" y="-38100"/>
              <a:chExt cx="1253715" cy="142222"/>
            </a:xfrm>
          </p:grpSpPr>
          <p:sp>
            <p:nvSpPr>
              <p:cNvPr id="544" name="Google Shape;544;p21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88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45" name="Google Shape;545;p21"/>
              <p:cNvSpPr txBox="1"/>
              <p:nvPr/>
            </p:nvSpPr>
            <p:spPr>
              <a:xfrm>
                <a:off x="0" y="-38100"/>
                <a:ext cx="1253715" cy="14222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546" name="Google Shape;546;p21"/>
            <p:cNvGrpSpPr/>
            <p:nvPr/>
          </p:nvGrpSpPr>
          <p:grpSpPr>
            <a:xfrm>
              <a:off x="0" y="824245"/>
              <a:ext cx="6346930" cy="719999"/>
              <a:chOff x="0" y="-38100"/>
              <a:chExt cx="1253715" cy="142222"/>
            </a:xfrm>
          </p:grpSpPr>
          <p:sp>
            <p:nvSpPr>
              <p:cNvPr id="547" name="Google Shape;547;p21"/>
              <p:cNvSpPr/>
              <p:nvPr/>
            </p:nvSpPr>
            <p:spPr>
              <a:xfrm>
                <a:off x="0" y="0"/>
                <a:ext cx="1253715" cy="104122"/>
              </a:xfrm>
              <a:custGeom>
                <a:avLst/>
                <a:gdLst/>
                <a:ahLst/>
                <a:cxnLst/>
                <a:rect l="l" t="t" r="r" b="b"/>
                <a:pathLst>
                  <a:path w="1253715" h="104122" extrusionOk="0">
                    <a:moveTo>
                      <a:pt x="0" y="0"/>
                    </a:moveTo>
                    <a:lnTo>
                      <a:pt x="1253715" y="0"/>
                    </a:lnTo>
                    <a:lnTo>
                      <a:pt x="1253715" y="104122"/>
                    </a:lnTo>
                    <a:lnTo>
                      <a:pt x="0" y="104122"/>
                    </a:lnTo>
                    <a:close/>
                  </a:path>
                </a:pathLst>
              </a:custGeom>
              <a:solidFill>
                <a:srgbClr val="EDF0F1">
                  <a:alpha val="50588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48" name="Google Shape;548;p21"/>
              <p:cNvSpPr txBox="1"/>
              <p:nvPr/>
            </p:nvSpPr>
            <p:spPr>
              <a:xfrm>
                <a:off x="0" y="-38100"/>
                <a:ext cx="1253715" cy="14222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549" name="Google Shape;549;p21"/>
          <p:cNvSpPr/>
          <p:nvPr/>
        </p:nvSpPr>
        <p:spPr>
          <a:xfrm>
            <a:off x="13142820" y="2719952"/>
            <a:ext cx="5145180" cy="5145180"/>
          </a:xfrm>
          <a:custGeom>
            <a:avLst/>
            <a:gdLst/>
            <a:ahLst/>
            <a:cxnLst/>
            <a:rect l="l" t="t" r="r" b="b"/>
            <a:pathLst>
              <a:path w="5145180" h="5145180" extrusionOk="0">
                <a:moveTo>
                  <a:pt x="0" y="0"/>
                </a:moveTo>
                <a:lnTo>
                  <a:pt x="5145180" y="0"/>
                </a:lnTo>
                <a:lnTo>
                  <a:pt x="5145180" y="5145179"/>
                </a:lnTo>
                <a:lnTo>
                  <a:pt x="0" y="514517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 amt="16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grpSp>
        <p:nvGrpSpPr>
          <p:cNvPr id="550" name="Google Shape;550;p21"/>
          <p:cNvGrpSpPr/>
          <p:nvPr/>
        </p:nvGrpSpPr>
        <p:grpSpPr>
          <a:xfrm>
            <a:off x="13645536" y="5314571"/>
            <a:ext cx="1781048" cy="2034034"/>
            <a:chOff x="0" y="-38100"/>
            <a:chExt cx="268228" cy="306328"/>
          </a:xfrm>
        </p:grpSpPr>
        <p:sp>
          <p:nvSpPr>
            <p:cNvPr id="551" name="Google Shape;551;p21"/>
            <p:cNvSpPr/>
            <p:nvPr/>
          </p:nvSpPr>
          <p:spPr>
            <a:xfrm>
              <a:off x="0" y="0"/>
              <a:ext cx="268228" cy="268228"/>
            </a:xfrm>
            <a:custGeom>
              <a:avLst/>
              <a:gdLst/>
              <a:ahLst/>
              <a:cxnLst/>
              <a:rect l="l" t="t" r="r" b="b"/>
              <a:pathLst>
                <a:path w="268228" h="268228" extrusionOk="0">
                  <a:moveTo>
                    <a:pt x="0" y="0"/>
                  </a:moveTo>
                  <a:lnTo>
                    <a:pt x="268228" y="0"/>
                  </a:lnTo>
                  <a:lnTo>
                    <a:pt x="268228" y="268228"/>
                  </a:lnTo>
                  <a:lnTo>
                    <a:pt x="0" y="268228"/>
                  </a:lnTo>
                  <a:close/>
                </a:path>
              </a:pathLst>
            </a:custGeom>
            <a:solidFill>
              <a:srgbClr val="A9B9BD">
                <a:alpha val="32549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2" name="Google Shape;552;p21"/>
            <p:cNvSpPr txBox="1"/>
            <p:nvPr/>
          </p:nvSpPr>
          <p:spPr>
            <a:xfrm>
              <a:off x="0" y="-38100"/>
              <a:ext cx="268228" cy="30632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14225" tIns="114225" rIns="114225" bIns="114225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53" name="Google Shape;553;p21"/>
          <p:cNvGrpSpPr/>
          <p:nvPr/>
        </p:nvGrpSpPr>
        <p:grpSpPr>
          <a:xfrm>
            <a:off x="16004237" y="2983493"/>
            <a:ext cx="1781048" cy="2034034"/>
            <a:chOff x="0" y="-38100"/>
            <a:chExt cx="268228" cy="306328"/>
          </a:xfrm>
        </p:grpSpPr>
        <p:sp>
          <p:nvSpPr>
            <p:cNvPr id="554" name="Google Shape;554;p21"/>
            <p:cNvSpPr/>
            <p:nvPr/>
          </p:nvSpPr>
          <p:spPr>
            <a:xfrm>
              <a:off x="0" y="0"/>
              <a:ext cx="268228" cy="268228"/>
            </a:xfrm>
            <a:custGeom>
              <a:avLst/>
              <a:gdLst/>
              <a:ahLst/>
              <a:cxnLst/>
              <a:rect l="l" t="t" r="r" b="b"/>
              <a:pathLst>
                <a:path w="268228" h="268228" extrusionOk="0">
                  <a:moveTo>
                    <a:pt x="0" y="0"/>
                  </a:moveTo>
                  <a:lnTo>
                    <a:pt x="268228" y="0"/>
                  </a:lnTo>
                  <a:lnTo>
                    <a:pt x="268228" y="268228"/>
                  </a:lnTo>
                  <a:lnTo>
                    <a:pt x="0" y="268228"/>
                  </a:lnTo>
                  <a:close/>
                </a:path>
              </a:pathLst>
            </a:custGeom>
            <a:solidFill>
              <a:srgbClr val="A9B9BD">
                <a:alpha val="32549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5" name="Google Shape;555;p21"/>
            <p:cNvSpPr txBox="1"/>
            <p:nvPr/>
          </p:nvSpPr>
          <p:spPr>
            <a:xfrm>
              <a:off x="0" y="-38100"/>
              <a:ext cx="268228" cy="30632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14225" tIns="114225" rIns="114225" bIns="114225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56" name="Google Shape;556;p21"/>
          <p:cNvGrpSpPr/>
          <p:nvPr/>
        </p:nvGrpSpPr>
        <p:grpSpPr>
          <a:xfrm>
            <a:off x="16004237" y="5314571"/>
            <a:ext cx="1781048" cy="2034034"/>
            <a:chOff x="0" y="-38100"/>
            <a:chExt cx="268228" cy="306328"/>
          </a:xfrm>
        </p:grpSpPr>
        <p:sp>
          <p:nvSpPr>
            <p:cNvPr id="557" name="Google Shape;557;p21"/>
            <p:cNvSpPr/>
            <p:nvPr/>
          </p:nvSpPr>
          <p:spPr>
            <a:xfrm>
              <a:off x="0" y="0"/>
              <a:ext cx="268228" cy="268228"/>
            </a:xfrm>
            <a:custGeom>
              <a:avLst/>
              <a:gdLst/>
              <a:ahLst/>
              <a:cxnLst/>
              <a:rect l="l" t="t" r="r" b="b"/>
              <a:pathLst>
                <a:path w="268228" h="268228" extrusionOk="0">
                  <a:moveTo>
                    <a:pt x="0" y="0"/>
                  </a:moveTo>
                  <a:lnTo>
                    <a:pt x="268228" y="0"/>
                  </a:lnTo>
                  <a:lnTo>
                    <a:pt x="268228" y="268228"/>
                  </a:lnTo>
                  <a:lnTo>
                    <a:pt x="0" y="268228"/>
                  </a:lnTo>
                  <a:close/>
                </a:path>
              </a:pathLst>
            </a:custGeom>
            <a:solidFill>
              <a:srgbClr val="A9B9BD">
                <a:alpha val="43921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8" name="Google Shape;558;p21"/>
            <p:cNvSpPr txBox="1"/>
            <p:nvPr/>
          </p:nvSpPr>
          <p:spPr>
            <a:xfrm>
              <a:off x="0" y="-38100"/>
              <a:ext cx="268228" cy="30632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14225" tIns="114225" rIns="114225" bIns="114225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59" name="Google Shape;559;p21"/>
          <p:cNvSpPr txBox="1"/>
          <p:nvPr/>
        </p:nvSpPr>
        <p:spPr>
          <a:xfrm>
            <a:off x="971675" y="7982275"/>
            <a:ext cx="16344900" cy="27004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34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Research Methodology</a:t>
            </a:r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3">
          <a:extLst>
            <a:ext uri="{FF2B5EF4-FFF2-40B4-BE49-F238E27FC236}">
              <a16:creationId xmlns:a16="http://schemas.microsoft.com/office/drawing/2014/main" id="{9802314C-F53E-E7CC-C9B3-0885CDD26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4" name="Google Shape;564;p22">
            <a:extLst>
              <a:ext uri="{FF2B5EF4-FFF2-40B4-BE49-F238E27FC236}">
                <a16:creationId xmlns:a16="http://schemas.microsoft.com/office/drawing/2014/main" id="{2BAFB760-8E37-9188-85E3-F5503D3670C6}"/>
              </a:ext>
            </a:extLst>
          </p:cNvPr>
          <p:cNvGrpSpPr/>
          <p:nvPr/>
        </p:nvGrpSpPr>
        <p:grpSpPr>
          <a:xfrm>
            <a:off x="0" y="3916198"/>
            <a:ext cx="13159969" cy="1722154"/>
            <a:chOff x="0" y="-38100"/>
            <a:chExt cx="3466000" cy="453572"/>
          </a:xfrm>
        </p:grpSpPr>
        <p:sp>
          <p:nvSpPr>
            <p:cNvPr id="565" name="Google Shape;565;p22">
              <a:extLst>
                <a:ext uri="{FF2B5EF4-FFF2-40B4-BE49-F238E27FC236}">
                  <a16:creationId xmlns:a16="http://schemas.microsoft.com/office/drawing/2014/main" id="{ADA1C5CE-D55F-4013-1ADE-7A81FE2556D7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6" name="Google Shape;566;p22">
              <a:extLst>
                <a:ext uri="{FF2B5EF4-FFF2-40B4-BE49-F238E27FC236}">
                  <a16:creationId xmlns:a16="http://schemas.microsoft.com/office/drawing/2014/main" id="{ED4FCFD6-88AC-1FA8-3376-F70D404A28FF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67" name="Google Shape;567;p22">
            <a:extLst>
              <a:ext uri="{FF2B5EF4-FFF2-40B4-BE49-F238E27FC236}">
                <a16:creationId xmlns:a16="http://schemas.microsoft.com/office/drawing/2014/main" id="{3EABA9CC-DD4D-4120-BD89-0C4D76BB3374}"/>
              </a:ext>
            </a:extLst>
          </p:cNvPr>
          <p:cNvGrpSpPr/>
          <p:nvPr/>
        </p:nvGrpSpPr>
        <p:grpSpPr>
          <a:xfrm>
            <a:off x="0" y="5937937"/>
            <a:ext cx="13159969" cy="1722154"/>
            <a:chOff x="0" y="-38100"/>
            <a:chExt cx="3466000" cy="453572"/>
          </a:xfrm>
        </p:grpSpPr>
        <p:sp>
          <p:nvSpPr>
            <p:cNvPr id="568" name="Google Shape;568;p22">
              <a:extLst>
                <a:ext uri="{FF2B5EF4-FFF2-40B4-BE49-F238E27FC236}">
                  <a16:creationId xmlns:a16="http://schemas.microsoft.com/office/drawing/2014/main" id="{0A1AA5E0-8182-DE0A-BB66-40484F1AB3D9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9" name="Google Shape;569;p22">
              <a:extLst>
                <a:ext uri="{FF2B5EF4-FFF2-40B4-BE49-F238E27FC236}">
                  <a16:creationId xmlns:a16="http://schemas.microsoft.com/office/drawing/2014/main" id="{B3F029D5-50F1-DAFE-55A4-9A982240F0AA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70" name="Google Shape;570;p22">
            <a:extLst>
              <a:ext uri="{FF2B5EF4-FFF2-40B4-BE49-F238E27FC236}">
                <a16:creationId xmlns:a16="http://schemas.microsoft.com/office/drawing/2014/main" id="{F5A68163-9394-BBC7-C92C-9F03BA521273}"/>
              </a:ext>
            </a:extLst>
          </p:cNvPr>
          <p:cNvGrpSpPr/>
          <p:nvPr/>
        </p:nvGrpSpPr>
        <p:grpSpPr>
          <a:xfrm>
            <a:off x="0" y="7959677"/>
            <a:ext cx="13159969" cy="1722154"/>
            <a:chOff x="0" y="-38100"/>
            <a:chExt cx="3466000" cy="453572"/>
          </a:xfrm>
        </p:grpSpPr>
        <p:sp>
          <p:nvSpPr>
            <p:cNvPr id="571" name="Google Shape;571;p22">
              <a:extLst>
                <a:ext uri="{FF2B5EF4-FFF2-40B4-BE49-F238E27FC236}">
                  <a16:creationId xmlns:a16="http://schemas.microsoft.com/office/drawing/2014/main" id="{CCE72047-3899-65A7-625D-E88CA1476F51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2" name="Google Shape;572;p22">
              <a:extLst>
                <a:ext uri="{FF2B5EF4-FFF2-40B4-BE49-F238E27FC236}">
                  <a16:creationId xmlns:a16="http://schemas.microsoft.com/office/drawing/2014/main" id="{A99BD7A3-958F-7B9A-A693-2BC884C08C95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73" name="Google Shape;573;p22">
            <a:extLst>
              <a:ext uri="{FF2B5EF4-FFF2-40B4-BE49-F238E27FC236}">
                <a16:creationId xmlns:a16="http://schemas.microsoft.com/office/drawing/2014/main" id="{8D9A693E-4EDF-9854-AB37-7A8132670A5A}"/>
              </a:ext>
            </a:extLst>
          </p:cNvPr>
          <p:cNvSpPr txBox="1"/>
          <p:nvPr/>
        </p:nvSpPr>
        <p:spPr>
          <a:xfrm>
            <a:off x="1028700" y="796430"/>
            <a:ext cx="9570900" cy="2789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Philosophical Approach</a:t>
            </a:r>
            <a:endParaRPr dirty="0"/>
          </a:p>
        </p:txBody>
      </p:sp>
      <p:sp>
        <p:nvSpPr>
          <p:cNvPr id="574" name="Google Shape;574;p22">
            <a:extLst>
              <a:ext uri="{FF2B5EF4-FFF2-40B4-BE49-F238E27FC236}">
                <a16:creationId xmlns:a16="http://schemas.microsoft.com/office/drawing/2014/main" id="{93AD0069-54DA-AF24-B856-7FB53D0CDA21}"/>
              </a:ext>
            </a:extLst>
          </p:cNvPr>
          <p:cNvSpPr txBox="1"/>
          <p:nvPr/>
        </p:nvSpPr>
        <p:spPr>
          <a:xfrm>
            <a:off x="1028700" y="4018115"/>
            <a:ext cx="1356285" cy="1454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/>
          </a:p>
        </p:txBody>
      </p:sp>
      <p:sp>
        <p:nvSpPr>
          <p:cNvPr id="575" name="Google Shape;575;p22">
            <a:extLst>
              <a:ext uri="{FF2B5EF4-FFF2-40B4-BE49-F238E27FC236}">
                <a16:creationId xmlns:a16="http://schemas.microsoft.com/office/drawing/2014/main" id="{3A03A5C1-0B01-642E-DE0A-3CB485C250A8}"/>
              </a:ext>
            </a:extLst>
          </p:cNvPr>
          <p:cNvSpPr txBox="1"/>
          <p:nvPr/>
        </p:nvSpPr>
        <p:spPr>
          <a:xfrm>
            <a:off x="798998" y="6007851"/>
            <a:ext cx="1815689" cy="1454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/>
          </a:p>
        </p:txBody>
      </p:sp>
      <p:sp>
        <p:nvSpPr>
          <p:cNvPr id="577" name="Google Shape;577;p22">
            <a:extLst>
              <a:ext uri="{FF2B5EF4-FFF2-40B4-BE49-F238E27FC236}">
                <a16:creationId xmlns:a16="http://schemas.microsoft.com/office/drawing/2014/main" id="{E3A58C10-718B-4588-F55B-6C8650B8504E}"/>
              </a:ext>
            </a:extLst>
          </p:cNvPr>
          <p:cNvSpPr txBox="1"/>
          <p:nvPr/>
        </p:nvSpPr>
        <p:spPr>
          <a:xfrm>
            <a:off x="2889810" y="4771800"/>
            <a:ext cx="5362092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Understanding leadership development in esports as a social construct (SCM)</a:t>
            </a:r>
          </a:p>
        </p:txBody>
      </p:sp>
      <p:sp>
        <p:nvSpPr>
          <p:cNvPr id="578" name="Google Shape;578;p22">
            <a:extLst>
              <a:ext uri="{FF2B5EF4-FFF2-40B4-BE49-F238E27FC236}">
                <a16:creationId xmlns:a16="http://schemas.microsoft.com/office/drawing/2014/main" id="{4B4D6311-B51B-B79F-3F48-D21E61B47641}"/>
              </a:ext>
            </a:extLst>
          </p:cNvPr>
          <p:cNvSpPr txBox="1"/>
          <p:nvPr/>
        </p:nvSpPr>
        <p:spPr>
          <a:xfrm>
            <a:off x="2889810" y="4323843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Interpretivism</a:t>
            </a:r>
            <a:endParaRPr dirty="0"/>
          </a:p>
        </p:txBody>
      </p:sp>
      <p:sp>
        <p:nvSpPr>
          <p:cNvPr id="579" name="Google Shape;579;p22">
            <a:extLst>
              <a:ext uri="{FF2B5EF4-FFF2-40B4-BE49-F238E27FC236}">
                <a16:creationId xmlns:a16="http://schemas.microsoft.com/office/drawing/2014/main" id="{62ABC173-AEAA-B784-FB66-6C7B9E2F9035}"/>
              </a:ext>
            </a:extLst>
          </p:cNvPr>
          <p:cNvSpPr txBox="1"/>
          <p:nvPr/>
        </p:nvSpPr>
        <p:spPr>
          <a:xfrm>
            <a:off x="2889809" y="6761536"/>
            <a:ext cx="5585117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Engaging with esports teams to assess leadership interventions in real-time</a:t>
            </a:r>
            <a:endParaRPr dirty="0"/>
          </a:p>
        </p:txBody>
      </p:sp>
      <p:sp>
        <p:nvSpPr>
          <p:cNvPr id="580" name="Google Shape;580;p22">
            <a:extLst>
              <a:ext uri="{FF2B5EF4-FFF2-40B4-BE49-F238E27FC236}">
                <a16:creationId xmlns:a16="http://schemas.microsoft.com/office/drawing/2014/main" id="{FD0AE17E-D4CC-E0C8-22EA-846112FD5AB3}"/>
              </a:ext>
            </a:extLst>
          </p:cNvPr>
          <p:cNvSpPr txBox="1"/>
          <p:nvPr/>
        </p:nvSpPr>
        <p:spPr>
          <a:xfrm>
            <a:off x="2889810" y="6313579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Action Research</a:t>
            </a:r>
            <a:endParaRPr dirty="0"/>
          </a:p>
        </p:txBody>
      </p:sp>
      <p:pic>
        <p:nvPicPr>
          <p:cNvPr id="583" name="Google Shape;583;p22">
            <a:extLst>
              <a:ext uri="{FF2B5EF4-FFF2-40B4-BE49-F238E27FC236}">
                <a16:creationId xmlns:a16="http://schemas.microsoft.com/office/drawing/2014/main" id="{170A0B3E-6CE7-9311-3A2D-C4EB3A13C765}"/>
              </a:ext>
            </a:extLst>
          </p:cNvPr>
          <p:cNvPicPr preferRelativeResize="0"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8825" y="0"/>
            <a:ext cx="8639174" cy="10287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69115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3">
          <a:extLst>
            <a:ext uri="{FF2B5EF4-FFF2-40B4-BE49-F238E27FC236}">
              <a16:creationId xmlns:a16="http://schemas.microsoft.com/office/drawing/2014/main" id="{272602E1-FC95-188B-6265-E2E6DF0CF6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4" name="Google Shape;564;p22">
            <a:extLst>
              <a:ext uri="{FF2B5EF4-FFF2-40B4-BE49-F238E27FC236}">
                <a16:creationId xmlns:a16="http://schemas.microsoft.com/office/drawing/2014/main" id="{2F31B23E-5AEB-E348-D57D-B6C080D98A4B}"/>
              </a:ext>
            </a:extLst>
          </p:cNvPr>
          <p:cNvGrpSpPr/>
          <p:nvPr/>
        </p:nvGrpSpPr>
        <p:grpSpPr>
          <a:xfrm>
            <a:off x="0" y="3916198"/>
            <a:ext cx="13159969" cy="2494651"/>
            <a:chOff x="0" y="-38100"/>
            <a:chExt cx="3466000" cy="453572"/>
          </a:xfrm>
        </p:grpSpPr>
        <p:sp>
          <p:nvSpPr>
            <p:cNvPr id="565" name="Google Shape;565;p22">
              <a:extLst>
                <a:ext uri="{FF2B5EF4-FFF2-40B4-BE49-F238E27FC236}">
                  <a16:creationId xmlns:a16="http://schemas.microsoft.com/office/drawing/2014/main" id="{F9B11C7E-A52F-8D1E-7C5A-6CE7CB7D7914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6" name="Google Shape;566;p22">
              <a:extLst>
                <a:ext uri="{FF2B5EF4-FFF2-40B4-BE49-F238E27FC236}">
                  <a16:creationId xmlns:a16="http://schemas.microsoft.com/office/drawing/2014/main" id="{FC4F8038-9E96-1412-E09B-98161FF5219D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70" name="Google Shape;570;p22">
            <a:extLst>
              <a:ext uri="{FF2B5EF4-FFF2-40B4-BE49-F238E27FC236}">
                <a16:creationId xmlns:a16="http://schemas.microsoft.com/office/drawing/2014/main" id="{2496C6DC-2541-683B-15E8-B381EA54FB27}"/>
              </a:ext>
            </a:extLst>
          </p:cNvPr>
          <p:cNvGrpSpPr/>
          <p:nvPr/>
        </p:nvGrpSpPr>
        <p:grpSpPr>
          <a:xfrm>
            <a:off x="0" y="6777976"/>
            <a:ext cx="13159969" cy="2494651"/>
            <a:chOff x="0" y="-38100"/>
            <a:chExt cx="3466000" cy="453572"/>
          </a:xfrm>
        </p:grpSpPr>
        <p:sp>
          <p:nvSpPr>
            <p:cNvPr id="571" name="Google Shape;571;p22">
              <a:extLst>
                <a:ext uri="{FF2B5EF4-FFF2-40B4-BE49-F238E27FC236}">
                  <a16:creationId xmlns:a16="http://schemas.microsoft.com/office/drawing/2014/main" id="{43B50DC8-D8EC-81C0-AB54-3618F4ED169A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2" name="Google Shape;572;p22">
              <a:extLst>
                <a:ext uri="{FF2B5EF4-FFF2-40B4-BE49-F238E27FC236}">
                  <a16:creationId xmlns:a16="http://schemas.microsoft.com/office/drawing/2014/main" id="{99F36293-0124-E401-8C78-E567434A4C78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73" name="Google Shape;573;p22">
            <a:extLst>
              <a:ext uri="{FF2B5EF4-FFF2-40B4-BE49-F238E27FC236}">
                <a16:creationId xmlns:a16="http://schemas.microsoft.com/office/drawing/2014/main" id="{C504964E-5CC2-0B5D-57E9-4813E6C4338C}"/>
              </a:ext>
            </a:extLst>
          </p:cNvPr>
          <p:cNvSpPr txBox="1"/>
          <p:nvPr/>
        </p:nvSpPr>
        <p:spPr>
          <a:xfrm>
            <a:off x="0" y="796430"/>
            <a:ext cx="9667874" cy="29838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dirty="0">
                <a:latin typeface="Zilla Slab"/>
                <a:ea typeface="Zilla Slab"/>
                <a:sym typeface="Zilla Slab"/>
              </a:rPr>
              <a:t>Research Design</a:t>
            </a: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0072" dirty="0">
              <a:latin typeface="Zilla Slab"/>
              <a:ea typeface="Zilla Slab"/>
              <a:sym typeface="Zilla Slab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75" name="Google Shape;575;p22">
            <a:extLst>
              <a:ext uri="{FF2B5EF4-FFF2-40B4-BE49-F238E27FC236}">
                <a16:creationId xmlns:a16="http://schemas.microsoft.com/office/drawing/2014/main" id="{D132440E-EDEE-136D-9683-00C1A4505F0F}"/>
              </a:ext>
            </a:extLst>
          </p:cNvPr>
          <p:cNvSpPr txBox="1"/>
          <p:nvPr/>
        </p:nvSpPr>
        <p:spPr>
          <a:xfrm>
            <a:off x="798998" y="3929823"/>
            <a:ext cx="1815689" cy="1735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 dirty="0"/>
          </a:p>
        </p:txBody>
      </p:sp>
      <p:sp>
        <p:nvSpPr>
          <p:cNvPr id="577" name="Google Shape;577;p22">
            <a:extLst>
              <a:ext uri="{FF2B5EF4-FFF2-40B4-BE49-F238E27FC236}">
                <a16:creationId xmlns:a16="http://schemas.microsoft.com/office/drawing/2014/main" id="{B2B10D33-683F-716F-D0FC-FF2E3FA1F7D0}"/>
              </a:ext>
            </a:extLst>
          </p:cNvPr>
          <p:cNvSpPr txBox="1"/>
          <p:nvPr/>
        </p:nvSpPr>
        <p:spPr>
          <a:xfrm>
            <a:off x="798998" y="2989755"/>
            <a:ext cx="8849827" cy="8863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Understanding leadership development in esports as a social construct (SCM)</a:t>
            </a:r>
          </a:p>
        </p:txBody>
      </p:sp>
      <p:sp>
        <p:nvSpPr>
          <p:cNvPr id="578" name="Google Shape;578;p22">
            <a:extLst>
              <a:ext uri="{FF2B5EF4-FFF2-40B4-BE49-F238E27FC236}">
                <a16:creationId xmlns:a16="http://schemas.microsoft.com/office/drawing/2014/main" id="{961D3D75-CF85-7165-2203-515F0EBE6FDF}"/>
              </a:ext>
            </a:extLst>
          </p:cNvPr>
          <p:cNvSpPr txBox="1"/>
          <p:nvPr/>
        </p:nvSpPr>
        <p:spPr>
          <a:xfrm>
            <a:off x="798998" y="2288377"/>
            <a:ext cx="6254100" cy="7041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Mixed Methods Approach</a:t>
            </a:r>
            <a:endParaRPr sz="3200" dirty="0"/>
          </a:p>
        </p:txBody>
      </p:sp>
      <p:sp>
        <p:nvSpPr>
          <p:cNvPr id="579" name="Google Shape;579;p22">
            <a:extLst>
              <a:ext uri="{FF2B5EF4-FFF2-40B4-BE49-F238E27FC236}">
                <a16:creationId xmlns:a16="http://schemas.microsoft.com/office/drawing/2014/main" id="{9D1A156C-2843-7014-F6CA-39BB9F9C14FC}"/>
              </a:ext>
            </a:extLst>
          </p:cNvPr>
          <p:cNvSpPr txBox="1"/>
          <p:nvPr/>
        </p:nvSpPr>
        <p:spPr>
          <a:xfrm>
            <a:off x="2807776" y="4839192"/>
            <a:ext cx="602399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Semi Structured interviews players and coaches. Open ended discussions on leadership</a:t>
            </a: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Inter"/>
                <a:ea typeface="Inter"/>
                <a:sym typeface="Inter"/>
              </a:rPr>
              <a:t>Observation of in game decision making</a:t>
            </a:r>
            <a:endParaRPr dirty="0"/>
          </a:p>
        </p:txBody>
      </p:sp>
      <p:sp>
        <p:nvSpPr>
          <p:cNvPr id="580" name="Google Shape;580;p22">
            <a:extLst>
              <a:ext uri="{FF2B5EF4-FFF2-40B4-BE49-F238E27FC236}">
                <a16:creationId xmlns:a16="http://schemas.microsoft.com/office/drawing/2014/main" id="{9483CC5B-E10F-5D11-7DDA-27938EC2873B}"/>
              </a:ext>
            </a:extLst>
          </p:cNvPr>
          <p:cNvSpPr txBox="1"/>
          <p:nvPr/>
        </p:nvSpPr>
        <p:spPr>
          <a:xfrm>
            <a:off x="2807776" y="4271303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Qualitative Data Collection Methods</a:t>
            </a:r>
            <a:endParaRPr dirty="0"/>
          </a:p>
        </p:txBody>
      </p:sp>
      <p:pic>
        <p:nvPicPr>
          <p:cNvPr id="583" name="Google Shape;583;p22">
            <a:extLst>
              <a:ext uri="{FF2B5EF4-FFF2-40B4-BE49-F238E27FC236}">
                <a16:creationId xmlns:a16="http://schemas.microsoft.com/office/drawing/2014/main" id="{A905CCFA-4DE7-7FF9-B9D3-9A817FD7BFCA}"/>
              </a:ext>
            </a:extLst>
          </p:cNvPr>
          <p:cNvPicPr preferRelativeResize="0"/>
          <p:nvPr/>
        </p:nvPicPr>
        <p:blipFill rotWithShape="1">
          <a:blip r:embed="rId3" cstate="hq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95"/>
          <a:stretch/>
        </p:blipFill>
        <p:spPr>
          <a:xfrm>
            <a:off x="9648825" y="0"/>
            <a:ext cx="8639174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Google Shape;575;p22">
            <a:extLst>
              <a:ext uri="{FF2B5EF4-FFF2-40B4-BE49-F238E27FC236}">
                <a16:creationId xmlns:a16="http://schemas.microsoft.com/office/drawing/2014/main" id="{CC63A0D5-B3DF-A18D-FCEE-A4593459A3CD}"/>
              </a:ext>
            </a:extLst>
          </p:cNvPr>
          <p:cNvSpPr txBox="1"/>
          <p:nvPr/>
        </p:nvSpPr>
        <p:spPr>
          <a:xfrm>
            <a:off x="798998" y="6772962"/>
            <a:ext cx="1815689" cy="1735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 dirty="0"/>
          </a:p>
        </p:txBody>
      </p:sp>
      <p:sp>
        <p:nvSpPr>
          <p:cNvPr id="3" name="Google Shape;579;p22">
            <a:extLst>
              <a:ext uri="{FF2B5EF4-FFF2-40B4-BE49-F238E27FC236}">
                <a16:creationId xmlns:a16="http://schemas.microsoft.com/office/drawing/2014/main" id="{F83FE89F-1025-E3B7-64DA-D4EDE7D85276}"/>
              </a:ext>
            </a:extLst>
          </p:cNvPr>
          <p:cNvSpPr txBox="1"/>
          <p:nvPr/>
        </p:nvSpPr>
        <p:spPr>
          <a:xfrm>
            <a:off x="2889809" y="7556735"/>
            <a:ext cx="6759016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Surveying players about leadership skil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l development</a:t>
            </a:r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Inter"/>
                <a:ea typeface="Inter"/>
                <a:sym typeface="Inter"/>
              </a:rPr>
              <a:t>Collecting in-game statistics to track leadership performance</a:t>
            </a:r>
            <a:endParaRPr dirty="0"/>
          </a:p>
        </p:txBody>
      </p:sp>
      <p:sp>
        <p:nvSpPr>
          <p:cNvPr id="4" name="Google Shape;580;p22">
            <a:extLst>
              <a:ext uri="{FF2B5EF4-FFF2-40B4-BE49-F238E27FC236}">
                <a16:creationId xmlns:a16="http://schemas.microsoft.com/office/drawing/2014/main" id="{175AC376-1FE5-42C9-2EC9-99C406120C6A}"/>
              </a:ext>
            </a:extLst>
          </p:cNvPr>
          <p:cNvSpPr txBox="1"/>
          <p:nvPr/>
        </p:nvSpPr>
        <p:spPr>
          <a:xfrm>
            <a:off x="2889809" y="7050763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Quantitative Data Collection Methods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34354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3">
          <a:extLst>
            <a:ext uri="{FF2B5EF4-FFF2-40B4-BE49-F238E27FC236}">
              <a16:creationId xmlns:a16="http://schemas.microsoft.com/office/drawing/2014/main" id="{C2F94955-57D6-1FB6-0B92-5AC619398A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4" name="Google Shape;564;p22">
            <a:extLst>
              <a:ext uri="{FF2B5EF4-FFF2-40B4-BE49-F238E27FC236}">
                <a16:creationId xmlns:a16="http://schemas.microsoft.com/office/drawing/2014/main" id="{74D63D48-FEC6-691A-58BC-BA8E2FCAC27D}"/>
              </a:ext>
            </a:extLst>
          </p:cNvPr>
          <p:cNvGrpSpPr/>
          <p:nvPr/>
        </p:nvGrpSpPr>
        <p:grpSpPr>
          <a:xfrm>
            <a:off x="0" y="3916198"/>
            <a:ext cx="13159969" cy="1722154"/>
            <a:chOff x="0" y="-38100"/>
            <a:chExt cx="3466000" cy="453572"/>
          </a:xfrm>
        </p:grpSpPr>
        <p:sp>
          <p:nvSpPr>
            <p:cNvPr id="565" name="Google Shape;565;p22">
              <a:extLst>
                <a:ext uri="{FF2B5EF4-FFF2-40B4-BE49-F238E27FC236}">
                  <a16:creationId xmlns:a16="http://schemas.microsoft.com/office/drawing/2014/main" id="{284B3F5A-779C-37ED-EC2E-0007B82C9555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6" name="Google Shape;566;p22">
              <a:extLst>
                <a:ext uri="{FF2B5EF4-FFF2-40B4-BE49-F238E27FC236}">
                  <a16:creationId xmlns:a16="http://schemas.microsoft.com/office/drawing/2014/main" id="{D5F38ED1-9BDB-5D4E-CC06-F64988E275A7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67" name="Google Shape;567;p22">
            <a:extLst>
              <a:ext uri="{FF2B5EF4-FFF2-40B4-BE49-F238E27FC236}">
                <a16:creationId xmlns:a16="http://schemas.microsoft.com/office/drawing/2014/main" id="{9BA62B89-DD5F-FA67-F95C-43625A686399}"/>
              </a:ext>
            </a:extLst>
          </p:cNvPr>
          <p:cNvGrpSpPr/>
          <p:nvPr/>
        </p:nvGrpSpPr>
        <p:grpSpPr>
          <a:xfrm>
            <a:off x="0" y="5937937"/>
            <a:ext cx="13159969" cy="1722154"/>
            <a:chOff x="0" y="-38100"/>
            <a:chExt cx="3466000" cy="453572"/>
          </a:xfrm>
        </p:grpSpPr>
        <p:sp>
          <p:nvSpPr>
            <p:cNvPr id="568" name="Google Shape;568;p22">
              <a:extLst>
                <a:ext uri="{FF2B5EF4-FFF2-40B4-BE49-F238E27FC236}">
                  <a16:creationId xmlns:a16="http://schemas.microsoft.com/office/drawing/2014/main" id="{BF362E62-94DF-4134-FE62-B79D4DA6BB0F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9" name="Google Shape;569;p22">
              <a:extLst>
                <a:ext uri="{FF2B5EF4-FFF2-40B4-BE49-F238E27FC236}">
                  <a16:creationId xmlns:a16="http://schemas.microsoft.com/office/drawing/2014/main" id="{5BBAA1D0-6F79-443A-8AF0-10CFC5D14508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70" name="Google Shape;570;p22">
            <a:extLst>
              <a:ext uri="{FF2B5EF4-FFF2-40B4-BE49-F238E27FC236}">
                <a16:creationId xmlns:a16="http://schemas.microsoft.com/office/drawing/2014/main" id="{AD9A6EA5-FAA5-1407-B51A-8E47E4BFFBDA}"/>
              </a:ext>
            </a:extLst>
          </p:cNvPr>
          <p:cNvGrpSpPr/>
          <p:nvPr/>
        </p:nvGrpSpPr>
        <p:grpSpPr>
          <a:xfrm>
            <a:off x="0" y="7959677"/>
            <a:ext cx="13159969" cy="1722154"/>
            <a:chOff x="0" y="-38100"/>
            <a:chExt cx="3466000" cy="453572"/>
          </a:xfrm>
        </p:grpSpPr>
        <p:sp>
          <p:nvSpPr>
            <p:cNvPr id="571" name="Google Shape;571;p22">
              <a:extLst>
                <a:ext uri="{FF2B5EF4-FFF2-40B4-BE49-F238E27FC236}">
                  <a16:creationId xmlns:a16="http://schemas.microsoft.com/office/drawing/2014/main" id="{7FDFCCDB-C9A7-D2F0-48CE-B8078191E0EC}"/>
                </a:ext>
              </a:extLst>
            </p:cNvPr>
            <p:cNvSpPr/>
            <p:nvPr/>
          </p:nvSpPr>
          <p:spPr>
            <a:xfrm>
              <a:off x="0" y="0"/>
              <a:ext cx="3466000" cy="415472"/>
            </a:xfrm>
            <a:custGeom>
              <a:avLst/>
              <a:gdLst/>
              <a:ahLst/>
              <a:cxnLst/>
              <a:rect l="l" t="t" r="r" b="b"/>
              <a:pathLst>
                <a:path w="3466000" h="415472" extrusionOk="0">
                  <a:moveTo>
                    <a:pt x="0" y="0"/>
                  </a:moveTo>
                  <a:lnTo>
                    <a:pt x="3466000" y="0"/>
                  </a:lnTo>
                  <a:lnTo>
                    <a:pt x="3466000" y="415472"/>
                  </a:lnTo>
                  <a:lnTo>
                    <a:pt x="0" y="415472"/>
                  </a:lnTo>
                  <a:close/>
                </a:path>
              </a:pathLst>
            </a:custGeom>
            <a:solidFill>
              <a:srgbClr val="597279">
                <a:alpha val="17254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2" name="Google Shape;572;p22">
              <a:extLst>
                <a:ext uri="{FF2B5EF4-FFF2-40B4-BE49-F238E27FC236}">
                  <a16:creationId xmlns:a16="http://schemas.microsoft.com/office/drawing/2014/main" id="{50210644-DEAD-3E49-7C79-4384CA3C43EE}"/>
                </a:ext>
              </a:extLst>
            </p:cNvPr>
            <p:cNvSpPr txBox="1"/>
            <p:nvPr/>
          </p:nvSpPr>
          <p:spPr>
            <a:xfrm>
              <a:off x="0" y="-38100"/>
              <a:ext cx="3466000" cy="45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73" name="Google Shape;573;p22">
            <a:extLst>
              <a:ext uri="{FF2B5EF4-FFF2-40B4-BE49-F238E27FC236}">
                <a16:creationId xmlns:a16="http://schemas.microsoft.com/office/drawing/2014/main" id="{F6C31A71-3DCC-5EDA-669E-1C315799FB43}"/>
              </a:ext>
            </a:extLst>
          </p:cNvPr>
          <p:cNvSpPr txBox="1"/>
          <p:nvPr/>
        </p:nvSpPr>
        <p:spPr>
          <a:xfrm>
            <a:off x="1028700" y="796430"/>
            <a:ext cx="9570900" cy="2789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Ethical Considerations</a:t>
            </a:r>
            <a:endParaRPr dirty="0"/>
          </a:p>
        </p:txBody>
      </p:sp>
      <p:sp>
        <p:nvSpPr>
          <p:cNvPr id="574" name="Google Shape;574;p22">
            <a:extLst>
              <a:ext uri="{FF2B5EF4-FFF2-40B4-BE49-F238E27FC236}">
                <a16:creationId xmlns:a16="http://schemas.microsoft.com/office/drawing/2014/main" id="{D1ED215F-C201-15DD-FD4E-029ED3FCDCC2}"/>
              </a:ext>
            </a:extLst>
          </p:cNvPr>
          <p:cNvSpPr txBox="1"/>
          <p:nvPr/>
        </p:nvSpPr>
        <p:spPr>
          <a:xfrm>
            <a:off x="1028700" y="4018115"/>
            <a:ext cx="1356285" cy="1454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/>
          </a:p>
        </p:txBody>
      </p:sp>
      <p:sp>
        <p:nvSpPr>
          <p:cNvPr id="575" name="Google Shape;575;p22">
            <a:extLst>
              <a:ext uri="{FF2B5EF4-FFF2-40B4-BE49-F238E27FC236}">
                <a16:creationId xmlns:a16="http://schemas.microsoft.com/office/drawing/2014/main" id="{6343557A-AD10-8862-78AD-FFCA31C3772B}"/>
              </a:ext>
            </a:extLst>
          </p:cNvPr>
          <p:cNvSpPr txBox="1"/>
          <p:nvPr/>
        </p:nvSpPr>
        <p:spPr>
          <a:xfrm>
            <a:off x="798998" y="6007851"/>
            <a:ext cx="1815689" cy="1454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/>
          </a:p>
        </p:txBody>
      </p:sp>
      <p:sp>
        <p:nvSpPr>
          <p:cNvPr id="577" name="Google Shape;577;p22">
            <a:extLst>
              <a:ext uri="{FF2B5EF4-FFF2-40B4-BE49-F238E27FC236}">
                <a16:creationId xmlns:a16="http://schemas.microsoft.com/office/drawing/2014/main" id="{CE390DEC-DFF2-4745-CE9A-D3D836B02D1A}"/>
              </a:ext>
            </a:extLst>
          </p:cNvPr>
          <p:cNvSpPr txBox="1"/>
          <p:nvPr/>
        </p:nvSpPr>
        <p:spPr>
          <a:xfrm>
            <a:off x="2889810" y="4771800"/>
            <a:ext cx="5362092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Understanding leadership development in esports as a social construct (SCM)</a:t>
            </a:r>
          </a:p>
        </p:txBody>
      </p:sp>
      <p:sp>
        <p:nvSpPr>
          <p:cNvPr id="578" name="Google Shape;578;p22">
            <a:extLst>
              <a:ext uri="{FF2B5EF4-FFF2-40B4-BE49-F238E27FC236}">
                <a16:creationId xmlns:a16="http://schemas.microsoft.com/office/drawing/2014/main" id="{863BFFD2-6483-6CC9-6ECF-5FA793DD76C9}"/>
              </a:ext>
            </a:extLst>
          </p:cNvPr>
          <p:cNvSpPr txBox="1"/>
          <p:nvPr/>
        </p:nvSpPr>
        <p:spPr>
          <a:xfrm>
            <a:off x="2889810" y="4323843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Ethical approval</a:t>
            </a:r>
            <a:endParaRPr dirty="0"/>
          </a:p>
        </p:txBody>
      </p:sp>
      <p:sp>
        <p:nvSpPr>
          <p:cNvPr id="579" name="Google Shape;579;p22">
            <a:extLst>
              <a:ext uri="{FF2B5EF4-FFF2-40B4-BE49-F238E27FC236}">
                <a16:creationId xmlns:a16="http://schemas.microsoft.com/office/drawing/2014/main" id="{45A5A8A8-F89A-2BEA-7BC9-D7D6D2C74754}"/>
              </a:ext>
            </a:extLst>
          </p:cNvPr>
          <p:cNvSpPr txBox="1"/>
          <p:nvPr/>
        </p:nvSpPr>
        <p:spPr>
          <a:xfrm>
            <a:off x="2889809" y="6761536"/>
            <a:ext cx="5585117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Engaging with esports teams to assess leadership interventions in real-time</a:t>
            </a:r>
            <a:endParaRPr dirty="0"/>
          </a:p>
        </p:txBody>
      </p:sp>
      <p:sp>
        <p:nvSpPr>
          <p:cNvPr id="580" name="Google Shape;580;p22">
            <a:extLst>
              <a:ext uri="{FF2B5EF4-FFF2-40B4-BE49-F238E27FC236}">
                <a16:creationId xmlns:a16="http://schemas.microsoft.com/office/drawing/2014/main" id="{CF3B2419-2998-499C-6C94-1F6C8E606CDB}"/>
              </a:ext>
            </a:extLst>
          </p:cNvPr>
          <p:cNvSpPr txBox="1"/>
          <p:nvPr/>
        </p:nvSpPr>
        <p:spPr>
          <a:xfrm>
            <a:off x="2889810" y="6313579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Participants may be minors</a:t>
            </a:r>
            <a:endParaRPr dirty="0"/>
          </a:p>
        </p:txBody>
      </p:sp>
      <p:pic>
        <p:nvPicPr>
          <p:cNvPr id="583" name="Google Shape;583;p22">
            <a:extLst>
              <a:ext uri="{FF2B5EF4-FFF2-40B4-BE49-F238E27FC236}">
                <a16:creationId xmlns:a16="http://schemas.microsoft.com/office/drawing/2014/main" id="{6ADFCB01-B285-7ED4-A8C7-1FCF02D852B0}"/>
              </a:ext>
            </a:extLst>
          </p:cNvPr>
          <p:cNvPicPr preferRelativeResize="0"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8825" y="0"/>
            <a:ext cx="8639174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Google Shape;583;p22">
            <a:extLst>
              <a:ext uri="{FF2B5EF4-FFF2-40B4-BE49-F238E27FC236}">
                <a16:creationId xmlns:a16="http://schemas.microsoft.com/office/drawing/2014/main" id="{2EAA3F50-DE93-F4BB-3929-8EA133D0BB31}"/>
              </a:ext>
            </a:extLst>
          </p:cNvPr>
          <p:cNvPicPr preferRelativeResize="0"/>
          <p:nvPr/>
        </p:nvPicPr>
        <p:blipFill rotWithShape="1">
          <a:blip r:embed="rId4" cstate="hq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8826" y="0"/>
            <a:ext cx="8639174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574;p22">
            <a:extLst>
              <a:ext uri="{FF2B5EF4-FFF2-40B4-BE49-F238E27FC236}">
                <a16:creationId xmlns:a16="http://schemas.microsoft.com/office/drawing/2014/main" id="{240F83E0-BC1B-ECCD-BACB-59D73B6C0494}"/>
              </a:ext>
            </a:extLst>
          </p:cNvPr>
          <p:cNvSpPr txBox="1"/>
          <p:nvPr/>
        </p:nvSpPr>
        <p:spPr>
          <a:xfrm>
            <a:off x="931435" y="7818562"/>
            <a:ext cx="1585987" cy="1735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1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03</a:t>
            </a:r>
            <a:endParaRPr dirty="0"/>
          </a:p>
        </p:txBody>
      </p:sp>
      <p:sp>
        <p:nvSpPr>
          <p:cNvPr id="5" name="Google Shape;577;p22">
            <a:extLst>
              <a:ext uri="{FF2B5EF4-FFF2-40B4-BE49-F238E27FC236}">
                <a16:creationId xmlns:a16="http://schemas.microsoft.com/office/drawing/2014/main" id="{218ECD3D-B3BF-1C89-69D9-352DB46DB578}"/>
              </a:ext>
            </a:extLst>
          </p:cNvPr>
          <p:cNvSpPr txBox="1"/>
          <p:nvPr/>
        </p:nvSpPr>
        <p:spPr>
          <a:xfrm>
            <a:off x="2889810" y="8627095"/>
            <a:ext cx="5362092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AWS Transcription, </a:t>
            </a:r>
            <a:r>
              <a:rPr lang="en-US" sz="2000" b="0" i="0" u="none" strike="noStrike" cap="none" dirty="0" err="1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PowerBI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 Analysis with no personal identifiers</a:t>
            </a:r>
          </a:p>
        </p:txBody>
      </p:sp>
      <p:sp>
        <p:nvSpPr>
          <p:cNvPr id="6" name="Google Shape;578;p22">
            <a:extLst>
              <a:ext uri="{FF2B5EF4-FFF2-40B4-BE49-F238E27FC236}">
                <a16:creationId xmlns:a16="http://schemas.microsoft.com/office/drawing/2014/main" id="{F66E84D0-50EA-6EB0-DEEC-CCFED621009D}"/>
              </a:ext>
            </a:extLst>
          </p:cNvPr>
          <p:cNvSpPr txBox="1"/>
          <p:nvPr/>
        </p:nvSpPr>
        <p:spPr>
          <a:xfrm>
            <a:off x="2889810" y="8179138"/>
            <a:ext cx="6254100" cy="505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301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99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Data anonymity and confidentiality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727575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8" name="Google Shape;508;p20"/>
          <p:cNvGrpSpPr/>
          <p:nvPr/>
        </p:nvGrpSpPr>
        <p:grpSpPr>
          <a:xfrm>
            <a:off x="86198" y="4998839"/>
            <a:ext cx="18201802" cy="5288161"/>
            <a:chOff x="0" y="-38100"/>
            <a:chExt cx="4793890" cy="1392767"/>
          </a:xfrm>
        </p:grpSpPr>
        <p:sp>
          <p:nvSpPr>
            <p:cNvPr id="509" name="Google Shape;509;p20"/>
            <p:cNvSpPr/>
            <p:nvPr/>
          </p:nvSpPr>
          <p:spPr>
            <a:xfrm>
              <a:off x="0" y="0"/>
              <a:ext cx="4793890" cy="1354667"/>
            </a:xfrm>
            <a:custGeom>
              <a:avLst/>
              <a:gdLst/>
              <a:ahLst/>
              <a:cxnLst/>
              <a:rect l="l" t="t" r="r" b="b"/>
              <a:pathLst>
                <a:path w="4793890" h="1354667" extrusionOk="0">
                  <a:moveTo>
                    <a:pt x="0" y="0"/>
                  </a:moveTo>
                  <a:lnTo>
                    <a:pt x="4793890" y="0"/>
                  </a:lnTo>
                  <a:lnTo>
                    <a:pt x="4793890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0" name="Google Shape;510;p20"/>
            <p:cNvSpPr txBox="1"/>
            <p:nvPr/>
          </p:nvSpPr>
          <p:spPr>
            <a:xfrm>
              <a:off x="0" y="-38100"/>
              <a:ext cx="4793890" cy="139276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511" name="Google Shape;511;p20"/>
          <p:cNvPicPr preferRelativeResize="0"/>
          <p:nvPr/>
        </p:nvPicPr>
        <p:blipFill rotWithShape="1">
          <a:blip r:embed="rId3" cstate="hq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9404" y="3002712"/>
            <a:ext cx="4991224" cy="47125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" name="Google Shape;512;p20"/>
          <p:cNvPicPr preferRelativeResize="0"/>
          <p:nvPr/>
        </p:nvPicPr>
        <p:blipFill rotWithShape="1">
          <a:blip r:embed="rId4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91487" y="3002712"/>
            <a:ext cx="4991224" cy="47125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13" name="Google Shape;513;p20"/>
          <p:cNvPicPr preferRelativeResize="0"/>
          <p:nvPr/>
        </p:nvPicPr>
        <p:blipFill rotWithShape="1">
          <a:blip r:embed="rId5" cstate="hq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167372" y="3002712"/>
            <a:ext cx="4991224" cy="4712538"/>
          </a:xfrm>
          <a:prstGeom prst="rect">
            <a:avLst/>
          </a:prstGeom>
          <a:noFill/>
          <a:ln>
            <a:noFill/>
          </a:ln>
        </p:spPr>
      </p:pic>
      <p:sp>
        <p:nvSpPr>
          <p:cNvPr id="514" name="Google Shape;514;p20"/>
          <p:cNvSpPr txBox="1"/>
          <p:nvPr/>
        </p:nvSpPr>
        <p:spPr>
          <a:xfrm>
            <a:off x="2897487" y="596001"/>
            <a:ext cx="12493025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Limitations</a:t>
            </a:r>
            <a:endParaRPr dirty="0"/>
          </a:p>
        </p:txBody>
      </p:sp>
      <p:sp>
        <p:nvSpPr>
          <p:cNvPr id="515" name="Google Shape;515;p20"/>
          <p:cNvSpPr txBox="1"/>
          <p:nvPr/>
        </p:nvSpPr>
        <p:spPr>
          <a:xfrm>
            <a:off x="1284470" y="7984882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Access to game recordings</a:t>
            </a:r>
            <a:endParaRPr dirty="0"/>
          </a:p>
        </p:txBody>
      </p:sp>
      <p:sp>
        <p:nvSpPr>
          <p:cNvPr id="516" name="Google Shape;516;p20"/>
          <p:cNvSpPr txBox="1"/>
          <p:nvPr/>
        </p:nvSpPr>
        <p:spPr>
          <a:xfrm>
            <a:off x="6803454" y="7984882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Age difference from initial study</a:t>
            </a:r>
            <a:endParaRPr dirty="0"/>
          </a:p>
        </p:txBody>
      </p:sp>
      <p:sp>
        <p:nvSpPr>
          <p:cNvPr id="517" name="Google Shape;517;p20"/>
          <p:cNvSpPr txBox="1"/>
          <p:nvPr/>
        </p:nvSpPr>
        <p:spPr>
          <a:xfrm>
            <a:off x="12322438" y="7984882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Multiple teams</a:t>
            </a:r>
            <a:endParaRPr dirty="0"/>
          </a:p>
        </p:txBody>
      </p:sp>
      <p:sp>
        <p:nvSpPr>
          <p:cNvPr id="518" name="Google Shape;518;p20"/>
          <p:cNvSpPr txBox="1"/>
          <p:nvPr/>
        </p:nvSpPr>
        <p:spPr>
          <a:xfrm>
            <a:off x="1284470" y="8489950"/>
            <a:ext cx="4681200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Esports Wales have recordings of the games but have presenters commenting on the game play. Without is hard to find.</a:t>
            </a:r>
            <a:endParaRPr dirty="0"/>
          </a:p>
        </p:txBody>
      </p:sp>
      <p:sp>
        <p:nvSpPr>
          <p:cNvPr id="519" name="Google Shape;519;p20"/>
          <p:cNvSpPr txBox="1"/>
          <p:nvPr/>
        </p:nvSpPr>
        <p:spPr>
          <a:xfrm>
            <a:off x="6803454" y="8489950"/>
            <a:ext cx="4681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Colleges have not responded to my requests</a:t>
            </a:r>
            <a:endParaRPr dirty="0"/>
          </a:p>
        </p:txBody>
      </p:sp>
      <p:sp>
        <p:nvSpPr>
          <p:cNvPr id="520" name="Google Shape;520;p20"/>
          <p:cNvSpPr txBox="1"/>
          <p:nvPr/>
        </p:nvSpPr>
        <p:spPr>
          <a:xfrm>
            <a:off x="12322438" y="8489950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Only so far found one Team that are fully on board</a:t>
            </a: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425">
          <a:extLst>
            <a:ext uri="{FF2B5EF4-FFF2-40B4-BE49-F238E27FC236}">
              <a16:creationId xmlns:a16="http://schemas.microsoft.com/office/drawing/2014/main" id="{C77D3588-9050-1581-BC54-6C9693F9F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17">
            <a:extLst>
              <a:ext uri="{FF2B5EF4-FFF2-40B4-BE49-F238E27FC236}">
                <a16:creationId xmlns:a16="http://schemas.microsoft.com/office/drawing/2014/main" id="{2E2462B1-7E5C-C5BA-047F-18311C415142}"/>
              </a:ext>
            </a:extLst>
          </p:cNvPr>
          <p:cNvSpPr txBox="1"/>
          <p:nvPr/>
        </p:nvSpPr>
        <p:spPr>
          <a:xfrm>
            <a:off x="2476500" y="445075"/>
            <a:ext cx="13335000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Data Analysis Plan</a:t>
            </a:r>
            <a:endParaRPr dirty="0"/>
          </a:p>
        </p:txBody>
      </p:sp>
      <p:grpSp>
        <p:nvGrpSpPr>
          <p:cNvPr id="427" name="Google Shape;427;p17">
            <a:extLst>
              <a:ext uri="{FF2B5EF4-FFF2-40B4-BE49-F238E27FC236}">
                <a16:creationId xmlns:a16="http://schemas.microsoft.com/office/drawing/2014/main" id="{515ADE9C-FC44-E910-A750-84636290A987}"/>
              </a:ext>
            </a:extLst>
          </p:cNvPr>
          <p:cNvGrpSpPr/>
          <p:nvPr/>
        </p:nvGrpSpPr>
        <p:grpSpPr>
          <a:xfrm>
            <a:off x="-592215" y="2623110"/>
            <a:ext cx="10942250" cy="6924478"/>
            <a:chOff x="0" y="-38100"/>
            <a:chExt cx="2881910" cy="1823731"/>
          </a:xfrm>
        </p:grpSpPr>
        <p:sp>
          <p:nvSpPr>
            <p:cNvPr id="428" name="Google Shape;428;p17">
              <a:extLst>
                <a:ext uri="{FF2B5EF4-FFF2-40B4-BE49-F238E27FC236}">
                  <a16:creationId xmlns:a16="http://schemas.microsoft.com/office/drawing/2014/main" id="{06502060-9302-DFEF-21DD-021D09111833}"/>
                </a:ext>
              </a:extLst>
            </p:cNvPr>
            <p:cNvSpPr/>
            <p:nvPr/>
          </p:nvSpPr>
          <p:spPr>
            <a:xfrm>
              <a:off x="0" y="0"/>
              <a:ext cx="2881910" cy="1785631"/>
            </a:xfrm>
            <a:custGeom>
              <a:avLst/>
              <a:gdLst/>
              <a:ahLst/>
              <a:cxnLst/>
              <a:rect l="l" t="t" r="r" b="b"/>
              <a:pathLst>
                <a:path w="2881910" h="1785631" extrusionOk="0">
                  <a:moveTo>
                    <a:pt x="53772" y="0"/>
                  </a:moveTo>
                  <a:lnTo>
                    <a:pt x="2828138" y="0"/>
                  </a:lnTo>
                  <a:cubicBezTo>
                    <a:pt x="2857835" y="0"/>
                    <a:pt x="2881910" y="24075"/>
                    <a:pt x="2881910" y="53772"/>
                  </a:cubicBezTo>
                  <a:lnTo>
                    <a:pt x="2881910" y="1731859"/>
                  </a:lnTo>
                  <a:cubicBezTo>
                    <a:pt x="2881910" y="1746120"/>
                    <a:pt x="2876244" y="1759797"/>
                    <a:pt x="2866160" y="1769881"/>
                  </a:cubicBezTo>
                  <a:cubicBezTo>
                    <a:pt x="2856076" y="1779966"/>
                    <a:pt x="2842399" y="1785631"/>
                    <a:pt x="2828138" y="1785631"/>
                  </a:cubicBezTo>
                  <a:lnTo>
                    <a:pt x="53772" y="1785631"/>
                  </a:lnTo>
                  <a:cubicBezTo>
                    <a:pt x="24075" y="1785631"/>
                    <a:pt x="0" y="1761556"/>
                    <a:pt x="0" y="1731859"/>
                  </a:cubicBezTo>
                  <a:lnTo>
                    <a:pt x="0" y="53772"/>
                  </a:lnTo>
                  <a:cubicBezTo>
                    <a:pt x="0" y="24075"/>
                    <a:pt x="24075" y="0"/>
                    <a:pt x="53772" y="0"/>
                  </a:cubicBezTo>
                  <a:close/>
                </a:path>
              </a:pathLst>
            </a:custGeom>
            <a:solidFill>
              <a:srgbClr val="597279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17">
              <a:extLst>
                <a:ext uri="{FF2B5EF4-FFF2-40B4-BE49-F238E27FC236}">
                  <a16:creationId xmlns:a16="http://schemas.microsoft.com/office/drawing/2014/main" id="{9148EB13-97B7-5ABB-BEDF-2ED5602195AA}"/>
                </a:ext>
              </a:extLst>
            </p:cNvPr>
            <p:cNvSpPr txBox="1"/>
            <p:nvPr/>
          </p:nvSpPr>
          <p:spPr>
            <a:xfrm>
              <a:off x="0" y="-38100"/>
              <a:ext cx="2881910" cy="18237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30" name="Google Shape;430;p17">
            <a:extLst>
              <a:ext uri="{FF2B5EF4-FFF2-40B4-BE49-F238E27FC236}">
                <a16:creationId xmlns:a16="http://schemas.microsoft.com/office/drawing/2014/main" id="{A16E9750-0368-94F5-8768-9D4DBE71EE52}"/>
              </a:ext>
            </a:extLst>
          </p:cNvPr>
          <p:cNvPicPr preferRelativeResize="0"/>
          <p:nvPr/>
        </p:nvPicPr>
        <p:blipFill rotWithShape="1">
          <a:blip r:embed="rId3"/>
          <a:srcRect/>
          <a:stretch/>
        </p:blipFill>
        <p:spPr>
          <a:xfrm>
            <a:off x="-352831" y="3181419"/>
            <a:ext cx="10702866" cy="5584104"/>
          </a:xfrm>
          <a:prstGeom prst="rect">
            <a:avLst/>
          </a:prstGeom>
          <a:noFill/>
          <a:ln>
            <a:noFill/>
          </a:ln>
        </p:spPr>
      </p:pic>
      <p:sp>
        <p:nvSpPr>
          <p:cNvPr id="431" name="Google Shape;431;p17">
            <a:extLst>
              <a:ext uri="{FF2B5EF4-FFF2-40B4-BE49-F238E27FC236}">
                <a16:creationId xmlns:a16="http://schemas.microsoft.com/office/drawing/2014/main" id="{E9113AB2-891C-7846-C380-A4B56D8C42B3}"/>
              </a:ext>
            </a:extLst>
          </p:cNvPr>
          <p:cNvSpPr txBox="1"/>
          <p:nvPr/>
        </p:nvSpPr>
        <p:spPr>
          <a:xfrm>
            <a:off x="12714627" y="311437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Qualitative Analysis</a:t>
            </a:r>
            <a:endParaRPr dirty="0"/>
          </a:p>
        </p:txBody>
      </p:sp>
      <p:sp>
        <p:nvSpPr>
          <p:cNvPr id="434" name="Google Shape;434;p17">
            <a:extLst>
              <a:ext uri="{FF2B5EF4-FFF2-40B4-BE49-F238E27FC236}">
                <a16:creationId xmlns:a16="http://schemas.microsoft.com/office/drawing/2014/main" id="{A9FF3195-86FE-8DDE-E6A2-E9443992EFC6}"/>
              </a:ext>
            </a:extLst>
          </p:cNvPr>
          <p:cNvSpPr txBox="1"/>
          <p:nvPr/>
        </p:nvSpPr>
        <p:spPr>
          <a:xfrm>
            <a:off x="12714627" y="3619438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Using NVivo to code leadership </a:t>
            </a:r>
            <a:r>
              <a:rPr lang="en-US" sz="2000" b="0" i="0" u="none" strike="noStrike" cap="none" dirty="0" err="1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behaviours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in interviews and discussions</a:t>
            </a:r>
            <a:endParaRPr dirty="0"/>
          </a:p>
        </p:txBody>
      </p:sp>
      <p:grpSp>
        <p:nvGrpSpPr>
          <p:cNvPr id="437" name="Google Shape;437;p17">
            <a:extLst>
              <a:ext uri="{FF2B5EF4-FFF2-40B4-BE49-F238E27FC236}">
                <a16:creationId xmlns:a16="http://schemas.microsoft.com/office/drawing/2014/main" id="{9452D113-B401-041B-8340-930836095ED8}"/>
              </a:ext>
            </a:extLst>
          </p:cNvPr>
          <p:cNvGrpSpPr/>
          <p:nvPr/>
        </p:nvGrpSpPr>
        <p:grpSpPr>
          <a:xfrm>
            <a:off x="11173097" y="3114389"/>
            <a:ext cx="1130338" cy="1206519"/>
            <a:chOff x="0" y="-38100"/>
            <a:chExt cx="565311" cy="603411"/>
          </a:xfrm>
        </p:grpSpPr>
        <p:sp>
          <p:nvSpPr>
            <p:cNvPr id="438" name="Google Shape;438;p17">
              <a:extLst>
                <a:ext uri="{FF2B5EF4-FFF2-40B4-BE49-F238E27FC236}">
                  <a16:creationId xmlns:a16="http://schemas.microsoft.com/office/drawing/2014/main" id="{6ED7D698-0EC5-FB82-31F8-C818173B2A0A}"/>
                </a:ext>
              </a:extLst>
            </p:cNvPr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17">
              <a:extLst>
                <a:ext uri="{FF2B5EF4-FFF2-40B4-BE49-F238E27FC236}">
                  <a16:creationId xmlns:a16="http://schemas.microsoft.com/office/drawing/2014/main" id="{997614E3-6542-AFCF-AD00-A2B8A7AE23B8}"/>
                </a:ext>
              </a:extLst>
            </p:cNvPr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0" name="Google Shape;440;p17">
            <a:extLst>
              <a:ext uri="{FF2B5EF4-FFF2-40B4-BE49-F238E27FC236}">
                <a16:creationId xmlns:a16="http://schemas.microsoft.com/office/drawing/2014/main" id="{406F33DF-C767-3949-0AA2-D63CEA9E518A}"/>
              </a:ext>
            </a:extLst>
          </p:cNvPr>
          <p:cNvSpPr txBox="1"/>
          <p:nvPr/>
        </p:nvSpPr>
        <p:spPr>
          <a:xfrm>
            <a:off x="11094016" y="2932971"/>
            <a:ext cx="12885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 sz="6600" dirty="0"/>
          </a:p>
        </p:txBody>
      </p:sp>
      <p:grpSp>
        <p:nvGrpSpPr>
          <p:cNvPr id="2" name="Google Shape;441;p17">
            <a:extLst>
              <a:ext uri="{FF2B5EF4-FFF2-40B4-BE49-F238E27FC236}">
                <a16:creationId xmlns:a16="http://schemas.microsoft.com/office/drawing/2014/main" id="{A213E9AC-11D1-819A-F200-EC637E6C37AE}"/>
              </a:ext>
            </a:extLst>
          </p:cNvPr>
          <p:cNvGrpSpPr/>
          <p:nvPr/>
        </p:nvGrpSpPr>
        <p:grpSpPr>
          <a:xfrm>
            <a:off x="11172989" y="3107235"/>
            <a:ext cx="1130338" cy="1206519"/>
            <a:chOff x="0" y="-38100"/>
            <a:chExt cx="565311" cy="603411"/>
          </a:xfrm>
        </p:grpSpPr>
        <p:sp>
          <p:nvSpPr>
            <p:cNvPr id="4" name="Google Shape;442;p17">
              <a:extLst>
                <a:ext uri="{FF2B5EF4-FFF2-40B4-BE49-F238E27FC236}">
                  <a16:creationId xmlns:a16="http://schemas.microsoft.com/office/drawing/2014/main" id="{C1973895-A854-554F-86DB-88B7DFF22A1D}"/>
                </a:ext>
              </a:extLst>
            </p:cNvPr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597279">
                <a:alpha val="71764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443;p17">
              <a:extLst>
                <a:ext uri="{FF2B5EF4-FFF2-40B4-BE49-F238E27FC236}">
                  <a16:creationId xmlns:a16="http://schemas.microsoft.com/office/drawing/2014/main" id="{B491502D-A6F7-DD69-750A-44D9A19497FD}"/>
                </a:ext>
              </a:extLst>
            </p:cNvPr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535510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425">
          <a:extLst>
            <a:ext uri="{FF2B5EF4-FFF2-40B4-BE49-F238E27FC236}">
              <a16:creationId xmlns:a16="http://schemas.microsoft.com/office/drawing/2014/main" id="{1C2D0DCB-CE9C-72DD-A396-70D6623B6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17">
            <a:extLst>
              <a:ext uri="{FF2B5EF4-FFF2-40B4-BE49-F238E27FC236}">
                <a16:creationId xmlns:a16="http://schemas.microsoft.com/office/drawing/2014/main" id="{A882BE9C-C7F8-3361-70D1-4ED317A727FE}"/>
              </a:ext>
            </a:extLst>
          </p:cNvPr>
          <p:cNvSpPr txBox="1"/>
          <p:nvPr/>
        </p:nvSpPr>
        <p:spPr>
          <a:xfrm>
            <a:off x="2476500" y="445075"/>
            <a:ext cx="13335000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Data Analysis Plan</a:t>
            </a:r>
            <a:endParaRPr dirty="0"/>
          </a:p>
        </p:txBody>
      </p:sp>
      <p:grpSp>
        <p:nvGrpSpPr>
          <p:cNvPr id="427" name="Google Shape;427;p17">
            <a:extLst>
              <a:ext uri="{FF2B5EF4-FFF2-40B4-BE49-F238E27FC236}">
                <a16:creationId xmlns:a16="http://schemas.microsoft.com/office/drawing/2014/main" id="{BED5C8C2-A6B8-5928-56B4-6B11C8D96935}"/>
              </a:ext>
            </a:extLst>
          </p:cNvPr>
          <p:cNvGrpSpPr/>
          <p:nvPr/>
        </p:nvGrpSpPr>
        <p:grpSpPr>
          <a:xfrm>
            <a:off x="-592215" y="2623110"/>
            <a:ext cx="10942250" cy="6924478"/>
            <a:chOff x="0" y="-38100"/>
            <a:chExt cx="2881910" cy="1823731"/>
          </a:xfrm>
        </p:grpSpPr>
        <p:sp>
          <p:nvSpPr>
            <p:cNvPr id="428" name="Google Shape;428;p17">
              <a:extLst>
                <a:ext uri="{FF2B5EF4-FFF2-40B4-BE49-F238E27FC236}">
                  <a16:creationId xmlns:a16="http://schemas.microsoft.com/office/drawing/2014/main" id="{24D4395B-DE53-A0E4-B890-E8FF8E47809D}"/>
                </a:ext>
              </a:extLst>
            </p:cNvPr>
            <p:cNvSpPr/>
            <p:nvPr/>
          </p:nvSpPr>
          <p:spPr>
            <a:xfrm>
              <a:off x="0" y="0"/>
              <a:ext cx="2881910" cy="1785631"/>
            </a:xfrm>
            <a:custGeom>
              <a:avLst/>
              <a:gdLst/>
              <a:ahLst/>
              <a:cxnLst/>
              <a:rect l="l" t="t" r="r" b="b"/>
              <a:pathLst>
                <a:path w="2881910" h="1785631" extrusionOk="0">
                  <a:moveTo>
                    <a:pt x="53772" y="0"/>
                  </a:moveTo>
                  <a:lnTo>
                    <a:pt x="2828138" y="0"/>
                  </a:lnTo>
                  <a:cubicBezTo>
                    <a:pt x="2857835" y="0"/>
                    <a:pt x="2881910" y="24075"/>
                    <a:pt x="2881910" y="53772"/>
                  </a:cubicBezTo>
                  <a:lnTo>
                    <a:pt x="2881910" y="1731859"/>
                  </a:lnTo>
                  <a:cubicBezTo>
                    <a:pt x="2881910" y="1746120"/>
                    <a:pt x="2876244" y="1759797"/>
                    <a:pt x="2866160" y="1769881"/>
                  </a:cubicBezTo>
                  <a:cubicBezTo>
                    <a:pt x="2856076" y="1779966"/>
                    <a:pt x="2842399" y="1785631"/>
                    <a:pt x="2828138" y="1785631"/>
                  </a:cubicBezTo>
                  <a:lnTo>
                    <a:pt x="53772" y="1785631"/>
                  </a:lnTo>
                  <a:cubicBezTo>
                    <a:pt x="24075" y="1785631"/>
                    <a:pt x="0" y="1761556"/>
                    <a:pt x="0" y="1731859"/>
                  </a:cubicBezTo>
                  <a:lnTo>
                    <a:pt x="0" y="53772"/>
                  </a:lnTo>
                  <a:cubicBezTo>
                    <a:pt x="0" y="24075"/>
                    <a:pt x="24075" y="0"/>
                    <a:pt x="53772" y="0"/>
                  </a:cubicBezTo>
                  <a:close/>
                </a:path>
              </a:pathLst>
            </a:custGeom>
            <a:solidFill>
              <a:srgbClr val="597279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17">
              <a:extLst>
                <a:ext uri="{FF2B5EF4-FFF2-40B4-BE49-F238E27FC236}">
                  <a16:creationId xmlns:a16="http://schemas.microsoft.com/office/drawing/2014/main" id="{E8E89680-66F3-7FED-53C2-880D8250F0EF}"/>
                </a:ext>
              </a:extLst>
            </p:cNvPr>
            <p:cNvSpPr txBox="1"/>
            <p:nvPr/>
          </p:nvSpPr>
          <p:spPr>
            <a:xfrm>
              <a:off x="0" y="-38100"/>
              <a:ext cx="2881910" cy="18237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30" name="Google Shape;430;p17">
            <a:extLst>
              <a:ext uri="{FF2B5EF4-FFF2-40B4-BE49-F238E27FC236}">
                <a16:creationId xmlns:a16="http://schemas.microsoft.com/office/drawing/2014/main" id="{9100D795-3462-24AB-A9F3-FB5A70287D72}"/>
              </a:ext>
            </a:extLst>
          </p:cNvPr>
          <p:cNvPicPr preferRelativeResize="0"/>
          <p:nvPr/>
        </p:nvPicPr>
        <p:blipFill rotWithShape="1">
          <a:blip r:embed="rId3"/>
          <a:srcRect/>
          <a:stretch/>
        </p:blipFill>
        <p:spPr>
          <a:xfrm>
            <a:off x="28136" y="3181419"/>
            <a:ext cx="9940932" cy="5584104"/>
          </a:xfrm>
          <a:prstGeom prst="rect">
            <a:avLst/>
          </a:prstGeom>
          <a:noFill/>
          <a:ln>
            <a:noFill/>
          </a:ln>
        </p:spPr>
      </p:pic>
      <p:sp>
        <p:nvSpPr>
          <p:cNvPr id="431" name="Google Shape;431;p17">
            <a:extLst>
              <a:ext uri="{FF2B5EF4-FFF2-40B4-BE49-F238E27FC236}">
                <a16:creationId xmlns:a16="http://schemas.microsoft.com/office/drawing/2014/main" id="{276AE730-218B-60FC-6C2F-16D2B4B3C402}"/>
              </a:ext>
            </a:extLst>
          </p:cNvPr>
          <p:cNvSpPr txBox="1"/>
          <p:nvPr/>
        </p:nvSpPr>
        <p:spPr>
          <a:xfrm>
            <a:off x="12714627" y="311437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Qualitative Analysis</a:t>
            </a:r>
            <a:endParaRPr dirty="0"/>
          </a:p>
        </p:txBody>
      </p:sp>
      <p:sp>
        <p:nvSpPr>
          <p:cNvPr id="432" name="Google Shape;432;p17">
            <a:extLst>
              <a:ext uri="{FF2B5EF4-FFF2-40B4-BE49-F238E27FC236}">
                <a16:creationId xmlns:a16="http://schemas.microsoft.com/office/drawing/2014/main" id="{4FC57C09-A955-4FE9-20BF-E940BE9E1051}"/>
              </a:ext>
            </a:extLst>
          </p:cNvPr>
          <p:cNvSpPr txBox="1"/>
          <p:nvPr/>
        </p:nvSpPr>
        <p:spPr>
          <a:xfrm>
            <a:off x="12714627" y="5522366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Quantitative Analysis</a:t>
            </a:r>
            <a:endParaRPr dirty="0"/>
          </a:p>
        </p:txBody>
      </p:sp>
      <p:sp>
        <p:nvSpPr>
          <p:cNvPr id="434" name="Google Shape;434;p17">
            <a:extLst>
              <a:ext uri="{FF2B5EF4-FFF2-40B4-BE49-F238E27FC236}">
                <a16:creationId xmlns:a16="http://schemas.microsoft.com/office/drawing/2014/main" id="{3891C75E-7A4D-944C-9C3F-4720B43F60B3}"/>
              </a:ext>
            </a:extLst>
          </p:cNvPr>
          <p:cNvSpPr txBox="1"/>
          <p:nvPr/>
        </p:nvSpPr>
        <p:spPr>
          <a:xfrm>
            <a:off x="12714627" y="3619438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Using NVivo to code leadership </a:t>
            </a:r>
            <a:r>
              <a:rPr lang="en-US" sz="2000" b="0" i="0" u="none" strike="noStrike" cap="none" dirty="0" err="1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behaviours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in interviews and discussions</a:t>
            </a:r>
            <a:endParaRPr dirty="0"/>
          </a:p>
        </p:txBody>
      </p:sp>
      <p:sp>
        <p:nvSpPr>
          <p:cNvPr id="435" name="Google Shape;435;p17">
            <a:extLst>
              <a:ext uri="{FF2B5EF4-FFF2-40B4-BE49-F238E27FC236}">
                <a16:creationId xmlns:a16="http://schemas.microsoft.com/office/drawing/2014/main" id="{92CE2799-9C5A-27DF-88AE-C1CAD90214B4}"/>
              </a:ext>
            </a:extLst>
          </p:cNvPr>
          <p:cNvSpPr txBox="1"/>
          <p:nvPr/>
        </p:nvSpPr>
        <p:spPr>
          <a:xfrm>
            <a:off x="12714627" y="6027434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 err="1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PowerBI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to visualize trends in survey responses and game statistics</a:t>
            </a:r>
            <a:endParaRPr dirty="0"/>
          </a:p>
        </p:txBody>
      </p:sp>
      <p:grpSp>
        <p:nvGrpSpPr>
          <p:cNvPr id="437" name="Google Shape;437;p17">
            <a:extLst>
              <a:ext uri="{FF2B5EF4-FFF2-40B4-BE49-F238E27FC236}">
                <a16:creationId xmlns:a16="http://schemas.microsoft.com/office/drawing/2014/main" id="{D066301F-A223-5E6B-6B9E-464691308ABE}"/>
              </a:ext>
            </a:extLst>
          </p:cNvPr>
          <p:cNvGrpSpPr/>
          <p:nvPr/>
        </p:nvGrpSpPr>
        <p:grpSpPr>
          <a:xfrm>
            <a:off x="11173097" y="3114389"/>
            <a:ext cx="1130338" cy="1206519"/>
            <a:chOff x="0" y="-38100"/>
            <a:chExt cx="565311" cy="603411"/>
          </a:xfrm>
        </p:grpSpPr>
        <p:sp>
          <p:nvSpPr>
            <p:cNvPr id="438" name="Google Shape;438;p17">
              <a:extLst>
                <a:ext uri="{FF2B5EF4-FFF2-40B4-BE49-F238E27FC236}">
                  <a16:creationId xmlns:a16="http://schemas.microsoft.com/office/drawing/2014/main" id="{9472F8FD-4A1A-D770-6012-44C2E967400D}"/>
                </a:ext>
              </a:extLst>
            </p:cNvPr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17">
              <a:extLst>
                <a:ext uri="{FF2B5EF4-FFF2-40B4-BE49-F238E27FC236}">
                  <a16:creationId xmlns:a16="http://schemas.microsoft.com/office/drawing/2014/main" id="{AEE7E37A-3D3B-44B0-0C6E-BDB11FE44093}"/>
                </a:ext>
              </a:extLst>
            </p:cNvPr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0" name="Google Shape;440;p17">
            <a:extLst>
              <a:ext uri="{FF2B5EF4-FFF2-40B4-BE49-F238E27FC236}">
                <a16:creationId xmlns:a16="http://schemas.microsoft.com/office/drawing/2014/main" id="{1C812B8A-E93E-F11D-F496-BA724D8FE8AF}"/>
              </a:ext>
            </a:extLst>
          </p:cNvPr>
          <p:cNvSpPr txBox="1"/>
          <p:nvPr/>
        </p:nvSpPr>
        <p:spPr>
          <a:xfrm>
            <a:off x="11094016" y="2932971"/>
            <a:ext cx="12885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 sz="6600" dirty="0"/>
          </a:p>
        </p:txBody>
      </p:sp>
      <p:grpSp>
        <p:nvGrpSpPr>
          <p:cNvPr id="441" name="Google Shape;441;p17">
            <a:extLst>
              <a:ext uri="{FF2B5EF4-FFF2-40B4-BE49-F238E27FC236}">
                <a16:creationId xmlns:a16="http://schemas.microsoft.com/office/drawing/2014/main" id="{23F9626C-0031-6ADB-5452-78A8B016D7DF}"/>
              </a:ext>
            </a:extLst>
          </p:cNvPr>
          <p:cNvGrpSpPr/>
          <p:nvPr/>
        </p:nvGrpSpPr>
        <p:grpSpPr>
          <a:xfrm>
            <a:off x="11173097" y="5555273"/>
            <a:ext cx="1130338" cy="1206519"/>
            <a:chOff x="0" y="-38100"/>
            <a:chExt cx="565311" cy="603411"/>
          </a:xfrm>
        </p:grpSpPr>
        <p:sp>
          <p:nvSpPr>
            <p:cNvPr id="442" name="Google Shape;442;p17">
              <a:extLst>
                <a:ext uri="{FF2B5EF4-FFF2-40B4-BE49-F238E27FC236}">
                  <a16:creationId xmlns:a16="http://schemas.microsoft.com/office/drawing/2014/main" id="{85CEB9E3-61AA-C47C-1123-27409E79D9C9}"/>
                </a:ext>
              </a:extLst>
            </p:cNvPr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597279">
                <a:alpha val="71764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17">
              <a:extLst>
                <a:ext uri="{FF2B5EF4-FFF2-40B4-BE49-F238E27FC236}">
                  <a16:creationId xmlns:a16="http://schemas.microsoft.com/office/drawing/2014/main" id="{46A1BCD5-8B38-7DCF-624D-07015BD92D9B}"/>
                </a:ext>
              </a:extLst>
            </p:cNvPr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4" name="Google Shape;444;p17">
            <a:extLst>
              <a:ext uri="{FF2B5EF4-FFF2-40B4-BE49-F238E27FC236}">
                <a16:creationId xmlns:a16="http://schemas.microsoft.com/office/drawing/2014/main" id="{174EB5A3-33FC-7BE0-03FC-E1821AE40620}"/>
              </a:ext>
            </a:extLst>
          </p:cNvPr>
          <p:cNvSpPr txBox="1"/>
          <p:nvPr/>
        </p:nvSpPr>
        <p:spPr>
          <a:xfrm>
            <a:off x="11266130" y="5374385"/>
            <a:ext cx="9705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 sz="6600" dirty="0"/>
          </a:p>
        </p:txBody>
      </p:sp>
    </p:spTree>
    <p:extLst>
      <p:ext uri="{BB962C8B-B14F-4D97-AF65-F5344CB8AC3E}">
        <p14:creationId xmlns:p14="http://schemas.microsoft.com/office/powerpoint/2010/main" val="5200539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425">
          <a:extLst>
            <a:ext uri="{FF2B5EF4-FFF2-40B4-BE49-F238E27FC236}">
              <a16:creationId xmlns:a16="http://schemas.microsoft.com/office/drawing/2014/main" id="{B29FB232-C6CB-6DEC-77C1-CF78C3385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17">
            <a:extLst>
              <a:ext uri="{FF2B5EF4-FFF2-40B4-BE49-F238E27FC236}">
                <a16:creationId xmlns:a16="http://schemas.microsoft.com/office/drawing/2014/main" id="{D84CFEC3-62AE-DFFF-5F8C-3BFEE3834B77}"/>
              </a:ext>
            </a:extLst>
          </p:cNvPr>
          <p:cNvSpPr txBox="1"/>
          <p:nvPr/>
        </p:nvSpPr>
        <p:spPr>
          <a:xfrm>
            <a:off x="2476500" y="445075"/>
            <a:ext cx="13335000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Data Analysis Plan</a:t>
            </a:r>
            <a:endParaRPr dirty="0"/>
          </a:p>
        </p:txBody>
      </p:sp>
      <p:grpSp>
        <p:nvGrpSpPr>
          <p:cNvPr id="427" name="Google Shape;427;p17">
            <a:extLst>
              <a:ext uri="{FF2B5EF4-FFF2-40B4-BE49-F238E27FC236}">
                <a16:creationId xmlns:a16="http://schemas.microsoft.com/office/drawing/2014/main" id="{9C2AE3D3-0B1A-1D35-E702-8FF6E39EC5A9}"/>
              </a:ext>
            </a:extLst>
          </p:cNvPr>
          <p:cNvGrpSpPr/>
          <p:nvPr/>
        </p:nvGrpSpPr>
        <p:grpSpPr>
          <a:xfrm>
            <a:off x="-592215" y="2623110"/>
            <a:ext cx="10942250" cy="6924478"/>
            <a:chOff x="0" y="-38100"/>
            <a:chExt cx="2881910" cy="1823731"/>
          </a:xfrm>
        </p:grpSpPr>
        <p:sp>
          <p:nvSpPr>
            <p:cNvPr id="428" name="Google Shape;428;p17">
              <a:extLst>
                <a:ext uri="{FF2B5EF4-FFF2-40B4-BE49-F238E27FC236}">
                  <a16:creationId xmlns:a16="http://schemas.microsoft.com/office/drawing/2014/main" id="{7A41BB0E-5DB8-BEBA-4A80-480C4A0366D6}"/>
                </a:ext>
              </a:extLst>
            </p:cNvPr>
            <p:cNvSpPr/>
            <p:nvPr/>
          </p:nvSpPr>
          <p:spPr>
            <a:xfrm>
              <a:off x="0" y="0"/>
              <a:ext cx="2881910" cy="1785631"/>
            </a:xfrm>
            <a:custGeom>
              <a:avLst/>
              <a:gdLst/>
              <a:ahLst/>
              <a:cxnLst/>
              <a:rect l="l" t="t" r="r" b="b"/>
              <a:pathLst>
                <a:path w="2881910" h="1785631" extrusionOk="0">
                  <a:moveTo>
                    <a:pt x="53772" y="0"/>
                  </a:moveTo>
                  <a:lnTo>
                    <a:pt x="2828138" y="0"/>
                  </a:lnTo>
                  <a:cubicBezTo>
                    <a:pt x="2857835" y="0"/>
                    <a:pt x="2881910" y="24075"/>
                    <a:pt x="2881910" y="53772"/>
                  </a:cubicBezTo>
                  <a:lnTo>
                    <a:pt x="2881910" y="1731859"/>
                  </a:lnTo>
                  <a:cubicBezTo>
                    <a:pt x="2881910" y="1746120"/>
                    <a:pt x="2876244" y="1759797"/>
                    <a:pt x="2866160" y="1769881"/>
                  </a:cubicBezTo>
                  <a:cubicBezTo>
                    <a:pt x="2856076" y="1779966"/>
                    <a:pt x="2842399" y="1785631"/>
                    <a:pt x="2828138" y="1785631"/>
                  </a:cubicBezTo>
                  <a:lnTo>
                    <a:pt x="53772" y="1785631"/>
                  </a:lnTo>
                  <a:cubicBezTo>
                    <a:pt x="24075" y="1785631"/>
                    <a:pt x="0" y="1761556"/>
                    <a:pt x="0" y="1731859"/>
                  </a:cubicBezTo>
                  <a:lnTo>
                    <a:pt x="0" y="53772"/>
                  </a:lnTo>
                  <a:cubicBezTo>
                    <a:pt x="0" y="24075"/>
                    <a:pt x="24075" y="0"/>
                    <a:pt x="53772" y="0"/>
                  </a:cubicBezTo>
                  <a:close/>
                </a:path>
              </a:pathLst>
            </a:custGeom>
            <a:solidFill>
              <a:srgbClr val="597279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17">
              <a:extLst>
                <a:ext uri="{FF2B5EF4-FFF2-40B4-BE49-F238E27FC236}">
                  <a16:creationId xmlns:a16="http://schemas.microsoft.com/office/drawing/2014/main" id="{8B8AA151-DC87-3478-8059-B749FAE24C15}"/>
                </a:ext>
              </a:extLst>
            </p:cNvPr>
            <p:cNvSpPr txBox="1"/>
            <p:nvPr/>
          </p:nvSpPr>
          <p:spPr>
            <a:xfrm>
              <a:off x="0" y="-38100"/>
              <a:ext cx="2881910" cy="18237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30" name="Google Shape;430;p17">
            <a:extLst>
              <a:ext uri="{FF2B5EF4-FFF2-40B4-BE49-F238E27FC236}">
                <a16:creationId xmlns:a16="http://schemas.microsoft.com/office/drawing/2014/main" id="{65364604-E388-C5E5-76E8-1AA70A54ED18}"/>
              </a:ext>
            </a:extLst>
          </p:cNvPr>
          <p:cNvPicPr preferRelativeResize="0"/>
          <p:nvPr/>
        </p:nvPicPr>
        <p:blipFill rotWithShape="1">
          <a:blip r:embed="rId3"/>
          <a:srcRect/>
          <a:stretch/>
        </p:blipFill>
        <p:spPr>
          <a:xfrm>
            <a:off x="503398" y="3181419"/>
            <a:ext cx="8990407" cy="5584104"/>
          </a:xfrm>
          <a:prstGeom prst="rect">
            <a:avLst/>
          </a:prstGeom>
          <a:noFill/>
          <a:ln>
            <a:noFill/>
          </a:ln>
        </p:spPr>
      </p:pic>
      <p:sp>
        <p:nvSpPr>
          <p:cNvPr id="431" name="Google Shape;431;p17">
            <a:extLst>
              <a:ext uri="{FF2B5EF4-FFF2-40B4-BE49-F238E27FC236}">
                <a16:creationId xmlns:a16="http://schemas.microsoft.com/office/drawing/2014/main" id="{258A7869-9E9D-4EC4-F143-59C334808D8E}"/>
              </a:ext>
            </a:extLst>
          </p:cNvPr>
          <p:cNvSpPr txBox="1"/>
          <p:nvPr/>
        </p:nvSpPr>
        <p:spPr>
          <a:xfrm>
            <a:off x="12714627" y="311437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Qualitative Analysis</a:t>
            </a:r>
            <a:endParaRPr dirty="0"/>
          </a:p>
        </p:txBody>
      </p:sp>
      <p:sp>
        <p:nvSpPr>
          <p:cNvPr id="432" name="Google Shape;432;p17">
            <a:extLst>
              <a:ext uri="{FF2B5EF4-FFF2-40B4-BE49-F238E27FC236}">
                <a16:creationId xmlns:a16="http://schemas.microsoft.com/office/drawing/2014/main" id="{4A4AF4A9-362A-6A45-2643-56FC4F56BC02}"/>
              </a:ext>
            </a:extLst>
          </p:cNvPr>
          <p:cNvSpPr txBox="1"/>
          <p:nvPr/>
        </p:nvSpPr>
        <p:spPr>
          <a:xfrm>
            <a:off x="12714627" y="5522366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Quantitative Analysis</a:t>
            </a:r>
            <a:endParaRPr dirty="0"/>
          </a:p>
        </p:txBody>
      </p:sp>
      <p:sp>
        <p:nvSpPr>
          <p:cNvPr id="433" name="Google Shape;433;p17">
            <a:extLst>
              <a:ext uri="{FF2B5EF4-FFF2-40B4-BE49-F238E27FC236}">
                <a16:creationId xmlns:a16="http://schemas.microsoft.com/office/drawing/2014/main" id="{3AE2E8A8-E26E-0636-2DF6-561F0ADCD23B}"/>
              </a:ext>
            </a:extLst>
          </p:cNvPr>
          <p:cNvSpPr txBox="1"/>
          <p:nvPr/>
        </p:nvSpPr>
        <p:spPr>
          <a:xfrm>
            <a:off x="12714627" y="7929259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Triangulation Approach</a:t>
            </a:r>
            <a:endParaRPr dirty="0"/>
          </a:p>
        </p:txBody>
      </p:sp>
      <p:sp>
        <p:nvSpPr>
          <p:cNvPr id="434" name="Google Shape;434;p17">
            <a:extLst>
              <a:ext uri="{FF2B5EF4-FFF2-40B4-BE49-F238E27FC236}">
                <a16:creationId xmlns:a16="http://schemas.microsoft.com/office/drawing/2014/main" id="{85D26304-C922-D6B4-0725-9A20EE74C85E}"/>
              </a:ext>
            </a:extLst>
          </p:cNvPr>
          <p:cNvSpPr txBox="1"/>
          <p:nvPr/>
        </p:nvSpPr>
        <p:spPr>
          <a:xfrm>
            <a:off x="12714627" y="3619438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Using NVivo to code leadership </a:t>
            </a:r>
            <a:r>
              <a:rPr lang="en-US" sz="2000" b="0" i="0" u="none" strike="noStrike" cap="none" dirty="0" err="1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behaviours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in interviews and discussions</a:t>
            </a:r>
            <a:endParaRPr dirty="0"/>
          </a:p>
        </p:txBody>
      </p:sp>
      <p:sp>
        <p:nvSpPr>
          <p:cNvPr id="435" name="Google Shape;435;p17">
            <a:extLst>
              <a:ext uri="{FF2B5EF4-FFF2-40B4-BE49-F238E27FC236}">
                <a16:creationId xmlns:a16="http://schemas.microsoft.com/office/drawing/2014/main" id="{207CA0CC-F52B-68D1-8EEE-CE3885823D5E}"/>
              </a:ext>
            </a:extLst>
          </p:cNvPr>
          <p:cNvSpPr txBox="1"/>
          <p:nvPr/>
        </p:nvSpPr>
        <p:spPr>
          <a:xfrm>
            <a:off x="12714627" y="6027434"/>
            <a:ext cx="4681200" cy="800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 err="1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PowerBI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to </a:t>
            </a:r>
            <a:r>
              <a:rPr lang="en-US" sz="2000" b="0" i="0" u="none" strike="noStrike" cap="none" dirty="0" err="1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visualise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 trends in survey responses and game statistics</a:t>
            </a:r>
            <a:endParaRPr dirty="0"/>
          </a:p>
        </p:txBody>
      </p:sp>
      <p:sp>
        <p:nvSpPr>
          <p:cNvPr id="436" name="Google Shape;436;p17">
            <a:extLst>
              <a:ext uri="{FF2B5EF4-FFF2-40B4-BE49-F238E27FC236}">
                <a16:creationId xmlns:a16="http://schemas.microsoft.com/office/drawing/2014/main" id="{34DA29CA-A21F-F44F-DECE-52AE88981CBA}"/>
              </a:ext>
            </a:extLst>
          </p:cNvPr>
          <p:cNvSpPr txBox="1"/>
          <p:nvPr/>
        </p:nvSpPr>
        <p:spPr>
          <a:xfrm>
            <a:off x="12714627" y="8434327"/>
            <a:ext cx="4681200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Comparing survey results, interview insights, and in game observations for a holistic understanding</a:t>
            </a:r>
            <a:endParaRPr dirty="0"/>
          </a:p>
        </p:txBody>
      </p:sp>
      <p:grpSp>
        <p:nvGrpSpPr>
          <p:cNvPr id="437" name="Google Shape;437;p17">
            <a:extLst>
              <a:ext uri="{FF2B5EF4-FFF2-40B4-BE49-F238E27FC236}">
                <a16:creationId xmlns:a16="http://schemas.microsoft.com/office/drawing/2014/main" id="{B0C459F4-4CD8-1C8F-E70F-0618D30990BE}"/>
              </a:ext>
            </a:extLst>
          </p:cNvPr>
          <p:cNvGrpSpPr/>
          <p:nvPr/>
        </p:nvGrpSpPr>
        <p:grpSpPr>
          <a:xfrm>
            <a:off x="11173097" y="3114389"/>
            <a:ext cx="1130338" cy="1206519"/>
            <a:chOff x="0" y="-38100"/>
            <a:chExt cx="565311" cy="603411"/>
          </a:xfrm>
        </p:grpSpPr>
        <p:sp>
          <p:nvSpPr>
            <p:cNvPr id="438" name="Google Shape;438;p17">
              <a:extLst>
                <a:ext uri="{FF2B5EF4-FFF2-40B4-BE49-F238E27FC236}">
                  <a16:creationId xmlns:a16="http://schemas.microsoft.com/office/drawing/2014/main" id="{98258744-91BD-59B3-F36F-7E0C740215FC}"/>
                </a:ext>
              </a:extLst>
            </p:cNvPr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17">
              <a:extLst>
                <a:ext uri="{FF2B5EF4-FFF2-40B4-BE49-F238E27FC236}">
                  <a16:creationId xmlns:a16="http://schemas.microsoft.com/office/drawing/2014/main" id="{1FBA8E7D-51AF-D2B2-EF10-11C2385B6CDB}"/>
                </a:ext>
              </a:extLst>
            </p:cNvPr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0" name="Google Shape;440;p17">
            <a:extLst>
              <a:ext uri="{FF2B5EF4-FFF2-40B4-BE49-F238E27FC236}">
                <a16:creationId xmlns:a16="http://schemas.microsoft.com/office/drawing/2014/main" id="{F9EF658F-8E2F-50F2-7A7E-DD3F4537DA61}"/>
              </a:ext>
            </a:extLst>
          </p:cNvPr>
          <p:cNvSpPr txBox="1"/>
          <p:nvPr/>
        </p:nvSpPr>
        <p:spPr>
          <a:xfrm>
            <a:off x="11094016" y="2932971"/>
            <a:ext cx="12885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 sz="6600" dirty="0"/>
          </a:p>
        </p:txBody>
      </p:sp>
      <p:grpSp>
        <p:nvGrpSpPr>
          <p:cNvPr id="441" name="Google Shape;441;p17">
            <a:extLst>
              <a:ext uri="{FF2B5EF4-FFF2-40B4-BE49-F238E27FC236}">
                <a16:creationId xmlns:a16="http://schemas.microsoft.com/office/drawing/2014/main" id="{20A4AF31-5256-8DF6-B1E5-878E946C1F3F}"/>
              </a:ext>
            </a:extLst>
          </p:cNvPr>
          <p:cNvGrpSpPr/>
          <p:nvPr/>
        </p:nvGrpSpPr>
        <p:grpSpPr>
          <a:xfrm>
            <a:off x="11173097" y="5555273"/>
            <a:ext cx="1130338" cy="1206519"/>
            <a:chOff x="0" y="-38100"/>
            <a:chExt cx="565311" cy="603411"/>
          </a:xfrm>
        </p:grpSpPr>
        <p:sp>
          <p:nvSpPr>
            <p:cNvPr id="442" name="Google Shape;442;p17">
              <a:extLst>
                <a:ext uri="{FF2B5EF4-FFF2-40B4-BE49-F238E27FC236}">
                  <a16:creationId xmlns:a16="http://schemas.microsoft.com/office/drawing/2014/main" id="{4D75DF28-C121-6434-6662-7EBB1405ACA3}"/>
                </a:ext>
              </a:extLst>
            </p:cNvPr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597279">
                <a:alpha val="71764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17">
              <a:extLst>
                <a:ext uri="{FF2B5EF4-FFF2-40B4-BE49-F238E27FC236}">
                  <a16:creationId xmlns:a16="http://schemas.microsoft.com/office/drawing/2014/main" id="{6A76B6FA-89C7-90A6-0E5B-FDA089D60B1B}"/>
                </a:ext>
              </a:extLst>
            </p:cNvPr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4" name="Google Shape;444;p17">
            <a:extLst>
              <a:ext uri="{FF2B5EF4-FFF2-40B4-BE49-F238E27FC236}">
                <a16:creationId xmlns:a16="http://schemas.microsoft.com/office/drawing/2014/main" id="{31E3D68C-ACFD-28DE-A2F1-4F469147FA55}"/>
              </a:ext>
            </a:extLst>
          </p:cNvPr>
          <p:cNvSpPr txBox="1"/>
          <p:nvPr/>
        </p:nvSpPr>
        <p:spPr>
          <a:xfrm>
            <a:off x="11266130" y="5374385"/>
            <a:ext cx="9705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 sz="6600" dirty="0"/>
          </a:p>
        </p:txBody>
      </p:sp>
      <p:grpSp>
        <p:nvGrpSpPr>
          <p:cNvPr id="445" name="Google Shape;445;p17">
            <a:extLst>
              <a:ext uri="{FF2B5EF4-FFF2-40B4-BE49-F238E27FC236}">
                <a16:creationId xmlns:a16="http://schemas.microsoft.com/office/drawing/2014/main" id="{8A62688C-4AC0-78A3-6F03-87A01B685074}"/>
              </a:ext>
            </a:extLst>
          </p:cNvPr>
          <p:cNvGrpSpPr/>
          <p:nvPr/>
        </p:nvGrpSpPr>
        <p:grpSpPr>
          <a:xfrm>
            <a:off x="11173097" y="7996157"/>
            <a:ext cx="1130338" cy="1206519"/>
            <a:chOff x="0" y="-38100"/>
            <a:chExt cx="565311" cy="603411"/>
          </a:xfrm>
        </p:grpSpPr>
        <p:sp>
          <p:nvSpPr>
            <p:cNvPr id="446" name="Google Shape;446;p17">
              <a:extLst>
                <a:ext uri="{FF2B5EF4-FFF2-40B4-BE49-F238E27FC236}">
                  <a16:creationId xmlns:a16="http://schemas.microsoft.com/office/drawing/2014/main" id="{A4B8313E-B7EF-DE15-3562-5560CE07AC46}"/>
                </a:ext>
              </a:extLst>
            </p:cNvPr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17">
              <a:extLst>
                <a:ext uri="{FF2B5EF4-FFF2-40B4-BE49-F238E27FC236}">
                  <a16:creationId xmlns:a16="http://schemas.microsoft.com/office/drawing/2014/main" id="{357E365A-BAE3-D2E6-3937-E6AC2DE23170}"/>
                </a:ext>
              </a:extLst>
            </p:cNvPr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8" name="Google Shape;448;p17">
            <a:extLst>
              <a:ext uri="{FF2B5EF4-FFF2-40B4-BE49-F238E27FC236}">
                <a16:creationId xmlns:a16="http://schemas.microsoft.com/office/drawing/2014/main" id="{B0205CAA-C6D8-284F-4652-04C994870330}"/>
              </a:ext>
            </a:extLst>
          </p:cNvPr>
          <p:cNvSpPr txBox="1"/>
          <p:nvPr/>
        </p:nvSpPr>
        <p:spPr>
          <a:xfrm>
            <a:off x="11289230" y="7774621"/>
            <a:ext cx="9474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03</a:t>
            </a:r>
            <a:endParaRPr sz="6600" dirty="0"/>
          </a:p>
        </p:txBody>
      </p:sp>
      <p:grpSp>
        <p:nvGrpSpPr>
          <p:cNvPr id="6" name="Google Shape;441;p17">
            <a:extLst>
              <a:ext uri="{FF2B5EF4-FFF2-40B4-BE49-F238E27FC236}">
                <a16:creationId xmlns:a16="http://schemas.microsoft.com/office/drawing/2014/main" id="{2A13F3BB-4672-A490-5838-1DAD765A2216}"/>
              </a:ext>
            </a:extLst>
          </p:cNvPr>
          <p:cNvGrpSpPr/>
          <p:nvPr/>
        </p:nvGrpSpPr>
        <p:grpSpPr>
          <a:xfrm>
            <a:off x="11173198" y="7975820"/>
            <a:ext cx="1130338" cy="1206519"/>
            <a:chOff x="0" y="-38100"/>
            <a:chExt cx="565311" cy="603411"/>
          </a:xfrm>
        </p:grpSpPr>
        <p:sp>
          <p:nvSpPr>
            <p:cNvPr id="7" name="Google Shape;442;p17">
              <a:extLst>
                <a:ext uri="{FF2B5EF4-FFF2-40B4-BE49-F238E27FC236}">
                  <a16:creationId xmlns:a16="http://schemas.microsoft.com/office/drawing/2014/main" id="{33D86F43-92CE-D6DD-DC10-B23FE679FACF}"/>
                </a:ext>
              </a:extLst>
            </p:cNvPr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597279">
                <a:alpha val="71764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443;p17">
              <a:extLst>
                <a:ext uri="{FF2B5EF4-FFF2-40B4-BE49-F238E27FC236}">
                  <a16:creationId xmlns:a16="http://schemas.microsoft.com/office/drawing/2014/main" id="{9877C60A-1FDC-2EB3-8F48-CFD2EC6A7DA1}"/>
                </a:ext>
              </a:extLst>
            </p:cNvPr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327C4C5E-4937-9A32-5A6F-071C04D62DF8}"/>
              </a:ext>
            </a:extLst>
          </p:cNvPr>
          <p:cNvSpPr txBox="1"/>
          <p:nvPr/>
        </p:nvSpPr>
        <p:spPr>
          <a:xfrm>
            <a:off x="503398" y="8986443"/>
            <a:ext cx="54959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none" strike="noStrike" dirty="0">
                <a:solidFill>
                  <a:srgbClr val="262626"/>
                </a:solidFill>
                <a:effectLst/>
                <a:latin typeface="Calibri" panose="020F0502020204030204" pitchFamily="34" charset="0"/>
              </a:rPr>
              <a:t>Triangulation Method and research workflow (Researcher,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772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1" name="Google Shape;371;p15"/>
          <p:cNvGrpSpPr/>
          <p:nvPr/>
        </p:nvGrpSpPr>
        <p:grpSpPr>
          <a:xfrm>
            <a:off x="1292433" y="2847939"/>
            <a:ext cx="1991584" cy="1991584"/>
            <a:chOff x="0" y="0"/>
            <a:chExt cx="812800" cy="812800"/>
          </a:xfrm>
        </p:grpSpPr>
        <p:sp>
          <p:nvSpPr>
            <p:cNvPr id="372" name="Google Shape;372;p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7" name="Google Shape;377;p15"/>
          <p:cNvGrpSpPr/>
          <p:nvPr/>
        </p:nvGrpSpPr>
        <p:grpSpPr>
          <a:xfrm>
            <a:off x="15003983" y="2847939"/>
            <a:ext cx="1991584" cy="1991584"/>
            <a:chOff x="0" y="0"/>
            <a:chExt cx="812800" cy="812800"/>
          </a:xfrm>
        </p:grpSpPr>
        <p:sp>
          <p:nvSpPr>
            <p:cNvPr id="378" name="Google Shape;378;p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387" name="Google Shape;387;p15"/>
          <p:cNvPicPr preferRelativeResize="0"/>
          <p:nvPr/>
        </p:nvPicPr>
        <p:blipFill rotWithShape="1">
          <a:blip r:embed="rId3" cstate="hq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81457" y="2847939"/>
            <a:ext cx="8925086" cy="6518676"/>
          </a:xfrm>
          <a:prstGeom prst="rect">
            <a:avLst/>
          </a:prstGeom>
          <a:noFill/>
          <a:ln>
            <a:noFill/>
          </a:ln>
        </p:spPr>
      </p:pic>
      <p:sp>
        <p:nvSpPr>
          <p:cNvPr id="388" name="Google Shape;388;p15"/>
          <p:cNvSpPr txBox="1"/>
          <p:nvPr/>
        </p:nvSpPr>
        <p:spPr>
          <a:xfrm>
            <a:off x="804259" y="445076"/>
            <a:ext cx="16679482" cy="18959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800" dirty="0">
                <a:latin typeface="Zilla Slab"/>
                <a:ea typeface="Zilla Slab"/>
                <a:sym typeface="Zilla Slab"/>
              </a:rPr>
              <a:t>Expected Findings &amp; Implications</a:t>
            </a:r>
            <a:endParaRPr sz="8800" dirty="0"/>
          </a:p>
        </p:txBody>
      </p:sp>
      <p:sp>
        <p:nvSpPr>
          <p:cNvPr id="389" name="Google Shape;389;p15"/>
          <p:cNvSpPr txBox="1"/>
          <p:nvPr/>
        </p:nvSpPr>
        <p:spPr>
          <a:xfrm>
            <a:off x="691649" y="5029200"/>
            <a:ext cx="3193151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Expected Outcomes</a:t>
            </a:r>
          </a:p>
        </p:txBody>
      </p:sp>
      <p:sp>
        <p:nvSpPr>
          <p:cNvPr id="391" name="Google Shape;391;p15"/>
          <p:cNvSpPr txBox="1"/>
          <p:nvPr/>
        </p:nvSpPr>
        <p:spPr>
          <a:xfrm>
            <a:off x="14403200" y="5076331"/>
            <a:ext cx="3193151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Impact on Education</a:t>
            </a:r>
          </a:p>
        </p:txBody>
      </p:sp>
      <p:sp>
        <p:nvSpPr>
          <p:cNvPr id="2" name="Google Shape;698;p27">
            <a:extLst>
              <a:ext uri="{FF2B5EF4-FFF2-40B4-BE49-F238E27FC236}">
                <a16:creationId xmlns:a16="http://schemas.microsoft.com/office/drawing/2014/main" id="{621DBC2D-22BE-8958-CD57-B9257DF7FAF0}"/>
              </a:ext>
            </a:extLst>
          </p:cNvPr>
          <p:cNvSpPr/>
          <p:nvPr/>
        </p:nvSpPr>
        <p:spPr>
          <a:xfrm>
            <a:off x="1873766" y="3198755"/>
            <a:ext cx="828916" cy="1196598"/>
          </a:xfrm>
          <a:custGeom>
            <a:avLst/>
            <a:gdLst/>
            <a:ahLst/>
            <a:cxnLst/>
            <a:rect l="l" t="t" r="r" b="b"/>
            <a:pathLst>
              <a:path w="828916" h="1196598" extrusionOk="0">
                <a:moveTo>
                  <a:pt x="0" y="0"/>
                </a:moveTo>
                <a:lnTo>
                  <a:pt x="828916" y="0"/>
                </a:lnTo>
                <a:lnTo>
                  <a:pt x="828916" y="1196598"/>
                </a:lnTo>
                <a:lnTo>
                  <a:pt x="0" y="11965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  <a:biLevel thresh="25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Google Shape;697;p27">
            <a:extLst>
              <a:ext uri="{FF2B5EF4-FFF2-40B4-BE49-F238E27FC236}">
                <a16:creationId xmlns:a16="http://schemas.microsoft.com/office/drawing/2014/main" id="{6C7158AF-2A23-E5E7-0321-314726E9A935}"/>
              </a:ext>
            </a:extLst>
          </p:cNvPr>
          <p:cNvSpPr/>
          <p:nvPr/>
        </p:nvSpPr>
        <p:spPr>
          <a:xfrm>
            <a:off x="15423511" y="3260038"/>
            <a:ext cx="1152528" cy="1167386"/>
          </a:xfrm>
          <a:custGeom>
            <a:avLst/>
            <a:gdLst/>
            <a:ahLst/>
            <a:cxnLst/>
            <a:rect l="l" t="t" r="r" b="b"/>
            <a:pathLst>
              <a:path w="1152528" h="1167386" extrusionOk="0">
                <a:moveTo>
                  <a:pt x="0" y="0"/>
                </a:moveTo>
                <a:lnTo>
                  <a:pt x="1152529" y="0"/>
                </a:lnTo>
                <a:lnTo>
                  <a:pt x="1152529" y="1167386"/>
                </a:lnTo>
                <a:lnTo>
                  <a:pt x="0" y="116738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  <a:biLevel thresh="25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370">
          <a:extLst>
            <a:ext uri="{FF2B5EF4-FFF2-40B4-BE49-F238E27FC236}">
              <a16:creationId xmlns:a16="http://schemas.microsoft.com/office/drawing/2014/main" id="{C0643D91-74EE-1878-265C-542F0F704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1" name="Google Shape;371;p15">
            <a:extLst>
              <a:ext uri="{FF2B5EF4-FFF2-40B4-BE49-F238E27FC236}">
                <a16:creationId xmlns:a16="http://schemas.microsoft.com/office/drawing/2014/main" id="{68B404C7-E27E-A401-EBE9-AB032CB09F09}"/>
              </a:ext>
            </a:extLst>
          </p:cNvPr>
          <p:cNvGrpSpPr/>
          <p:nvPr/>
        </p:nvGrpSpPr>
        <p:grpSpPr>
          <a:xfrm>
            <a:off x="1292433" y="2847939"/>
            <a:ext cx="1991584" cy="1991584"/>
            <a:chOff x="0" y="0"/>
            <a:chExt cx="812800" cy="812800"/>
          </a:xfrm>
        </p:grpSpPr>
        <p:sp>
          <p:nvSpPr>
            <p:cNvPr id="372" name="Google Shape;372;p15">
              <a:extLst>
                <a:ext uri="{FF2B5EF4-FFF2-40B4-BE49-F238E27FC236}">
                  <a16:creationId xmlns:a16="http://schemas.microsoft.com/office/drawing/2014/main" id="{C2204B9C-0580-30B7-8C24-36A94A2DF93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15">
              <a:extLst>
                <a:ext uri="{FF2B5EF4-FFF2-40B4-BE49-F238E27FC236}">
                  <a16:creationId xmlns:a16="http://schemas.microsoft.com/office/drawing/2014/main" id="{3A2C1DDF-F56A-D0D1-B477-46574B53073F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4" name="Google Shape;374;p15">
            <a:extLst>
              <a:ext uri="{FF2B5EF4-FFF2-40B4-BE49-F238E27FC236}">
                <a16:creationId xmlns:a16="http://schemas.microsoft.com/office/drawing/2014/main" id="{2CDCE4CB-87FC-D176-545D-455A44AE3E44}"/>
              </a:ext>
            </a:extLst>
          </p:cNvPr>
          <p:cNvGrpSpPr/>
          <p:nvPr/>
        </p:nvGrpSpPr>
        <p:grpSpPr>
          <a:xfrm>
            <a:off x="1292433" y="6482856"/>
            <a:ext cx="1991584" cy="1991584"/>
            <a:chOff x="0" y="0"/>
            <a:chExt cx="812800" cy="812800"/>
          </a:xfrm>
        </p:grpSpPr>
        <p:sp>
          <p:nvSpPr>
            <p:cNvPr id="375" name="Google Shape;375;p15">
              <a:extLst>
                <a:ext uri="{FF2B5EF4-FFF2-40B4-BE49-F238E27FC236}">
                  <a16:creationId xmlns:a16="http://schemas.microsoft.com/office/drawing/2014/main" id="{A1ED52FA-D50D-FC64-023C-D353527D724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15">
              <a:extLst>
                <a:ext uri="{FF2B5EF4-FFF2-40B4-BE49-F238E27FC236}">
                  <a16:creationId xmlns:a16="http://schemas.microsoft.com/office/drawing/2014/main" id="{B35496ED-F5DD-9A9B-D138-AA7EB328909D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7" name="Google Shape;377;p15">
            <a:extLst>
              <a:ext uri="{FF2B5EF4-FFF2-40B4-BE49-F238E27FC236}">
                <a16:creationId xmlns:a16="http://schemas.microsoft.com/office/drawing/2014/main" id="{5C4505AC-7863-7C6C-05B0-EBC1342834FB}"/>
              </a:ext>
            </a:extLst>
          </p:cNvPr>
          <p:cNvGrpSpPr/>
          <p:nvPr/>
        </p:nvGrpSpPr>
        <p:grpSpPr>
          <a:xfrm>
            <a:off x="15003983" y="2847939"/>
            <a:ext cx="1991584" cy="1991584"/>
            <a:chOff x="0" y="0"/>
            <a:chExt cx="812800" cy="812800"/>
          </a:xfrm>
        </p:grpSpPr>
        <p:sp>
          <p:nvSpPr>
            <p:cNvPr id="378" name="Google Shape;378;p15">
              <a:extLst>
                <a:ext uri="{FF2B5EF4-FFF2-40B4-BE49-F238E27FC236}">
                  <a16:creationId xmlns:a16="http://schemas.microsoft.com/office/drawing/2014/main" id="{09B56AE3-9D14-0940-A60E-F0E17664998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15">
              <a:extLst>
                <a:ext uri="{FF2B5EF4-FFF2-40B4-BE49-F238E27FC236}">
                  <a16:creationId xmlns:a16="http://schemas.microsoft.com/office/drawing/2014/main" id="{9C5AB41F-CE71-AD76-B234-1252E631F0D2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0" name="Google Shape;380;p15">
            <a:extLst>
              <a:ext uri="{FF2B5EF4-FFF2-40B4-BE49-F238E27FC236}">
                <a16:creationId xmlns:a16="http://schemas.microsoft.com/office/drawing/2014/main" id="{BD8873A6-CB72-7FB1-5A49-77E3B9D5F37A}"/>
              </a:ext>
            </a:extLst>
          </p:cNvPr>
          <p:cNvGrpSpPr/>
          <p:nvPr/>
        </p:nvGrpSpPr>
        <p:grpSpPr>
          <a:xfrm>
            <a:off x="15003983" y="6482856"/>
            <a:ext cx="1991584" cy="1991584"/>
            <a:chOff x="0" y="0"/>
            <a:chExt cx="812800" cy="812800"/>
          </a:xfrm>
        </p:grpSpPr>
        <p:sp>
          <p:nvSpPr>
            <p:cNvPr id="381" name="Google Shape;381;p15">
              <a:extLst>
                <a:ext uri="{FF2B5EF4-FFF2-40B4-BE49-F238E27FC236}">
                  <a16:creationId xmlns:a16="http://schemas.microsoft.com/office/drawing/2014/main" id="{E21B9C86-DA44-3600-F2CB-1A039A2C483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15">
              <a:extLst>
                <a:ext uri="{FF2B5EF4-FFF2-40B4-BE49-F238E27FC236}">
                  <a16:creationId xmlns:a16="http://schemas.microsoft.com/office/drawing/2014/main" id="{730FB99A-837B-1E6D-9B3C-95CDAC87B853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83" name="Google Shape;383;p15">
            <a:extLst>
              <a:ext uri="{FF2B5EF4-FFF2-40B4-BE49-F238E27FC236}">
                <a16:creationId xmlns:a16="http://schemas.microsoft.com/office/drawing/2014/main" id="{7147AAC9-204C-9581-81E8-E7D4FA9B5F4B}"/>
              </a:ext>
            </a:extLst>
          </p:cNvPr>
          <p:cNvSpPr/>
          <p:nvPr/>
        </p:nvSpPr>
        <p:spPr>
          <a:xfrm>
            <a:off x="1717652" y="3226382"/>
            <a:ext cx="1103046" cy="1196598"/>
          </a:xfrm>
          <a:custGeom>
            <a:avLst/>
            <a:gdLst/>
            <a:ahLst/>
            <a:cxnLst/>
            <a:rect l="l" t="t" r="r" b="b"/>
            <a:pathLst>
              <a:path w="1103046" h="1196598" extrusionOk="0">
                <a:moveTo>
                  <a:pt x="0" y="0"/>
                </a:moveTo>
                <a:lnTo>
                  <a:pt x="1103046" y="0"/>
                </a:lnTo>
                <a:lnTo>
                  <a:pt x="1103046" y="1196598"/>
                </a:lnTo>
                <a:lnTo>
                  <a:pt x="0" y="11965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84" name="Google Shape;384;p15">
            <a:extLst>
              <a:ext uri="{FF2B5EF4-FFF2-40B4-BE49-F238E27FC236}">
                <a16:creationId xmlns:a16="http://schemas.microsoft.com/office/drawing/2014/main" id="{863D1CE6-C6E7-E031-B831-C17629441A10}"/>
              </a:ext>
            </a:extLst>
          </p:cNvPr>
          <p:cNvSpPr/>
          <p:nvPr/>
        </p:nvSpPr>
        <p:spPr>
          <a:xfrm>
            <a:off x="15423511" y="6894955"/>
            <a:ext cx="1152528" cy="1167386"/>
          </a:xfrm>
          <a:custGeom>
            <a:avLst/>
            <a:gdLst/>
            <a:ahLst/>
            <a:cxnLst/>
            <a:rect l="l" t="t" r="r" b="b"/>
            <a:pathLst>
              <a:path w="1152528" h="1167386" extrusionOk="0">
                <a:moveTo>
                  <a:pt x="0" y="0"/>
                </a:moveTo>
                <a:lnTo>
                  <a:pt x="1152528" y="0"/>
                </a:lnTo>
                <a:lnTo>
                  <a:pt x="1152528" y="1167386"/>
                </a:lnTo>
                <a:lnTo>
                  <a:pt x="0" y="116738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85" name="Google Shape;385;p15">
            <a:extLst>
              <a:ext uri="{FF2B5EF4-FFF2-40B4-BE49-F238E27FC236}">
                <a16:creationId xmlns:a16="http://schemas.microsoft.com/office/drawing/2014/main" id="{092BDFC8-59A7-4456-B74B-229C7A562EFA}"/>
              </a:ext>
            </a:extLst>
          </p:cNvPr>
          <p:cNvSpPr/>
          <p:nvPr/>
        </p:nvSpPr>
        <p:spPr>
          <a:xfrm>
            <a:off x="15585317" y="3226382"/>
            <a:ext cx="828916" cy="1196598"/>
          </a:xfrm>
          <a:custGeom>
            <a:avLst/>
            <a:gdLst/>
            <a:ahLst/>
            <a:cxnLst/>
            <a:rect l="l" t="t" r="r" b="b"/>
            <a:pathLst>
              <a:path w="828916" h="1196598" extrusionOk="0">
                <a:moveTo>
                  <a:pt x="0" y="0"/>
                </a:moveTo>
                <a:lnTo>
                  <a:pt x="828916" y="0"/>
                </a:lnTo>
                <a:lnTo>
                  <a:pt x="828916" y="1196598"/>
                </a:lnTo>
                <a:lnTo>
                  <a:pt x="0" y="11965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86" name="Google Shape;386;p15">
            <a:extLst>
              <a:ext uri="{FF2B5EF4-FFF2-40B4-BE49-F238E27FC236}">
                <a16:creationId xmlns:a16="http://schemas.microsoft.com/office/drawing/2014/main" id="{DB6D64CE-0A67-E985-7AB6-C617142D2A71}"/>
              </a:ext>
            </a:extLst>
          </p:cNvPr>
          <p:cNvSpPr/>
          <p:nvPr/>
        </p:nvSpPr>
        <p:spPr>
          <a:xfrm>
            <a:off x="1717652" y="6973189"/>
            <a:ext cx="1103046" cy="1072963"/>
          </a:xfrm>
          <a:custGeom>
            <a:avLst/>
            <a:gdLst/>
            <a:ahLst/>
            <a:cxnLst/>
            <a:rect l="l" t="t" r="r" b="b"/>
            <a:pathLst>
              <a:path w="1103046" h="1072963" extrusionOk="0">
                <a:moveTo>
                  <a:pt x="0" y="0"/>
                </a:moveTo>
                <a:lnTo>
                  <a:pt x="1103046" y="0"/>
                </a:lnTo>
                <a:lnTo>
                  <a:pt x="1103046" y="1072963"/>
                </a:lnTo>
                <a:lnTo>
                  <a:pt x="0" y="107296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387" name="Google Shape;387;p15">
            <a:extLst>
              <a:ext uri="{FF2B5EF4-FFF2-40B4-BE49-F238E27FC236}">
                <a16:creationId xmlns:a16="http://schemas.microsoft.com/office/drawing/2014/main" id="{27A40F48-1078-2EA5-AA31-C069DF32DF51}"/>
              </a:ext>
            </a:extLst>
          </p:cNvPr>
          <p:cNvPicPr preferRelativeResize="0"/>
          <p:nvPr/>
        </p:nvPicPr>
        <p:blipFill rotWithShape="1">
          <a:blip r:embed="rId7" cstate="hqprint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81457" y="2847939"/>
            <a:ext cx="8925086" cy="6518676"/>
          </a:xfrm>
          <a:prstGeom prst="rect">
            <a:avLst/>
          </a:prstGeom>
          <a:noFill/>
          <a:ln>
            <a:noFill/>
          </a:ln>
        </p:spPr>
      </p:pic>
      <p:sp>
        <p:nvSpPr>
          <p:cNvPr id="388" name="Google Shape;388;p15">
            <a:extLst>
              <a:ext uri="{FF2B5EF4-FFF2-40B4-BE49-F238E27FC236}">
                <a16:creationId xmlns:a16="http://schemas.microsoft.com/office/drawing/2014/main" id="{ECA19C8C-7469-A972-5F66-70F003ED4C64}"/>
              </a:ext>
            </a:extLst>
          </p:cNvPr>
          <p:cNvSpPr txBox="1"/>
          <p:nvPr/>
        </p:nvSpPr>
        <p:spPr>
          <a:xfrm>
            <a:off x="804259" y="445076"/>
            <a:ext cx="16679482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dirty="0">
                <a:latin typeface="Zilla Slab"/>
                <a:ea typeface="Zilla Slab"/>
                <a:sym typeface="Zilla Slab"/>
              </a:rPr>
              <a:t>Categories of Games</a:t>
            </a:r>
            <a:endParaRPr dirty="0"/>
          </a:p>
        </p:txBody>
      </p:sp>
      <p:sp>
        <p:nvSpPr>
          <p:cNvPr id="389" name="Google Shape;389;p15">
            <a:extLst>
              <a:ext uri="{FF2B5EF4-FFF2-40B4-BE49-F238E27FC236}">
                <a16:creationId xmlns:a16="http://schemas.microsoft.com/office/drawing/2014/main" id="{1D8FE05F-D73C-7051-3E5A-D9C12C8E63C6}"/>
              </a:ext>
            </a:extLst>
          </p:cNvPr>
          <p:cNvSpPr txBox="1"/>
          <p:nvPr/>
        </p:nvSpPr>
        <p:spPr>
          <a:xfrm>
            <a:off x="691649" y="5029200"/>
            <a:ext cx="3193151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First Person Shooters</a:t>
            </a:r>
            <a:endParaRPr dirty="0"/>
          </a:p>
        </p:txBody>
      </p:sp>
      <p:sp>
        <p:nvSpPr>
          <p:cNvPr id="390" name="Google Shape;390;p15">
            <a:extLst>
              <a:ext uri="{FF2B5EF4-FFF2-40B4-BE49-F238E27FC236}">
                <a16:creationId xmlns:a16="http://schemas.microsoft.com/office/drawing/2014/main" id="{C09285E1-4CFD-3866-BB10-2F51F133DE1D}"/>
              </a:ext>
            </a:extLst>
          </p:cNvPr>
          <p:cNvSpPr txBox="1"/>
          <p:nvPr/>
        </p:nvSpPr>
        <p:spPr>
          <a:xfrm>
            <a:off x="691649" y="8664940"/>
            <a:ext cx="3193151" cy="861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Multiplayer Online Battle Arenas</a:t>
            </a:r>
            <a:endParaRPr dirty="0"/>
          </a:p>
        </p:txBody>
      </p:sp>
      <p:sp>
        <p:nvSpPr>
          <p:cNvPr id="391" name="Google Shape;391;p15">
            <a:extLst>
              <a:ext uri="{FF2B5EF4-FFF2-40B4-BE49-F238E27FC236}">
                <a16:creationId xmlns:a16="http://schemas.microsoft.com/office/drawing/2014/main" id="{DE974449-D8B6-2AF7-9764-55A1FA097313}"/>
              </a:ext>
            </a:extLst>
          </p:cNvPr>
          <p:cNvSpPr txBox="1"/>
          <p:nvPr/>
        </p:nvSpPr>
        <p:spPr>
          <a:xfrm>
            <a:off x="14403200" y="5076331"/>
            <a:ext cx="3193151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Sports Games</a:t>
            </a:r>
            <a:endParaRPr dirty="0"/>
          </a:p>
        </p:txBody>
      </p:sp>
      <p:sp>
        <p:nvSpPr>
          <p:cNvPr id="392" name="Google Shape;392;p15">
            <a:extLst>
              <a:ext uri="{FF2B5EF4-FFF2-40B4-BE49-F238E27FC236}">
                <a16:creationId xmlns:a16="http://schemas.microsoft.com/office/drawing/2014/main" id="{30AF6F4E-623F-0D80-894E-5FB3EA5399EC}"/>
              </a:ext>
            </a:extLst>
          </p:cNvPr>
          <p:cNvSpPr txBox="1"/>
          <p:nvPr/>
        </p:nvSpPr>
        <p:spPr>
          <a:xfrm>
            <a:off x="14800702" y="8712072"/>
            <a:ext cx="2398147" cy="701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Write a subtitle of this presentation here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9364118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17"/>
          <p:cNvSpPr txBox="1"/>
          <p:nvPr/>
        </p:nvSpPr>
        <p:spPr>
          <a:xfrm>
            <a:off x="2476500" y="445075"/>
            <a:ext cx="13335000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Opportunities</a:t>
            </a:r>
            <a:endParaRPr dirty="0"/>
          </a:p>
        </p:txBody>
      </p:sp>
      <p:grpSp>
        <p:nvGrpSpPr>
          <p:cNvPr id="427" name="Google Shape;427;p17"/>
          <p:cNvGrpSpPr/>
          <p:nvPr/>
        </p:nvGrpSpPr>
        <p:grpSpPr>
          <a:xfrm>
            <a:off x="-713678" y="2029521"/>
            <a:ext cx="11329697" cy="7812403"/>
            <a:chOff x="0" y="-38100"/>
            <a:chExt cx="2881910" cy="1823731"/>
          </a:xfrm>
        </p:grpSpPr>
        <p:sp>
          <p:nvSpPr>
            <p:cNvPr id="428" name="Google Shape;428;p17"/>
            <p:cNvSpPr/>
            <p:nvPr/>
          </p:nvSpPr>
          <p:spPr>
            <a:xfrm>
              <a:off x="0" y="0"/>
              <a:ext cx="2881910" cy="1785631"/>
            </a:xfrm>
            <a:custGeom>
              <a:avLst/>
              <a:gdLst/>
              <a:ahLst/>
              <a:cxnLst/>
              <a:rect l="l" t="t" r="r" b="b"/>
              <a:pathLst>
                <a:path w="2881910" h="1785631" extrusionOk="0">
                  <a:moveTo>
                    <a:pt x="53772" y="0"/>
                  </a:moveTo>
                  <a:lnTo>
                    <a:pt x="2828138" y="0"/>
                  </a:lnTo>
                  <a:cubicBezTo>
                    <a:pt x="2857835" y="0"/>
                    <a:pt x="2881910" y="24075"/>
                    <a:pt x="2881910" y="53772"/>
                  </a:cubicBezTo>
                  <a:lnTo>
                    <a:pt x="2881910" y="1731859"/>
                  </a:lnTo>
                  <a:cubicBezTo>
                    <a:pt x="2881910" y="1746120"/>
                    <a:pt x="2876244" y="1759797"/>
                    <a:pt x="2866160" y="1769881"/>
                  </a:cubicBezTo>
                  <a:cubicBezTo>
                    <a:pt x="2856076" y="1779966"/>
                    <a:pt x="2842399" y="1785631"/>
                    <a:pt x="2828138" y="1785631"/>
                  </a:cubicBezTo>
                  <a:lnTo>
                    <a:pt x="53772" y="1785631"/>
                  </a:lnTo>
                  <a:cubicBezTo>
                    <a:pt x="24075" y="1785631"/>
                    <a:pt x="0" y="1761556"/>
                    <a:pt x="0" y="1731859"/>
                  </a:cubicBezTo>
                  <a:lnTo>
                    <a:pt x="0" y="53772"/>
                  </a:lnTo>
                  <a:cubicBezTo>
                    <a:pt x="0" y="24075"/>
                    <a:pt x="24075" y="0"/>
                    <a:pt x="53772" y="0"/>
                  </a:cubicBezTo>
                  <a:close/>
                </a:path>
              </a:pathLst>
            </a:custGeom>
            <a:solidFill>
              <a:srgbClr val="597279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17"/>
            <p:cNvSpPr txBox="1"/>
            <p:nvPr/>
          </p:nvSpPr>
          <p:spPr>
            <a:xfrm>
              <a:off x="0" y="-38100"/>
              <a:ext cx="2881910" cy="18237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30" name="Google Shape;430;p17"/>
          <p:cNvPicPr preferRelativeResize="0"/>
          <p:nvPr/>
        </p:nvPicPr>
        <p:blipFill rotWithShape="1">
          <a:blip r:embed="rId3" cstate="hqprint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52831" y="2405849"/>
            <a:ext cx="10702866" cy="7135244"/>
          </a:xfrm>
          <a:prstGeom prst="rect">
            <a:avLst/>
          </a:prstGeom>
          <a:noFill/>
          <a:ln>
            <a:noFill/>
          </a:ln>
        </p:spPr>
      </p:pic>
      <p:sp>
        <p:nvSpPr>
          <p:cNvPr id="431" name="Google Shape;431;p17"/>
          <p:cNvSpPr txBox="1"/>
          <p:nvPr/>
        </p:nvSpPr>
        <p:spPr>
          <a:xfrm>
            <a:off x="12714627" y="311437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Collaborative Environment</a:t>
            </a:r>
            <a:endParaRPr dirty="0"/>
          </a:p>
        </p:txBody>
      </p:sp>
      <p:sp>
        <p:nvSpPr>
          <p:cNvPr id="432" name="Google Shape;432;p17"/>
          <p:cNvSpPr txBox="1"/>
          <p:nvPr/>
        </p:nvSpPr>
        <p:spPr>
          <a:xfrm>
            <a:off x="12714627" y="5522366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Critical Thinking</a:t>
            </a:r>
            <a:endParaRPr dirty="0"/>
          </a:p>
        </p:txBody>
      </p:sp>
      <p:sp>
        <p:nvSpPr>
          <p:cNvPr id="433" name="Google Shape;433;p17"/>
          <p:cNvSpPr txBox="1"/>
          <p:nvPr/>
        </p:nvSpPr>
        <p:spPr>
          <a:xfrm>
            <a:off x="12714627" y="7929259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Train future leaders</a:t>
            </a:r>
            <a:endParaRPr dirty="0"/>
          </a:p>
        </p:txBody>
      </p:sp>
      <p:sp>
        <p:nvSpPr>
          <p:cNvPr id="434" name="Google Shape;434;p17"/>
          <p:cNvSpPr txBox="1"/>
          <p:nvPr/>
        </p:nvSpPr>
        <p:spPr>
          <a:xfrm>
            <a:off x="12714627" y="3619438"/>
            <a:ext cx="4681200" cy="16004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Esports provide a collaborative environment where players learn to lead through decision-making, communication, and teamwork which is constant</a:t>
            </a:r>
            <a:endParaRPr dirty="0"/>
          </a:p>
        </p:txBody>
      </p:sp>
      <p:sp>
        <p:nvSpPr>
          <p:cNvPr id="435" name="Google Shape;435;p17"/>
          <p:cNvSpPr txBox="1"/>
          <p:nvPr/>
        </p:nvSpPr>
        <p:spPr>
          <a:xfrm>
            <a:off x="12714627" y="6027434"/>
            <a:ext cx="4681200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Leadership in esports mirrors leadership in STEM careers, where critical thinking and rapid problem-solving are essential</a:t>
            </a:r>
            <a:endParaRPr dirty="0"/>
          </a:p>
        </p:txBody>
      </p:sp>
      <p:sp>
        <p:nvSpPr>
          <p:cNvPr id="436" name="Google Shape;436;p17"/>
          <p:cNvSpPr txBox="1"/>
          <p:nvPr/>
        </p:nvSpPr>
        <p:spPr>
          <a:xfrm>
            <a:off x="12714627" y="8434327"/>
            <a:ext cx="4681200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Esports can be leveraged to train future leaders in high-pressure, team-based environments.</a:t>
            </a:r>
            <a:endParaRPr dirty="0"/>
          </a:p>
        </p:txBody>
      </p:sp>
      <p:grpSp>
        <p:nvGrpSpPr>
          <p:cNvPr id="437" name="Google Shape;437;p17"/>
          <p:cNvGrpSpPr/>
          <p:nvPr/>
        </p:nvGrpSpPr>
        <p:grpSpPr>
          <a:xfrm>
            <a:off x="11173097" y="3114389"/>
            <a:ext cx="1130338" cy="1206519"/>
            <a:chOff x="0" y="-38100"/>
            <a:chExt cx="565311" cy="603411"/>
          </a:xfrm>
        </p:grpSpPr>
        <p:sp>
          <p:nvSpPr>
            <p:cNvPr id="438" name="Google Shape;438;p17"/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17"/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0" name="Google Shape;440;p17"/>
          <p:cNvSpPr txBox="1"/>
          <p:nvPr/>
        </p:nvSpPr>
        <p:spPr>
          <a:xfrm>
            <a:off x="11094016" y="2932971"/>
            <a:ext cx="12885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01</a:t>
            </a:r>
            <a:endParaRPr sz="6600" dirty="0"/>
          </a:p>
        </p:txBody>
      </p:sp>
      <p:grpSp>
        <p:nvGrpSpPr>
          <p:cNvPr id="441" name="Google Shape;441;p17"/>
          <p:cNvGrpSpPr/>
          <p:nvPr/>
        </p:nvGrpSpPr>
        <p:grpSpPr>
          <a:xfrm>
            <a:off x="11173097" y="5555273"/>
            <a:ext cx="1130338" cy="1206519"/>
            <a:chOff x="0" y="-38100"/>
            <a:chExt cx="565311" cy="603411"/>
          </a:xfrm>
        </p:grpSpPr>
        <p:sp>
          <p:nvSpPr>
            <p:cNvPr id="442" name="Google Shape;442;p17"/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597279">
                <a:alpha val="71764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17"/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4" name="Google Shape;444;p17"/>
          <p:cNvSpPr txBox="1"/>
          <p:nvPr/>
        </p:nvSpPr>
        <p:spPr>
          <a:xfrm>
            <a:off x="11266130" y="5374385"/>
            <a:ext cx="9705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02</a:t>
            </a:r>
            <a:endParaRPr sz="6600" dirty="0"/>
          </a:p>
        </p:txBody>
      </p:sp>
      <p:grpSp>
        <p:nvGrpSpPr>
          <p:cNvPr id="445" name="Google Shape;445;p17"/>
          <p:cNvGrpSpPr/>
          <p:nvPr/>
        </p:nvGrpSpPr>
        <p:grpSpPr>
          <a:xfrm>
            <a:off x="11173097" y="7996157"/>
            <a:ext cx="1130338" cy="1206519"/>
            <a:chOff x="0" y="-38100"/>
            <a:chExt cx="565311" cy="603411"/>
          </a:xfrm>
        </p:grpSpPr>
        <p:sp>
          <p:nvSpPr>
            <p:cNvPr id="446" name="Google Shape;446;p17"/>
            <p:cNvSpPr/>
            <p:nvPr/>
          </p:nvSpPr>
          <p:spPr>
            <a:xfrm>
              <a:off x="0" y="0"/>
              <a:ext cx="565311" cy="565311"/>
            </a:xfrm>
            <a:custGeom>
              <a:avLst/>
              <a:gdLst/>
              <a:ahLst/>
              <a:cxnLst/>
              <a:rect l="l" t="t" r="r" b="b"/>
              <a:pathLst>
                <a:path w="565311" h="565311" extrusionOk="0">
                  <a:moveTo>
                    <a:pt x="130135" y="0"/>
                  </a:moveTo>
                  <a:lnTo>
                    <a:pt x="435176" y="0"/>
                  </a:lnTo>
                  <a:cubicBezTo>
                    <a:pt x="507048" y="0"/>
                    <a:pt x="565311" y="58263"/>
                    <a:pt x="565311" y="130135"/>
                  </a:cubicBezTo>
                  <a:lnTo>
                    <a:pt x="565311" y="435176"/>
                  </a:lnTo>
                  <a:cubicBezTo>
                    <a:pt x="565311" y="507048"/>
                    <a:pt x="507048" y="565311"/>
                    <a:pt x="435176" y="565311"/>
                  </a:cubicBezTo>
                  <a:lnTo>
                    <a:pt x="130135" y="565311"/>
                  </a:lnTo>
                  <a:cubicBezTo>
                    <a:pt x="95621" y="565311"/>
                    <a:pt x="62521" y="551601"/>
                    <a:pt x="38116" y="527196"/>
                  </a:cubicBezTo>
                  <a:cubicBezTo>
                    <a:pt x="13711" y="502791"/>
                    <a:pt x="0" y="469690"/>
                    <a:pt x="0" y="435176"/>
                  </a:cubicBezTo>
                  <a:lnTo>
                    <a:pt x="0" y="130135"/>
                  </a:lnTo>
                  <a:cubicBezTo>
                    <a:pt x="0" y="58263"/>
                    <a:pt x="58263" y="0"/>
                    <a:pt x="130135" y="0"/>
                  </a:cubicBez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17"/>
            <p:cNvSpPr txBox="1"/>
            <p:nvPr/>
          </p:nvSpPr>
          <p:spPr>
            <a:xfrm>
              <a:off x="0" y="-38100"/>
              <a:ext cx="565311" cy="6034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48" name="Google Shape;448;p17"/>
          <p:cNvSpPr txBox="1"/>
          <p:nvPr/>
        </p:nvSpPr>
        <p:spPr>
          <a:xfrm>
            <a:off x="11289230" y="7774621"/>
            <a:ext cx="947400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03</a:t>
            </a:r>
            <a:endParaRPr sz="6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D36D60-D712-7FCE-93D7-640ACC993A9C}"/>
              </a:ext>
            </a:extLst>
          </p:cNvPr>
          <p:cNvSpPr txBox="1"/>
          <p:nvPr/>
        </p:nvSpPr>
        <p:spPr>
          <a:xfrm>
            <a:off x="12714627" y="9841925"/>
            <a:ext cx="126429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(Byrne, 2020)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18"/>
          <p:cNvSpPr/>
          <p:nvPr/>
        </p:nvSpPr>
        <p:spPr>
          <a:xfrm>
            <a:off x="-1313510" y="-1713256"/>
            <a:ext cx="5705577" cy="5705577"/>
          </a:xfrm>
          <a:custGeom>
            <a:avLst/>
            <a:gdLst/>
            <a:ahLst/>
            <a:cxnLst/>
            <a:rect l="l" t="t" r="r" b="b"/>
            <a:pathLst>
              <a:path w="5705577" h="5705577" extrusionOk="0">
                <a:moveTo>
                  <a:pt x="0" y="0"/>
                </a:moveTo>
                <a:lnTo>
                  <a:pt x="5705577" y="0"/>
                </a:lnTo>
                <a:lnTo>
                  <a:pt x="5705577" y="5705577"/>
                </a:lnTo>
                <a:lnTo>
                  <a:pt x="0" y="570557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34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54" name="Google Shape;454;p18"/>
          <p:cNvSpPr/>
          <p:nvPr/>
        </p:nvSpPr>
        <p:spPr>
          <a:xfrm>
            <a:off x="13974776" y="-2420560"/>
            <a:ext cx="4313224" cy="4313224"/>
          </a:xfrm>
          <a:custGeom>
            <a:avLst/>
            <a:gdLst/>
            <a:ahLst/>
            <a:cxnLst/>
            <a:rect l="l" t="t" r="r" b="b"/>
            <a:pathLst>
              <a:path w="4313224" h="4313224" extrusionOk="0">
                <a:moveTo>
                  <a:pt x="0" y="0"/>
                </a:moveTo>
                <a:lnTo>
                  <a:pt x="4313224" y="0"/>
                </a:lnTo>
                <a:lnTo>
                  <a:pt x="4313224" y="4313224"/>
                </a:lnTo>
                <a:lnTo>
                  <a:pt x="0" y="431322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55" name="Google Shape;455;p18"/>
          <p:cNvSpPr/>
          <p:nvPr/>
        </p:nvSpPr>
        <p:spPr>
          <a:xfrm>
            <a:off x="1539279" y="5304136"/>
            <a:ext cx="5400395" cy="5170662"/>
          </a:xfrm>
          <a:custGeom>
            <a:avLst/>
            <a:gdLst/>
            <a:ahLst/>
            <a:cxnLst/>
            <a:rect l="l" t="t" r="r" b="b"/>
            <a:pathLst>
              <a:path w="5400395" h="5170662" extrusionOk="0">
                <a:moveTo>
                  <a:pt x="0" y="0"/>
                </a:moveTo>
                <a:lnTo>
                  <a:pt x="5400395" y="0"/>
                </a:lnTo>
                <a:lnTo>
                  <a:pt x="5400395" y="5170662"/>
                </a:lnTo>
                <a:lnTo>
                  <a:pt x="0" y="517066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 cstate="hq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grpSp>
        <p:nvGrpSpPr>
          <p:cNvPr id="456" name="Google Shape;456;p18"/>
          <p:cNvGrpSpPr/>
          <p:nvPr/>
        </p:nvGrpSpPr>
        <p:grpSpPr>
          <a:xfrm>
            <a:off x="16965061" y="5159475"/>
            <a:ext cx="1322939" cy="5127525"/>
            <a:chOff x="0" y="-38100"/>
            <a:chExt cx="348428" cy="1350459"/>
          </a:xfrm>
        </p:grpSpPr>
        <p:sp>
          <p:nvSpPr>
            <p:cNvPr id="457" name="Google Shape;457;p18"/>
            <p:cNvSpPr/>
            <p:nvPr/>
          </p:nvSpPr>
          <p:spPr>
            <a:xfrm>
              <a:off x="0" y="0"/>
              <a:ext cx="348428" cy="1312359"/>
            </a:xfrm>
            <a:custGeom>
              <a:avLst/>
              <a:gdLst/>
              <a:ahLst/>
              <a:cxnLst/>
              <a:rect l="l" t="t" r="r" b="b"/>
              <a:pathLst>
                <a:path w="348428" h="1312359" extrusionOk="0">
                  <a:moveTo>
                    <a:pt x="0" y="0"/>
                  </a:moveTo>
                  <a:lnTo>
                    <a:pt x="348428" y="0"/>
                  </a:lnTo>
                  <a:lnTo>
                    <a:pt x="348428" y="1312359"/>
                  </a:lnTo>
                  <a:lnTo>
                    <a:pt x="0" y="1312359"/>
                  </a:lnTo>
                  <a:close/>
                </a:path>
              </a:pathLst>
            </a:custGeom>
            <a:solidFill>
              <a:srgbClr val="A9B9BD">
                <a:alpha val="33333"/>
              </a:srgb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8" name="Google Shape;458;p18"/>
            <p:cNvSpPr txBox="1"/>
            <p:nvPr/>
          </p:nvSpPr>
          <p:spPr>
            <a:xfrm>
              <a:off x="0" y="-38100"/>
              <a:ext cx="348428" cy="135045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59" name="Google Shape;459;p18"/>
          <p:cNvGrpSpPr/>
          <p:nvPr/>
        </p:nvGrpSpPr>
        <p:grpSpPr>
          <a:xfrm>
            <a:off x="7547685" y="501074"/>
            <a:ext cx="3192630" cy="910592"/>
            <a:chOff x="0" y="-192881"/>
            <a:chExt cx="4256840" cy="1214122"/>
          </a:xfrm>
        </p:grpSpPr>
        <p:grpSp>
          <p:nvGrpSpPr>
            <p:cNvPr id="460" name="Google Shape;460;p18"/>
            <p:cNvGrpSpPr/>
            <p:nvPr/>
          </p:nvGrpSpPr>
          <p:grpSpPr>
            <a:xfrm>
              <a:off x="0" y="-192881"/>
              <a:ext cx="962635" cy="1214122"/>
              <a:chOff x="0" y="-38100"/>
              <a:chExt cx="190150" cy="239827"/>
            </a:xfrm>
          </p:grpSpPr>
          <p:sp>
            <p:nvSpPr>
              <p:cNvPr id="461" name="Google Shape;461;p18"/>
              <p:cNvSpPr/>
              <p:nvPr/>
            </p:nvSpPr>
            <p:spPr>
              <a:xfrm>
                <a:off x="0" y="0"/>
                <a:ext cx="190150" cy="201727"/>
              </a:xfrm>
              <a:custGeom>
                <a:avLst/>
                <a:gdLst/>
                <a:ahLst/>
                <a:cxnLst/>
                <a:rect l="l" t="t" r="r" b="b"/>
                <a:pathLst>
                  <a:path w="190150" h="201727" extrusionOk="0">
                    <a:moveTo>
                      <a:pt x="0" y="0"/>
                    </a:moveTo>
                    <a:lnTo>
                      <a:pt x="190150" y="0"/>
                    </a:lnTo>
                    <a:lnTo>
                      <a:pt x="190150" y="201727"/>
                    </a:lnTo>
                    <a:lnTo>
                      <a:pt x="0" y="201727"/>
                    </a:lnTo>
                    <a:close/>
                  </a:path>
                </a:pathLst>
              </a:custGeom>
              <a:solidFill>
                <a:srgbClr val="A9B9BD">
                  <a:alpha val="33333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2" name="Google Shape;462;p18"/>
              <p:cNvSpPr txBox="1"/>
              <p:nvPr/>
            </p:nvSpPr>
            <p:spPr>
              <a:xfrm>
                <a:off x="0" y="-38100"/>
                <a:ext cx="190150" cy="23982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63" name="Google Shape;463;p18"/>
            <p:cNvGrpSpPr/>
            <p:nvPr/>
          </p:nvGrpSpPr>
          <p:grpSpPr>
            <a:xfrm>
              <a:off x="1647102" y="-192881"/>
              <a:ext cx="962635" cy="1214122"/>
              <a:chOff x="0" y="-38100"/>
              <a:chExt cx="190150" cy="239827"/>
            </a:xfrm>
          </p:grpSpPr>
          <p:sp>
            <p:nvSpPr>
              <p:cNvPr id="464" name="Google Shape;464;p18"/>
              <p:cNvSpPr/>
              <p:nvPr/>
            </p:nvSpPr>
            <p:spPr>
              <a:xfrm>
                <a:off x="0" y="0"/>
                <a:ext cx="190150" cy="201727"/>
              </a:xfrm>
              <a:custGeom>
                <a:avLst/>
                <a:gdLst/>
                <a:ahLst/>
                <a:cxnLst/>
                <a:rect l="l" t="t" r="r" b="b"/>
                <a:pathLst>
                  <a:path w="190150" h="201727" extrusionOk="0">
                    <a:moveTo>
                      <a:pt x="0" y="0"/>
                    </a:moveTo>
                    <a:lnTo>
                      <a:pt x="190150" y="0"/>
                    </a:lnTo>
                    <a:lnTo>
                      <a:pt x="190150" y="201727"/>
                    </a:lnTo>
                    <a:lnTo>
                      <a:pt x="0" y="201727"/>
                    </a:lnTo>
                    <a:close/>
                  </a:path>
                </a:pathLst>
              </a:custGeom>
              <a:solidFill>
                <a:srgbClr val="A9B9BD">
                  <a:alpha val="33333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5" name="Google Shape;465;p18"/>
              <p:cNvSpPr txBox="1"/>
              <p:nvPr/>
            </p:nvSpPr>
            <p:spPr>
              <a:xfrm>
                <a:off x="0" y="-38100"/>
                <a:ext cx="190150" cy="23982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66" name="Google Shape;466;p18"/>
            <p:cNvGrpSpPr/>
            <p:nvPr/>
          </p:nvGrpSpPr>
          <p:grpSpPr>
            <a:xfrm>
              <a:off x="3294205" y="-192881"/>
              <a:ext cx="962635" cy="1214122"/>
              <a:chOff x="0" y="-38100"/>
              <a:chExt cx="190150" cy="239827"/>
            </a:xfrm>
          </p:grpSpPr>
          <p:sp>
            <p:nvSpPr>
              <p:cNvPr id="467" name="Google Shape;467;p18"/>
              <p:cNvSpPr/>
              <p:nvPr/>
            </p:nvSpPr>
            <p:spPr>
              <a:xfrm>
                <a:off x="0" y="0"/>
                <a:ext cx="190150" cy="201727"/>
              </a:xfrm>
              <a:custGeom>
                <a:avLst/>
                <a:gdLst/>
                <a:ahLst/>
                <a:cxnLst/>
                <a:rect l="l" t="t" r="r" b="b"/>
                <a:pathLst>
                  <a:path w="190150" h="201727" extrusionOk="0">
                    <a:moveTo>
                      <a:pt x="0" y="0"/>
                    </a:moveTo>
                    <a:lnTo>
                      <a:pt x="190150" y="0"/>
                    </a:lnTo>
                    <a:lnTo>
                      <a:pt x="190150" y="201727"/>
                    </a:lnTo>
                    <a:lnTo>
                      <a:pt x="0" y="201727"/>
                    </a:lnTo>
                    <a:close/>
                  </a:path>
                </a:pathLst>
              </a:custGeom>
              <a:solidFill>
                <a:srgbClr val="A9B9BD">
                  <a:alpha val="33333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8" name="Google Shape;468;p18"/>
              <p:cNvSpPr txBox="1"/>
              <p:nvPr/>
            </p:nvSpPr>
            <p:spPr>
              <a:xfrm>
                <a:off x="0" y="-38100"/>
                <a:ext cx="190150" cy="23982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50800" tIns="50800" rIns="50800" bIns="508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63333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469" name="Google Shape;469;p18"/>
          <p:cNvSpPr txBox="1"/>
          <p:nvPr/>
        </p:nvSpPr>
        <p:spPr>
          <a:xfrm>
            <a:off x="2480779" y="1702164"/>
            <a:ext cx="13326300" cy="5278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28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“Women in esports leadership roles face significant barriers”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ABC22F-3F6F-867C-115A-B38636357E54}"/>
              </a:ext>
            </a:extLst>
          </p:cNvPr>
          <p:cNvSpPr txBox="1"/>
          <p:nvPr/>
        </p:nvSpPr>
        <p:spPr>
          <a:xfrm>
            <a:off x="11852616" y="7117141"/>
            <a:ext cx="2470654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500" u="none" strike="noStrike" dirty="0">
                <a:solidFill>
                  <a:srgbClr val="000000"/>
                </a:solidFill>
                <a:effectLst/>
                <a:latin typeface="Hiragino Sans W4" panose="020B0400000000000000" pitchFamily="34" charset="-128"/>
              </a:rPr>
              <a:t>(Piggott and </a:t>
            </a:r>
            <a:r>
              <a:rPr lang="en-GB" sz="2500" u="none" strike="noStrike" dirty="0" err="1">
                <a:solidFill>
                  <a:srgbClr val="000000"/>
                </a:solidFill>
                <a:effectLst/>
                <a:latin typeface="Hiragino Sans W4" panose="020B0400000000000000" pitchFamily="34" charset="-128"/>
              </a:rPr>
              <a:t>Tjønndal</a:t>
            </a:r>
            <a:r>
              <a:rPr lang="en-GB" sz="2500" u="none" strike="noStrike" dirty="0">
                <a:solidFill>
                  <a:srgbClr val="000000"/>
                </a:solidFill>
                <a:effectLst/>
                <a:latin typeface="Hiragino Sans W4" panose="020B0400000000000000" pitchFamily="34" charset="-128"/>
              </a:rPr>
              <a:t>, 2023)</a:t>
            </a:r>
            <a:endParaRPr lang="en-US" sz="2500" dirty="0"/>
          </a:p>
        </p:txBody>
      </p:sp>
      <p:sp>
        <p:nvSpPr>
          <p:cNvPr id="4" name="Google Shape;426;p17">
            <a:extLst>
              <a:ext uri="{FF2B5EF4-FFF2-40B4-BE49-F238E27FC236}">
                <a16:creationId xmlns:a16="http://schemas.microsoft.com/office/drawing/2014/main" id="{89444252-75F9-41B6-83CE-7AB0CAE9A082}"/>
              </a:ext>
            </a:extLst>
          </p:cNvPr>
          <p:cNvSpPr txBox="1"/>
          <p:nvPr/>
        </p:nvSpPr>
        <p:spPr>
          <a:xfrm>
            <a:off x="5846" y="-589150"/>
            <a:ext cx="8180510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Point of note:</a:t>
            </a:r>
            <a:endParaRPr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4" name="Google Shape;474;p19"/>
          <p:cNvGrpSpPr/>
          <p:nvPr/>
        </p:nvGrpSpPr>
        <p:grpSpPr>
          <a:xfrm>
            <a:off x="0" y="-153500"/>
            <a:ext cx="8011971" cy="10440500"/>
            <a:chOff x="0" y="-38100"/>
            <a:chExt cx="2110149" cy="2749761"/>
          </a:xfrm>
        </p:grpSpPr>
        <p:sp>
          <p:nvSpPr>
            <p:cNvPr id="475" name="Google Shape;475;p19"/>
            <p:cNvSpPr/>
            <p:nvPr/>
          </p:nvSpPr>
          <p:spPr>
            <a:xfrm>
              <a:off x="0" y="0"/>
              <a:ext cx="2110149" cy="2711661"/>
            </a:xfrm>
            <a:custGeom>
              <a:avLst/>
              <a:gdLst/>
              <a:ahLst/>
              <a:cxnLst/>
              <a:rect l="l" t="t" r="r" b="b"/>
              <a:pathLst>
                <a:path w="2110149" h="2711661" extrusionOk="0">
                  <a:moveTo>
                    <a:pt x="0" y="0"/>
                  </a:moveTo>
                  <a:lnTo>
                    <a:pt x="2110149" y="0"/>
                  </a:lnTo>
                  <a:lnTo>
                    <a:pt x="2110149" y="2711661"/>
                  </a:lnTo>
                  <a:lnTo>
                    <a:pt x="0" y="2711661"/>
                  </a:lnTo>
                  <a:close/>
                </a:path>
              </a:pathLst>
            </a:custGeom>
            <a:solidFill>
              <a:srgbClr val="A9B9BD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6" name="Google Shape;476;p19"/>
            <p:cNvSpPr txBox="1"/>
            <p:nvPr/>
          </p:nvSpPr>
          <p:spPr>
            <a:xfrm>
              <a:off x="0" y="-38100"/>
              <a:ext cx="2110149" cy="27497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77" name="Google Shape;477;p19"/>
          <p:cNvGrpSpPr/>
          <p:nvPr/>
        </p:nvGrpSpPr>
        <p:grpSpPr>
          <a:xfrm>
            <a:off x="9714834" y="2728890"/>
            <a:ext cx="1625191" cy="1625191"/>
            <a:chOff x="0" y="0"/>
            <a:chExt cx="812800" cy="812800"/>
          </a:xfrm>
        </p:grpSpPr>
        <p:sp>
          <p:nvSpPr>
            <p:cNvPr id="478" name="Google Shape;478;p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80" name="Google Shape;480;p19"/>
          <p:cNvGrpSpPr/>
          <p:nvPr/>
        </p:nvGrpSpPr>
        <p:grpSpPr>
          <a:xfrm>
            <a:off x="9714834" y="5180999"/>
            <a:ext cx="1625191" cy="1625191"/>
            <a:chOff x="0" y="0"/>
            <a:chExt cx="812800" cy="812800"/>
          </a:xfrm>
        </p:grpSpPr>
        <p:sp>
          <p:nvSpPr>
            <p:cNvPr id="481" name="Google Shape;481;p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83" name="Google Shape;483;p19"/>
          <p:cNvGrpSpPr/>
          <p:nvPr/>
        </p:nvGrpSpPr>
        <p:grpSpPr>
          <a:xfrm>
            <a:off x="9714834" y="7633109"/>
            <a:ext cx="1625191" cy="1625191"/>
            <a:chOff x="0" y="0"/>
            <a:chExt cx="812800" cy="812800"/>
          </a:xfrm>
        </p:grpSpPr>
        <p:sp>
          <p:nvSpPr>
            <p:cNvPr id="484" name="Google Shape;484;p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9727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86" name="Google Shape;486;p19"/>
          <p:cNvGrpSpPr/>
          <p:nvPr/>
        </p:nvGrpSpPr>
        <p:grpSpPr>
          <a:xfrm>
            <a:off x="971532" y="884039"/>
            <a:ext cx="5974893" cy="8365422"/>
            <a:chOff x="0" y="-38100"/>
            <a:chExt cx="1573634" cy="2203239"/>
          </a:xfrm>
        </p:grpSpPr>
        <p:sp>
          <p:nvSpPr>
            <p:cNvPr id="487" name="Google Shape;487;p19"/>
            <p:cNvSpPr/>
            <p:nvPr/>
          </p:nvSpPr>
          <p:spPr>
            <a:xfrm>
              <a:off x="0" y="0"/>
              <a:ext cx="1573634" cy="2165139"/>
            </a:xfrm>
            <a:custGeom>
              <a:avLst/>
              <a:gdLst/>
              <a:ahLst/>
              <a:cxnLst/>
              <a:rect l="l" t="t" r="r" b="b"/>
              <a:pathLst>
                <a:path w="1573634" h="2165139" extrusionOk="0">
                  <a:moveTo>
                    <a:pt x="98476" y="0"/>
                  </a:moveTo>
                  <a:lnTo>
                    <a:pt x="1475158" y="0"/>
                  </a:lnTo>
                  <a:cubicBezTo>
                    <a:pt x="1529545" y="0"/>
                    <a:pt x="1573634" y="44089"/>
                    <a:pt x="1573634" y="98476"/>
                  </a:cubicBezTo>
                  <a:lnTo>
                    <a:pt x="1573634" y="2066662"/>
                  </a:lnTo>
                  <a:cubicBezTo>
                    <a:pt x="1573634" y="2092780"/>
                    <a:pt x="1563259" y="2117828"/>
                    <a:pt x="1544791" y="2136296"/>
                  </a:cubicBezTo>
                  <a:cubicBezTo>
                    <a:pt x="1526323" y="2154764"/>
                    <a:pt x="1501276" y="2165139"/>
                    <a:pt x="1475158" y="2165139"/>
                  </a:cubicBezTo>
                  <a:lnTo>
                    <a:pt x="98476" y="2165139"/>
                  </a:lnTo>
                  <a:cubicBezTo>
                    <a:pt x="72359" y="2165139"/>
                    <a:pt x="47311" y="2154764"/>
                    <a:pt x="28843" y="2136296"/>
                  </a:cubicBezTo>
                  <a:cubicBezTo>
                    <a:pt x="10375" y="2117828"/>
                    <a:pt x="0" y="2092780"/>
                    <a:pt x="0" y="2066662"/>
                  </a:cubicBezTo>
                  <a:lnTo>
                    <a:pt x="0" y="98476"/>
                  </a:lnTo>
                  <a:cubicBezTo>
                    <a:pt x="0" y="72359"/>
                    <a:pt x="10375" y="47311"/>
                    <a:pt x="28843" y="28843"/>
                  </a:cubicBezTo>
                  <a:cubicBezTo>
                    <a:pt x="47311" y="10375"/>
                    <a:pt x="72359" y="0"/>
                    <a:pt x="98476" y="0"/>
                  </a:cubicBezTo>
                  <a:close/>
                </a:path>
              </a:pathLst>
            </a:custGeom>
            <a:solidFill>
              <a:srgbClr val="FFFFFF">
                <a:alpha val="42352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19"/>
            <p:cNvSpPr txBox="1"/>
            <p:nvPr/>
          </p:nvSpPr>
          <p:spPr>
            <a:xfrm>
              <a:off x="0" y="-38100"/>
              <a:ext cx="1573634" cy="220323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89" name="Google Shape;489;p19"/>
          <p:cNvPicPr preferRelativeResize="0"/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71409" y="1571695"/>
            <a:ext cx="6996784" cy="714361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90" name="Google Shape;490;p19"/>
          <p:cNvGrpSpPr/>
          <p:nvPr/>
        </p:nvGrpSpPr>
        <p:grpSpPr>
          <a:xfrm>
            <a:off x="5321234" y="7633109"/>
            <a:ext cx="1625191" cy="1625191"/>
            <a:chOff x="0" y="0"/>
            <a:chExt cx="812800" cy="812800"/>
          </a:xfrm>
        </p:grpSpPr>
        <p:sp>
          <p:nvSpPr>
            <p:cNvPr id="491" name="Google Shape;491;p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>
                <a:alpha val="30588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93" name="Google Shape;493;p19"/>
          <p:cNvSpPr txBox="1"/>
          <p:nvPr/>
        </p:nvSpPr>
        <p:spPr>
          <a:xfrm>
            <a:off x="11979460" y="2901811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Leadership in Esports</a:t>
            </a:r>
            <a:endParaRPr dirty="0"/>
          </a:p>
        </p:txBody>
      </p:sp>
      <p:sp>
        <p:nvSpPr>
          <p:cNvPr id="494" name="Google Shape;494;p19"/>
          <p:cNvSpPr txBox="1"/>
          <p:nvPr/>
        </p:nvSpPr>
        <p:spPr>
          <a:xfrm>
            <a:off x="11979460" y="5318786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Mental simulation</a:t>
            </a:r>
            <a:endParaRPr dirty="0"/>
          </a:p>
        </p:txBody>
      </p:sp>
      <p:sp>
        <p:nvSpPr>
          <p:cNvPr id="495" name="Google Shape;495;p19"/>
          <p:cNvSpPr/>
          <p:nvPr/>
        </p:nvSpPr>
        <p:spPr>
          <a:xfrm>
            <a:off x="15797635" y="7811404"/>
            <a:ext cx="2490365" cy="2490365"/>
          </a:xfrm>
          <a:custGeom>
            <a:avLst/>
            <a:gdLst/>
            <a:ahLst/>
            <a:cxnLst/>
            <a:rect l="l" t="t" r="r" b="b"/>
            <a:pathLst>
              <a:path w="2490365" h="2490365" extrusionOk="0">
                <a:moveTo>
                  <a:pt x="0" y="0"/>
                </a:moveTo>
                <a:lnTo>
                  <a:pt x="2490365" y="0"/>
                </a:lnTo>
                <a:lnTo>
                  <a:pt x="2490365" y="2490364"/>
                </a:lnTo>
                <a:lnTo>
                  <a:pt x="0" y="249036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 cstate="hqprint">
              <a:alphaModFix amt="3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96" name="Google Shape;496;p19"/>
          <p:cNvSpPr txBox="1"/>
          <p:nvPr/>
        </p:nvSpPr>
        <p:spPr>
          <a:xfrm>
            <a:off x="11979460" y="7735204"/>
            <a:ext cx="5337008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Discussion on enhancing performance</a:t>
            </a:r>
            <a:endParaRPr dirty="0"/>
          </a:p>
        </p:txBody>
      </p:sp>
      <p:sp>
        <p:nvSpPr>
          <p:cNvPr id="497" name="Google Shape;497;p19"/>
          <p:cNvSpPr txBox="1"/>
          <p:nvPr/>
        </p:nvSpPr>
        <p:spPr>
          <a:xfrm>
            <a:off x="11979460" y="3406879"/>
            <a:ext cx="4681200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Co-ordinating actions</a:t>
            </a:r>
          </a:p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Assistant"/>
                <a:cs typeface="Assistant"/>
                <a:sym typeface="Assistant"/>
              </a:rPr>
              <a:t>Developing on the fly strategy</a:t>
            </a:r>
          </a:p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Assistant"/>
                <a:cs typeface="Assistant"/>
                <a:sym typeface="Assistant"/>
              </a:rPr>
              <a:t>Maintaining Team Morale</a:t>
            </a:r>
            <a:endParaRPr dirty="0"/>
          </a:p>
        </p:txBody>
      </p:sp>
      <p:sp>
        <p:nvSpPr>
          <p:cNvPr id="498" name="Google Shape;498;p19"/>
          <p:cNvSpPr txBox="1"/>
          <p:nvPr/>
        </p:nvSpPr>
        <p:spPr>
          <a:xfrm>
            <a:off x="11979460" y="5823854"/>
            <a:ext cx="4681200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Effective leaders in esports rely on mental simulat</a:t>
            </a:r>
            <a:r>
              <a:rPr lang="en-US" sz="2000" dirty="0">
                <a:latin typeface="Assistant"/>
                <a:ea typeface="Assistant"/>
                <a:cs typeface="Assistant"/>
                <a:sym typeface="Assistant"/>
              </a:rPr>
              <a:t>ion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techniques to anticipate their teammates’ actions</a:t>
            </a:r>
            <a:endParaRPr dirty="0"/>
          </a:p>
        </p:txBody>
      </p:sp>
      <p:sp>
        <p:nvSpPr>
          <p:cNvPr id="499" name="Google Shape;499;p19"/>
          <p:cNvSpPr txBox="1"/>
          <p:nvPr/>
        </p:nvSpPr>
        <p:spPr>
          <a:xfrm>
            <a:off x="11979460" y="8240272"/>
            <a:ext cx="4681200" cy="1200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Assistant"/>
                <a:cs typeface="Assistant"/>
                <a:sym typeface="Assistant"/>
              </a:rPr>
              <a:t>Effective communication</a:t>
            </a:r>
          </a:p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Assistant"/>
                <a:cs typeface="Assistant"/>
                <a:sym typeface="Assistant"/>
              </a:rPr>
              <a:t>Trust</a:t>
            </a:r>
          </a:p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Assistant"/>
                <a:cs typeface="Assistant"/>
                <a:sym typeface="Assistant"/>
              </a:rPr>
              <a:t>Role delegation</a:t>
            </a:r>
            <a:endParaRPr dirty="0"/>
          </a:p>
        </p:txBody>
      </p:sp>
      <p:sp>
        <p:nvSpPr>
          <p:cNvPr id="500" name="Google Shape;500;p19"/>
          <p:cNvSpPr txBox="1"/>
          <p:nvPr/>
        </p:nvSpPr>
        <p:spPr>
          <a:xfrm>
            <a:off x="9714834" y="402809"/>
            <a:ext cx="5882878" cy="1421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Team Dynamics</a:t>
            </a:r>
            <a:endParaRPr sz="6600" dirty="0"/>
          </a:p>
        </p:txBody>
      </p:sp>
      <p:sp>
        <p:nvSpPr>
          <p:cNvPr id="501" name="Google Shape;501;p19"/>
          <p:cNvSpPr/>
          <p:nvPr/>
        </p:nvSpPr>
        <p:spPr>
          <a:xfrm>
            <a:off x="10066805" y="5527032"/>
            <a:ext cx="921249" cy="933125"/>
          </a:xfrm>
          <a:custGeom>
            <a:avLst/>
            <a:gdLst/>
            <a:ahLst/>
            <a:cxnLst/>
            <a:rect l="l" t="t" r="r" b="b"/>
            <a:pathLst>
              <a:path w="921249" h="933125" extrusionOk="0">
                <a:moveTo>
                  <a:pt x="0" y="0"/>
                </a:moveTo>
                <a:lnTo>
                  <a:pt x="921249" y="0"/>
                </a:lnTo>
                <a:lnTo>
                  <a:pt x="921249" y="933125"/>
                </a:lnTo>
                <a:lnTo>
                  <a:pt x="0" y="9331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02" name="Google Shape;502;p19"/>
          <p:cNvSpPr/>
          <p:nvPr/>
        </p:nvSpPr>
        <p:spPr>
          <a:xfrm>
            <a:off x="10177555" y="2999288"/>
            <a:ext cx="699749" cy="1010136"/>
          </a:xfrm>
          <a:custGeom>
            <a:avLst/>
            <a:gdLst/>
            <a:ahLst/>
            <a:cxnLst/>
            <a:rect l="l" t="t" r="r" b="b"/>
            <a:pathLst>
              <a:path w="699749" h="1010136" extrusionOk="0">
                <a:moveTo>
                  <a:pt x="0" y="0"/>
                </a:moveTo>
                <a:lnTo>
                  <a:pt x="699749" y="0"/>
                </a:lnTo>
                <a:lnTo>
                  <a:pt x="699749" y="1010136"/>
                </a:lnTo>
                <a:lnTo>
                  <a:pt x="0" y="101013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03" name="Google Shape;503;p19"/>
          <p:cNvSpPr/>
          <p:nvPr/>
        </p:nvSpPr>
        <p:spPr>
          <a:xfrm>
            <a:off x="10066805" y="8028026"/>
            <a:ext cx="858777" cy="835356"/>
          </a:xfrm>
          <a:custGeom>
            <a:avLst/>
            <a:gdLst/>
            <a:ahLst/>
            <a:cxnLst/>
            <a:rect l="l" t="t" r="r" b="b"/>
            <a:pathLst>
              <a:path w="858777" h="835356" extrusionOk="0">
                <a:moveTo>
                  <a:pt x="0" y="0"/>
                </a:moveTo>
                <a:lnTo>
                  <a:pt x="858777" y="0"/>
                </a:lnTo>
                <a:lnTo>
                  <a:pt x="858777" y="835356"/>
                </a:lnTo>
                <a:lnTo>
                  <a:pt x="0" y="83535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p23"/>
          <p:cNvSpPr/>
          <p:nvPr/>
        </p:nvSpPr>
        <p:spPr>
          <a:xfrm rot="-5400000">
            <a:off x="2254574" y="2962085"/>
            <a:ext cx="2478290" cy="4930039"/>
          </a:xfrm>
          <a:custGeom>
            <a:avLst/>
            <a:gdLst/>
            <a:ahLst/>
            <a:cxnLst/>
            <a:rect l="l" t="t" r="r" b="b"/>
            <a:pathLst>
              <a:path w="2478290" h="4930039" extrusionOk="0">
                <a:moveTo>
                  <a:pt x="0" y="0"/>
                </a:moveTo>
                <a:lnTo>
                  <a:pt x="2478291" y="0"/>
                </a:lnTo>
                <a:lnTo>
                  <a:pt x="2478291" y="4930039"/>
                </a:lnTo>
                <a:lnTo>
                  <a:pt x="0" y="493003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46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89" name="Google Shape;589;p23"/>
          <p:cNvSpPr/>
          <p:nvPr/>
        </p:nvSpPr>
        <p:spPr>
          <a:xfrm rot="-5400000">
            <a:off x="13555135" y="2962085"/>
            <a:ext cx="2478290" cy="4930039"/>
          </a:xfrm>
          <a:custGeom>
            <a:avLst/>
            <a:gdLst/>
            <a:ahLst/>
            <a:cxnLst/>
            <a:rect l="l" t="t" r="r" b="b"/>
            <a:pathLst>
              <a:path w="2478290" h="4930039" extrusionOk="0">
                <a:moveTo>
                  <a:pt x="0" y="0"/>
                </a:moveTo>
                <a:lnTo>
                  <a:pt x="2478291" y="0"/>
                </a:lnTo>
                <a:lnTo>
                  <a:pt x="2478291" y="4930039"/>
                </a:lnTo>
                <a:lnTo>
                  <a:pt x="0" y="493003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46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90" name="Google Shape;590;p23"/>
          <p:cNvSpPr/>
          <p:nvPr/>
        </p:nvSpPr>
        <p:spPr>
          <a:xfrm rot="-5400000">
            <a:off x="7904855" y="2962085"/>
            <a:ext cx="2478290" cy="4930039"/>
          </a:xfrm>
          <a:custGeom>
            <a:avLst/>
            <a:gdLst/>
            <a:ahLst/>
            <a:cxnLst/>
            <a:rect l="l" t="t" r="r" b="b"/>
            <a:pathLst>
              <a:path w="2478290" h="4930039" extrusionOk="0">
                <a:moveTo>
                  <a:pt x="0" y="0"/>
                </a:moveTo>
                <a:lnTo>
                  <a:pt x="2478290" y="0"/>
                </a:lnTo>
                <a:lnTo>
                  <a:pt x="2478290" y="4930039"/>
                </a:lnTo>
                <a:lnTo>
                  <a:pt x="0" y="493003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 amt="31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91" name="Google Shape;591;p23"/>
          <p:cNvSpPr txBox="1"/>
          <p:nvPr/>
        </p:nvSpPr>
        <p:spPr>
          <a:xfrm>
            <a:off x="4153613" y="828675"/>
            <a:ext cx="9980775" cy="21699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72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Conclusion</a:t>
            </a:r>
            <a:endParaRPr dirty="0"/>
          </a:p>
        </p:txBody>
      </p:sp>
      <p:sp>
        <p:nvSpPr>
          <p:cNvPr id="592" name="Google Shape;592;p23"/>
          <p:cNvSpPr txBox="1"/>
          <p:nvPr/>
        </p:nvSpPr>
        <p:spPr>
          <a:xfrm>
            <a:off x="990423" y="7126224"/>
            <a:ext cx="5006700" cy="12280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 b="0" i="0" u="none" strike="noStrike" cap="none" dirty="0">
                <a:solidFill>
                  <a:srgbClr val="000000"/>
                </a:solidFill>
                <a:latin typeface="Ubuntu"/>
                <a:ea typeface="Ubuntu"/>
                <a:cs typeface="Ubuntu"/>
                <a:sym typeface="Ubuntu"/>
              </a:rPr>
              <a:t>How competitive games serve as a platform to learn leadership skills drawing on the established theories</a:t>
            </a:r>
            <a:endParaRPr dirty="0"/>
          </a:p>
        </p:txBody>
      </p:sp>
      <p:sp>
        <p:nvSpPr>
          <p:cNvPr id="593" name="Google Shape;593;p23"/>
          <p:cNvSpPr txBox="1"/>
          <p:nvPr/>
        </p:nvSpPr>
        <p:spPr>
          <a:xfrm>
            <a:off x="6640704" y="7126224"/>
            <a:ext cx="5006700" cy="8186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 b="0" i="0" u="none" strike="noStrike" cap="none" dirty="0">
                <a:solidFill>
                  <a:srgbClr val="000000"/>
                </a:solidFill>
                <a:latin typeface="Ubuntu"/>
                <a:ea typeface="Ubuntu"/>
                <a:cs typeface="Ubuntu"/>
                <a:sym typeface="Ubuntu"/>
              </a:rPr>
              <a:t>Opens a discussion that Esports cultivates leadership</a:t>
            </a:r>
            <a:endParaRPr dirty="0"/>
          </a:p>
        </p:txBody>
      </p:sp>
      <p:sp>
        <p:nvSpPr>
          <p:cNvPr id="594" name="Google Shape;594;p23"/>
          <p:cNvSpPr txBox="1"/>
          <p:nvPr/>
        </p:nvSpPr>
        <p:spPr>
          <a:xfrm>
            <a:off x="12290984" y="7126224"/>
            <a:ext cx="5006700" cy="4093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 b="0" i="0" u="none" strike="noStrike" cap="none" dirty="0">
                <a:solidFill>
                  <a:srgbClr val="000000"/>
                </a:solidFill>
                <a:latin typeface="Ubuntu"/>
                <a:ea typeface="Ubuntu"/>
                <a:cs typeface="Ubuntu"/>
                <a:sym typeface="Ubuntu"/>
              </a:rPr>
              <a:t>Triangulation of findings</a:t>
            </a:r>
            <a:endParaRPr dirty="0"/>
          </a:p>
        </p:txBody>
      </p:sp>
      <p:sp>
        <p:nvSpPr>
          <p:cNvPr id="595" name="Google Shape;595;p23"/>
          <p:cNvSpPr/>
          <p:nvPr/>
        </p:nvSpPr>
        <p:spPr>
          <a:xfrm>
            <a:off x="2857465" y="4785389"/>
            <a:ext cx="1183091" cy="1283432"/>
          </a:xfrm>
          <a:custGeom>
            <a:avLst/>
            <a:gdLst/>
            <a:ahLst/>
            <a:cxnLst/>
            <a:rect l="l" t="t" r="r" b="b"/>
            <a:pathLst>
              <a:path w="1183091" h="1283432" extrusionOk="0">
                <a:moveTo>
                  <a:pt x="0" y="0"/>
                </a:moveTo>
                <a:lnTo>
                  <a:pt x="1183091" y="0"/>
                </a:lnTo>
                <a:lnTo>
                  <a:pt x="1183091" y="1283432"/>
                </a:lnTo>
                <a:lnTo>
                  <a:pt x="0" y="12834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96" name="Google Shape;596;p23"/>
          <p:cNvSpPr/>
          <p:nvPr/>
        </p:nvSpPr>
        <p:spPr>
          <a:xfrm>
            <a:off x="14349746" y="4785389"/>
            <a:ext cx="889068" cy="1283432"/>
          </a:xfrm>
          <a:custGeom>
            <a:avLst/>
            <a:gdLst/>
            <a:ahLst/>
            <a:cxnLst/>
            <a:rect l="l" t="t" r="r" b="b"/>
            <a:pathLst>
              <a:path w="889068" h="1283432" extrusionOk="0">
                <a:moveTo>
                  <a:pt x="0" y="0"/>
                </a:moveTo>
                <a:lnTo>
                  <a:pt x="889069" y="0"/>
                </a:lnTo>
                <a:lnTo>
                  <a:pt x="889069" y="1283432"/>
                </a:lnTo>
                <a:lnTo>
                  <a:pt x="0" y="12834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97" name="Google Shape;597;p23"/>
          <p:cNvSpPr/>
          <p:nvPr/>
        </p:nvSpPr>
        <p:spPr>
          <a:xfrm>
            <a:off x="8528926" y="4828806"/>
            <a:ext cx="1230147" cy="1196598"/>
          </a:xfrm>
          <a:custGeom>
            <a:avLst/>
            <a:gdLst/>
            <a:ahLst/>
            <a:cxnLst/>
            <a:rect l="l" t="t" r="r" b="b"/>
            <a:pathLst>
              <a:path w="1230147" h="1196598" extrusionOk="0">
                <a:moveTo>
                  <a:pt x="0" y="0"/>
                </a:moveTo>
                <a:lnTo>
                  <a:pt x="1230148" y="0"/>
                </a:lnTo>
                <a:lnTo>
                  <a:pt x="1230148" y="1196598"/>
                </a:lnTo>
                <a:lnTo>
                  <a:pt x="0" y="119659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98" name="Google Shape;598;p23"/>
          <p:cNvSpPr txBox="1"/>
          <p:nvPr/>
        </p:nvSpPr>
        <p:spPr>
          <a:xfrm>
            <a:off x="6803454" y="317236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Findings</a:t>
            </a:r>
            <a:endParaRPr dirty="0"/>
          </a:p>
        </p:txBody>
      </p:sp>
      <p:sp>
        <p:nvSpPr>
          <p:cNvPr id="599" name="Google Shape;599;p23"/>
          <p:cNvSpPr txBox="1"/>
          <p:nvPr/>
        </p:nvSpPr>
        <p:spPr>
          <a:xfrm>
            <a:off x="1108464" y="317236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Explored dynamic intersection</a:t>
            </a:r>
            <a:endParaRPr dirty="0"/>
          </a:p>
        </p:txBody>
      </p:sp>
      <p:sp>
        <p:nvSpPr>
          <p:cNvPr id="600" name="Google Shape;600;p23"/>
          <p:cNvSpPr txBox="1"/>
          <p:nvPr/>
        </p:nvSpPr>
        <p:spPr>
          <a:xfrm>
            <a:off x="12453735" y="3172360"/>
            <a:ext cx="4681092" cy="596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502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0" u="none" strike="noStrike" cap="none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Methodological perspective</a:t>
            </a:r>
            <a:endParaRPr dirty="0"/>
          </a:p>
        </p:txBody>
      </p:sp>
      <p:sp>
        <p:nvSpPr>
          <p:cNvPr id="601" name="Google Shape;601;p23"/>
          <p:cNvSpPr/>
          <p:nvPr/>
        </p:nvSpPr>
        <p:spPr>
          <a:xfrm rot="-5400000">
            <a:off x="-402210" y="1620370"/>
            <a:ext cx="2109838" cy="425804"/>
          </a:xfrm>
          <a:custGeom>
            <a:avLst/>
            <a:gdLst/>
            <a:ahLst/>
            <a:cxnLst/>
            <a:rect l="l" t="t" r="r" b="b"/>
            <a:pathLst>
              <a:path w="2109838" h="425804" extrusionOk="0">
                <a:moveTo>
                  <a:pt x="0" y="0"/>
                </a:moveTo>
                <a:lnTo>
                  <a:pt x="2109838" y="0"/>
                </a:lnTo>
                <a:lnTo>
                  <a:pt x="2109838" y="425804"/>
                </a:lnTo>
                <a:lnTo>
                  <a:pt x="0" y="4258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 amt="30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02" name="Google Shape;602;p23"/>
          <p:cNvSpPr/>
          <p:nvPr/>
        </p:nvSpPr>
        <p:spPr>
          <a:xfrm rot="-5400000">
            <a:off x="-402210" y="-1012367"/>
            <a:ext cx="2109838" cy="425804"/>
          </a:xfrm>
          <a:custGeom>
            <a:avLst/>
            <a:gdLst/>
            <a:ahLst/>
            <a:cxnLst/>
            <a:rect l="l" t="t" r="r" b="b"/>
            <a:pathLst>
              <a:path w="2109838" h="425804" extrusionOk="0">
                <a:moveTo>
                  <a:pt x="0" y="0"/>
                </a:moveTo>
                <a:lnTo>
                  <a:pt x="2109838" y="0"/>
                </a:lnTo>
                <a:lnTo>
                  <a:pt x="2109838" y="425804"/>
                </a:lnTo>
                <a:lnTo>
                  <a:pt x="0" y="4258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 amt="30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03" name="Google Shape;603;p23"/>
          <p:cNvSpPr/>
          <p:nvPr/>
        </p:nvSpPr>
        <p:spPr>
          <a:xfrm rot="-5400000">
            <a:off x="16580372" y="1620370"/>
            <a:ext cx="2109838" cy="425804"/>
          </a:xfrm>
          <a:custGeom>
            <a:avLst/>
            <a:gdLst/>
            <a:ahLst/>
            <a:cxnLst/>
            <a:rect l="l" t="t" r="r" b="b"/>
            <a:pathLst>
              <a:path w="2109838" h="425804" extrusionOk="0">
                <a:moveTo>
                  <a:pt x="0" y="0"/>
                </a:moveTo>
                <a:lnTo>
                  <a:pt x="2109838" y="0"/>
                </a:lnTo>
                <a:lnTo>
                  <a:pt x="2109838" y="425804"/>
                </a:lnTo>
                <a:lnTo>
                  <a:pt x="0" y="4258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 amt="30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04" name="Google Shape;604;p23"/>
          <p:cNvSpPr/>
          <p:nvPr/>
        </p:nvSpPr>
        <p:spPr>
          <a:xfrm rot="-5400000">
            <a:off x="16580372" y="-1012367"/>
            <a:ext cx="2109838" cy="425804"/>
          </a:xfrm>
          <a:custGeom>
            <a:avLst/>
            <a:gdLst/>
            <a:ahLst/>
            <a:cxnLst/>
            <a:rect l="l" t="t" r="r" b="b"/>
            <a:pathLst>
              <a:path w="2109838" h="425804" extrusionOk="0">
                <a:moveTo>
                  <a:pt x="0" y="0"/>
                </a:moveTo>
                <a:lnTo>
                  <a:pt x="2109838" y="0"/>
                </a:lnTo>
                <a:lnTo>
                  <a:pt x="2109838" y="425804"/>
                </a:lnTo>
                <a:lnTo>
                  <a:pt x="0" y="4258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 amt="30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7279"/>
        </a:solidFill>
        <a:effectLst/>
      </p:bgPr>
    </p:bg>
    <p:spTree>
      <p:nvGrpSpPr>
        <p:cNvPr id="1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Google Shape;640;p26"/>
          <p:cNvSpPr txBox="1"/>
          <p:nvPr/>
        </p:nvSpPr>
        <p:spPr>
          <a:xfrm>
            <a:off x="11088484" y="800690"/>
            <a:ext cx="6170700" cy="434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630" b="0" i="0" u="none" strike="noStrike" cap="none">
                <a:solidFill>
                  <a:srgbClr val="FFFFFF"/>
                </a:solidFill>
                <a:latin typeface="Zilla Slab"/>
                <a:ea typeface="Zilla Slab"/>
                <a:cs typeface="Zilla Slab"/>
                <a:sym typeface="Zilla Slab"/>
              </a:rPr>
              <a:t>Thank</a:t>
            </a:r>
            <a:endParaRPr/>
          </a:p>
          <a:p>
            <a: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630" b="0" i="0" u="none" strike="noStrike" cap="none">
                <a:solidFill>
                  <a:srgbClr val="FFFFFF"/>
                </a:solidFill>
                <a:latin typeface="Zilla Slab"/>
                <a:ea typeface="Zilla Slab"/>
                <a:cs typeface="Zilla Slab"/>
                <a:sym typeface="Zilla Slab"/>
              </a:rPr>
              <a:t>You</a:t>
            </a:r>
            <a:endParaRPr/>
          </a:p>
        </p:txBody>
      </p:sp>
      <p:sp>
        <p:nvSpPr>
          <p:cNvPr id="641" name="Google Shape;641;p26"/>
          <p:cNvSpPr/>
          <p:nvPr/>
        </p:nvSpPr>
        <p:spPr>
          <a:xfrm>
            <a:off x="13342296" y="5341296"/>
            <a:ext cx="4945704" cy="4945704"/>
          </a:xfrm>
          <a:custGeom>
            <a:avLst/>
            <a:gdLst/>
            <a:ahLst/>
            <a:cxnLst/>
            <a:rect l="l" t="t" r="r" b="b"/>
            <a:pathLst>
              <a:path w="4945704" h="4945704" extrusionOk="0">
                <a:moveTo>
                  <a:pt x="0" y="0"/>
                </a:moveTo>
                <a:lnTo>
                  <a:pt x="4945704" y="0"/>
                </a:lnTo>
                <a:lnTo>
                  <a:pt x="4945704" y="4945704"/>
                </a:lnTo>
                <a:lnTo>
                  <a:pt x="0" y="49457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57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42" name="Google Shape;642;p26"/>
          <p:cNvSpPr/>
          <p:nvPr/>
        </p:nvSpPr>
        <p:spPr>
          <a:xfrm rot="-5400000">
            <a:off x="0" y="16114"/>
            <a:ext cx="4925849" cy="4925849"/>
          </a:xfrm>
          <a:custGeom>
            <a:avLst/>
            <a:gdLst/>
            <a:ahLst/>
            <a:cxnLst/>
            <a:rect l="l" t="t" r="r" b="b"/>
            <a:pathLst>
              <a:path w="4925849" h="4925849" extrusionOk="0">
                <a:moveTo>
                  <a:pt x="0" y="0"/>
                </a:moveTo>
                <a:lnTo>
                  <a:pt x="4925849" y="0"/>
                </a:lnTo>
                <a:lnTo>
                  <a:pt x="4925849" y="4925849"/>
                </a:lnTo>
                <a:lnTo>
                  <a:pt x="0" y="49258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 amt="28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52" name="Google Shape;652;p26"/>
          <p:cNvSpPr txBox="1"/>
          <p:nvPr/>
        </p:nvSpPr>
        <p:spPr>
          <a:xfrm>
            <a:off x="2029285" y="6302910"/>
            <a:ext cx="6096000" cy="583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707" dirty="0">
                <a:solidFill>
                  <a:srgbClr val="FFFFFF"/>
                </a:solidFill>
                <a:latin typeface="Ubuntu"/>
                <a:sym typeface="Ubuntu"/>
              </a:rPr>
              <a:t>Chris Manley</a:t>
            </a:r>
            <a:endParaRPr dirty="0"/>
          </a:p>
        </p:txBody>
      </p:sp>
      <p:grpSp>
        <p:nvGrpSpPr>
          <p:cNvPr id="653" name="Google Shape;653;p26"/>
          <p:cNvGrpSpPr/>
          <p:nvPr/>
        </p:nvGrpSpPr>
        <p:grpSpPr>
          <a:xfrm>
            <a:off x="4925849" y="0"/>
            <a:ext cx="4958078" cy="4958078"/>
            <a:chOff x="0" y="0"/>
            <a:chExt cx="812800" cy="812800"/>
          </a:xfrm>
        </p:grpSpPr>
        <p:sp>
          <p:nvSpPr>
            <p:cNvPr id="654" name="Google Shape;654;p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F0F1">
                <a:alpha val="34901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3333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7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" name="Google Shape;704;p28"/>
          <p:cNvSpPr txBox="1"/>
          <p:nvPr/>
        </p:nvSpPr>
        <p:spPr>
          <a:xfrm>
            <a:off x="4012163" y="434415"/>
            <a:ext cx="10151706" cy="2985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859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References</a:t>
            </a:r>
            <a:endParaRPr dirty="0"/>
          </a:p>
        </p:txBody>
      </p:sp>
      <p:sp>
        <p:nvSpPr>
          <p:cNvPr id="708" name="Google Shape;708;p28"/>
          <p:cNvSpPr txBox="1"/>
          <p:nvPr/>
        </p:nvSpPr>
        <p:spPr>
          <a:xfrm>
            <a:off x="335902" y="2966495"/>
            <a:ext cx="17560211" cy="7195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Barros, J.A. (2017) Silhouette photography of people gathered together on cliff.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/photos/silhouette-photography-of-people-gathered-together-on-cliff-i5Kx0P8A0d4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Bryman, A. (2016) Social research methods. 5th </a:t>
            </a:r>
            <a:r>
              <a:rPr lang="en-US" dirty="0" err="1">
                <a:sym typeface="Assistant"/>
              </a:rPr>
              <a:t>edn</a:t>
            </a:r>
            <a:r>
              <a:rPr lang="en-US" dirty="0">
                <a:sym typeface="Assistant"/>
              </a:rPr>
              <a:t>. Oxford: Oxford University Press.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Byrne, A.M. (2020) ‘Using esports to teach bystander leadership and collaboration for students in STEM’, About Campus, 25(1), pp. 24–27. Available at: https://</a:t>
            </a:r>
            <a:r>
              <a:rPr lang="en-US" dirty="0" err="1">
                <a:sym typeface="Assistant"/>
              </a:rPr>
              <a:t>doi.org</a:t>
            </a:r>
            <a:r>
              <a:rPr lang="en-US" dirty="0">
                <a:sym typeface="Assistant"/>
              </a:rPr>
              <a:t>/10.1177/1086482220906286 (Accessed: 5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Cohen, L., Manion, L. and Morrison, K. (2018) Research methods in education. 8th </a:t>
            </a:r>
            <a:r>
              <a:rPr lang="en-US" dirty="0" err="1">
                <a:sym typeface="Assistant"/>
              </a:rPr>
              <a:t>edn</a:t>
            </a:r>
            <a:r>
              <a:rPr lang="en-US" dirty="0">
                <a:sym typeface="Assistant"/>
              </a:rPr>
              <a:t>. London: Routledge.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Creswell, J.W. and Creswell, J.D. (2018) Research design: Qualitative, quantitative, and mixed methods approaches. 5th </a:t>
            </a:r>
            <a:r>
              <a:rPr lang="en-US" dirty="0" err="1">
                <a:sym typeface="Assistant"/>
              </a:rPr>
              <a:t>edn</a:t>
            </a:r>
            <a:r>
              <a:rPr lang="en-US" dirty="0">
                <a:sym typeface="Assistant"/>
              </a:rPr>
              <a:t>. Thousand Oaks, CA: SAGE.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Du </a:t>
            </a:r>
            <a:r>
              <a:rPr lang="en-US" dirty="0" err="1">
                <a:sym typeface="Assistant"/>
              </a:rPr>
              <a:t>Preez</a:t>
            </a:r>
            <a:r>
              <a:rPr lang="en-US" dirty="0">
                <a:sym typeface="Assistant"/>
              </a:rPr>
              <a:t>, P. (2017) People laughing and talking outside during daytime.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/photos/people-laughing-and-talking-outside-during-daytime-nF8xhLMmg0c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Egan, J. (2022) ‘Games in leadership learning’, New Directions for Student Leadership, 2022(174), pp. 7–9. Available at: https://</a:t>
            </a:r>
            <a:r>
              <a:rPr lang="en-US" dirty="0" err="1">
                <a:sym typeface="Assistant"/>
              </a:rPr>
              <a:t>doi.org</a:t>
            </a:r>
            <a:r>
              <a:rPr lang="en-US" dirty="0">
                <a:sym typeface="Assistant"/>
              </a:rPr>
              <a:t>/10.1002/yd.20494 (Accessed: 5 February 2025).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Evolutesix</a:t>
            </a:r>
            <a:r>
              <a:rPr lang="en-US" dirty="0">
                <a:sym typeface="Assistant"/>
              </a:rPr>
              <a:t> (2024) ‘Steve Jobs Used This Genius Strategy to Rescue Apple from Death’, LinkedIn. Available at: https://</a:t>
            </a:r>
            <a:r>
              <a:rPr lang="en-US" dirty="0" err="1">
                <a:sym typeface="Assistant"/>
              </a:rPr>
              <a:t>www.linkedin.com</a:t>
            </a:r>
            <a:r>
              <a:rPr lang="en-US" dirty="0">
                <a:sym typeface="Assistant"/>
              </a:rPr>
              <a:t>/pulse/steve-jobs-used-genius-strategy-rescue-apple-from-death-evolutesix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Forbes (2025) Bill Gates. Available at: https://</a:t>
            </a:r>
            <a:r>
              <a:rPr lang="en-US" dirty="0" err="1">
                <a:sym typeface="Assistant"/>
              </a:rPr>
              <a:t>www.forbes.com</a:t>
            </a:r>
            <a:r>
              <a:rPr lang="en-US" dirty="0">
                <a:sym typeface="Assistant"/>
              </a:rPr>
              <a:t>/profile/bill-gates/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Forouzani</a:t>
            </a:r>
            <a:r>
              <a:rPr lang="en-US" dirty="0">
                <a:sym typeface="Assistant"/>
              </a:rPr>
              <a:t>, A. (2019) White wooden rack.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/photos/white-wooden-rack-v31lgBn5114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Gogus</a:t>
            </a:r>
            <a:r>
              <a:rPr lang="en-US" dirty="0">
                <a:sym typeface="Assistant"/>
              </a:rPr>
              <a:t>, A. (2012) ‘Action research and reflective practice: Toward a holistic view’, Educational Technology &amp; Society, 15(1), pp. 20–31. Available at: https://</a:t>
            </a:r>
            <a:r>
              <a:rPr lang="en-US" dirty="0" err="1">
                <a:sym typeface="Assistant"/>
              </a:rPr>
              <a:t>www.jstor.org</a:t>
            </a:r>
            <a:r>
              <a:rPr lang="en-US" dirty="0">
                <a:sym typeface="Assistant"/>
              </a:rPr>
              <a:t>/stable/jeductechsoci.15.1.20 (Accessed: 5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Hewett, K.J.E. (2022) ‘Youth gamers and their collaborative 21st-century leadership skills’, New Directions for Student Leadership, 2022(174), pp. 99–109. Available at: https://</a:t>
            </a:r>
            <a:r>
              <a:rPr lang="en-US" dirty="0" err="1">
                <a:sym typeface="Assistant"/>
              </a:rPr>
              <a:t>doi.org</a:t>
            </a:r>
            <a:r>
              <a:rPr lang="en-US" dirty="0">
                <a:sym typeface="Assistant"/>
              </a:rPr>
              <a:t>/10.1002/yd.20503 (Accessed: 5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Jenkins, D.M. and Pickett, M.L. (2022) ‘Getting your leadership game on in virtual environments’, New Directions for Student Leadership, 2022(174), pp. 63–71. Available at: https://</a:t>
            </a:r>
            <a:r>
              <a:rPr lang="en-US" dirty="0" err="1">
                <a:sym typeface="Assistant"/>
              </a:rPr>
              <a:t>doi.org</a:t>
            </a:r>
            <a:r>
              <a:rPr lang="en-US" dirty="0">
                <a:sym typeface="Assistant"/>
              </a:rPr>
              <a:t>/10.1002/yd.20500 (Accessed: 5 February 2025).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Kehmeier</a:t>
            </a:r>
            <a:r>
              <a:rPr lang="en-US" dirty="0">
                <a:sym typeface="Assistant"/>
              </a:rPr>
              <a:t>, A (2020.) View of two persons’ hands.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/photos/view-of-two-persons-hands-lyiKExA4zQA (Accessed: 7 February 2025).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0F1"/>
        </a:solidFill>
        <a:effectLst/>
      </p:bgPr>
    </p:bg>
    <p:spTree>
      <p:nvGrpSpPr>
        <p:cNvPr id="1" name="Shape 703">
          <a:extLst>
            <a:ext uri="{FF2B5EF4-FFF2-40B4-BE49-F238E27FC236}">
              <a16:creationId xmlns:a16="http://schemas.microsoft.com/office/drawing/2014/main" id="{F01D88C3-F89A-11CD-4273-C75077DF1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4" name="Google Shape;704;p28">
            <a:extLst>
              <a:ext uri="{FF2B5EF4-FFF2-40B4-BE49-F238E27FC236}">
                <a16:creationId xmlns:a16="http://schemas.microsoft.com/office/drawing/2014/main" id="{E22E8E99-2370-D90D-07B1-7451AC35320B}"/>
              </a:ext>
            </a:extLst>
          </p:cNvPr>
          <p:cNvSpPr txBox="1"/>
          <p:nvPr/>
        </p:nvSpPr>
        <p:spPr>
          <a:xfrm>
            <a:off x="4012163" y="434415"/>
            <a:ext cx="10151706" cy="29858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859" b="0" i="0" u="none" strike="noStrike" cap="none" dirty="0">
                <a:solidFill>
                  <a:srgbClr val="000000"/>
                </a:solidFill>
                <a:latin typeface="Zilla Slab"/>
                <a:ea typeface="Zilla Slab"/>
                <a:cs typeface="Zilla Slab"/>
                <a:sym typeface="Zilla Slab"/>
              </a:rPr>
              <a:t>References</a:t>
            </a:r>
            <a:endParaRPr dirty="0"/>
          </a:p>
        </p:txBody>
      </p:sp>
      <p:sp>
        <p:nvSpPr>
          <p:cNvPr id="708" name="Google Shape;708;p28">
            <a:extLst>
              <a:ext uri="{FF2B5EF4-FFF2-40B4-BE49-F238E27FC236}">
                <a16:creationId xmlns:a16="http://schemas.microsoft.com/office/drawing/2014/main" id="{0763834B-DE42-D67C-6039-17B35A5AB3AF}"/>
              </a:ext>
            </a:extLst>
          </p:cNvPr>
          <p:cNvSpPr txBox="1"/>
          <p:nvPr/>
        </p:nvSpPr>
        <p:spPr>
          <a:xfrm>
            <a:off x="335902" y="2966495"/>
            <a:ext cx="17560211" cy="7195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Making Teams Work (2020) Taking ownership. Available at: https://</a:t>
            </a:r>
            <a:r>
              <a:rPr lang="en-US" dirty="0" err="1">
                <a:sym typeface="Assistant"/>
              </a:rPr>
              <a:t>makingteamswork.co</a:t>
            </a:r>
            <a:r>
              <a:rPr lang="en-US" dirty="0">
                <a:sym typeface="Assistant"/>
              </a:rPr>
              <a:t>/2020/08/17/taking-ownership/ (Accessed: 7</a:t>
            </a:r>
            <a:r>
              <a:rPr lang="en-US" baseline="30000" dirty="0">
                <a:sym typeface="Assistant"/>
              </a:rPr>
              <a:t>th</a:t>
            </a:r>
            <a:r>
              <a:rPr lang="en-US" dirty="0">
                <a:sym typeface="Assistant"/>
              </a:rPr>
              <a:t> February 2025)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McNiff, J. and Whitehead, J. (2013) Action research: Principles and practice. 3rd </a:t>
            </a:r>
            <a:r>
              <a:rPr lang="en-US" dirty="0" err="1">
                <a:sym typeface="Assistant"/>
              </a:rPr>
              <a:t>edn</a:t>
            </a:r>
            <a:r>
              <a:rPr lang="en-US" dirty="0">
                <a:sym typeface="Assistant"/>
              </a:rPr>
              <a:t>. London: Routledge.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Mercer, J. (2007) ‘The challenges of insider research in educational institutions: Wielding a double‐edged sword’, Oxford Review of Education, 33(1), pp. 1–17. Available at: https://</a:t>
            </a:r>
            <a:r>
              <a:rPr lang="en-US" dirty="0" err="1">
                <a:sym typeface="Assistant"/>
              </a:rPr>
              <a:t>doi.org</a:t>
            </a:r>
            <a:r>
              <a:rPr lang="en-US" dirty="0">
                <a:sym typeface="Assistant"/>
              </a:rPr>
              <a:t>/10.1080/03054980601094651 (Accessed: 5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Perkins, P (2017) Assorted notepads.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/photos/assorted-notepads-ETRPjvb0KM0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Picchiottino</a:t>
            </a:r>
            <a:r>
              <a:rPr lang="en-US" dirty="0">
                <a:sym typeface="Assistant"/>
              </a:rPr>
              <a:t>, D. (2021) White and black chess board.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/photos/white-and-black-chess-board-itHFvqW09yM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Piggott, L.V. and </a:t>
            </a:r>
            <a:r>
              <a:rPr lang="en-US" dirty="0" err="1">
                <a:sym typeface="Assistant"/>
              </a:rPr>
              <a:t>Tjønndal</a:t>
            </a:r>
            <a:r>
              <a:rPr lang="en-US" dirty="0">
                <a:sym typeface="Assistant"/>
              </a:rPr>
              <a:t>, A. (2023) ‘Gender, positionality, and inclusion in esports leadership’, International Review for the Sociology of Sport, 58(7), pp. 1019–1036. Available at: https://</a:t>
            </a:r>
            <a:r>
              <a:rPr lang="en-US" dirty="0" err="1">
                <a:sym typeface="Assistant"/>
              </a:rPr>
              <a:t>doi.org</a:t>
            </a:r>
            <a:r>
              <a:rPr lang="en-US" dirty="0">
                <a:sym typeface="Assistant"/>
              </a:rPr>
              <a:t>/10.1177/10126902231206652 (Accessed: 5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Pierce, R. (2023) Research methods in politics and international relations. London: SAGE.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Pizzo, A.D. et al. (2022) ‘Sensemaking of novelty: The dynamic nature of integrating esports within a traditional sport organization’, Sport Management Review, 25(3), pp. 383–405. Available at: https://</a:t>
            </a:r>
            <a:r>
              <a:rPr lang="en-US" dirty="0" err="1">
                <a:sym typeface="Assistant"/>
              </a:rPr>
              <a:t>doi.org</a:t>
            </a:r>
            <a:r>
              <a:rPr lang="en-US" dirty="0">
                <a:sym typeface="Assistant"/>
              </a:rPr>
              <a:t>/10.1080/14413523.2021.1935609 (Accessed: 5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Saunders, M., Lewis, P. and Thornhill, A. (2019) Research methods for business students. 8th </a:t>
            </a:r>
            <a:r>
              <a:rPr lang="en-US" dirty="0" err="1">
                <a:sym typeface="Assistant"/>
              </a:rPr>
              <a:t>edn</a:t>
            </a:r>
            <a:r>
              <a:rPr lang="en-US" dirty="0">
                <a:sym typeface="Assistant"/>
              </a:rPr>
              <a:t>. Harlow: Pearson.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Silicon UK (2024) ‘Linux Creator Linus Torvalds Plays Down AI Fears’, Silicon UK. Available at: https://</a:t>
            </a:r>
            <a:r>
              <a:rPr lang="en-US" dirty="0" err="1">
                <a:sym typeface="Assistant"/>
              </a:rPr>
              <a:t>www.silicon.co.uk</a:t>
            </a:r>
            <a:r>
              <a:rPr lang="en-US" dirty="0">
                <a:sym typeface="Assistant"/>
              </a:rPr>
              <a:t>/e-innovation/linux-linus-torvalds-ai-fears-171892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Silverman, D. (2020) Qualitative research. 5th </a:t>
            </a:r>
            <a:r>
              <a:rPr lang="en-US" dirty="0" err="1">
                <a:sym typeface="Assistant"/>
              </a:rPr>
              <a:t>edn</a:t>
            </a:r>
            <a:r>
              <a:rPr lang="en-US" dirty="0">
                <a:sym typeface="Assistant"/>
              </a:rPr>
              <a:t>. London: SAGE.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Shalabaieva</a:t>
            </a:r>
            <a:r>
              <a:rPr lang="en-US" dirty="0">
                <a:sym typeface="Assistant"/>
              </a:rPr>
              <a:t>, M. (n.d.) A couple of cell phones sitting next to each other.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/photos/a-couple-of-cell-phones-sitting-next-to-each-other-M0K3mz7BReo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Skorupskas</a:t>
            </a:r>
            <a:r>
              <a:rPr lang="en-US" dirty="0">
                <a:sym typeface="Assistant"/>
              </a:rPr>
              <a:t>, P. (2016) Person holding camera lens.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/photos/person-holding-camera-lens-7KLa-xLbSXA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Spiske</a:t>
            </a:r>
            <a:r>
              <a:rPr lang="en-US" dirty="0">
                <a:sym typeface="Assistant"/>
              </a:rPr>
              <a:t>, M. (2021) Padlocks on gray steel fence.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/photos/padlocks-on-gray-steel-fence-UphDp1J3kWo (Accessed: 7 February 2025).</a:t>
            </a:r>
          </a:p>
          <a:p>
            <a:pPr>
              <a:lnSpc>
                <a:spcPct val="167005"/>
              </a:lnSpc>
            </a:pPr>
            <a:r>
              <a:rPr lang="en-US" dirty="0">
                <a:sym typeface="Assistant"/>
              </a:rPr>
              <a:t>The Resilient Mind (2024) ‘Why You Are Not Succeeding - Simon Sinek’, The Resilient Mind. Available at: https://</a:t>
            </a:r>
            <a:r>
              <a:rPr lang="en-US" dirty="0" err="1">
                <a:sym typeface="Assistant"/>
              </a:rPr>
              <a:t>shows.acast.com</a:t>
            </a:r>
            <a:r>
              <a:rPr lang="en-US" dirty="0">
                <a:sym typeface="Assistant"/>
              </a:rPr>
              <a:t>/the-resilient-mind/episodes/why-you-are-not-succeeding-</a:t>
            </a:r>
            <a:r>
              <a:rPr lang="en-US" dirty="0" err="1">
                <a:sym typeface="Assistant"/>
              </a:rPr>
              <a:t>simon</a:t>
            </a:r>
            <a:r>
              <a:rPr lang="en-US" dirty="0">
                <a:sym typeface="Assistant"/>
              </a:rPr>
              <a:t>-</a:t>
            </a:r>
            <a:r>
              <a:rPr lang="en-US" dirty="0" err="1">
                <a:sym typeface="Assistant"/>
              </a:rPr>
              <a:t>sinke</a:t>
            </a:r>
            <a:r>
              <a:rPr lang="en-US" dirty="0">
                <a:sym typeface="Assistant"/>
              </a:rPr>
              <a:t> (Accessed: 6 February 2025).</a:t>
            </a:r>
          </a:p>
          <a:p>
            <a:pPr>
              <a:lnSpc>
                <a:spcPct val="167005"/>
              </a:lnSpc>
            </a:pPr>
            <a:r>
              <a:rPr lang="en-US" dirty="0" err="1">
                <a:sym typeface="Assistant"/>
              </a:rPr>
              <a:t>Stecanella</a:t>
            </a:r>
            <a:r>
              <a:rPr lang="en-US" dirty="0">
                <a:sym typeface="Assistant"/>
              </a:rPr>
              <a:t>, G (2019) Woman standing on ice. Available at: https://</a:t>
            </a:r>
            <a:r>
              <a:rPr lang="en-US" dirty="0" err="1">
                <a:sym typeface="Assistant"/>
              </a:rPr>
              <a:t>unsplash.com</a:t>
            </a:r>
            <a:r>
              <a:rPr lang="en-US" dirty="0">
                <a:sym typeface="Assistant"/>
              </a:rPr>
              <a:t>/photos/woman-standing-on-ice-EefsBN5B5GE (Accessed: 7 February 2025).</a:t>
            </a:r>
          </a:p>
        </p:txBody>
      </p:sp>
    </p:spTree>
    <p:extLst>
      <p:ext uri="{BB962C8B-B14F-4D97-AF65-F5344CB8AC3E}">
        <p14:creationId xmlns:p14="http://schemas.microsoft.com/office/powerpoint/2010/main" val="14921862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2072</TotalTime>
  <Words>2447</Words>
  <Application>Microsoft Macintosh PowerPoint</Application>
  <PresentationFormat>Custom</PresentationFormat>
  <Paragraphs>269</Paragraphs>
  <Slides>32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Assistant</vt:lpstr>
      <vt:lpstr>Ubuntu</vt:lpstr>
      <vt:lpstr>Hiragino Sans W4</vt:lpstr>
      <vt:lpstr>Arial</vt:lpstr>
      <vt:lpstr>Times New Roman</vt:lpstr>
      <vt:lpstr>Inter</vt:lpstr>
      <vt:lpstr>Zilla Slab</vt:lpstr>
      <vt:lpstr>Tw Cen MT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Christopher Manley</cp:lastModifiedBy>
  <cp:revision>1</cp:revision>
  <dcterms:modified xsi:type="dcterms:W3CDTF">2025-02-08T09:31:45Z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Theme:3</vt:lpwstr>
  </property>
  <property fmtid="{D5CDD505-2E9C-101B-9397-08002B2CF9AE}" pid="3" name="ClassificationContentMarkingHeaderText">
    <vt:lpwstr>PUBLIC / CYHOEDDUS</vt:lpwstr>
  </property>
</Properties>
</file>