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64E9C-D9EE-482A-9438-5EB4D93D8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0EA5B1-4C35-47CF-B8D6-E11E206D61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0B01E-9F03-4E44-942E-DE0B9FE26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C70EA-2318-4423-84CE-A9F964634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012E9-9556-4232-9B60-A37AF2F90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32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ADC40-ED41-4548-96E0-BE676250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C19F6-CF80-4F4D-ABDC-A3C73EC70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7028D-3903-4C47-ACFB-1A76D14FC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E72F9-36D1-453D-8936-0830EAD1D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1444F-87E5-42AB-999D-62ADC22F3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919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260B1-27F3-465D-AFA9-72BD74471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019E01-CFDD-4AC6-9FF5-E53C0245B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E4DF1-D07D-48E8-AC98-05359ED92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83BAF-3BB7-4E44-9FBA-8A0D6DCA9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4AFBE6-1F13-4477-A1C5-B5053AED1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28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4006D-F2B5-473C-B560-C17F4EA8B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DCAB1-00F4-49F8-8F96-EDBD77A744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9E85C0-5F94-42C0-8900-3512B19890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C7121-697A-42A4-8BA5-DFAC4BCDE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44C471-F2DC-42B0-9293-FF2EA66B3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8DCFB-4621-4D49-9FD4-EB7132F98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987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24358-14B8-4A7E-B0A6-64B8DCF66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40276C-6269-4FFF-8C3F-32AC39558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1C04D4-E730-4D73-B5FE-5B1FC6439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9AAE5B-0F3F-4C1F-8FDC-D690F2AF6F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E831AC-C17E-4956-BC75-5DE960799A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2D6B7A-3702-4BCF-A258-EE8D60EAD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1BABD7-8CA4-4BB9-8D4F-C5109CDFF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4C8E48-C975-4320-932B-18930C57E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776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15A04-0A54-47AF-B616-9CCAF5EDC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F41EBB-6D0F-4864-A1DF-87FB0F739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3B43A1-1F7D-4533-BD96-FFCDAD6C6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249018-F41D-4283-B978-83BE0D0AD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611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2F7B23-2FFA-4AD1-B244-708F1C066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4FD3E3-7FAB-400F-BE28-2FB7FBCA6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1055BA-B5F6-46A0-AD59-852F49AFF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36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18C33-8E68-4CA7-8D32-C386FF776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67813-6C3B-4B18-BB98-7F4D6B19B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727B4E-819A-4582-A9CA-D118EBEA6D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61028-9C94-4153-9B95-9CE7E93CC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D29E0-2EF1-41B5-9076-BCE252AA5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7D9552-7B5B-4307-BE72-346D0827A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194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491C7-E2FD-4F73-B437-821FC9BBD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902A1E-D335-4E4B-A03D-8726B444B2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F7B1A-CF71-4FF6-B080-1D44007629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3E2B6-8F8D-471A-A5FB-297D9F7DE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0D359-DBDF-4EF4-813E-DF65F9F16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E9CD06-1A41-4DF4-B50D-CE665E452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51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C5ABF-C843-4A3B-BBE4-E9DDFF268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F53AE-6E46-4252-80D5-3CAF39D58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FD2CE-4E0B-4A12-82CF-994600FBF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0712C-CA4E-4577-81C2-A30E9E3EE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0620E-A8BC-47F7-AF6D-5C8DD78FE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117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9202AD-D1F2-4F81-A5F1-C861A2440E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9E5ACF-FD1F-4729-B135-54296B8BC7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EEF8E-9477-491B-BEA5-D9CD6F3C9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B04A2-770B-4845-96C4-2095206F4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90907-DE0C-4E08-A835-0E1708EFF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77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2CDF08-F4E9-4DD5-9D62-A09A25961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71F2D-D043-44E9-B1E6-91DD6461E9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9C601-6B7C-4A6B-B0BD-148C2362B3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93DEF-C604-45F7-BE01-53BD3AF71DD1}" type="datetimeFigureOut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8DD52-D5F8-487C-BEEE-3ADBF1E391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BE168-FFAA-4EA3-B30E-4DA1F6111F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F90D9-2CED-44DB-94B1-C0E4F574F0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43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D425D-E5AD-4F0A-931F-092D195A1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960365"/>
            <a:ext cx="9231410" cy="2629641"/>
          </a:xfrm>
        </p:spPr>
        <p:txBody>
          <a:bodyPr anchor="b">
            <a:normAutofit/>
          </a:bodyPr>
          <a:lstStyle/>
          <a:p>
            <a:pPr algn="l"/>
            <a:r>
              <a:rPr lang="en-GB" sz="9600" b="1" dirty="0"/>
              <a:t>Andreea Nicolae</a:t>
            </a:r>
            <a:br>
              <a:rPr lang="en-GB" sz="8900" b="1" dirty="0"/>
            </a:br>
            <a:r>
              <a:rPr lang="en-GB" sz="4800" b="1" dirty="0"/>
              <a:t>Student ID 2019850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7B20DB-22CC-456A-89C9-E8BFF8A74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0924" y="3927096"/>
            <a:ext cx="7132335" cy="1540194"/>
          </a:xfrm>
        </p:spPr>
        <p:txBody>
          <a:bodyPr anchor="t">
            <a:noAutofit/>
          </a:bodyPr>
          <a:lstStyle/>
          <a:p>
            <a:pPr algn="l"/>
            <a:r>
              <a:rPr lang="en-GB" sz="2000" dirty="0"/>
              <a:t>Foreign Languages &amp; Cultural Awareness</a:t>
            </a:r>
          </a:p>
          <a:p>
            <a:pPr algn="l"/>
            <a:r>
              <a:rPr lang="en-GB" sz="2000" dirty="0"/>
              <a:t>BMIH 5003</a:t>
            </a:r>
          </a:p>
          <a:p>
            <a:pPr algn="l"/>
            <a:r>
              <a:rPr lang="en-GB" sz="2000" b="1" dirty="0"/>
              <a:t>Lecturer</a:t>
            </a:r>
          </a:p>
          <a:p>
            <a:pPr algn="l"/>
            <a:r>
              <a:rPr lang="en-GB" sz="2000" dirty="0"/>
              <a:t>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75982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BA682D3C-EEC5-4E7B-BA2F-12892C4DDE55}"/>
              </a:ext>
            </a:extLst>
          </p:cNvPr>
          <p:cNvSpPr/>
          <p:nvPr/>
        </p:nvSpPr>
        <p:spPr>
          <a:xfrm>
            <a:off x="2273016" y="169277"/>
            <a:ext cx="7645968" cy="65787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b="1" dirty="0">
              <a:solidFill>
                <a:srgbClr val="FFFF00"/>
              </a:solidFill>
            </a:endParaRPr>
          </a:p>
          <a:p>
            <a:pPr algn="ctr"/>
            <a:endParaRPr lang="en-GB" sz="4800" b="1" dirty="0">
              <a:solidFill>
                <a:srgbClr val="FFFF00"/>
              </a:solidFill>
            </a:endParaRPr>
          </a:p>
          <a:p>
            <a:pPr algn="ctr"/>
            <a:r>
              <a:rPr lang="en-GB" sz="4800" b="1" dirty="0">
                <a:solidFill>
                  <a:srgbClr val="FFFF00"/>
                </a:solidFill>
              </a:rPr>
              <a:t>ADVERTENCIA</a:t>
            </a:r>
            <a:endParaRPr lang="en-GB" sz="5400" b="1" dirty="0">
              <a:solidFill>
                <a:srgbClr val="FFFF00"/>
              </a:solidFill>
            </a:endParaRPr>
          </a:p>
          <a:p>
            <a:pPr algn="ctr"/>
            <a:r>
              <a:rPr lang="en-GB" sz="2800" b="1" dirty="0">
                <a:solidFill>
                  <a:schemeClr val="tx1"/>
                </a:solidFill>
              </a:rPr>
              <a:t>WARNING</a:t>
            </a:r>
          </a:p>
          <a:p>
            <a:pPr algn="ctr"/>
            <a:r>
              <a:rPr lang="en-GB" sz="4000" b="1" dirty="0">
                <a:solidFill>
                  <a:srgbClr val="FFFF00"/>
                </a:solidFill>
              </a:rPr>
              <a:t>SE ESTAN HACIENDO RENOVATIONES</a:t>
            </a: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Renovations are taking place</a:t>
            </a:r>
          </a:p>
          <a:p>
            <a:pPr algn="ctr"/>
            <a:endParaRPr lang="en-GB" sz="3200" b="1" dirty="0">
              <a:solidFill>
                <a:schemeClr val="tx1"/>
              </a:solidFill>
            </a:endParaRPr>
          </a:p>
          <a:p>
            <a:pPr algn="ctr"/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3E31BBA-4C5B-435A-AA11-48DAE0EBDF71}"/>
              </a:ext>
            </a:extLst>
          </p:cNvPr>
          <p:cNvSpPr/>
          <p:nvPr/>
        </p:nvSpPr>
        <p:spPr>
          <a:xfrm>
            <a:off x="5853684" y="671331"/>
            <a:ext cx="484632" cy="2106593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6779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27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Andreea Nicolae Student ID 2019850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Andreea Nicolae Student ID 2019850</dc:title>
  <dc:creator>Andreea Nicolae</dc:creator>
  <cp:lastModifiedBy>Andreea Nicolae</cp:lastModifiedBy>
  <cp:revision>5</cp:revision>
  <dcterms:created xsi:type="dcterms:W3CDTF">2022-03-13T09:47:44Z</dcterms:created>
  <dcterms:modified xsi:type="dcterms:W3CDTF">2022-03-13T11:06:17Z</dcterms:modified>
</cp:coreProperties>
</file>