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4"/>
  </p:notesMasterIdLst>
  <p:sldIdLst>
    <p:sldId id="256" r:id="rId2"/>
    <p:sldId id="277" r:id="rId3"/>
    <p:sldId id="257" r:id="rId4"/>
    <p:sldId id="258" r:id="rId5"/>
    <p:sldId id="259" r:id="rId6"/>
    <p:sldId id="271" r:id="rId7"/>
    <p:sldId id="272" r:id="rId8"/>
    <p:sldId id="276" r:id="rId9"/>
    <p:sldId id="278" r:id="rId10"/>
    <p:sldId id="274" r:id="rId11"/>
    <p:sldId id="275" r:id="rId12"/>
    <p:sldId id="273"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4DE480-FD1D-4093-B34C-17D10D03FA16}" v="3630" dt="2022-07-17T14:00:05.6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FC4DE480-FD1D-4093-B34C-17D10D03FA16}"/>
    <pc:docChg chg="modSld">
      <pc:chgData name="" userId="" providerId="" clId="Web-{FC4DE480-FD1D-4093-B34C-17D10D03FA16}" dt="2022-07-16T17:06:08.877" v="0" actId="20577"/>
      <pc:docMkLst>
        <pc:docMk/>
      </pc:docMkLst>
      <pc:sldChg chg="modSp">
        <pc:chgData name="" userId="" providerId="" clId="Web-{FC4DE480-FD1D-4093-B34C-17D10D03FA16}" dt="2022-07-16T17:06:08.877" v="0" actId="20577"/>
        <pc:sldMkLst>
          <pc:docMk/>
          <pc:sldMk cId="3424416483" sldId="257"/>
        </pc:sldMkLst>
        <pc:spChg chg="mod">
          <ac:chgData name="" userId="" providerId="" clId="Web-{FC4DE480-FD1D-4093-B34C-17D10D03FA16}" dt="2022-07-16T17:06:08.877" v="0" actId="20577"/>
          <ac:spMkLst>
            <pc:docMk/>
            <pc:sldMk cId="3424416483" sldId="257"/>
            <ac:spMk id="2" creationId="{DA9E51C8-3289-D9B6-D0EE-84F474FD068D}"/>
          </ac:spMkLst>
        </pc:spChg>
      </pc:sldChg>
    </pc:docChg>
  </pc:docChgLst>
  <pc:docChgLst>
    <pc:chgData name="Roxanne Finn (2121653)" userId="S::2121653@student.uwtsd.ac.uk::9c0fd9e9-f0d0-49d7-83fd-8776364ca6d9" providerId="AD" clId="Web-{FC4DE480-FD1D-4093-B34C-17D10D03FA16}"/>
    <pc:docChg chg="addSld delSld modSld addMainMaster delMainMaster modMainMaster">
      <pc:chgData name="Roxanne Finn (2121653)" userId="S::2121653@student.uwtsd.ac.uk::9c0fd9e9-f0d0-49d7-83fd-8776364ca6d9" providerId="AD" clId="Web-{FC4DE480-FD1D-4093-B34C-17D10D03FA16}" dt="2022-07-17T14:00:05.604" v="3476"/>
      <pc:docMkLst>
        <pc:docMk/>
      </pc:docMkLst>
      <pc:sldChg chg="addSp delSp modSp mod modTransition setBg modClrScheme addAnim delAnim setClrOvrMap chgLayout">
        <pc:chgData name="Roxanne Finn (2121653)" userId="S::2121653@student.uwtsd.ac.uk::9c0fd9e9-f0d0-49d7-83fd-8776364ca6d9" providerId="AD" clId="Web-{FC4DE480-FD1D-4093-B34C-17D10D03FA16}" dt="2022-07-17T13:39:33.435" v="3086"/>
        <pc:sldMkLst>
          <pc:docMk/>
          <pc:sldMk cId="109857222" sldId="256"/>
        </pc:sldMkLst>
        <pc:spChg chg="mod ord">
          <ac:chgData name="Roxanne Finn (2121653)" userId="S::2121653@student.uwtsd.ac.uk::9c0fd9e9-f0d0-49d7-83fd-8776364ca6d9" providerId="AD" clId="Web-{FC4DE480-FD1D-4093-B34C-17D10D03FA16}" dt="2022-07-16T19:16:56.343" v="1785" actId="20577"/>
          <ac:spMkLst>
            <pc:docMk/>
            <pc:sldMk cId="109857222" sldId="256"/>
            <ac:spMk id="2" creationId="{00000000-0000-0000-0000-000000000000}"/>
          </ac:spMkLst>
        </pc:spChg>
        <pc:spChg chg="del mod ord">
          <ac:chgData name="Roxanne Finn (2121653)" userId="S::2121653@student.uwtsd.ac.uk::9c0fd9e9-f0d0-49d7-83fd-8776364ca6d9" providerId="AD" clId="Web-{FC4DE480-FD1D-4093-B34C-17D10D03FA16}" dt="2022-07-16T19:05:04.023" v="1660"/>
          <ac:spMkLst>
            <pc:docMk/>
            <pc:sldMk cId="109857222" sldId="256"/>
            <ac:spMk id="3" creationId="{00000000-0000-0000-0000-000000000000}"/>
          </ac:spMkLst>
        </pc:spChg>
        <pc:spChg chg="add del">
          <ac:chgData name="Roxanne Finn (2121653)" userId="S::2121653@student.uwtsd.ac.uk::9c0fd9e9-f0d0-49d7-83fd-8776364ca6d9" providerId="AD" clId="Web-{FC4DE480-FD1D-4093-B34C-17D10D03FA16}" dt="2022-07-16T16:44:45.386" v="84"/>
          <ac:spMkLst>
            <pc:docMk/>
            <pc:sldMk cId="109857222" sldId="256"/>
            <ac:spMk id="8" creationId="{DA3C47C2-33A2-44B2-BEAB-FEB679075C24}"/>
          </ac:spMkLst>
        </pc:spChg>
        <pc:spChg chg="add del">
          <ac:chgData name="Roxanne Finn (2121653)" userId="S::2121653@student.uwtsd.ac.uk::9c0fd9e9-f0d0-49d7-83fd-8776364ca6d9" providerId="AD" clId="Web-{FC4DE480-FD1D-4093-B34C-17D10D03FA16}" dt="2022-07-16T16:44:45.386" v="84"/>
          <ac:spMkLst>
            <pc:docMk/>
            <pc:sldMk cId="109857222" sldId="256"/>
            <ac:spMk id="10" creationId="{AD182BA8-54AD-4D9F-8264-B0FA8BB47D7C}"/>
          </ac:spMkLst>
        </pc:spChg>
        <pc:spChg chg="add del">
          <ac:chgData name="Roxanne Finn (2121653)" userId="S::2121653@student.uwtsd.ac.uk::9c0fd9e9-f0d0-49d7-83fd-8776364ca6d9" providerId="AD" clId="Web-{FC4DE480-FD1D-4093-B34C-17D10D03FA16}" dt="2022-07-16T16:44:45.386" v="84"/>
          <ac:spMkLst>
            <pc:docMk/>
            <pc:sldMk cId="109857222" sldId="256"/>
            <ac:spMk id="12" creationId="{4ED83379-0499-45E1-AB78-6AA230F96442}"/>
          </ac:spMkLst>
        </pc:spChg>
        <pc:spChg chg="add del">
          <ac:chgData name="Roxanne Finn (2121653)" userId="S::2121653@student.uwtsd.ac.uk::9c0fd9e9-f0d0-49d7-83fd-8776364ca6d9" providerId="AD" clId="Web-{FC4DE480-FD1D-4093-B34C-17D10D03FA16}" dt="2022-07-16T16:44:45.386" v="84"/>
          <ac:spMkLst>
            <pc:docMk/>
            <pc:sldMk cId="109857222" sldId="256"/>
            <ac:spMk id="17" creationId="{DA3C47C2-33A2-44B2-BEAB-FEB679075C24}"/>
          </ac:spMkLst>
        </pc:spChg>
        <pc:spChg chg="add del">
          <ac:chgData name="Roxanne Finn (2121653)" userId="S::2121653@student.uwtsd.ac.uk::9c0fd9e9-f0d0-49d7-83fd-8776364ca6d9" providerId="AD" clId="Web-{FC4DE480-FD1D-4093-B34C-17D10D03FA16}" dt="2022-07-16T16:44:45.386" v="84"/>
          <ac:spMkLst>
            <pc:docMk/>
            <pc:sldMk cId="109857222" sldId="256"/>
            <ac:spMk id="19" creationId="{AD182BA8-54AD-4D9F-8264-B0FA8BB47D7C}"/>
          </ac:spMkLst>
        </pc:spChg>
        <pc:spChg chg="add del">
          <ac:chgData name="Roxanne Finn (2121653)" userId="S::2121653@student.uwtsd.ac.uk::9c0fd9e9-f0d0-49d7-83fd-8776364ca6d9" providerId="AD" clId="Web-{FC4DE480-FD1D-4093-B34C-17D10D03FA16}" dt="2022-07-16T16:44:45.386" v="84"/>
          <ac:spMkLst>
            <pc:docMk/>
            <pc:sldMk cId="109857222" sldId="256"/>
            <ac:spMk id="21" creationId="{4ED83379-0499-45E1-AB78-6AA230F96442}"/>
          </ac:spMkLst>
        </pc:spChg>
      </pc:sldChg>
      <pc:sldChg chg="addSp delSp modSp new mod modTransition setBg modClrScheme addAnim modAnim chgLayout">
        <pc:chgData name="Roxanne Finn (2121653)" userId="S::2121653@student.uwtsd.ac.uk::9c0fd9e9-f0d0-49d7-83fd-8776364ca6d9" providerId="AD" clId="Web-{FC4DE480-FD1D-4093-B34C-17D10D03FA16}" dt="2022-07-17T13:50:19.493" v="3208"/>
        <pc:sldMkLst>
          <pc:docMk/>
          <pc:sldMk cId="3424416483" sldId="257"/>
        </pc:sldMkLst>
        <pc:spChg chg="mod ord">
          <ac:chgData name="Roxanne Finn (2121653)" userId="S::2121653@student.uwtsd.ac.uk::9c0fd9e9-f0d0-49d7-83fd-8776364ca6d9" providerId="AD" clId="Web-{FC4DE480-FD1D-4093-B34C-17D10D03FA16}" dt="2022-07-17T13:27:16.787" v="3053" actId="20577"/>
          <ac:spMkLst>
            <pc:docMk/>
            <pc:sldMk cId="3424416483" sldId="257"/>
            <ac:spMk id="2" creationId="{DA9E51C8-3289-D9B6-D0EE-84F474FD068D}"/>
          </ac:spMkLst>
        </pc:spChg>
        <pc:spChg chg="del mod ord">
          <ac:chgData name="Roxanne Finn (2121653)" userId="S::2121653@student.uwtsd.ac.uk::9c0fd9e9-f0d0-49d7-83fd-8776364ca6d9" providerId="AD" clId="Web-{FC4DE480-FD1D-4093-B34C-17D10D03FA16}" dt="2022-07-16T16:44:50.433" v="85"/>
          <ac:spMkLst>
            <pc:docMk/>
            <pc:sldMk cId="3424416483" sldId="257"/>
            <ac:spMk id="3" creationId="{44527422-BC40-9AAC-6179-61FC7B072493}"/>
          </ac:spMkLst>
        </pc:spChg>
        <pc:spChg chg="add">
          <ac:chgData name="Roxanne Finn (2121653)" userId="S::2121653@student.uwtsd.ac.uk::9c0fd9e9-f0d0-49d7-83fd-8776364ca6d9" providerId="AD" clId="Web-{FC4DE480-FD1D-4093-B34C-17D10D03FA16}" dt="2022-07-16T16:44:50.433" v="85"/>
          <ac:spMkLst>
            <pc:docMk/>
            <pc:sldMk cId="3424416483" sldId="257"/>
            <ac:spMk id="8" creationId="{3EDD119B-6BFA-4C3F-90CE-97DAFD604ECC}"/>
          </ac:spMkLst>
        </pc:spChg>
        <pc:cxnChg chg="add">
          <ac:chgData name="Roxanne Finn (2121653)" userId="S::2121653@student.uwtsd.ac.uk::9c0fd9e9-f0d0-49d7-83fd-8776364ca6d9" providerId="AD" clId="Web-{FC4DE480-FD1D-4093-B34C-17D10D03FA16}" dt="2022-07-16T16:44:50.433" v="85"/>
          <ac:cxnSpMkLst>
            <pc:docMk/>
            <pc:sldMk cId="3424416483" sldId="257"/>
            <ac:cxnSpMk id="10" creationId="{DC1572D0-F0FD-4D84-8F82-DC59140EB9BB}"/>
          </ac:cxnSpMkLst>
        </pc:cxnChg>
      </pc:sldChg>
      <pc:sldChg chg="addSp delSp modSp new mod modTransition setBg modClrScheme addAnim modAnim chgLayout modNotes">
        <pc:chgData name="Roxanne Finn (2121653)" userId="S::2121653@student.uwtsd.ac.uk::9c0fd9e9-f0d0-49d7-83fd-8776364ca6d9" providerId="AD" clId="Web-{FC4DE480-FD1D-4093-B34C-17D10D03FA16}" dt="2022-07-17T13:51:19.603" v="3209"/>
        <pc:sldMkLst>
          <pc:docMk/>
          <pc:sldMk cId="3917145091" sldId="258"/>
        </pc:sldMkLst>
        <pc:spChg chg="add del mod ord">
          <ac:chgData name="Roxanne Finn (2121653)" userId="S::2121653@student.uwtsd.ac.uk::9c0fd9e9-f0d0-49d7-83fd-8776364ca6d9" providerId="AD" clId="Web-{FC4DE480-FD1D-4093-B34C-17D10D03FA16}" dt="2022-07-17T13:42:20.674" v="3090" actId="14100"/>
          <ac:spMkLst>
            <pc:docMk/>
            <pc:sldMk cId="3917145091" sldId="258"/>
            <ac:spMk id="2" creationId="{BF0ECD44-5DAD-9F84-0D0D-513D75ACD8DA}"/>
          </ac:spMkLst>
        </pc:spChg>
        <pc:spChg chg="del mod ord">
          <ac:chgData name="Roxanne Finn (2121653)" userId="S::2121653@student.uwtsd.ac.uk::9c0fd9e9-f0d0-49d7-83fd-8776364ca6d9" providerId="AD" clId="Web-{FC4DE480-FD1D-4093-B34C-17D10D03FA16}" dt="2022-07-16T16:44:53.933" v="86"/>
          <ac:spMkLst>
            <pc:docMk/>
            <pc:sldMk cId="3917145091" sldId="258"/>
            <ac:spMk id="3" creationId="{BF13FC81-FC7A-F571-FAAE-DD2343449B88}"/>
          </ac:spMkLst>
        </pc:spChg>
        <pc:spChg chg="add del mod">
          <ac:chgData name="Roxanne Finn (2121653)" userId="S::2121653@student.uwtsd.ac.uk::9c0fd9e9-f0d0-49d7-83fd-8776364ca6d9" providerId="AD" clId="Web-{FC4DE480-FD1D-4093-B34C-17D10D03FA16}" dt="2022-07-16T18:42:05.430" v="1486"/>
          <ac:spMkLst>
            <pc:docMk/>
            <pc:sldMk cId="3917145091" sldId="258"/>
            <ac:spMk id="4" creationId="{2B62F913-7C07-8E81-9E6D-DF6BB4316286}"/>
          </ac:spMkLst>
        </pc:spChg>
        <pc:spChg chg="add del mod">
          <ac:chgData name="Roxanne Finn (2121653)" userId="S::2121653@student.uwtsd.ac.uk::9c0fd9e9-f0d0-49d7-83fd-8776364ca6d9" providerId="AD" clId="Web-{FC4DE480-FD1D-4093-B34C-17D10D03FA16}" dt="2022-07-17T13:42:01.251" v="3088"/>
          <ac:spMkLst>
            <pc:docMk/>
            <pc:sldMk cId="3917145091" sldId="258"/>
            <ac:spMk id="4" creationId="{AD8D36A9-7EE3-2EB3-26EE-A67D3248DA95}"/>
          </ac:spMkLst>
        </pc:spChg>
        <pc:spChg chg="add del mod">
          <ac:chgData name="Roxanne Finn (2121653)" userId="S::2121653@student.uwtsd.ac.uk::9c0fd9e9-f0d0-49d7-83fd-8776364ca6d9" providerId="AD" clId="Web-{FC4DE480-FD1D-4093-B34C-17D10D03FA16}" dt="2022-07-16T18:43:40.729" v="1530"/>
          <ac:spMkLst>
            <pc:docMk/>
            <pc:sldMk cId="3917145091" sldId="258"/>
            <ac:spMk id="6" creationId="{220E267E-D843-B675-CBBE-30788584C360}"/>
          </ac:spMkLst>
        </pc:spChg>
        <pc:spChg chg="add del">
          <ac:chgData name="Roxanne Finn (2121653)" userId="S::2121653@student.uwtsd.ac.uk::9c0fd9e9-f0d0-49d7-83fd-8776364ca6d9" providerId="AD" clId="Web-{FC4DE480-FD1D-4093-B34C-17D10D03FA16}" dt="2022-07-16T18:43:39.901" v="1528"/>
          <ac:spMkLst>
            <pc:docMk/>
            <pc:sldMk cId="3917145091" sldId="258"/>
            <ac:spMk id="7" creationId="{A601277F-8ED9-50E4-4028-ABC5668CC50E}"/>
          </ac:spMkLst>
        </pc:spChg>
        <pc:spChg chg="add">
          <ac:chgData name="Roxanne Finn (2121653)" userId="S::2121653@student.uwtsd.ac.uk::9c0fd9e9-f0d0-49d7-83fd-8776364ca6d9" providerId="AD" clId="Web-{FC4DE480-FD1D-4093-B34C-17D10D03FA16}" dt="2022-07-16T16:44:53.933" v="86"/>
          <ac:spMkLst>
            <pc:docMk/>
            <pc:sldMk cId="3917145091" sldId="258"/>
            <ac:spMk id="8" creationId="{3EDD119B-6BFA-4C3F-90CE-97DAFD604ECC}"/>
          </ac:spMkLst>
        </pc:spChg>
        <pc:cxnChg chg="add">
          <ac:chgData name="Roxanne Finn (2121653)" userId="S::2121653@student.uwtsd.ac.uk::9c0fd9e9-f0d0-49d7-83fd-8776364ca6d9" providerId="AD" clId="Web-{FC4DE480-FD1D-4093-B34C-17D10D03FA16}" dt="2022-07-16T16:44:53.933" v="86"/>
          <ac:cxnSpMkLst>
            <pc:docMk/>
            <pc:sldMk cId="3917145091" sldId="258"/>
            <ac:cxnSpMk id="10" creationId="{DC1572D0-F0FD-4D84-8F82-DC59140EB9BB}"/>
          </ac:cxnSpMkLst>
        </pc:cxnChg>
      </pc:sldChg>
      <pc:sldChg chg="addSp delSp modSp new mod modTransition setBg modClrScheme addAnim modAnim chgLayout modNotes">
        <pc:chgData name="Roxanne Finn (2121653)" userId="S::2121653@student.uwtsd.ac.uk::9c0fd9e9-f0d0-49d7-83fd-8776364ca6d9" providerId="AD" clId="Web-{FC4DE480-FD1D-4093-B34C-17D10D03FA16}" dt="2022-07-17T13:43:29.431" v="3098"/>
        <pc:sldMkLst>
          <pc:docMk/>
          <pc:sldMk cId="1941584378" sldId="259"/>
        </pc:sldMkLst>
        <pc:spChg chg="mod ord">
          <ac:chgData name="Roxanne Finn (2121653)" userId="S::2121653@student.uwtsd.ac.uk::9c0fd9e9-f0d0-49d7-83fd-8776364ca6d9" providerId="AD" clId="Web-{FC4DE480-FD1D-4093-B34C-17D10D03FA16}" dt="2022-07-16T17:53:12.817" v="765" actId="20577"/>
          <ac:spMkLst>
            <pc:docMk/>
            <pc:sldMk cId="1941584378" sldId="259"/>
            <ac:spMk id="2" creationId="{DDA9FF37-DDAB-FE63-B74D-828A68C7131A}"/>
          </ac:spMkLst>
        </pc:spChg>
        <pc:spChg chg="add del mod">
          <ac:chgData name="Roxanne Finn (2121653)" userId="S::2121653@student.uwtsd.ac.uk::9c0fd9e9-f0d0-49d7-83fd-8776364ca6d9" providerId="AD" clId="Web-{FC4DE480-FD1D-4093-B34C-17D10D03FA16}" dt="2022-07-17T13:33:15.234" v="3056"/>
          <ac:spMkLst>
            <pc:docMk/>
            <pc:sldMk cId="1941584378" sldId="259"/>
            <ac:spMk id="3" creationId="{E18EB096-E765-7EC3-F591-A13FC4656F6F}"/>
          </ac:spMkLst>
        </pc:spChg>
        <pc:spChg chg="del mod ord">
          <ac:chgData name="Roxanne Finn (2121653)" userId="S::2121653@student.uwtsd.ac.uk::9c0fd9e9-f0d0-49d7-83fd-8776364ca6d9" providerId="AD" clId="Web-{FC4DE480-FD1D-4093-B34C-17D10D03FA16}" dt="2022-07-16T16:44:58.558" v="87"/>
          <ac:spMkLst>
            <pc:docMk/>
            <pc:sldMk cId="1941584378" sldId="259"/>
            <ac:spMk id="3" creationId="{F7F92771-7006-C560-EA09-D5166CE941BB}"/>
          </ac:spMkLst>
        </pc:spChg>
        <pc:spChg chg="add">
          <ac:chgData name="Roxanne Finn (2121653)" userId="S::2121653@student.uwtsd.ac.uk::9c0fd9e9-f0d0-49d7-83fd-8776364ca6d9" providerId="AD" clId="Web-{FC4DE480-FD1D-4093-B34C-17D10D03FA16}" dt="2022-07-16T16:44:58.558" v="87"/>
          <ac:spMkLst>
            <pc:docMk/>
            <pc:sldMk cId="1941584378" sldId="259"/>
            <ac:spMk id="8" creationId="{3EDD119B-6BFA-4C3F-90CE-97DAFD604ECC}"/>
          </ac:spMkLst>
        </pc:spChg>
        <pc:cxnChg chg="add">
          <ac:chgData name="Roxanne Finn (2121653)" userId="S::2121653@student.uwtsd.ac.uk::9c0fd9e9-f0d0-49d7-83fd-8776364ca6d9" providerId="AD" clId="Web-{FC4DE480-FD1D-4093-B34C-17D10D03FA16}" dt="2022-07-16T16:44:58.558" v="87"/>
          <ac:cxnSpMkLst>
            <pc:docMk/>
            <pc:sldMk cId="1941584378" sldId="259"/>
            <ac:cxnSpMk id="10" creationId="{DC1572D0-F0FD-4D84-8F82-DC59140EB9BB}"/>
          </ac:cxnSpMkLst>
        </pc:cxnChg>
      </pc:sldChg>
      <pc:sldChg chg="modSp new del mod modClrScheme chgLayout">
        <pc:chgData name="Roxanne Finn (2121653)" userId="S::2121653@student.uwtsd.ac.uk::9c0fd9e9-f0d0-49d7-83fd-8776364ca6d9" providerId="AD" clId="Web-{FC4DE480-FD1D-4093-B34C-17D10D03FA16}" dt="2022-07-16T17:08:59.396" v="136"/>
        <pc:sldMkLst>
          <pc:docMk/>
          <pc:sldMk cId="377117846" sldId="260"/>
        </pc:sldMkLst>
        <pc:spChg chg="mod ord">
          <ac:chgData name="Roxanne Finn (2121653)" userId="S::2121653@student.uwtsd.ac.uk::9c0fd9e9-f0d0-49d7-83fd-8776364ca6d9" providerId="AD" clId="Web-{FC4DE480-FD1D-4093-B34C-17D10D03FA16}" dt="2022-07-16T16:42:03.396" v="29"/>
          <ac:spMkLst>
            <pc:docMk/>
            <pc:sldMk cId="377117846" sldId="260"/>
            <ac:spMk id="2" creationId="{37CB7683-CE04-2A37-4E27-421FC2D26A75}"/>
          </ac:spMkLst>
        </pc:spChg>
        <pc:spChg chg="mod ord">
          <ac:chgData name="Roxanne Finn (2121653)" userId="S::2121653@student.uwtsd.ac.uk::9c0fd9e9-f0d0-49d7-83fd-8776364ca6d9" providerId="AD" clId="Web-{FC4DE480-FD1D-4093-B34C-17D10D03FA16}" dt="2022-07-16T16:42:03.396" v="29"/>
          <ac:spMkLst>
            <pc:docMk/>
            <pc:sldMk cId="377117846" sldId="260"/>
            <ac:spMk id="3" creationId="{5EAA3C58-6DCF-D9D5-B69C-A35AF4759B12}"/>
          </ac:spMkLst>
        </pc:spChg>
      </pc:sldChg>
      <pc:sldChg chg="modSp new del mod modClrScheme chgLayout">
        <pc:chgData name="Roxanne Finn (2121653)" userId="S::2121653@student.uwtsd.ac.uk::9c0fd9e9-f0d0-49d7-83fd-8776364ca6d9" providerId="AD" clId="Web-{FC4DE480-FD1D-4093-B34C-17D10D03FA16}" dt="2022-07-16T17:09:01.443" v="137"/>
        <pc:sldMkLst>
          <pc:docMk/>
          <pc:sldMk cId="1344308020" sldId="261"/>
        </pc:sldMkLst>
        <pc:spChg chg="mod ord">
          <ac:chgData name="Roxanne Finn (2121653)" userId="S::2121653@student.uwtsd.ac.uk::9c0fd9e9-f0d0-49d7-83fd-8776364ca6d9" providerId="AD" clId="Web-{FC4DE480-FD1D-4093-B34C-17D10D03FA16}" dt="2022-07-16T16:42:03.396" v="29"/>
          <ac:spMkLst>
            <pc:docMk/>
            <pc:sldMk cId="1344308020" sldId="261"/>
            <ac:spMk id="2" creationId="{06B95E8C-CFB1-6FF0-02DD-4CB65A72A6D6}"/>
          </ac:spMkLst>
        </pc:spChg>
        <pc:spChg chg="mod ord">
          <ac:chgData name="Roxanne Finn (2121653)" userId="S::2121653@student.uwtsd.ac.uk::9c0fd9e9-f0d0-49d7-83fd-8776364ca6d9" providerId="AD" clId="Web-{FC4DE480-FD1D-4093-B34C-17D10D03FA16}" dt="2022-07-16T16:42:03.396" v="29"/>
          <ac:spMkLst>
            <pc:docMk/>
            <pc:sldMk cId="1344308020" sldId="261"/>
            <ac:spMk id="3" creationId="{E2F09356-66FA-50F2-CDB4-6E898F054DFE}"/>
          </ac:spMkLst>
        </pc:spChg>
      </pc:sldChg>
      <pc:sldChg chg="modSp new del mod modClrScheme chgLayout">
        <pc:chgData name="Roxanne Finn (2121653)" userId="S::2121653@student.uwtsd.ac.uk::9c0fd9e9-f0d0-49d7-83fd-8776364ca6d9" providerId="AD" clId="Web-{FC4DE480-FD1D-4093-B34C-17D10D03FA16}" dt="2022-07-16T17:09:03.881" v="138"/>
        <pc:sldMkLst>
          <pc:docMk/>
          <pc:sldMk cId="4063417728" sldId="262"/>
        </pc:sldMkLst>
        <pc:spChg chg="mod ord">
          <ac:chgData name="Roxanne Finn (2121653)" userId="S::2121653@student.uwtsd.ac.uk::9c0fd9e9-f0d0-49d7-83fd-8776364ca6d9" providerId="AD" clId="Web-{FC4DE480-FD1D-4093-B34C-17D10D03FA16}" dt="2022-07-16T16:42:03.396" v="29"/>
          <ac:spMkLst>
            <pc:docMk/>
            <pc:sldMk cId="4063417728" sldId="262"/>
            <ac:spMk id="2" creationId="{260F4CA3-14E3-72B9-3D38-AD8665D338D0}"/>
          </ac:spMkLst>
        </pc:spChg>
        <pc:spChg chg="mod ord">
          <ac:chgData name="Roxanne Finn (2121653)" userId="S::2121653@student.uwtsd.ac.uk::9c0fd9e9-f0d0-49d7-83fd-8776364ca6d9" providerId="AD" clId="Web-{FC4DE480-FD1D-4093-B34C-17D10D03FA16}" dt="2022-07-16T16:42:03.396" v="29"/>
          <ac:spMkLst>
            <pc:docMk/>
            <pc:sldMk cId="4063417728" sldId="262"/>
            <ac:spMk id="3" creationId="{735DEA45-F7BE-D0DB-235B-8C5F37550453}"/>
          </ac:spMkLst>
        </pc:spChg>
      </pc:sldChg>
      <pc:sldChg chg="modSp new del mod modClrScheme chgLayout">
        <pc:chgData name="Roxanne Finn (2121653)" userId="S::2121653@student.uwtsd.ac.uk::9c0fd9e9-f0d0-49d7-83fd-8776364ca6d9" providerId="AD" clId="Web-{FC4DE480-FD1D-4093-B34C-17D10D03FA16}" dt="2022-07-16T17:09:09.943" v="139"/>
        <pc:sldMkLst>
          <pc:docMk/>
          <pc:sldMk cId="800744468" sldId="263"/>
        </pc:sldMkLst>
        <pc:spChg chg="mod ord">
          <ac:chgData name="Roxanne Finn (2121653)" userId="S::2121653@student.uwtsd.ac.uk::9c0fd9e9-f0d0-49d7-83fd-8776364ca6d9" providerId="AD" clId="Web-{FC4DE480-FD1D-4093-B34C-17D10D03FA16}" dt="2022-07-16T16:42:03.396" v="29"/>
          <ac:spMkLst>
            <pc:docMk/>
            <pc:sldMk cId="800744468" sldId="263"/>
            <ac:spMk id="2" creationId="{3738DC5E-1AA3-C3C5-3357-F3A5862D2856}"/>
          </ac:spMkLst>
        </pc:spChg>
        <pc:spChg chg="mod ord">
          <ac:chgData name="Roxanne Finn (2121653)" userId="S::2121653@student.uwtsd.ac.uk::9c0fd9e9-f0d0-49d7-83fd-8776364ca6d9" providerId="AD" clId="Web-{FC4DE480-FD1D-4093-B34C-17D10D03FA16}" dt="2022-07-16T16:42:03.396" v="29"/>
          <ac:spMkLst>
            <pc:docMk/>
            <pc:sldMk cId="800744468" sldId="263"/>
            <ac:spMk id="3" creationId="{4C34BE2B-CD99-6DDD-9BD4-71DF3533A14F}"/>
          </ac:spMkLst>
        </pc:spChg>
      </pc:sldChg>
      <pc:sldChg chg="modSp new del mod modClrScheme chgLayout">
        <pc:chgData name="Roxanne Finn (2121653)" userId="S::2121653@student.uwtsd.ac.uk::9c0fd9e9-f0d0-49d7-83fd-8776364ca6d9" providerId="AD" clId="Web-{FC4DE480-FD1D-4093-B34C-17D10D03FA16}" dt="2022-07-16T17:09:13.912" v="140"/>
        <pc:sldMkLst>
          <pc:docMk/>
          <pc:sldMk cId="3646167372" sldId="264"/>
        </pc:sldMkLst>
        <pc:spChg chg="mod ord">
          <ac:chgData name="Roxanne Finn (2121653)" userId="S::2121653@student.uwtsd.ac.uk::9c0fd9e9-f0d0-49d7-83fd-8776364ca6d9" providerId="AD" clId="Web-{FC4DE480-FD1D-4093-B34C-17D10D03FA16}" dt="2022-07-16T16:42:03.396" v="29"/>
          <ac:spMkLst>
            <pc:docMk/>
            <pc:sldMk cId="3646167372" sldId="264"/>
            <ac:spMk id="2" creationId="{3C34DE0D-46E1-6819-7BF6-41E54F99EE3B}"/>
          </ac:spMkLst>
        </pc:spChg>
        <pc:spChg chg="mod ord">
          <ac:chgData name="Roxanne Finn (2121653)" userId="S::2121653@student.uwtsd.ac.uk::9c0fd9e9-f0d0-49d7-83fd-8776364ca6d9" providerId="AD" clId="Web-{FC4DE480-FD1D-4093-B34C-17D10D03FA16}" dt="2022-07-16T16:42:03.396" v="29"/>
          <ac:spMkLst>
            <pc:docMk/>
            <pc:sldMk cId="3646167372" sldId="264"/>
            <ac:spMk id="3" creationId="{FA78D4CE-D861-F661-53A4-EDDC8BAAE1EF}"/>
          </ac:spMkLst>
        </pc:spChg>
      </pc:sldChg>
      <pc:sldChg chg="modSp new del mod modClrScheme chgLayout">
        <pc:chgData name="Roxanne Finn (2121653)" userId="S::2121653@student.uwtsd.ac.uk::9c0fd9e9-f0d0-49d7-83fd-8776364ca6d9" providerId="AD" clId="Web-{FC4DE480-FD1D-4093-B34C-17D10D03FA16}" dt="2022-07-16T17:09:19.944" v="141"/>
        <pc:sldMkLst>
          <pc:docMk/>
          <pc:sldMk cId="3328139376" sldId="265"/>
        </pc:sldMkLst>
        <pc:spChg chg="mod ord">
          <ac:chgData name="Roxanne Finn (2121653)" userId="S::2121653@student.uwtsd.ac.uk::9c0fd9e9-f0d0-49d7-83fd-8776364ca6d9" providerId="AD" clId="Web-{FC4DE480-FD1D-4093-B34C-17D10D03FA16}" dt="2022-07-16T16:42:03.396" v="29"/>
          <ac:spMkLst>
            <pc:docMk/>
            <pc:sldMk cId="3328139376" sldId="265"/>
            <ac:spMk id="2" creationId="{4B3478DE-10D4-46D9-DBD5-3CD28DD42CF7}"/>
          </ac:spMkLst>
        </pc:spChg>
        <pc:spChg chg="mod ord">
          <ac:chgData name="Roxanne Finn (2121653)" userId="S::2121653@student.uwtsd.ac.uk::9c0fd9e9-f0d0-49d7-83fd-8776364ca6d9" providerId="AD" clId="Web-{FC4DE480-FD1D-4093-B34C-17D10D03FA16}" dt="2022-07-16T16:42:03.396" v="29"/>
          <ac:spMkLst>
            <pc:docMk/>
            <pc:sldMk cId="3328139376" sldId="265"/>
            <ac:spMk id="3" creationId="{FDE3DBD0-3C0F-2CB8-FE6A-0CBCDB333D94}"/>
          </ac:spMkLst>
        </pc:spChg>
      </pc:sldChg>
      <pc:sldChg chg="modSp new del mod modClrScheme chgLayout">
        <pc:chgData name="Roxanne Finn (2121653)" userId="S::2121653@student.uwtsd.ac.uk::9c0fd9e9-f0d0-49d7-83fd-8776364ca6d9" providerId="AD" clId="Web-{FC4DE480-FD1D-4093-B34C-17D10D03FA16}" dt="2022-07-16T17:09:22.381" v="142"/>
        <pc:sldMkLst>
          <pc:docMk/>
          <pc:sldMk cId="3560907876" sldId="266"/>
        </pc:sldMkLst>
        <pc:spChg chg="mod ord">
          <ac:chgData name="Roxanne Finn (2121653)" userId="S::2121653@student.uwtsd.ac.uk::9c0fd9e9-f0d0-49d7-83fd-8776364ca6d9" providerId="AD" clId="Web-{FC4DE480-FD1D-4093-B34C-17D10D03FA16}" dt="2022-07-16T16:42:03.396" v="29"/>
          <ac:spMkLst>
            <pc:docMk/>
            <pc:sldMk cId="3560907876" sldId="266"/>
            <ac:spMk id="2" creationId="{DC811CEE-1138-6A6B-73CF-84F1A162A99D}"/>
          </ac:spMkLst>
        </pc:spChg>
        <pc:spChg chg="mod ord">
          <ac:chgData name="Roxanne Finn (2121653)" userId="S::2121653@student.uwtsd.ac.uk::9c0fd9e9-f0d0-49d7-83fd-8776364ca6d9" providerId="AD" clId="Web-{FC4DE480-FD1D-4093-B34C-17D10D03FA16}" dt="2022-07-16T16:42:03.396" v="29"/>
          <ac:spMkLst>
            <pc:docMk/>
            <pc:sldMk cId="3560907876" sldId="266"/>
            <ac:spMk id="3" creationId="{C6F04A7B-34B1-7CBF-EEE6-3508A197CAAB}"/>
          </ac:spMkLst>
        </pc:spChg>
      </pc:sldChg>
      <pc:sldChg chg="modSp new del mod modClrScheme chgLayout">
        <pc:chgData name="Roxanne Finn (2121653)" userId="S::2121653@student.uwtsd.ac.uk::9c0fd9e9-f0d0-49d7-83fd-8776364ca6d9" providerId="AD" clId="Web-{FC4DE480-FD1D-4093-B34C-17D10D03FA16}" dt="2022-07-16T17:09:24.662" v="143"/>
        <pc:sldMkLst>
          <pc:docMk/>
          <pc:sldMk cId="241934253" sldId="267"/>
        </pc:sldMkLst>
        <pc:spChg chg="mod ord">
          <ac:chgData name="Roxanne Finn (2121653)" userId="S::2121653@student.uwtsd.ac.uk::9c0fd9e9-f0d0-49d7-83fd-8776364ca6d9" providerId="AD" clId="Web-{FC4DE480-FD1D-4093-B34C-17D10D03FA16}" dt="2022-07-16T16:42:03.396" v="29"/>
          <ac:spMkLst>
            <pc:docMk/>
            <pc:sldMk cId="241934253" sldId="267"/>
            <ac:spMk id="2" creationId="{B27823DF-06F6-A177-F236-295764EB470A}"/>
          </ac:spMkLst>
        </pc:spChg>
        <pc:spChg chg="mod ord">
          <ac:chgData name="Roxanne Finn (2121653)" userId="S::2121653@student.uwtsd.ac.uk::9c0fd9e9-f0d0-49d7-83fd-8776364ca6d9" providerId="AD" clId="Web-{FC4DE480-FD1D-4093-B34C-17D10D03FA16}" dt="2022-07-16T16:42:03.396" v="29"/>
          <ac:spMkLst>
            <pc:docMk/>
            <pc:sldMk cId="241934253" sldId="267"/>
            <ac:spMk id="3" creationId="{CB0B6C63-C0A6-E369-77CC-41913654E7BE}"/>
          </ac:spMkLst>
        </pc:spChg>
      </pc:sldChg>
      <pc:sldChg chg="modSp new del mod modClrScheme chgLayout">
        <pc:chgData name="Roxanne Finn (2121653)" userId="S::2121653@student.uwtsd.ac.uk::9c0fd9e9-f0d0-49d7-83fd-8776364ca6d9" providerId="AD" clId="Web-{FC4DE480-FD1D-4093-B34C-17D10D03FA16}" dt="2022-07-16T17:09:26.756" v="144"/>
        <pc:sldMkLst>
          <pc:docMk/>
          <pc:sldMk cId="2887929780" sldId="268"/>
        </pc:sldMkLst>
        <pc:spChg chg="mod ord">
          <ac:chgData name="Roxanne Finn (2121653)" userId="S::2121653@student.uwtsd.ac.uk::9c0fd9e9-f0d0-49d7-83fd-8776364ca6d9" providerId="AD" clId="Web-{FC4DE480-FD1D-4093-B34C-17D10D03FA16}" dt="2022-07-16T16:42:03.396" v="29"/>
          <ac:spMkLst>
            <pc:docMk/>
            <pc:sldMk cId="2887929780" sldId="268"/>
            <ac:spMk id="2" creationId="{E0C4CDF1-BDD9-97D4-889A-BF3F26F344E1}"/>
          </ac:spMkLst>
        </pc:spChg>
        <pc:spChg chg="mod ord">
          <ac:chgData name="Roxanne Finn (2121653)" userId="S::2121653@student.uwtsd.ac.uk::9c0fd9e9-f0d0-49d7-83fd-8776364ca6d9" providerId="AD" clId="Web-{FC4DE480-FD1D-4093-B34C-17D10D03FA16}" dt="2022-07-16T16:42:03.396" v="29"/>
          <ac:spMkLst>
            <pc:docMk/>
            <pc:sldMk cId="2887929780" sldId="268"/>
            <ac:spMk id="3" creationId="{9F1D77CF-355F-C74D-DD71-62A8B35DFF17}"/>
          </ac:spMkLst>
        </pc:spChg>
      </pc:sldChg>
      <pc:sldChg chg="modSp new del mod modClrScheme chgLayout">
        <pc:chgData name="Roxanne Finn (2121653)" userId="S::2121653@student.uwtsd.ac.uk::9c0fd9e9-f0d0-49d7-83fd-8776364ca6d9" providerId="AD" clId="Web-{FC4DE480-FD1D-4093-B34C-17D10D03FA16}" dt="2022-07-16T17:09:28.975" v="145"/>
        <pc:sldMkLst>
          <pc:docMk/>
          <pc:sldMk cId="1809710577" sldId="269"/>
        </pc:sldMkLst>
        <pc:spChg chg="mod ord">
          <ac:chgData name="Roxanne Finn (2121653)" userId="S::2121653@student.uwtsd.ac.uk::9c0fd9e9-f0d0-49d7-83fd-8776364ca6d9" providerId="AD" clId="Web-{FC4DE480-FD1D-4093-B34C-17D10D03FA16}" dt="2022-07-16T16:42:03.396" v="29"/>
          <ac:spMkLst>
            <pc:docMk/>
            <pc:sldMk cId="1809710577" sldId="269"/>
            <ac:spMk id="2" creationId="{0144BD20-E439-1065-D229-95B81718AB3A}"/>
          </ac:spMkLst>
        </pc:spChg>
        <pc:spChg chg="mod ord">
          <ac:chgData name="Roxanne Finn (2121653)" userId="S::2121653@student.uwtsd.ac.uk::9c0fd9e9-f0d0-49d7-83fd-8776364ca6d9" providerId="AD" clId="Web-{FC4DE480-FD1D-4093-B34C-17D10D03FA16}" dt="2022-07-16T16:42:03.396" v="29"/>
          <ac:spMkLst>
            <pc:docMk/>
            <pc:sldMk cId="1809710577" sldId="269"/>
            <ac:spMk id="3" creationId="{4E0FA2F2-F29D-B84D-DC5E-62B4292A8E75}"/>
          </ac:spMkLst>
        </pc:spChg>
      </pc:sldChg>
      <pc:sldChg chg="addSp delSp modSp new del mod setBg modClrScheme setClrOvrMap chgLayout">
        <pc:chgData name="Roxanne Finn (2121653)" userId="S::2121653@student.uwtsd.ac.uk::9c0fd9e9-f0d0-49d7-83fd-8776364ca6d9" providerId="AD" clId="Web-{FC4DE480-FD1D-4093-B34C-17D10D03FA16}" dt="2022-07-16T17:09:38.803" v="149"/>
        <pc:sldMkLst>
          <pc:docMk/>
          <pc:sldMk cId="1295005207" sldId="270"/>
        </pc:sldMkLst>
        <pc:spChg chg="mod ord">
          <ac:chgData name="Roxanne Finn (2121653)" userId="S::2121653@student.uwtsd.ac.uk::9c0fd9e9-f0d0-49d7-83fd-8776364ca6d9" providerId="AD" clId="Web-{FC4DE480-FD1D-4093-B34C-17D10D03FA16}" dt="2022-07-16T17:08:02.567" v="131" actId="20577"/>
          <ac:spMkLst>
            <pc:docMk/>
            <pc:sldMk cId="1295005207" sldId="270"/>
            <ac:spMk id="2" creationId="{704F3777-C7E3-B0E3-99CF-B005FD512E1F}"/>
          </ac:spMkLst>
        </pc:spChg>
        <pc:spChg chg="del mod ord">
          <ac:chgData name="Roxanne Finn (2121653)" userId="S::2121653@student.uwtsd.ac.uk::9c0fd9e9-f0d0-49d7-83fd-8776364ca6d9" providerId="AD" clId="Web-{FC4DE480-FD1D-4093-B34C-17D10D03FA16}" dt="2022-07-16T16:43:29.696" v="56"/>
          <ac:spMkLst>
            <pc:docMk/>
            <pc:sldMk cId="1295005207" sldId="270"/>
            <ac:spMk id="3" creationId="{833A5759-02CD-4B5F-C6D9-A615F4BF9AEA}"/>
          </ac:spMkLst>
        </pc:spChg>
        <pc:spChg chg="add">
          <ac:chgData name="Roxanne Finn (2121653)" userId="S::2121653@student.uwtsd.ac.uk::9c0fd9e9-f0d0-49d7-83fd-8776364ca6d9" providerId="AD" clId="Web-{FC4DE480-FD1D-4093-B34C-17D10D03FA16}" dt="2022-07-16T16:43:29.696" v="56"/>
          <ac:spMkLst>
            <pc:docMk/>
            <pc:sldMk cId="1295005207" sldId="270"/>
            <ac:spMk id="9" creationId="{0671A8AE-40A1-4631-A6B8-581AFF065482}"/>
          </ac:spMkLst>
        </pc:spChg>
        <pc:spChg chg="add">
          <ac:chgData name="Roxanne Finn (2121653)" userId="S::2121653@student.uwtsd.ac.uk::9c0fd9e9-f0d0-49d7-83fd-8776364ca6d9" providerId="AD" clId="Web-{FC4DE480-FD1D-4093-B34C-17D10D03FA16}" dt="2022-07-16T16:43:29.696" v="56"/>
          <ac:spMkLst>
            <pc:docMk/>
            <pc:sldMk cId="1295005207" sldId="270"/>
            <ac:spMk id="11" creationId="{AB58EF07-17C2-48CF-ABB0-EEF1F17CB8F0}"/>
          </ac:spMkLst>
        </pc:spChg>
        <pc:spChg chg="add">
          <ac:chgData name="Roxanne Finn (2121653)" userId="S::2121653@student.uwtsd.ac.uk::9c0fd9e9-f0d0-49d7-83fd-8776364ca6d9" providerId="AD" clId="Web-{FC4DE480-FD1D-4093-B34C-17D10D03FA16}" dt="2022-07-16T16:43:29.696" v="56"/>
          <ac:spMkLst>
            <pc:docMk/>
            <pc:sldMk cId="1295005207" sldId="270"/>
            <ac:spMk id="13" creationId="{AF2F604E-43BE-4DC3-B983-E071523364F8}"/>
          </ac:spMkLst>
        </pc:spChg>
        <pc:spChg chg="add">
          <ac:chgData name="Roxanne Finn (2121653)" userId="S::2121653@student.uwtsd.ac.uk::9c0fd9e9-f0d0-49d7-83fd-8776364ca6d9" providerId="AD" clId="Web-{FC4DE480-FD1D-4093-B34C-17D10D03FA16}" dt="2022-07-16T16:43:29.696" v="56"/>
          <ac:spMkLst>
            <pc:docMk/>
            <pc:sldMk cId="1295005207" sldId="270"/>
            <ac:spMk id="15" creationId="{08C9B587-E65E-4B52-B37C-ABEBB6E87928}"/>
          </ac:spMkLst>
        </pc:spChg>
        <pc:picChg chg="add">
          <ac:chgData name="Roxanne Finn (2121653)" userId="S::2121653@student.uwtsd.ac.uk::9c0fd9e9-f0d0-49d7-83fd-8776364ca6d9" providerId="AD" clId="Web-{FC4DE480-FD1D-4093-B34C-17D10D03FA16}" dt="2022-07-16T16:43:29.696" v="56"/>
          <ac:picMkLst>
            <pc:docMk/>
            <pc:sldMk cId="1295005207" sldId="270"/>
            <ac:picMk id="5" creationId="{935EB594-393C-861D-BC3E-7AF99C0D6476}"/>
          </ac:picMkLst>
        </pc:picChg>
      </pc:sldChg>
      <pc:sldChg chg="modSp add replId modTransition addAnim modAnim modNotes">
        <pc:chgData name="Roxanne Finn (2121653)" userId="S::2121653@student.uwtsd.ac.uk::9c0fd9e9-f0d0-49d7-83fd-8776364ca6d9" providerId="AD" clId="Web-{FC4DE480-FD1D-4093-B34C-17D10D03FA16}" dt="2022-07-17T13:43:52.838" v="3103"/>
        <pc:sldMkLst>
          <pc:docMk/>
          <pc:sldMk cId="2810762647" sldId="271"/>
        </pc:sldMkLst>
        <pc:spChg chg="mod">
          <ac:chgData name="Roxanne Finn (2121653)" userId="S::2121653@student.uwtsd.ac.uk::9c0fd9e9-f0d0-49d7-83fd-8776364ca6d9" providerId="AD" clId="Web-{FC4DE480-FD1D-4093-B34C-17D10D03FA16}" dt="2022-07-16T18:04:47.868" v="1110" actId="20577"/>
          <ac:spMkLst>
            <pc:docMk/>
            <pc:sldMk cId="2810762647" sldId="271"/>
            <ac:spMk id="2" creationId="{DDA9FF37-DDAB-FE63-B74D-828A68C7131A}"/>
          </ac:spMkLst>
        </pc:spChg>
      </pc:sldChg>
      <pc:sldChg chg="new del">
        <pc:chgData name="Roxanne Finn (2121653)" userId="S::2121653@student.uwtsd.ac.uk::9c0fd9e9-f0d0-49d7-83fd-8776364ca6d9" providerId="AD" clId="Web-{FC4DE480-FD1D-4093-B34C-17D10D03FA16}" dt="2022-07-16T17:08:56.271" v="135"/>
        <pc:sldMkLst>
          <pc:docMk/>
          <pc:sldMk cId="4141281675" sldId="271"/>
        </pc:sldMkLst>
      </pc:sldChg>
      <pc:sldChg chg="addSp delSp modSp add replId modTransition addAnim modAnim modNotes">
        <pc:chgData name="Roxanne Finn (2121653)" userId="S::2121653@student.uwtsd.ac.uk::9c0fd9e9-f0d0-49d7-83fd-8776364ca6d9" providerId="AD" clId="Web-{FC4DE480-FD1D-4093-B34C-17D10D03FA16}" dt="2022-07-17T13:59:33.056" v="3472"/>
        <pc:sldMkLst>
          <pc:docMk/>
          <pc:sldMk cId="4136242090" sldId="272"/>
        </pc:sldMkLst>
        <pc:spChg chg="mod">
          <ac:chgData name="Roxanne Finn (2121653)" userId="S::2121653@student.uwtsd.ac.uk::9c0fd9e9-f0d0-49d7-83fd-8776364ca6d9" providerId="AD" clId="Web-{FC4DE480-FD1D-4093-B34C-17D10D03FA16}" dt="2022-07-17T13:52:44.186" v="3246" actId="20577"/>
          <ac:spMkLst>
            <pc:docMk/>
            <pc:sldMk cId="4136242090" sldId="272"/>
            <ac:spMk id="2" creationId="{DDA9FF37-DDAB-FE63-B74D-828A68C7131A}"/>
          </ac:spMkLst>
        </pc:spChg>
        <pc:spChg chg="add del mod">
          <ac:chgData name="Roxanne Finn (2121653)" userId="S::2121653@student.uwtsd.ac.uk::9c0fd9e9-f0d0-49d7-83fd-8776364ca6d9" providerId="AD" clId="Web-{FC4DE480-FD1D-4093-B34C-17D10D03FA16}" dt="2022-07-17T13:51:50.292" v="3211"/>
          <ac:spMkLst>
            <pc:docMk/>
            <pc:sldMk cId="4136242090" sldId="272"/>
            <ac:spMk id="6" creationId="{592DFF24-9BFB-C0EB-A00C-9044F55CFB58}"/>
          </ac:spMkLst>
        </pc:spChg>
        <pc:graphicFrameChg chg="add del">
          <ac:chgData name="Roxanne Finn (2121653)" userId="S::2121653@student.uwtsd.ac.uk::9c0fd9e9-f0d0-49d7-83fd-8776364ca6d9" providerId="AD" clId="Web-{FC4DE480-FD1D-4093-B34C-17D10D03FA16}" dt="2022-07-17T13:09:07.718" v="2281"/>
          <ac:graphicFrameMkLst>
            <pc:docMk/>
            <pc:sldMk cId="4136242090" sldId="272"/>
            <ac:graphicFrameMk id="3" creationId="{5F097080-9D11-531E-E8FD-C87F5C399532}"/>
          </ac:graphicFrameMkLst>
        </pc:graphicFrameChg>
        <pc:graphicFrameChg chg="add mod modGraphic">
          <ac:chgData name="Roxanne Finn (2121653)" userId="S::2121653@student.uwtsd.ac.uk::9c0fd9e9-f0d0-49d7-83fd-8776364ca6d9" providerId="AD" clId="Web-{FC4DE480-FD1D-4093-B34C-17D10D03FA16}" dt="2022-07-17T13:59:33.056" v="3472"/>
          <ac:graphicFrameMkLst>
            <pc:docMk/>
            <pc:sldMk cId="4136242090" sldId="272"/>
            <ac:graphicFrameMk id="5" creationId="{AE40A5D7-FE1E-1876-2D46-8B361371F97C}"/>
          </ac:graphicFrameMkLst>
        </pc:graphicFrameChg>
        <pc:picChg chg="add del mod">
          <ac:chgData name="Roxanne Finn (2121653)" userId="S::2121653@student.uwtsd.ac.uk::9c0fd9e9-f0d0-49d7-83fd-8776364ca6d9" providerId="AD" clId="Web-{FC4DE480-FD1D-4093-B34C-17D10D03FA16}" dt="2022-07-16T18:30:00.143" v="1193"/>
          <ac:picMkLst>
            <pc:docMk/>
            <pc:sldMk cId="4136242090" sldId="272"/>
            <ac:picMk id="3" creationId="{20ED2985-C2BD-81A5-10EC-C194C5B1CFF9}"/>
          </ac:picMkLst>
        </pc:picChg>
        <pc:picChg chg="add del mod">
          <ac:chgData name="Roxanne Finn (2121653)" userId="S::2121653@student.uwtsd.ac.uk::9c0fd9e9-f0d0-49d7-83fd-8776364ca6d9" providerId="AD" clId="Web-{FC4DE480-FD1D-4093-B34C-17D10D03FA16}" dt="2022-07-17T13:08:42.653" v="2279"/>
          <ac:picMkLst>
            <pc:docMk/>
            <pc:sldMk cId="4136242090" sldId="272"/>
            <ac:picMk id="4" creationId="{04745FF9-D570-6581-0C90-F739B99D502C}"/>
          </ac:picMkLst>
        </pc:picChg>
      </pc:sldChg>
      <pc:sldChg chg="new del">
        <pc:chgData name="Roxanne Finn (2121653)" userId="S::2121653@student.uwtsd.ac.uk::9c0fd9e9-f0d0-49d7-83fd-8776364ca6d9" providerId="AD" clId="Web-{FC4DE480-FD1D-4093-B34C-17D10D03FA16}" dt="2022-07-16T17:08:53.052" v="134"/>
        <pc:sldMkLst>
          <pc:docMk/>
          <pc:sldMk cId="4137374128" sldId="272"/>
        </pc:sldMkLst>
      </pc:sldChg>
      <pc:sldChg chg="modSp add replId modTransition">
        <pc:chgData name="Roxanne Finn (2121653)" userId="S::2121653@student.uwtsd.ac.uk::9c0fd9e9-f0d0-49d7-83fd-8776364ca6d9" providerId="AD" clId="Web-{FC4DE480-FD1D-4093-B34C-17D10D03FA16}" dt="2022-07-17T13:39:33.435" v="3086"/>
        <pc:sldMkLst>
          <pc:docMk/>
          <pc:sldMk cId="2899271155" sldId="273"/>
        </pc:sldMkLst>
        <pc:spChg chg="mod">
          <ac:chgData name="Roxanne Finn (2121653)" userId="S::2121653@student.uwtsd.ac.uk::9c0fd9e9-f0d0-49d7-83fd-8776364ca6d9" providerId="AD" clId="Web-{FC4DE480-FD1D-4093-B34C-17D10D03FA16}" dt="2022-07-16T19:03:08.099" v="1626" actId="20577"/>
          <ac:spMkLst>
            <pc:docMk/>
            <pc:sldMk cId="2899271155" sldId="273"/>
            <ac:spMk id="2" creationId="{DDA9FF37-DDAB-FE63-B74D-828A68C7131A}"/>
          </ac:spMkLst>
        </pc:spChg>
      </pc:sldChg>
      <pc:sldChg chg="modSp add replId modTransition addAnim modAnim modNotes">
        <pc:chgData name="Roxanne Finn (2121653)" userId="S::2121653@student.uwtsd.ac.uk::9c0fd9e9-f0d0-49d7-83fd-8776364ca6d9" providerId="AD" clId="Web-{FC4DE480-FD1D-4093-B34C-17D10D03FA16}" dt="2022-07-17T13:59:51.041" v="3474"/>
        <pc:sldMkLst>
          <pc:docMk/>
          <pc:sldMk cId="4129643800" sldId="274"/>
        </pc:sldMkLst>
        <pc:spChg chg="mod">
          <ac:chgData name="Roxanne Finn (2121653)" userId="S::2121653@student.uwtsd.ac.uk::9c0fd9e9-f0d0-49d7-83fd-8776364ca6d9" providerId="AD" clId="Web-{FC4DE480-FD1D-4093-B34C-17D10D03FA16}" dt="2022-07-17T13:59:44.353" v="3473" actId="14100"/>
          <ac:spMkLst>
            <pc:docMk/>
            <pc:sldMk cId="4129643800" sldId="274"/>
            <ac:spMk id="2" creationId="{DDA9FF37-DDAB-FE63-B74D-828A68C7131A}"/>
          </ac:spMkLst>
        </pc:spChg>
      </pc:sldChg>
      <pc:sldChg chg="modSp add replId modTransition addAnim modAnim">
        <pc:chgData name="Roxanne Finn (2121653)" userId="S::2121653@student.uwtsd.ac.uk::9c0fd9e9-f0d0-49d7-83fd-8776364ca6d9" providerId="AD" clId="Web-{FC4DE480-FD1D-4093-B34C-17D10D03FA16}" dt="2022-07-17T14:00:05.604" v="3476"/>
        <pc:sldMkLst>
          <pc:docMk/>
          <pc:sldMk cId="1316649757" sldId="275"/>
        </pc:sldMkLst>
        <pc:spChg chg="mod">
          <ac:chgData name="Roxanne Finn (2121653)" userId="S::2121653@student.uwtsd.ac.uk::9c0fd9e9-f0d0-49d7-83fd-8776364ca6d9" providerId="AD" clId="Web-{FC4DE480-FD1D-4093-B34C-17D10D03FA16}" dt="2022-07-17T14:00:01.057" v="3475" actId="14100"/>
          <ac:spMkLst>
            <pc:docMk/>
            <pc:sldMk cId="1316649757" sldId="275"/>
            <ac:spMk id="2" creationId="{DDA9FF37-DDAB-FE63-B74D-828A68C7131A}"/>
          </ac:spMkLst>
        </pc:spChg>
      </pc:sldChg>
      <pc:sldChg chg="new del">
        <pc:chgData name="Roxanne Finn (2121653)" userId="S::2121653@student.uwtsd.ac.uk::9c0fd9e9-f0d0-49d7-83fd-8776364ca6d9" providerId="AD" clId="Web-{FC4DE480-FD1D-4093-B34C-17D10D03FA16}" dt="2022-07-16T18:39:23.047" v="1376"/>
        <pc:sldMkLst>
          <pc:docMk/>
          <pc:sldMk cId="2276233391" sldId="275"/>
        </pc:sldMkLst>
      </pc:sldChg>
      <pc:sldChg chg="addSp delSp modSp add replId modTransition addAnim modAnim modNotes">
        <pc:chgData name="Roxanne Finn (2121653)" userId="S::2121653@student.uwtsd.ac.uk::9c0fd9e9-f0d0-49d7-83fd-8776364ca6d9" providerId="AD" clId="Web-{FC4DE480-FD1D-4093-B34C-17D10D03FA16}" dt="2022-07-17T13:53:48.344" v="3250"/>
        <pc:sldMkLst>
          <pc:docMk/>
          <pc:sldMk cId="1570728284" sldId="276"/>
        </pc:sldMkLst>
        <pc:spChg chg="mod">
          <ac:chgData name="Roxanne Finn (2121653)" userId="S::2121653@student.uwtsd.ac.uk::9c0fd9e9-f0d0-49d7-83fd-8776364ca6d9" providerId="AD" clId="Web-{FC4DE480-FD1D-4093-B34C-17D10D03FA16}" dt="2022-07-17T13:18:31.903" v="2801" actId="20577"/>
          <ac:spMkLst>
            <pc:docMk/>
            <pc:sldMk cId="1570728284" sldId="276"/>
            <ac:spMk id="2" creationId="{DDA9FF37-DDAB-FE63-B74D-828A68C7131A}"/>
          </ac:spMkLst>
        </pc:spChg>
        <pc:spChg chg="add mod">
          <ac:chgData name="Roxanne Finn (2121653)" userId="S::2121653@student.uwtsd.ac.uk::9c0fd9e9-f0d0-49d7-83fd-8776364ca6d9" providerId="AD" clId="Web-{FC4DE480-FD1D-4093-B34C-17D10D03FA16}" dt="2022-07-17T13:21:24.847" v="2856" actId="14100"/>
          <ac:spMkLst>
            <pc:docMk/>
            <pc:sldMk cId="1570728284" sldId="276"/>
            <ac:spMk id="9" creationId="{3D03E7E0-4568-C133-D78D-1C81B1D13555}"/>
          </ac:spMkLst>
        </pc:spChg>
        <pc:spChg chg="add mod">
          <ac:chgData name="Roxanne Finn (2121653)" userId="S::2121653@student.uwtsd.ac.uk::9c0fd9e9-f0d0-49d7-83fd-8776364ca6d9" providerId="AD" clId="Web-{FC4DE480-FD1D-4093-B34C-17D10D03FA16}" dt="2022-07-17T13:22:32.083" v="2916" actId="20577"/>
          <ac:spMkLst>
            <pc:docMk/>
            <pc:sldMk cId="1570728284" sldId="276"/>
            <ac:spMk id="11" creationId="{C2FDAB64-23A7-1C79-95FA-B913B65E73A1}"/>
          </ac:spMkLst>
        </pc:spChg>
        <pc:spChg chg="add mod">
          <ac:chgData name="Roxanne Finn (2121653)" userId="S::2121653@student.uwtsd.ac.uk::9c0fd9e9-f0d0-49d7-83fd-8776364ca6d9" providerId="AD" clId="Web-{FC4DE480-FD1D-4093-B34C-17D10D03FA16}" dt="2022-07-17T13:24:03.648" v="2965" actId="20577"/>
          <ac:spMkLst>
            <pc:docMk/>
            <pc:sldMk cId="1570728284" sldId="276"/>
            <ac:spMk id="12" creationId="{34BA300D-AC97-1BB0-5FBE-EBF03D6940B1}"/>
          </ac:spMkLst>
        </pc:spChg>
        <pc:spChg chg="add mod">
          <ac:chgData name="Roxanne Finn (2121653)" userId="S::2121653@student.uwtsd.ac.uk::9c0fd9e9-f0d0-49d7-83fd-8776364ca6d9" providerId="AD" clId="Web-{FC4DE480-FD1D-4093-B34C-17D10D03FA16}" dt="2022-07-17T13:25:02.541" v="3031" actId="20577"/>
          <ac:spMkLst>
            <pc:docMk/>
            <pc:sldMk cId="1570728284" sldId="276"/>
            <ac:spMk id="13" creationId="{8DC776E8-B506-7BE4-13F1-EF93001D6F42}"/>
          </ac:spMkLst>
        </pc:spChg>
        <pc:spChg chg="add del">
          <ac:chgData name="Roxanne Finn (2121653)" userId="S::2121653@student.uwtsd.ac.uk::9c0fd9e9-f0d0-49d7-83fd-8776364ca6d9" providerId="AD" clId="Web-{FC4DE480-FD1D-4093-B34C-17D10D03FA16}" dt="2022-07-17T13:53:48.344" v="3250"/>
          <ac:spMkLst>
            <pc:docMk/>
            <pc:sldMk cId="1570728284" sldId="276"/>
            <ac:spMk id="14" creationId="{9FFFA923-E1FB-B0CF-4593-8117B40D631E}"/>
          </ac:spMkLst>
        </pc:spChg>
        <pc:spChg chg="add del mod">
          <ac:chgData name="Roxanne Finn (2121653)" userId="S::2121653@student.uwtsd.ac.uk::9c0fd9e9-f0d0-49d7-83fd-8776364ca6d9" providerId="AD" clId="Web-{FC4DE480-FD1D-4093-B34C-17D10D03FA16}" dt="2022-07-17T13:53:45.610" v="3249"/>
          <ac:spMkLst>
            <pc:docMk/>
            <pc:sldMk cId="1570728284" sldId="276"/>
            <ac:spMk id="15" creationId="{B0FF47F4-3509-42ED-D4CC-5782D4701BAA}"/>
          </ac:spMkLst>
        </pc:spChg>
        <pc:spChg chg="add mod">
          <ac:chgData name="Roxanne Finn (2121653)" userId="S::2121653@student.uwtsd.ac.uk::9c0fd9e9-f0d0-49d7-83fd-8776364ca6d9" providerId="AD" clId="Web-{FC4DE480-FD1D-4093-B34C-17D10D03FA16}" dt="2022-07-17T13:26:25.702" v="3050" actId="1076"/>
          <ac:spMkLst>
            <pc:docMk/>
            <pc:sldMk cId="1570728284" sldId="276"/>
            <ac:spMk id="16" creationId="{33D2C05F-E8FE-A6AE-DAFC-2E4EEB1D0CFB}"/>
          </ac:spMkLst>
        </pc:spChg>
        <pc:picChg chg="add del mod">
          <ac:chgData name="Roxanne Finn (2121653)" userId="S::2121653@student.uwtsd.ac.uk::9c0fd9e9-f0d0-49d7-83fd-8776364ca6d9" providerId="AD" clId="Web-{FC4DE480-FD1D-4093-B34C-17D10D03FA16}" dt="2022-07-17T13:13:55.483" v="2781"/>
          <ac:picMkLst>
            <pc:docMk/>
            <pc:sldMk cId="1570728284" sldId="276"/>
            <ac:picMk id="3" creationId="{5E15FF69-F119-3142-86EF-4CCECA3C94D4}"/>
          </ac:picMkLst>
        </pc:picChg>
        <pc:picChg chg="del">
          <ac:chgData name="Roxanne Finn (2121653)" userId="S::2121653@student.uwtsd.ac.uk::9c0fd9e9-f0d0-49d7-83fd-8776364ca6d9" providerId="AD" clId="Web-{FC4DE480-FD1D-4093-B34C-17D10D03FA16}" dt="2022-07-16T18:55:08.073" v="1565"/>
          <ac:picMkLst>
            <pc:docMk/>
            <pc:sldMk cId="1570728284" sldId="276"/>
            <ac:picMk id="4" creationId="{04745FF9-D570-6581-0C90-F739B99D502C}"/>
          </ac:picMkLst>
        </pc:picChg>
        <pc:picChg chg="add mod">
          <ac:chgData name="Roxanne Finn (2121653)" userId="S::2121653@student.uwtsd.ac.uk::9c0fd9e9-f0d0-49d7-83fd-8776364ca6d9" providerId="AD" clId="Web-{FC4DE480-FD1D-4093-B34C-17D10D03FA16}" dt="2022-07-17T13:25:23.045" v="3033" actId="1076"/>
          <ac:picMkLst>
            <pc:docMk/>
            <pc:sldMk cId="1570728284" sldId="276"/>
            <ac:picMk id="7" creationId="{28DB577F-73A4-3B64-0A23-10BD9179DA66}"/>
          </ac:picMkLst>
        </pc:picChg>
        <pc:inkChg chg="add del">
          <ac:chgData name="Roxanne Finn (2121653)" userId="S::2121653@student.uwtsd.ac.uk::9c0fd9e9-f0d0-49d7-83fd-8776364ca6d9" providerId="AD" clId="Web-{FC4DE480-FD1D-4093-B34C-17D10D03FA16}" dt="2022-07-17T13:15:07.203" v="2793"/>
          <ac:inkMkLst>
            <pc:docMk/>
            <pc:sldMk cId="1570728284" sldId="276"/>
            <ac:inkMk id="4" creationId="{8A7E868A-02A3-00B6-FD31-608280DC6D59}"/>
          </ac:inkMkLst>
        </pc:inkChg>
        <pc:inkChg chg="add">
          <ac:chgData name="Roxanne Finn (2121653)" userId="S::2121653@student.uwtsd.ac.uk::9c0fd9e9-f0d0-49d7-83fd-8776364ca6d9" providerId="AD" clId="Web-{FC4DE480-FD1D-4093-B34C-17D10D03FA16}" dt="2022-07-17T13:14:29.140" v="2792"/>
          <ac:inkMkLst>
            <pc:docMk/>
            <pc:sldMk cId="1570728284" sldId="276"/>
            <ac:inkMk id="5" creationId="{29764E10-B6CB-BEE6-4240-0037B69D4A10}"/>
          </ac:inkMkLst>
        </pc:inkChg>
        <pc:cxnChg chg="add mod">
          <ac:chgData name="Roxanne Finn (2121653)" userId="S::2121653@student.uwtsd.ac.uk::9c0fd9e9-f0d0-49d7-83fd-8776364ca6d9" providerId="AD" clId="Web-{FC4DE480-FD1D-4093-B34C-17D10D03FA16}" dt="2022-07-17T13:16:23.242" v="2797" actId="14100"/>
          <ac:cxnSpMkLst>
            <pc:docMk/>
            <pc:sldMk cId="1570728284" sldId="276"/>
            <ac:cxnSpMk id="6" creationId="{7FF66737-44A0-9917-95A8-45B27A6577AD}"/>
          </ac:cxnSpMkLst>
        </pc:cxnChg>
      </pc:sldChg>
      <pc:sldChg chg="modSp add replId modTransition">
        <pc:chgData name="Roxanne Finn (2121653)" userId="S::2121653@student.uwtsd.ac.uk::9c0fd9e9-f0d0-49d7-83fd-8776364ca6d9" providerId="AD" clId="Web-{FC4DE480-FD1D-4093-B34C-17D10D03FA16}" dt="2022-07-17T13:39:33.435" v="3086"/>
        <pc:sldMkLst>
          <pc:docMk/>
          <pc:sldMk cId="3499612596" sldId="277"/>
        </pc:sldMkLst>
        <pc:spChg chg="mod">
          <ac:chgData name="Roxanne Finn (2121653)" userId="S::2121653@student.uwtsd.ac.uk::9c0fd9e9-f0d0-49d7-83fd-8776364ca6d9" providerId="AD" clId="Web-{FC4DE480-FD1D-4093-B34C-17D10D03FA16}" dt="2022-07-17T13:28:46.117" v="3055" actId="20577"/>
          <ac:spMkLst>
            <pc:docMk/>
            <pc:sldMk cId="3499612596" sldId="277"/>
            <ac:spMk id="3" creationId="{00000000-0000-0000-0000-000000000000}"/>
          </ac:spMkLst>
        </pc:spChg>
      </pc:sldChg>
      <pc:sldChg chg="addSp delSp modSp add replId modTransition addAnim modAnim">
        <pc:chgData name="Roxanne Finn (2121653)" userId="S::2121653@student.uwtsd.ac.uk::9c0fd9e9-f0d0-49d7-83fd-8776364ca6d9" providerId="AD" clId="Web-{FC4DE480-FD1D-4093-B34C-17D10D03FA16}" dt="2022-07-17T13:56:44.646" v="3440"/>
        <pc:sldMkLst>
          <pc:docMk/>
          <pc:sldMk cId="2801990998" sldId="278"/>
        </pc:sldMkLst>
        <pc:spChg chg="mod">
          <ac:chgData name="Roxanne Finn (2121653)" userId="S::2121653@student.uwtsd.ac.uk::9c0fd9e9-f0d0-49d7-83fd-8776364ca6d9" providerId="AD" clId="Web-{FC4DE480-FD1D-4093-B34C-17D10D03FA16}" dt="2022-07-17T13:35:53.928" v="3082" actId="20577"/>
          <ac:spMkLst>
            <pc:docMk/>
            <pc:sldMk cId="2801990998" sldId="278"/>
            <ac:spMk id="2" creationId="{DDA9FF37-DDAB-FE63-B74D-828A68C7131A}"/>
          </ac:spMkLst>
        </pc:spChg>
        <pc:graphicFrameChg chg="add mod modGraphic">
          <ac:chgData name="Roxanne Finn (2121653)" userId="S::2121653@student.uwtsd.ac.uk::9c0fd9e9-f0d0-49d7-83fd-8776364ca6d9" providerId="AD" clId="Web-{FC4DE480-FD1D-4093-B34C-17D10D03FA16}" dt="2022-07-17T13:56:44.646" v="3440"/>
          <ac:graphicFrameMkLst>
            <pc:docMk/>
            <pc:sldMk cId="2801990998" sldId="278"/>
            <ac:graphicFrameMk id="4" creationId="{8EA98F8B-2BDF-6661-D8E4-A3A67AB5D4CE}"/>
          </ac:graphicFrameMkLst>
        </pc:graphicFrameChg>
        <pc:picChg chg="del">
          <ac:chgData name="Roxanne Finn (2121653)" userId="S::2121653@student.uwtsd.ac.uk::9c0fd9e9-f0d0-49d7-83fd-8776364ca6d9" providerId="AD" clId="Web-{FC4DE480-FD1D-4093-B34C-17D10D03FA16}" dt="2022-07-16T19:24:37.822" v="1795"/>
          <ac:picMkLst>
            <pc:docMk/>
            <pc:sldMk cId="2801990998" sldId="278"/>
            <ac:picMk id="3" creationId="{5E15FF69-F119-3142-86EF-4CCECA3C94D4}"/>
          </ac:picMkLst>
        </pc:picChg>
      </pc:sldChg>
      <pc:sldMasterChg chg="del mod setBg delSldLayout modSldLayout">
        <pc:chgData name="Roxanne Finn (2121653)" userId="S::2121653@student.uwtsd.ac.uk::9c0fd9e9-f0d0-49d7-83fd-8776364ca6d9" providerId="AD" clId="Web-{FC4DE480-FD1D-4093-B34C-17D10D03FA16}" dt="2022-07-16T16:40:45.753" v="19"/>
        <pc:sldMasterMkLst>
          <pc:docMk/>
          <pc:sldMasterMk cId="2460954070" sldId="2147483660"/>
        </pc:sldMasterMkLst>
        <pc:sldLayoutChg chg="del mod">
          <pc:chgData name="Roxanne Finn (2121653)" userId="S::2121653@student.uwtsd.ac.uk::9c0fd9e9-f0d0-49d7-83fd-8776364ca6d9" providerId="AD" clId="Web-{FC4DE480-FD1D-4093-B34C-17D10D03FA16}" dt="2022-07-16T16:40:45.753" v="19"/>
          <pc:sldLayoutMkLst>
            <pc:docMk/>
            <pc:sldMasterMk cId="2460954070" sldId="2147483660"/>
            <pc:sldLayoutMk cId="2385387890" sldId="2147483661"/>
          </pc:sldLayoutMkLst>
        </pc:sldLayoutChg>
        <pc:sldLayoutChg chg="del mod">
          <pc:chgData name="Roxanne Finn (2121653)" userId="S::2121653@student.uwtsd.ac.uk::9c0fd9e9-f0d0-49d7-83fd-8776364ca6d9" providerId="AD" clId="Web-{FC4DE480-FD1D-4093-B34C-17D10D03FA16}" dt="2022-07-16T16:40:45.753" v="19"/>
          <pc:sldLayoutMkLst>
            <pc:docMk/>
            <pc:sldMasterMk cId="2460954070" sldId="2147483660"/>
            <pc:sldLayoutMk cId="949138452" sldId="2147483662"/>
          </pc:sldLayoutMkLst>
        </pc:sldLayoutChg>
        <pc:sldLayoutChg chg="del mod">
          <pc:chgData name="Roxanne Finn (2121653)" userId="S::2121653@student.uwtsd.ac.uk::9c0fd9e9-f0d0-49d7-83fd-8776364ca6d9" providerId="AD" clId="Web-{FC4DE480-FD1D-4093-B34C-17D10D03FA16}" dt="2022-07-16T16:40:45.753" v="19"/>
          <pc:sldLayoutMkLst>
            <pc:docMk/>
            <pc:sldMasterMk cId="2460954070" sldId="2147483660"/>
            <pc:sldLayoutMk cId="2591524520" sldId="2147483663"/>
          </pc:sldLayoutMkLst>
        </pc:sldLayoutChg>
        <pc:sldLayoutChg chg="del mod">
          <pc:chgData name="Roxanne Finn (2121653)" userId="S::2121653@student.uwtsd.ac.uk::9c0fd9e9-f0d0-49d7-83fd-8776364ca6d9" providerId="AD" clId="Web-{FC4DE480-FD1D-4093-B34C-17D10D03FA16}" dt="2022-07-16T16:40:45.753" v="19"/>
          <pc:sldLayoutMkLst>
            <pc:docMk/>
            <pc:sldMasterMk cId="2460954070" sldId="2147483660"/>
            <pc:sldLayoutMk cId="1203092039" sldId="2147483664"/>
          </pc:sldLayoutMkLst>
        </pc:sldLayoutChg>
        <pc:sldLayoutChg chg="del mod">
          <pc:chgData name="Roxanne Finn (2121653)" userId="S::2121653@student.uwtsd.ac.uk::9c0fd9e9-f0d0-49d7-83fd-8776364ca6d9" providerId="AD" clId="Web-{FC4DE480-FD1D-4093-B34C-17D10D03FA16}" dt="2022-07-16T16:40:45.753" v="19"/>
          <pc:sldLayoutMkLst>
            <pc:docMk/>
            <pc:sldMasterMk cId="2460954070" sldId="2147483660"/>
            <pc:sldLayoutMk cId="3733172339" sldId="2147483665"/>
          </pc:sldLayoutMkLst>
        </pc:sldLayoutChg>
        <pc:sldLayoutChg chg="del mod">
          <pc:chgData name="Roxanne Finn (2121653)" userId="S::2121653@student.uwtsd.ac.uk::9c0fd9e9-f0d0-49d7-83fd-8776364ca6d9" providerId="AD" clId="Web-{FC4DE480-FD1D-4093-B34C-17D10D03FA16}" dt="2022-07-16T16:40:45.753" v="19"/>
          <pc:sldLayoutMkLst>
            <pc:docMk/>
            <pc:sldMasterMk cId="2460954070" sldId="2147483660"/>
            <pc:sldLayoutMk cId="3210312558" sldId="2147483666"/>
          </pc:sldLayoutMkLst>
        </pc:sldLayoutChg>
        <pc:sldLayoutChg chg="del mod">
          <pc:chgData name="Roxanne Finn (2121653)" userId="S::2121653@student.uwtsd.ac.uk::9c0fd9e9-f0d0-49d7-83fd-8776364ca6d9" providerId="AD" clId="Web-{FC4DE480-FD1D-4093-B34C-17D10D03FA16}" dt="2022-07-16T16:40:45.753" v="19"/>
          <pc:sldLayoutMkLst>
            <pc:docMk/>
            <pc:sldMasterMk cId="2460954070" sldId="2147483660"/>
            <pc:sldLayoutMk cId="3146388984" sldId="2147483667"/>
          </pc:sldLayoutMkLst>
        </pc:sldLayoutChg>
        <pc:sldLayoutChg chg="del mod">
          <pc:chgData name="Roxanne Finn (2121653)" userId="S::2121653@student.uwtsd.ac.uk::9c0fd9e9-f0d0-49d7-83fd-8776364ca6d9" providerId="AD" clId="Web-{FC4DE480-FD1D-4093-B34C-17D10D03FA16}" dt="2022-07-16T16:40:45.753" v="19"/>
          <pc:sldLayoutMkLst>
            <pc:docMk/>
            <pc:sldMasterMk cId="2460954070" sldId="2147483660"/>
            <pc:sldLayoutMk cId="3171841454" sldId="2147483668"/>
          </pc:sldLayoutMkLst>
        </pc:sldLayoutChg>
        <pc:sldLayoutChg chg="del mod">
          <pc:chgData name="Roxanne Finn (2121653)" userId="S::2121653@student.uwtsd.ac.uk::9c0fd9e9-f0d0-49d7-83fd-8776364ca6d9" providerId="AD" clId="Web-{FC4DE480-FD1D-4093-B34C-17D10D03FA16}" dt="2022-07-16T16:40:45.753" v="19"/>
          <pc:sldLayoutMkLst>
            <pc:docMk/>
            <pc:sldMasterMk cId="2460954070" sldId="2147483660"/>
            <pc:sldLayoutMk cId="1718958274" sldId="2147483669"/>
          </pc:sldLayoutMkLst>
        </pc:sldLayoutChg>
        <pc:sldLayoutChg chg="del mod">
          <pc:chgData name="Roxanne Finn (2121653)" userId="S::2121653@student.uwtsd.ac.uk::9c0fd9e9-f0d0-49d7-83fd-8776364ca6d9" providerId="AD" clId="Web-{FC4DE480-FD1D-4093-B34C-17D10D03FA16}" dt="2022-07-16T16:40:45.753" v="19"/>
          <pc:sldLayoutMkLst>
            <pc:docMk/>
            <pc:sldMasterMk cId="2460954070" sldId="2147483660"/>
            <pc:sldLayoutMk cId="2202905451" sldId="2147483670"/>
          </pc:sldLayoutMkLst>
        </pc:sldLayoutChg>
        <pc:sldLayoutChg chg="del mod">
          <pc:chgData name="Roxanne Finn (2121653)" userId="S::2121653@student.uwtsd.ac.uk::9c0fd9e9-f0d0-49d7-83fd-8776364ca6d9" providerId="AD" clId="Web-{FC4DE480-FD1D-4093-B34C-17D10D03FA16}" dt="2022-07-16T16:40:45.753" v="19"/>
          <pc:sldLayoutMkLst>
            <pc:docMk/>
            <pc:sldMasterMk cId="2460954070" sldId="2147483660"/>
            <pc:sldLayoutMk cId="3479445657" sldId="2147483671"/>
          </pc:sldLayoutMkLst>
        </pc:sldLayoutChg>
      </pc:sldMasterChg>
      <pc:sldMasterChg chg="add del addSldLayout delSldLayout modSldLayout">
        <pc:chgData name="Roxanne Finn (2121653)" userId="S::2121653@student.uwtsd.ac.uk::9c0fd9e9-f0d0-49d7-83fd-8776364ca6d9" providerId="AD" clId="Web-{FC4DE480-FD1D-4093-B34C-17D10D03FA16}" dt="2022-07-16T16:40:51.050" v="20"/>
        <pc:sldMasterMkLst>
          <pc:docMk/>
          <pc:sldMasterMk cId="27822492" sldId="2147483672"/>
        </pc:sldMasterMkLst>
        <pc:sldLayoutChg chg="add del mod replId">
          <pc:chgData name="Roxanne Finn (2121653)" userId="S::2121653@student.uwtsd.ac.uk::9c0fd9e9-f0d0-49d7-83fd-8776364ca6d9" providerId="AD" clId="Web-{FC4DE480-FD1D-4093-B34C-17D10D03FA16}" dt="2022-07-16T16:40:51.050" v="20"/>
          <pc:sldLayoutMkLst>
            <pc:docMk/>
            <pc:sldMasterMk cId="27822492" sldId="2147483672"/>
            <pc:sldLayoutMk cId="2332536999" sldId="2147483673"/>
          </pc:sldLayoutMkLst>
        </pc:sldLayoutChg>
        <pc:sldLayoutChg chg="add del mod replId">
          <pc:chgData name="Roxanne Finn (2121653)" userId="S::2121653@student.uwtsd.ac.uk::9c0fd9e9-f0d0-49d7-83fd-8776364ca6d9" providerId="AD" clId="Web-{FC4DE480-FD1D-4093-B34C-17D10D03FA16}" dt="2022-07-16T16:40:51.050" v="20"/>
          <pc:sldLayoutMkLst>
            <pc:docMk/>
            <pc:sldMasterMk cId="27822492" sldId="2147483672"/>
            <pc:sldLayoutMk cId="2989868770" sldId="2147483674"/>
          </pc:sldLayoutMkLst>
        </pc:sldLayoutChg>
        <pc:sldLayoutChg chg="add del mod replId">
          <pc:chgData name="Roxanne Finn (2121653)" userId="S::2121653@student.uwtsd.ac.uk::9c0fd9e9-f0d0-49d7-83fd-8776364ca6d9" providerId="AD" clId="Web-{FC4DE480-FD1D-4093-B34C-17D10D03FA16}" dt="2022-07-16T16:40:51.050" v="20"/>
          <pc:sldLayoutMkLst>
            <pc:docMk/>
            <pc:sldMasterMk cId="27822492" sldId="2147483672"/>
            <pc:sldLayoutMk cId="821100841" sldId="2147483675"/>
          </pc:sldLayoutMkLst>
        </pc:sldLayoutChg>
        <pc:sldLayoutChg chg="add del mod replId">
          <pc:chgData name="Roxanne Finn (2121653)" userId="S::2121653@student.uwtsd.ac.uk::9c0fd9e9-f0d0-49d7-83fd-8776364ca6d9" providerId="AD" clId="Web-{FC4DE480-FD1D-4093-B34C-17D10D03FA16}" dt="2022-07-16T16:40:51.050" v="20"/>
          <pc:sldLayoutMkLst>
            <pc:docMk/>
            <pc:sldMasterMk cId="27822492" sldId="2147483672"/>
            <pc:sldLayoutMk cId="2258393343" sldId="2147483676"/>
          </pc:sldLayoutMkLst>
        </pc:sldLayoutChg>
        <pc:sldLayoutChg chg="add del mod replId">
          <pc:chgData name="Roxanne Finn (2121653)" userId="S::2121653@student.uwtsd.ac.uk::9c0fd9e9-f0d0-49d7-83fd-8776364ca6d9" providerId="AD" clId="Web-{FC4DE480-FD1D-4093-B34C-17D10D03FA16}" dt="2022-07-16T16:40:51.050" v="20"/>
          <pc:sldLayoutMkLst>
            <pc:docMk/>
            <pc:sldMasterMk cId="27822492" sldId="2147483672"/>
            <pc:sldLayoutMk cId="1542849411" sldId="2147483677"/>
          </pc:sldLayoutMkLst>
        </pc:sldLayoutChg>
        <pc:sldLayoutChg chg="add del mod replId">
          <pc:chgData name="Roxanne Finn (2121653)" userId="S::2121653@student.uwtsd.ac.uk::9c0fd9e9-f0d0-49d7-83fd-8776364ca6d9" providerId="AD" clId="Web-{FC4DE480-FD1D-4093-B34C-17D10D03FA16}" dt="2022-07-16T16:40:51.050" v="20"/>
          <pc:sldLayoutMkLst>
            <pc:docMk/>
            <pc:sldMasterMk cId="27822492" sldId="2147483672"/>
            <pc:sldLayoutMk cId="3569157738" sldId="2147483678"/>
          </pc:sldLayoutMkLst>
        </pc:sldLayoutChg>
        <pc:sldLayoutChg chg="add del mod replId">
          <pc:chgData name="Roxanne Finn (2121653)" userId="S::2121653@student.uwtsd.ac.uk::9c0fd9e9-f0d0-49d7-83fd-8776364ca6d9" providerId="AD" clId="Web-{FC4DE480-FD1D-4093-B34C-17D10D03FA16}" dt="2022-07-16T16:40:51.050" v="20"/>
          <pc:sldLayoutMkLst>
            <pc:docMk/>
            <pc:sldMasterMk cId="27822492" sldId="2147483672"/>
            <pc:sldLayoutMk cId="2225544872" sldId="2147483679"/>
          </pc:sldLayoutMkLst>
        </pc:sldLayoutChg>
        <pc:sldLayoutChg chg="add del mod replId">
          <pc:chgData name="Roxanne Finn (2121653)" userId="S::2121653@student.uwtsd.ac.uk::9c0fd9e9-f0d0-49d7-83fd-8776364ca6d9" providerId="AD" clId="Web-{FC4DE480-FD1D-4093-B34C-17D10D03FA16}" dt="2022-07-16T16:40:51.050" v="20"/>
          <pc:sldLayoutMkLst>
            <pc:docMk/>
            <pc:sldMasterMk cId="27822492" sldId="2147483672"/>
            <pc:sldLayoutMk cId="1645421702" sldId="2147483680"/>
          </pc:sldLayoutMkLst>
        </pc:sldLayoutChg>
        <pc:sldLayoutChg chg="add del mod replId">
          <pc:chgData name="Roxanne Finn (2121653)" userId="S::2121653@student.uwtsd.ac.uk::9c0fd9e9-f0d0-49d7-83fd-8776364ca6d9" providerId="AD" clId="Web-{FC4DE480-FD1D-4093-B34C-17D10D03FA16}" dt="2022-07-16T16:40:51.050" v="20"/>
          <pc:sldLayoutMkLst>
            <pc:docMk/>
            <pc:sldMasterMk cId="27822492" sldId="2147483672"/>
            <pc:sldLayoutMk cId="2141634174" sldId="2147483681"/>
          </pc:sldLayoutMkLst>
        </pc:sldLayoutChg>
        <pc:sldLayoutChg chg="add del mod replId">
          <pc:chgData name="Roxanne Finn (2121653)" userId="S::2121653@student.uwtsd.ac.uk::9c0fd9e9-f0d0-49d7-83fd-8776364ca6d9" providerId="AD" clId="Web-{FC4DE480-FD1D-4093-B34C-17D10D03FA16}" dt="2022-07-16T16:40:51.050" v="20"/>
          <pc:sldLayoutMkLst>
            <pc:docMk/>
            <pc:sldMasterMk cId="27822492" sldId="2147483672"/>
            <pc:sldLayoutMk cId="4212882387" sldId="2147483682"/>
          </pc:sldLayoutMkLst>
        </pc:sldLayoutChg>
        <pc:sldLayoutChg chg="add del mod replId">
          <pc:chgData name="Roxanne Finn (2121653)" userId="S::2121653@student.uwtsd.ac.uk::9c0fd9e9-f0d0-49d7-83fd-8776364ca6d9" providerId="AD" clId="Web-{FC4DE480-FD1D-4093-B34C-17D10D03FA16}" dt="2022-07-16T16:40:51.050" v="20"/>
          <pc:sldLayoutMkLst>
            <pc:docMk/>
            <pc:sldMasterMk cId="27822492" sldId="2147483672"/>
            <pc:sldLayoutMk cId="2450646513" sldId="2147483683"/>
          </pc:sldLayoutMkLst>
        </pc:sldLayoutChg>
      </pc:sldMasterChg>
      <pc:sldMasterChg chg="add del addSldLayout delSldLayout modSldLayout">
        <pc:chgData name="Roxanne Finn (2121653)" userId="S::2121653@student.uwtsd.ac.uk::9c0fd9e9-f0d0-49d7-83fd-8776364ca6d9" providerId="AD" clId="Web-{FC4DE480-FD1D-4093-B34C-17D10D03FA16}" dt="2022-07-16T16:40:55.191" v="21"/>
        <pc:sldMasterMkLst>
          <pc:docMk/>
          <pc:sldMasterMk cId="1191231725" sldId="2147483684"/>
        </pc:sldMasterMkLst>
        <pc:sldLayoutChg chg="add del mod replId">
          <pc:chgData name="Roxanne Finn (2121653)" userId="S::2121653@student.uwtsd.ac.uk::9c0fd9e9-f0d0-49d7-83fd-8776364ca6d9" providerId="AD" clId="Web-{FC4DE480-FD1D-4093-B34C-17D10D03FA16}" dt="2022-07-16T16:40:55.191" v="21"/>
          <pc:sldLayoutMkLst>
            <pc:docMk/>
            <pc:sldMasterMk cId="1191231725" sldId="2147483684"/>
            <pc:sldLayoutMk cId="817900118" sldId="2147483685"/>
          </pc:sldLayoutMkLst>
        </pc:sldLayoutChg>
        <pc:sldLayoutChg chg="add del mod replId">
          <pc:chgData name="Roxanne Finn (2121653)" userId="S::2121653@student.uwtsd.ac.uk::9c0fd9e9-f0d0-49d7-83fd-8776364ca6d9" providerId="AD" clId="Web-{FC4DE480-FD1D-4093-B34C-17D10D03FA16}" dt="2022-07-16T16:40:55.191" v="21"/>
          <pc:sldLayoutMkLst>
            <pc:docMk/>
            <pc:sldMasterMk cId="1191231725" sldId="2147483684"/>
            <pc:sldLayoutMk cId="3257894326" sldId="2147483686"/>
          </pc:sldLayoutMkLst>
        </pc:sldLayoutChg>
        <pc:sldLayoutChg chg="add del mod replId">
          <pc:chgData name="Roxanne Finn (2121653)" userId="S::2121653@student.uwtsd.ac.uk::9c0fd9e9-f0d0-49d7-83fd-8776364ca6d9" providerId="AD" clId="Web-{FC4DE480-FD1D-4093-B34C-17D10D03FA16}" dt="2022-07-16T16:40:55.191" v="21"/>
          <pc:sldLayoutMkLst>
            <pc:docMk/>
            <pc:sldMasterMk cId="1191231725" sldId="2147483684"/>
            <pc:sldLayoutMk cId="1302070963" sldId="2147483687"/>
          </pc:sldLayoutMkLst>
        </pc:sldLayoutChg>
        <pc:sldLayoutChg chg="add del mod replId">
          <pc:chgData name="Roxanne Finn (2121653)" userId="S::2121653@student.uwtsd.ac.uk::9c0fd9e9-f0d0-49d7-83fd-8776364ca6d9" providerId="AD" clId="Web-{FC4DE480-FD1D-4093-B34C-17D10D03FA16}" dt="2022-07-16T16:40:55.191" v="21"/>
          <pc:sldLayoutMkLst>
            <pc:docMk/>
            <pc:sldMasterMk cId="1191231725" sldId="2147483684"/>
            <pc:sldLayoutMk cId="3833501018" sldId="2147483688"/>
          </pc:sldLayoutMkLst>
        </pc:sldLayoutChg>
        <pc:sldLayoutChg chg="add del mod replId">
          <pc:chgData name="Roxanne Finn (2121653)" userId="S::2121653@student.uwtsd.ac.uk::9c0fd9e9-f0d0-49d7-83fd-8776364ca6d9" providerId="AD" clId="Web-{FC4DE480-FD1D-4093-B34C-17D10D03FA16}" dt="2022-07-16T16:40:55.191" v="21"/>
          <pc:sldLayoutMkLst>
            <pc:docMk/>
            <pc:sldMasterMk cId="1191231725" sldId="2147483684"/>
            <pc:sldLayoutMk cId="3576540993" sldId="2147483689"/>
          </pc:sldLayoutMkLst>
        </pc:sldLayoutChg>
        <pc:sldLayoutChg chg="add del mod replId">
          <pc:chgData name="Roxanne Finn (2121653)" userId="S::2121653@student.uwtsd.ac.uk::9c0fd9e9-f0d0-49d7-83fd-8776364ca6d9" providerId="AD" clId="Web-{FC4DE480-FD1D-4093-B34C-17D10D03FA16}" dt="2022-07-16T16:40:55.191" v="21"/>
          <pc:sldLayoutMkLst>
            <pc:docMk/>
            <pc:sldMasterMk cId="1191231725" sldId="2147483684"/>
            <pc:sldLayoutMk cId="1105879939" sldId="2147483690"/>
          </pc:sldLayoutMkLst>
        </pc:sldLayoutChg>
        <pc:sldLayoutChg chg="add del mod replId">
          <pc:chgData name="Roxanne Finn (2121653)" userId="S::2121653@student.uwtsd.ac.uk::9c0fd9e9-f0d0-49d7-83fd-8776364ca6d9" providerId="AD" clId="Web-{FC4DE480-FD1D-4093-B34C-17D10D03FA16}" dt="2022-07-16T16:40:55.191" v="21"/>
          <pc:sldLayoutMkLst>
            <pc:docMk/>
            <pc:sldMasterMk cId="1191231725" sldId="2147483684"/>
            <pc:sldLayoutMk cId="3005325759" sldId="2147483691"/>
          </pc:sldLayoutMkLst>
        </pc:sldLayoutChg>
        <pc:sldLayoutChg chg="add del mod replId">
          <pc:chgData name="Roxanne Finn (2121653)" userId="S::2121653@student.uwtsd.ac.uk::9c0fd9e9-f0d0-49d7-83fd-8776364ca6d9" providerId="AD" clId="Web-{FC4DE480-FD1D-4093-B34C-17D10D03FA16}" dt="2022-07-16T16:40:55.191" v="21"/>
          <pc:sldLayoutMkLst>
            <pc:docMk/>
            <pc:sldMasterMk cId="1191231725" sldId="2147483684"/>
            <pc:sldLayoutMk cId="123091905" sldId="2147483692"/>
          </pc:sldLayoutMkLst>
        </pc:sldLayoutChg>
        <pc:sldLayoutChg chg="add del mod replId">
          <pc:chgData name="Roxanne Finn (2121653)" userId="S::2121653@student.uwtsd.ac.uk::9c0fd9e9-f0d0-49d7-83fd-8776364ca6d9" providerId="AD" clId="Web-{FC4DE480-FD1D-4093-B34C-17D10D03FA16}" dt="2022-07-16T16:40:55.191" v="21"/>
          <pc:sldLayoutMkLst>
            <pc:docMk/>
            <pc:sldMasterMk cId="1191231725" sldId="2147483684"/>
            <pc:sldLayoutMk cId="3987715791" sldId="2147483693"/>
          </pc:sldLayoutMkLst>
        </pc:sldLayoutChg>
        <pc:sldLayoutChg chg="add del mod replId">
          <pc:chgData name="Roxanne Finn (2121653)" userId="S::2121653@student.uwtsd.ac.uk::9c0fd9e9-f0d0-49d7-83fd-8776364ca6d9" providerId="AD" clId="Web-{FC4DE480-FD1D-4093-B34C-17D10D03FA16}" dt="2022-07-16T16:40:55.191" v="21"/>
          <pc:sldLayoutMkLst>
            <pc:docMk/>
            <pc:sldMasterMk cId="1191231725" sldId="2147483684"/>
            <pc:sldLayoutMk cId="2531192605" sldId="2147483694"/>
          </pc:sldLayoutMkLst>
        </pc:sldLayoutChg>
        <pc:sldLayoutChg chg="add del mod replId">
          <pc:chgData name="Roxanne Finn (2121653)" userId="S::2121653@student.uwtsd.ac.uk::9c0fd9e9-f0d0-49d7-83fd-8776364ca6d9" providerId="AD" clId="Web-{FC4DE480-FD1D-4093-B34C-17D10D03FA16}" dt="2022-07-16T16:40:55.191" v="21"/>
          <pc:sldLayoutMkLst>
            <pc:docMk/>
            <pc:sldMasterMk cId="1191231725" sldId="2147483684"/>
            <pc:sldLayoutMk cId="2854878528" sldId="2147483695"/>
          </pc:sldLayoutMkLst>
        </pc:sldLayoutChg>
      </pc:sldMasterChg>
      <pc:sldMasterChg chg="add del addSldLayout delSldLayout modSldLayout">
        <pc:chgData name="Roxanne Finn (2121653)" userId="S::2121653@student.uwtsd.ac.uk::9c0fd9e9-f0d0-49d7-83fd-8776364ca6d9" providerId="AD" clId="Web-{FC4DE480-FD1D-4093-B34C-17D10D03FA16}" dt="2022-07-16T16:40:58.472" v="22"/>
        <pc:sldMasterMkLst>
          <pc:docMk/>
          <pc:sldMasterMk cId="4097313371" sldId="2147483696"/>
        </pc:sldMasterMkLst>
        <pc:sldLayoutChg chg="add del mod replId">
          <pc:chgData name="Roxanne Finn (2121653)" userId="S::2121653@student.uwtsd.ac.uk::9c0fd9e9-f0d0-49d7-83fd-8776364ca6d9" providerId="AD" clId="Web-{FC4DE480-FD1D-4093-B34C-17D10D03FA16}" dt="2022-07-16T16:40:58.472" v="22"/>
          <pc:sldLayoutMkLst>
            <pc:docMk/>
            <pc:sldMasterMk cId="4097313371" sldId="2147483696"/>
            <pc:sldLayoutMk cId="4174055484" sldId="2147483697"/>
          </pc:sldLayoutMkLst>
        </pc:sldLayoutChg>
        <pc:sldLayoutChg chg="add del mod replId">
          <pc:chgData name="Roxanne Finn (2121653)" userId="S::2121653@student.uwtsd.ac.uk::9c0fd9e9-f0d0-49d7-83fd-8776364ca6d9" providerId="AD" clId="Web-{FC4DE480-FD1D-4093-B34C-17D10D03FA16}" dt="2022-07-16T16:40:58.472" v="22"/>
          <pc:sldLayoutMkLst>
            <pc:docMk/>
            <pc:sldMasterMk cId="4097313371" sldId="2147483696"/>
            <pc:sldLayoutMk cId="935104943" sldId="2147483698"/>
          </pc:sldLayoutMkLst>
        </pc:sldLayoutChg>
        <pc:sldLayoutChg chg="add del mod replId">
          <pc:chgData name="Roxanne Finn (2121653)" userId="S::2121653@student.uwtsd.ac.uk::9c0fd9e9-f0d0-49d7-83fd-8776364ca6d9" providerId="AD" clId="Web-{FC4DE480-FD1D-4093-B34C-17D10D03FA16}" dt="2022-07-16T16:40:58.472" v="22"/>
          <pc:sldLayoutMkLst>
            <pc:docMk/>
            <pc:sldMasterMk cId="4097313371" sldId="2147483696"/>
            <pc:sldLayoutMk cId="4064634401" sldId="2147483699"/>
          </pc:sldLayoutMkLst>
        </pc:sldLayoutChg>
        <pc:sldLayoutChg chg="add del mod replId">
          <pc:chgData name="Roxanne Finn (2121653)" userId="S::2121653@student.uwtsd.ac.uk::9c0fd9e9-f0d0-49d7-83fd-8776364ca6d9" providerId="AD" clId="Web-{FC4DE480-FD1D-4093-B34C-17D10D03FA16}" dt="2022-07-16T16:40:58.472" v="22"/>
          <pc:sldLayoutMkLst>
            <pc:docMk/>
            <pc:sldMasterMk cId="4097313371" sldId="2147483696"/>
            <pc:sldLayoutMk cId="185386980" sldId="2147483700"/>
          </pc:sldLayoutMkLst>
        </pc:sldLayoutChg>
        <pc:sldLayoutChg chg="add del mod replId">
          <pc:chgData name="Roxanne Finn (2121653)" userId="S::2121653@student.uwtsd.ac.uk::9c0fd9e9-f0d0-49d7-83fd-8776364ca6d9" providerId="AD" clId="Web-{FC4DE480-FD1D-4093-B34C-17D10D03FA16}" dt="2022-07-16T16:40:58.472" v="22"/>
          <pc:sldLayoutMkLst>
            <pc:docMk/>
            <pc:sldMasterMk cId="4097313371" sldId="2147483696"/>
            <pc:sldLayoutMk cId="1322842510" sldId="2147483701"/>
          </pc:sldLayoutMkLst>
        </pc:sldLayoutChg>
        <pc:sldLayoutChg chg="add del mod replId">
          <pc:chgData name="Roxanne Finn (2121653)" userId="S::2121653@student.uwtsd.ac.uk::9c0fd9e9-f0d0-49d7-83fd-8776364ca6d9" providerId="AD" clId="Web-{FC4DE480-FD1D-4093-B34C-17D10D03FA16}" dt="2022-07-16T16:40:58.472" v="22"/>
          <pc:sldLayoutMkLst>
            <pc:docMk/>
            <pc:sldMasterMk cId="4097313371" sldId="2147483696"/>
            <pc:sldLayoutMk cId="3468037873" sldId="2147483702"/>
          </pc:sldLayoutMkLst>
        </pc:sldLayoutChg>
        <pc:sldLayoutChg chg="add del mod replId">
          <pc:chgData name="Roxanne Finn (2121653)" userId="S::2121653@student.uwtsd.ac.uk::9c0fd9e9-f0d0-49d7-83fd-8776364ca6d9" providerId="AD" clId="Web-{FC4DE480-FD1D-4093-B34C-17D10D03FA16}" dt="2022-07-16T16:40:58.472" v="22"/>
          <pc:sldLayoutMkLst>
            <pc:docMk/>
            <pc:sldMasterMk cId="4097313371" sldId="2147483696"/>
            <pc:sldLayoutMk cId="1349923490" sldId="2147483703"/>
          </pc:sldLayoutMkLst>
        </pc:sldLayoutChg>
        <pc:sldLayoutChg chg="add del mod replId">
          <pc:chgData name="Roxanne Finn (2121653)" userId="S::2121653@student.uwtsd.ac.uk::9c0fd9e9-f0d0-49d7-83fd-8776364ca6d9" providerId="AD" clId="Web-{FC4DE480-FD1D-4093-B34C-17D10D03FA16}" dt="2022-07-16T16:40:58.472" v="22"/>
          <pc:sldLayoutMkLst>
            <pc:docMk/>
            <pc:sldMasterMk cId="4097313371" sldId="2147483696"/>
            <pc:sldLayoutMk cId="340292590" sldId="2147483704"/>
          </pc:sldLayoutMkLst>
        </pc:sldLayoutChg>
        <pc:sldLayoutChg chg="add del mod replId">
          <pc:chgData name="Roxanne Finn (2121653)" userId="S::2121653@student.uwtsd.ac.uk::9c0fd9e9-f0d0-49d7-83fd-8776364ca6d9" providerId="AD" clId="Web-{FC4DE480-FD1D-4093-B34C-17D10D03FA16}" dt="2022-07-16T16:40:58.472" v="22"/>
          <pc:sldLayoutMkLst>
            <pc:docMk/>
            <pc:sldMasterMk cId="4097313371" sldId="2147483696"/>
            <pc:sldLayoutMk cId="50524260" sldId="2147483705"/>
          </pc:sldLayoutMkLst>
        </pc:sldLayoutChg>
        <pc:sldLayoutChg chg="add del mod replId">
          <pc:chgData name="Roxanne Finn (2121653)" userId="S::2121653@student.uwtsd.ac.uk::9c0fd9e9-f0d0-49d7-83fd-8776364ca6d9" providerId="AD" clId="Web-{FC4DE480-FD1D-4093-B34C-17D10D03FA16}" dt="2022-07-16T16:40:58.472" v="22"/>
          <pc:sldLayoutMkLst>
            <pc:docMk/>
            <pc:sldMasterMk cId="4097313371" sldId="2147483696"/>
            <pc:sldLayoutMk cId="44928883" sldId="2147483706"/>
          </pc:sldLayoutMkLst>
        </pc:sldLayoutChg>
        <pc:sldLayoutChg chg="add del mod replId">
          <pc:chgData name="Roxanne Finn (2121653)" userId="S::2121653@student.uwtsd.ac.uk::9c0fd9e9-f0d0-49d7-83fd-8776364ca6d9" providerId="AD" clId="Web-{FC4DE480-FD1D-4093-B34C-17D10D03FA16}" dt="2022-07-16T16:40:58.472" v="22"/>
          <pc:sldLayoutMkLst>
            <pc:docMk/>
            <pc:sldMasterMk cId="4097313371" sldId="2147483696"/>
            <pc:sldLayoutMk cId="1623905796" sldId="2147483707"/>
          </pc:sldLayoutMkLst>
        </pc:sldLayoutChg>
      </pc:sldMasterChg>
      <pc:sldMasterChg chg="add del addSldLayout delSldLayout modSldLayout">
        <pc:chgData name="Roxanne Finn (2121653)" userId="S::2121653@student.uwtsd.ac.uk::9c0fd9e9-f0d0-49d7-83fd-8776364ca6d9" providerId="AD" clId="Web-{FC4DE480-FD1D-4093-B34C-17D10D03FA16}" dt="2022-07-16T16:41:00.691" v="23"/>
        <pc:sldMasterMkLst>
          <pc:docMk/>
          <pc:sldMasterMk cId="880298854" sldId="2147483708"/>
        </pc:sldMasterMkLst>
        <pc:sldLayoutChg chg="add del mod replId">
          <pc:chgData name="Roxanne Finn (2121653)" userId="S::2121653@student.uwtsd.ac.uk::9c0fd9e9-f0d0-49d7-83fd-8776364ca6d9" providerId="AD" clId="Web-{FC4DE480-FD1D-4093-B34C-17D10D03FA16}" dt="2022-07-16T16:41:00.691" v="23"/>
          <pc:sldLayoutMkLst>
            <pc:docMk/>
            <pc:sldMasterMk cId="880298854" sldId="2147483708"/>
            <pc:sldLayoutMk cId="1990316376" sldId="2147483709"/>
          </pc:sldLayoutMkLst>
        </pc:sldLayoutChg>
        <pc:sldLayoutChg chg="add del mod replId">
          <pc:chgData name="Roxanne Finn (2121653)" userId="S::2121653@student.uwtsd.ac.uk::9c0fd9e9-f0d0-49d7-83fd-8776364ca6d9" providerId="AD" clId="Web-{FC4DE480-FD1D-4093-B34C-17D10D03FA16}" dt="2022-07-16T16:41:00.691" v="23"/>
          <pc:sldLayoutMkLst>
            <pc:docMk/>
            <pc:sldMasterMk cId="880298854" sldId="2147483708"/>
            <pc:sldLayoutMk cId="2917310072" sldId="2147483710"/>
          </pc:sldLayoutMkLst>
        </pc:sldLayoutChg>
        <pc:sldLayoutChg chg="add del mod replId">
          <pc:chgData name="Roxanne Finn (2121653)" userId="S::2121653@student.uwtsd.ac.uk::9c0fd9e9-f0d0-49d7-83fd-8776364ca6d9" providerId="AD" clId="Web-{FC4DE480-FD1D-4093-B34C-17D10D03FA16}" dt="2022-07-16T16:41:00.691" v="23"/>
          <pc:sldLayoutMkLst>
            <pc:docMk/>
            <pc:sldMasterMk cId="880298854" sldId="2147483708"/>
            <pc:sldLayoutMk cId="1977505074" sldId="2147483711"/>
          </pc:sldLayoutMkLst>
        </pc:sldLayoutChg>
        <pc:sldLayoutChg chg="add del mod replId">
          <pc:chgData name="Roxanne Finn (2121653)" userId="S::2121653@student.uwtsd.ac.uk::9c0fd9e9-f0d0-49d7-83fd-8776364ca6d9" providerId="AD" clId="Web-{FC4DE480-FD1D-4093-B34C-17D10D03FA16}" dt="2022-07-16T16:41:00.691" v="23"/>
          <pc:sldLayoutMkLst>
            <pc:docMk/>
            <pc:sldMasterMk cId="880298854" sldId="2147483708"/>
            <pc:sldLayoutMk cId="2510278629" sldId="2147483712"/>
          </pc:sldLayoutMkLst>
        </pc:sldLayoutChg>
        <pc:sldLayoutChg chg="add del mod replId">
          <pc:chgData name="Roxanne Finn (2121653)" userId="S::2121653@student.uwtsd.ac.uk::9c0fd9e9-f0d0-49d7-83fd-8776364ca6d9" providerId="AD" clId="Web-{FC4DE480-FD1D-4093-B34C-17D10D03FA16}" dt="2022-07-16T16:41:00.691" v="23"/>
          <pc:sldLayoutMkLst>
            <pc:docMk/>
            <pc:sldMasterMk cId="880298854" sldId="2147483708"/>
            <pc:sldLayoutMk cId="410875555" sldId="2147483713"/>
          </pc:sldLayoutMkLst>
        </pc:sldLayoutChg>
        <pc:sldLayoutChg chg="add del mod replId">
          <pc:chgData name="Roxanne Finn (2121653)" userId="S::2121653@student.uwtsd.ac.uk::9c0fd9e9-f0d0-49d7-83fd-8776364ca6d9" providerId="AD" clId="Web-{FC4DE480-FD1D-4093-B34C-17D10D03FA16}" dt="2022-07-16T16:41:00.691" v="23"/>
          <pc:sldLayoutMkLst>
            <pc:docMk/>
            <pc:sldMasterMk cId="880298854" sldId="2147483708"/>
            <pc:sldLayoutMk cId="1586960256" sldId="2147483714"/>
          </pc:sldLayoutMkLst>
        </pc:sldLayoutChg>
        <pc:sldLayoutChg chg="add del mod replId">
          <pc:chgData name="Roxanne Finn (2121653)" userId="S::2121653@student.uwtsd.ac.uk::9c0fd9e9-f0d0-49d7-83fd-8776364ca6d9" providerId="AD" clId="Web-{FC4DE480-FD1D-4093-B34C-17D10D03FA16}" dt="2022-07-16T16:41:00.691" v="23"/>
          <pc:sldLayoutMkLst>
            <pc:docMk/>
            <pc:sldMasterMk cId="880298854" sldId="2147483708"/>
            <pc:sldLayoutMk cId="3916928024" sldId="2147483715"/>
          </pc:sldLayoutMkLst>
        </pc:sldLayoutChg>
        <pc:sldLayoutChg chg="add del mod replId">
          <pc:chgData name="Roxanne Finn (2121653)" userId="S::2121653@student.uwtsd.ac.uk::9c0fd9e9-f0d0-49d7-83fd-8776364ca6d9" providerId="AD" clId="Web-{FC4DE480-FD1D-4093-B34C-17D10D03FA16}" dt="2022-07-16T16:41:00.691" v="23"/>
          <pc:sldLayoutMkLst>
            <pc:docMk/>
            <pc:sldMasterMk cId="880298854" sldId="2147483708"/>
            <pc:sldLayoutMk cId="1722606346" sldId="2147483716"/>
          </pc:sldLayoutMkLst>
        </pc:sldLayoutChg>
        <pc:sldLayoutChg chg="add del mod replId">
          <pc:chgData name="Roxanne Finn (2121653)" userId="S::2121653@student.uwtsd.ac.uk::9c0fd9e9-f0d0-49d7-83fd-8776364ca6d9" providerId="AD" clId="Web-{FC4DE480-FD1D-4093-B34C-17D10D03FA16}" dt="2022-07-16T16:41:00.691" v="23"/>
          <pc:sldLayoutMkLst>
            <pc:docMk/>
            <pc:sldMasterMk cId="880298854" sldId="2147483708"/>
            <pc:sldLayoutMk cId="4037705662" sldId="2147483717"/>
          </pc:sldLayoutMkLst>
        </pc:sldLayoutChg>
        <pc:sldLayoutChg chg="add del mod replId">
          <pc:chgData name="Roxanne Finn (2121653)" userId="S::2121653@student.uwtsd.ac.uk::9c0fd9e9-f0d0-49d7-83fd-8776364ca6d9" providerId="AD" clId="Web-{FC4DE480-FD1D-4093-B34C-17D10D03FA16}" dt="2022-07-16T16:41:00.691" v="23"/>
          <pc:sldLayoutMkLst>
            <pc:docMk/>
            <pc:sldMasterMk cId="880298854" sldId="2147483708"/>
            <pc:sldLayoutMk cId="566632478" sldId="2147483718"/>
          </pc:sldLayoutMkLst>
        </pc:sldLayoutChg>
        <pc:sldLayoutChg chg="add del mod replId">
          <pc:chgData name="Roxanne Finn (2121653)" userId="S::2121653@student.uwtsd.ac.uk::9c0fd9e9-f0d0-49d7-83fd-8776364ca6d9" providerId="AD" clId="Web-{FC4DE480-FD1D-4093-B34C-17D10D03FA16}" dt="2022-07-16T16:41:00.691" v="23"/>
          <pc:sldLayoutMkLst>
            <pc:docMk/>
            <pc:sldMasterMk cId="880298854" sldId="2147483708"/>
            <pc:sldLayoutMk cId="2225809669" sldId="2147483719"/>
          </pc:sldLayoutMkLst>
        </pc:sldLayoutChg>
      </pc:sldMasterChg>
      <pc:sldMasterChg chg="add del mod setBg addSldLayout delSldLayout modSldLayout">
        <pc:chgData name="Roxanne Finn (2121653)" userId="S::2121653@student.uwtsd.ac.uk::9c0fd9e9-f0d0-49d7-83fd-8776364ca6d9" providerId="AD" clId="Web-{FC4DE480-FD1D-4093-B34C-17D10D03FA16}" dt="2022-07-16T16:41:59.943" v="28"/>
        <pc:sldMasterMkLst>
          <pc:docMk/>
          <pc:sldMasterMk cId="1945815110" sldId="2147483720"/>
        </pc:sldMasterMkLst>
        <pc:sldLayoutChg chg="add del mod replId">
          <pc:chgData name="Roxanne Finn (2121653)" userId="S::2121653@student.uwtsd.ac.uk::9c0fd9e9-f0d0-49d7-83fd-8776364ca6d9" providerId="AD" clId="Web-{FC4DE480-FD1D-4093-B34C-17D10D03FA16}" dt="2022-07-16T16:41:59.943" v="28"/>
          <pc:sldLayoutMkLst>
            <pc:docMk/>
            <pc:sldMasterMk cId="1945815110" sldId="2147483720"/>
            <pc:sldLayoutMk cId="3041130471" sldId="2147483721"/>
          </pc:sldLayoutMkLst>
        </pc:sldLayoutChg>
        <pc:sldLayoutChg chg="add del mod replId">
          <pc:chgData name="Roxanne Finn (2121653)" userId="S::2121653@student.uwtsd.ac.uk::9c0fd9e9-f0d0-49d7-83fd-8776364ca6d9" providerId="AD" clId="Web-{FC4DE480-FD1D-4093-B34C-17D10D03FA16}" dt="2022-07-16T16:41:59.943" v="28"/>
          <pc:sldLayoutMkLst>
            <pc:docMk/>
            <pc:sldMasterMk cId="1945815110" sldId="2147483720"/>
            <pc:sldLayoutMk cId="2544290518" sldId="2147483722"/>
          </pc:sldLayoutMkLst>
        </pc:sldLayoutChg>
        <pc:sldLayoutChg chg="add del mod replId">
          <pc:chgData name="Roxanne Finn (2121653)" userId="S::2121653@student.uwtsd.ac.uk::9c0fd9e9-f0d0-49d7-83fd-8776364ca6d9" providerId="AD" clId="Web-{FC4DE480-FD1D-4093-B34C-17D10D03FA16}" dt="2022-07-16T16:41:59.943" v="28"/>
          <pc:sldLayoutMkLst>
            <pc:docMk/>
            <pc:sldMasterMk cId="1945815110" sldId="2147483720"/>
            <pc:sldLayoutMk cId="2812588148" sldId="2147483723"/>
          </pc:sldLayoutMkLst>
        </pc:sldLayoutChg>
        <pc:sldLayoutChg chg="add del mod replId">
          <pc:chgData name="Roxanne Finn (2121653)" userId="S::2121653@student.uwtsd.ac.uk::9c0fd9e9-f0d0-49d7-83fd-8776364ca6d9" providerId="AD" clId="Web-{FC4DE480-FD1D-4093-B34C-17D10D03FA16}" dt="2022-07-16T16:41:59.943" v="28"/>
          <pc:sldLayoutMkLst>
            <pc:docMk/>
            <pc:sldMasterMk cId="1945815110" sldId="2147483720"/>
            <pc:sldLayoutMk cId="376099435" sldId="2147483724"/>
          </pc:sldLayoutMkLst>
        </pc:sldLayoutChg>
        <pc:sldLayoutChg chg="add del mod replId">
          <pc:chgData name="Roxanne Finn (2121653)" userId="S::2121653@student.uwtsd.ac.uk::9c0fd9e9-f0d0-49d7-83fd-8776364ca6d9" providerId="AD" clId="Web-{FC4DE480-FD1D-4093-B34C-17D10D03FA16}" dt="2022-07-16T16:41:59.943" v="28"/>
          <pc:sldLayoutMkLst>
            <pc:docMk/>
            <pc:sldMasterMk cId="1945815110" sldId="2147483720"/>
            <pc:sldLayoutMk cId="3303795102" sldId="2147483725"/>
          </pc:sldLayoutMkLst>
        </pc:sldLayoutChg>
        <pc:sldLayoutChg chg="add del mod replId">
          <pc:chgData name="Roxanne Finn (2121653)" userId="S::2121653@student.uwtsd.ac.uk::9c0fd9e9-f0d0-49d7-83fd-8776364ca6d9" providerId="AD" clId="Web-{FC4DE480-FD1D-4093-B34C-17D10D03FA16}" dt="2022-07-16T16:41:59.943" v="28"/>
          <pc:sldLayoutMkLst>
            <pc:docMk/>
            <pc:sldMasterMk cId="1945815110" sldId="2147483720"/>
            <pc:sldLayoutMk cId="2232895125" sldId="2147483726"/>
          </pc:sldLayoutMkLst>
        </pc:sldLayoutChg>
        <pc:sldLayoutChg chg="add del mod replId">
          <pc:chgData name="Roxanne Finn (2121653)" userId="S::2121653@student.uwtsd.ac.uk::9c0fd9e9-f0d0-49d7-83fd-8776364ca6d9" providerId="AD" clId="Web-{FC4DE480-FD1D-4093-B34C-17D10D03FA16}" dt="2022-07-16T16:41:59.943" v="28"/>
          <pc:sldLayoutMkLst>
            <pc:docMk/>
            <pc:sldMasterMk cId="1945815110" sldId="2147483720"/>
            <pc:sldLayoutMk cId="1972101373" sldId="2147483727"/>
          </pc:sldLayoutMkLst>
        </pc:sldLayoutChg>
        <pc:sldLayoutChg chg="add del mod replId">
          <pc:chgData name="Roxanne Finn (2121653)" userId="S::2121653@student.uwtsd.ac.uk::9c0fd9e9-f0d0-49d7-83fd-8776364ca6d9" providerId="AD" clId="Web-{FC4DE480-FD1D-4093-B34C-17D10D03FA16}" dt="2022-07-16T16:41:59.943" v="28"/>
          <pc:sldLayoutMkLst>
            <pc:docMk/>
            <pc:sldMasterMk cId="1945815110" sldId="2147483720"/>
            <pc:sldLayoutMk cId="82663270" sldId="2147483728"/>
          </pc:sldLayoutMkLst>
        </pc:sldLayoutChg>
        <pc:sldLayoutChg chg="add del mod replId">
          <pc:chgData name="Roxanne Finn (2121653)" userId="S::2121653@student.uwtsd.ac.uk::9c0fd9e9-f0d0-49d7-83fd-8776364ca6d9" providerId="AD" clId="Web-{FC4DE480-FD1D-4093-B34C-17D10D03FA16}" dt="2022-07-16T16:41:59.943" v="28"/>
          <pc:sldLayoutMkLst>
            <pc:docMk/>
            <pc:sldMasterMk cId="1945815110" sldId="2147483720"/>
            <pc:sldLayoutMk cId="2705008451" sldId="2147483729"/>
          </pc:sldLayoutMkLst>
        </pc:sldLayoutChg>
        <pc:sldLayoutChg chg="add del mod replId">
          <pc:chgData name="Roxanne Finn (2121653)" userId="S::2121653@student.uwtsd.ac.uk::9c0fd9e9-f0d0-49d7-83fd-8776364ca6d9" providerId="AD" clId="Web-{FC4DE480-FD1D-4093-B34C-17D10D03FA16}" dt="2022-07-16T16:41:59.943" v="28"/>
          <pc:sldLayoutMkLst>
            <pc:docMk/>
            <pc:sldMasterMk cId="1945815110" sldId="2147483720"/>
            <pc:sldLayoutMk cId="4065158704" sldId="2147483730"/>
          </pc:sldLayoutMkLst>
        </pc:sldLayoutChg>
        <pc:sldLayoutChg chg="add del mod replId">
          <pc:chgData name="Roxanne Finn (2121653)" userId="S::2121653@student.uwtsd.ac.uk::9c0fd9e9-f0d0-49d7-83fd-8776364ca6d9" providerId="AD" clId="Web-{FC4DE480-FD1D-4093-B34C-17D10D03FA16}" dt="2022-07-16T16:41:59.943" v="28"/>
          <pc:sldLayoutMkLst>
            <pc:docMk/>
            <pc:sldMasterMk cId="1945815110" sldId="2147483720"/>
            <pc:sldLayoutMk cId="921853194" sldId="2147483731"/>
          </pc:sldLayoutMkLst>
        </pc:sldLayoutChg>
      </pc:sldMasterChg>
      <pc:sldMasterChg chg="add del addSldLayout delSldLayout modSldLayout">
        <pc:chgData name="Roxanne Finn (2121653)" userId="S::2121653@student.uwtsd.ac.uk::9c0fd9e9-f0d0-49d7-83fd-8776364ca6d9" providerId="AD" clId="Web-{FC4DE480-FD1D-4093-B34C-17D10D03FA16}" dt="2022-07-16T16:42:03.396" v="29"/>
        <pc:sldMasterMkLst>
          <pc:docMk/>
          <pc:sldMasterMk cId="1410026086" sldId="2147483732"/>
        </pc:sldMasterMkLst>
        <pc:sldLayoutChg chg="add del mod replId">
          <pc:chgData name="Roxanne Finn (2121653)" userId="S::2121653@student.uwtsd.ac.uk::9c0fd9e9-f0d0-49d7-83fd-8776364ca6d9" providerId="AD" clId="Web-{FC4DE480-FD1D-4093-B34C-17D10D03FA16}" dt="2022-07-16T16:42:03.396" v="29"/>
          <pc:sldLayoutMkLst>
            <pc:docMk/>
            <pc:sldMasterMk cId="1410026086" sldId="2147483732"/>
            <pc:sldLayoutMk cId="129068379" sldId="2147483733"/>
          </pc:sldLayoutMkLst>
        </pc:sldLayoutChg>
        <pc:sldLayoutChg chg="add del mod replId">
          <pc:chgData name="Roxanne Finn (2121653)" userId="S::2121653@student.uwtsd.ac.uk::9c0fd9e9-f0d0-49d7-83fd-8776364ca6d9" providerId="AD" clId="Web-{FC4DE480-FD1D-4093-B34C-17D10D03FA16}" dt="2022-07-16T16:42:03.396" v="29"/>
          <pc:sldLayoutMkLst>
            <pc:docMk/>
            <pc:sldMasterMk cId="1410026086" sldId="2147483732"/>
            <pc:sldLayoutMk cId="1563983048" sldId="2147483734"/>
          </pc:sldLayoutMkLst>
        </pc:sldLayoutChg>
        <pc:sldLayoutChg chg="add del mod replId">
          <pc:chgData name="Roxanne Finn (2121653)" userId="S::2121653@student.uwtsd.ac.uk::9c0fd9e9-f0d0-49d7-83fd-8776364ca6d9" providerId="AD" clId="Web-{FC4DE480-FD1D-4093-B34C-17D10D03FA16}" dt="2022-07-16T16:42:03.396" v="29"/>
          <pc:sldLayoutMkLst>
            <pc:docMk/>
            <pc:sldMasterMk cId="1410026086" sldId="2147483732"/>
            <pc:sldLayoutMk cId="1800385025" sldId="2147483735"/>
          </pc:sldLayoutMkLst>
        </pc:sldLayoutChg>
        <pc:sldLayoutChg chg="add del mod replId">
          <pc:chgData name="Roxanne Finn (2121653)" userId="S::2121653@student.uwtsd.ac.uk::9c0fd9e9-f0d0-49d7-83fd-8776364ca6d9" providerId="AD" clId="Web-{FC4DE480-FD1D-4093-B34C-17D10D03FA16}" dt="2022-07-16T16:42:03.396" v="29"/>
          <pc:sldLayoutMkLst>
            <pc:docMk/>
            <pc:sldMasterMk cId="1410026086" sldId="2147483732"/>
            <pc:sldLayoutMk cId="194707936" sldId="2147483736"/>
          </pc:sldLayoutMkLst>
        </pc:sldLayoutChg>
        <pc:sldLayoutChg chg="add del mod replId">
          <pc:chgData name="Roxanne Finn (2121653)" userId="S::2121653@student.uwtsd.ac.uk::9c0fd9e9-f0d0-49d7-83fd-8776364ca6d9" providerId="AD" clId="Web-{FC4DE480-FD1D-4093-B34C-17D10D03FA16}" dt="2022-07-16T16:42:03.396" v="29"/>
          <pc:sldLayoutMkLst>
            <pc:docMk/>
            <pc:sldMasterMk cId="1410026086" sldId="2147483732"/>
            <pc:sldLayoutMk cId="1306540699" sldId="2147483737"/>
          </pc:sldLayoutMkLst>
        </pc:sldLayoutChg>
        <pc:sldLayoutChg chg="add del mod replId">
          <pc:chgData name="Roxanne Finn (2121653)" userId="S::2121653@student.uwtsd.ac.uk::9c0fd9e9-f0d0-49d7-83fd-8776364ca6d9" providerId="AD" clId="Web-{FC4DE480-FD1D-4093-B34C-17D10D03FA16}" dt="2022-07-16T16:42:03.396" v="29"/>
          <pc:sldLayoutMkLst>
            <pc:docMk/>
            <pc:sldMasterMk cId="1410026086" sldId="2147483732"/>
            <pc:sldLayoutMk cId="2136360783" sldId="2147483738"/>
          </pc:sldLayoutMkLst>
        </pc:sldLayoutChg>
        <pc:sldLayoutChg chg="add del mod replId">
          <pc:chgData name="Roxanne Finn (2121653)" userId="S::2121653@student.uwtsd.ac.uk::9c0fd9e9-f0d0-49d7-83fd-8776364ca6d9" providerId="AD" clId="Web-{FC4DE480-FD1D-4093-B34C-17D10D03FA16}" dt="2022-07-16T16:42:03.396" v="29"/>
          <pc:sldLayoutMkLst>
            <pc:docMk/>
            <pc:sldMasterMk cId="1410026086" sldId="2147483732"/>
            <pc:sldLayoutMk cId="870677350" sldId="2147483739"/>
          </pc:sldLayoutMkLst>
        </pc:sldLayoutChg>
        <pc:sldLayoutChg chg="add del mod replId">
          <pc:chgData name="Roxanne Finn (2121653)" userId="S::2121653@student.uwtsd.ac.uk::9c0fd9e9-f0d0-49d7-83fd-8776364ca6d9" providerId="AD" clId="Web-{FC4DE480-FD1D-4093-B34C-17D10D03FA16}" dt="2022-07-16T16:42:03.396" v="29"/>
          <pc:sldLayoutMkLst>
            <pc:docMk/>
            <pc:sldMasterMk cId="1410026086" sldId="2147483732"/>
            <pc:sldLayoutMk cId="398719441" sldId="2147483740"/>
          </pc:sldLayoutMkLst>
        </pc:sldLayoutChg>
        <pc:sldLayoutChg chg="add del mod replId">
          <pc:chgData name="Roxanne Finn (2121653)" userId="S::2121653@student.uwtsd.ac.uk::9c0fd9e9-f0d0-49d7-83fd-8776364ca6d9" providerId="AD" clId="Web-{FC4DE480-FD1D-4093-B34C-17D10D03FA16}" dt="2022-07-16T16:42:03.396" v="29"/>
          <pc:sldLayoutMkLst>
            <pc:docMk/>
            <pc:sldMasterMk cId="1410026086" sldId="2147483732"/>
            <pc:sldLayoutMk cId="2455717004" sldId="2147483741"/>
          </pc:sldLayoutMkLst>
        </pc:sldLayoutChg>
        <pc:sldLayoutChg chg="add del mod replId">
          <pc:chgData name="Roxanne Finn (2121653)" userId="S::2121653@student.uwtsd.ac.uk::9c0fd9e9-f0d0-49d7-83fd-8776364ca6d9" providerId="AD" clId="Web-{FC4DE480-FD1D-4093-B34C-17D10D03FA16}" dt="2022-07-16T16:42:03.396" v="29"/>
          <pc:sldLayoutMkLst>
            <pc:docMk/>
            <pc:sldMasterMk cId="1410026086" sldId="2147483732"/>
            <pc:sldLayoutMk cId="2153067744" sldId="2147483742"/>
          </pc:sldLayoutMkLst>
        </pc:sldLayoutChg>
        <pc:sldLayoutChg chg="add del mod replId">
          <pc:chgData name="Roxanne Finn (2121653)" userId="S::2121653@student.uwtsd.ac.uk::9c0fd9e9-f0d0-49d7-83fd-8776364ca6d9" providerId="AD" clId="Web-{FC4DE480-FD1D-4093-B34C-17D10D03FA16}" dt="2022-07-16T16:42:03.396" v="29"/>
          <pc:sldLayoutMkLst>
            <pc:docMk/>
            <pc:sldMasterMk cId="1410026086" sldId="2147483732"/>
            <pc:sldLayoutMk cId="1201631821" sldId="2147483743"/>
          </pc:sldLayoutMkLst>
        </pc:sldLayoutChg>
      </pc:sldMasterChg>
      <pc:sldMasterChg chg="add mod modTransition setBg addSldLayout modSldLayout">
        <pc:chgData name="Roxanne Finn (2121653)" userId="S::2121653@student.uwtsd.ac.uk::9c0fd9e9-f0d0-49d7-83fd-8776364ca6d9" providerId="AD" clId="Web-{FC4DE480-FD1D-4093-B34C-17D10D03FA16}" dt="2022-07-17T13:39:33.435" v="3086"/>
        <pc:sldMasterMkLst>
          <pc:docMk/>
          <pc:sldMasterMk cId="675249579" sldId="2147483744"/>
        </pc:sldMasterMkLst>
        <pc:sldLayoutChg chg="add mod replId modTransition">
          <pc:chgData name="Roxanne Finn (2121653)" userId="S::2121653@student.uwtsd.ac.uk::9c0fd9e9-f0d0-49d7-83fd-8776364ca6d9" providerId="AD" clId="Web-{FC4DE480-FD1D-4093-B34C-17D10D03FA16}" dt="2022-07-17T13:39:33.435" v="3086"/>
          <pc:sldLayoutMkLst>
            <pc:docMk/>
            <pc:sldMasterMk cId="675249579" sldId="2147483744"/>
            <pc:sldLayoutMk cId="2600374174" sldId="2147483745"/>
          </pc:sldLayoutMkLst>
        </pc:sldLayoutChg>
        <pc:sldLayoutChg chg="add mod replId modTransition">
          <pc:chgData name="Roxanne Finn (2121653)" userId="S::2121653@student.uwtsd.ac.uk::9c0fd9e9-f0d0-49d7-83fd-8776364ca6d9" providerId="AD" clId="Web-{FC4DE480-FD1D-4093-B34C-17D10D03FA16}" dt="2022-07-17T13:39:33.435" v="3086"/>
          <pc:sldLayoutMkLst>
            <pc:docMk/>
            <pc:sldMasterMk cId="675249579" sldId="2147483744"/>
            <pc:sldLayoutMk cId="799648343" sldId="2147483746"/>
          </pc:sldLayoutMkLst>
        </pc:sldLayoutChg>
        <pc:sldLayoutChg chg="add mod replId modTransition">
          <pc:chgData name="Roxanne Finn (2121653)" userId="S::2121653@student.uwtsd.ac.uk::9c0fd9e9-f0d0-49d7-83fd-8776364ca6d9" providerId="AD" clId="Web-{FC4DE480-FD1D-4093-B34C-17D10D03FA16}" dt="2022-07-17T13:39:33.435" v="3086"/>
          <pc:sldLayoutMkLst>
            <pc:docMk/>
            <pc:sldMasterMk cId="675249579" sldId="2147483744"/>
            <pc:sldLayoutMk cId="2309373049" sldId="2147483747"/>
          </pc:sldLayoutMkLst>
        </pc:sldLayoutChg>
        <pc:sldLayoutChg chg="add mod replId modTransition">
          <pc:chgData name="Roxanne Finn (2121653)" userId="S::2121653@student.uwtsd.ac.uk::9c0fd9e9-f0d0-49d7-83fd-8776364ca6d9" providerId="AD" clId="Web-{FC4DE480-FD1D-4093-B34C-17D10D03FA16}" dt="2022-07-17T13:39:33.435" v="3086"/>
          <pc:sldLayoutMkLst>
            <pc:docMk/>
            <pc:sldMasterMk cId="675249579" sldId="2147483744"/>
            <pc:sldLayoutMk cId="9180126" sldId="2147483748"/>
          </pc:sldLayoutMkLst>
        </pc:sldLayoutChg>
        <pc:sldLayoutChg chg="add mod replId modTransition">
          <pc:chgData name="Roxanne Finn (2121653)" userId="S::2121653@student.uwtsd.ac.uk::9c0fd9e9-f0d0-49d7-83fd-8776364ca6d9" providerId="AD" clId="Web-{FC4DE480-FD1D-4093-B34C-17D10D03FA16}" dt="2022-07-17T13:39:33.435" v="3086"/>
          <pc:sldLayoutMkLst>
            <pc:docMk/>
            <pc:sldMasterMk cId="675249579" sldId="2147483744"/>
            <pc:sldLayoutMk cId="2160309215" sldId="2147483749"/>
          </pc:sldLayoutMkLst>
        </pc:sldLayoutChg>
        <pc:sldLayoutChg chg="add mod replId modTransition">
          <pc:chgData name="Roxanne Finn (2121653)" userId="S::2121653@student.uwtsd.ac.uk::9c0fd9e9-f0d0-49d7-83fd-8776364ca6d9" providerId="AD" clId="Web-{FC4DE480-FD1D-4093-B34C-17D10D03FA16}" dt="2022-07-17T13:39:33.435" v="3086"/>
          <pc:sldLayoutMkLst>
            <pc:docMk/>
            <pc:sldMasterMk cId="675249579" sldId="2147483744"/>
            <pc:sldLayoutMk cId="366606105" sldId="2147483750"/>
          </pc:sldLayoutMkLst>
        </pc:sldLayoutChg>
        <pc:sldLayoutChg chg="add mod replId modTransition">
          <pc:chgData name="Roxanne Finn (2121653)" userId="S::2121653@student.uwtsd.ac.uk::9c0fd9e9-f0d0-49d7-83fd-8776364ca6d9" providerId="AD" clId="Web-{FC4DE480-FD1D-4093-B34C-17D10D03FA16}" dt="2022-07-17T13:39:33.435" v="3086"/>
          <pc:sldLayoutMkLst>
            <pc:docMk/>
            <pc:sldMasterMk cId="675249579" sldId="2147483744"/>
            <pc:sldLayoutMk cId="1052357157" sldId="2147483751"/>
          </pc:sldLayoutMkLst>
        </pc:sldLayoutChg>
        <pc:sldLayoutChg chg="add mod replId modTransition">
          <pc:chgData name="Roxanne Finn (2121653)" userId="S::2121653@student.uwtsd.ac.uk::9c0fd9e9-f0d0-49d7-83fd-8776364ca6d9" providerId="AD" clId="Web-{FC4DE480-FD1D-4093-B34C-17D10D03FA16}" dt="2022-07-17T13:39:33.435" v="3086"/>
          <pc:sldLayoutMkLst>
            <pc:docMk/>
            <pc:sldMasterMk cId="675249579" sldId="2147483744"/>
            <pc:sldLayoutMk cId="3467540954" sldId="2147483752"/>
          </pc:sldLayoutMkLst>
        </pc:sldLayoutChg>
        <pc:sldLayoutChg chg="add mod replId modTransition">
          <pc:chgData name="Roxanne Finn (2121653)" userId="S::2121653@student.uwtsd.ac.uk::9c0fd9e9-f0d0-49d7-83fd-8776364ca6d9" providerId="AD" clId="Web-{FC4DE480-FD1D-4093-B34C-17D10D03FA16}" dt="2022-07-17T13:39:33.435" v="3086"/>
          <pc:sldLayoutMkLst>
            <pc:docMk/>
            <pc:sldMasterMk cId="675249579" sldId="2147483744"/>
            <pc:sldLayoutMk cId="2018413674" sldId="2147483753"/>
          </pc:sldLayoutMkLst>
        </pc:sldLayoutChg>
        <pc:sldLayoutChg chg="add mod replId modTransition">
          <pc:chgData name="Roxanne Finn (2121653)" userId="S::2121653@student.uwtsd.ac.uk::9c0fd9e9-f0d0-49d7-83fd-8776364ca6d9" providerId="AD" clId="Web-{FC4DE480-FD1D-4093-B34C-17D10D03FA16}" dt="2022-07-17T13:39:33.435" v="3086"/>
          <pc:sldLayoutMkLst>
            <pc:docMk/>
            <pc:sldMasterMk cId="675249579" sldId="2147483744"/>
            <pc:sldLayoutMk cId="2204271573" sldId="2147483754"/>
          </pc:sldLayoutMkLst>
        </pc:sldLayoutChg>
        <pc:sldLayoutChg chg="add mod replId modTransition">
          <pc:chgData name="Roxanne Finn (2121653)" userId="S::2121653@student.uwtsd.ac.uk::9c0fd9e9-f0d0-49d7-83fd-8776364ca6d9" providerId="AD" clId="Web-{FC4DE480-FD1D-4093-B34C-17D10D03FA16}" dt="2022-07-17T13:39:33.435" v="3086"/>
          <pc:sldLayoutMkLst>
            <pc:docMk/>
            <pc:sldMasterMk cId="675249579" sldId="2147483744"/>
            <pc:sldLayoutMk cId="3931673564" sldId="2147483755"/>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1" units="cm"/>
      <inkml:brushProperty name="height" value="0.1" units="cm"/>
    </inkml:brush>
  </inkml:definitions>
  <inkml:trace contextRef="#ctx0" brushRef="#br0">13758 5609 0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A8E789-CF96-44D6-BF91-B75A7EA438C7}" type="datetimeFigureOut">
              <a:t>7/17/2022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1AE023-20CA-4E55-8CC0-8E0535E68EDE}" type="slidenum">
              <a:t>‹#›</a:t>
            </a:fld>
            <a:endParaRPr lang="en-GB"/>
          </a:p>
        </p:txBody>
      </p:sp>
    </p:spTree>
    <p:extLst>
      <p:ext uri="{BB962C8B-B14F-4D97-AF65-F5344CB8AC3E}">
        <p14:creationId xmlns:p14="http://schemas.microsoft.com/office/powerpoint/2010/main" val="1614053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resources.workable.com/tutorial/faq-time-to-fill-hire" TargetMode="External"/><Relationship Id="rId13" Type="http://schemas.openxmlformats.org/officeDocument/2006/relationships/hyperlink" Target="https://www.workable.com/recruiting-analytics-reporting" TargetMode="External"/><Relationship Id="rId18" Type="http://schemas.openxmlformats.org/officeDocument/2006/relationships/hyperlink" Target="https://resources.workable.com/recruiter-email-templates/" TargetMode="External"/><Relationship Id="rId3" Type="http://schemas.openxmlformats.org/officeDocument/2006/relationships/hyperlink" Target="https://resources.workable.com/application-form-interview-questions" TargetMode="External"/><Relationship Id="rId21" Type="http://schemas.openxmlformats.org/officeDocument/2006/relationships/hyperlink" Target="https://resources.workable.com/tutorial/follow-eeoc-regulations" TargetMode="External"/><Relationship Id="rId7" Type="http://schemas.openxmlformats.org/officeDocument/2006/relationships/hyperlink" Target="https://resources.workable.com/tutorial/time-to-hire-industry" TargetMode="External"/><Relationship Id="rId12" Type="http://schemas.openxmlformats.org/officeDocument/2006/relationships/hyperlink" Target="https://www.workable.com/gdpr-compliance" TargetMode="External"/><Relationship Id="rId17" Type="http://schemas.openxmlformats.org/officeDocument/2006/relationships/hyperlink" Target="https://resources.workable.com/stories-and-insights/candidate-experience-strategy" TargetMode="External"/><Relationship Id="rId2" Type="http://schemas.openxmlformats.org/officeDocument/2006/relationships/slide" Target="../slides/slide10.xml"/><Relationship Id="rId16" Type="http://schemas.openxmlformats.org/officeDocument/2006/relationships/hyperlink" Target="https://resources.workable.com/tutorial/candidate-experience" TargetMode="External"/><Relationship Id="rId20" Type="http://schemas.openxmlformats.org/officeDocument/2006/relationships/hyperlink" Target="https://www.cnbc.com/2017/08/08/its-not-just-google-many-major-tech-companies-struggle-with-diversity.html" TargetMode="External"/><Relationship Id="rId1" Type="http://schemas.openxmlformats.org/officeDocument/2006/relationships/notesMaster" Target="../notesMasters/notesMaster1.xml"/><Relationship Id="rId6" Type="http://schemas.openxmlformats.org/officeDocument/2006/relationships/hyperlink" Target="https://resources.workable.com/tutorial/personalize-email-passive-candidates" TargetMode="External"/><Relationship Id="rId11" Type="http://schemas.openxmlformats.org/officeDocument/2006/relationships/hyperlink" Target="https://blog.workable.com/spreadsheets-and-emails-are-not-hiring-tools/" TargetMode="External"/><Relationship Id="rId24" Type="http://schemas.openxmlformats.org/officeDocument/2006/relationships/hyperlink" Target="https://resources.workable.com/tutorial/recruiters-hiring-managers" TargetMode="External"/><Relationship Id="rId5" Type="http://schemas.openxmlformats.org/officeDocument/2006/relationships/hyperlink" Target="https://resources.workable.com/university/sourcing-candidates" TargetMode="External"/><Relationship Id="rId15" Type="http://schemas.openxmlformats.org/officeDocument/2006/relationships/hyperlink" Target="http://resources.glassdoor.com/rs/899-LOT-464/images/50hr-recruiting-and-statistics-2017.pdf" TargetMode="External"/><Relationship Id="rId23" Type="http://schemas.openxmlformats.org/officeDocument/2006/relationships/hyperlink" Target="https://blog.workable.com/interview-kits-scorecards/" TargetMode="External"/><Relationship Id="rId10" Type="http://schemas.openxmlformats.org/officeDocument/2006/relationships/hyperlink" Target="https://www.workable.com/features/automate-and-hire" TargetMode="External"/><Relationship Id="rId19" Type="http://schemas.openxmlformats.org/officeDocument/2006/relationships/hyperlink" Target="https://blog.workable.com/multi-part-interview-scheduling-tools/" TargetMode="External"/><Relationship Id="rId4" Type="http://schemas.openxmlformats.org/officeDocument/2006/relationships/hyperlink" Target="https://resources.workable.com/tutorial/sourcing-passive-candidates" TargetMode="External"/><Relationship Id="rId9" Type="http://schemas.openxmlformats.org/officeDocument/2006/relationships/hyperlink" Target="https://resources.workable.com/tutorial/faq-recruitment-metrics" TargetMode="External"/><Relationship Id="rId14" Type="http://schemas.openxmlformats.org/officeDocument/2006/relationships/hyperlink" Target="https://resources.workable.com/blog/employer-brand-strategy" TargetMode="External"/><Relationship Id="rId22" Type="http://schemas.openxmlformats.org/officeDocument/2006/relationships/hyperlink" Target="https://resources.workable.com/blog/diversity-in-the-workplace" TargetMode="Externa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resources.workable.com/tutorial/faq-time-to-fill-hire" TargetMode="External"/><Relationship Id="rId13" Type="http://schemas.openxmlformats.org/officeDocument/2006/relationships/hyperlink" Target="https://www.workable.com/recruiting-analytics-reporting" TargetMode="External"/><Relationship Id="rId18" Type="http://schemas.openxmlformats.org/officeDocument/2006/relationships/hyperlink" Target="https://resources.workable.com/recruiter-email-templates/" TargetMode="External"/><Relationship Id="rId3" Type="http://schemas.openxmlformats.org/officeDocument/2006/relationships/hyperlink" Target="https://resources.workable.com/application-form-interview-questions" TargetMode="External"/><Relationship Id="rId21" Type="http://schemas.openxmlformats.org/officeDocument/2006/relationships/hyperlink" Target="https://resources.workable.com/tutorial/follow-eeoc-regulations" TargetMode="External"/><Relationship Id="rId7" Type="http://schemas.openxmlformats.org/officeDocument/2006/relationships/hyperlink" Target="https://resources.workable.com/tutorial/time-to-hire-industry" TargetMode="External"/><Relationship Id="rId12" Type="http://schemas.openxmlformats.org/officeDocument/2006/relationships/hyperlink" Target="https://www.workable.com/gdpr-compliance" TargetMode="External"/><Relationship Id="rId17" Type="http://schemas.openxmlformats.org/officeDocument/2006/relationships/hyperlink" Target="https://resources.workable.com/stories-and-insights/candidate-experience-strategy" TargetMode="External"/><Relationship Id="rId2" Type="http://schemas.openxmlformats.org/officeDocument/2006/relationships/slide" Target="../slides/slide11.xml"/><Relationship Id="rId16" Type="http://schemas.openxmlformats.org/officeDocument/2006/relationships/hyperlink" Target="https://resources.workable.com/tutorial/candidate-experience" TargetMode="External"/><Relationship Id="rId20" Type="http://schemas.openxmlformats.org/officeDocument/2006/relationships/hyperlink" Target="https://www.cnbc.com/2017/08/08/its-not-just-google-many-major-tech-companies-struggle-with-diversity.html" TargetMode="External"/><Relationship Id="rId1" Type="http://schemas.openxmlformats.org/officeDocument/2006/relationships/notesMaster" Target="../notesMasters/notesMaster1.xml"/><Relationship Id="rId6" Type="http://schemas.openxmlformats.org/officeDocument/2006/relationships/hyperlink" Target="https://resources.workable.com/tutorial/personalize-email-passive-candidates" TargetMode="External"/><Relationship Id="rId11" Type="http://schemas.openxmlformats.org/officeDocument/2006/relationships/hyperlink" Target="https://blog.workable.com/spreadsheets-and-emails-are-not-hiring-tools/" TargetMode="External"/><Relationship Id="rId24" Type="http://schemas.openxmlformats.org/officeDocument/2006/relationships/hyperlink" Target="https://resources.workable.com/tutorial/recruiters-hiring-managers" TargetMode="External"/><Relationship Id="rId5" Type="http://schemas.openxmlformats.org/officeDocument/2006/relationships/hyperlink" Target="https://resources.workable.com/university/sourcing-candidates" TargetMode="External"/><Relationship Id="rId15" Type="http://schemas.openxmlformats.org/officeDocument/2006/relationships/hyperlink" Target="http://resources.glassdoor.com/rs/899-LOT-464/images/50hr-recruiting-and-statistics-2017.pdf" TargetMode="External"/><Relationship Id="rId23" Type="http://schemas.openxmlformats.org/officeDocument/2006/relationships/hyperlink" Target="https://blog.workable.com/interview-kits-scorecards/" TargetMode="External"/><Relationship Id="rId10" Type="http://schemas.openxmlformats.org/officeDocument/2006/relationships/hyperlink" Target="https://www.workable.com/features/automate-and-hire" TargetMode="External"/><Relationship Id="rId19" Type="http://schemas.openxmlformats.org/officeDocument/2006/relationships/hyperlink" Target="https://blog.workable.com/multi-part-interview-scheduling-tools/" TargetMode="External"/><Relationship Id="rId4" Type="http://schemas.openxmlformats.org/officeDocument/2006/relationships/hyperlink" Target="https://resources.workable.com/tutorial/sourcing-passive-candidates" TargetMode="External"/><Relationship Id="rId9" Type="http://schemas.openxmlformats.org/officeDocument/2006/relationships/hyperlink" Target="https://resources.workable.com/tutorial/faq-recruitment-metrics" TargetMode="External"/><Relationship Id="rId14" Type="http://schemas.openxmlformats.org/officeDocument/2006/relationships/hyperlink" Target="https://resources.workable.com/blog/employer-brand-strategy" TargetMode="External"/><Relationship Id="rId22" Type="http://schemas.openxmlformats.org/officeDocument/2006/relationships/hyperlink" Target="https://resources.workable.com/blog/diversity-in-the-workplac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 2020 the average was 28 days, in 2022 this increased to 42 days on average- this is </a:t>
            </a:r>
            <a:r>
              <a:rPr lang="en-US" dirty="0" err="1">
                <a:cs typeface="Calibri"/>
              </a:rPr>
              <a:t>largley</a:t>
            </a:r>
            <a:r>
              <a:rPr lang="en-US" dirty="0">
                <a:cs typeface="Calibri"/>
              </a:rPr>
              <a:t> due to the Covid pandemic. </a:t>
            </a:r>
          </a:p>
        </p:txBody>
      </p:sp>
      <p:sp>
        <p:nvSpPr>
          <p:cNvPr id="4" name="Slide Number Placeholder 3"/>
          <p:cNvSpPr>
            <a:spLocks noGrp="1"/>
          </p:cNvSpPr>
          <p:nvPr>
            <p:ph type="sldNum" sz="quarter" idx="5"/>
          </p:nvPr>
        </p:nvSpPr>
        <p:spPr/>
        <p:txBody>
          <a:bodyPr/>
          <a:lstStyle/>
          <a:p>
            <a:fld id="{831AE023-20CA-4E55-8CC0-8E0535E68EDE}" type="slidenum">
              <a:t>4</a:t>
            </a:fld>
            <a:endParaRPr lang="en-GB"/>
          </a:p>
        </p:txBody>
      </p:sp>
    </p:spTree>
    <p:extLst>
      <p:ext uri="{BB962C8B-B14F-4D97-AF65-F5344CB8AC3E}">
        <p14:creationId xmlns:p14="http://schemas.microsoft.com/office/powerpoint/2010/main" val="3732511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cs typeface="Calibri"/>
              </a:rPr>
              <a:t>STAND OUT- have stated </a:t>
            </a:r>
            <a:r>
              <a:rPr lang="en-US" dirty="0"/>
              <a:t>- </a:t>
            </a:r>
            <a:r>
              <a:rPr lang="en-US" b="1" dirty="0"/>
              <a:t>July-September 2020</a:t>
            </a:r>
            <a:r>
              <a:rPr lang="en-US" dirty="0"/>
              <a:t> was the largest increase in unemployment since May 2009</a:t>
            </a:r>
          </a:p>
          <a:p>
            <a:pPr marL="171450" indent="-171450">
              <a:buFont typeface="Arial"/>
              <a:buChar char="•"/>
            </a:pPr>
            <a:endParaRPr lang="en-US" dirty="0"/>
          </a:p>
          <a:p>
            <a:pPr>
              <a:buFont typeface="Arial"/>
              <a:buChar char="•"/>
            </a:pPr>
            <a:r>
              <a:rPr lang="en-US" dirty="0"/>
              <a:t>employers across the country are facing a pronounced issue right now: too many open positions and not enough workers.</a:t>
            </a:r>
            <a:endParaRPr lang="en-US" dirty="0">
              <a:cs typeface="Calibri"/>
            </a:endParaRPr>
          </a:p>
          <a:p>
            <a:pPr>
              <a:buFont typeface="Arial"/>
              <a:buChar char="•"/>
            </a:pPr>
            <a:r>
              <a:rPr lang="en-US" dirty="0"/>
              <a:t>On its face, it might seem like there are not enough workers available for jobs—hence all the openings. But, confoundingly, that’s not the case. The unemployment rate is still hovering just below 5%, translating to around 7.5 million unemployed</a:t>
            </a:r>
            <a:endParaRPr lang="en-US" dirty="0">
              <a:cs typeface="Calibri"/>
            </a:endParaRPr>
          </a:p>
          <a:p>
            <a:pPr>
              <a:buFont typeface="Arial"/>
              <a:buChar char="•"/>
            </a:pPr>
            <a:endParaRPr lang="en-US" dirty="0">
              <a:cs typeface="Calibri"/>
            </a:endParaRPr>
          </a:p>
          <a:p>
            <a:pPr>
              <a:buFont typeface="Arial"/>
              <a:buChar char="•"/>
            </a:pPr>
            <a:r>
              <a:rPr lang="en-US" b="1" dirty="0"/>
              <a:t>Fear of Contracting COVID-19</a:t>
            </a:r>
            <a:endParaRPr lang="en-US" dirty="0">
              <a:cs typeface="Calibri"/>
            </a:endParaRPr>
          </a:p>
          <a:p>
            <a:pPr>
              <a:buFont typeface="Arial"/>
              <a:buChar char="•"/>
            </a:pPr>
            <a:r>
              <a:rPr lang="en-US" dirty="0"/>
              <a:t>One obvious reason for the labor situation may be COVID-19-related fears. Some workers are simply afraid of contracting a serious case of COVID-19 at work. To some, remaining unemployed longer outweighs the risks of taking an in-person job. However, as more Americans get vaccinated, this may become less of a concern.</a:t>
            </a:r>
            <a:endParaRPr lang="en-US" dirty="0">
              <a:cs typeface="Calibri"/>
            </a:endParaRPr>
          </a:p>
          <a:p>
            <a:pPr>
              <a:buFont typeface="Arial"/>
              <a:buChar char="•"/>
            </a:pPr>
            <a:r>
              <a:rPr lang="en-US" b="1" dirty="0"/>
              <a:t>Comfortable Savings</a:t>
            </a:r>
            <a:endParaRPr lang="en-US" dirty="0"/>
          </a:p>
          <a:p>
            <a:pPr>
              <a:buFont typeface="Arial"/>
              <a:buChar char="•"/>
            </a:pPr>
            <a:r>
              <a:rPr lang="en-US" dirty="0"/>
              <a:t>During the pandemic, much of the country was in some sort of lockdown, with restrictions put on travel, gatherings and business operations. In effect, many activities people enjoyed were suspended for nearly a year. That meant all the money that someone might spend on eating out, going to the movies or attending concerts all went into personal savings. Plus, individuals received generous stimulus checks and had access to enhanced unemployment benefits during this time, which also contributed to savings.</a:t>
            </a:r>
            <a:endParaRPr lang="en-US" dirty="0">
              <a:cs typeface="Calibri"/>
            </a:endParaRPr>
          </a:p>
          <a:p>
            <a:pPr>
              <a:buFont typeface="Arial"/>
              <a:buChar char="•"/>
            </a:pPr>
            <a:r>
              <a:rPr lang="en-US" dirty="0"/>
              <a:t>Now, some workers are relying on those accrued savings to remain out of the workforce. Essentially, they are using their assets to hold out for a desirable job. Under normal circumstances, these people may have taken the first available position. But, with a savings safety net, they are able to wait longer.</a:t>
            </a:r>
            <a:endParaRPr lang="en-US" dirty="0">
              <a:cs typeface="Calibri"/>
            </a:endParaRPr>
          </a:p>
          <a:p>
            <a:pPr>
              <a:buFont typeface="Arial"/>
              <a:buChar char="•"/>
            </a:pPr>
            <a:r>
              <a:rPr lang="en-US" b="1" dirty="0"/>
              <a:t>Reprioritized Worker Desires</a:t>
            </a:r>
            <a:endParaRPr lang="en-US" dirty="0"/>
          </a:p>
          <a:p>
            <a:pPr>
              <a:buFont typeface="Arial"/>
              <a:buChar char="•"/>
            </a:pPr>
            <a:r>
              <a:rPr lang="en-US" dirty="0"/>
              <a:t>The COVID-19 pandemic caused workers to reevaluate their priorities, contributing to the labor shortage. Suddenly, workers began to rethink their priorities and the value of their labor. As the pandemic endured, a common thought was, “Is this job worth my mental and physical health?” Now, even as employees who were laid off are offered their previous positions, the answer among many has been a resounding, “No.”</a:t>
            </a:r>
            <a:endParaRPr lang="en-US" dirty="0">
              <a:cs typeface="Calibri"/>
            </a:endParaRPr>
          </a:p>
          <a:p>
            <a:pPr>
              <a:buFont typeface="Arial"/>
              <a:buChar char="•"/>
            </a:pPr>
            <a:r>
              <a:rPr lang="en-US" dirty="0"/>
              <a:t>Paired with accrued savings, workers are now able to be more discerning with the jobs they accept. As such, a significant number have chosen to quit their current jobs while they search for more fulfilling options.</a:t>
            </a:r>
            <a:endParaRPr lang="en-US" dirty="0">
              <a:cs typeface="Calibri"/>
            </a:endParaRPr>
          </a:p>
          <a:p>
            <a:pPr>
              <a:buFont typeface="Arial"/>
              <a:buChar char="•"/>
            </a:pPr>
            <a:endParaRPr lang="en-US" dirty="0">
              <a:cs typeface="Calibri"/>
            </a:endParaRPr>
          </a:p>
          <a:p>
            <a:pPr marL="171450" indent="-171450">
              <a:buFont typeface="Arial"/>
              <a:buChar char="•"/>
            </a:pPr>
            <a:endParaRPr lang="en-US" dirty="0">
              <a:cs typeface="Calibri"/>
            </a:endParaRPr>
          </a:p>
          <a:p>
            <a:pPr marL="171450" indent="-171450">
              <a:buFont typeface="Arial"/>
              <a:buChar char="•"/>
            </a:pPr>
            <a:endParaRPr lang="en-US" dirty="0">
              <a:cs typeface="Calibri"/>
            </a:endParaRPr>
          </a:p>
          <a:p>
            <a:pPr marL="171450" indent="-171450">
              <a:buFont typeface="Arial"/>
              <a:buChar char="•"/>
            </a:pP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831AE023-20CA-4E55-8CC0-8E0535E68EDE}" type="slidenum">
              <a:t>5</a:t>
            </a:fld>
            <a:endParaRPr lang="en-GB"/>
          </a:p>
        </p:txBody>
      </p:sp>
    </p:spTree>
    <p:extLst>
      <p:ext uri="{BB962C8B-B14F-4D97-AF65-F5344CB8AC3E}">
        <p14:creationId xmlns:p14="http://schemas.microsoft.com/office/powerpoint/2010/main" val="591569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have all experienced that feeling of dread when you arrive at work and you hear those dreaded words "sorry were short staffed again today" </a:t>
            </a:r>
          </a:p>
          <a:p>
            <a:endParaRPr lang="en-US" dirty="0">
              <a:cs typeface="Calibri"/>
            </a:endParaRPr>
          </a:p>
          <a:p>
            <a:r>
              <a:rPr lang="en-US" dirty="0"/>
              <a:t>Nearly a third (31%) of care staff say staffing levels are dangerously low, getting worse and negatively affecting the care provided, says a UNISON survey published today (Wednesday).</a:t>
            </a:r>
            <a:endParaRPr lang="en-US" dirty="0">
              <a:cs typeface="Calibri"/>
            </a:endParaRPr>
          </a:p>
          <a:p>
            <a:r>
              <a:rPr lang="en-US" dirty="0"/>
              <a:t>The findings are based on responses from more than 1,600 care employees and reveal some dying residents are being denied a dignified end to their lives. This is because there are not enough staff to sit with them in their final hours, says the union.</a:t>
            </a:r>
            <a:endParaRPr lang="en-US" dirty="0">
              <a:cs typeface="Calibri"/>
            </a:endParaRPr>
          </a:p>
          <a:p>
            <a:r>
              <a:rPr lang="en-US" dirty="0"/>
              <a:t>Other shocking consequences of the staffing crisis highlighted by the survey include people being left in dirty sheets, denied regular baths or showers, and not helped to dress until the afternoon.</a:t>
            </a:r>
            <a:endParaRPr lang="en-US" dirty="0">
              <a:cs typeface="Calibri"/>
            </a:endParaRPr>
          </a:p>
          <a:p>
            <a:r>
              <a:rPr lang="en-US" dirty="0"/>
              <a:t>An overwhelming majority (97%) of workers say their care employer is currently experiencing staffing shortages with burnout, overwork, and low pay (or better pay elsewhere) among the main reasons cited.</a:t>
            </a:r>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831AE023-20CA-4E55-8CC0-8E0535E68EDE}" type="slidenum">
              <a:t>6</a:t>
            </a:fld>
            <a:endParaRPr lang="en-GB"/>
          </a:p>
        </p:txBody>
      </p:sp>
    </p:spTree>
    <p:extLst>
      <p:ext uri="{BB962C8B-B14F-4D97-AF65-F5344CB8AC3E}">
        <p14:creationId xmlns:p14="http://schemas.microsoft.com/office/powerpoint/2010/main" val="36835091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Businesses have been using SWOT analysis for decades, and for good reason. The acronym stands for Strengths, Weaknesses, Opportunities and Threats, and considers both internal and external factors. The structure of the approach makes it ideal for many kinds of performance analysis and can contribute to a greater understanding of customers, competitors, and best business practice.</a:t>
            </a:r>
          </a:p>
          <a:p>
            <a:endParaRPr lang="en-US" dirty="0"/>
          </a:p>
          <a:p>
            <a:endParaRPr lang="en-US" dirty="0"/>
          </a:p>
          <a:p>
            <a:r>
              <a:rPr lang="en-US" b="1" dirty="0"/>
              <a:t>Strengths</a:t>
            </a:r>
            <a:r>
              <a:rPr lang="en-US" dirty="0"/>
              <a:t>: high retention rates, employee productivity, key performance indicators, pay grades, benefits, holiday allowance, work-life balance, business growth, and </a:t>
            </a:r>
            <a:r>
              <a:rPr lang="en-US" dirty="0" err="1"/>
              <a:t>specialisation</a:t>
            </a:r>
            <a:r>
              <a:rPr lang="en-US" dirty="0"/>
              <a:t>.</a:t>
            </a:r>
            <a:endParaRPr lang="en-US" dirty="0">
              <a:cs typeface="Calibri"/>
            </a:endParaRPr>
          </a:p>
          <a:p>
            <a:r>
              <a:rPr lang="en-US" b="1" dirty="0"/>
              <a:t>Weaknesses</a:t>
            </a:r>
            <a:r>
              <a:rPr lang="en-US" dirty="0"/>
              <a:t>: low retention rates, employee morale and wellbeing, pay grades, business presence, credibility, company culture, and lack of effective management or training.</a:t>
            </a:r>
            <a:endParaRPr lang="en-US" dirty="0">
              <a:cs typeface="Calibri"/>
            </a:endParaRPr>
          </a:p>
          <a:p>
            <a:r>
              <a:rPr lang="en-US" b="1" dirty="0"/>
              <a:t>Opportunities</a:t>
            </a:r>
            <a:r>
              <a:rPr lang="en-US" dirty="0"/>
              <a:t>: continual professional development (including internal movement and promotion, additional benefits, and travel prospects), collaborations, and investments.</a:t>
            </a:r>
            <a:endParaRPr lang="en-US" dirty="0">
              <a:cs typeface="Calibri"/>
            </a:endParaRPr>
          </a:p>
          <a:p>
            <a:r>
              <a:rPr lang="en-US" b="1" dirty="0"/>
              <a:t>Threats</a:t>
            </a:r>
            <a:r>
              <a:rPr lang="en-US" dirty="0"/>
              <a:t>: economic climate, industry decline, geographical restraints, competitors targeting prospective or existing employees, and new legislation (such as living wage increases).</a:t>
            </a:r>
            <a:endParaRPr lang="en-US" dirty="0">
              <a:cs typeface="Calibri"/>
            </a:endParaRPr>
          </a:p>
          <a:p>
            <a:endParaRPr lang="en-US" dirty="0">
              <a:cs typeface="Calibri"/>
            </a:endParaRPr>
          </a:p>
          <a:p>
            <a:r>
              <a:rPr lang="en-US" dirty="0">
                <a:cs typeface="Calibri"/>
              </a:rPr>
              <a:t>THIS WILL HELP ENSURE SUCCESFUL RECUITMENT OF STAFF. </a:t>
            </a:r>
          </a:p>
        </p:txBody>
      </p:sp>
      <p:sp>
        <p:nvSpPr>
          <p:cNvPr id="4" name="Slide Number Placeholder 3"/>
          <p:cNvSpPr>
            <a:spLocks noGrp="1"/>
          </p:cNvSpPr>
          <p:nvPr>
            <p:ph type="sldNum" sz="quarter" idx="5"/>
          </p:nvPr>
        </p:nvSpPr>
        <p:spPr/>
        <p:txBody>
          <a:bodyPr/>
          <a:lstStyle/>
          <a:p>
            <a:fld id="{831AE023-20CA-4E55-8CC0-8E0535E68EDE}" type="slidenum">
              <a:t>7</a:t>
            </a:fld>
            <a:endParaRPr lang="en-GB"/>
          </a:p>
        </p:txBody>
      </p:sp>
    </p:spTree>
    <p:extLst>
      <p:ext uri="{BB962C8B-B14F-4D97-AF65-F5344CB8AC3E}">
        <p14:creationId xmlns:p14="http://schemas.microsoft.com/office/powerpoint/2010/main" val="1040295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a:p>
            <a:r>
              <a:rPr lang="en-US" b="1" dirty="0"/>
              <a:t>There are four steps to using the tool.</a:t>
            </a:r>
            <a:endParaRPr lang="en-US" dirty="0"/>
          </a:p>
          <a:p>
            <a:pPr marL="171450" indent="-171450">
              <a:buFont typeface="Arial"/>
              <a:buChar char="•"/>
            </a:pPr>
            <a:r>
              <a:rPr lang="en-US" dirty="0"/>
              <a:t>Identify the problem.</a:t>
            </a:r>
            <a:endParaRPr lang="en-US" dirty="0">
              <a:cs typeface="Calibri"/>
            </a:endParaRPr>
          </a:p>
          <a:p>
            <a:pPr marL="171450" indent="-171450">
              <a:buFont typeface="Arial"/>
              <a:buChar char="•"/>
            </a:pPr>
            <a:r>
              <a:rPr lang="en-US" dirty="0"/>
              <a:t>Work out the major factors involved.</a:t>
            </a:r>
            <a:endParaRPr lang="en-US" dirty="0">
              <a:cs typeface="Calibri"/>
            </a:endParaRPr>
          </a:p>
          <a:p>
            <a:pPr marL="171450" indent="-171450">
              <a:buFont typeface="Arial"/>
              <a:buChar char="•"/>
            </a:pPr>
            <a:r>
              <a:rPr lang="en-US" dirty="0"/>
              <a:t>Identify possible causes.</a:t>
            </a:r>
            <a:endParaRPr lang="en-US" dirty="0">
              <a:cs typeface="Calibri"/>
            </a:endParaRPr>
          </a:p>
          <a:p>
            <a:pPr marL="171450" indent="-171450">
              <a:buFont typeface="Arial"/>
              <a:buChar char="•"/>
            </a:pPr>
            <a:r>
              <a:rPr lang="en-US" dirty="0"/>
              <a:t>Analyze your diagram</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831AE023-20CA-4E55-8CC0-8E0535E68EDE}" type="slidenum">
              <a:t>8</a:t>
            </a:fld>
            <a:endParaRPr lang="en-GB"/>
          </a:p>
        </p:txBody>
      </p:sp>
    </p:spTree>
    <p:extLst>
      <p:ext uri="{BB962C8B-B14F-4D97-AF65-F5344CB8AC3E}">
        <p14:creationId xmlns:p14="http://schemas.microsoft.com/office/powerpoint/2010/main" val="108803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a:p>
            <a:r>
              <a:rPr lang="en-US" b="1" dirty="0"/>
              <a:t>There are four steps to using the tool.</a:t>
            </a:r>
            <a:endParaRPr lang="en-US" dirty="0"/>
          </a:p>
          <a:p>
            <a:pPr marL="171450" indent="-171450">
              <a:buFont typeface="Arial"/>
              <a:buChar char="•"/>
            </a:pPr>
            <a:r>
              <a:rPr lang="en-US" dirty="0"/>
              <a:t>Identify the problem.</a:t>
            </a:r>
            <a:endParaRPr lang="en-US" dirty="0">
              <a:cs typeface="Calibri"/>
            </a:endParaRPr>
          </a:p>
          <a:p>
            <a:pPr marL="171450" indent="-171450">
              <a:buFont typeface="Arial"/>
              <a:buChar char="•"/>
            </a:pPr>
            <a:r>
              <a:rPr lang="en-US" dirty="0"/>
              <a:t>Work out the major factors involved.</a:t>
            </a:r>
            <a:endParaRPr lang="en-US" dirty="0">
              <a:cs typeface="Calibri"/>
            </a:endParaRPr>
          </a:p>
          <a:p>
            <a:pPr marL="171450" indent="-171450">
              <a:buFont typeface="Arial"/>
              <a:buChar char="•"/>
            </a:pPr>
            <a:r>
              <a:rPr lang="en-US" dirty="0"/>
              <a:t>Identify possible causes.</a:t>
            </a:r>
            <a:endParaRPr lang="en-US" dirty="0">
              <a:cs typeface="Calibri"/>
            </a:endParaRPr>
          </a:p>
          <a:p>
            <a:pPr marL="171450" indent="-171450">
              <a:buFont typeface="Arial"/>
              <a:buChar char="•"/>
            </a:pPr>
            <a:r>
              <a:rPr lang="en-US" dirty="0"/>
              <a:t>Analyze your diagram</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831AE023-20CA-4E55-8CC0-8E0535E68EDE}" type="slidenum">
              <a:t>9</a:t>
            </a:fld>
            <a:endParaRPr lang="en-GB"/>
          </a:p>
        </p:txBody>
      </p:sp>
    </p:spTree>
    <p:extLst>
      <p:ext uri="{BB962C8B-B14F-4D97-AF65-F5344CB8AC3E}">
        <p14:creationId xmlns:p14="http://schemas.microsoft.com/office/powerpoint/2010/main" val="413664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Attracting the right candidates</a:t>
            </a:r>
            <a:endParaRPr lang="en-US" dirty="0"/>
          </a:p>
          <a:p>
            <a:r>
              <a:rPr lang="en-US" dirty="0"/>
              <a:t>If you’ve ever tried to discover the right candidate in a pool full of unqualified talent, you’ll know that your options are limited. You’ll choose the best person you can find at the time—not the best fit for the job. But it’s not always about the number of candidates who apply; the best way to hire the right people is often from a smaller pipeline of more qualified talent.</a:t>
            </a:r>
            <a:endParaRPr lang="en-GB" dirty="0"/>
          </a:p>
          <a:p>
            <a:r>
              <a:rPr lang="en-US" dirty="0"/>
              <a:t>Tip: Be clear about the requirements in your job ads and give a concise view of the role. Use an </a:t>
            </a:r>
            <a:r>
              <a:rPr lang="en-US" dirty="0">
                <a:hlinkClick r:id="rId3"/>
              </a:rPr>
              <a:t>application form with ‘knock-out’ questions</a:t>
            </a:r>
            <a:r>
              <a:rPr lang="en-US" dirty="0"/>
              <a:t> to directly address your key concerns. For example, need someone with a clean driving license? Include a yes/no question asking candidates if they have one. It’s a fast way to screen out people who aren’t right for the role.</a:t>
            </a:r>
            <a:endParaRPr lang="en-GB" dirty="0"/>
          </a:p>
          <a:p>
            <a:r>
              <a:rPr lang="en-GB" dirty="0"/>
              <a:t>2. Engaging qualified candidates</a:t>
            </a:r>
          </a:p>
          <a:p>
            <a:r>
              <a:rPr lang="en-US" dirty="0"/>
              <a:t>Good candidates are often contacted regularly by recruiters, making it harder for your own email to stand out. In addition, candidates with hard-to-find skills are often considering several job offers at the same time. You need to put extra effort into </a:t>
            </a:r>
            <a:r>
              <a:rPr lang="en-US" dirty="0">
                <a:hlinkClick r:id="rId4"/>
              </a:rPr>
              <a:t>persuading passive candidates</a:t>
            </a:r>
            <a:r>
              <a:rPr lang="en-US" dirty="0"/>
              <a:t> to choose your company over your competitors.</a:t>
            </a:r>
            <a:endParaRPr lang="en-GB"/>
          </a:p>
          <a:p>
            <a:r>
              <a:rPr lang="en-US" dirty="0"/>
              <a:t>Tip: Before contacting a passive candidate, </a:t>
            </a:r>
            <a:r>
              <a:rPr lang="en-US" dirty="0">
                <a:hlinkClick r:id="rId5"/>
              </a:rPr>
              <a:t>research what motivates them</a:t>
            </a:r>
            <a:r>
              <a:rPr lang="en-US" dirty="0"/>
              <a:t> and what makes them happy in their job. With this knowledge, </a:t>
            </a:r>
            <a:r>
              <a:rPr lang="en-US" dirty="0">
                <a:hlinkClick r:id="rId6"/>
              </a:rPr>
              <a:t>personalize your sourcing emails</a:t>
            </a:r>
            <a:r>
              <a:rPr lang="en-US" dirty="0"/>
              <a:t> to describe what you can offer them instead of what they can do for your company.</a:t>
            </a:r>
            <a:endParaRPr lang="en-GB" dirty="0"/>
          </a:p>
          <a:p>
            <a:r>
              <a:rPr lang="en-GB" dirty="0"/>
              <a:t>3. Hiring fast</a:t>
            </a:r>
            <a:endParaRPr lang="en-GB" dirty="0">
              <a:cs typeface="Calibri"/>
            </a:endParaRPr>
          </a:p>
          <a:p>
            <a:r>
              <a:rPr lang="en-US" dirty="0"/>
              <a:t>Hiring teams want to hire as fast as possible, because vacant positions cost money and delay operations. Yet, depending on your industry, </a:t>
            </a:r>
            <a:r>
              <a:rPr lang="en-US" dirty="0">
                <a:hlinkClick r:id="rId7"/>
              </a:rPr>
              <a:t>making a hire can take several months</a:t>
            </a:r>
            <a:r>
              <a:rPr lang="en-US" dirty="0"/>
              <a:t> putting pressure on recruiters and frustrating hiring teams. A long </a:t>
            </a:r>
            <a:r>
              <a:rPr lang="en-US" dirty="0">
                <a:hlinkClick r:id="rId8"/>
              </a:rPr>
              <a:t>time to hire</a:t>
            </a:r>
            <a:r>
              <a:rPr lang="en-US" dirty="0"/>
              <a:t> may be a byproduct of a shortage of qualified candidates. The hiring process may be too long or hiring teams might struggle to reach a consensus, resulting in the best candidates finding jobs elsewhere.</a:t>
            </a:r>
            <a:endParaRPr lang="en-GB" dirty="0"/>
          </a:p>
          <a:p>
            <a:r>
              <a:rPr lang="en-US" dirty="0"/>
              <a:t>Tip 1: Look at your hiring process and ask yourself: are all the hiring stages really required? Are we looking in the right places to fill our candidate pipelines? Do we communicate quickly with candidates and with each other? All these questions can be answered with the help of </a:t>
            </a:r>
            <a:r>
              <a:rPr lang="en-US" dirty="0">
                <a:hlinkClick r:id="rId9"/>
              </a:rPr>
              <a:t>recruiting metrics</a:t>
            </a:r>
            <a:r>
              <a:rPr lang="en-US" dirty="0"/>
              <a:t> from your Applicant Tracking System (ATS).</a:t>
            </a:r>
            <a:endParaRPr lang="en-GB" dirty="0"/>
          </a:p>
          <a:p>
            <a:r>
              <a:rPr lang="en-US" dirty="0"/>
              <a:t>Tip 2: Sometimes long time to hire is natural when you’re hiring for hard-to-fill roles. Explain that to the hiring teams and set expectations early on. Let them know what a realistic timeline is and highlight the importance of hiring carefully for roles where a bad hire could cost a lot of money.</a:t>
            </a:r>
            <a:endParaRPr lang="en-GB" dirty="0"/>
          </a:p>
          <a:p>
            <a:r>
              <a:rPr lang="en-GB" dirty="0"/>
              <a:t>Streamline your applicant tracking process</a:t>
            </a:r>
          </a:p>
          <a:p>
            <a:r>
              <a:rPr lang="en-US" dirty="0"/>
              <a:t>Move faster on a platform that automates the admin. From requisition to offer letter, Workable automates process and manual tasks.</a:t>
            </a:r>
            <a:endParaRPr lang="en-GB"/>
          </a:p>
          <a:p>
            <a:pPr algn="ctr"/>
            <a:r>
              <a:rPr lang="en-US" b="1" dirty="0">
                <a:hlinkClick r:id="rId10"/>
              </a:rPr>
              <a:t>Hire at scale</a:t>
            </a:r>
            <a:endParaRPr lang="en-GB"/>
          </a:p>
          <a:p>
            <a:r>
              <a:rPr lang="en-GB" dirty="0"/>
              <a:t>4. Using data-driven recruitment</a:t>
            </a:r>
          </a:p>
          <a:p>
            <a:r>
              <a:rPr lang="en-US" dirty="0"/>
              <a:t>Companies can use </a:t>
            </a:r>
            <a:r>
              <a:rPr lang="en-US" dirty="0">
                <a:hlinkClick r:id="rId9"/>
              </a:rPr>
              <a:t>recruitment data and metrics</a:t>
            </a:r>
            <a:r>
              <a:rPr lang="en-US" dirty="0"/>
              <a:t> to constantly improve their recruiting process and make more informed decisions. But collecting and processing data can be a hassle. Spreadsheets are one way to track hiring data but they </a:t>
            </a:r>
            <a:r>
              <a:rPr lang="en-US" dirty="0">
                <a:hlinkClick r:id="rId11"/>
              </a:rPr>
              <a:t>require manual work</a:t>
            </a:r>
            <a:r>
              <a:rPr lang="en-US" dirty="0"/>
              <a:t>, are prone to human error—and </a:t>
            </a:r>
            <a:r>
              <a:rPr lang="en-US" dirty="0">
                <a:hlinkClick r:id="rId12"/>
              </a:rPr>
              <a:t>they’re not compliant</a:t>
            </a:r>
            <a:r>
              <a:rPr lang="en-US" dirty="0"/>
              <a:t>. This makes it hard to track data and trends accurately. Hiring teams need ways to compile and organize data in an efficient and streamlined way.</a:t>
            </a:r>
            <a:endParaRPr lang="en-GB" dirty="0"/>
          </a:p>
          <a:p>
            <a:r>
              <a:rPr lang="en-US" dirty="0"/>
              <a:t>Tip: You can store data and export helpful reports using systems like an </a:t>
            </a:r>
            <a:r>
              <a:rPr lang="en-US" dirty="0">
                <a:hlinkClick r:id="rId13"/>
              </a:rPr>
              <a:t>ATS</a:t>
            </a:r>
            <a:r>
              <a:rPr lang="en-US" dirty="0"/>
              <a:t>, Google Analytics or recruitment marketing software. You don’t need to track every recruiting metric there is. Have a conversation with senior management to settle on a few metrics that make sense to you and your company.</a:t>
            </a:r>
            <a:endParaRPr lang="en-GB" dirty="0"/>
          </a:p>
          <a:p>
            <a:r>
              <a:rPr lang="en-GB" dirty="0"/>
              <a:t>5. Building a strong employer brand</a:t>
            </a:r>
          </a:p>
          <a:p>
            <a:r>
              <a:rPr lang="en-US" dirty="0"/>
              <a:t>A good </a:t>
            </a:r>
            <a:r>
              <a:rPr lang="en-US" dirty="0">
                <a:hlinkClick r:id="rId14"/>
              </a:rPr>
              <a:t>employer brand</a:t>
            </a:r>
            <a:r>
              <a:rPr lang="en-US" dirty="0"/>
              <a:t> helps you attract and engage better candidates. Organizations that invest in employer branding are </a:t>
            </a:r>
            <a:r>
              <a:rPr lang="en-US" dirty="0">
                <a:hlinkClick r:id="rId15"/>
              </a:rPr>
              <a:t>three times more likely to make a quality hire</a:t>
            </a:r>
            <a:r>
              <a:rPr lang="en-US" dirty="0"/>
              <a:t>. Yet, it’s a complex process that includes anything from ensuring a positive candidate experience to promoting your culture on social media. It’s a continuous, collective effort that requires you to step out of your usual duties and secure buy-in from your coworkers.</a:t>
            </a:r>
            <a:endParaRPr lang="en-GB" dirty="0"/>
          </a:p>
          <a:p>
            <a:r>
              <a:rPr lang="en-US" dirty="0"/>
              <a:t>Tip: Always reply (courteously) to online reviews – bad and good. Give your coworkers the means to tell their story about their work and what they like (for example, through blogs and videos). And above all, be a good employer and it’ll show.</a:t>
            </a:r>
            <a:endParaRPr lang="en-GB" dirty="0"/>
          </a:p>
          <a:p>
            <a:r>
              <a:rPr lang="en-GB" dirty="0"/>
              <a:t>6. Ensuring a good candidate experience</a:t>
            </a:r>
          </a:p>
          <a:p>
            <a:r>
              <a:rPr lang="en-US" dirty="0">
                <a:hlinkClick r:id="rId16"/>
              </a:rPr>
              <a:t>Candidate experience</a:t>
            </a:r>
            <a:r>
              <a:rPr lang="en-US" dirty="0"/>
              <a:t> isn’t only important for employer branding, but it’s also a factor when your best candidates are evaluating your job offers. The way you treat candidates during the hiring process mirrors the way you’ll treat them after hiring. If they had a bad experience, they’re less likely to accept. Conversely, </a:t>
            </a:r>
            <a:r>
              <a:rPr lang="en-US" dirty="0">
                <a:hlinkClick r:id="rId17"/>
              </a:rPr>
              <a:t>positive candidate experiences</a:t>
            </a:r>
            <a:r>
              <a:rPr lang="en-US" dirty="0"/>
              <a:t> can enhance your employer brand and encourage good candidates to apply and accept your job offers.</a:t>
            </a:r>
            <a:endParaRPr lang="en-GB" dirty="0"/>
          </a:p>
          <a:p>
            <a:r>
              <a:rPr lang="en-US" dirty="0"/>
              <a:t>Tip 1: Set expectations for communication: tell candidates when they should expect to hear from you and, if you have an ATS, set reminders and use </a:t>
            </a:r>
            <a:r>
              <a:rPr lang="en-US" dirty="0">
                <a:hlinkClick r:id="rId18"/>
              </a:rPr>
              <a:t>email templates</a:t>
            </a:r>
            <a:r>
              <a:rPr lang="en-US" dirty="0"/>
              <a:t> to follow through with that promise. Don’t leave them in the dark throughout the hiring process.</a:t>
            </a:r>
            <a:endParaRPr lang="en-GB" dirty="0"/>
          </a:p>
          <a:p>
            <a:r>
              <a:rPr lang="en-US" dirty="0"/>
              <a:t>Tip 2: Coordinate well with candidates. If you’re </a:t>
            </a:r>
            <a:r>
              <a:rPr lang="en-US" dirty="0">
                <a:hlinkClick r:id="rId19"/>
              </a:rPr>
              <a:t>scheduling an in-person interview</a:t>
            </a:r>
            <a:r>
              <a:rPr lang="en-US" dirty="0"/>
              <a:t>, give them all necessary information (like who to ask for and what to bring). Explain what they should expect from the interview and what the next steps are. Inform reception they’re coming and don’t let them wait in the lobby.</a:t>
            </a:r>
            <a:endParaRPr lang="en-GB" dirty="0"/>
          </a:p>
          <a:p>
            <a:r>
              <a:rPr lang="en-GB" dirty="0"/>
              <a:t>7. Recruiting fairly</a:t>
            </a:r>
          </a:p>
          <a:p>
            <a:r>
              <a:rPr lang="en-US" dirty="0"/>
              <a:t>Many companies </a:t>
            </a:r>
            <a:r>
              <a:rPr lang="en-US" dirty="0">
                <a:hlinkClick r:id="rId20"/>
              </a:rPr>
              <a:t>struggle to attract and hire diverse candidates</a:t>
            </a:r>
            <a:r>
              <a:rPr lang="en-US" dirty="0"/>
              <a:t> and unconscious biases are often the reason. Apart from your </a:t>
            </a:r>
            <a:r>
              <a:rPr lang="en-US" dirty="0">
                <a:hlinkClick r:id="rId21"/>
              </a:rPr>
              <a:t>legal obligations</a:t>
            </a:r>
            <a:r>
              <a:rPr lang="en-US" dirty="0"/>
              <a:t> to provide equal opportunities, hiring objectively is good for business because it helps you hire the best person for the job without stereotypes interfering. This will result in an inclusive workplace showing potential candidates that you’re a meritocracy and allowing you to benefit from </a:t>
            </a:r>
            <a:r>
              <a:rPr lang="en-US" dirty="0">
                <a:hlinkClick r:id="rId22"/>
              </a:rPr>
              <a:t>diversity’s positive effects</a:t>
            </a:r>
            <a:r>
              <a:rPr lang="en-US" dirty="0"/>
              <a:t>.</a:t>
            </a:r>
            <a:endParaRPr lang="en-GB" dirty="0"/>
          </a:p>
          <a:p>
            <a:r>
              <a:rPr lang="en-US" dirty="0"/>
              <a:t>Tip: Implement objective hiring techniques like </a:t>
            </a:r>
            <a:r>
              <a:rPr lang="en-US" dirty="0">
                <a:hlinkClick r:id="rId23"/>
              </a:rPr>
              <a:t>structured interviews</a:t>
            </a:r>
            <a:r>
              <a:rPr lang="en-US" dirty="0"/>
              <a:t> and ‘blind’ hiring software like </a:t>
            </a:r>
            <a:r>
              <a:rPr lang="en-US" dirty="0" err="1"/>
              <a:t>GapJumpers</a:t>
            </a:r>
            <a:r>
              <a:rPr lang="en-US" dirty="0"/>
              <a:t>.</a:t>
            </a:r>
            <a:endParaRPr lang="en-GB" dirty="0"/>
          </a:p>
          <a:p>
            <a:r>
              <a:rPr lang="en-GB" dirty="0"/>
              <a:t>8. Creating an efficient recruiting process</a:t>
            </a:r>
          </a:p>
          <a:p>
            <a:r>
              <a:rPr lang="en-US" dirty="0"/>
              <a:t>Hiring teams need to communicate fast, evaluate candidates easily and know what’s going on every step of the way. Recruiters are tasked with coordinating all this communication and it’s not always a breeze. Especially if </a:t>
            </a:r>
            <a:r>
              <a:rPr lang="en-US" dirty="0">
                <a:hlinkClick r:id="rId24"/>
              </a:rPr>
              <a:t>recruiters’ relationship with hiring managers is strained</a:t>
            </a:r>
            <a:r>
              <a:rPr lang="en-US" dirty="0"/>
              <a:t>. Also, administrative tasks (like scheduling interviews) often take away valuable time that recruiters could have used in coordinating the hiring process and ensuring good candidate experience.</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831AE023-20CA-4E55-8CC0-8E0535E68EDE}" type="slidenum">
              <a:t>10</a:t>
            </a:fld>
            <a:endParaRPr lang="en-GB"/>
          </a:p>
        </p:txBody>
      </p:sp>
    </p:spTree>
    <p:extLst>
      <p:ext uri="{BB962C8B-B14F-4D97-AF65-F5344CB8AC3E}">
        <p14:creationId xmlns:p14="http://schemas.microsoft.com/office/powerpoint/2010/main" val="26722445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Attracting the right candidates</a:t>
            </a:r>
            <a:endParaRPr lang="en-US" dirty="0"/>
          </a:p>
          <a:p>
            <a:r>
              <a:rPr lang="en-US" dirty="0"/>
              <a:t>If you’ve ever tried to discover the right candidate in a pool full of unqualified talent, you’ll know that your options are limited. You’ll choose the best person you can find at the time—not the best fit for the job. But it’s not always about the number of candidates who apply; the best way to hire the right people is often from a smaller pipeline of more qualified talent.</a:t>
            </a:r>
            <a:endParaRPr lang="en-GB" dirty="0"/>
          </a:p>
          <a:p>
            <a:r>
              <a:rPr lang="en-US" dirty="0"/>
              <a:t>Tip: Be clear about the requirements in your job ads and give a concise view of the role. Use an </a:t>
            </a:r>
            <a:r>
              <a:rPr lang="en-US" dirty="0">
                <a:hlinkClick r:id="rId3"/>
              </a:rPr>
              <a:t>application form with ‘knock-out’ questions</a:t>
            </a:r>
            <a:r>
              <a:rPr lang="en-US" dirty="0"/>
              <a:t> to directly address your key concerns. For example, need someone with a clean driving license? Include a yes/no question asking candidates if they have one. It’s a fast way to screen out people who aren’t right for the role.</a:t>
            </a:r>
            <a:endParaRPr lang="en-GB" dirty="0"/>
          </a:p>
          <a:p>
            <a:r>
              <a:rPr lang="en-GB" dirty="0"/>
              <a:t>2. Engaging qualified candidates</a:t>
            </a:r>
          </a:p>
          <a:p>
            <a:r>
              <a:rPr lang="en-US" dirty="0"/>
              <a:t>Good candidates are often contacted regularly by recruiters, making it harder for your own email to stand out. In addition, candidates with hard-to-find skills are often considering several job offers at the same time. You need to put extra effort into </a:t>
            </a:r>
            <a:r>
              <a:rPr lang="en-US" dirty="0">
                <a:hlinkClick r:id="rId4"/>
              </a:rPr>
              <a:t>persuading passive candidates</a:t>
            </a:r>
            <a:r>
              <a:rPr lang="en-US" dirty="0"/>
              <a:t> to choose your company over your competitors.</a:t>
            </a:r>
            <a:endParaRPr lang="en-GB"/>
          </a:p>
          <a:p>
            <a:r>
              <a:rPr lang="en-US" dirty="0"/>
              <a:t>Tip: Before contacting a passive candidate, </a:t>
            </a:r>
            <a:r>
              <a:rPr lang="en-US" dirty="0">
                <a:hlinkClick r:id="rId5"/>
              </a:rPr>
              <a:t>research what motivates them</a:t>
            </a:r>
            <a:r>
              <a:rPr lang="en-US" dirty="0"/>
              <a:t> and what makes them happy in their job. With this knowledge, </a:t>
            </a:r>
            <a:r>
              <a:rPr lang="en-US" dirty="0">
                <a:hlinkClick r:id="rId6"/>
              </a:rPr>
              <a:t>personalize your sourcing emails</a:t>
            </a:r>
            <a:r>
              <a:rPr lang="en-US" dirty="0"/>
              <a:t> to describe what you can offer them instead of what they can do for your company.</a:t>
            </a:r>
            <a:endParaRPr lang="en-GB" dirty="0"/>
          </a:p>
          <a:p>
            <a:r>
              <a:rPr lang="en-GB" dirty="0"/>
              <a:t>3. Hiring fast</a:t>
            </a:r>
            <a:endParaRPr lang="en-GB" dirty="0">
              <a:cs typeface="Calibri"/>
            </a:endParaRPr>
          </a:p>
          <a:p>
            <a:r>
              <a:rPr lang="en-US" dirty="0"/>
              <a:t>Hiring teams want to hire as fast as possible, because vacant positions cost money and delay operations. Yet, depending on your industry, </a:t>
            </a:r>
            <a:r>
              <a:rPr lang="en-US" dirty="0">
                <a:hlinkClick r:id="rId7"/>
              </a:rPr>
              <a:t>making a hire can take several months</a:t>
            </a:r>
            <a:r>
              <a:rPr lang="en-US" dirty="0"/>
              <a:t> putting pressure on recruiters and frustrating hiring teams. A long </a:t>
            </a:r>
            <a:r>
              <a:rPr lang="en-US" dirty="0">
                <a:hlinkClick r:id="rId8"/>
              </a:rPr>
              <a:t>time to hire</a:t>
            </a:r>
            <a:r>
              <a:rPr lang="en-US" dirty="0"/>
              <a:t> may be a byproduct of a shortage of qualified candidates. The hiring process may be too long or hiring teams might struggle to reach a consensus, resulting in the best candidates finding jobs elsewhere.</a:t>
            </a:r>
            <a:endParaRPr lang="en-GB" dirty="0"/>
          </a:p>
          <a:p>
            <a:r>
              <a:rPr lang="en-US" dirty="0"/>
              <a:t>Tip 1: Look at your hiring process and ask yourself: are all the hiring stages really required? Are we looking in the right places to fill our candidate pipelines? Do we communicate quickly with candidates and with each other? All these questions can be answered with the help of </a:t>
            </a:r>
            <a:r>
              <a:rPr lang="en-US" dirty="0">
                <a:hlinkClick r:id="rId9"/>
              </a:rPr>
              <a:t>recruiting metrics</a:t>
            </a:r>
            <a:r>
              <a:rPr lang="en-US" dirty="0"/>
              <a:t> from your Applicant Tracking System (ATS).</a:t>
            </a:r>
            <a:endParaRPr lang="en-GB" dirty="0"/>
          </a:p>
          <a:p>
            <a:r>
              <a:rPr lang="en-US" dirty="0"/>
              <a:t>Tip 2: Sometimes long time to hire is natural when you’re hiring for hard-to-fill roles. Explain that to the hiring teams and set expectations early on. Let them know what a realistic timeline is and highlight the importance of hiring carefully for roles where a bad hire could cost a lot of money.</a:t>
            </a:r>
            <a:endParaRPr lang="en-GB" dirty="0"/>
          </a:p>
          <a:p>
            <a:r>
              <a:rPr lang="en-GB" dirty="0"/>
              <a:t>Streamline your applicant tracking process</a:t>
            </a:r>
          </a:p>
          <a:p>
            <a:r>
              <a:rPr lang="en-US" dirty="0"/>
              <a:t>Move faster on a platform that automates the admin. From requisition to offer letter, Workable automates process and manual tasks.</a:t>
            </a:r>
            <a:endParaRPr lang="en-GB"/>
          </a:p>
          <a:p>
            <a:pPr algn="ctr"/>
            <a:r>
              <a:rPr lang="en-US" b="1" dirty="0">
                <a:hlinkClick r:id="rId10"/>
              </a:rPr>
              <a:t>Hire at scale</a:t>
            </a:r>
            <a:endParaRPr lang="en-GB"/>
          </a:p>
          <a:p>
            <a:r>
              <a:rPr lang="en-GB" dirty="0"/>
              <a:t>4. Using data-driven recruitment</a:t>
            </a:r>
          </a:p>
          <a:p>
            <a:r>
              <a:rPr lang="en-US" dirty="0"/>
              <a:t>Companies can use </a:t>
            </a:r>
            <a:r>
              <a:rPr lang="en-US" dirty="0">
                <a:hlinkClick r:id="rId9"/>
              </a:rPr>
              <a:t>recruitment data and metrics</a:t>
            </a:r>
            <a:r>
              <a:rPr lang="en-US" dirty="0"/>
              <a:t> to constantly improve their recruiting process and make more informed decisions. But collecting and processing data can be a hassle. Spreadsheets are one way to track hiring data but they </a:t>
            </a:r>
            <a:r>
              <a:rPr lang="en-US" dirty="0">
                <a:hlinkClick r:id="rId11"/>
              </a:rPr>
              <a:t>require manual work</a:t>
            </a:r>
            <a:r>
              <a:rPr lang="en-US" dirty="0"/>
              <a:t>, are prone to human error—and </a:t>
            </a:r>
            <a:r>
              <a:rPr lang="en-US" dirty="0">
                <a:hlinkClick r:id="rId12"/>
              </a:rPr>
              <a:t>they’re not compliant</a:t>
            </a:r>
            <a:r>
              <a:rPr lang="en-US" dirty="0"/>
              <a:t>. This makes it hard to track data and trends accurately. Hiring teams need ways to compile and organize data in an efficient and streamlined way.</a:t>
            </a:r>
            <a:endParaRPr lang="en-GB" dirty="0"/>
          </a:p>
          <a:p>
            <a:r>
              <a:rPr lang="en-US" dirty="0"/>
              <a:t>Tip: You can store data and export helpful reports using systems like an </a:t>
            </a:r>
            <a:r>
              <a:rPr lang="en-US" dirty="0">
                <a:hlinkClick r:id="rId13"/>
              </a:rPr>
              <a:t>ATS</a:t>
            </a:r>
            <a:r>
              <a:rPr lang="en-US" dirty="0"/>
              <a:t>, Google Analytics or recruitment marketing software. You don’t need to track every recruiting metric there is. Have a conversation with senior management to settle on a few metrics that make sense to you and your company.</a:t>
            </a:r>
            <a:endParaRPr lang="en-GB" dirty="0"/>
          </a:p>
          <a:p>
            <a:r>
              <a:rPr lang="en-GB" dirty="0"/>
              <a:t>5. Building a strong employer brand</a:t>
            </a:r>
          </a:p>
          <a:p>
            <a:r>
              <a:rPr lang="en-US" dirty="0"/>
              <a:t>A good </a:t>
            </a:r>
            <a:r>
              <a:rPr lang="en-US" dirty="0">
                <a:hlinkClick r:id="rId14"/>
              </a:rPr>
              <a:t>employer brand</a:t>
            </a:r>
            <a:r>
              <a:rPr lang="en-US" dirty="0"/>
              <a:t> helps you attract and engage better candidates. Organizations that invest in employer branding are </a:t>
            </a:r>
            <a:r>
              <a:rPr lang="en-US" dirty="0">
                <a:hlinkClick r:id="rId15"/>
              </a:rPr>
              <a:t>three times more likely to make a quality hire</a:t>
            </a:r>
            <a:r>
              <a:rPr lang="en-US" dirty="0"/>
              <a:t>. Yet, it’s a complex process that includes anything from ensuring a positive candidate experience to promoting your culture on social media. It’s a continuous, collective effort that requires you to step out of your usual duties and secure buy-in from your coworkers.</a:t>
            </a:r>
            <a:endParaRPr lang="en-GB" dirty="0"/>
          </a:p>
          <a:p>
            <a:r>
              <a:rPr lang="en-US" dirty="0"/>
              <a:t>Tip: Always reply (courteously) to online reviews – bad and good. Give your coworkers the means to tell their story about their work and what they like (for example, through blogs and videos). And above all, be a good employer and it’ll show.</a:t>
            </a:r>
            <a:endParaRPr lang="en-GB" dirty="0"/>
          </a:p>
          <a:p>
            <a:r>
              <a:rPr lang="en-GB" dirty="0"/>
              <a:t>6. Ensuring a good candidate experience</a:t>
            </a:r>
          </a:p>
          <a:p>
            <a:r>
              <a:rPr lang="en-US" dirty="0">
                <a:hlinkClick r:id="rId16"/>
              </a:rPr>
              <a:t>Candidate experience</a:t>
            </a:r>
            <a:r>
              <a:rPr lang="en-US" dirty="0"/>
              <a:t> isn’t only important for employer branding, but it’s also a factor when your best candidates are evaluating your job offers. The way you treat candidates during the hiring process mirrors the way you’ll treat them after hiring. If they had a bad experience, they’re less likely to accept. Conversely, </a:t>
            </a:r>
            <a:r>
              <a:rPr lang="en-US" dirty="0">
                <a:hlinkClick r:id="rId17"/>
              </a:rPr>
              <a:t>positive candidate experiences</a:t>
            </a:r>
            <a:r>
              <a:rPr lang="en-US" dirty="0"/>
              <a:t> can enhance your employer brand and encourage good candidates to apply and accept your job offers.</a:t>
            </a:r>
            <a:endParaRPr lang="en-GB" dirty="0"/>
          </a:p>
          <a:p>
            <a:r>
              <a:rPr lang="en-US" dirty="0"/>
              <a:t>Tip 1: Set expectations for communication: tell candidates when they should expect to hear from you and, if you have an ATS, set reminders and use </a:t>
            </a:r>
            <a:r>
              <a:rPr lang="en-US" dirty="0">
                <a:hlinkClick r:id="rId18"/>
              </a:rPr>
              <a:t>email templates</a:t>
            </a:r>
            <a:r>
              <a:rPr lang="en-US" dirty="0"/>
              <a:t> to follow through with that promise. Don’t leave them in the dark throughout the hiring process.</a:t>
            </a:r>
            <a:endParaRPr lang="en-GB" dirty="0"/>
          </a:p>
          <a:p>
            <a:r>
              <a:rPr lang="en-US" dirty="0"/>
              <a:t>Tip 2: Coordinate well with candidates. If you’re </a:t>
            </a:r>
            <a:r>
              <a:rPr lang="en-US" dirty="0">
                <a:hlinkClick r:id="rId19"/>
              </a:rPr>
              <a:t>scheduling an in-person interview</a:t>
            </a:r>
            <a:r>
              <a:rPr lang="en-US" dirty="0"/>
              <a:t>, give them all necessary information (like who to ask for and what to bring). Explain what they should expect from the interview and what the next steps are. Inform reception they’re coming and don’t let them wait in the lobby.</a:t>
            </a:r>
            <a:endParaRPr lang="en-GB" dirty="0"/>
          </a:p>
          <a:p>
            <a:r>
              <a:rPr lang="en-GB" dirty="0"/>
              <a:t>7. Recruiting fairly</a:t>
            </a:r>
          </a:p>
          <a:p>
            <a:r>
              <a:rPr lang="en-US" dirty="0"/>
              <a:t>Many companies </a:t>
            </a:r>
            <a:r>
              <a:rPr lang="en-US" dirty="0">
                <a:hlinkClick r:id="rId20"/>
              </a:rPr>
              <a:t>struggle to attract and hire diverse candidates</a:t>
            </a:r>
            <a:r>
              <a:rPr lang="en-US" dirty="0"/>
              <a:t> and unconscious biases are often the reason. Apart from your </a:t>
            </a:r>
            <a:r>
              <a:rPr lang="en-US" dirty="0">
                <a:hlinkClick r:id="rId21"/>
              </a:rPr>
              <a:t>legal obligations</a:t>
            </a:r>
            <a:r>
              <a:rPr lang="en-US" dirty="0"/>
              <a:t> to provide equal opportunities, hiring objectively is good for business because it helps you hire the best person for the job without stereotypes interfering. This will result in an inclusive workplace showing potential candidates that you’re a meritocracy and allowing you to benefit from </a:t>
            </a:r>
            <a:r>
              <a:rPr lang="en-US" dirty="0">
                <a:hlinkClick r:id="rId22"/>
              </a:rPr>
              <a:t>diversity’s positive effects</a:t>
            </a:r>
            <a:r>
              <a:rPr lang="en-US" dirty="0"/>
              <a:t>.</a:t>
            </a:r>
            <a:endParaRPr lang="en-GB" dirty="0"/>
          </a:p>
          <a:p>
            <a:r>
              <a:rPr lang="en-US" dirty="0"/>
              <a:t>Tip: Implement objective hiring techniques like </a:t>
            </a:r>
            <a:r>
              <a:rPr lang="en-US" dirty="0">
                <a:hlinkClick r:id="rId23"/>
              </a:rPr>
              <a:t>structured interviews</a:t>
            </a:r>
            <a:r>
              <a:rPr lang="en-US" dirty="0"/>
              <a:t> and ‘blind’ hiring software like </a:t>
            </a:r>
            <a:r>
              <a:rPr lang="en-US" dirty="0" err="1"/>
              <a:t>GapJumpers</a:t>
            </a:r>
            <a:r>
              <a:rPr lang="en-US" dirty="0"/>
              <a:t>.</a:t>
            </a:r>
            <a:endParaRPr lang="en-GB" dirty="0"/>
          </a:p>
          <a:p>
            <a:r>
              <a:rPr lang="en-GB" dirty="0"/>
              <a:t>8. Creating an efficient recruiting process</a:t>
            </a:r>
          </a:p>
          <a:p>
            <a:r>
              <a:rPr lang="en-US" dirty="0"/>
              <a:t>Hiring teams need to communicate fast, evaluate candidates easily and know what’s going on every step of the way. Recruiters are tasked with coordinating all this communication and it’s not always a breeze. Especially if </a:t>
            </a:r>
            <a:r>
              <a:rPr lang="en-US" dirty="0">
                <a:hlinkClick r:id="rId24"/>
              </a:rPr>
              <a:t>recruiters’ relationship with hiring managers is strained</a:t>
            </a:r>
            <a:r>
              <a:rPr lang="en-US" dirty="0"/>
              <a:t>. Also, administrative tasks (like scheduling interviews) often take away valuable time that recruiters could have used in coordinating the hiring process and ensuring good candidate experience.</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831AE023-20CA-4E55-8CC0-8E0535E68EDE}" type="slidenum">
              <a:t>11</a:t>
            </a:fld>
            <a:endParaRPr lang="en-GB"/>
          </a:p>
        </p:txBody>
      </p:sp>
    </p:spTree>
    <p:extLst>
      <p:ext uri="{BB962C8B-B14F-4D97-AF65-F5344CB8AC3E}">
        <p14:creationId xmlns:p14="http://schemas.microsoft.com/office/powerpoint/2010/main" val="4271756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0037417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9964834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0937304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1801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6030921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660610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523571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6754095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1841367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42715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3167356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B9A7F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7/17/2022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675249579"/>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resources.workable.com/stories-and-insights/common-recruiting-challenges" TargetMode="External"/><Relationship Id="rId3" Type="http://schemas.openxmlformats.org/officeDocument/2006/relationships/hyperlink" Target="https://www.scie.org.uk/workforce/peoplemanagement/recruitment/rr/" TargetMode="External"/><Relationship Id="rId7" Type="http://schemas.openxmlformats.org/officeDocument/2006/relationships/hyperlink" Target="https://www.wearemarmion.com/using-swot-analysis-for-recruitment/" TargetMode="External"/><Relationship Id="rId2" Type="http://schemas.openxmlformats.org/officeDocument/2006/relationships/hyperlink" Target="http://1-http:/www.propercarecornwall.com" TargetMode="External"/><Relationship Id="rId1" Type="http://schemas.openxmlformats.org/officeDocument/2006/relationships/slideLayout" Target="../slideLayouts/slideLayout2.xml"/><Relationship Id="rId6" Type="http://schemas.openxmlformats.org/officeDocument/2006/relationships/hyperlink" Target="https://www.unison.org.uk/news/press-release/2021/11/staffing-levels-in-care-dangerously-low-with-dying-residents-denied-dignified-end-says-unison-survey/" TargetMode="External"/><Relationship Id="rId5" Type="http://schemas.openxmlformats.org/officeDocument/2006/relationships/hyperlink" Target="https://www.lhdbenefits.com/blog/hr-tips/why-is-it-so-hard-to-find-workers-right-now/" TargetMode="External"/><Relationship Id="rId4" Type="http://schemas.openxmlformats.org/officeDocument/2006/relationships/hyperlink" Target="http://3-https:/standout-cv.com/pages/job-search-statistic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3C47C2-33A2-44B2-BEAB-FEB679075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3324"/>
            <a:ext cx="12192000" cy="6861324"/>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3">
            <a:extLst>
              <a:ext uri="{FF2B5EF4-FFF2-40B4-BE49-F238E27FC236}">
                <a16:creationId xmlns:a16="http://schemas.microsoft.com/office/drawing/2014/main" id="{AD182BA8-54AD-4D9F-8264-B0FA8BB47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16">
            <a:extLst>
              <a:ext uri="{FF2B5EF4-FFF2-40B4-BE49-F238E27FC236}">
                <a16:creationId xmlns:a16="http://schemas.microsoft.com/office/drawing/2014/main" id="{4ED83379-0499-45E1-AB78-6AA230F96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833426" y="962246"/>
            <a:ext cx="9615096" cy="4135967"/>
          </a:xfrm>
        </p:spPr>
        <p:txBody>
          <a:bodyPr vert="horz" lIns="91440" tIns="45720" rIns="91440" bIns="45720" rtlCol="0" anchor="t">
            <a:normAutofit fontScale="90000"/>
          </a:bodyPr>
          <a:lstStyle/>
          <a:p>
            <a:pPr algn="l"/>
            <a:r>
              <a:rPr lang="en-GB" sz="4000" dirty="0">
                <a:latin typeface="Arial"/>
                <a:cs typeface="Calibri Light"/>
              </a:rPr>
              <a:t>Problem solving and decision making</a:t>
            </a:r>
            <a:br>
              <a:rPr lang="en-GB" sz="4000" dirty="0">
                <a:solidFill>
                  <a:srgbClr val="FFFFFF"/>
                </a:solidFill>
                <a:latin typeface="Arial"/>
                <a:cs typeface="Calibri Light"/>
              </a:rPr>
            </a:br>
            <a:br>
              <a:rPr lang="en-GB" sz="4000" dirty="0">
                <a:latin typeface="Arial"/>
                <a:cs typeface="Calibri Light"/>
              </a:rPr>
            </a:br>
            <a:r>
              <a:rPr lang="en-GB" sz="4000" dirty="0">
                <a:latin typeface="Arial"/>
                <a:cs typeface="Calibri Light"/>
              </a:rPr>
              <a:t>BMSW4004</a:t>
            </a:r>
            <a:br>
              <a:rPr lang="en-GB" sz="4000" dirty="0">
                <a:latin typeface="Arial"/>
                <a:cs typeface="Calibri Light"/>
              </a:rPr>
            </a:br>
            <a:br>
              <a:rPr lang="en-GB" sz="4000" dirty="0">
                <a:latin typeface="Arial"/>
                <a:cs typeface="Calibri Light"/>
              </a:rPr>
            </a:br>
            <a:r>
              <a:rPr lang="en-GB" sz="4000" dirty="0">
                <a:latin typeface="Arial"/>
                <a:cs typeface="Calibri Light"/>
              </a:rPr>
              <a:t>Roxanne Finn</a:t>
            </a:r>
            <a:br>
              <a:rPr lang="en-GB" sz="4000" dirty="0">
                <a:latin typeface="Arial"/>
                <a:cs typeface="Calibri Light"/>
              </a:rPr>
            </a:br>
            <a:br>
              <a:rPr lang="en-US" dirty="0"/>
            </a:br>
            <a:r>
              <a:rPr lang="en-GB" sz="4000" dirty="0">
                <a:latin typeface="Arial"/>
                <a:cs typeface="Calibri Light"/>
              </a:rPr>
              <a:t>2121653</a:t>
            </a:r>
            <a:br>
              <a:rPr lang="en-GB" sz="4000" dirty="0">
                <a:latin typeface="Arial"/>
                <a:cs typeface="Calibri Light"/>
              </a:rPr>
            </a:br>
            <a:br>
              <a:rPr lang="en-GB" sz="4000" dirty="0">
                <a:latin typeface="Arial"/>
                <a:cs typeface="Calibri Light"/>
              </a:rPr>
            </a:br>
            <a:r>
              <a:rPr lang="en-GB" sz="4000" dirty="0">
                <a:latin typeface="Arial"/>
                <a:cs typeface="Calibri Light"/>
              </a:rPr>
              <a:t>Julius </a:t>
            </a:r>
            <a:r>
              <a:rPr lang="en-GB" sz="4000" dirty="0" err="1">
                <a:latin typeface="Arial"/>
                <a:cs typeface="Calibri Light"/>
              </a:rPr>
              <a:t>Azasoo</a:t>
            </a:r>
            <a:br>
              <a:rPr lang="en-GB" sz="4000" dirty="0">
                <a:latin typeface="Arial"/>
                <a:cs typeface="Calibri Light"/>
              </a:rPr>
            </a:br>
            <a:endParaRPr lang="en-GB" sz="4000" dirty="0">
              <a:solidFill>
                <a:schemeClr val="accent1">
                  <a:lumMod val="60000"/>
                  <a:lumOff val="40000"/>
                </a:schemeClr>
              </a:solidFill>
              <a:latin typeface="Arial"/>
              <a:cs typeface="Calibri Light"/>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3C47C2-33A2-44B2-BEAB-FEB679075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3324"/>
            <a:ext cx="12192000" cy="6861324"/>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3">
            <a:extLst>
              <a:ext uri="{FF2B5EF4-FFF2-40B4-BE49-F238E27FC236}">
                <a16:creationId xmlns:a16="http://schemas.microsoft.com/office/drawing/2014/main" id="{AD182BA8-54AD-4D9F-8264-B0FA8BB47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16">
            <a:extLst>
              <a:ext uri="{FF2B5EF4-FFF2-40B4-BE49-F238E27FC236}">
                <a16:creationId xmlns:a16="http://schemas.microsoft.com/office/drawing/2014/main" id="{4ED83379-0499-45E1-AB78-6AA230F96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833426" y="962246"/>
            <a:ext cx="9615096" cy="4135967"/>
          </a:xfrm>
        </p:spPr>
        <p:txBody>
          <a:bodyPr vert="horz" lIns="91440" tIns="45720" rIns="91440" bIns="45720" rtlCol="0" anchor="t">
            <a:normAutofit/>
          </a:bodyPr>
          <a:lstStyle/>
          <a:p>
            <a:pPr algn="l"/>
            <a:r>
              <a:rPr lang="en-GB" sz="8000" dirty="0">
                <a:latin typeface="Arial"/>
                <a:cs typeface="Calibri Light"/>
              </a:rPr>
              <a:t>Effective Recruitment for Proper Care </a:t>
            </a:r>
            <a:endParaRPr lang="en-GB" sz="8000" dirty="0">
              <a:latin typeface="Arial"/>
              <a:cs typeface="Arial"/>
            </a:endParaRPr>
          </a:p>
        </p:txBody>
      </p:sp>
      <p:sp>
        <p:nvSpPr>
          <p:cNvPr id="3" name="Subtitle 2"/>
          <p:cNvSpPr>
            <a:spLocks noGrp="1"/>
          </p:cNvSpPr>
          <p:nvPr>
            <p:ph type="subTitle" idx="1"/>
          </p:nvPr>
        </p:nvSpPr>
        <p:spPr>
          <a:xfrm>
            <a:off x="862181" y="5099844"/>
            <a:ext cx="4167376" cy="1155525"/>
          </a:xfrm>
        </p:spPr>
        <p:txBody>
          <a:bodyPr anchor="t">
            <a:normAutofit/>
          </a:bodyPr>
          <a:lstStyle/>
          <a:p>
            <a:pPr algn="l"/>
            <a:r>
              <a:rPr lang="en-GB" sz="2000" dirty="0">
                <a:cs typeface="Calibri"/>
              </a:rPr>
              <a:t>By Roxanne Finn </a:t>
            </a:r>
            <a:endParaRPr lang="en-GB" sz="2000" dirty="0"/>
          </a:p>
        </p:txBody>
      </p:sp>
    </p:spTree>
    <p:extLst>
      <p:ext uri="{BB962C8B-B14F-4D97-AF65-F5344CB8AC3E}">
        <p14:creationId xmlns:p14="http://schemas.microsoft.com/office/powerpoint/2010/main" val="349961259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DD119B-6BFA-4C3F-90CE-97DAFD604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9E51C8-3289-D9B6-D0EE-84F474FD068D}"/>
              </a:ext>
            </a:extLst>
          </p:cNvPr>
          <p:cNvSpPr>
            <a:spLocks noGrp="1"/>
          </p:cNvSpPr>
          <p:nvPr>
            <p:ph type="title"/>
          </p:nvPr>
        </p:nvSpPr>
        <p:spPr>
          <a:xfrm>
            <a:off x="1024128" y="476369"/>
            <a:ext cx="10274153" cy="5459563"/>
          </a:xfrm>
        </p:spPr>
        <p:txBody>
          <a:bodyPr vert="horz" lIns="91440" tIns="45720" rIns="91440" bIns="45720" rtlCol="0" anchor="ctr">
            <a:normAutofit/>
          </a:bodyPr>
          <a:lstStyle/>
          <a:p>
            <a:r>
              <a:rPr lang="en-US" sz="4800" dirty="0">
                <a:solidFill>
                  <a:schemeClr val="bg1"/>
                </a:solidFill>
                <a:cs typeface="Calibri Light"/>
              </a:rPr>
              <a:t>Why do we need to effectively recruit?</a:t>
            </a:r>
            <a:br>
              <a:rPr lang="en-US" sz="4800" dirty="0">
                <a:cs typeface="Calibri Light"/>
              </a:rPr>
            </a:br>
            <a:r>
              <a:rPr lang="en-US" sz="3100" dirty="0">
                <a:solidFill>
                  <a:schemeClr val="bg1"/>
                </a:solidFill>
                <a:cs typeface="Calibri Light"/>
              </a:rPr>
              <a:t>Effective recruitment ensures you are:</a:t>
            </a:r>
            <a:br>
              <a:rPr lang="en-US" sz="3100" dirty="0">
                <a:cs typeface="Calibri Light"/>
              </a:rPr>
            </a:br>
            <a:br>
              <a:rPr lang="en-US" sz="3100" dirty="0">
                <a:cs typeface="Calibri Light"/>
              </a:rPr>
            </a:br>
            <a:r>
              <a:rPr lang="en-US" sz="3100" dirty="0">
                <a:solidFill>
                  <a:schemeClr val="bg1"/>
                </a:solidFill>
                <a:latin typeface="Arial"/>
                <a:cs typeface="Calibri Light"/>
              </a:rPr>
              <a:t>compliant with regulations </a:t>
            </a:r>
            <a:br>
              <a:rPr lang="en-US" sz="3100" dirty="0">
                <a:latin typeface="Arial"/>
                <a:cs typeface="Calibri Light"/>
              </a:rPr>
            </a:br>
            <a:br>
              <a:rPr lang="en-US" sz="3100" dirty="0">
                <a:latin typeface="Arial"/>
                <a:cs typeface="Calibri Light"/>
              </a:rPr>
            </a:br>
            <a:r>
              <a:rPr lang="en-US" sz="3100" dirty="0">
                <a:solidFill>
                  <a:schemeClr val="bg1"/>
                </a:solidFill>
                <a:latin typeface="Arial"/>
                <a:cs typeface="Calibri Light"/>
              </a:rPr>
              <a:t>you provide the highest standards of care </a:t>
            </a:r>
            <a:br>
              <a:rPr lang="en-US" sz="3100" dirty="0">
                <a:latin typeface="Arial"/>
                <a:cs typeface="Calibri Light"/>
              </a:rPr>
            </a:br>
            <a:br>
              <a:rPr lang="en-US" sz="3100" dirty="0">
                <a:latin typeface="Arial"/>
                <a:cs typeface="Calibri Light"/>
              </a:rPr>
            </a:br>
            <a:r>
              <a:rPr lang="en-US" sz="3100" dirty="0">
                <a:solidFill>
                  <a:schemeClr val="bg1"/>
                </a:solidFill>
                <a:latin typeface="Arial"/>
                <a:cs typeface="Calibri Light" panose="020F0302020204030204"/>
              </a:rPr>
              <a:t>your staff retention  &amp; morale increases</a:t>
            </a:r>
            <a:br>
              <a:rPr lang="en-US" sz="3100" dirty="0">
                <a:latin typeface="Arial"/>
                <a:cs typeface="Calibri Light" panose="020F0302020204030204"/>
              </a:rPr>
            </a:br>
            <a:br>
              <a:rPr lang="en-US" sz="3100" dirty="0">
                <a:latin typeface="Arial"/>
                <a:cs typeface="Calibri Light" panose="020F0302020204030204"/>
              </a:rPr>
            </a:br>
            <a:r>
              <a:rPr lang="en-US" sz="3100" dirty="0">
                <a:solidFill>
                  <a:schemeClr val="bg1"/>
                </a:solidFill>
                <a:latin typeface="Arial"/>
                <a:cs typeface="Calibri Light" panose="020F0302020204030204"/>
              </a:rPr>
              <a:t>company remains financially viable </a:t>
            </a:r>
          </a:p>
        </p:txBody>
      </p:sp>
      <p:cxnSp>
        <p:nvCxnSpPr>
          <p:cNvPr id="10" name="Straight Connector 9">
            <a:extLst>
              <a:ext uri="{FF2B5EF4-FFF2-40B4-BE49-F238E27FC236}">
                <a16:creationId xmlns:a16="http://schemas.microsoft.com/office/drawing/2014/main" id="{DC1572D0-F0FD-4D84-8F82-DC59140EB9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8160" y="2057399"/>
            <a:ext cx="0" cy="2743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44164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DD119B-6BFA-4C3F-90CE-97DAFD604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0ECD44-5DAD-9F84-0D0D-513D75ACD8DA}"/>
              </a:ext>
            </a:extLst>
          </p:cNvPr>
          <p:cNvSpPr>
            <a:spLocks noGrp="1"/>
          </p:cNvSpPr>
          <p:nvPr>
            <p:ph type="title"/>
          </p:nvPr>
        </p:nvSpPr>
        <p:spPr>
          <a:xfrm>
            <a:off x="1024128" y="318217"/>
            <a:ext cx="10302908" cy="6049036"/>
          </a:xfrm>
        </p:spPr>
        <p:txBody>
          <a:bodyPr vert="horz" lIns="91440" tIns="45720" rIns="91440" bIns="45720" rtlCol="0" anchor="ctr">
            <a:normAutofit fontScale="90000"/>
          </a:bodyPr>
          <a:lstStyle/>
          <a:p>
            <a:pPr algn="ctr"/>
            <a:r>
              <a:rPr lang="en-US" sz="4800" u="sng" dirty="0">
                <a:solidFill>
                  <a:schemeClr val="bg1"/>
                </a:solidFill>
                <a:cs typeface="Calibri Light"/>
              </a:rPr>
              <a:t>How will you effectively recruit?</a:t>
            </a:r>
            <a:br>
              <a:rPr lang="en-US" sz="4800" dirty="0">
                <a:cs typeface="Calibri Light"/>
              </a:rPr>
            </a:br>
            <a:br>
              <a:rPr lang="en-US" sz="4800" dirty="0">
                <a:cs typeface="Calibri Light"/>
              </a:rPr>
            </a:br>
            <a:r>
              <a:rPr lang="en-US" sz="2700" dirty="0">
                <a:solidFill>
                  <a:schemeClr val="bg1"/>
                </a:solidFill>
                <a:cs typeface="Calibri Light"/>
              </a:rPr>
              <a:t>Recruitment has changed over the last 4 years </a:t>
            </a:r>
            <a:br>
              <a:rPr lang="en-US" sz="2700" dirty="0">
                <a:cs typeface="Calibri Light"/>
              </a:rPr>
            </a:br>
            <a:br>
              <a:rPr lang="en-US" sz="2700" dirty="0">
                <a:cs typeface="Calibri Light"/>
              </a:rPr>
            </a:br>
            <a:r>
              <a:rPr lang="en-US" sz="2700" dirty="0">
                <a:solidFill>
                  <a:schemeClr val="bg1"/>
                </a:solidFill>
                <a:cs typeface="Calibri Light"/>
              </a:rPr>
              <a:t>Organizations need to be thinking outside the box </a:t>
            </a:r>
            <a:br>
              <a:rPr lang="en-US" sz="2700" dirty="0">
                <a:cs typeface="Calibri Light"/>
              </a:rPr>
            </a:br>
            <a:br>
              <a:rPr lang="en-US" sz="2700" dirty="0">
                <a:cs typeface="Calibri Light"/>
              </a:rPr>
            </a:br>
            <a:r>
              <a:rPr lang="en-US" sz="2700" dirty="0">
                <a:solidFill>
                  <a:schemeClr val="bg1"/>
                </a:solidFill>
                <a:cs typeface="Calibri Light"/>
              </a:rPr>
              <a:t>Candidates in the current market have their pick of jobs. </a:t>
            </a:r>
            <a:br>
              <a:rPr lang="en-US" sz="2700" dirty="0">
                <a:cs typeface="Calibri Light"/>
              </a:rPr>
            </a:br>
            <a:br>
              <a:rPr lang="en-US" sz="2700" dirty="0">
                <a:cs typeface="Calibri Light"/>
              </a:rPr>
            </a:br>
            <a:r>
              <a:rPr lang="en-US" sz="2700" dirty="0">
                <a:solidFill>
                  <a:srgbClr val="92D050"/>
                </a:solidFill>
                <a:cs typeface="Calibri Light"/>
              </a:rPr>
              <a:t>think about the different ways you could assess a candidate?</a:t>
            </a:r>
            <a:br>
              <a:rPr lang="en-US" sz="2700" dirty="0">
                <a:solidFill>
                  <a:srgbClr val="92D050"/>
                </a:solidFill>
                <a:cs typeface="Calibri Light"/>
              </a:rPr>
            </a:br>
            <a:br>
              <a:rPr lang="en-US" sz="2700" dirty="0">
                <a:solidFill>
                  <a:srgbClr val="92D050"/>
                </a:solidFill>
                <a:cs typeface="Calibri Light"/>
              </a:rPr>
            </a:br>
            <a:r>
              <a:rPr lang="en-US" sz="2700" dirty="0">
                <a:solidFill>
                  <a:srgbClr val="92D050"/>
                </a:solidFill>
                <a:cs typeface="Calibri Light"/>
              </a:rPr>
              <a:t>why would they come to work for Proper care?</a:t>
            </a:r>
            <a:br>
              <a:rPr lang="en-US" sz="4800" dirty="0">
                <a:solidFill>
                  <a:srgbClr val="92D050"/>
                </a:solidFill>
                <a:cs typeface="Calibri Light"/>
              </a:rPr>
            </a:br>
            <a:br>
              <a:rPr lang="en-US" sz="4800" dirty="0">
                <a:solidFill>
                  <a:srgbClr val="92D050"/>
                </a:solidFill>
                <a:cs typeface="Calibri Light"/>
              </a:rPr>
            </a:br>
            <a:endParaRPr lang="en-US" sz="4800" kern="1200" dirty="0">
              <a:solidFill>
                <a:schemeClr val="bg1"/>
              </a:solidFill>
              <a:latin typeface="+mj-lt"/>
              <a:cs typeface="Calibri Light"/>
            </a:endParaRPr>
          </a:p>
        </p:txBody>
      </p:sp>
      <p:cxnSp>
        <p:nvCxnSpPr>
          <p:cNvPr id="10" name="Straight Connector 9">
            <a:extLst>
              <a:ext uri="{FF2B5EF4-FFF2-40B4-BE49-F238E27FC236}">
                <a16:creationId xmlns:a16="http://schemas.microsoft.com/office/drawing/2014/main" id="{DC1572D0-F0FD-4D84-8F82-DC59140EB9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8160" y="2057399"/>
            <a:ext cx="0" cy="2743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71450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DD119B-6BFA-4C3F-90CE-97DAFD604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9FF37-DDAB-FE63-B74D-828A68C7131A}"/>
              </a:ext>
            </a:extLst>
          </p:cNvPr>
          <p:cNvSpPr>
            <a:spLocks noGrp="1"/>
          </p:cNvSpPr>
          <p:nvPr>
            <p:ph type="title"/>
          </p:nvPr>
        </p:nvSpPr>
        <p:spPr>
          <a:xfrm>
            <a:off x="449034" y="461992"/>
            <a:ext cx="11338077" cy="6207185"/>
          </a:xfrm>
        </p:spPr>
        <p:txBody>
          <a:bodyPr vert="horz" lIns="91440" tIns="45720" rIns="91440" bIns="45720" rtlCol="0" anchor="t">
            <a:normAutofit/>
          </a:bodyPr>
          <a:lstStyle/>
          <a:p>
            <a:pPr algn="ctr"/>
            <a:r>
              <a:rPr lang="en-US" sz="4800" u="sng" dirty="0">
                <a:solidFill>
                  <a:schemeClr val="bg1"/>
                </a:solidFill>
                <a:cs typeface="Calibri Light"/>
              </a:rPr>
              <a:t>The issues we currently face with recruitment </a:t>
            </a:r>
            <a:br>
              <a:rPr lang="en-US" sz="4800" u="sng" dirty="0">
                <a:solidFill>
                  <a:schemeClr val="bg1"/>
                </a:solidFill>
                <a:cs typeface="Calibri Light"/>
              </a:rPr>
            </a:br>
            <a:br>
              <a:rPr lang="en-US" sz="4800" u="sng" dirty="0">
                <a:cs typeface="Calibri Light"/>
              </a:rPr>
            </a:br>
            <a:r>
              <a:rPr lang="en-US" sz="3200" dirty="0">
                <a:solidFill>
                  <a:schemeClr val="bg1"/>
                </a:solidFill>
                <a:cs typeface="Calibri Light"/>
              </a:rPr>
              <a:t>statistics show that the number of positions available massively outweigh the numb</a:t>
            </a:r>
            <a:r>
              <a:rPr lang="en-US" sz="3200" dirty="0">
                <a:solidFill>
                  <a:schemeClr val="bg1"/>
                </a:solidFill>
                <a:ea typeface="+mj-lt"/>
                <a:cs typeface="+mj-lt"/>
              </a:rPr>
              <a:t>er of vacant jobs </a:t>
            </a:r>
            <a:r>
              <a:rPr lang="en-US" sz="3200" dirty="0">
                <a:solidFill>
                  <a:schemeClr val="bg1"/>
                </a:solidFill>
                <a:cs typeface="Calibri Light"/>
              </a:rPr>
              <a:t>current stats show the reasons for potential candidates not applying falls into these main categories:</a:t>
            </a:r>
            <a:br>
              <a:rPr lang="en-US" sz="3200" dirty="0">
                <a:solidFill>
                  <a:schemeClr val="bg1"/>
                </a:solidFill>
                <a:cs typeface="Calibri Light"/>
              </a:rPr>
            </a:br>
            <a:r>
              <a:rPr lang="en-US" sz="3200" dirty="0">
                <a:solidFill>
                  <a:srgbClr val="FF0000"/>
                </a:solidFill>
                <a:cs typeface="Calibri Light"/>
              </a:rPr>
              <a:t>1- FEAR OF CONTRACTING COVID 19 </a:t>
            </a:r>
            <a:br>
              <a:rPr lang="en-US" sz="3200" dirty="0">
                <a:solidFill>
                  <a:srgbClr val="FF0000"/>
                </a:solidFill>
                <a:cs typeface="Calibri Light"/>
              </a:rPr>
            </a:br>
            <a:r>
              <a:rPr lang="en-US" sz="3200" dirty="0">
                <a:solidFill>
                  <a:srgbClr val="FF0000"/>
                </a:solidFill>
                <a:cs typeface="Calibri Light"/>
              </a:rPr>
              <a:t>2- COMFORTABLE SAVINGS </a:t>
            </a:r>
            <a:br>
              <a:rPr lang="en-US" sz="3200" dirty="0">
                <a:solidFill>
                  <a:srgbClr val="FF0000"/>
                </a:solidFill>
                <a:cs typeface="Calibri Light"/>
              </a:rPr>
            </a:br>
            <a:r>
              <a:rPr lang="en-US" sz="3200" dirty="0">
                <a:solidFill>
                  <a:srgbClr val="FF0000"/>
                </a:solidFill>
                <a:cs typeface="Calibri Light"/>
              </a:rPr>
              <a:t>3- REPRIORTISED WORKER DESIRES </a:t>
            </a:r>
            <a:br>
              <a:rPr lang="en-US" sz="3200" dirty="0">
                <a:solidFill>
                  <a:schemeClr val="bg1"/>
                </a:solidFill>
                <a:cs typeface="Calibri Light"/>
              </a:rPr>
            </a:br>
            <a:br>
              <a:rPr lang="en-US" sz="3200" dirty="0">
                <a:cs typeface="Calibri Light"/>
              </a:rPr>
            </a:br>
            <a:r>
              <a:rPr lang="en-US" sz="3200" dirty="0">
                <a:solidFill>
                  <a:schemeClr val="bg1"/>
                </a:solidFill>
                <a:cs typeface="Calibri Light"/>
              </a:rPr>
              <a:t>However this is not the only cause of poor recruitment, we need to look at advertising &amp; the on boarding process as well </a:t>
            </a:r>
            <a:endParaRPr lang="en-US" sz="3200" kern="1200" dirty="0">
              <a:solidFill>
                <a:schemeClr val="bg1"/>
              </a:solidFill>
              <a:latin typeface="+mj-lt"/>
              <a:cs typeface="Calibri Light"/>
            </a:endParaRPr>
          </a:p>
        </p:txBody>
      </p:sp>
      <p:cxnSp>
        <p:nvCxnSpPr>
          <p:cNvPr id="10" name="Straight Connector 9">
            <a:extLst>
              <a:ext uri="{FF2B5EF4-FFF2-40B4-BE49-F238E27FC236}">
                <a16:creationId xmlns:a16="http://schemas.microsoft.com/office/drawing/2014/main" id="{DC1572D0-F0FD-4D84-8F82-DC59140EB9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8160" y="2057399"/>
            <a:ext cx="0" cy="2743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158437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DD119B-6BFA-4C3F-90CE-97DAFD604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9FF37-DDAB-FE63-B74D-828A68C7131A}"/>
              </a:ext>
            </a:extLst>
          </p:cNvPr>
          <p:cNvSpPr>
            <a:spLocks noGrp="1"/>
          </p:cNvSpPr>
          <p:nvPr>
            <p:ph type="title"/>
          </p:nvPr>
        </p:nvSpPr>
        <p:spPr>
          <a:xfrm>
            <a:off x="621562" y="318218"/>
            <a:ext cx="11064908" cy="5919638"/>
          </a:xfrm>
        </p:spPr>
        <p:txBody>
          <a:bodyPr vert="horz" lIns="91440" tIns="45720" rIns="91440" bIns="45720" rtlCol="0" anchor="t">
            <a:normAutofit fontScale="90000"/>
          </a:bodyPr>
          <a:lstStyle/>
          <a:p>
            <a:r>
              <a:rPr lang="en-US" sz="4800" u="sng" dirty="0">
                <a:solidFill>
                  <a:schemeClr val="bg1"/>
                </a:solidFill>
                <a:cs typeface="Calibri Light"/>
              </a:rPr>
              <a:t>What will happen if this issue is not resolved?</a:t>
            </a:r>
            <a:br>
              <a:rPr lang="en-US" sz="4800" u="sng" dirty="0">
                <a:solidFill>
                  <a:schemeClr val="bg1"/>
                </a:solidFill>
                <a:cs typeface="Calibri Light"/>
              </a:rPr>
            </a:br>
            <a:br>
              <a:rPr lang="en-US" sz="4800" u="sng" dirty="0">
                <a:cs typeface="Calibri Light"/>
              </a:rPr>
            </a:br>
            <a:r>
              <a:rPr lang="en-US" sz="3100" dirty="0">
                <a:solidFill>
                  <a:schemeClr val="bg1"/>
                </a:solidFill>
                <a:cs typeface="Calibri Light"/>
              </a:rPr>
              <a:t>+ staff morale declines which in turn causes absences from work and job dissatisfaction leads to great staff potentially leaving which only perpetuates the cycle. </a:t>
            </a:r>
            <a:br>
              <a:rPr lang="en-US" sz="3100" dirty="0">
                <a:cs typeface="Calibri Light"/>
              </a:rPr>
            </a:br>
            <a:br>
              <a:rPr lang="en-US" sz="3100" dirty="0">
                <a:cs typeface="Calibri Light"/>
              </a:rPr>
            </a:br>
            <a:r>
              <a:rPr lang="en-US" sz="3100" dirty="0">
                <a:solidFill>
                  <a:schemeClr val="bg1"/>
                </a:solidFill>
                <a:cs typeface="Calibri Light"/>
              </a:rPr>
              <a:t>+reduced care output which then causes complaints and potential cases of neglect and in severe cases- death </a:t>
            </a:r>
            <a:br>
              <a:rPr lang="en-US" sz="3100" dirty="0">
                <a:solidFill>
                  <a:schemeClr val="bg1"/>
                </a:solidFill>
                <a:cs typeface="Calibri Light"/>
              </a:rPr>
            </a:br>
            <a:br>
              <a:rPr lang="en-US" sz="3100" dirty="0">
                <a:cs typeface="Calibri Light"/>
              </a:rPr>
            </a:br>
            <a:r>
              <a:rPr lang="en-US" sz="3100" dirty="0">
                <a:solidFill>
                  <a:schemeClr val="bg1"/>
                </a:solidFill>
                <a:cs typeface="Calibri Light"/>
              </a:rPr>
              <a:t>+The organizations reputation is called into disrepute and negative media and regulatory response. It has been known for owners to be prosecuted through the legal system resulting in a custodial sentences</a:t>
            </a:r>
            <a:br>
              <a:rPr lang="en-US" sz="4800" u="sng" dirty="0">
                <a:cs typeface="Calibri Light"/>
              </a:rPr>
            </a:br>
            <a:endParaRPr lang="en-US" sz="4800" u="sng" dirty="0">
              <a:solidFill>
                <a:schemeClr val="bg1"/>
              </a:solidFill>
              <a:cs typeface="Calibri Light"/>
            </a:endParaRPr>
          </a:p>
        </p:txBody>
      </p:sp>
      <p:cxnSp>
        <p:nvCxnSpPr>
          <p:cNvPr id="10" name="Straight Connector 9">
            <a:extLst>
              <a:ext uri="{FF2B5EF4-FFF2-40B4-BE49-F238E27FC236}">
                <a16:creationId xmlns:a16="http://schemas.microsoft.com/office/drawing/2014/main" id="{DC1572D0-F0FD-4D84-8F82-DC59140EB9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8160" y="2057399"/>
            <a:ext cx="0" cy="2743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07626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DD119B-6BFA-4C3F-90CE-97DAFD604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9FF37-DDAB-FE63-B74D-828A68C7131A}"/>
              </a:ext>
            </a:extLst>
          </p:cNvPr>
          <p:cNvSpPr>
            <a:spLocks noGrp="1"/>
          </p:cNvSpPr>
          <p:nvPr>
            <p:ph type="title"/>
          </p:nvPr>
        </p:nvSpPr>
        <p:spPr>
          <a:xfrm>
            <a:off x="449034" y="461992"/>
            <a:ext cx="11223058" cy="5804619"/>
          </a:xfrm>
        </p:spPr>
        <p:txBody>
          <a:bodyPr vert="horz" lIns="91440" tIns="45720" rIns="91440" bIns="45720" rtlCol="0" anchor="t">
            <a:normAutofit/>
          </a:bodyPr>
          <a:lstStyle/>
          <a:p>
            <a:pPr algn="ctr"/>
            <a:r>
              <a:rPr lang="en-US" sz="4800" dirty="0">
                <a:solidFill>
                  <a:schemeClr val="bg1"/>
                </a:solidFill>
                <a:cs typeface="Calibri Light"/>
              </a:rPr>
              <a:t>How do we overcome these </a:t>
            </a:r>
            <a:r>
              <a:rPr lang="en-US" dirty="0">
                <a:solidFill>
                  <a:schemeClr val="bg1"/>
                </a:solidFill>
                <a:cs typeface="Calibri Light"/>
              </a:rPr>
              <a:t>issues</a:t>
            </a:r>
            <a:r>
              <a:rPr lang="en-US" sz="4800" dirty="0">
                <a:solidFill>
                  <a:schemeClr val="bg1"/>
                </a:solidFill>
                <a:cs typeface="Calibri Light"/>
              </a:rPr>
              <a:t>?</a:t>
            </a:r>
            <a:br>
              <a:rPr lang="en-US" sz="4800" dirty="0">
                <a:solidFill>
                  <a:schemeClr val="bg1"/>
                </a:solidFill>
                <a:cs typeface="Calibri Light"/>
              </a:rPr>
            </a:br>
            <a:r>
              <a:rPr lang="en-US" sz="3600" dirty="0">
                <a:solidFill>
                  <a:schemeClr val="bg1"/>
                </a:solidFill>
                <a:cs typeface="Calibri Light"/>
              </a:rPr>
              <a:t>Useful methods to use would be A pestle or SWOT(shown below)</a:t>
            </a:r>
            <a:br>
              <a:rPr lang="en-US" sz="3200" dirty="0">
                <a:cs typeface="Calibri Light"/>
              </a:rPr>
            </a:br>
            <a:br>
              <a:rPr lang="en-US" sz="4800" dirty="0">
                <a:cs typeface="Calibri Light"/>
              </a:rPr>
            </a:br>
            <a:endParaRPr lang="en-US" sz="1600" kern="1200">
              <a:solidFill>
                <a:schemeClr val="bg1"/>
              </a:solidFill>
              <a:latin typeface="+mj-lt"/>
              <a:cs typeface="Calibri Light"/>
            </a:endParaRPr>
          </a:p>
        </p:txBody>
      </p:sp>
      <p:cxnSp>
        <p:nvCxnSpPr>
          <p:cNvPr id="10" name="Straight Connector 9">
            <a:extLst>
              <a:ext uri="{FF2B5EF4-FFF2-40B4-BE49-F238E27FC236}">
                <a16:creationId xmlns:a16="http://schemas.microsoft.com/office/drawing/2014/main" id="{DC1572D0-F0FD-4D84-8F82-DC59140EB9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8160" y="2057399"/>
            <a:ext cx="0" cy="2743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Table 5">
            <a:extLst>
              <a:ext uri="{FF2B5EF4-FFF2-40B4-BE49-F238E27FC236}">
                <a16:creationId xmlns:a16="http://schemas.microsoft.com/office/drawing/2014/main" id="{AE40A5D7-FE1E-1876-2D46-8B361371F97C}"/>
              </a:ext>
            </a:extLst>
          </p:cNvPr>
          <p:cNvGraphicFramePr>
            <a:graphicFrameLocks noGrp="1"/>
          </p:cNvGraphicFramePr>
          <p:nvPr>
            <p:extLst>
              <p:ext uri="{D42A27DB-BD31-4B8C-83A1-F6EECF244321}">
                <p14:modId xmlns:p14="http://schemas.microsoft.com/office/powerpoint/2010/main" val="3251948324"/>
              </p:ext>
            </p:extLst>
          </p:nvPr>
        </p:nvGraphicFramePr>
        <p:xfrm>
          <a:off x="1264057" y="2807092"/>
          <a:ext cx="9623396" cy="3394391"/>
        </p:xfrm>
        <a:graphic>
          <a:graphicData uri="http://schemas.openxmlformats.org/drawingml/2006/table">
            <a:tbl>
              <a:tblPr firstRow="1" bandRow="1">
                <a:tableStyleId>{5C22544A-7EE6-4342-B048-85BDC9FD1C3A}</a:tableStyleId>
              </a:tblPr>
              <a:tblGrid>
                <a:gridCol w="2405849">
                  <a:extLst>
                    <a:ext uri="{9D8B030D-6E8A-4147-A177-3AD203B41FA5}">
                      <a16:colId xmlns:a16="http://schemas.microsoft.com/office/drawing/2014/main" val="614989113"/>
                    </a:ext>
                  </a:extLst>
                </a:gridCol>
                <a:gridCol w="2405849">
                  <a:extLst>
                    <a:ext uri="{9D8B030D-6E8A-4147-A177-3AD203B41FA5}">
                      <a16:colId xmlns:a16="http://schemas.microsoft.com/office/drawing/2014/main" val="1735870648"/>
                    </a:ext>
                  </a:extLst>
                </a:gridCol>
                <a:gridCol w="2405849">
                  <a:extLst>
                    <a:ext uri="{9D8B030D-6E8A-4147-A177-3AD203B41FA5}">
                      <a16:colId xmlns:a16="http://schemas.microsoft.com/office/drawing/2014/main" val="3282083869"/>
                    </a:ext>
                  </a:extLst>
                </a:gridCol>
                <a:gridCol w="2405849">
                  <a:extLst>
                    <a:ext uri="{9D8B030D-6E8A-4147-A177-3AD203B41FA5}">
                      <a16:colId xmlns:a16="http://schemas.microsoft.com/office/drawing/2014/main" val="1822245223"/>
                    </a:ext>
                  </a:extLst>
                </a:gridCol>
              </a:tblGrid>
              <a:tr h="657552">
                <a:tc>
                  <a:txBody>
                    <a:bodyPr/>
                    <a:lstStyle/>
                    <a:p>
                      <a:r>
                        <a:rPr lang="en-GB" dirty="0"/>
                        <a:t>STRENGTHS </a:t>
                      </a:r>
                    </a:p>
                  </a:txBody>
                  <a:tcPr/>
                </a:tc>
                <a:tc>
                  <a:txBody>
                    <a:bodyPr/>
                    <a:lstStyle/>
                    <a:p>
                      <a:r>
                        <a:rPr lang="en-GB" dirty="0"/>
                        <a:t>WEAKNESSES</a:t>
                      </a:r>
                    </a:p>
                  </a:txBody>
                  <a:tcPr/>
                </a:tc>
                <a:tc>
                  <a:txBody>
                    <a:bodyPr/>
                    <a:lstStyle/>
                    <a:p>
                      <a:r>
                        <a:rPr lang="en-GB" dirty="0"/>
                        <a:t>OPPORTUNITIES </a:t>
                      </a:r>
                    </a:p>
                  </a:txBody>
                  <a:tcPr/>
                </a:tc>
                <a:tc>
                  <a:txBody>
                    <a:bodyPr/>
                    <a:lstStyle/>
                    <a:p>
                      <a:r>
                        <a:rPr lang="en-GB" dirty="0"/>
                        <a:t>THREATS </a:t>
                      </a:r>
                    </a:p>
                  </a:txBody>
                  <a:tcPr/>
                </a:tc>
                <a:extLst>
                  <a:ext uri="{0D108BD9-81ED-4DB2-BD59-A6C34878D82A}">
                    <a16:rowId xmlns:a16="http://schemas.microsoft.com/office/drawing/2014/main" val="2330896142"/>
                  </a:ext>
                </a:extLst>
              </a:tr>
              <a:tr h="2736839">
                <a:tc>
                  <a:txBody>
                    <a:bodyPr/>
                    <a:lstStyle/>
                    <a:p>
                      <a:r>
                        <a:rPr lang="en-GB" dirty="0"/>
                        <a:t>Good manager </a:t>
                      </a:r>
                    </a:p>
                    <a:p>
                      <a:pPr lvl="0">
                        <a:buNone/>
                      </a:pPr>
                      <a:r>
                        <a:rPr lang="en-GB" dirty="0"/>
                        <a:t>Good existing team </a:t>
                      </a:r>
                    </a:p>
                    <a:p>
                      <a:pPr lvl="0">
                        <a:buNone/>
                      </a:pPr>
                      <a:r>
                        <a:rPr lang="en-GB" dirty="0"/>
                        <a:t>Increased patient satisfaction</a:t>
                      </a:r>
                    </a:p>
                    <a:p>
                      <a:pPr lvl="0">
                        <a:buNone/>
                      </a:pPr>
                      <a:r>
                        <a:rPr lang="en-GB" dirty="0"/>
                        <a:t>Reduction in clinical errors </a:t>
                      </a:r>
                    </a:p>
                  </a:txBody>
                  <a:tcPr/>
                </a:tc>
                <a:tc>
                  <a:txBody>
                    <a:bodyPr/>
                    <a:lstStyle/>
                    <a:p>
                      <a:r>
                        <a:rPr lang="en-GB" dirty="0"/>
                        <a:t>Skeleton staff </a:t>
                      </a:r>
                      <a:endParaRPr lang="en-US" dirty="0"/>
                    </a:p>
                    <a:p>
                      <a:pPr lvl="0">
                        <a:buNone/>
                      </a:pPr>
                      <a:r>
                        <a:rPr lang="en-GB" dirty="0"/>
                        <a:t>Bad reputation </a:t>
                      </a:r>
                    </a:p>
                    <a:p>
                      <a:pPr lvl="0">
                        <a:buNone/>
                      </a:pPr>
                      <a:r>
                        <a:rPr lang="en-GB" dirty="0"/>
                        <a:t>Poor care standards </a:t>
                      </a:r>
                    </a:p>
                    <a:p>
                      <a:pPr lvl="0">
                        <a:buNone/>
                      </a:pPr>
                      <a:r>
                        <a:rPr lang="en-GB" dirty="0"/>
                        <a:t>Increased financial pressure </a:t>
                      </a:r>
                    </a:p>
                  </a:txBody>
                  <a:tcPr/>
                </a:tc>
                <a:tc>
                  <a:txBody>
                    <a:bodyPr/>
                    <a:lstStyle/>
                    <a:p>
                      <a:r>
                        <a:rPr lang="en-GB" dirty="0"/>
                        <a:t>Increased jobs </a:t>
                      </a:r>
                    </a:p>
                    <a:p>
                      <a:pPr lvl="0">
                        <a:buNone/>
                      </a:pPr>
                      <a:r>
                        <a:rPr lang="en-GB" dirty="0"/>
                        <a:t>Scholarships &amp; grants </a:t>
                      </a:r>
                    </a:p>
                    <a:p>
                      <a:pPr lvl="0">
                        <a:buNone/>
                      </a:pPr>
                      <a:r>
                        <a:rPr lang="en-GB" dirty="0"/>
                        <a:t>Staffing committees </a:t>
                      </a:r>
                    </a:p>
                    <a:p>
                      <a:pPr lvl="0">
                        <a:buNone/>
                      </a:pPr>
                      <a:r>
                        <a:rPr lang="en-GB" dirty="0"/>
                        <a:t>Training </a:t>
                      </a:r>
                    </a:p>
                    <a:p>
                      <a:pPr lvl="0">
                        <a:buNone/>
                      </a:pPr>
                      <a:endParaRPr lang="en-GB" dirty="0"/>
                    </a:p>
                  </a:txBody>
                  <a:tcPr/>
                </a:tc>
                <a:tc>
                  <a:txBody>
                    <a:bodyPr/>
                    <a:lstStyle/>
                    <a:p>
                      <a:r>
                        <a:rPr lang="en-GB" dirty="0"/>
                        <a:t>Non compliant with regulations</a:t>
                      </a:r>
                    </a:p>
                    <a:p>
                      <a:pPr lvl="0">
                        <a:buNone/>
                      </a:pPr>
                      <a:r>
                        <a:rPr lang="en-GB" dirty="0"/>
                        <a:t>Time to train staff </a:t>
                      </a:r>
                    </a:p>
                    <a:p>
                      <a:pPr lvl="0">
                        <a:buNone/>
                      </a:pPr>
                      <a:r>
                        <a:rPr lang="en-GB" dirty="0"/>
                        <a:t>Staff burning out </a:t>
                      </a:r>
                    </a:p>
                    <a:p>
                      <a:pPr lvl="0">
                        <a:buNone/>
                      </a:pPr>
                      <a:r>
                        <a:rPr lang="en-GB" dirty="0"/>
                        <a:t>Dealing with low morale </a:t>
                      </a:r>
                    </a:p>
                    <a:p>
                      <a:pPr lvl="0">
                        <a:buNone/>
                      </a:pPr>
                      <a:endParaRPr lang="en-GB" dirty="0"/>
                    </a:p>
                  </a:txBody>
                  <a:tcPr/>
                </a:tc>
                <a:extLst>
                  <a:ext uri="{0D108BD9-81ED-4DB2-BD59-A6C34878D82A}">
                    <a16:rowId xmlns:a16="http://schemas.microsoft.com/office/drawing/2014/main" val="3637172378"/>
                  </a:ext>
                </a:extLst>
              </a:tr>
            </a:tbl>
          </a:graphicData>
        </a:graphic>
      </p:graphicFrame>
    </p:spTree>
    <p:extLst>
      <p:ext uri="{BB962C8B-B14F-4D97-AF65-F5344CB8AC3E}">
        <p14:creationId xmlns:p14="http://schemas.microsoft.com/office/powerpoint/2010/main" val="41362420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DD119B-6BFA-4C3F-90CE-97DAFD604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9FF37-DDAB-FE63-B74D-828A68C7131A}"/>
              </a:ext>
            </a:extLst>
          </p:cNvPr>
          <p:cNvSpPr>
            <a:spLocks noGrp="1"/>
          </p:cNvSpPr>
          <p:nvPr>
            <p:ph type="title"/>
          </p:nvPr>
        </p:nvSpPr>
        <p:spPr>
          <a:xfrm>
            <a:off x="449034" y="30672"/>
            <a:ext cx="11223058" cy="6235939"/>
          </a:xfrm>
        </p:spPr>
        <p:txBody>
          <a:bodyPr vert="horz" lIns="91440" tIns="45720" rIns="91440" bIns="45720" rtlCol="0" anchor="t">
            <a:normAutofit/>
          </a:bodyPr>
          <a:lstStyle/>
          <a:p>
            <a:pPr algn="ctr"/>
            <a:br>
              <a:rPr lang="en-US" sz="3200" b="1" u="sng" dirty="0">
                <a:cs typeface="Calibri Light"/>
              </a:rPr>
            </a:br>
            <a:r>
              <a:rPr lang="en-US" sz="3200" b="1" u="sng" dirty="0">
                <a:solidFill>
                  <a:schemeClr val="bg1">
                    <a:lumMod val="95000"/>
                  </a:schemeClr>
                </a:solidFill>
                <a:cs typeface="Calibri Light"/>
              </a:rPr>
              <a:t>Analysis of Proper care </a:t>
            </a:r>
            <a:br>
              <a:rPr lang="en-US" sz="3200" b="1" u="sng" dirty="0">
                <a:cs typeface="Calibri Light"/>
              </a:rPr>
            </a:br>
            <a:r>
              <a:rPr lang="en-US" sz="3200" b="1" u="sng" dirty="0">
                <a:solidFill>
                  <a:schemeClr val="bg1">
                    <a:lumMod val="95000"/>
                  </a:schemeClr>
                </a:solidFill>
                <a:cs typeface="Calibri Light"/>
              </a:rPr>
              <a:t>cause &amp; effect </a:t>
            </a:r>
            <a:br>
              <a:rPr lang="en-US" sz="3200" dirty="0">
                <a:solidFill>
                  <a:schemeClr val="bg1">
                    <a:lumMod val="95000"/>
                  </a:schemeClr>
                </a:solidFill>
                <a:cs typeface="Calibri Light"/>
              </a:rPr>
            </a:br>
            <a:r>
              <a:rPr lang="en-US" sz="3200" dirty="0">
                <a:solidFill>
                  <a:schemeClr val="bg1">
                    <a:lumMod val="95000"/>
                  </a:schemeClr>
                </a:solidFill>
                <a:cs typeface="Calibri Light"/>
              </a:rPr>
              <a:t>another great tool is the fishbone tool </a:t>
            </a:r>
            <a:br>
              <a:rPr lang="en-US" sz="3200" dirty="0">
                <a:solidFill>
                  <a:schemeClr val="bg1">
                    <a:lumMod val="95000"/>
                  </a:schemeClr>
                </a:solidFill>
                <a:cs typeface="Calibri Light"/>
              </a:rPr>
            </a:br>
            <a:br>
              <a:rPr lang="en-US" sz="3200" dirty="0">
                <a:cs typeface="Calibri Light"/>
              </a:rPr>
            </a:br>
            <a:br>
              <a:rPr lang="en-US" sz="3200" dirty="0">
                <a:cs typeface="Calibri Light"/>
              </a:rPr>
            </a:br>
            <a:br>
              <a:rPr lang="en-US" sz="3200" dirty="0">
                <a:cs typeface="Calibri Light"/>
              </a:rPr>
            </a:br>
            <a:br>
              <a:rPr lang="en-US" sz="3200" dirty="0">
                <a:cs typeface="Calibri Light"/>
              </a:rPr>
            </a:br>
            <a:br>
              <a:rPr lang="en-US" sz="3200" dirty="0">
                <a:cs typeface="Calibri Light"/>
              </a:rPr>
            </a:br>
            <a:br>
              <a:rPr lang="en-US" sz="4800" dirty="0">
                <a:cs typeface="Calibri Light"/>
              </a:rPr>
            </a:br>
            <a:endParaRPr lang="en-US" sz="1600" kern="1200">
              <a:solidFill>
                <a:schemeClr val="bg1"/>
              </a:solidFill>
              <a:latin typeface="+mj-lt"/>
              <a:cs typeface="Calibri Light"/>
            </a:endParaRPr>
          </a:p>
        </p:txBody>
      </p:sp>
      <p:cxnSp>
        <p:nvCxnSpPr>
          <p:cNvPr id="10" name="Straight Connector 9">
            <a:extLst>
              <a:ext uri="{FF2B5EF4-FFF2-40B4-BE49-F238E27FC236}">
                <a16:creationId xmlns:a16="http://schemas.microsoft.com/office/drawing/2014/main" id="{DC1572D0-F0FD-4D84-8F82-DC59140EB9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8160" y="2057399"/>
            <a:ext cx="0" cy="2743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p14="http://schemas.microsoft.com/office/powerpoint/2010/main" Requires="p14">
          <p:contentPart p14:bwMode="auto" r:id="rId3">
            <p14:nvContentPartPr>
              <p14:cNvPr id="5" name="Ink 4">
                <a:extLst>
                  <a:ext uri="{FF2B5EF4-FFF2-40B4-BE49-F238E27FC236}">
                    <a16:creationId xmlns:a16="http://schemas.microsoft.com/office/drawing/2014/main" id="{29764E10-B6CB-BEE6-4240-0037B69D4A10}"/>
                  </a:ext>
                </a:extLst>
              </p14:cNvPr>
              <p14:cNvContentPartPr/>
              <p14:nvPr/>
            </p14:nvContentPartPr>
            <p14:xfrm>
              <a:off x="6326909" y="4618181"/>
              <a:ext cx="19050" cy="19050"/>
            </p14:xfrm>
          </p:contentPart>
        </mc:Choice>
        <mc:Fallback>
          <p:pic>
            <p:nvPicPr>
              <p:cNvPr id="5" name="Ink 4">
                <a:extLst>
                  <a:ext uri="{FF2B5EF4-FFF2-40B4-BE49-F238E27FC236}">
                    <a16:creationId xmlns:a16="http://schemas.microsoft.com/office/drawing/2014/main" id="{29764E10-B6CB-BEE6-4240-0037B69D4A10}"/>
                  </a:ext>
                </a:extLst>
              </p:cNvPr>
              <p:cNvPicPr/>
              <p:nvPr/>
            </p:nvPicPr>
            <p:blipFill>
              <a:blip r:embed="rId4"/>
              <a:stretch>
                <a:fillRect/>
              </a:stretch>
            </p:blipFill>
            <p:spPr>
              <a:xfrm>
                <a:off x="5374409" y="3665681"/>
                <a:ext cx="1905000" cy="1905000"/>
              </a:xfrm>
              <a:prstGeom prst="rect">
                <a:avLst/>
              </a:prstGeom>
            </p:spPr>
          </p:pic>
        </mc:Fallback>
      </mc:AlternateContent>
      <p:cxnSp>
        <p:nvCxnSpPr>
          <p:cNvPr id="6" name="Straight Arrow Connector 5">
            <a:extLst>
              <a:ext uri="{FF2B5EF4-FFF2-40B4-BE49-F238E27FC236}">
                <a16:creationId xmlns:a16="http://schemas.microsoft.com/office/drawing/2014/main" id="{7FF66737-44A0-9917-95A8-45B27A6577AD}"/>
              </a:ext>
            </a:extLst>
          </p:cNvPr>
          <p:cNvCxnSpPr/>
          <p:nvPr/>
        </p:nvCxnSpPr>
        <p:spPr>
          <a:xfrm>
            <a:off x="5638800" y="2971800"/>
            <a:ext cx="1000664" cy="914400"/>
          </a:xfrm>
          <a:prstGeom prst="straightConnector1">
            <a:avLst/>
          </a:prstGeom>
          <a:ln>
            <a:solidFill>
              <a:srgbClr val="00B050"/>
            </a:solidFill>
            <a:tailEnd type="triangle"/>
          </a:ln>
        </p:spPr>
        <p:style>
          <a:lnRef idx="1">
            <a:schemeClr val="accent3"/>
          </a:lnRef>
          <a:fillRef idx="0">
            <a:schemeClr val="accent3"/>
          </a:fillRef>
          <a:effectRef idx="0">
            <a:schemeClr val="accent3"/>
          </a:effectRef>
          <a:fontRef idx="minor">
            <a:schemeClr val="tx1"/>
          </a:fontRef>
        </p:style>
      </p:cxnSp>
      <p:pic>
        <p:nvPicPr>
          <p:cNvPr id="7" name="Picture 8" descr="Icon&#10;&#10;Description automatically generated">
            <a:extLst>
              <a:ext uri="{FF2B5EF4-FFF2-40B4-BE49-F238E27FC236}">
                <a16:creationId xmlns:a16="http://schemas.microsoft.com/office/drawing/2014/main" id="{28DB577F-73A4-3B64-0A23-10BD9179DA66}"/>
              </a:ext>
            </a:extLst>
          </p:cNvPr>
          <p:cNvPicPr>
            <a:picLocks noChangeAspect="1"/>
          </p:cNvPicPr>
          <p:nvPr/>
        </p:nvPicPr>
        <p:blipFill>
          <a:blip r:embed="rId5"/>
          <a:stretch>
            <a:fillRect/>
          </a:stretch>
        </p:blipFill>
        <p:spPr>
          <a:xfrm>
            <a:off x="1813345" y="1800764"/>
            <a:ext cx="8292141" cy="4248509"/>
          </a:xfrm>
          <a:prstGeom prst="rect">
            <a:avLst/>
          </a:prstGeom>
        </p:spPr>
      </p:pic>
      <p:sp>
        <p:nvSpPr>
          <p:cNvPr id="9" name="TextBox 8">
            <a:extLst>
              <a:ext uri="{FF2B5EF4-FFF2-40B4-BE49-F238E27FC236}">
                <a16:creationId xmlns:a16="http://schemas.microsoft.com/office/drawing/2014/main" id="{3D03E7E0-4568-C133-D78D-1C81B1D13555}"/>
              </a:ext>
            </a:extLst>
          </p:cNvPr>
          <p:cNvSpPr txBox="1"/>
          <p:nvPr/>
        </p:nvSpPr>
        <p:spPr>
          <a:xfrm>
            <a:off x="2552520" y="2049312"/>
            <a:ext cx="2470030" cy="1739949"/>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PEOPLE</a:t>
            </a:r>
          </a:p>
          <a:p>
            <a:endParaRPr lang="en-GB" dirty="0">
              <a:cs typeface="Calibri"/>
            </a:endParaRPr>
          </a:p>
          <a:p>
            <a:r>
              <a:rPr lang="en-GB" dirty="0">
                <a:cs typeface="Calibri"/>
              </a:rPr>
              <a:t>Sickness </a:t>
            </a:r>
          </a:p>
          <a:p>
            <a:r>
              <a:rPr lang="en-GB" dirty="0">
                <a:cs typeface="Calibri"/>
              </a:rPr>
              <a:t>Training </a:t>
            </a:r>
          </a:p>
          <a:p>
            <a:r>
              <a:rPr lang="en-GB" dirty="0">
                <a:cs typeface="Calibri"/>
              </a:rPr>
              <a:t>Finance </a:t>
            </a:r>
          </a:p>
          <a:p>
            <a:r>
              <a:rPr lang="en-GB" dirty="0">
                <a:cs typeface="Calibri"/>
              </a:rPr>
              <a:t>Dissatisfied workforce </a:t>
            </a:r>
          </a:p>
        </p:txBody>
      </p:sp>
      <p:sp>
        <p:nvSpPr>
          <p:cNvPr id="11" name="TextBox 10">
            <a:extLst>
              <a:ext uri="{FF2B5EF4-FFF2-40B4-BE49-F238E27FC236}">
                <a16:creationId xmlns:a16="http://schemas.microsoft.com/office/drawing/2014/main" id="{C2FDAB64-23A7-1C79-95FA-B913B65E73A1}"/>
              </a:ext>
            </a:extLst>
          </p:cNvPr>
          <p:cNvSpPr txBox="1"/>
          <p:nvPr/>
        </p:nvSpPr>
        <p:spPr>
          <a:xfrm>
            <a:off x="5327350" y="2049311"/>
            <a:ext cx="2470030" cy="1754326"/>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METHODS </a:t>
            </a:r>
          </a:p>
          <a:p>
            <a:endParaRPr lang="en-GB" dirty="0">
              <a:cs typeface="Calibri"/>
            </a:endParaRPr>
          </a:p>
          <a:p>
            <a:r>
              <a:rPr lang="en-GB" dirty="0">
                <a:cs typeface="Calibri"/>
              </a:rPr>
              <a:t>Time constraints </a:t>
            </a:r>
          </a:p>
          <a:p>
            <a:r>
              <a:rPr lang="en-GB" dirty="0">
                <a:cs typeface="Calibri"/>
              </a:rPr>
              <a:t>Issues with time to train staff </a:t>
            </a:r>
          </a:p>
          <a:p>
            <a:endParaRPr lang="en-GB" dirty="0">
              <a:cs typeface="Calibri"/>
            </a:endParaRPr>
          </a:p>
        </p:txBody>
      </p:sp>
      <p:sp>
        <p:nvSpPr>
          <p:cNvPr id="12" name="TextBox 11">
            <a:extLst>
              <a:ext uri="{FF2B5EF4-FFF2-40B4-BE49-F238E27FC236}">
                <a16:creationId xmlns:a16="http://schemas.microsoft.com/office/drawing/2014/main" id="{34BA300D-AC97-1BB0-5FBE-EBF03D6940B1}"/>
              </a:ext>
            </a:extLst>
          </p:cNvPr>
          <p:cNvSpPr txBox="1"/>
          <p:nvPr/>
        </p:nvSpPr>
        <p:spPr>
          <a:xfrm>
            <a:off x="2552520" y="4162784"/>
            <a:ext cx="2470030" cy="1477328"/>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EQUIPTMENT </a:t>
            </a:r>
          </a:p>
          <a:p>
            <a:endParaRPr lang="en-GB" dirty="0">
              <a:cs typeface="Calibri"/>
            </a:endParaRPr>
          </a:p>
          <a:p>
            <a:r>
              <a:rPr lang="en-GB" dirty="0">
                <a:cs typeface="Calibri"/>
              </a:rPr>
              <a:t>Poor maintenance </a:t>
            </a:r>
          </a:p>
          <a:p>
            <a:r>
              <a:rPr lang="en-GB" dirty="0">
                <a:cs typeface="Calibri"/>
              </a:rPr>
              <a:t>Poor techniques </a:t>
            </a:r>
          </a:p>
          <a:p>
            <a:r>
              <a:rPr lang="en-GB" dirty="0">
                <a:cs typeface="Calibri"/>
              </a:rPr>
              <a:t>Poor training </a:t>
            </a:r>
          </a:p>
        </p:txBody>
      </p:sp>
      <p:sp>
        <p:nvSpPr>
          <p:cNvPr id="13" name="TextBox 12">
            <a:extLst>
              <a:ext uri="{FF2B5EF4-FFF2-40B4-BE49-F238E27FC236}">
                <a16:creationId xmlns:a16="http://schemas.microsoft.com/office/drawing/2014/main" id="{8DC776E8-B506-7BE4-13F1-EF93001D6F42}"/>
              </a:ext>
            </a:extLst>
          </p:cNvPr>
          <p:cNvSpPr txBox="1"/>
          <p:nvPr/>
        </p:nvSpPr>
        <p:spPr>
          <a:xfrm>
            <a:off x="5399236" y="4162783"/>
            <a:ext cx="2470030" cy="1477328"/>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ENVIROMENT </a:t>
            </a:r>
          </a:p>
          <a:p>
            <a:endParaRPr lang="en-GB" dirty="0">
              <a:cs typeface="Calibri"/>
            </a:endParaRPr>
          </a:p>
          <a:p>
            <a:r>
              <a:rPr lang="en-GB" dirty="0">
                <a:cs typeface="Calibri"/>
              </a:rPr>
              <a:t>Reduction in services </a:t>
            </a:r>
          </a:p>
          <a:p>
            <a:r>
              <a:rPr lang="en-GB" dirty="0">
                <a:cs typeface="Calibri"/>
              </a:rPr>
              <a:t>Decreased resident satisfaction </a:t>
            </a:r>
          </a:p>
        </p:txBody>
      </p:sp>
      <p:sp>
        <p:nvSpPr>
          <p:cNvPr id="16" name="TextBox 15">
            <a:extLst>
              <a:ext uri="{FF2B5EF4-FFF2-40B4-BE49-F238E27FC236}">
                <a16:creationId xmlns:a16="http://schemas.microsoft.com/office/drawing/2014/main" id="{33D2C05F-E8FE-A6AE-DAFC-2E4EEB1D0CFB}"/>
              </a:ext>
            </a:extLst>
          </p:cNvPr>
          <p:cNvSpPr txBox="1"/>
          <p:nvPr/>
        </p:nvSpPr>
        <p:spPr>
          <a:xfrm>
            <a:off x="7784980" y="370181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a:t>
            </a:r>
            <a:r>
              <a:rPr lang="en-GB" b="1" dirty="0">
                <a:cs typeface="Calibri"/>
              </a:rPr>
              <a:t>TAFF SHORTAGES </a:t>
            </a:r>
          </a:p>
        </p:txBody>
      </p:sp>
    </p:spTree>
    <p:extLst>
      <p:ext uri="{BB962C8B-B14F-4D97-AF65-F5344CB8AC3E}">
        <p14:creationId xmlns:p14="http://schemas.microsoft.com/office/powerpoint/2010/main" val="15707282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DD119B-6BFA-4C3F-90CE-97DAFD604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9FF37-DDAB-FE63-B74D-828A68C7131A}"/>
              </a:ext>
            </a:extLst>
          </p:cNvPr>
          <p:cNvSpPr>
            <a:spLocks noGrp="1"/>
          </p:cNvSpPr>
          <p:nvPr>
            <p:ph type="title"/>
          </p:nvPr>
        </p:nvSpPr>
        <p:spPr>
          <a:xfrm>
            <a:off x="449034" y="461992"/>
            <a:ext cx="11223058" cy="5804619"/>
          </a:xfrm>
        </p:spPr>
        <p:txBody>
          <a:bodyPr vert="horz" lIns="91440" tIns="45720" rIns="91440" bIns="45720" rtlCol="0" anchor="t">
            <a:normAutofit/>
          </a:bodyPr>
          <a:lstStyle/>
          <a:p>
            <a:pPr algn="ctr"/>
            <a:r>
              <a:rPr lang="en-US" sz="3200" b="1" u="sng" dirty="0">
                <a:solidFill>
                  <a:schemeClr val="bg1">
                    <a:lumMod val="95000"/>
                  </a:schemeClr>
                </a:solidFill>
                <a:cs typeface="Calibri Light"/>
              </a:rPr>
              <a:t>PMI for staff shortages </a:t>
            </a:r>
            <a:br>
              <a:rPr lang="en-US" sz="3200" dirty="0">
                <a:solidFill>
                  <a:schemeClr val="bg1">
                    <a:lumMod val="95000"/>
                  </a:schemeClr>
                </a:solidFill>
                <a:cs typeface="Calibri Light"/>
              </a:rPr>
            </a:br>
            <a:br>
              <a:rPr lang="en-US" sz="3200" dirty="0">
                <a:cs typeface="Calibri Light"/>
              </a:rPr>
            </a:br>
            <a:r>
              <a:rPr lang="en-US" sz="2400" dirty="0">
                <a:solidFill>
                  <a:schemeClr val="bg1"/>
                </a:solidFill>
                <a:ea typeface="+mj-lt"/>
                <a:cs typeface="+mj-lt"/>
              </a:rPr>
              <a:t>A PMI strategy can help you to:</a:t>
            </a:r>
            <a:br>
              <a:rPr lang="en-US" sz="2400" dirty="0">
                <a:solidFill>
                  <a:schemeClr val="bg1"/>
                </a:solidFill>
                <a:ea typeface="+mj-lt"/>
                <a:cs typeface="+mj-lt"/>
              </a:rPr>
            </a:br>
            <a:r>
              <a:rPr lang="en-US" sz="2400" dirty="0">
                <a:solidFill>
                  <a:schemeClr val="bg1"/>
                </a:solidFill>
                <a:ea typeface="+mj-lt"/>
                <a:cs typeface="+mj-lt"/>
              </a:rPr>
              <a:t>* to brainstorm ideas</a:t>
            </a:r>
            <a:br>
              <a:rPr lang="en-US" sz="2400" dirty="0">
                <a:solidFill>
                  <a:schemeClr val="bg1"/>
                </a:solidFill>
                <a:ea typeface="+mj-lt"/>
                <a:cs typeface="+mj-lt"/>
              </a:rPr>
            </a:br>
            <a:r>
              <a:rPr lang="en-US" sz="2400" dirty="0">
                <a:solidFill>
                  <a:schemeClr val="bg1"/>
                </a:solidFill>
                <a:ea typeface="+mj-lt"/>
                <a:cs typeface="+mj-lt"/>
              </a:rPr>
              <a:t>* make decisions quickly by </a:t>
            </a:r>
            <a:r>
              <a:rPr lang="en-US" sz="2400" dirty="0" err="1">
                <a:solidFill>
                  <a:schemeClr val="bg1"/>
                </a:solidFill>
                <a:ea typeface="+mj-lt"/>
                <a:cs typeface="+mj-lt"/>
              </a:rPr>
              <a:t>analysing</a:t>
            </a:r>
            <a:r>
              <a:rPr lang="en-US" sz="2400" dirty="0">
                <a:solidFill>
                  <a:schemeClr val="bg1"/>
                </a:solidFill>
                <a:ea typeface="+mj-lt"/>
                <a:cs typeface="+mj-lt"/>
              </a:rPr>
              <a:t> and weighing the pros and cons</a:t>
            </a:r>
            <a:br>
              <a:rPr lang="en-US" sz="2400" dirty="0">
                <a:solidFill>
                  <a:schemeClr val="bg1"/>
                </a:solidFill>
                <a:ea typeface="+mj-lt"/>
                <a:cs typeface="+mj-lt"/>
              </a:rPr>
            </a:br>
            <a:r>
              <a:rPr lang="en-US" sz="2400" dirty="0">
                <a:solidFill>
                  <a:schemeClr val="bg1"/>
                </a:solidFill>
                <a:ea typeface="+mj-lt"/>
                <a:cs typeface="+mj-lt"/>
              </a:rPr>
              <a:t>* reflect upon or evaluate a product or process after the fact</a:t>
            </a:r>
            <a:br>
              <a:rPr lang="en-US" sz="2400" dirty="0">
                <a:solidFill>
                  <a:schemeClr val="bg1"/>
                </a:solidFill>
                <a:ea typeface="+mj-lt"/>
                <a:cs typeface="+mj-lt"/>
              </a:rPr>
            </a:br>
            <a:r>
              <a:rPr lang="en-US" sz="2400" dirty="0">
                <a:solidFill>
                  <a:schemeClr val="bg1"/>
                </a:solidFill>
                <a:ea typeface="+mj-lt"/>
                <a:cs typeface="+mj-lt"/>
              </a:rPr>
              <a:t>* identify strengths and weaknesses for future improvemen</a:t>
            </a:r>
            <a:r>
              <a:rPr lang="en-US" sz="2400" dirty="0">
                <a:ea typeface="+mj-lt"/>
                <a:cs typeface="+mj-lt"/>
              </a:rPr>
              <a:t>t</a:t>
            </a:r>
            <a:br>
              <a:rPr lang="en-US" sz="3200" dirty="0">
                <a:cs typeface="Calibri Light"/>
              </a:rPr>
            </a:br>
            <a:br>
              <a:rPr lang="en-US" sz="3200" dirty="0">
                <a:cs typeface="Calibri Light"/>
              </a:rPr>
            </a:br>
            <a:br>
              <a:rPr lang="en-US" sz="4800" dirty="0">
                <a:cs typeface="Calibri Light"/>
              </a:rPr>
            </a:br>
            <a:endParaRPr lang="en-US" sz="1600" kern="1200">
              <a:solidFill>
                <a:schemeClr val="bg1"/>
              </a:solidFill>
              <a:latin typeface="+mj-lt"/>
              <a:cs typeface="Calibri Light"/>
            </a:endParaRPr>
          </a:p>
        </p:txBody>
      </p:sp>
      <p:cxnSp>
        <p:nvCxnSpPr>
          <p:cNvPr id="10" name="Straight Connector 9">
            <a:extLst>
              <a:ext uri="{FF2B5EF4-FFF2-40B4-BE49-F238E27FC236}">
                <a16:creationId xmlns:a16="http://schemas.microsoft.com/office/drawing/2014/main" id="{DC1572D0-F0FD-4D84-8F82-DC59140EB9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8160" y="2057399"/>
            <a:ext cx="0" cy="2743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4" name="Table 4">
            <a:extLst>
              <a:ext uri="{FF2B5EF4-FFF2-40B4-BE49-F238E27FC236}">
                <a16:creationId xmlns:a16="http://schemas.microsoft.com/office/drawing/2014/main" id="{8EA98F8B-2BDF-6661-D8E4-A3A67AB5D4CE}"/>
              </a:ext>
            </a:extLst>
          </p:cNvPr>
          <p:cNvGraphicFramePr>
            <a:graphicFrameLocks noGrp="1"/>
          </p:cNvGraphicFramePr>
          <p:nvPr>
            <p:extLst>
              <p:ext uri="{D42A27DB-BD31-4B8C-83A1-F6EECF244321}">
                <p14:modId xmlns:p14="http://schemas.microsoft.com/office/powerpoint/2010/main" val="1343154617"/>
              </p:ext>
            </p:extLst>
          </p:nvPr>
        </p:nvGraphicFramePr>
        <p:xfrm>
          <a:off x="790754" y="3004867"/>
          <a:ext cx="10731801" cy="3446231"/>
        </p:xfrm>
        <a:graphic>
          <a:graphicData uri="http://schemas.openxmlformats.org/drawingml/2006/table">
            <a:tbl>
              <a:tblPr firstRow="1" bandRow="1">
                <a:tableStyleId>{5C22544A-7EE6-4342-B048-85BDC9FD1C3A}</a:tableStyleId>
              </a:tblPr>
              <a:tblGrid>
                <a:gridCol w="3577267">
                  <a:extLst>
                    <a:ext uri="{9D8B030D-6E8A-4147-A177-3AD203B41FA5}">
                      <a16:colId xmlns:a16="http://schemas.microsoft.com/office/drawing/2014/main" val="882019184"/>
                    </a:ext>
                  </a:extLst>
                </a:gridCol>
                <a:gridCol w="3577267">
                  <a:extLst>
                    <a:ext uri="{9D8B030D-6E8A-4147-A177-3AD203B41FA5}">
                      <a16:colId xmlns:a16="http://schemas.microsoft.com/office/drawing/2014/main" val="3526727882"/>
                    </a:ext>
                  </a:extLst>
                </a:gridCol>
                <a:gridCol w="3577267">
                  <a:extLst>
                    <a:ext uri="{9D8B030D-6E8A-4147-A177-3AD203B41FA5}">
                      <a16:colId xmlns:a16="http://schemas.microsoft.com/office/drawing/2014/main" val="1280232286"/>
                    </a:ext>
                  </a:extLst>
                </a:gridCol>
              </a:tblGrid>
              <a:tr h="430779">
                <a:tc>
                  <a:txBody>
                    <a:bodyPr/>
                    <a:lstStyle/>
                    <a:p>
                      <a:r>
                        <a:rPr lang="en-GB" dirty="0"/>
                        <a:t>Plus</a:t>
                      </a:r>
                    </a:p>
                  </a:txBody>
                  <a:tcPr/>
                </a:tc>
                <a:tc>
                  <a:txBody>
                    <a:bodyPr/>
                    <a:lstStyle/>
                    <a:p>
                      <a:r>
                        <a:rPr lang="en-GB" dirty="0"/>
                        <a:t>Minus</a:t>
                      </a:r>
                    </a:p>
                  </a:txBody>
                  <a:tcPr/>
                </a:tc>
                <a:tc>
                  <a:txBody>
                    <a:bodyPr/>
                    <a:lstStyle/>
                    <a:p>
                      <a:r>
                        <a:rPr lang="en-GB" dirty="0"/>
                        <a:t>Interesting </a:t>
                      </a:r>
                    </a:p>
                  </a:txBody>
                  <a:tcPr/>
                </a:tc>
                <a:extLst>
                  <a:ext uri="{0D108BD9-81ED-4DB2-BD59-A6C34878D82A}">
                    <a16:rowId xmlns:a16="http://schemas.microsoft.com/office/drawing/2014/main" val="963398923"/>
                  </a:ext>
                </a:extLst>
              </a:tr>
              <a:tr h="753863">
                <a:tc>
                  <a:txBody>
                    <a:bodyPr/>
                    <a:lstStyle/>
                    <a:p>
                      <a:r>
                        <a:rPr lang="en-GB" dirty="0"/>
                        <a:t>Decreased salaries </a:t>
                      </a:r>
                    </a:p>
                  </a:txBody>
                  <a:tcPr/>
                </a:tc>
                <a:tc>
                  <a:txBody>
                    <a:bodyPr/>
                    <a:lstStyle/>
                    <a:p>
                      <a:r>
                        <a:rPr lang="en-GB" dirty="0"/>
                        <a:t>More training expenses</a:t>
                      </a:r>
                    </a:p>
                  </a:txBody>
                  <a:tcPr/>
                </a:tc>
                <a:tc>
                  <a:txBody>
                    <a:bodyPr/>
                    <a:lstStyle/>
                    <a:p>
                      <a:r>
                        <a:rPr lang="en-GB" dirty="0"/>
                        <a:t>No over time for staff </a:t>
                      </a:r>
                    </a:p>
                  </a:txBody>
                  <a:tcPr/>
                </a:tc>
                <a:extLst>
                  <a:ext uri="{0D108BD9-81ED-4DB2-BD59-A6C34878D82A}">
                    <a16:rowId xmlns:a16="http://schemas.microsoft.com/office/drawing/2014/main" val="2178805791"/>
                  </a:ext>
                </a:extLst>
              </a:tr>
              <a:tr h="753863">
                <a:tc>
                  <a:txBody>
                    <a:bodyPr/>
                    <a:lstStyle/>
                    <a:p>
                      <a:r>
                        <a:rPr lang="en-GB" dirty="0"/>
                        <a:t>Minimal staff supervisions to complete </a:t>
                      </a:r>
                    </a:p>
                  </a:txBody>
                  <a:tcPr/>
                </a:tc>
                <a:tc>
                  <a:txBody>
                    <a:bodyPr/>
                    <a:lstStyle/>
                    <a:p>
                      <a:r>
                        <a:rPr lang="en-GB" dirty="0"/>
                        <a:t>Inadequate care</a:t>
                      </a:r>
                    </a:p>
                  </a:txBody>
                  <a:tcPr/>
                </a:tc>
                <a:tc>
                  <a:txBody>
                    <a:bodyPr/>
                    <a:lstStyle/>
                    <a:p>
                      <a:r>
                        <a:rPr lang="en-GB" dirty="0"/>
                        <a:t>Decreased work capacity </a:t>
                      </a:r>
                    </a:p>
                  </a:txBody>
                  <a:tcPr/>
                </a:tc>
                <a:extLst>
                  <a:ext uri="{0D108BD9-81ED-4DB2-BD59-A6C34878D82A}">
                    <a16:rowId xmlns:a16="http://schemas.microsoft.com/office/drawing/2014/main" val="753827626"/>
                  </a:ext>
                </a:extLst>
              </a:tr>
              <a:tr h="753863">
                <a:tc>
                  <a:txBody>
                    <a:bodyPr/>
                    <a:lstStyle/>
                    <a:p>
                      <a:r>
                        <a:rPr lang="en-GB" dirty="0"/>
                        <a:t>Less staff to supervise </a:t>
                      </a:r>
                    </a:p>
                  </a:txBody>
                  <a:tcPr/>
                </a:tc>
                <a:tc>
                  <a:txBody>
                    <a:bodyPr/>
                    <a:lstStyle/>
                    <a:p>
                      <a:r>
                        <a:rPr lang="en-GB" dirty="0"/>
                        <a:t>Staff over worked</a:t>
                      </a:r>
                    </a:p>
                  </a:txBody>
                  <a:tcPr/>
                </a:tc>
                <a:tc>
                  <a:txBody>
                    <a:bodyPr/>
                    <a:lstStyle/>
                    <a:p>
                      <a:endParaRPr lang="en-GB"/>
                    </a:p>
                  </a:txBody>
                  <a:tcPr/>
                </a:tc>
                <a:extLst>
                  <a:ext uri="{0D108BD9-81ED-4DB2-BD59-A6C34878D82A}">
                    <a16:rowId xmlns:a16="http://schemas.microsoft.com/office/drawing/2014/main" val="3390472424"/>
                  </a:ext>
                </a:extLst>
              </a:tr>
              <a:tr h="753863">
                <a:tc>
                  <a:txBody>
                    <a:bodyPr/>
                    <a:lstStyle/>
                    <a:p>
                      <a:r>
                        <a:rPr lang="en-GB" dirty="0"/>
                        <a:t>Decreased training costs </a:t>
                      </a:r>
                    </a:p>
                  </a:txBody>
                  <a:tcPr/>
                </a:tc>
                <a:tc>
                  <a:txBody>
                    <a:bodyPr/>
                    <a:lstStyle/>
                    <a:p>
                      <a:r>
                        <a:rPr lang="en-GB" dirty="0"/>
                        <a:t>Organisations reputation in </a:t>
                      </a:r>
                      <a:r>
                        <a:rPr lang="en-GB" dirty="0" err="1"/>
                        <a:t>disp</a:t>
                      </a:r>
                    </a:p>
                  </a:txBody>
                  <a:tcPr/>
                </a:tc>
                <a:tc>
                  <a:txBody>
                    <a:bodyPr/>
                    <a:lstStyle/>
                    <a:p>
                      <a:endParaRPr lang="en-GB"/>
                    </a:p>
                  </a:txBody>
                  <a:tcPr/>
                </a:tc>
                <a:extLst>
                  <a:ext uri="{0D108BD9-81ED-4DB2-BD59-A6C34878D82A}">
                    <a16:rowId xmlns:a16="http://schemas.microsoft.com/office/drawing/2014/main" val="4255286249"/>
                  </a:ext>
                </a:extLst>
              </a:tr>
            </a:tbl>
          </a:graphicData>
        </a:graphic>
      </p:graphicFrame>
    </p:spTree>
    <p:extLst>
      <p:ext uri="{BB962C8B-B14F-4D97-AF65-F5344CB8AC3E}">
        <p14:creationId xmlns:p14="http://schemas.microsoft.com/office/powerpoint/2010/main" val="280199099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barn(inVertic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DD119B-6BFA-4C3F-90CE-97DAFD604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9FF37-DDAB-FE63-B74D-828A68C7131A}"/>
              </a:ext>
            </a:extLst>
          </p:cNvPr>
          <p:cNvSpPr>
            <a:spLocks noGrp="1"/>
          </p:cNvSpPr>
          <p:nvPr>
            <p:ph type="title"/>
          </p:nvPr>
        </p:nvSpPr>
        <p:spPr>
          <a:xfrm>
            <a:off x="1024128" y="433237"/>
            <a:ext cx="10576078" cy="2526582"/>
          </a:xfrm>
        </p:spPr>
        <p:txBody>
          <a:bodyPr vert="horz" lIns="91440" tIns="45720" rIns="91440" bIns="45720" rtlCol="0" anchor="t">
            <a:normAutofit fontScale="90000"/>
          </a:bodyPr>
          <a:lstStyle/>
          <a:p>
            <a:pPr algn="ctr"/>
            <a:r>
              <a:rPr lang="en-US" sz="4800" u="sng" dirty="0">
                <a:solidFill>
                  <a:schemeClr val="bg1"/>
                </a:solidFill>
                <a:cs typeface="Calibri Light"/>
              </a:rPr>
              <a:t>Solutions to your problems </a:t>
            </a:r>
            <a:br>
              <a:rPr lang="en-US" sz="4800" dirty="0">
                <a:solidFill>
                  <a:schemeClr val="bg1"/>
                </a:solidFill>
                <a:cs typeface="Calibri Light"/>
              </a:rPr>
            </a:br>
            <a:br>
              <a:rPr lang="en-US" sz="4800" dirty="0">
                <a:cs typeface="Calibri Light"/>
              </a:rPr>
            </a:br>
            <a:r>
              <a:rPr lang="en-US" sz="2800" dirty="0">
                <a:solidFill>
                  <a:schemeClr val="bg1"/>
                </a:solidFill>
                <a:cs typeface="Calibri Light"/>
              </a:rPr>
              <a:t>from the research discussed and case examples used it is clear that there are main factors that can improve your recruitment process:</a:t>
            </a:r>
            <a:r>
              <a:rPr lang="en-US" sz="4800" dirty="0">
                <a:solidFill>
                  <a:schemeClr val="bg1"/>
                </a:solidFill>
                <a:cs typeface="Calibri Light"/>
              </a:rPr>
              <a:t> </a:t>
            </a:r>
            <a:br>
              <a:rPr lang="en-US" sz="4800" dirty="0">
                <a:solidFill>
                  <a:schemeClr val="bg1"/>
                </a:solidFill>
                <a:cs typeface="Calibri Light"/>
              </a:rPr>
            </a:br>
            <a:br>
              <a:rPr lang="en-US" sz="4800" dirty="0">
                <a:solidFill>
                  <a:schemeClr val="bg1"/>
                </a:solidFill>
                <a:cs typeface="Calibri Light"/>
              </a:rPr>
            </a:br>
            <a:r>
              <a:rPr lang="en-US" sz="2700" dirty="0">
                <a:solidFill>
                  <a:schemeClr val="bg1"/>
                </a:solidFill>
                <a:cs typeface="Calibri Light"/>
              </a:rPr>
              <a:t>attract the right candidate </a:t>
            </a:r>
            <a:br>
              <a:rPr lang="en-US" sz="2700" dirty="0">
                <a:cs typeface="Calibri Light"/>
              </a:rPr>
            </a:br>
            <a:r>
              <a:rPr lang="en-US" sz="2700" dirty="0">
                <a:solidFill>
                  <a:schemeClr val="bg1"/>
                </a:solidFill>
                <a:cs typeface="Calibri Light"/>
              </a:rPr>
              <a:t>engage the right candidate </a:t>
            </a:r>
            <a:br>
              <a:rPr lang="en-US" sz="2700" dirty="0">
                <a:cs typeface="Calibri Light"/>
              </a:rPr>
            </a:br>
            <a:r>
              <a:rPr lang="en-US" sz="2700" dirty="0">
                <a:solidFill>
                  <a:schemeClr val="bg1"/>
                </a:solidFill>
                <a:cs typeface="Calibri Light"/>
              </a:rPr>
              <a:t>hiring fast </a:t>
            </a:r>
            <a:br>
              <a:rPr lang="en-US" sz="2700" dirty="0">
                <a:cs typeface="Calibri Light"/>
              </a:rPr>
            </a:br>
            <a:r>
              <a:rPr lang="en-US" sz="2700" dirty="0">
                <a:solidFill>
                  <a:schemeClr val="bg1"/>
                </a:solidFill>
                <a:cs typeface="Calibri Light" panose="020F0302020204030204"/>
              </a:rPr>
              <a:t>use data driven recruitment </a:t>
            </a:r>
            <a:br>
              <a:rPr lang="en-US" sz="2700" dirty="0">
                <a:solidFill>
                  <a:schemeClr val="bg1"/>
                </a:solidFill>
                <a:cs typeface="Calibri Light" panose="020F0302020204030204"/>
              </a:rPr>
            </a:br>
            <a:r>
              <a:rPr lang="en-US" sz="2700" dirty="0">
                <a:solidFill>
                  <a:schemeClr val="bg1"/>
                </a:solidFill>
                <a:cs typeface="Calibri Light" panose="020F0302020204030204"/>
              </a:rPr>
              <a:t>bring a strong employer brand </a:t>
            </a:r>
            <a:br>
              <a:rPr lang="en-US" sz="2700" dirty="0">
                <a:solidFill>
                  <a:schemeClr val="bg1"/>
                </a:solidFill>
                <a:cs typeface="Calibri Light" panose="020F0302020204030204"/>
              </a:rPr>
            </a:br>
            <a:r>
              <a:rPr lang="en-US" sz="2700" dirty="0">
                <a:solidFill>
                  <a:schemeClr val="bg1"/>
                </a:solidFill>
                <a:cs typeface="Calibri Light" panose="020F0302020204030204"/>
              </a:rPr>
              <a:t>ensure a good candidate experience </a:t>
            </a:r>
            <a:br>
              <a:rPr lang="en-US" sz="2700" dirty="0">
                <a:solidFill>
                  <a:schemeClr val="bg1"/>
                </a:solidFill>
                <a:cs typeface="Calibri Light" panose="020F0302020204030204"/>
              </a:rPr>
            </a:br>
            <a:r>
              <a:rPr lang="en-US" sz="2700" dirty="0">
                <a:solidFill>
                  <a:schemeClr val="bg1"/>
                </a:solidFill>
                <a:cs typeface="Calibri Light" panose="020F0302020204030204"/>
              </a:rPr>
              <a:t>creating an efficient recruitment process </a:t>
            </a:r>
            <a:br>
              <a:rPr lang="en-US" dirty="0"/>
            </a:br>
            <a:br>
              <a:rPr lang="en-US" sz="4800" dirty="0">
                <a:cs typeface="Calibri Light" panose="020F0302020204030204"/>
              </a:rPr>
            </a:br>
            <a:br>
              <a:rPr lang="en-US" sz="4800" dirty="0">
                <a:cs typeface="Calibri Light" panose="020F0302020204030204"/>
              </a:rPr>
            </a:br>
            <a:br>
              <a:rPr lang="en-US" sz="4800" dirty="0">
                <a:cs typeface="Calibri Light" panose="020F0302020204030204"/>
              </a:rPr>
            </a:br>
            <a:br>
              <a:rPr lang="en-US" sz="4800" dirty="0">
                <a:cs typeface="Calibri Light" panose="020F0302020204030204"/>
              </a:rPr>
            </a:br>
            <a:endParaRPr lang="en-US" sz="4800">
              <a:solidFill>
                <a:schemeClr val="bg1"/>
              </a:solidFill>
              <a:cs typeface="Calibri Light" panose="020F0302020204030204"/>
            </a:endParaRPr>
          </a:p>
        </p:txBody>
      </p:sp>
      <p:cxnSp>
        <p:nvCxnSpPr>
          <p:cNvPr id="10" name="Straight Connector 9">
            <a:extLst>
              <a:ext uri="{FF2B5EF4-FFF2-40B4-BE49-F238E27FC236}">
                <a16:creationId xmlns:a16="http://schemas.microsoft.com/office/drawing/2014/main" id="{DC1572D0-F0FD-4D84-8F82-DC59140EB9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8160" y="2057399"/>
            <a:ext cx="0" cy="2743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964380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DD119B-6BFA-4C3F-90CE-97DAFD604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9FF37-DDAB-FE63-B74D-828A68C7131A}"/>
              </a:ext>
            </a:extLst>
          </p:cNvPr>
          <p:cNvSpPr>
            <a:spLocks noGrp="1"/>
          </p:cNvSpPr>
          <p:nvPr>
            <p:ph type="title"/>
          </p:nvPr>
        </p:nvSpPr>
        <p:spPr>
          <a:xfrm>
            <a:off x="1024128" y="433237"/>
            <a:ext cx="10576078" cy="2425941"/>
          </a:xfrm>
        </p:spPr>
        <p:txBody>
          <a:bodyPr vert="horz" lIns="91440" tIns="45720" rIns="91440" bIns="45720" rtlCol="0" anchor="t">
            <a:normAutofit fontScale="90000"/>
          </a:bodyPr>
          <a:lstStyle/>
          <a:p>
            <a:pPr algn="ctr"/>
            <a:r>
              <a:rPr lang="en-US" b="1" u="sng" dirty="0">
                <a:solidFill>
                  <a:schemeClr val="bg1"/>
                </a:solidFill>
              </a:rPr>
              <a:t>In conclusion </a:t>
            </a:r>
            <a:br>
              <a:rPr lang="en-US" dirty="0">
                <a:solidFill>
                  <a:schemeClr val="bg1"/>
                </a:solidFill>
                <a:cs typeface="Calibri Light"/>
              </a:rPr>
            </a:br>
            <a:br>
              <a:rPr lang="en-US" dirty="0">
                <a:cs typeface="Calibri Light"/>
              </a:rPr>
            </a:br>
            <a:r>
              <a:rPr lang="en-US" dirty="0">
                <a:solidFill>
                  <a:schemeClr val="bg1"/>
                </a:solidFill>
                <a:cs typeface="Calibri Light"/>
              </a:rPr>
              <a:t>In order to achieve a more successful recruitment process:</a:t>
            </a:r>
            <a:br>
              <a:rPr lang="en-US" dirty="0">
                <a:solidFill>
                  <a:schemeClr val="bg1"/>
                </a:solidFill>
                <a:cs typeface="Calibri Light"/>
              </a:rPr>
            </a:br>
            <a:br>
              <a:rPr lang="en-US" dirty="0">
                <a:cs typeface="Calibri Light"/>
              </a:rPr>
            </a:br>
            <a:r>
              <a:rPr lang="en-US" sz="3600" dirty="0">
                <a:solidFill>
                  <a:schemeClr val="bg1"/>
                </a:solidFill>
                <a:cs typeface="Calibri Light"/>
              </a:rPr>
              <a:t>Use the SWOT tool to understand your current strengths, weakness and how they can be overcome </a:t>
            </a:r>
            <a:br>
              <a:rPr lang="en-US" sz="3600" dirty="0">
                <a:solidFill>
                  <a:schemeClr val="bg1"/>
                </a:solidFill>
                <a:cs typeface="Calibri Light"/>
              </a:rPr>
            </a:br>
            <a:r>
              <a:rPr lang="en-US" sz="3600" dirty="0">
                <a:solidFill>
                  <a:schemeClr val="bg1"/>
                </a:solidFill>
                <a:cs typeface="Calibri Light"/>
              </a:rPr>
              <a:t>understand the candidates requirements </a:t>
            </a:r>
            <a:br>
              <a:rPr lang="en-US" sz="3600" dirty="0">
                <a:solidFill>
                  <a:schemeClr val="bg1"/>
                </a:solidFill>
                <a:cs typeface="Calibri Light"/>
              </a:rPr>
            </a:br>
            <a:r>
              <a:rPr lang="en-US" sz="3600" dirty="0">
                <a:solidFill>
                  <a:schemeClr val="bg1"/>
                </a:solidFill>
                <a:cs typeface="Calibri Light"/>
              </a:rPr>
              <a:t>be holistic in your approach for recruitment </a:t>
            </a:r>
            <a:br>
              <a:rPr lang="en-US" sz="3600" dirty="0">
                <a:solidFill>
                  <a:schemeClr val="bg1"/>
                </a:solidFill>
                <a:cs typeface="Calibri Light"/>
              </a:rPr>
            </a:br>
            <a:r>
              <a:rPr lang="en-US" sz="3600" dirty="0">
                <a:solidFill>
                  <a:schemeClr val="bg1"/>
                </a:solidFill>
                <a:cs typeface="Calibri Light"/>
              </a:rPr>
              <a:t>recruit quickly &amp; efficiently </a:t>
            </a:r>
            <a:br>
              <a:rPr lang="en-US" sz="3600" dirty="0">
                <a:solidFill>
                  <a:schemeClr val="bg1"/>
                </a:solidFill>
                <a:cs typeface="Calibri Light"/>
              </a:rPr>
            </a:br>
            <a:r>
              <a:rPr lang="en-US" sz="3600" dirty="0">
                <a:solidFill>
                  <a:schemeClr val="bg1"/>
                </a:solidFill>
                <a:cs typeface="Calibri Light"/>
              </a:rPr>
              <a:t>implement an efficient induction program </a:t>
            </a:r>
            <a:br>
              <a:rPr lang="en-US" sz="3600" dirty="0">
                <a:solidFill>
                  <a:schemeClr val="bg1"/>
                </a:solidFill>
                <a:cs typeface="Calibri Light"/>
              </a:rPr>
            </a:br>
            <a:r>
              <a:rPr lang="en-US" sz="3600" dirty="0">
                <a:solidFill>
                  <a:schemeClr val="bg1"/>
                </a:solidFill>
                <a:cs typeface="Calibri Light"/>
              </a:rPr>
              <a:t> </a:t>
            </a:r>
            <a:br>
              <a:rPr lang="en-US" sz="3600" dirty="0">
                <a:cs typeface="Calibri Light"/>
              </a:rPr>
            </a:br>
            <a:br>
              <a:rPr lang="en-US" dirty="0">
                <a:cs typeface="Calibri Light"/>
              </a:rPr>
            </a:br>
            <a:br>
              <a:rPr lang="en-US" dirty="0">
                <a:cs typeface="Calibri Light"/>
              </a:rPr>
            </a:br>
            <a:br>
              <a:rPr lang="en-US" dirty="0"/>
            </a:br>
            <a:br>
              <a:rPr lang="en-US" sz="4800" dirty="0">
                <a:cs typeface="Calibri Light" panose="020F0302020204030204"/>
              </a:rPr>
            </a:br>
            <a:br>
              <a:rPr lang="en-US" sz="4800" dirty="0">
                <a:cs typeface="Calibri Light" panose="020F0302020204030204"/>
              </a:rPr>
            </a:br>
            <a:br>
              <a:rPr lang="en-US" sz="4800" dirty="0">
                <a:cs typeface="Calibri Light" panose="020F0302020204030204"/>
              </a:rPr>
            </a:br>
            <a:br>
              <a:rPr lang="en-US" sz="4800" dirty="0">
                <a:cs typeface="Calibri Light" panose="020F0302020204030204"/>
              </a:rPr>
            </a:br>
            <a:endParaRPr lang="en-US" sz="4800">
              <a:solidFill>
                <a:schemeClr val="bg1"/>
              </a:solidFill>
              <a:cs typeface="Calibri Light" panose="020F0302020204030204"/>
            </a:endParaRPr>
          </a:p>
        </p:txBody>
      </p:sp>
      <p:cxnSp>
        <p:nvCxnSpPr>
          <p:cNvPr id="10" name="Straight Connector 9">
            <a:extLst>
              <a:ext uri="{FF2B5EF4-FFF2-40B4-BE49-F238E27FC236}">
                <a16:creationId xmlns:a16="http://schemas.microsoft.com/office/drawing/2014/main" id="{DC1572D0-F0FD-4D84-8F82-DC59140EB9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8160" y="2057399"/>
            <a:ext cx="0" cy="2743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66497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DD119B-6BFA-4C3F-90CE-97DAFD604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9FF37-DDAB-FE63-B74D-828A68C7131A}"/>
              </a:ext>
            </a:extLst>
          </p:cNvPr>
          <p:cNvSpPr>
            <a:spLocks noGrp="1"/>
          </p:cNvSpPr>
          <p:nvPr>
            <p:ph type="title"/>
          </p:nvPr>
        </p:nvSpPr>
        <p:spPr>
          <a:xfrm>
            <a:off x="420279" y="303841"/>
            <a:ext cx="11553738" cy="6063411"/>
          </a:xfrm>
        </p:spPr>
        <p:txBody>
          <a:bodyPr vert="horz" lIns="91440" tIns="45720" rIns="91440" bIns="45720" rtlCol="0" anchor="t">
            <a:normAutofit fontScale="90000"/>
          </a:bodyPr>
          <a:lstStyle/>
          <a:p>
            <a:r>
              <a:rPr lang="en-US" sz="4800" b="1" u="sng" dirty="0">
                <a:solidFill>
                  <a:schemeClr val="bg1"/>
                </a:solidFill>
                <a:cs typeface="Calibri Light"/>
              </a:rPr>
              <a:t>References</a:t>
            </a:r>
            <a:br>
              <a:rPr lang="en-US" sz="4800" dirty="0">
                <a:solidFill>
                  <a:schemeClr val="bg1"/>
                </a:solidFill>
                <a:cs typeface="Calibri Light"/>
              </a:rPr>
            </a:br>
            <a:r>
              <a:rPr lang="en-US" sz="3600" dirty="0">
                <a:solidFill>
                  <a:schemeClr val="bg1"/>
                </a:solidFill>
                <a:cs typeface="Calibri Light"/>
              </a:rPr>
              <a:t> </a:t>
            </a:r>
            <a:br>
              <a:rPr lang="en-US" sz="3600" dirty="0">
                <a:cs typeface="Calibri Light"/>
              </a:rPr>
            </a:br>
            <a:r>
              <a:rPr lang="en-US" sz="3600" dirty="0">
                <a:solidFill>
                  <a:schemeClr val="bg1"/>
                </a:solidFill>
                <a:ea typeface="+mj-lt"/>
                <a:cs typeface="+mj-lt"/>
                <a:hlinkClick r:id="rId2">
                  <a:extLst>
                    <a:ext uri="{A12FA001-AC4F-418D-AE19-62706E023703}">
                      <ahyp:hlinkClr xmlns:ahyp="http://schemas.microsoft.com/office/drawing/2018/hyperlinkcolor" val="tx"/>
                    </a:ext>
                  </a:extLst>
                </a:hlinkClick>
              </a:rPr>
              <a:t>1- http://www.propercarecornwall.com</a:t>
            </a:r>
            <a:br>
              <a:rPr lang="en-US" sz="3600" dirty="0">
                <a:solidFill>
                  <a:schemeClr val="bg1"/>
                </a:solidFill>
                <a:ea typeface="+mj-lt"/>
                <a:cs typeface="+mj-lt"/>
              </a:rPr>
            </a:br>
            <a:r>
              <a:rPr lang="en-US" sz="3600" dirty="0">
                <a:ea typeface="+mj-lt"/>
                <a:cs typeface="+mj-lt"/>
                <a:hlinkClick r:id="rId3"/>
              </a:rPr>
              <a:t>2-https://www.scie.org.uk/workforce/peoplemanagement/</a:t>
            </a:r>
            <a:br>
              <a:rPr lang="en-US" sz="3600" dirty="0">
                <a:ea typeface="+mj-lt"/>
                <a:cs typeface="+mj-lt"/>
                <a:hlinkClick r:id="rId3"/>
              </a:rPr>
            </a:br>
            <a:r>
              <a:rPr lang="en-US" sz="3600" dirty="0">
                <a:ea typeface="+mj-lt"/>
                <a:cs typeface="+mj-lt"/>
                <a:hlinkClick r:id="rId3"/>
              </a:rPr>
              <a:t>recruitment/rr/</a:t>
            </a:r>
            <a:br>
              <a:rPr lang="en-US" sz="3600" dirty="0">
                <a:ea typeface="+mj-lt"/>
                <a:cs typeface="+mj-lt"/>
              </a:rPr>
            </a:br>
            <a:r>
              <a:rPr lang="en-US" sz="3600" dirty="0">
                <a:ea typeface="+mj-lt"/>
                <a:cs typeface="+mj-lt"/>
                <a:hlinkClick r:id="rId4"/>
              </a:rPr>
              <a:t>3-https://standout-cv.com/pages/job-search-statistics-uk</a:t>
            </a:r>
            <a:br>
              <a:rPr lang="en-US" sz="3600" dirty="0">
                <a:ea typeface="+mj-lt"/>
                <a:cs typeface="+mj-lt"/>
              </a:rPr>
            </a:br>
            <a:r>
              <a:rPr lang="en-US" sz="3600" dirty="0">
                <a:ea typeface="+mj-lt"/>
                <a:cs typeface="+mj-lt"/>
                <a:hlinkClick r:id="rId5"/>
              </a:rPr>
              <a:t>4-why-is-it-so-hard-to-find-workers-right-now</a:t>
            </a:r>
            <a:br>
              <a:rPr lang="en-US" sz="3600" dirty="0">
                <a:ea typeface="+mj-lt"/>
                <a:cs typeface="+mj-lt"/>
              </a:rPr>
            </a:br>
            <a:r>
              <a:rPr lang="en-US" sz="3600" dirty="0">
                <a:ea typeface="+mj-lt"/>
                <a:cs typeface="+mj-lt"/>
                <a:hlinkClick r:id="rId6"/>
              </a:rPr>
              <a:t>5-staffing-levels-in-care-dangerously-low-with-dying-residents-denied-dignified-end-says-unison-survey</a:t>
            </a:r>
            <a:br>
              <a:rPr lang="en-US" sz="3600" dirty="0">
                <a:ea typeface="+mj-lt"/>
                <a:cs typeface="+mj-lt"/>
              </a:rPr>
            </a:br>
            <a:r>
              <a:rPr lang="en-US" sz="3600" dirty="0">
                <a:solidFill>
                  <a:srgbClr val="0070C0"/>
                </a:solidFill>
                <a:ea typeface="+mj-lt"/>
                <a:cs typeface="+mj-lt"/>
                <a:hlinkClick r:id="rId7">
                  <a:extLst>
                    <a:ext uri="{A12FA001-AC4F-418D-AE19-62706E023703}">
                      <ahyp:hlinkClr xmlns:ahyp="http://schemas.microsoft.com/office/drawing/2018/hyperlinkcolor" val="tx"/>
                    </a:ext>
                  </a:extLst>
                </a:hlinkClick>
              </a:rPr>
              <a:t>7-using-swot-analysis-for-recruitment</a:t>
            </a:r>
            <a:br>
              <a:rPr lang="en-US" sz="3600" dirty="0">
                <a:solidFill>
                  <a:srgbClr val="0070C0"/>
                </a:solidFill>
                <a:ea typeface="+mj-lt"/>
                <a:cs typeface="+mj-lt"/>
              </a:rPr>
            </a:br>
            <a:r>
              <a:rPr lang="en-US" sz="3600" dirty="0">
                <a:solidFill>
                  <a:srgbClr val="0070C0"/>
                </a:solidFill>
                <a:ea typeface="+mj-lt"/>
                <a:cs typeface="+mj-lt"/>
              </a:rPr>
              <a:t>8- </a:t>
            </a:r>
            <a:r>
              <a:rPr lang="en-US" sz="3600" dirty="0">
                <a:solidFill>
                  <a:srgbClr val="0070C0"/>
                </a:solidFill>
                <a:ea typeface="+mj-lt"/>
                <a:cs typeface="+mj-lt"/>
                <a:hlinkClick r:id="rId8">
                  <a:extLst>
                    <a:ext uri="{A12FA001-AC4F-418D-AE19-62706E023703}">
                      <ahyp:hlinkClr xmlns:ahyp="http://schemas.microsoft.com/office/drawing/2018/hyperlinkcolor" val="tx"/>
                    </a:ext>
                  </a:extLst>
                </a:hlinkClick>
              </a:rPr>
              <a:t>common-recruiting-challenges</a:t>
            </a:r>
            <a:br>
              <a:rPr lang="en-US" sz="3600" dirty="0">
                <a:solidFill>
                  <a:srgbClr val="0070C0"/>
                </a:solidFill>
                <a:ea typeface="+mj-lt"/>
                <a:cs typeface="+mj-lt"/>
              </a:rPr>
            </a:br>
            <a:r>
              <a:rPr lang="en-US" sz="3600" dirty="0">
                <a:solidFill>
                  <a:srgbClr val="0070C0"/>
                </a:solidFill>
                <a:ea typeface="+mj-lt"/>
                <a:cs typeface="+mj-lt"/>
              </a:rPr>
              <a:t>9-https://qi.elft.nhs.uk/wp-content/uploads/2016/10/long-waiting-times.png</a:t>
            </a:r>
            <a:br>
              <a:rPr lang="en-US" sz="3600" dirty="0">
                <a:ea typeface="+mj-lt"/>
                <a:cs typeface="+mj-lt"/>
              </a:rPr>
            </a:br>
            <a:br>
              <a:rPr lang="en-US" sz="3600" dirty="0">
                <a:ea typeface="+mj-lt"/>
                <a:cs typeface="+mj-lt"/>
              </a:rPr>
            </a:br>
            <a:br>
              <a:rPr lang="en-US" sz="3600" dirty="0">
                <a:ea typeface="+mj-lt"/>
                <a:cs typeface="+mj-lt"/>
              </a:rPr>
            </a:br>
            <a:br>
              <a:rPr lang="en-US" sz="3600" dirty="0">
                <a:ea typeface="+mj-lt"/>
                <a:cs typeface="+mj-lt"/>
              </a:rPr>
            </a:br>
            <a:br>
              <a:rPr lang="en-US" sz="3600" dirty="0">
                <a:ea typeface="+mj-lt"/>
                <a:cs typeface="+mj-lt"/>
              </a:rPr>
            </a:br>
            <a:endParaRPr lang="en-US" sz="3600" kern="1200" dirty="0">
              <a:solidFill>
                <a:schemeClr val="bg1"/>
              </a:solidFill>
              <a:latin typeface="+mj-lt"/>
              <a:cs typeface="Calibri Light" panose="020F0302020204030204"/>
            </a:endParaRPr>
          </a:p>
        </p:txBody>
      </p:sp>
      <p:cxnSp>
        <p:nvCxnSpPr>
          <p:cNvPr id="10" name="Straight Connector 9">
            <a:extLst>
              <a:ext uri="{FF2B5EF4-FFF2-40B4-BE49-F238E27FC236}">
                <a16:creationId xmlns:a16="http://schemas.microsoft.com/office/drawing/2014/main" id="{DC1572D0-F0FD-4D84-8F82-DC59140EB9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8160" y="2057399"/>
            <a:ext cx="0" cy="2743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927115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8</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Problem solving and decision making  BMSW4004  Roxanne Finn  2121653  Julius Azasoo </vt:lpstr>
      <vt:lpstr>Effective Recruitment for Proper Care </vt:lpstr>
      <vt:lpstr>Why do we need to effectively recruit? Effective recruitment ensures you are:  compliant with regulations   you provide the highest standards of care   your staff retention  &amp; morale increases  company remains financially viable </vt:lpstr>
      <vt:lpstr>How will you effectively recruit?  Recruitment has changed over the last 4 years   Organizations need to be thinking outside the box   Candidates in the current market have their pick of jobs.   think about the different ways you could assess a candidate?  why would they come to work for Proper care?  </vt:lpstr>
      <vt:lpstr>The issues we currently face with recruitment   statistics show that the number of positions available massively outweigh the number of vacant jobs current stats show the reasons for potential candidates not applying falls into these main categories: 1- FEAR OF CONTRACTING COVID 19  2- COMFORTABLE SAVINGS  3- REPRIORTISED WORKER DESIRES   However this is not the only cause of poor recruitment, we need to look at advertising &amp; the on boarding process as well </vt:lpstr>
      <vt:lpstr>What will happen if this issue is not resolved?  + staff morale declines which in turn causes absences from work and job dissatisfaction leads to great staff potentially leaving which only perpetuates the cycle.   +reduced care output which then causes complaints and potential cases of neglect and in severe cases- death   +The organizations reputation is called into disrepute and negative media and regulatory response. It has been known for owners to be prosecuted through the legal system resulting in a custodial sentences </vt:lpstr>
      <vt:lpstr>How do we overcome these issues? Useful methods to use would be A pestle or SWOT(shown below)  </vt:lpstr>
      <vt:lpstr> Analysis of Proper care  cause &amp; effect  another great tool is the fishbone tool        </vt:lpstr>
      <vt:lpstr>PMI for staff shortages   A PMI strategy can help you to: * to brainstorm ideas * make decisions quickly by analysing and weighing the pros and cons * reflect upon or evaluate a product or process after the fact * identify strengths and weaknesses for future improvement   </vt:lpstr>
      <vt:lpstr>Solutions to your problems   from the research discussed and case examples used it is clear that there are main factors that can improve your recruitment process:   attract the right candidate  engage the right candidate  hiring fast  use data driven recruitment  bring a strong employer brand  ensure a good candidate experience  creating an efficient recruitment process      </vt:lpstr>
      <vt:lpstr>In conclusion   In order to achieve a more successful recruitment process:  Use the SWOT tool to understand your current strengths, weakness and how they can be overcome  understand the candidates requirements  be holistic in your approach for recruitment  recruit quickly &amp; efficiently  implement an efficient induction program           </vt:lpstr>
      <vt:lpstr>References   1- http://www.propercarecornwall.com 2-https://www.scie.org.uk/workforce/peoplemanagement/ recruitment/rr/ 3-https://standout-cv.com/pages/job-search-statistics-uk 4-why-is-it-so-hard-to-find-workers-right-now 5-staffing-levels-in-care-dangerously-low-with-dying-residents-denied-dignified-end-says-unison-survey 7-using-swot-analysis-for-recruitment 8- common-recruiting-challenges 9-https://qi.elft.nhs.uk/wp-content/uploads/2016/10/long-waiting-times.png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665</cp:revision>
  <dcterms:created xsi:type="dcterms:W3CDTF">2022-07-16T16:38:44Z</dcterms:created>
  <dcterms:modified xsi:type="dcterms:W3CDTF">2022-07-17T14:00:13Z</dcterms:modified>
</cp:coreProperties>
</file>