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686" y="162"/>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6DB3A4-5B02-4D64-BD27-C538D63D589C}" type="datetimeFigureOut">
              <a:rPr lang="en-GB" smtClean="0"/>
              <a:pPr/>
              <a:t>09/11/2017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62671C-52B8-407B-AA87-6C7C3DA24BEC}" type="slidenum">
              <a:rPr lang="en-GB" smtClean="0"/>
              <a:pPr/>
              <a:t>‹#›</a:t>
            </a:fld>
            <a:endParaRPr lang="en-GB"/>
          </a:p>
        </p:txBody>
      </p:sp>
    </p:spTree>
    <p:extLst>
      <p:ext uri="{BB962C8B-B14F-4D97-AF65-F5344CB8AC3E}">
        <p14:creationId xmlns:p14="http://schemas.microsoft.com/office/powerpoint/2010/main" val="3037479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2671C-52B8-407B-AA87-6C7C3DA24BEC}" type="slidenum">
              <a:rPr lang="en-GB" smtClean="0"/>
              <a:pPr/>
              <a:t>1</a:t>
            </a:fld>
            <a:endParaRPr lang="en-GB"/>
          </a:p>
        </p:txBody>
      </p:sp>
    </p:spTree>
    <p:extLst>
      <p:ext uri="{BB962C8B-B14F-4D97-AF65-F5344CB8AC3E}">
        <p14:creationId xmlns:p14="http://schemas.microsoft.com/office/powerpoint/2010/main" val="3811898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6"/>
            <a:ext cx="10881360" cy="2058035"/>
          </a:xfrm>
        </p:spPr>
        <p:txBody>
          <a:bodyPr/>
          <a:lstStyle/>
          <a:p>
            <a:r>
              <a:rPr lang="en-US" smtClean="0"/>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1"/>
            <a:ext cx="10881360" cy="1906905"/>
          </a:xfrm>
        </p:spPr>
        <p:txBody>
          <a:bodyPr anchor="t"/>
          <a:lstStyle>
            <a:lvl1pPr algn="l">
              <a:defRPr sz="5600" b="1" cap="all"/>
            </a:lvl1pPr>
          </a:lstStyle>
          <a:p>
            <a:r>
              <a:rPr lang="en-US" smtClean="0"/>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9067800" y="3135948"/>
            <a:ext cx="7958773"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3"/>
            <a:ext cx="11521440" cy="16002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smtClean="0"/>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503036" y="2149158"/>
            <a:ext cx="5658485"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smtClean="0"/>
              <a:t>Click to edit Master text styles</a:t>
            </a:r>
          </a:p>
        </p:txBody>
      </p:sp>
      <p:sp>
        <p:nvSpPr>
          <p:cNvPr id="6" name="Content Placeholder 5"/>
          <p:cNvSpPr>
            <a:spLocks noGrp="1"/>
          </p:cNvSpPr>
          <p:nvPr>
            <p:ph sz="quarter" idx="4"/>
          </p:nvPr>
        </p:nvSpPr>
        <p:spPr>
          <a:xfrm>
            <a:off x="6503036"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382270"/>
            <a:ext cx="4211638" cy="1626870"/>
          </a:xfrm>
        </p:spPr>
        <p:txBody>
          <a:bodyPr anchor="b"/>
          <a:lstStyle>
            <a:lvl1pPr algn="l">
              <a:defRPr sz="2800" b="1"/>
            </a:lvl1pPr>
          </a:lstStyle>
          <a:p>
            <a:r>
              <a:rPr lang="en-US" smtClean="0"/>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40081" y="2009141"/>
            <a:ext cx="4211638" cy="656748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smtClean="0"/>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59" y="537845"/>
            <a:ext cx="4031615" cy="1147032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5668" y="537845"/>
            <a:ext cx="11885930" cy="1147032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16" tIns="64008" rIns="128016" bIns="64008"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40080" y="8898891"/>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pPr/>
              <a:t>09/11/2017</a:t>
            </a:fld>
            <a:endParaRPr lang="en-GB"/>
          </a:p>
        </p:txBody>
      </p:sp>
      <p:sp>
        <p:nvSpPr>
          <p:cNvPr id="5" name="Footer Placeholder 4"/>
          <p:cNvSpPr>
            <a:spLocks noGrp="1"/>
          </p:cNvSpPr>
          <p:nvPr>
            <p:ph type="ftr" sz="quarter" idx="3"/>
          </p:nvPr>
        </p:nvSpPr>
        <p:spPr>
          <a:xfrm>
            <a:off x="4373880" y="8898891"/>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1"/>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pPr/>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mailto:1503526@studen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99" y="1533761"/>
            <a:ext cx="12801600" cy="806743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598" y="1539942"/>
            <a:ext cx="12774059" cy="7261186"/>
          </a:xfrm>
          <a:prstGeom prst="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9219158" y="6698130"/>
            <a:ext cx="3451991" cy="172515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Rectangle 41"/>
          <p:cNvSpPr/>
          <p:nvPr/>
        </p:nvSpPr>
        <p:spPr>
          <a:xfrm>
            <a:off x="9161513" y="4625684"/>
            <a:ext cx="3509637" cy="16931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9161513" y="1692153"/>
            <a:ext cx="3509637" cy="255426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Rectangle 39"/>
          <p:cNvSpPr/>
          <p:nvPr/>
        </p:nvSpPr>
        <p:spPr>
          <a:xfrm>
            <a:off x="4451336" y="5586418"/>
            <a:ext cx="4472889" cy="30718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Rectangle 38"/>
          <p:cNvSpPr/>
          <p:nvPr/>
        </p:nvSpPr>
        <p:spPr>
          <a:xfrm>
            <a:off x="4404277" y="1585891"/>
            <a:ext cx="4434747" cy="385765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Rectangle 37"/>
          <p:cNvSpPr/>
          <p:nvPr/>
        </p:nvSpPr>
        <p:spPr>
          <a:xfrm>
            <a:off x="257132" y="5586418"/>
            <a:ext cx="4003607" cy="31009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p:cNvSpPr txBox="1"/>
          <p:nvPr/>
        </p:nvSpPr>
        <p:spPr>
          <a:xfrm>
            <a:off x="257132" y="5657856"/>
            <a:ext cx="4050725" cy="3108543"/>
          </a:xfrm>
          <a:prstGeom prst="rect">
            <a:avLst/>
          </a:prstGeom>
          <a:noFill/>
        </p:spPr>
        <p:txBody>
          <a:bodyPr wrap="square" rtlCol="0">
            <a:spAutoFit/>
          </a:bodyPr>
          <a:lstStyle/>
          <a:p>
            <a:r>
              <a:rPr lang="en-GB" sz="2000" b="1" dirty="0" smtClean="0"/>
              <a:t>2. Aim/Scope </a:t>
            </a:r>
            <a:endParaRPr lang="en-GB" sz="2000" b="1" dirty="0"/>
          </a:p>
          <a:p>
            <a:pPr marL="285750" lvl="0" indent="-285750">
              <a:buFont typeface="Arial" panose="020B0604020202020204" pitchFamily="34" charset="0"/>
              <a:buChar char="•"/>
            </a:pPr>
            <a:r>
              <a:rPr lang="en-GB" sz="1600" dirty="0"/>
              <a:t>To design a database which can be used to store information done from the </a:t>
            </a:r>
            <a:r>
              <a:rPr lang="en-GB" sz="1600" dirty="0" smtClean="0"/>
              <a:t>daily registration</a:t>
            </a:r>
            <a:r>
              <a:rPr lang="en-GB" sz="1600" dirty="0"/>
              <a:t>.</a:t>
            </a:r>
          </a:p>
          <a:p>
            <a:pPr marL="285750" lvl="0" indent="-285750">
              <a:buFont typeface="Arial" panose="020B0604020202020204" pitchFamily="34" charset="0"/>
              <a:buChar char="•"/>
            </a:pPr>
            <a:r>
              <a:rPr lang="en-GB" sz="1600" dirty="0"/>
              <a:t>A card can be used to enter users detail of time to a database</a:t>
            </a:r>
            <a:r>
              <a:rPr lang="en-GB" sz="1600" dirty="0" smtClean="0"/>
              <a:t>.</a:t>
            </a:r>
            <a:endParaRPr lang="en-GB" sz="1600" dirty="0"/>
          </a:p>
          <a:p>
            <a:pPr marL="285750" lvl="0" indent="-285750">
              <a:buFont typeface="Arial" panose="020B0604020202020204" pitchFamily="34" charset="0"/>
              <a:buChar char="•"/>
            </a:pPr>
            <a:r>
              <a:rPr lang="en-GB" sz="1600" dirty="0"/>
              <a:t>User information of being login will auto fills to database upon card reading</a:t>
            </a:r>
            <a:r>
              <a:rPr lang="en-GB" sz="1600" dirty="0" smtClean="0"/>
              <a:t>.</a:t>
            </a:r>
            <a:endParaRPr lang="en-GB" sz="1600" dirty="0"/>
          </a:p>
          <a:p>
            <a:pPr marL="285750" lvl="0" indent="-285750">
              <a:buFont typeface="Arial" panose="020B0604020202020204" pitchFamily="34" charset="0"/>
              <a:buChar char="•"/>
            </a:pPr>
            <a:r>
              <a:rPr lang="en-GB" sz="1600" dirty="0"/>
              <a:t>To replace the one paper/ spreadsheet system </a:t>
            </a:r>
            <a:endParaRPr lang="en-GB" sz="1600" dirty="0" smtClean="0"/>
          </a:p>
          <a:p>
            <a:pPr marL="285750" lvl="0" indent="-285750">
              <a:buFont typeface="Arial" panose="020B0604020202020204" pitchFamily="34" charset="0"/>
              <a:buChar char="•"/>
            </a:pPr>
            <a:r>
              <a:rPr lang="en-GB" sz="1600" dirty="0" smtClean="0"/>
              <a:t>To be able to update product a set of  reports from  the database.</a:t>
            </a:r>
            <a:endParaRPr lang="en-GB" dirty="0"/>
          </a:p>
        </p:txBody>
      </p:sp>
      <p:sp>
        <p:nvSpPr>
          <p:cNvPr id="37" name="Rectangle 36"/>
          <p:cNvSpPr/>
          <p:nvPr/>
        </p:nvSpPr>
        <p:spPr>
          <a:xfrm>
            <a:off x="167807" y="1632247"/>
            <a:ext cx="3990699" cy="364605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0" y="0"/>
            <a:ext cx="12801600" cy="150856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2828900" y="228568"/>
            <a:ext cx="7572428" cy="1514452"/>
          </a:xfrm>
        </p:spPr>
        <p:txBody>
          <a:bodyPr>
            <a:normAutofit fontScale="90000"/>
          </a:bodyPr>
          <a:lstStyle/>
          <a:p>
            <a:pPr algn="l"/>
            <a:r>
              <a:rPr lang="en-GB" sz="4400" dirty="0"/>
              <a:t>Registration system for attendance tracked </a:t>
            </a:r>
            <a:r>
              <a:rPr lang="en-GB" sz="4400" dirty="0" smtClean="0"/>
              <a:t>by </a:t>
            </a:r>
            <a:r>
              <a:rPr lang="en-GB" sz="4400" dirty="0"/>
              <a:t>a database system</a:t>
            </a:r>
            <a:r>
              <a:rPr lang="en-GB" dirty="0"/>
              <a:t/>
            </a:r>
            <a:br>
              <a:rPr lang="en-GB" dirty="0"/>
            </a:br>
            <a:endParaRPr lang="en-GB" sz="66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243" y="238788"/>
            <a:ext cx="2787238" cy="1030991"/>
          </a:xfrm>
          <a:prstGeom prst="rect">
            <a:avLst/>
          </a:prstGeom>
        </p:spPr>
      </p:pic>
      <p:cxnSp>
        <p:nvCxnSpPr>
          <p:cNvPr id="8" name="Straight Connector 7"/>
          <p:cNvCxnSpPr/>
          <p:nvPr/>
        </p:nvCxnSpPr>
        <p:spPr>
          <a:xfrm>
            <a:off x="2862297" y="-25193"/>
            <a:ext cx="0" cy="1558954"/>
          </a:xfrm>
          <a:prstGeom prst="line">
            <a:avLst/>
          </a:prstGeom>
        </p:spPr>
        <p:style>
          <a:lnRef idx="3">
            <a:schemeClr val="dk1"/>
          </a:lnRef>
          <a:fillRef idx="0">
            <a:schemeClr val="dk1"/>
          </a:fillRef>
          <a:effectRef idx="2">
            <a:schemeClr val="dk1"/>
          </a:effectRef>
          <a:fontRef idx="minor">
            <a:schemeClr val="tx1"/>
          </a:fontRef>
        </p:style>
      </p:cxnSp>
      <p:sp>
        <p:nvSpPr>
          <p:cNvPr id="10" name="Rectangle 9"/>
          <p:cNvSpPr/>
          <p:nvPr/>
        </p:nvSpPr>
        <p:spPr>
          <a:xfrm>
            <a:off x="27542" y="8729690"/>
            <a:ext cx="12774058" cy="858913"/>
          </a:xfrm>
          <a:prstGeom prst="rect">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400" b="1" dirty="0" smtClean="0">
              <a:solidFill>
                <a:schemeClr val="tx1"/>
              </a:solidFill>
            </a:endParaRPr>
          </a:p>
          <a:p>
            <a:endParaRPr lang="en-GB" sz="2400" b="1" dirty="0" smtClean="0">
              <a:solidFill>
                <a:schemeClr val="tx1"/>
              </a:solidFill>
            </a:endParaRPr>
          </a:p>
          <a:p>
            <a:r>
              <a:rPr lang="en-GB" sz="2400" b="1" dirty="0" smtClean="0">
                <a:solidFill>
                  <a:schemeClr val="tx1"/>
                </a:solidFill>
              </a:rPr>
              <a:t>Contact info: </a:t>
            </a:r>
          </a:p>
          <a:p>
            <a:endParaRPr lang="en-GB" sz="2400" b="1" dirty="0">
              <a:solidFill>
                <a:schemeClr val="tx1"/>
              </a:solidFill>
            </a:endParaRPr>
          </a:p>
          <a:p>
            <a:r>
              <a:rPr lang="en-GB" sz="2400" b="1" dirty="0" smtClean="0">
                <a:solidFill>
                  <a:schemeClr val="tx1"/>
                </a:solidFill>
              </a:rPr>
              <a:t> </a:t>
            </a:r>
            <a:endParaRPr lang="en-GB" sz="2400" b="1" dirty="0">
              <a:solidFill>
                <a:schemeClr val="tx1"/>
              </a:solidFill>
            </a:endParaRPr>
          </a:p>
        </p:txBody>
      </p:sp>
      <p:cxnSp>
        <p:nvCxnSpPr>
          <p:cNvPr id="12" name="Straight Connector 11"/>
          <p:cNvCxnSpPr/>
          <p:nvPr/>
        </p:nvCxnSpPr>
        <p:spPr>
          <a:xfrm rot="16200000" flipH="1">
            <a:off x="749025" y="5149617"/>
            <a:ext cx="7143616" cy="16530"/>
          </a:xfrm>
          <a:prstGeom prst="line">
            <a:avLst/>
          </a:prstGeom>
        </p:spPr>
        <p:style>
          <a:lnRef idx="3">
            <a:schemeClr val="dk1"/>
          </a:lnRef>
          <a:fillRef idx="0">
            <a:schemeClr val="dk1"/>
          </a:fillRef>
          <a:effectRef idx="2">
            <a:schemeClr val="dk1"/>
          </a:effectRef>
          <a:fontRef idx="minor">
            <a:schemeClr val="tx1"/>
          </a:fontRef>
        </p:style>
      </p:cxnSp>
      <p:cxnSp>
        <p:nvCxnSpPr>
          <p:cNvPr id="14" name="Straight Connector 13"/>
          <p:cNvCxnSpPr/>
          <p:nvPr/>
        </p:nvCxnSpPr>
        <p:spPr>
          <a:xfrm rot="16200000" flipH="1">
            <a:off x="5433178" y="5118864"/>
            <a:ext cx="7170738" cy="50917"/>
          </a:xfrm>
          <a:prstGeom prst="line">
            <a:avLst/>
          </a:prstGeom>
        </p:spPr>
        <p:style>
          <a:lnRef idx="3">
            <a:schemeClr val="dk1"/>
          </a:lnRef>
          <a:fillRef idx="0">
            <a:schemeClr val="dk1"/>
          </a:fillRef>
          <a:effectRef idx="2">
            <a:schemeClr val="dk1"/>
          </a:effectRef>
          <a:fontRef idx="minor">
            <a:schemeClr val="tx1"/>
          </a:fontRef>
        </p:style>
      </p:cxnSp>
      <p:cxnSp>
        <p:nvCxnSpPr>
          <p:cNvPr id="18" name="Straight Connector 17"/>
          <p:cNvCxnSpPr/>
          <p:nvPr/>
        </p:nvCxnSpPr>
        <p:spPr>
          <a:xfrm flipV="1">
            <a:off x="26243" y="5372451"/>
            <a:ext cx="4286325" cy="4213"/>
          </a:xfrm>
          <a:prstGeom prst="line">
            <a:avLst/>
          </a:prstGeom>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328570" y="1657328"/>
            <a:ext cx="3857652" cy="3600986"/>
          </a:xfrm>
          <a:prstGeom prst="rect">
            <a:avLst/>
          </a:prstGeom>
          <a:noFill/>
        </p:spPr>
        <p:txBody>
          <a:bodyPr wrap="square" rtlCol="0">
            <a:spAutoFit/>
          </a:bodyPr>
          <a:lstStyle/>
          <a:p>
            <a:r>
              <a:rPr lang="en-GB" sz="2000" b="1" dirty="0" smtClean="0"/>
              <a:t>1. Introduction </a:t>
            </a:r>
            <a:endParaRPr lang="en-GB" sz="2400" b="1" dirty="0"/>
          </a:p>
          <a:p>
            <a:r>
              <a:rPr lang="en-GB" sz="1600" dirty="0"/>
              <a:t>This project is set around using a database system to act as a registration system which run off </a:t>
            </a:r>
            <a:r>
              <a:rPr lang="en-GB" sz="1600" dirty="0" smtClean="0"/>
              <a:t>users </a:t>
            </a:r>
            <a:r>
              <a:rPr lang="en-GB" sz="1600" dirty="0"/>
              <a:t>using </a:t>
            </a:r>
            <a:r>
              <a:rPr lang="en-GB" sz="1600" dirty="0" smtClean="0"/>
              <a:t>cards </a:t>
            </a:r>
            <a:r>
              <a:rPr lang="en-GB" sz="1600" dirty="0"/>
              <a:t>as </a:t>
            </a:r>
            <a:r>
              <a:rPr lang="en-GB" sz="1600" dirty="0" smtClean="0"/>
              <a:t> a form </a:t>
            </a:r>
            <a:r>
              <a:rPr lang="en-GB" sz="1600" dirty="0"/>
              <a:t>to confirm their </a:t>
            </a:r>
            <a:r>
              <a:rPr lang="en-GB" sz="1600" dirty="0" smtClean="0"/>
              <a:t>attendance. This project will look into how </a:t>
            </a:r>
            <a:r>
              <a:rPr lang="en-GB" sz="1600" dirty="0"/>
              <a:t>different type of registration system and </a:t>
            </a:r>
            <a:r>
              <a:rPr lang="en-GB" sz="1600" dirty="0" smtClean="0"/>
              <a:t>how they could make work with a card system.  Other feature will be to look into different types of database and how they can work with card system. After the Research above then the system will be design. And start to be create step by step by the development method which has been chosen. </a:t>
            </a:r>
            <a:endParaRPr lang="en-GB" dirty="0"/>
          </a:p>
        </p:txBody>
      </p:sp>
      <p:sp>
        <p:nvSpPr>
          <p:cNvPr id="27" name="TextBox 26"/>
          <p:cNvSpPr txBox="1"/>
          <p:nvPr/>
        </p:nvSpPr>
        <p:spPr>
          <a:xfrm>
            <a:off x="4400536" y="1585890"/>
            <a:ext cx="4487688" cy="3908762"/>
          </a:xfrm>
          <a:prstGeom prst="rect">
            <a:avLst/>
          </a:prstGeom>
          <a:noFill/>
        </p:spPr>
        <p:txBody>
          <a:bodyPr wrap="square" rtlCol="0">
            <a:spAutoFit/>
          </a:bodyPr>
          <a:lstStyle/>
          <a:p>
            <a:r>
              <a:rPr lang="en-GB" sz="2000" b="1" dirty="0" smtClean="0"/>
              <a:t>3. Research</a:t>
            </a:r>
          </a:p>
          <a:p>
            <a:r>
              <a:rPr lang="en-GB" sz="1600" dirty="0" smtClean="0"/>
              <a:t>A Literature review of current use resignation system both used in education and business sector. Within the review there will be an overview of  different database system to create a solution.</a:t>
            </a:r>
          </a:p>
          <a:p>
            <a:r>
              <a:rPr lang="en-GB" sz="1800" b="1" dirty="0" smtClean="0"/>
              <a:t>Registration systems </a:t>
            </a:r>
          </a:p>
          <a:p>
            <a:r>
              <a:rPr lang="en-GB" sz="1600" dirty="0" smtClean="0"/>
              <a:t>A registration of something such a person name or details of an event which is record on an official list.(1)</a:t>
            </a:r>
          </a:p>
          <a:p>
            <a:r>
              <a:rPr lang="en-GB" sz="1800" b="1" dirty="0" smtClean="0"/>
              <a:t>Databases </a:t>
            </a:r>
          </a:p>
          <a:p>
            <a:r>
              <a:rPr lang="en-GB" sz="1600" dirty="0" smtClean="0"/>
              <a:t>A database is a collection of information which is then organised in a way which make it easily accessed, updated  and deleted if needed be. Query then can be run on the data that been gather to produce reports. (2)</a:t>
            </a:r>
          </a:p>
        </p:txBody>
      </p:sp>
      <p:sp>
        <p:nvSpPr>
          <p:cNvPr id="29" name="TextBox 28"/>
          <p:cNvSpPr txBox="1"/>
          <p:nvPr/>
        </p:nvSpPr>
        <p:spPr>
          <a:xfrm>
            <a:off x="4446606" y="5525724"/>
            <a:ext cx="4487688" cy="3200876"/>
          </a:xfrm>
          <a:prstGeom prst="rect">
            <a:avLst/>
          </a:prstGeom>
          <a:noFill/>
        </p:spPr>
        <p:txBody>
          <a:bodyPr wrap="square" rtlCol="0">
            <a:spAutoFit/>
          </a:bodyPr>
          <a:lstStyle/>
          <a:p>
            <a:r>
              <a:rPr lang="en-GB" sz="2000" b="1" dirty="0" smtClean="0"/>
              <a:t>4. Method</a:t>
            </a:r>
          </a:p>
          <a:p>
            <a:r>
              <a:rPr lang="en-GB" sz="1600" dirty="0" smtClean="0"/>
              <a:t>The philosophy set out for the project will be more lead towards the positivist than phenomenological. </a:t>
            </a:r>
            <a:endParaRPr lang="en-GB" sz="1600" b="1" dirty="0" smtClean="0"/>
          </a:p>
          <a:p>
            <a:r>
              <a:rPr lang="en-GB" sz="1600" dirty="0" smtClean="0"/>
              <a:t>For the project there are a set number of strategies </a:t>
            </a:r>
          </a:p>
          <a:p>
            <a:r>
              <a:rPr lang="en-GB" sz="1600" dirty="0" smtClean="0"/>
              <a:t> to be used for the project will be:</a:t>
            </a:r>
          </a:p>
          <a:p>
            <a:pPr>
              <a:buFont typeface="Arial" pitchFamily="34" charset="0"/>
              <a:buChar char="•"/>
            </a:pPr>
            <a:r>
              <a:rPr lang="en-GB" sz="1800" b="1" dirty="0" smtClean="0"/>
              <a:t>Literature review</a:t>
            </a:r>
            <a:endParaRPr lang="en-GB" sz="1800" dirty="0" smtClean="0"/>
          </a:p>
          <a:p>
            <a:pPr>
              <a:buFont typeface="Arial" pitchFamily="34" charset="0"/>
              <a:buChar char="•"/>
            </a:pPr>
            <a:r>
              <a:rPr lang="en-GB" sz="1800" b="1" dirty="0" smtClean="0"/>
              <a:t>software development </a:t>
            </a:r>
            <a:endParaRPr lang="en-GB" sz="1800" dirty="0" smtClean="0"/>
          </a:p>
          <a:p>
            <a:pPr>
              <a:buFont typeface="Arial" pitchFamily="34" charset="0"/>
              <a:buChar char="•"/>
            </a:pPr>
            <a:r>
              <a:rPr lang="en-GB" sz="1800" b="1" dirty="0" smtClean="0"/>
              <a:t>case study</a:t>
            </a:r>
            <a:r>
              <a:rPr lang="en-GB" sz="1800" dirty="0" smtClean="0"/>
              <a:t>.</a:t>
            </a:r>
            <a:endParaRPr lang="en-GB" sz="1800" b="1" dirty="0" smtClean="0"/>
          </a:p>
          <a:p>
            <a:r>
              <a:rPr lang="en-GB" sz="1600" dirty="0" smtClean="0"/>
              <a:t>Feature Driven Development (FFD)</a:t>
            </a:r>
            <a:r>
              <a:rPr lang="en-GB" sz="1600" b="1" dirty="0" smtClean="0"/>
              <a:t> </a:t>
            </a:r>
            <a:r>
              <a:rPr lang="en-GB" sz="1600" dirty="0" smtClean="0"/>
              <a:t>The FDD lifecycle works by a series of 5 process.  Develop and overall model, build a feature list, plan by feature, design by feature and build by feature.  </a:t>
            </a:r>
            <a:endParaRPr lang="en-GB" sz="1200" b="1" dirty="0"/>
          </a:p>
        </p:txBody>
      </p:sp>
      <p:sp>
        <p:nvSpPr>
          <p:cNvPr id="32" name="TextBox 31"/>
          <p:cNvSpPr txBox="1"/>
          <p:nvPr/>
        </p:nvSpPr>
        <p:spPr>
          <a:xfrm>
            <a:off x="9134777" y="1646249"/>
            <a:ext cx="3634357" cy="2677656"/>
          </a:xfrm>
          <a:prstGeom prst="rect">
            <a:avLst/>
          </a:prstGeom>
          <a:noFill/>
        </p:spPr>
        <p:txBody>
          <a:bodyPr wrap="square" rtlCol="0">
            <a:spAutoFit/>
          </a:bodyPr>
          <a:lstStyle/>
          <a:p>
            <a:r>
              <a:rPr lang="en-GB" sz="2000" b="1" dirty="0" smtClean="0"/>
              <a:t>5. Results </a:t>
            </a:r>
            <a:endParaRPr lang="en-GB" sz="2000" b="1" dirty="0"/>
          </a:p>
          <a:p>
            <a:r>
              <a:rPr lang="en-GB" sz="1600" dirty="0"/>
              <a:t>Result could be display in the form of a reports. These are some possible reports made from such a system. </a:t>
            </a:r>
          </a:p>
          <a:p>
            <a:pPr marL="285750" lvl="0" indent="-285750">
              <a:buFont typeface="Arial" panose="020B0604020202020204" pitchFamily="34" charset="0"/>
              <a:buChar char="•"/>
            </a:pPr>
            <a:r>
              <a:rPr lang="en-GB" sz="1600" dirty="0"/>
              <a:t>Report can be of student who have attended </a:t>
            </a:r>
          </a:p>
          <a:p>
            <a:pPr marL="285750" lvl="0" indent="-285750">
              <a:buFont typeface="Arial" panose="020B0604020202020204" pitchFamily="34" charset="0"/>
              <a:buChar char="•"/>
            </a:pPr>
            <a:r>
              <a:rPr lang="en-GB" sz="1600" dirty="0"/>
              <a:t>Report list of student that are late to classes </a:t>
            </a:r>
          </a:p>
          <a:p>
            <a:pPr marL="285750" lvl="0" indent="-285750">
              <a:buFont typeface="Arial" panose="020B0604020202020204" pitchFamily="34" charset="0"/>
              <a:buChar char="•"/>
            </a:pPr>
            <a:r>
              <a:rPr lang="en-GB" sz="1600" dirty="0"/>
              <a:t>Report list of student that have not </a:t>
            </a:r>
            <a:r>
              <a:rPr lang="en-GB" sz="1600" dirty="0" smtClean="0"/>
              <a:t>attended</a:t>
            </a:r>
            <a:endParaRPr lang="en-GB" sz="1600" dirty="0"/>
          </a:p>
        </p:txBody>
      </p:sp>
      <p:sp>
        <p:nvSpPr>
          <p:cNvPr id="33" name="TextBox 32"/>
          <p:cNvSpPr txBox="1"/>
          <p:nvPr/>
        </p:nvSpPr>
        <p:spPr>
          <a:xfrm>
            <a:off x="9112675" y="4675650"/>
            <a:ext cx="3693217" cy="1631216"/>
          </a:xfrm>
          <a:prstGeom prst="rect">
            <a:avLst/>
          </a:prstGeom>
          <a:noFill/>
        </p:spPr>
        <p:txBody>
          <a:bodyPr wrap="square" rtlCol="0">
            <a:spAutoFit/>
          </a:bodyPr>
          <a:lstStyle/>
          <a:p>
            <a:r>
              <a:rPr lang="en-GB" sz="2000" b="1" dirty="0" smtClean="0"/>
              <a:t>6. Conclusion</a:t>
            </a:r>
            <a:r>
              <a:rPr lang="en-GB" sz="2000" b="1" dirty="0"/>
              <a:t>/ outcome</a:t>
            </a:r>
          </a:p>
          <a:p>
            <a:r>
              <a:rPr lang="en-GB" sz="1600" dirty="0"/>
              <a:t>An analysis of the newer system against the other similar type system as well the database performance for the task. Also is the system compatible </a:t>
            </a:r>
            <a:r>
              <a:rPr lang="en-GB" sz="1600" dirty="0" smtClean="0"/>
              <a:t>for completing </a:t>
            </a:r>
            <a:r>
              <a:rPr lang="en-GB" sz="1600" dirty="0"/>
              <a:t>the tasks original it has been design for</a:t>
            </a:r>
            <a:r>
              <a:rPr lang="en-GB" sz="1600" dirty="0" smtClean="0"/>
              <a:t>.</a:t>
            </a:r>
            <a:endParaRPr lang="en-GB" sz="2400" dirty="0"/>
          </a:p>
        </p:txBody>
      </p:sp>
      <p:sp>
        <p:nvSpPr>
          <p:cNvPr id="35" name="TextBox 34"/>
          <p:cNvSpPr txBox="1"/>
          <p:nvPr/>
        </p:nvSpPr>
        <p:spPr>
          <a:xfrm>
            <a:off x="9270881" y="6729426"/>
            <a:ext cx="3530719" cy="1692771"/>
          </a:xfrm>
          <a:prstGeom prst="rect">
            <a:avLst/>
          </a:prstGeom>
          <a:noFill/>
        </p:spPr>
        <p:txBody>
          <a:bodyPr wrap="square" rtlCol="0">
            <a:spAutoFit/>
          </a:bodyPr>
          <a:lstStyle/>
          <a:p>
            <a:r>
              <a:rPr lang="en-GB" sz="2000" dirty="0" smtClean="0"/>
              <a:t>7.</a:t>
            </a:r>
            <a:r>
              <a:rPr lang="en-GB" sz="2000" b="1" dirty="0"/>
              <a:t> Reference </a:t>
            </a:r>
            <a:endParaRPr lang="en-GB" sz="2000" b="1" dirty="0" smtClean="0"/>
          </a:p>
          <a:p>
            <a:r>
              <a:rPr lang="en-GB" sz="1200" dirty="0" smtClean="0"/>
              <a:t>[1] HarperCollins, “No Title,” </a:t>
            </a:r>
            <a:r>
              <a:rPr lang="en-GB" sz="1200" i="1" dirty="0" smtClean="0"/>
              <a:t>HarperCollins</a:t>
            </a:r>
            <a:r>
              <a:rPr lang="en-GB" sz="1200" dirty="0" smtClean="0"/>
              <a:t>, 2017. [Online]. Available: https://www.collinsdictionary.com/dictionary/english/registration . [Accessed: 17-Oct-2017].</a:t>
            </a:r>
          </a:p>
          <a:p>
            <a:r>
              <a:rPr lang="en-GB" sz="1200" dirty="0" smtClean="0"/>
              <a:t>[2]M. Rouse, “No Title,” 2017. [Online]. Available: http://searchsqlserver.techtarget.com/definition/database. [Accessed: 17-Oct-2017].</a:t>
            </a:r>
            <a:endParaRPr lang="en-GB" sz="1200" dirty="0"/>
          </a:p>
        </p:txBody>
      </p:sp>
      <p:sp>
        <p:nvSpPr>
          <p:cNvPr id="36" name="TextBox 35"/>
          <p:cNvSpPr txBox="1"/>
          <p:nvPr/>
        </p:nvSpPr>
        <p:spPr>
          <a:xfrm>
            <a:off x="2203365" y="8710492"/>
            <a:ext cx="8229883" cy="646331"/>
          </a:xfrm>
          <a:prstGeom prst="rect">
            <a:avLst/>
          </a:prstGeom>
          <a:noFill/>
        </p:spPr>
        <p:txBody>
          <a:bodyPr wrap="square" rtlCol="0">
            <a:spAutoFit/>
          </a:bodyPr>
          <a:lstStyle/>
          <a:p>
            <a:r>
              <a:rPr lang="en-GB" sz="1800" b="1" dirty="0" smtClean="0"/>
              <a:t>Made by : Todd Renton </a:t>
            </a:r>
            <a:r>
              <a:rPr lang="en-GB" sz="1800" dirty="0" smtClean="0"/>
              <a:t>		      </a:t>
            </a:r>
            <a:r>
              <a:rPr lang="en-GB" sz="1800" b="1" dirty="0" smtClean="0"/>
              <a:t>Phone :</a:t>
            </a:r>
            <a:r>
              <a:rPr lang="en-GB" sz="1800" dirty="0" smtClean="0"/>
              <a:t> 07984541196</a:t>
            </a:r>
          </a:p>
          <a:p>
            <a:r>
              <a:rPr lang="en-GB" sz="1800" b="1" dirty="0" smtClean="0"/>
              <a:t>Email :</a:t>
            </a:r>
            <a:r>
              <a:rPr lang="en-GB" sz="1800" dirty="0" smtClean="0"/>
              <a:t> </a:t>
            </a:r>
            <a:r>
              <a:rPr lang="en-GB" sz="1800" dirty="0" smtClean="0">
                <a:hlinkClick r:id="rId4"/>
              </a:rPr>
              <a:t>1503526@student.uwtsd.ac.uk</a:t>
            </a:r>
            <a:r>
              <a:rPr lang="en-GB" sz="1800" dirty="0" smtClean="0"/>
              <a:t>           </a:t>
            </a:r>
            <a:r>
              <a:rPr lang="en-GB" sz="1800" b="1" dirty="0" smtClean="0"/>
              <a:t>Email2: </a:t>
            </a:r>
            <a:r>
              <a:rPr lang="en-GB" sz="1800" dirty="0" smtClean="0"/>
              <a:t>toddrenton00@gmail.com</a:t>
            </a:r>
          </a:p>
        </p:txBody>
      </p:sp>
      <p:cxnSp>
        <p:nvCxnSpPr>
          <p:cNvPr id="47" name="Straight Connector 46"/>
          <p:cNvCxnSpPr/>
          <p:nvPr/>
        </p:nvCxnSpPr>
        <p:spPr>
          <a:xfrm flipV="1">
            <a:off x="8999984" y="4398819"/>
            <a:ext cx="3782763" cy="16027"/>
          </a:xfrm>
          <a:prstGeom prst="line">
            <a:avLst/>
          </a:prstGeom>
        </p:spPr>
        <p:style>
          <a:lnRef idx="3">
            <a:schemeClr val="dk1"/>
          </a:lnRef>
          <a:fillRef idx="0">
            <a:schemeClr val="dk1"/>
          </a:fillRef>
          <a:effectRef idx="2">
            <a:schemeClr val="dk1"/>
          </a:effectRef>
          <a:fontRef idx="minor">
            <a:schemeClr val="tx1"/>
          </a:fontRef>
        </p:style>
      </p:cxnSp>
      <p:cxnSp>
        <p:nvCxnSpPr>
          <p:cNvPr id="49" name="Straight Connector 48"/>
          <p:cNvCxnSpPr/>
          <p:nvPr/>
        </p:nvCxnSpPr>
        <p:spPr>
          <a:xfrm flipV="1">
            <a:off x="9017210" y="6493382"/>
            <a:ext cx="3784390" cy="13652"/>
          </a:xfrm>
          <a:prstGeom prst="line">
            <a:avLst/>
          </a:prstGeom>
        </p:spPr>
        <p:style>
          <a:lnRef idx="3">
            <a:schemeClr val="dk1"/>
          </a:lnRef>
          <a:fillRef idx="0">
            <a:schemeClr val="dk1"/>
          </a:fillRef>
          <a:effectRef idx="2">
            <a:schemeClr val="dk1"/>
          </a:effectRef>
          <a:fontRef idx="minor">
            <a:schemeClr val="tx1"/>
          </a:fontRef>
        </p:style>
      </p:cxnSp>
      <p:pic>
        <p:nvPicPr>
          <p:cNvPr id="34" name="Picture 33" descr="schoollogo.jpg"/>
          <p:cNvPicPr>
            <a:picLocks noChangeAspect="1"/>
          </p:cNvPicPr>
          <p:nvPr/>
        </p:nvPicPr>
        <p:blipFill>
          <a:blip r:embed="rId5"/>
          <a:stretch>
            <a:fillRect/>
          </a:stretch>
        </p:blipFill>
        <p:spPr>
          <a:xfrm>
            <a:off x="9336038" y="550639"/>
            <a:ext cx="3400404" cy="872181"/>
          </a:xfrm>
          <a:prstGeom prst="rect">
            <a:avLst/>
          </a:prstGeom>
        </p:spPr>
      </p:pic>
      <p:cxnSp>
        <p:nvCxnSpPr>
          <p:cNvPr id="30" name="Straight Connector 29"/>
          <p:cNvCxnSpPr/>
          <p:nvPr/>
        </p:nvCxnSpPr>
        <p:spPr>
          <a:xfrm flipV="1">
            <a:off x="4329098" y="5514980"/>
            <a:ext cx="4721794" cy="1"/>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3737243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532</Words>
  <Application>Microsoft Office PowerPoint</Application>
  <PresentationFormat>A3 Paper (297x420 mm)</PresentationFormat>
  <Paragraphs>41</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Registration system for attendance tracked by a database system </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Todd Renton (1503526)</cp:lastModifiedBy>
  <cp:revision>34</cp:revision>
  <dcterms:created xsi:type="dcterms:W3CDTF">2014-10-01T08:15:24Z</dcterms:created>
  <dcterms:modified xsi:type="dcterms:W3CDTF">2017-11-09T14:12:36Z</dcterms:modified>
</cp:coreProperties>
</file>