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1"/>
  </p:sldMasterIdLst>
  <p:sldIdLst>
    <p:sldId id="256" r:id="rId2"/>
    <p:sldId id="262" r:id="rId3"/>
    <p:sldId id="264" r:id="rId4"/>
    <p:sldId id="258" r:id="rId5"/>
    <p:sldId id="259" r:id="rId6"/>
    <p:sldId id="283" r:id="rId7"/>
    <p:sldId id="267" r:id="rId8"/>
    <p:sldId id="260" r:id="rId9"/>
    <p:sldId id="263" r:id="rId10"/>
    <p:sldId id="266" r:id="rId11"/>
    <p:sldId id="265" r:id="rId12"/>
    <p:sldId id="275" r:id="rId13"/>
    <p:sldId id="273" r:id="rId14"/>
    <p:sldId id="279" r:id="rId15"/>
    <p:sldId id="278" r:id="rId16"/>
    <p:sldId id="261" r:id="rId17"/>
    <p:sldId id="276" r:id="rId18"/>
    <p:sldId id="277" r:id="rId19"/>
    <p:sldId id="274" r:id="rId20"/>
    <p:sldId id="280" r:id="rId21"/>
    <p:sldId id="272" r:id="rId22"/>
    <p:sldId id="271" r:id="rId23"/>
    <p:sldId id="281" r:id="rId24"/>
    <p:sldId id="285" r:id="rId25"/>
    <p:sldId id="282" r:id="rId26"/>
    <p:sldId id="284" r:id="rId27"/>
    <p:sldId id="286" r:id="rId28"/>
    <p:sldId id="287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7DC1"/>
    <a:srgbClr val="97C680"/>
    <a:srgbClr val="FF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>
        <p:scale>
          <a:sx n="86" d="100"/>
          <a:sy n="86" d="100"/>
        </p:scale>
        <p:origin x="132" y="2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6A4B53A7-3209-46A6-9454-F38EAC8F11E7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8299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929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6A4B53A7-3209-46A6-9454-F38EAC8F11E7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9801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6305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385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62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093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33564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6A4B53A7-3209-46A6-9454-F38EAC8F11E7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18179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742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747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5/18/2020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52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4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jpeg"/><Relationship Id="rId7" Type="http://schemas.openxmlformats.org/officeDocument/2006/relationships/image" Target="../media/image1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7.png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8.png"/><Relationship Id="rId5" Type="http://schemas.openxmlformats.org/officeDocument/2006/relationships/image" Target="../media/image37.jpeg"/><Relationship Id="rId4" Type="http://schemas.openxmlformats.org/officeDocument/2006/relationships/image" Target="../media/image3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40.png"/><Relationship Id="rId4" Type="http://schemas.openxmlformats.org/officeDocument/2006/relationships/image" Target="../media/image3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6" Type="http://schemas.microsoft.com/office/2007/relationships/hdphoto" Target="../media/hdphoto5.wdp"/><Relationship Id="rId5" Type="http://schemas.openxmlformats.org/officeDocument/2006/relationships/image" Target="../media/image45.png"/><Relationship Id="rId4" Type="http://schemas.microsoft.com/office/2007/relationships/hdphoto" Target="../media/hdphoto4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4" Type="http://schemas.microsoft.com/office/2007/relationships/hdphoto" Target="../media/hdphoto6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4" Type="http://schemas.microsoft.com/office/2007/relationships/hdphoto" Target="../media/hdphoto7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flower&#10;&#10;Description automatically generated">
            <a:extLst>
              <a:ext uri="{FF2B5EF4-FFF2-40B4-BE49-F238E27FC236}">
                <a16:creationId xmlns:a16="http://schemas.microsoft.com/office/drawing/2014/main" id="{29161D8D-5DDF-41F8-A0C6-7FD02DC938A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39287" b="36807"/>
          <a:stretch/>
        </p:blipFill>
        <p:spPr>
          <a:xfrm>
            <a:off x="-2" y="10"/>
            <a:ext cx="1219200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107709-0049-4DB5-ADBB-B8404A4DCD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09608" y="1797772"/>
            <a:ext cx="4350327" cy="2807208"/>
          </a:xfrm>
        </p:spPr>
        <p:txBody>
          <a:bodyPr anchor="b">
            <a:noAutofit/>
          </a:bodyPr>
          <a:lstStyle/>
          <a:p>
            <a:pPr algn="l"/>
            <a:r>
              <a:rPr lang="en-GB" sz="3200" cap="none" spc="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entury Gothic" panose="020B0502020202020204" pitchFamily="34" charset="0"/>
              </a:rPr>
              <a:t>Ellie Harris (1902115)</a:t>
            </a:r>
            <a:br>
              <a:rPr lang="en-GB" sz="3200" cap="none" spc="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entury Gothic" panose="020B0502020202020204" pitchFamily="34" charset="0"/>
              </a:rPr>
            </a:br>
            <a:r>
              <a:rPr lang="en-GB" sz="3200" cap="none" spc="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entury Gothic" panose="020B0502020202020204" pitchFamily="34" charset="0"/>
              </a:rPr>
              <a:t>Digital and Material Process B2 Module</a:t>
            </a:r>
            <a:br>
              <a:rPr lang="en-GB" sz="3200" cap="none" spc="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entury Gothic" panose="020B0502020202020204" pitchFamily="34" charset="0"/>
              </a:rPr>
            </a:br>
            <a:r>
              <a:rPr lang="en-GB" sz="3200" cap="none" spc="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entury Gothic" panose="020B0502020202020204" pitchFamily="34" charset="0"/>
              </a:rPr>
              <a:t> (M4X02220)</a:t>
            </a:r>
            <a:br>
              <a:rPr lang="en-GB" sz="3200" cap="none" spc="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entury Gothic" panose="020B0502020202020204" pitchFamily="34" charset="0"/>
              </a:rPr>
            </a:br>
            <a:r>
              <a:rPr lang="en-GB" sz="3200" cap="none" spc="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entury Gothic" panose="020B0502020202020204" pitchFamily="34" charset="0"/>
              </a:rPr>
              <a:t>18</a:t>
            </a:r>
            <a:r>
              <a:rPr lang="en-GB" sz="3200" cap="none" spc="0" baseline="3000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entury Gothic" panose="020B0502020202020204" pitchFamily="34" charset="0"/>
              </a:rPr>
              <a:t>th</a:t>
            </a:r>
            <a:r>
              <a:rPr lang="en-GB" sz="3200" cap="none" spc="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entury Gothic" panose="020B0502020202020204" pitchFamily="34" charset="0"/>
              </a:rPr>
              <a:t> May </a:t>
            </a:r>
          </a:p>
        </p:txBody>
      </p:sp>
    </p:spTree>
    <p:extLst>
      <p:ext uri="{BB962C8B-B14F-4D97-AF65-F5344CB8AC3E}">
        <p14:creationId xmlns:p14="http://schemas.microsoft.com/office/powerpoint/2010/main" val="10726927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10" y="93518"/>
            <a:ext cx="3837707" cy="1662541"/>
          </a:xfrm>
        </p:spPr>
        <p:txBody>
          <a:bodyPr>
            <a:normAutofit/>
          </a:bodyPr>
          <a:lstStyle/>
          <a:p>
            <a:r>
              <a:rPr lang="en-GB" sz="2500" dirty="0"/>
              <a:t>Original Colour Separation Artwork For Screen – Positive 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Substrate: White screen print paper</a:t>
            </a:r>
          </a:p>
          <a:p>
            <a:r>
              <a:rPr lang="en-GB" dirty="0"/>
              <a:t>23cm x 24cm</a:t>
            </a:r>
          </a:p>
          <a:p>
            <a:r>
              <a:rPr lang="en-GB" dirty="0"/>
              <a:t>Black outline drawing </a:t>
            </a:r>
          </a:p>
          <a:p>
            <a:r>
              <a:rPr lang="en-GB" dirty="0"/>
              <a:t>Using black felt pen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0AE38CA-958A-4EF0-A83B-080F01081C20}"/>
              </a:ext>
            </a:extLst>
          </p:cNvPr>
          <p:cNvSpPr/>
          <p:nvPr/>
        </p:nvSpPr>
        <p:spPr>
          <a:xfrm>
            <a:off x="270164" y="197427"/>
            <a:ext cx="7450281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60BB6D-8598-4FFE-ADB6-4A16D3E131F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 l="22659" r="30399" b="5901"/>
          <a:stretch/>
        </p:blipFill>
        <p:spPr>
          <a:xfrm>
            <a:off x="1278082" y="467591"/>
            <a:ext cx="5264727" cy="5643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481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10" y="93518"/>
            <a:ext cx="3837707" cy="1662541"/>
          </a:xfrm>
        </p:spPr>
        <p:txBody>
          <a:bodyPr>
            <a:normAutofit/>
          </a:bodyPr>
          <a:lstStyle/>
          <a:p>
            <a:r>
              <a:rPr lang="en-GB" sz="2500" dirty="0"/>
              <a:t>Original Colour Separation Artwork For Screen -Negative 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Substrate: White screen print paper</a:t>
            </a:r>
          </a:p>
          <a:p>
            <a:r>
              <a:rPr lang="en-GB" dirty="0"/>
              <a:t>24cm x 24cm </a:t>
            </a:r>
          </a:p>
          <a:p>
            <a:r>
              <a:rPr lang="en-GB" dirty="0"/>
              <a:t>Black infill drawing </a:t>
            </a:r>
          </a:p>
          <a:p>
            <a:r>
              <a:rPr lang="en-GB" dirty="0"/>
              <a:t>Using black felt pen </a:t>
            </a:r>
          </a:p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0AE38CA-958A-4EF0-A83B-080F01081C20}"/>
              </a:ext>
            </a:extLst>
          </p:cNvPr>
          <p:cNvSpPr/>
          <p:nvPr/>
        </p:nvSpPr>
        <p:spPr>
          <a:xfrm>
            <a:off x="270164" y="197427"/>
            <a:ext cx="7450281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34A4AF20-4A39-4F37-98A0-7F65A29CA7D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858" t="6364" r="24916" b="3182"/>
          <a:stretch/>
        </p:blipFill>
        <p:spPr>
          <a:xfrm>
            <a:off x="1074153" y="716972"/>
            <a:ext cx="5842301" cy="5382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674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8006195" y="19742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368" y="332510"/>
            <a:ext cx="3837708" cy="1398552"/>
          </a:xfrm>
        </p:spPr>
        <p:txBody>
          <a:bodyPr>
            <a:normAutofit fontScale="90000"/>
          </a:bodyPr>
          <a:lstStyle/>
          <a:p>
            <a:r>
              <a:rPr lang="en-GB" dirty="0"/>
              <a:t>Digital Re-Colouring of Colour Separation Artwork For Screen-Positive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153399" y="1663901"/>
            <a:ext cx="3567545" cy="4955110"/>
          </a:xfrm>
        </p:spPr>
        <p:txBody>
          <a:bodyPr/>
          <a:lstStyle/>
          <a:p>
            <a:r>
              <a:rPr lang="en-GB" dirty="0"/>
              <a:t>Substrate: photoshop</a:t>
            </a:r>
          </a:p>
          <a:p>
            <a:r>
              <a:rPr lang="en-GB" dirty="0"/>
              <a:t>Using original screen artwork </a:t>
            </a:r>
          </a:p>
          <a:p>
            <a:r>
              <a:rPr lang="en-GB" dirty="0"/>
              <a:t>Magic eraser tool to eliminate background </a:t>
            </a:r>
          </a:p>
          <a:p>
            <a:r>
              <a:rPr lang="en-GB" dirty="0"/>
              <a:t>Paint bucket to add neon pink to the design </a:t>
            </a:r>
          </a:p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0AE38CA-958A-4EF0-A83B-080F01081C20}"/>
              </a:ext>
            </a:extLst>
          </p:cNvPr>
          <p:cNvSpPr/>
          <p:nvPr/>
        </p:nvSpPr>
        <p:spPr>
          <a:xfrm>
            <a:off x="270164" y="197427"/>
            <a:ext cx="7450281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Content Placeholder 12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859602E2-D564-4BCA-BCFF-37DAFF1A5E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819" y="607392"/>
            <a:ext cx="5073024" cy="5334000"/>
          </a:xfrm>
        </p:spPr>
      </p:pic>
    </p:spTree>
    <p:extLst>
      <p:ext uri="{BB962C8B-B14F-4D97-AF65-F5344CB8AC3E}">
        <p14:creationId xmlns:p14="http://schemas.microsoft.com/office/powerpoint/2010/main" val="18610629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10" y="238992"/>
            <a:ext cx="3837707" cy="1662541"/>
          </a:xfrm>
        </p:spPr>
        <p:txBody>
          <a:bodyPr>
            <a:normAutofit fontScale="90000"/>
          </a:bodyPr>
          <a:lstStyle/>
          <a:p>
            <a:r>
              <a:rPr lang="en-GB" sz="2500" dirty="0"/>
              <a:t>Digital Re-Colouring of Colour Separation Artwork For Screen -Negative 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Substrate: photoshop</a:t>
            </a:r>
          </a:p>
          <a:p>
            <a:r>
              <a:rPr lang="en-GB" dirty="0"/>
              <a:t>Using original screen artwork </a:t>
            </a:r>
          </a:p>
          <a:p>
            <a:r>
              <a:rPr lang="en-GB" dirty="0"/>
              <a:t>Magic eraser tool to eliminate background </a:t>
            </a:r>
          </a:p>
          <a:p>
            <a:r>
              <a:rPr lang="en-GB" dirty="0"/>
              <a:t>Paint bucket to add orange to the design </a:t>
            </a:r>
          </a:p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0AE38CA-958A-4EF0-A83B-080F01081C20}"/>
              </a:ext>
            </a:extLst>
          </p:cNvPr>
          <p:cNvSpPr/>
          <p:nvPr/>
        </p:nvSpPr>
        <p:spPr>
          <a:xfrm>
            <a:off x="270164" y="197427"/>
            <a:ext cx="7450281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Content Placeholder 13" descr="A picture containing flower&#10;&#10;Description automatically generated">
            <a:extLst>
              <a:ext uri="{FF2B5EF4-FFF2-40B4-BE49-F238E27FC236}">
                <a16:creationId xmlns:a16="http://schemas.microsoft.com/office/drawing/2014/main" id="{E464E0E9-A8AA-4B33-B20F-282AAD53B6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7357" y="756328"/>
            <a:ext cx="5275895" cy="5334000"/>
          </a:xfrm>
        </p:spPr>
      </p:pic>
    </p:spTree>
    <p:extLst>
      <p:ext uri="{BB962C8B-B14F-4D97-AF65-F5344CB8AC3E}">
        <p14:creationId xmlns:p14="http://schemas.microsoft.com/office/powerpoint/2010/main" val="10753202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25295" y="238992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6559" y="-93515"/>
            <a:ext cx="3837707" cy="1662541"/>
          </a:xfrm>
        </p:spPr>
        <p:txBody>
          <a:bodyPr>
            <a:normAutofit/>
          </a:bodyPr>
          <a:lstStyle/>
          <a:p>
            <a:r>
              <a:rPr lang="en-GB" sz="2500" dirty="0"/>
              <a:t>Photograph of Screen-Printed sample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Substrate: Green Card </a:t>
            </a:r>
          </a:p>
          <a:p>
            <a:r>
              <a:rPr lang="en-GB" dirty="0"/>
              <a:t>24cm x 33cm </a:t>
            </a:r>
          </a:p>
          <a:p>
            <a:r>
              <a:rPr lang="en-GB" dirty="0"/>
              <a:t>Pale pink puff biner (block print)</a:t>
            </a:r>
          </a:p>
          <a:p>
            <a:r>
              <a:rPr lang="en-GB" dirty="0"/>
              <a:t>Green translucent binder @5% strength </a:t>
            </a:r>
          </a:p>
          <a:p>
            <a:r>
              <a:rPr lang="en-GB" dirty="0"/>
              <a:t>Printed in that order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0AE38CA-958A-4EF0-A83B-080F01081C20}"/>
              </a:ext>
            </a:extLst>
          </p:cNvPr>
          <p:cNvSpPr/>
          <p:nvPr/>
        </p:nvSpPr>
        <p:spPr>
          <a:xfrm>
            <a:off x="270164" y="197427"/>
            <a:ext cx="5374079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89F2C39-48D0-4A33-A86E-3B500332B6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 t="487" r="2455" b="4576"/>
          <a:stretch/>
        </p:blipFill>
        <p:spPr>
          <a:xfrm>
            <a:off x="902276" y="647698"/>
            <a:ext cx="4000500" cy="5306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75952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10" y="238992"/>
            <a:ext cx="3837707" cy="1662541"/>
          </a:xfrm>
        </p:spPr>
        <p:txBody>
          <a:bodyPr>
            <a:normAutofit/>
          </a:bodyPr>
          <a:lstStyle/>
          <a:p>
            <a:r>
              <a:rPr lang="en-GB" sz="2500" dirty="0"/>
              <a:t>Colour Separation Artwork Re-Worked to Repeat Pattern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Substrate: Photoshop</a:t>
            </a:r>
          </a:p>
          <a:p>
            <a:r>
              <a:rPr lang="en-GB" dirty="0"/>
              <a:t>recoloured separation artwork positive </a:t>
            </a:r>
          </a:p>
          <a:p>
            <a:r>
              <a:rPr lang="en-GB" dirty="0"/>
              <a:t>Repeat pattern using define pattern tool</a:t>
            </a:r>
          </a:p>
          <a:p>
            <a:r>
              <a:rPr lang="en-GB" dirty="0"/>
              <a:t>X2 using colours from digital re colouring artwork </a:t>
            </a:r>
          </a:p>
          <a:p>
            <a:r>
              <a:rPr lang="en-GB" dirty="0"/>
              <a:t>Added pale background colour of pale yellow</a:t>
            </a:r>
          </a:p>
          <a:p>
            <a:r>
              <a:rPr lang="en-GB" dirty="0"/>
              <a:t>Using new layer and paint bucket tool </a:t>
            </a:r>
          </a:p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0AE38CA-958A-4EF0-A83B-080F01081C20}"/>
              </a:ext>
            </a:extLst>
          </p:cNvPr>
          <p:cNvSpPr/>
          <p:nvPr/>
        </p:nvSpPr>
        <p:spPr>
          <a:xfrm>
            <a:off x="270166" y="197427"/>
            <a:ext cx="4977244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A573861-A9C0-4107-97E9-FCEBD375D8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85" y="401583"/>
            <a:ext cx="4251113" cy="6013269"/>
          </a:xfrm>
        </p:spPr>
      </p:pic>
    </p:spTree>
    <p:extLst>
      <p:ext uri="{BB962C8B-B14F-4D97-AF65-F5344CB8AC3E}">
        <p14:creationId xmlns:p14="http://schemas.microsoft.com/office/powerpoint/2010/main" val="16012961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8004658" y="197426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6559" y="197426"/>
            <a:ext cx="3837707" cy="1484945"/>
          </a:xfrm>
        </p:spPr>
        <p:txBody>
          <a:bodyPr>
            <a:normAutofit/>
          </a:bodyPr>
          <a:lstStyle/>
          <a:p>
            <a:r>
              <a:rPr lang="en-GB" sz="2500" dirty="0"/>
              <a:t>Colour Separation Artwork Re-Worked to Repeat Pattern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Substrate: photoshop</a:t>
            </a:r>
          </a:p>
          <a:p>
            <a:r>
              <a:rPr lang="en-GB" dirty="0"/>
              <a:t>X1 Using modified digital Re-colouring of colour separation artwork for screen negative in purple, filled the gaps on outer leaves to create depth for colour applied on top</a:t>
            </a:r>
          </a:p>
          <a:p>
            <a:r>
              <a:rPr lang="en-GB" dirty="0"/>
              <a:t>X1 Using original digital Re-colouring of colour separation artwork for screen negative in orange, applied over the top to show definition and create 3d effect </a:t>
            </a:r>
          </a:p>
          <a:p>
            <a:r>
              <a:rPr lang="en-GB" dirty="0"/>
              <a:t>Digital Re-colouring of colour separation artwork for screen positive in neon pink off centred to create 3d effect </a:t>
            </a:r>
          </a:p>
          <a:p>
            <a:r>
              <a:rPr lang="en-GB" dirty="0"/>
              <a:t>Light grey dot repeat pattern</a:t>
            </a:r>
          </a:p>
          <a:p>
            <a:r>
              <a:rPr lang="en-GB" dirty="0"/>
              <a:t>Navy background colour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06DA542-2F22-47A6-8260-78BBF9F66F0B}"/>
              </a:ext>
            </a:extLst>
          </p:cNvPr>
          <p:cNvSpPr/>
          <p:nvPr/>
        </p:nvSpPr>
        <p:spPr>
          <a:xfrm>
            <a:off x="349634" y="197426"/>
            <a:ext cx="5070763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Content Placeholder 7">
            <a:extLst>
              <a:ext uri="{FF2B5EF4-FFF2-40B4-BE49-F238E27FC236}">
                <a16:creationId xmlns:a16="http://schemas.microsoft.com/office/drawing/2014/main" id="{A94EA859-D241-4B4B-A596-2E12012724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834" y="381429"/>
            <a:ext cx="4098713" cy="5797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128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10" y="238992"/>
            <a:ext cx="3837707" cy="1662541"/>
          </a:xfrm>
        </p:spPr>
        <p:txBody>
          <a:bodyPr>
            <a:normAutofit/>
          </a:bodyPr>
          <a:lstStyle/>
          <a:p>
            <a:r>
              <a:rPr lang="en-GB" sz="2500" dirty="0"/>
              <a:t>Colour Separation Artwork Re-Worked to Repeat Pattern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Substrate: Photoshop</a:t>
            </a:r>
          </a:p>
          <a:p>
            <a:r>
              <a:rPr lang="en-GB" dirty="0"/>
              <a:t>Using difference tool to subtract and blend colour from the base </a:t>
            </a:r>
          </a:p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0AE38CA-958A-4EF0-A83B-080F01081C20}"/>
              </a:ext>
            </a:extLst>
          </p:cNvPr>
          <p:cNvSpPr/>
          <p:nvPr/>
        </p:nvSpPr>
        <p:spPr>
          <a:xfrm>
            <a:off x="270164" y="197427"/>
            <a:ext cx="5164281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A picture containing fabric, room, rug&#10;&#10;Description automatically generated">
            <a:extLst>
              <a:ext uri="{FF2B5EF4-FFF2-40B4-BE49-F238E27FC236}">
                <a16:creationId xmlns:a16="http://schemas.microsoft.com/office/drawing/2014/main" id="{81B30720-FE28-4B2E-A88B-1AD00F5DE9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634" y="452138"/>
            <a:ext cx="4200998" cy="5942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55883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464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185322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2510" y="238991"/>
            <a:ext cx="4239490" cy="1150419"/>
          </a:xfrm>
        </p:spPr>
        <p:txBody>
          <a:bodyPr>
            <a:normAutofit/>
          </a:bodyPr>
          <a:lstStyle/>
          <a:p>
            <a:r>
              <a:rPr lang="en-GB" sz="2500" dirty="0"/>
              <a:t>New Zeitgeist Brief</a:t>
            </a:r>
            <a:br>
              <a:rPr lang="en-GB" sz="2500" dirty="0"/>
            </a:br>
            <a:r>
              <a:rPr lang="en-GB" sz="2500" dirty="0"/>
              <a:t>Digital repeat wallpaper 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Substrate: Photoshop </a:t>
            </a:r>
          </a:p>
          <a:p>
            <a:r>
              <a:rPr lang="en-GB" dirty="0"/>
              <a:t>Hand drawn on photoshop tiger</a:t>
            </a:r>
          </a:p>
          <a:p>
            <a:r>
              <a:rPr lang="en-GB" dirty="0"/>
              <a:t>Hand drawn leaf from image taken from </a:t>
            </a:r>
            <a:r>
              <a:rPr lang="en-GB" dirty="0" err="1"/>
              <a:t>plantasia</a:t>
            </a:r>
            <a:r>
              <a:rPr lang="en-GB" dirty="0"/>
              <a:t> </a:t>
            </a:r>
          </a:p>
          <a:p>
            <a:r>
              <a:rPr lang="en-GB" dirty="0"/>
              <a:t>Using transform tool reflected the leaf to create a repeat pattern and added tiger </a:t>
            </a:r>
          </a:p>
          <a:p>
            <a:r>
              <a:rPr lang="en-GB" dirty="0"/>
              <a:t>Outlined and filled using paint of leaf design to create shadow repeat pattern to add depth into background </a:t>
            </a:r>
          </a:p>
          <a:p>
            <a:r>
              <a:rPr lang="en-GB" dirty="0"/>
              <a:t>Background colour pale green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402D36-9831-4E7B-B599-555422C674BF}"/>
              </a:ext>
            </a:extLst>
          </p:cNvPr>
          <p:cNvSpPr/>
          <p:nvPr/>
        </p:nvSpPr>
        <p:spPr>
          <a:xfrm>
            <a:off x="323976" y="131225"/>
            <a:ext cx="3837708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Content Placeholder 5" descr="A picture containing clothing, fabric&#10;&#10;Description automatically generated">
            <a:extLst>
              <a:ext uri="{FF2B5EF4-FFF2-40B4-BE49-F238E27FC236}">
                <a16:creationId xmlns:a16="http://schemas.microsoft.com/office/drawing/2014/main" id="{8227CFE8-D59F-4039-BB7C-3B8CD0CCE1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058" y="238991"/>
            <a:ext cx="2897207" cy="6206049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D25E294-06CF-46B8-B4F4-E742C51526AB}"/>
              </a:ext>
            </a:extLst>
          </p:cNvPr>
          <p:cNvSpPr/>
          <p:nvPr/>
        </p:nvSpPr>
        <p:spPr>
          <a:xfrm>
            <a:off x="4348723" y="685800"/>
            <a:ext cx="3377913" cy="2193078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7702324-B7F3-4097-A422-9FE1A6FF3E1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954" t="32549" r="43050" b="39117"/>
          <a:stretch/>
        </p:blipFill>
        <p:spPr>
          <a:xfrm>
            <a:off x="4671016" y="921727"/>
            <a:ext cx="2733326" cy="1721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48357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4793" y="-244205"/>
            <a:ext cx="3837707" cy="1662541"/>
          </a:xfrm>
        </p:spPr>
        <p:txBody>
          <a:bodyPr>
            <a:normAutofit/>
          </a:bodyPr>
          <a:lstStyle/>
          <a:p>
            <a:r>
              <a:rPr lang="de-DE" sz="2400" dirty="0"/>
              <a:t>New Zeitgeist Brief</a:t>
            </a:r>
            <a:br>
              <a:rPr lang="de-DE" sz="2400" dirty="0"/>
            </a:br>
            <a:r>
              <a:rPr lang="de-DE" sz="2400" dirty="0"/>
              <a:t>Digital repeat wallpaper </a:t>
            </a:r>
            <a:br>
              <a:rPr lang="de-DE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Substrate: Photoshop</a:t>
            </a:r>
          </a:p>
          <a:p>
            <a:r>
              <a:rPr lang="en-GB" dirty="0"/>
              <a:t>Photograph taken from </a:t>
            </a:r>
            <a:r>
              <a:rPr lang="en-GB" dirty="0" err="1"/>
              <a:t>plantasia</a:t>
            </a:r>
            <a:r>
              <a:rPr lang="en-GB" dirty="0"/>
              <a:t> and drawn on photoshop using paint bucket and pen tool</a:t>
            </a:r>
          </a:p>
          <a:p>
            <a:r>
              <a:rPr lang="en-GB" dirty="0"/>
              <a:t>Motif created on photoshop by overlaying designs and repeated using define tool</a:t>
            </a:r>
          </a:p>
          <a:p>
            <a:r>
              <a:rPr lang="en-GB" dirty="0"/>
              <a:t>Animal designs drawn from images online </a:t>
            </a:r>
          </a:p>
          <a:p>
            <a:r>
              <a:rPr lang="en-GB" dirty="0"/>
              <a:t>Using reflected leaf design in background to create depth</a:t>
            </a:r>
          </a:p>
          <a:p>
            <a:r>
              <a:rPr lang="en-GB" dirty="0"/>
              <a:t>Black brush stroke repeat pattern added to background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0AE38CA-958A-4EF0-A83B-080F01081C20}"/>
              </a:ext>
            </a:extLst>
          </p:cNvPr>
          <p:cNvSpPr/>
          <p:nvPr/>
        </p:nvSpPr>
        <p:spPr>
          <a:xfrm>
            <a:off x="270165" y="197427"/>
            <a:ext cx="3636817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A807B51-2209-42E3-8E18-917D781EC9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049" y="306055"/>
            <a:ext cx="2834861" cy="6072499"/>
          </a:xfr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AD2A87E-A488-48C1-991F-1AA8460A0D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0901" y="212537"/>
            <a:ext cx="3457705" cy="238274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140699E-0435-4563-B0AF-AD146603195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1347" t="26626" r="47037" b="27353"/>
          <a:stretch/>
        </p:blipFill>
        <p:spPr>
          <a:xfrm>
            <a:off x="6062023" y="403886"/>
            <a:ext cx="1381192" cy="196042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EED0B39-06E7-418E-BD78-60869041399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1347" t="25731" r="47037" b="25980"/>
          <a:stretch/>
        </p:blipFill>
        <p:spPr>
          <a:xfrm>
            <a:off x="4468900" y="403886"/>
            <a:ext cx="1321120" cy="196754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1390161-E2AB-4644-BC7F-C3B41CD3DE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59879" y="3245389"/>
            <a:ext cx="3182314" cy="313316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20CFDB9-C0A7-482B-8F0A-EEB999CB8E3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4876" t="24706" r="38603" b="23137"/>
          <a:stretch/>
        </p:blipFill>
        <p:spPr>
          <a:xfrm>
            <a:off x="4640661" y="3508998"/>
            <a:ext cx="2620750" cy="2495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7766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464" y="1"/>
            <a:ext cx="12192000" cy="685799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70F933C-0968-4655-9662-36DDAC4A2A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4457" y="131226"/>
            <a:ext cx="3158002" cy="642158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8987" y="0"/>
            <a:ext cx="3837707" cy="1662541"/>
          </a:xfrm>
        </p:spPr>
        <p:txBody>
          <a:bodyPr>
            <a:normAutofit fontScale="90000"/>
          </a:bodyPr>
          <a:lstStyle/>
          <a:p>
            <a:r>
              <a:rPr lang="de-DE" sz="2500" dirty="0"/>
              <a:t>New Zeitgeist Brief</a:t>
            </a:r>
            <a:br>
              <a:rPr lang="de-DE" sz="2500" dirty="0"/>
            </a:br>
            <a:r>
              <a:rPr lang="de-DE" sz="2500" dirty="0"/>
              <a:t>Digital repeat wallpaper </a:t>
            </a:r>
            <a:br>
              <a:rPr lang="de-DE" sz="2500" dirty="0"/>
            </a:b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72699" y="1599248"/>
            <a:ext cx="3650284" cy="5034871"/>
          </a:xfrm>
        </p:spPr>
        <p:txBody>
          <a:bodyPr/>
          <a:lstStyle/>
          <a:p>
            <a:r>
              <a:rPr lang="en-GB" dirty="0"/>
              <a:t>Substrate: Photoshop</a:t>
            </a:r>
          </a:p>
          <a:p>
            <a:r>
              <a:rPr lang="en-GB" dirty="0"/>
              <a:t>Primary photograph of leaf</a:t>
            </a:r>
          </a:p>
          <a:p>
            <a:r>
              <a:rPr lang="en-GB" dirty="0"/>
              <a:t>Create pattern in tile 26.5cm x26.5cm</a:t>
            </a:r>
          </a:p>
          <a:p>
            <a:r>
              <a:rPr lang="en-GB" dirty="0"/>
              <a:t>Repeated leaf design added hand drawn in photoshop flower heads</a:t>
            </a:r>
          </a:p>
          <a:p>
            <a:r>
              <a:rPr lang="en-GB" dirty="0"/>
              <a:t>Repeated outline design of leaf in white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402D36-9831-4E7B-B599-555422C674BF}"/>
              </a:ext>
            </a:extLst>
          </p:cNvPr>
          <p:cNvSpPr/>
          <p:nvPr/>
        </p:nvSpPr>
        <p:spPr>
          <a:xfrm>
            <a:off x="323976" y="131225"/>
            <a:ext cx="3837708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 picture containing shirt&#10;&#10;Description automatically generated">
            <a:extLst>
              <a:ext uri="{FF2B5EF4-FFF2-40B4-BE49-F238E27FC236}">
                <a16:creationId xmlns:a16="http://schemas.microsoft.com/office/drawing/2014/main" id="{2A2ECD06-DB22-4FD4-9B66-5356F156F1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749" y="305193"/>
            <a:ext cx="2972161" cy="603681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F76513F-A3FD-4272-8636-EA0AB02DEA8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427" t="13922" r="32727" b="10196"/>
          <a:stretch/>
        </p:blipFill>
        <p:spPr>
          <a:xfrm>
            <a:off x="4843113" y="3464766"/>
            <a:ext cx="2660690" cy="264721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B521183-B450-4782-9259-91059C46449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7599" t="31987" r="43508" b="23729"/>
          <a:stretch/>
        </p:blipFill>
        <p:spPr>
          <a:xfrm>
            <a:off x="4843112" y="305192"/>
            <a:ext cx="2660691" cy="2718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3841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464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10" y="0"/>
            <a:ext cx="3837707" cy="1662541"/>
          </a:xfrm>
        </p:spPr>
        <p:txBody>
          <a:bodyPr>
            <a:normAutofit fontScale="90000"/>
          </a:bodyPr>
          <a:lstStyle/>
          <a:p>
            <a:r>
              <a:rPr lang="de-DE" sz="2500" dirty="0"/>
              <a:t>New Zeitgeist Brief</a:t>
            </a:r>
            <a:br>
              <a:rPr lang="de-DE" sz="2500" dirty="0"/>
            </a:br>
            <a:r>
              <a:rPr lang="de-DE" sz="2500" dirty="0"/>
              <a:t>Digital repeat wallpaper </a:t>
            </a:r>
            <a:br>
              <a:rPr lang="de-DE" sz="2500" dirty="0"/>
            </a:b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Substrate: photoshop </a:t>
            </a:r>
          </a:p>
          <a:p>
            <a:r>
              <a:rPr lang="en-GB" dirty="0"/>
              <a:t>Photograph of leaf through primary research hand drawn in photoshop using eyedropper tool, paint bucket and pen tool</a:t>
            </a:r>
          </a:p>
          <a:p>
            <a:r>
              <a:rPr lang="en-GB" dirty="0"/>
              <a:t>White outline of leaf design using brush tool</a:t>
            </a:r>
          </a:p>
          <a:p>
            <a:r>
              <a:rPr lang="en-GB" dirty="0"/>
              <a:t>Added over leaf design to create depth  </a:t>
            </a:r>
          </a:p>
          <a:p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402D36-9831-4E7B-B599-555422C674BF}"/>
              </a:ext>
            </a:extLst>
          </p:cNvPr>
          <p:cNvSpPr/>
          <p:nvPr/>
        </p:nvSpPr>
        <p:spPr>
          <a:xfrm>
            <a:off x="323976" y="131225"/>
            <a:ext cx="3837708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A picture containing clothing, fabric&#10;&#10;Description automatically generated">
            <a:extLst>
              <a:ext uri="{FF2B5EF4-FFF2-40B4-BE49-F238E27FC236}">
                <a16:creationId xmlns:a16="http://schemas.microsoft.com/office/drawing/2014/main" id="{9235870A-9504-4B9A-B6A9-84317C4667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695" y="238992"/>
            <a:ext cx="2870078" cy="6147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7202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464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10" y="48360"/>
            <a:ext cx="3837707" cy="1662541"/>
          </a:xfrm>
        </p:spPr>
        <p:txBody>
          <a:bodyPr>
            <a:normAutofit fontScale="90000"/>
          </a:bodyPr>
          <a:lstStyle/>
          <a:p>
            <a:r>
              <a:rPr lang="de-DE" sz="2500" dirty="0"/>
              <a:t>New Zeitgeist Brief</a:t>
            </a:r>
            <a:br>
              <a:rPr lang="de-DE" sz="2500" dirty="0"/>
            </a:br>
            <a:r>
              <a:rPr lang="de-DE" sz="2500" dirty="0"/>
              <a:t>Digital repeat wallpaper </a:t>
            </a:r>
            <a:br>
              <a:rPr lang="de-DE" sz="2500" dirty="0"/>
            </a:b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Substrate: Photoshop</a:t>
            </a:r>
          </a:p>
          <a:p>
            <a:r>
              <a:rPr lang="en-GB" dirty="0"/>
              <a:t>Hand drawn in photoshop tropical leaves using brush tool and paint bucket </a:t>
            </a:r>
          </a:p>
          <a:p>
            <a:r>
              <a:rPr lang="en-GB" dirty="0"/>
              <a:t>Repeated in tile 26.5cm x 26.5cm</a:t>
            </a:r>
          </a:p>
          <a:p>
            <a:r>
              <a:rPr lang="en-GB" dirty="0"/>
              <a:t>Grey background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402D36-9831-4E7B-B599-555422C674BF}"/>
              </a:ext>
            </a:extLst>
          </p:cNvPr>
          <p:cNvSpPr/>
          <p:nvPr/>
        </p:nvSpPr>
        <p:spPr>
          <a:xfrm>
            <a:off x="323976" y="131225"/>
            <a:ext cx="3837708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A picture containing fabric, flower&#10;&#10;Description automatically generated">
            <a:extLst>
              <a:ext uri="{FF2B5EF4-FFF2-40B4-BE49-F238E27FC236}">
                <a16:creationId xmlns:a16="http://schemas.microsoft.com/office/drawing/2014/main" id="{24D40108-1AC1-4571-B97B-E30E72C121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489" y="305193"/>
            <a:ext cx="2859068" cy="612672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C7DEC85-E6F3-4754-BDEC-E3AB84C995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9015" y="1340546"/>
            <a:ext cx="3253969" cy="38164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8A241F8-D801-44AE-9383-D5E3299214D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691" t="13962" r="33072" b="10604"/>
          <a:stretch/>
        </p:blipFill>
        <p:spPr>
          <a:xfrm>
            <a:off x="4754991" y="1901533"/>
            <a:ext cx="2642311" cy="2645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2522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464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  <a:ln>
            <a:solidFill>
              <a:srgbClr val="EF7DC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09" y="67067"/>
            <a:ext cx="3837707" cy="1662541"/>
          </a:xfrm>
        </p:spPr>
        <p:txBody>
          <a:bodyPr>
            <a:normAutofit fontScale="90000"/>
          </a:bodyPr>
          <a:lstStyle/>
          <a:p>
            <a:r>
              <a:rPr lang="de-DE" sz="2500" dirty="0"/>
              <a:t>New Zeitgeist Brief</a:t>
            </a:r>
            <a:br>
              <a:rPr lang="de-DE" sz="2500" dirty="0"/>
            </a:br>
            <a:r>
              <a:rPr lang="de-DE" sz="2500" dirty="0"/>
              <a:t>Digital repeat wallpaper </a:t>
            </a:r>
            <a:br>
              <a:rPr lang="de-DE" sz="2500" dirty="0"/>
            </a:b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Substrate: photoshop</a:t>
            </a:r>
          </a:p>
          <a:p>
            <a:r>
              <a:rPr lang="en-GB" dirty="0"/>
              <a:t>Modified previous repeat pattern </a:t>
            </a:r>
          </a:p>
          <a:p>
            <a:r>
              <a:rPr lang="en-GB" dirty="0"/>
              <a:t>Adding neon pink reflected leaf </a:t>
            </a:r>
          </a:p>
          <a:p>
            <a:r>
              <a:rPr lang="en-GB" dirty="0"/>
              <a:t>Adding depth on turquoise leaf </a:t>
            </a:r>
          </a:p>
          <a:p>
            <a:r>
              <a:rPr lang="en-GB" dirty="0"/>
              <a:t>Adding white spot background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402D36-9831-4E7B-B599-555422C674BF}"/>
              </a:ext>
            </a:extLst>
          </p:cNvPr>
          <p:cNvSpPr/>
          <p:nvPr/>
        </p:nvSpPr>
        <p:spPr>
          <a:xfrm>
            <a:off x="323976" y="131225"/>
            <a:ext cx="3837708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A close up of a flower&#10;&#10;Description automatically generated">
            <a:extLst>
              <a:ext uri="{FF2B5EF4-FFF2-40B4-BE49-F238E27FC236}">
                <a16:creationId xmlns:a16="http://schemas.microsoft.com/office/drawing/2014/main" id="{4EED2726-30B1-4003-8526-81FD55C744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532" y="238992"/>
            <a:ext cx="2894837" cy="6203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5608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  <a:ln>
            <a:solidFill>
              <a:srgbClr val="EF7DC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6559" y="-11344"/>
            <a:ext cx="3837707" cy="1662541"/>
          </a:xfrm>
        </p:spPr>
        <p:txBody>
          <a:bodyPr>
            <a:normAutofit fontScale="90000"/>
          </a:bodyPr>
          <a:lstStyle/>
          <a:p>
            <a:r>
              <a:rPr lang="de-DE" sz="2500" dirty="0"/>
              <a:t>New Zeitgeist Brief</a:t>
            </a:r>
            <a:br>
              <a:rPr lang="de-DE" sz="2500" dirty="0"/>
            </a:br>
            <a:r>
              <a:rPr lang="de-DE" sz="2500" dirty="0"/>
              <a:t>Digital repeat wallpaper </a:t>
            </a:r>
            <a:br>
              <a:rPr lang="de-DE" sz="2500" dirty="0"/>
            </a:b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Substrate: photoshop</a:t>
            </a:r>
          </a:p>
          <a:p>
            <a:r>
              <a:rPr lang="en-GB" dirty="0"/>
              <a:t>Original tile 26.5cm x 26.5cm created from primary photograph, changed hue to create turquoise palette</a:t>
            </a:r>
          </a:p>
          <a:p>
            <a:r>
              <a:rPr lang="en-GB" dirty="0"/>
              <a:t>Repeated the image using define tool </a:t>
            </a:r>
          </a:p>
          <a:p>
            <a:r>
              <a:rPr lang="en-GB" dirty="0"/>
              <a:t>Changed colours of leaves to distort eye from repeat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0AE38CA-958A-4EF0-A83B-080F01081C20}"/>
              </a:ext>
            </a:extLst>
          </p:cNvPr>
          <p:cNvSpPr/>
          <p:nvPr/>
        </p:nvSpPr>
        <p:spPr>
          <a:xfrm>
            <a:off x="270165" y="197427"/>
            <a:ext cx="3325090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Content Placeholder 5" descr="A close up of a flower&#10;&#10;Description automatically generated">
            <a:extLst>
              <a:ext uri="{FF2B5EF4-FFF2-40B4-BE49-F238E27FC236}">
                <a16:creationId xmlns:a16="http://schemas.microsoft.com/office/drawing/2014/main" id="{4FE9A135-5F5B-437F-B763-4210FBA84C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356" y="476109"/>
            <a:ext cx="2751735" cy="5894437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4E3BFB3-86BB-4D36-9544-5EF1ECB06E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9891" y="1584137"/>
            <a:ext cx="3258524" cy="350939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EA46F2A-B8E5-408E-B5FF-2FD51D679AC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064" t="23099" r="39325" b="19705"/>
          <a:stretch/>
        </p:blipFill>
        <p:spPr>
          <a:xfrm>
            <a:off x="4253285" y="1901533"/>
            <a:ext cx="2751736" cy="2789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016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464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  <a:ln>
            <a:solidFill>
              <a:srgbClr val="EF7DC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10" y="-11344"/>
            <a:ext cx="3837707" cy="1662541"/>
          </a:xfrm>
        </p:spPr>
        <p:txBody>
          <a:bodyPr>
            <a:normAutofit fontScale="90000"/>
          </a:bodyPr>
          <a:lstStyle/>
          <a:p>
            <a:r>
              <a:rPr lang="de-DE" sz="2500" dirty="0"/>
              <a:t>New Zeitgeist Brief</a:t>
            </a:r>
            <a:br>
              <a:rPr lang="de-DE" sz="2500" dirty="0"/>
            </a:br>
            <a:r>
              <a:rPr lang="de-DE" sz="2500" dirty="0"/>
              <a:t>Digital repeat wallpaper </a:t>
            </a:r>
            <a:br>
              <a:rPr lang="de-DE" sz="2500" dirty="0"/>
            </a:b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Using tile from previous slide </a:t>
            </a:r>
          </a:p>
          <a:p>
            <a:r>
              <a:rPr lang="en-GB" dirty="0"/>
              <a:t>Transform tool and flipped horizontally  to create straight repeat </a:t>
            </a:r>
          </a:p>
          <a:p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402D36-9831-4E7B-B599-555422C674BF}"/>
              </a:ext>
            </a:extLst>
          </p:cNvPr>
          <p:cNvSpPr/>
          <p:nvPr/>
        </p:nvSpPr>
        <p:spPr>
          <a:xfrm>
            <a:off x="323976" y="131225"/>
            <a:ext cx="3837708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A picture containing clothing, fabric&#10;&#10;Description automatically generated">
            <a:extLst>
              <a:ext uri="{FF2B5EF4-FFF2-40B4-BE49-F238E27FC236}">
                <a16:creationId xmlns:a16="http://schemas.microsoft.com/office/drawing/2014/main" id="{B588F736-DC34-4D5E-AC50-135E87D7C2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132" y="305193"/>
            <a:ext cx="2849296" cy="6103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5449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464" y="1"/>
            <a:ext cx="12192000" cy="68579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10F4BE3-87EF-4249-8E5A-0E659F84FF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6195" y="131226"/>
            <a:ext cx="2703475" cy="642158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  <a:ln>
            <a:solidFill>
              <a:srgbClr val="EF7DC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10" y="-446808"/>
            <a:ext cx="3837707" cy="1662541"/>
          </a:xfrm>
        </p:spPr>
        <p:txBody>
          <a:bodyPr>
            <a:normAutofit/>
          </a:bodyPr>
          <a:lstStyle/>
          <a:p>
            <a:r>
              <a:rPr lang="en-GB" sz="2500" dirty="0"/>
              <a:t>Digital repeat pattern 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Inspired from photograph plant in Amsterdam </a:t>
            </a:r>
          </a:p>
          <a:p>
            <a:r>
              <a:rPr lang="en-GB" dirty="0"/>
              <a:t>Outlined image using brush tool and paint bucket </a:t>
            </a:r>
          </a:p>
          <a:p>
            <a:r>
              <a:rPr lang="en-GB" dirty="0"/>
              <a:t>Filled design using paint bucket in coral colour </a:t>
            </a:r>
          </a:p>
          <a:p>
            <a:r>
              <a:rPr lang="en-GB" dirty="0"/>
              <a:t>Outline image added in pink to overlay coral for depth </a:t>
            </a:r>
          </a:p>
          <a:p>
            <a:r>
              <a:rPr lang="en-GB" dirty="0"/>
              <a:t>Background of green with purple dot repeat pattern</a:t>
            </a:r>
          </a:p>
          <a:p>
            <a:r>
              <a:rPr lang="en-GB" dirty="0"/>
              <a:t>Flower repeat with black brush stroke pattern with yellow background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402D36-9831-4E7B-B599-555422C674BF}"/>
              </a:ext>
            </a:extLst>
          </p:cNvPr>
          <p:cNvSpPr/>
          <p:nvPr/>
        </p:nvSpPr>
        <p:spPr>
          <a:xfrm>
            <a:off x="323976" y="131225"/>
            <a:ext cx="3837708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A close up of a flower&#10;&#10;Description automatically generated">
            <a:extLst>
              <a:ext uri="{FF2B5EF4-FFF2-40B4-BE49-F238E27FC236}">
                <a16:creationId xmlns:a16="http://schemas.microsoft.com/office/drawing/2014/main" id="{642220B3-77A4-4FF3-A70A-03FDCFBA1A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909" y="305193"/>
            <a:ext cx="3269842" cy="611638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C92AE2F-1A58-4D6A-9338-CF929953C9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9713" y="460152"/>
            <a:ext cx="1946462" cy="25952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2DA7920-B8D9-40DB-B6CD-E74823B0EBB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6144" t="18039" r="42070" b="14805"/>
          <a:stretch/>
        </p:blipFill>
        <p:spPr>
          <a:xfrm>
            <a:off x="5094913" y="3429000"/>
            <a:ext cx="2002173" cy="2820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5162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464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10" y="-184672"/>
            <a:ext cx="3837707" cy="1662541"/>
          </a:xfrm>
        </p:spPr>
        <p:txBody>
          <a:bodyPr>
            <a:normAutofit/>
          </a:bodyPr>
          <a:lstStyle/>
          <a:p>
            <a:r>
              <a:rPr lang="en-GB" sz="2500" dirty="0"/>
              <a:t>Digital repeat pattern 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From session in studio looking at plants in front of us and cut them out using sugar paper</a:t>
            </a:r>
          </a:p>
          <a:p>
            <a:r>
              <a:rPr lang="en-GB" dirty="0"/>
              <a:t>Took design and created repeat pattern on photoshop using original colour of hot pink</a:t>
            </a:r>
          </a:p>
          <a:p>
            <a:r>
              <a:rPr lang="en-GB" dirty="0"/>
              <a:t>Used the same process but in white and repeated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402D36-9831-4E7B-B599-555422C674BF}"/>
              </a:ext>
            </a:extLst>
          </p:cNvPr>
          <p:cNvSpPr/>
          <p:nvPr/>
        </p:nvSpPr>
        <p:spPr>
          <a:xfrm>
            <a:off x="323976" y="131225"/>
            <a:ext cx="3837708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C07B007-07B6-4321-90DB-7C35B6A392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8648" y="131225"/>
            <a:ext cx="3158518" cy="334253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A17B90C-7ED8-4DA9-AD96-5DEEC03588A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558" t="13727" r="32726" b="10294"/>
          <a:stretch/>
        </p:blipFill>
        <p:spPr>
          <a:xfrm>
            <a:off x="4700804" y="474803"/>
            <a:ext cx="2658593" cy="2655373"/>
          </a:xfrm>
          <a:prstGeom prst="rect">
            <a:avLst/>
          </a:prstGeom>
        </p:spPr>
      </p:pic>
      <p:pic>
        <p:nvPicPr>
          <p:cNvPr id="6" name="Picture 5" descr="A picture containing red, sitting, curtain, large&#10;&#10;Description automatically generated">
            <a:extLst>
              <a:ext uri="{FF2B5EF4-FFF2-40B4-BE49-F238E27FC236}">
                <a16:creationId xmlns:a16="http://schemas.microsoft.com/office/drawing/2014/main" id="{B1FCB3E6-E2B6-4E00-AF15-7B27A34D684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17" r="8778"/>
          <a:stretch/>
        </p:blipFill>
        <p:spPr>
          <a:xfrm>
            <a:off x="649340" y="388785"/>
            <a:ext cx="3186980" cy="590646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7A037FC-730E-429C-BDD9-CDA839A9FB9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>
            <a:off x="4819100" y="3604979"/>
            <a:ext cx="2546871" cy="254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0035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464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09" y="-354279"/>
            <a:ext cx="3837707" cy="1662541"/>
          </a:xfrm>
        </p:spPr>
        <p:txBody>
          <a:bodyPr>
            <a:normAutofit/>
          </a:bodyPr>
          <a:lstStyle/>
          <a:p>
            <a:r>
              <a:rPr lang="en-GB" sz="2500" dirty="0"/>
              <a:t>Digital repeat pattern 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From session in studio looking at plants in front of us and cut them out using sugar paper</a:t>
            </a:r>
          </a:p>
          <a:p>
            <a:r>
              <a:rPr lang="en-GB" dirty="0"/>
              <a:t>Created a repeat pattern using outline of one of my designs</a:t>
            </a:r>
          </a:p>
          <a:p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402D36-9831-4E7B-B599-555422C674BF}"/>
              </a:ext>
            </a:extLst>
          </p:cNvPr>
          <p:cNvSpPr/>
          <p:nvPr/>
        </p:nvSpPr>
        <p:spPr>
          <a:xfrm>
            <a:off x="323976" y="131225"/>
            <a:ext cx="3837708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C07B007-07B6-4321-90DB-7C35B6A392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2176" y="1670750"/>
            <a:ext cx="3158518" cy="3342530"/>
          </a:xfrm>
          <a:prstGeom prst="rect">
            <a:avLst/>
          </a:prstGeom>
        </p:spPr>
      </p:pic>
      <p:pic>
        <p:nvPicPr>
          <p:cNvPr id="8" name="Picture 7" descr="A picture containing green, fabric, red, wearing&#10;&#10;Description automatically generated">
            <a:extLst>
              <a:ext uri="{FF2B5EF4-FFF2-40B4-BE49-F238E27FC236}">
                <a16:creationId xmlns:a16="http://schemas.microsoft.com/office/drawing/2014/main" id="{BCCA0FDA-3784-4430-B89D-930245EB2E9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862"/>
          <a:stretch/>
        </p:blipFill>
        <p:spPr>
          <a:xfrm>
            <a:off x="544112" y="407081"/>
            <a:ext cx="3316436" cy="592648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64B15BC-0DDE-4636-8B9F-1CC442A9640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453" t="13583" r="32727" b="10588"/>
          <a:stretch/>
        </p:blipFill>
        <p:spPr>
          <a:xfrm>
            <a:off x="4581599" y="1901533"/>
            <a:ext cx="2769324" cy="2867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0706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10" y="238992"/>
            <a:ext cx="3837707" cy="1662541"/>
          </a:xfrm>
        </p:spPr>
        <p:txBody>
          <a:bodyPr>
            <a:normAutofit/>
          </a:bodyPr>
          <a:lstStyle/>
          <a:p>
            <a:r>
              <a:rPr lang="en-GB" sz="2500" dirty="0"/>
              <a:t>Wallpaper design applied to an interior setting 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Substrate: Photoshop</a:t>
            </a:r>
          </a:p>
          <a:p>
            <a:r>
              <a:rPr lang="en-GB" dirty="0"/>
              <a:t>iStock image </a:t>
            </a:r>
          </a:p>
          <a:p>
            <a:r>
              <a:rPr lang="en-GB" dirty="0"/>
              <a:t>Using new zeitgeist brief wallpaper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0AE38CA-958A-4EF0-A83B-080F01081C20}"/>
              </a:ext>
            </a:extLst>
          </p:cNvPr>
          <p:cNvSpPr/>
          <p:nvPr/>
        </p:nvSpPr>
        <p:spPr>
          <a:xfrm>
            <a:off x="270164" y="197427"/>
            <a:ext cx="7450281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A chair sitting in front of a flower&#10;&#10;Description automatically generated">
            <a:extLst>
              <a:ext uri="{FF2B5EF4-FFF2-40B4-BE49-F238E27FC236}">
                <a16:creationId xmlns:a16="http://schemas.microsoft.com/office/drawing/2014/main" id="{3242E1FB-62B2-4F7A-B8D5-59F12343A7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2220" y="338752"/>
            <a:ext cx="5303272" cy="6186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3012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10" y="238992"/>
            <a:ext cx="3837707" cy="1662541"/>
          </a:xfrm>
        </p:spPr>
        <p:txBody>
          <a:bodyPr>
            <a:normAutofit/>
          </a:bodyPr>
          <a:lstStyle/>
          <a:p>
            <a:r>
              <a:rPr lang="en-GB" sz="2500" dirty="0"/>
              <a:t>Wallpaper design applied to an interior setting 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Created on photoshop</a:t>
            </a:r>
          </a:p>
          <a:p>
            <a:r>
              <a:rPr lang="en-GB" dirty="0"/>
              <a:t>Interior image found on Pinterest</a:t>
            </a:r>
          </a:p>
          <a:p>
            <a:r>
              <a:rPr lang="en-GB" dirty="0"/>
              <a:t>Using the magic eraser tool/eraser to remove background </a:t>
            </a:r>
          </a:p>
          <a:p>
            <a:r>
              <a:rPr lang="en-GB" dirty="0"/>
              <a:t>New layer added to apply wallpaper design </a:t>
            </a:r>
          </a:p>
          <a:p>
            <a:r>
              <a:rPr lang="en-GB" dirty="0"/>
              <a:t>Using distort tool to angle to image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0AE38CA-958A-4EF0-A83B-080F01081C20}"/>
              </a:ext>
            </a:extLst>
          </p:cNvPr>
          <p:cNvSpPr/>
          <p:nvPr/>
        </p:nvSpPr>
        <p:spPr>
          <a:xfrm>
            <a:off x="270164" y="197427"/>
            <a:ext cx="4570777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A bedroom with a bed and a window&#10;&#10;Description automatically generated">
            <a:extLst>
              <a:ext uri="{FF2B5EF4-FFF2-40B4-BE49-F238E27FC236}">
                <a16:creationId xmlns:a16="http://schemas.microsoft.com/office/drawing/2014/main" id="{B35050EF-00C5-4D19-8B38-71BDC4DDCF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131" y="530615"/>
            <a:ext cx="3955077" cy="5594520"/>
          </a:xfrm>
          <a:prstGeom prst="rect">
            <a:avLst/>
          </a:prstGeom>
        </p:spPr>
      </p:pic>
      <p:pic>
        <p:nvPicPr>
          <p:cNvPr id="7" name="Picture 6" descr="A picture containing large, dog, food&#10;&#10;Description automatically generated">
            <a:extLst>
              <a:ext uri="{FF2B5EF4-FFF2-40B4-BE49-F238E27FC236}">
                <a16:creationId xmlns:a16="http://schemas.microsoft.com/office/drawing/2014/main" id="{9D1E2E6E-5860-424A-9837-BCB1E10EC58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2" t="17451" r="32207" b="606"/>
          <a:stretch/>
        </p:blipFill>
        <p:spPr>
          <a:xfrm>
            <a:off x="5058013" y="1066799"/>
            <a:ext cx="2672224" cy="4803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7327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10" y="238992"/>
            <a:ext cx="3837707" cy="1662541"/>
          </a:xfrm>
        </p:spPr>
        <p:txBody>
          <a:bodyPr>
            <a:normAutofit/>
          </a:bodyPr>
          <a:lstStyle/>
          <a:p>
            <a:r>
              <a:rPr lang="en-GB" sz="2500" dirty="0"/>
              <a:t>Machine Stitch of Leaf Design </a:t>
            </a:r>
            <a:br>
              <a:rPr lang="en-GB" sz="2500" dirty="0"/>
            </a:br>
            <a:endParaRPr lang="en-GB" sz="25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Substate: Cotton </a:t>
            </a:r>
          </a:p>
          <a:p>
            <a:r>
              <a:rPr lang="en-GB" dirty="0"/>
              <a:t>12.5cm x 12.5cm</a:t>
            </a:r>
          </a:p>
          <a:p>
            <a:r>
              <a:rPr lang="en-GB" dirty="0"/>
              <a:t>Using 3x  polyester machine thread </a:t>
            </a:r>
          </a:p>
          <a:p>
            <a:r>
              <a:rPr lang="en-GB" dirty="0"/>
              <a:t>Using straight stitch to create line and detail 	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0AE38CA-958A-4EF0-A83B-080F01081C20}"/>
              </a:ext>
            </a:extLst>
          </p:cNvPr>
          <p:cNvSpPr/>
          <p:nvPr/>
        </p:nvSpPr>
        <p:spPr>
          <a:xfrm>
            <a:off x="270164" y="197427"/>
            <a:ext cx="7450281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B44C69-E258-49A7-814D-0925C6B6CED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14134" t="4610" r="16971" b="3935"/>
          <a:stretch/>
        </p:blipFill>
        <p:spPr>
          <a:xfrm>
            <a:off x="1503573" y="979715"/>
            <a:ext cx="4630528" cy="46101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0E7E68-0457-416D-B4B3-5DF2532B097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6729" b="72074" l="5142" r="94149">
                        <a14:foregroundMark x1="19681" y1="29787" x2="19681" y2="29787"/>
                        <a14:foregroundMark x1="10461" y1="29787" x2="26596" y2="31782"/>
                        <a14:foregroundMark x1="25177" y1="70346" x2="5674" y2="70612"/>
                        <a14:foregroundMark x1="5674" y1="70612" x2="5142" y2="70479"/>
                        <a14:foregroundMark x1="9397" y1="70346" x2="9397" y2="70346"/>
                        <a14:foregroundMark x1="7979" y1="71144" x2="17908" y2="71676"/>
                        <a14:foregroundMark x1="17908" y1="71676" x2="25000" y2="70745"/>
                        <a14:foregroundMark x1="7270" y1="72207" x2="17021" y2="72340"/>
                        <a14:foregroundMark x1="17021" y1="72340" x2="25709" y2="71410"/>
                        <a14:foregroundMark x1="13121" y1="28059" x2="22518" y2="28059"/>
                        <a14:foregroundMark x1="91312" y1="36968" x2="94326" y2="44016"/>
                        <a14:foregroundMark x1="94326" y1="44016" x2="92021" y2="65691"/>
                        <a14:foregroundMark x1="57270" y1="37101" x2="35993" y2="34840"/>
                        <a14:foregroundMark x1="35993" y1="34840" x2="25355" y2="36037"/>
                        <a14:foregroundMark x1="11525" y1="26862" x2="21454" y2="26729"/>
                        <a14:foregroundMark x1="21454" y1="26729" x2="23404" y2="26729"/>
                      </a14:backgroundRemoval>
                    </a14:imgEffect>
                  </a14:imgLayer>
                </a14:imgProps>
              </a:ext>
            </a:extLst>
          </a:blip>
          <a:srcRect t="23099" b="24444"/>
          <a:stretch/>
        </p:blipFill>
        <p:spPr>
          <a:xfrm>
            <a:off x="8313771" y="4316186"/>
            <a:ext cx="3042749" cy="2128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0653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10" y="-437109"/>
            <a:ext cx="3837707" cy="1662541"/>
          </a:xfrm>
        </p:spPr>
        <p:txBody>
          <a:bodyPr>
            <a:normAutofit/>
          </a:bodyPr>
          <a:lstStyle/>
          <a:p>
            <a:r>
              <a:rPr lang="en-GB" sz="2500" dirty="0"/>
              <a:t>Machine Stitch Piece Added on Shorts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Substrate: white denim shorts </a:t>
            </a:r>
          </a:p>
          <a:p>
            <a:r>
              <a:rPr lang="en-GB" dirty="0"/>
              <a:t>Using machine stitch leaf design </a:t>
            </a:r>
          </a:p>
          <a:p>
            <a:r>
              <a:rPr lang="en-GB" dirty="0"/>
              <a:t>Folded inwards and sewn onto pocket of shorts </a:t>
            </a:r>
          </a:p>
          <a:p>
            <a:r>
              <a:rPr lang="en-GB" dirty="0"/>
              <a:t>Using cream polyester straight stitch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0AE38CA-958A-4EF0-A83B-080F01081C20}"/>
              </a:ext>
            </a:extLst>
          </p:cNvPr>
          <p:cNvSpPr/>
          <p:nvPr/>
        </p:nvSpPr>
        <p:spPr>
          <a:xfrm>
            <a:off x="270164" y="197427"/>
            <a:ext cx="5559829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5FB913-4CFD-492E-A255-79A2B8BA13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95942" y="1353503"/>
            <a:ext cx="5372100" cy="402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4002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10" y="-437109"/>
            <a:ext cx="3837707" cy="1662541"/>
          </a:xfrm>
        </p:spPr>
        <p:txBody>
          <a:bodyPr>
            <a:normAutofit/>
          </a:bodyPr>
          <a:lstStyle/>
          <a:p>
            <a:r>
              <a:rPr lang="en-GB" sz="2500" dirty="0"/>
              <a:t>Embellished piece on shorts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Substrate: white denim shorts </a:t>
            </a:r>
          </a:p>
          <a:p>
            <a:r>
              <a:rPr lang="en-GB" dirty="0"/>
              <a:t>Disperse dye added with paint brush to create block print of leaves in lime green</a:t>
            </a:r>
          </a:p>
          <a:p>
            <a:r>
              <a:rPr lang="en-GB" dirty="0"/>
              <a:t>Hand embroidered running stitch and lines using hand embroidery thread in light green</a:t>
            </a:r>
          </a:p>
          <a:p>
            <a:r>
              <a:rPr lang="en-GB" dirty="0"/>
              <a:t>Beads added onto leaves with machine thread and needle </a:t>
            </a:r>
          </a:p>
          <a:p>
            <a:r>
              <a:rPr lang="en-GB" dirty="0"/>
              <a:t>Cut out tropical leaves </a:t>
            </a:r>
          </a:p>
          <a:p>
            <a:r>
              <a:rPr lang="en-GB" dirty="0"/>
              <a:t>Applique-Patterned cut out leaves sewn on using zig zag and straight stitch</a:t>
            </a:r>
          </a:p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0AE38CA-958A-4EF0-A83B-080F01081C20}"/>
              </a:ext>
            </a:extLst>
          </p:cNvPr>
          <p:cNvSpPr/>
          <p:nvPr/>
        </p:nvSpPr>
        <p:spPr>
          <a:xfrm>
            <a:off x="270164" y="197427"/>
            <a:ext cx="7450281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D629BF-99E2-4626-BD4B-53C72B5975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059" b="97739" l="6206" r="99823">
                        <a14:foregroundMark x1="12234" y1="56250" x2="10284" y2="67287"/>
                        <a14:foregroundMark x1="10284" y1="67287" x2="20567" y2="76995"/>
                        <a14:foregroundMark x1="20567" y1="76995" x2="60284" y2="93883"/>
                        <a14:foregroundMark x1="60284" y1="93883" x2="92908" y2="39495"/>
                        <a14:foregroundMark x1="92908" y1="39495" x2="74468" y2="21676"/>
                        <a14:foregroundMark x1="74468" y1="21676" x2="67199" y2="6915"/>
                        <a14:foregroundMark x1="67199" y1="6915" x2="52128" y2="5186"/>
                        <a14:foregroundMark x1="52128" y1="5186" x2="25000" y2="13697"/>
                        <a14:foregroundMark x1="68794" y1="5585" x2="76950" y2="14761"/>
                        <a14:foregroundMark x1="76950" y1="14761" x2="80142" y2="26596"/>
                        <a14:foregroundMark x1="80142" y1="26596" x2="88475" y2="36037"/>
                        <a14:foregroundMark x1="88475" y1="36037" x2="91135" y2="46543"/>
                        <a14:foregroundMark x1="91135" y1="46543" x2="89362" y2="57314"/>
                        <a14:foregroundMark x1="89362" y1="57314" x2="88298" y2="58644"/>
                        <a14:foregroundMark x1="92376" y1="54122" x2="99823" y2="51862"/>
                        <a14:foregroundMark x1="92199" y1="42287" x2="92199" y2="42287"/>
                        <a14:foregroundMark x1="78191" y1="13963" x2="74823" y2="3059"/>
                        <a14:foregroundMark x1="74823" y1="3059" x2="69149" y2="4521"/>
                        <a14:foregroundMark x1="49468" y1="91223" x2="61170" y2="97872"/>
                        <a14:foregroundMark x1="61170" y1="97872" x2="69858" y2="78059"/>
                        <a14:foregroundMark x1="9574" y1="60505" x2="6206" y2="70878"/>
                        <a14:foregroundMark x1="6206" y1="70878" x2="12766" y2="77527"/>
                        <a14:foregroundMark x1="54433" y1="32314" x2="69326" y2="24867"/>
                        <a14:foregroundMark x1="69326" y1="24867" x2="58333" y2="32048"/>
                        <a14:foregroundMark x1="58333" y1="32048" x2="58333" y2="3218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1493261" y="-508549"/>
            <a:ext cx="5416262" cy="7221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9782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10" y="-437109"/>
            <a:ext cx="3837707" cy="1662541"/>
          </a:xfrm>
        </p:spPr>
        <p:txBody>
          <a:bodyPr>
            <a:normAutofit/>
          </a:bodyPr>
          <a:lstStyle/>
          <a:p>
            <a:r>
              <a:rPr lang="en-GB" sz="2500" dirty="0"/>
              <a:t>Machine Stitch Repeat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Substrate: Felt</a:t>
            </a:r>
          </a:p>
          <a:p>
            <a:r>
              <a:rPr lang="en-GB" dirty="0"/>
              <a:t>22.5cm x 30cm</a:t>
            </a:r>
          </a:p>
          <a:p>
            <a:r>
              <a:rPr lang="en-GB" dirty="0"/>
              <a:t>Hand cut topical leaves </a:t>
            </a:r>
          </a:p>
          <a:p>
            <a:r>
              <a:rPr lang="en-GB" dirty="0"/>
              <a:t>6.5cm x 8.5cm</a:t>
            </a:r>
          </a:p>
          <a:p>
            <a:r>
              <a:rPr lang="en-GB" dirty="0"/>
              <a:t>4cm x 5cm </a:t>
            </a:r>
          </a:p>
          <a:p>
            <a:r>
              <a:rPr lang="en-GB" dirty="0"/>
              <a:t>Repeat straight stitch using white polyester thread </a:t>
            </a:r>
          </a:p>
          <a:p>
            <a:r>
              <a:rPr lang="en-GB" dirty="0"/>
              <a:t>Detailed layer on leaves using straight stitch orange polyester thread</a:t>
            </a:r>
          </a:p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0AE38CA-958A-4EF0-A83B-080F01081C20}"/>
              </a:ext>
            </a:extLst>
          </p:cNvPr>
          <p:cNvSpPr/>
          <p:nvPr/>
        </p:nvSpPr>
        <p:spPr>
          <a:xfrm>
            <a:off x="270164" y="197427"/>
            <a:ext cx="5604163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5B1977-0FB0-4FF7-BF75-17AF9E064F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9316" y="564313"/>
            <a:ext cx="4265857" cy="5687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2007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10" y="-437109"/>
            <a:ext cx="3837707" cy="1662541"/>
          </a:xfrm>
        </p:spPr>
        <p:txBody>
          <a:bodyPr>
            <a:normAutofit/>
          </a:bodyPr>
          <a:lstStyle/>
          <a:p>
            <a:r>
              <a:rPr lang="en-GB" sz="2500" dirty="0"/>
              <a:t>Machine Stitch Repeat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Substrate: Pink Felt</a:t>
            </a:r>
          </a:p>
          <a:p>
            <a:r>
              <a:rPr lang="en-GB" dirty="0"/>
              <a:t>19cm x 30cm</a:t>
            </a:r>
          </a:p>
          <a:p>
            <a:r>
              <a:rPr lang="en-GB" dirty="0"/>
              <a:t>Leaf repeat pattern </a:t>
            </a:r>
          </a:p>
          <a:p>
            <a:r>
              <a:rPr lang="en-GB" dirty="0"/>
              <a:t>Repeat straight stitch using orange and blue polyester thread </a:t>
            </a:r>
          </a:p>
          <a:p>
            <a:r>
              <a:rPr lang="en-GB" dirty="0"/>
              <a:t>Using repeat image drawn on paper and sewn onto felt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0AE38CA-958A-4EF0-A83B-080F01081C20}"/>
              </a:ext>
            </a:extLst>
          </p:cNvPr>
          <p:cNvSpPr/>
          <p:nvPr/>
        </p:nvSpPr>
        <p:spPr>
          <a:xfrm>
            <a:off x="270164" y="197427"/>
            <a:ext cx="5604163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5A4B17-0C83-4EB4-95B1-FF6C830F38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-194539" y="863714"/>
            <a:ext cx="4465783" cy="33493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ACBFD2D-0A6D-4DD2-8897-496EA1B595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2720599" y="3555769"/>
            <a:ext cx="3352800" cy="251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6219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5A2DDFF-CEE9-421E-BDC8-C38FB2B59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8D382C0-C8A0-4811-8FE5-C69DE374765F}"/>
              </a:ext>
            </a:extLst>
          </p:cNvPr>
          <p:cNvSpPr/>
          <p:nvPr/>
        </p:nvSpPr>
        <p:spPr>
          <a:xfrm>
            <a:off x="7990609" y="212537"/>
            <a:ext cx="3837708" cy="6421582"/>
          </a:xfrm>
          <a:prstGeom prst="rect">
            <a:avLst/>
          </a:prstGeom>
          <a:solidFill>
            <a:srgbClr val="EF7DC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7C5F-05D0-4E5F-98F4-4FC99E9D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0610" y="-437109"/>
            <a:ext cx="3837707" cy="1662541"/>
          </a:xfrm>
        </p:spPr>
        <p:txBody>
          <a:bodyPr>
            <a:normAutofit/>
          </a:bodyPr>
          <a:lstStyle/>
          <a:p>
            <a:r>
              <a:rPr lang="en-GB" sz="2500" dirty="0"/>
              <a:t>Applique onto fabric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7B902A-E5E5-4D19-922C-2AFD482CC8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60271" y="1584137"/>
            <a:ext cx="3650284" cy="5034871"/>
          </a:xfrm>
        </p:spPr>
        <p:txBody>
          <a:bodyPr/>
          <a:lstStyle/>
          <a:p>
            <a:r>
              <a:rPr lang="en-GB" dirty="0"/>
              <a:t>Substrate: check cotton </a:t>
            </a:r>
          </a:p>
          <a:p>
            <a:r>
              <a:rPr lang="en-GB" dirty="0"/>
              <a:t>22.5cm x 26.5cm</a:t>
            </a:r>
          </a:p>
          <a:p>
            <a:r>
              <a:rPr lang="en-GB" dirty="0"/>
              <a:t>Tropical leaf design using same check pattern </a:t>
            </a:r>
          </a:p>
          <a:p>
            <a:r>
              <a:rPr lang="en-GB" dirty="0"/>
              <a:t>Applique using machine straight stitch </a:t>
            </a:r>
          </a:p>
          <a:p>
            <a:r>
              <a:rPr lang="en-GB" dirty="0"/>
              <a:t>Cut out using pinking shears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0AE38CA-958A-4EF0-A83B-080F01081C20}"/>
              </a:ext>
            </a:extLst>
          </p:cNvPr>
          <p:cNvSpPr/>
          <p:nvPr/>
        </p:nvSpPr>
        <p:spPr>
          <a:xfrm>
            <a:off x="270164" y="197427"/>
            <a:ext cx="5604163" cy="642158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74D926-9697-405D-80EC-E555E0FDB5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310" b="98345" l="1596" r="89716">
                        <a14:foregroundMark x1="88475" y1="5910" x2="72518" y2="81087"/>
                        <a14:foregroundMark x1="72518" y1="81087" x2="79255" y2="89835"/>
                        <a14:foregroundMark x1="79255" y1="89835" x2="7092" y2="93144"/>
                        <a14:foregroundMark x1="7092" y1="93144" x2="2837" y2="60047"/>
                        <a14:foregroundMark x1="2837" y1="60047" x2="9397" y2="16785"/>
                        <a14:foregroundMark x1="9397" y1="16785" x2="18085" y2="9929"/>
                        <a14:foregroundMark x1="18085" y1="9929" x2="81738" y2="3546"/>
                        <a14:foregroundMark x1="89362" y1="709" x2="92199" y2="71631"/>
                        <a14:foregroundMark x1="92199" y1="71631" x2="91844" y2="85816"/>
                        <a14:foregroundMark x1="91844" y1="85816" x2="84220" y2="93853"/>
                        <a14:foregroundMark x1="84220" y1="93853" x2="12589" y2="98345"/>
                        <a14:foregroundMark x1="12589" y1="98345" x2="12589" y2="80378"/>
                        <a14:foregroundMark x1="12589" y1="80378" x2="26773" y2="71158"/>
                        <a14:foregroundMark x1="26773" y1="71158" x2="38121" y2="73995"/>
                        <a14:foregroundMark x1="38121" y1="73995" x2="25355" y2="72104"/>
                        <a14:foregroundMark x1="25355" y1="72104" x2="19858" y2="62411"/>
                        <a14:foregroundMark x1="19858" y1="62411" x2="41667" y2="57447"/>
                        <a14:foregroundMark x1="41667" y1="57447" x2="50355" y2="61466"/>
                        <a14:foregroundMark x1="50355" y1="61466" x2="78014" y2="59102"/>
                        <a14:foregroundMark x1="78014" y1="59102" x2="65426" y2="38298"/>
                        <a14:foregroundMark x1="65426" y1="38298" x2="73582" y2="32861"/>
                        <a14:foregroundMark x1="73582" y1="32861" x2="85461" y2="46809"/>
                        <a14:foregroundMark x1="85461" y1="46809" x2="85638" y2="67376"/>
                        <a14:foregroundMark x1="85638" y1="67376" x2="48050" y2="10402"/>
                        <a14:foregroundMark x1="48050" y1="10402" x2="23936" y2="2600"/>
                        <a14:foregroundMark x1="23936" y1="2600" x2="15957" y2="9220"/>
                        <a14:foregroundMark x1="15957" y1="9220" x2="5851" y2="7329"/>
                        <a14:foregroundMark x1="5851" y1="7329" x2="11170" y2="63593"/>
                        <a14:foregroundMark x1="11170" y1="63593" x2="9043" y2="80378"/>
                        <a14:foregroundMark x1="9043" y1="80378" x2="5674" y2="41844"/>
                        <a14:foregroundMark x1="5674" y1="41844" x2="6028" y2="29551"/>
                        <a14:foregroundMark x1="6028" y1="29551" x2="6028" y2="29551"/>
                        <a14:foregroundMark x1="89894" y1="1655" x2="90780" y2="39007"/>
                        <a14:foregroundMark x1="90780" y1="39007" x2="88121" y2="90780"/>
                        <a14:foregroundMark x1="88121" y1="90780" x2="76950" y2="74468"/>
                        <a14:foregroundMark x1="76950" y1="74468" x2="84397" y2="80615"/>
                        <a14:foregroundMark x1="84397" y1="80615" x2="75532" y2="77778"/>
                        <a14:foregroundMark x1="75532" y1="77778" x2="71631" y2="88889"/>
                        <a14:foregroundMark x1="71631" y1="88889" x2="61879" y2="80378"/>
                        <a14:foregroundMark x1="61879" y1="80378" x2="69149" y2="93853"/>
                        <a14:foregroundMark x1="69149" y1="93853" x2="59397" y2="89598"/>
                        <a14:foregroundMark x1="59397" y1="89598" x2="46099" y2="97400"/>
                        <a14:foregroundMark x1="46099" y1="97400" x2="14007" y2="99054"/>
                        <a14:foregroundMark x1="14007" y1="99054" x2="2305" y2="94326"/>
                        <a14:foregroundMark x1="2305" y1="94326" x2="1596" y2="13948"/>
                        <a14:foregroundMark x1="1596" y1="13948" x2="2305" y2="10875"/>
                        <a14:foregroundMark x1="89007" y1="2600" x2="87234" y2="32624"/>
                        <a14:foregroundMark x1="87234" y1="32624" x2="88475" y2="57210"/>
                        <a14:foregroundMark x1="88475" y1="57210" x2="88475" y2="70449"/>
                        <a14:foregroundMark x1="88475" y1="70449" x2="89184" y2="86525"/>
                        <a14:foregroundMark x1="89716" y1="92908" x2="5319" y2="98345"/>
                      </a14:backgroundRemoval>
                    </a14:imgEffect>
                  </a14:imgLayer>
                </a14:imgProps>
              </a:ext>
            </a:extLst>
          </a:blip>
          <a:srcRect l="2134" r="4919"/>
          <a:stretch/>
        </p:blipFill>
        <p:spPr>
          <a:xfrm rot="16200000">
            <a:off x="575656" y="1069484"/>
            <a:ext cx="4993177" cy="402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7645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550</TotalTime>
  <Words>1055</Words>
  <Application>Microsoft Office PowerPoint</Application>
  <PresentationFormat>Widescreen</PresentationFormat>
  <Paragraphs>149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Century Gothic</vt:lpstr>
      <vt:lpstr>Garamond</vt:lpstr>
      <vt:lpstr>Savon</vt:lpstr>
      <vt:lpstr>Ellie Harris (1902115) Digital and Material Process B2 Module  (M4X02220) 18th May </vt:lpstr>
      <vt:lpstr>Original Colour Separation Artwork For Screen – Positive  </vt:lpstr>
      <vt:lpstr>Original Colour Separation Artwork For Screen -Negative  </vt:lpstr>
      <vt:lpstr>Digital Re-Colouring of Colour Separation Artwork For Screen-Positive </vt:lpstr>
      <vt:lpstr>Digital Re-Colouring of Colour Separation Artwork For Screen -Negative  </vt:lpstr>
      <vt:lpstr>Photograph of Screen-Printed sample </vt:lpstr>
      <vt:lpstr>Colour Separation Artwork Re-Worked to Repeat Pattern </vt:lpstr>
      <vt:lpstr>Colour Separation Artwork Re-Worked to Repeat Pattern </vt:lpstr>
      <vt:lpstr>Colour Separation Artwork Re-Worked to Repeat Pattern </vt:lpstr>
      <vt:lpstr>New Zeitgeist Brief Digital repeat wallpaper  </vt:lpstr>
      <vt:lpstr>New Zeitgeist Brief Digital repeat wallpaper  </vt:lpstr>
      <vt:lpstr>New Zeitgeist Brief Digital repeat wallpaper   </vt:lpstr>
      <vt:lpstr>New Zeitgeist Brief Digital repeat wallpaper   </vt:lpstr>
      <vt:lpstr>New Zeitgeist Brief Digital repeat wallpaper   </vt:lpstr>
      <vt:lpstr>New Zeitgeist Brief Digital repeat wallpaper   </vt:lpstr>
      <vt:lpstr>New Zeitgeist Brief Digital repeat wallpaper   </vt:lpstr>
      <vt:lpstr>New Zeitgeist Brief Digital repeat wallpaper   </vt:lpstr>
      <vt:lpstr>Digital repeat pattern  </vt:lpstr>
      <vt:lpstr>Digital repeat pattern  </vt:lpstr>
      <vt:lpstr>Digital repeat pattern  </vt:lpstr>
      <vt:lpstr>Wallpaper design applied to an interior setting  </vt:lpstr>
      <vt:lpstr>Wallpaper design applied to an interior setting  </vt:lpstr>
      <vt:lpstr>Machine Stitch of Leaf Design  </vt:lpstr>
      <vt:lpstr>Machine Stitch Piece Added on Shorts </vt:lpstr>
      <vt:lpstr>Embellished piece on shorts </vt:lpstr>
      <vt:lpstr>Machine Stitch Repeat </vt:lpstr>
      <vt:lpstr>Machine Stitch Repeat </vt:lpstr>
      <vt:lpstr>Applique onto fabric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Ellie Harris (1902115) Digital and Material Process B2 Module  (M4X02220) 18th May</dc:title>
  <dc:creator>Elinor Harris (1902115)</dc:creator>
  <cp:lastModifiedBy>Elinor Harris (1902115)</cp:lastModifiedBy>
  <cp:revision>41</cp:revision>
  <dcterms:created xsi:type="dcterms:W3CDTF">2020-05-14T13:17:21Z</dcterms:created>
  <dcterms:modified xsi:type="dcterms:W3CDTF">2020-05-18T08:37:40Z</dcterms:modified>
</cp:coreProperties>
</file>