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9"/>
  </p:notesMasterIdLst>
  <p:sldIdLst>
    <p:sldId id="285" r:id="rId2"/>
    <p:sldId id="256" r:id="rId3"/>
    <p:sldId id="262" r:id="rId4"/>
    <p:sldId id="266" r:id="rId5"/>
    <p:sldId id="267" r:id="rId6"/>
    <p:sldId id="268" r:id="rId7"/>
    <p:sldId id="261" r:id="rId8"/>
    <p:sldId id="270" r:id="rId9"/>
    <p:sldId id="273" r:id="rId10"/>
    <p:sldId id="5007" r:id="rId11"/>
    <p:sldId id="271" r:id="rId12"/>
    <p:sldId id="269" r:id="rId13"/>
    <p:sldId id="1413" r:id="rId14"/>
    <p:sldId id="4999" r:id="rId15"/>
    <p:sldId id="4943" r:id="rId16"/>
    <p:sldId id="5001" r:id="rId17"/>
    <p:sldId id="4998" r:id="rId18"/>
    <p:sldId id="276" r:id="rId19"/>
    <p:sldId id="5008" r:id="rId20"/>
    <p:sldId id="275" r:id="rId21"/>
    <p:sldId id="4995" r:id="rId22"/>
    <p:sldId id="5000" r:id="rId23"/>
    <p:sldId id="5005" r:id="rId24"/>
    <p:sldId id="258" r:id="rId25"/>
    <p:sldId id="5006" r:id="rId26"/>
    <p:sldId id="4812" r:id="rId27"/>
    <p:sldId id="4823" r:id="rId28"/>
    <p:sldId id="5002" r:id="rId29"/>
    <p:sldId id="5003" r:id="rId30"/>
    <p:sldId id="5009" r:id="rId31"/>
    <p:sldId id="4822" r:id="rId32"/>
    <p:sldId id="4993" r:id="rId33"/>
    <p:sldId id="4810" r:id="rId34"/>
    <p:sldId id="4818" r:id="rId35"/>
    <p:sldId id="4844" r:id="rId36"/>
    <p:sldId id="257" r:id="rId37"/>
    <p:sldId id="5010" r:id="rId38"/>
    <p:sldId id="5011" r:id="rId39"/>
    <p:sldId id="5012" r:id="rId40"/>
    <p:sldId id="4821" r:id="rId41"/>
    <p:sldId id="5013" r:id="rId42"/>
    <p:sldId id="5014" r:id="rId43"/>
    <p:sldId id="5015" r:id="rId44"/>
    <p:sldId id="5016" r:id="rId45"/>
    <p:sldId id="5017" r:id="rId46"/>
    <p:sldId id="260" r:id="rId47"/>
    <p:sldId id="4992"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77273" autoAdjust="0"/>
  </p:normalViewPr>
  <p:slideViewPr>
    <p:cSldViewPr snapToGrid="0">
      <p:cViewPr varScale="1">
        <p:scale>
          <a:sx n="86" d="100"/>
          <a:sy n="86" d="100"/>
        </p:scale>
        <p:origin x="564" y="90"/>
      </p:cViewPr>
      <p:guideLst/>
    </p:cSldViewPr>
  </p:slideViewPr>
  <p:notesTextViewPr>
    <p:cViewPr>
      <p:scale>
        <a:sx n="400" d="100"/>
        <a:sy n="4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ale Haddon" userId="a8c3d344-a99c-4119-871e-d9fd9328751b" providerId="ADAL" clId="{B1F357F3-8276-4CA8-A7D3-46E9F5FDC634}"/>
    <pc:docChg chg="custSel addSld modSld sldOrd">
      <pc:chgData name="Neale Haddon" userId="a8c3d344-a99c-4119-871e-d9fd9328751b" providerId="ADAL" clId="{B1F357F3-8276-4CA8-A7D3-46E9F5FDC634}" dt="2026-01-21T17:17:11.896" v="160" actId="20577"/>
      <pc:docMkLst>
        <pc:docMk/>
      </pc:docMkLst>
      <pc:sldChg chg="ord">
        <pc:chgData name="Neale Haddon" userId="a8c3d344-a99c-4119-871e-d9fd9328751b" providerId="ADAL" clId="{B1F357F3-8276-4CA8-A7D3-46E9F5FDC634}" dt="2026-01-21T09:07:34.316" v="41"/>
        <pc:sldMkLst>
          <pc:docMk/>
          <pc:sldMk cId="819454145" sldId="260"/>
        </pc:sldMkLst>
      </pc:sldChg>
      <pc:sldChg chg="ord">
        <pc:chgData name="Neale Haddon" userId="a8c3d344-a99c-4119-871e-d9fd9328751b" providerId="ADAL" clId="{B1F357F3-8276-4CA8-A7D3-46E9F5FDC634}" dt="2026-01-21T08:17:38.546" v="0"/>
        <pc:sldMkLst>
          <pc:docMk/>
          <pc:sldMk cId="0" sldId="1413"/>
        </pc:sldMkLst>
      </pc:sldChg>
      <pc:sldChg chg="modNotesTx">
        <pc:chgData name="Neale Haddon" userId="a8c3d344-a99c-4119-871e-d9fd9328751b" providerId="ADAL" clId="{B1F357F3-8276-4CA8-A7D3-46E9F5FDC634}" dt="2026-01-21T17:14:17.163" v="77" actId="20577"/>
        <pc:sldMkLst>
          <pc:docMk/>
          <pc:sldMk cId="1318359844" sldId="4818"/>
        </pc:sldMkLst>
      </pc:sldChg>
      <pc:sldChg chg="modSp modAnim">
        <pc:chgData name="Neale Haddon" userId="a8c3d344-a99c-4119-871e-d9fd9328751b" providerId="ADAL" clId="{B1F357F3-8276-4CA8-A7D3-46E9F5FDC634}" dt="2026-01-21T08:58:44.825" v="32" actId="14100"/>
        <pc:sldMkLst>
          <pc:docMk/>
          <pc:sldMk cId="4117418006" sldId="4821"/>
        </pc:sldMkLst>
        <pc:spChg chg="mod">
          <ac:chgData name="Neale Haddon" userId="a8c3d344-a99c-4119-871e-d9fd9328751b" providerId="ADAL" clId="{B1F357F3-8276-4CA8-A7D3-46E9F5FDC634}" dt="2026-01-21T08:57:26.537" v="29" actId="20577"/>
          <ac:spMkLst>
            <pc:docMk/>
            <pc:sldMk cId="4117418006" sldId="4821"/>
            <ac:spMk id="2" creationId="{215148C8-0F9F-1468-9D8A-610AAE7A3FE5}"/>
          </ac:spMkLst>
        </pc:spChg>
        <pc:picChg chg="mod">
          <ac:chgData name="Neale Haddon" userId="a8c3d344-a99c-4119-871e-d9fd9328751b" providerId="ADAL" clId="{B1F357F3-8276-4CA8-A7D3-46E9F5FDC634}" dt="2026-01-21T08:58:44.825" v="32" actId="14100"/>
          <ac:picMkLst>
            <pc:docMk/>
            <pc:sldMk cId="4117418006" sldId="4821"/>
            <ac:picMk id="1026" creationId="{4A578C74-17BF-CF78-8974-66D622DDA3F6}"/>
          </ac:picMkLst>
        </pc:picChg>
      </pc:sldChg>
      <pc:sldChg chg="ord">
        <pc:chgData name="Neale Haddon" userId="a8c3d344-a99c-4119-871e-d9fd9328751b" providerId="ADAL" clId="{B1F357F3-8276-4CA8-A7D3-46E9F5FDC634}" dt="2026-01-21T08:18:43.672" v="1"/>
        <pc:sldMkLst>
          <pc:docMk/>
          <pc:sldMk cId="2512163198" sldId="4943"/>
        </pc:sldMkLst>
      </pc:sldChg>
      <pc:sldChg chg="ord">
        <pc:chgData name="Neale Haddon" userId="a8c3d344-a99c-4119-871e-d9fd9328751b" providerId="ADAL" clId="{B1F357F3-8276-4CA8-A7D3-46E9F5FDC634}" dt="2026-01-21T08:32:11.686" v="11"/>
        <pc:sldMkLst>
          <pc:docMk/>
          <pc:sldMk cId="2153264116" sldId="4992"/>
        </pc:sldMkLst>
      </pc:sldChg>
      <pc:sldChg chg="addSp delSp modSp">
        <pc:chgData name="Neale Haddon" userId="a8c3d344-a99c-4119-871e-d9fd9328751b" providerId="ADAL" clId="{B1F357F3-8276-4CA8-A7D3-46E9F5FDC634}" dt="2026-01-21T08:35:04.606" v="14" actId="767"/>
        <pc:sldMkLst>
          <pc:docMk/>
          <pc:sldMk cId="3289140284" sldId="4995"/>
        </pc:sldMkLst>
        <pc:spChg chg="add mod">
          <ac:chgData name="Neale Haddon" userId="a8c3d344-a99c-4119-871e-d9fd9328751b" providerId="ADAL" clId="{B1F357F3-8276-4CA8-A7D3-46E9F5FDC634}" dt="2026-01-21T08:32:26.983" v="12"/>
          <ac:spMkLst>
            <pc:docMk/>
            <pc:sldMk cId="3289140284" sldId="4995"/>
            <ac:spMk id="2" creationId="{CF166979-6875-CB09-2F66-E3EE186E9123}"/>
          </ac:spMkLst>
        </pc:spChg>
        <pc:spChg chg="add mod">
          <ac:chgData name="Neale Haddon" userId="a8c3d344-a99c-4119-871e-d9fd9328751b" providerId="ADAL" clId="{B1F357F3-8276-4CA8-A7D3-46E9F5FDC634}" dt="2026-01-21T08:35:04.606" v="14" actId="767"/>
          <ac:spMkLst>
            <pc:docMk/>
            <pc:sldMk cId="3289140284" sldId="4995"/>
            <ac:spMk id="6" creationId="{2AEFEF69-62A7-78B6-ED14-E7F2B87EBA32}"/>
          </ac:spMkLst>
        </pc:spChg>
        <pc:picChg chg="add">
          <ac:chgData name="Neale Haddon" userId="a8c3d344-a99c-4119-871e-d9fd9328751b" providerId="ADAL" clId="{B1F357F3-8276-4CA8-A7D3-46E9F5FDC634}" dt="2026-01-21T08:34:29.509" v="13"/>
          <ac:picMkLst>
            <pc:docMk/>
            <pc:sldMk cId="3289140284" sldId="4995"/>
            <ac:picMk id="3" creationId="{B3B5E519-22C1-BF12-2344-67C1F78C9568}"/>
          </ac:picMkLst>
        </pc:picChg>
      </pc:sldChg>
      <pc:sldChg chg="modSp ord">
        <pc:chgData name="Neale Haddon" userId="a8c3d344-a99c-4119-871e-d9fd9328751b" providerId="ADAL" clId="{B1F357F3-8276-4CA8-A7D3-46E9F5FDC634}" dt="2026-01-21T08:24:31.063" v="6"/>
        <pc:sldMkLst>
          <pc:docMk/>
          <pc:sldMk cId="3377913754" sldId="4998"/>
        </pc:sldMkLst>
        <pc:spChg chg="mod">
          <ac:chgData name="Neale Haddon" userId="a8c3d344-a99c-4119-871e-d9fd9328751b" providerId="ADAL" clId="{B1F357F3-8276-4CA8-A7D3-46E9F5FDC634}" dt="2026-01-21T08:24:31.063" v="6"/>
          <ac:spMkLst>
            <pc:docMk/>
            <pc:sldMk cId="3377913754" sldId="4998"/>
            <ac:spMk id="9" creationId="{1AB6519F-AC68-07FA-89A0-A47378501CF5}"/>
          </ac:spMkLst>
        </pc:spChg>
      </pc:sldChg>
      <pc:sldChg chg="modSp ord">
        <pc:chgData name="Neale Haddon" userId="a8c3d344-a99c-4119-871e-d9fd9328751b" providerId="ADAL" clId="{B1F357F3-8276-4CA8-A7D3-46E9F5FDC634}" dt="2026-01-21T08:22:16.579" v="3"/>
        <pc:sldMkLst>
          <pc:docMk/>
          <pc:sldMk cId="163600147" sldId="5001"/>
        </pc:sldMkLst>
        <pc:spChg chg="mod">
          <ac:chgData name="Neale Haddon" userId="a8c3d344-a99c-4119-871e-d9fd9328751b" providerId="ADAL" clId="{B1F357F3-8276-4CA8-A7D3-46E9F5FDC634}" dt="2026-01-21T08:22:16.579" v="3"/>
          <ac:spMkLst>
            <pc:docMk/>
            <pc:sldMk cId="163600147" sldId="5001"/>
            <ac:spMk id="3" creationId="{23502C38-1FF6-8595-FBB7-C224B4B1B661}"/>
          </ac:spMkLst>
        </pc:spChg>
      </pc:sldChg>
      <pc:sldChg chg="modSp">
        <pc:chgData name="Neale Haddon" userId="a8c3d344-a99c-4119-871e-d9fd9328751b" providerId="ADAL" clId="{B1F357F3-8276-4CA8-A7D3-46E9F5FDC634}" dt="2026-01-21T08:37:51.629" v="16"/>
        <pc:sldMkLst>
          <pc:docMk/>
          <pc:sldMk cId="2965950185" sldId="5005"/>
        </pc:sldMkLst>
        <pc:spChg chg="mod">
          <ac:chgData name="Neale Haddon" userId="a8c3d344-a99c-4119-871e-d9fd9328751b" providerId="ADAL" clId="{B1F357F3-8276-4CA8-A7D3-46E9F5FDC634}" dt="2026-01-21T08:36:58.621" v="15"/>
          <ac:spMkLst>
            <pc:docMk/>
            <pc:sldMk cId="2965950185" sldId="5005"/>
            <ac:spMk id="2" creationId="{491BD640-2687-BFD3-B615-2E5803E347C7}"/>
          </ac:spMkLst>
        </pc:spChg>
        <pc:graphicFrameChg chg="mod">
          <ac:chgData name="Neale Haddon" userId="a8c3d344-a99c-4119-871e-d9fd9328751b" providerId="ADAL" clId="{B1F357F3-8276-4CA8-A7D3-46E9F5FDC634}" dt="2026-01-21T08:37:51.629" v="16"/>
          <ac:graphicFrameMkLst>
            <pc:docMk/>
            <pc:sldMk cId="2965950185" sldId="5005"/>
            <ac:graphicFrameMk id="7" creationId="{CDBB24E8-C5F7-E5C6-7BCC-487C97931D98}"/>
          </ac:graphicFrameMkLst>
        </pc:graphicFrameChg>
      </pc:sldChg>
      <pc:sldChg chg="addSp delSp modSp">
        <pc:chgData name="Neale Haddon" userId="a8c3d344-a99c-4119-871e-d9fd9328751b" providerId="ADAL" clId="{B1F357F3-8276-4CA8-A7D3-46E9F5FDC634}" dt="2026-01-21T08:28:56.322" v="10"/>
        <pc:sldMkLst>
          <pc:docMk/>
          <pc:sldMk cId="367213949" sldId="5008"/>
        </pc:sldMkLst>
        <pc:spChg chg="mod">
          <ac:chgData name="Neale Haddon" userId="a8c3d344-a99c-4119-871e-d9fd9328751b" providerId="ADAL" clId="{B1F357F3-8276-4CA8-A7D3-46E9F5FDC634}" dt="2026-01-21T08:28:56.322" v="10"/>
          <ac:spMkLst>
            <pc:docMk/>
            <pc:sldMk cId="367213949" sldId="5008"/>
            <ac:spMk id="3" creationId="{8E985CB2-F465-4587-BF68-8DF17514FCD7}"/>
          </ac:spMkLst>
        </pc:spChg>
        <pc:spChg chg="add mod">
          <ac:chgData name="Neale Haddon" userId="a8c3d344-a99c-4119-871e-d9fd9328751b" providerId="ADAL" clId="{B1F357F3-8276-4CA8-A7D3-46E9F5FDC634}" dt="2026-01-21T08:26:24.495" v="7"/>
          <ac:spMkLst>
            <pc:docMk/>
            <pc:sldMk cId="367213949" sldId="5008"/>
            <ac:spMk id="4" creationId="{8E2CE427-59BD-45B4-0AAD-4C819F7755CD}"/>
          </ac:spMkLst>
        </pc:spChg>
      </pc:sldChg>
      <pc:sldChg chg="addSp modSp">
        <pc:chgData name="Neale Haddon" userId="a8c3d344-a99c-4119-871e-d9fd9328751b" providerId="ADAL" clId="{B1F357F3-8276-4CA8-A7D3-46E9F5FDC634}" dt="2026-01-21T08:46:06.146" v="22"/>
        <pc:sldMkLst>
          <pc:docMk/>
          <pc:sldMk cId="3994151713" sldId="5009"/>
        </pc:sldMkLst>
        <pc:spChg chg="mod">
          <ac:chgData name="Neale Haddon" userId="a8c3d344-a99c-4119-871e-d9fd9328751b" providerId="ADAL" clId="{B1F357F3-8276-4CA8-A7D3-46E9F5FDC634}" dt="2026-01-21T08:41:30.145" v="18"/>
          <ac:spMkLst>
            <pc:docMk/>
            <pc:sldMk cId="3994151713" sldId="5009"/>
            <ac:spMk id="2" creationId="{69FDEA03-7789-0ADE-8F01-00BE2D690C64}"/>
          </ac:spMkLst>
        </pc:spChg>
        <pc:spChg chg="mod">
          <ac:chgData name="Neale Haddon" userId="a8c3d344-a99c-4119-871e-d9fd9328751b" providerId="ADAL" clId="{B1F357F3-8276-4CA8-A7D3-46E9F5FDC634}" dt="2026-01-21T08:41:23.294" v="17"/>
          <ac:spMkLst>
            <pc:docMk/>
            <pc:sldMk cId="3994151713" sldId="5009"/>
            <ac:spMk id="3" creationId="{5E535BB3-2513-9489-697C-EE3741375DE2}"/>
          </ac:spMkLst>
        </pc:spChg>
        <pc:spChg chg="add mod">
          <ac:chgData name="Neale Haddon" userId="a8c3d344-a99c-4119-871e-d9fd9328751b" providerId="ADAL" clId="{B1F357F3-8276-4CA8-A7D3-46E9F5FDC634}" dt="2026-01-21T08:44:29.925" v="21"/>
          <ac:spMkLst>
            <pc:docMk/>
            <pc:sldMk cId="3994151713" sldId="5009"/>
            <ac:spMk id="5" creationId="{9C959C24-F28C-3C5F-62B5-3DD2A4191CD8}"/>
          </ac:spMkLst>
        </pc:spChg>
        <pc:picChg chg="add">
          <ac:chgData name="Neale Haddon" userId="a8c3d344-a99c-4119-871e-d9fd9328751b" providerId="ADAL" clId="{B1F357F3-8276-4CA8-A7D3-46E9F5FDC634}" dt="2026-01-21T08:43:58.114" v="19"/>
          <ac:picMkLst>
            <pc:docMk/>
            <pc:sldMk cId="3994151713" sldId="5009"/>
            <ac:picMk id="4" creationId="{98AAA86B-A4C9-AC96-C420-891744CCE9A5}"/>
          </ac:picMkLst>
        </pc:picChg>
        <pc:picChg chg="add">
          <ac:chgData name="Neale Haddon" userId="a8c3d344-a99c-4119-871e-d9fd9328751b" providerId="ADAL" clId="{B1F357F3-8276-4CA8-A7D3-46E9F5FDC634}" dt="2026-01-21T08:46:06.146" v="22"/>
          <ac:picMkLst>
            <pc:docMk/>
            <pc:sldMk cId="3994151713" sldId="5009"/>
            <ac:picMk id="6" creationId="{869C4537-8866-6C2A-A4D3-F0E05388B396}"/>
          </ac:picMkLst>
        </pc:picChg>
      </pc:sldChg>
      <pc:sldChg chg="addSp modSp">
        <pc:chgData name="Neale Haddon" userId="a8c3d344-a99c-4119-871e-d9fd9328751b" providerId="ADAL" clId="{B1F357F3-8276-4CA8-A7D3-46E9F5FDC634}" dt="2026-01-21T08:53:29.435" v="25"/>
        <pc:sldMkLst>
          <pc:docMk/>
          <pc:sldMk cId="2826967078" sldId="5010"/>
        </pc:sldMkLst>
        <pc:spChg chg="mod">
          <ac:chgData name="Neale Haddon" userId="a8c3d344-a99c-4119-871e-d9fd9328751b" providerId="ADAL" clId="{B1F357F3-8276-4CA8-A7D3-46E9F5FDC634}" dt="2026-01-21T08:52:17.343" v="24"/>
          <ac:spMkLst>
            <pc:docMk/>
            <pc:sldMk cId="2826967078" sldId="5010"/>
            <ac:spMk id="2" creationId="{3C2EDBE5-325C-8541-0AFE-0A38F10A6E64}"/>
          </ac:spMkLst>
        </pc:spChg>
        <pc:spChg chg="mod">
          <ac:chgData name="Neale Haddon" userId="a8c3d344-a99c-4119-871e-d9fd9328751b" providerId="ADAL" clId="{B1F357F3-8276-4CA8-A7D3-46E9F5FDC634}" dt="2026-01-21T08:52:10.406" v="23"/>
          <ac:spMkLst>
            <pc:docMk/>
            <pc:sldMk cId="2826967078" sldId="5010"/>
            <ac:spMk id="3" creationId="{AFFFA56E-CF16-170D-403C-607E6A6F65A0}"/>
          </ac:spMkLst>
        </pc:spChg>
        <pc:picChg chg="add">
          <ac:chgData name="Neale Haddon" userId="a8c3d344-a99c-4119-871e-d9fd9328751b" providerId="ADAL" clId="{B1F357F3-8276-4CA8-A7D3-46E9F5FDC634}" dt="2026-01-21T08:53:29.435" v="25"/>
          <ac:picMkLst>
            <pc:docMk/>
            <pc:sldMk cId="2826967078" sldId="5010"/>
            <ac:picMk id="4" creationId="{0C0282D8-1F7B-B9FC-672F-524897578142}"/>
          </ac:picMkLst>
        </pc:picChg>
      </pc:sldChg>
      <pc:sldChg chg="addSp modSp">
        <pc:chgData name="Neale Haddon" userId="a8c3d344-a99c-4119-871e-d9fd9328751b" providerId="ADAL" clId="{B1F357F3-8276-4CA8-A7D3-46E9F5FDC634}" dt="2026-01-21T08:56:51.792" v="28"/>
        <pc:sldMkLst>
          <pc:docMk/>
          <pc:sldMk cId="465570907" sldId="5011"/>
        </pc:sldMkLst>
        <pc:spChg chg="mod">
          <ac:chgData name="Neale Haddon" userId="a8c3d344-a99c-4119-871e-d9fd9328751b" providerId="ADAL" clId="{B1F357F3-8276-4CA8-A7D3-46E9F5FDC634}" dt="2026-01-21T08:54:47.471" v="27"/>
          <ac:spMkLst>
            <pc:docMk/>
            <pc:sldMk cId="465570907" sldId="5011"/>
            <ac:spMk id="2" creationId="{01C01D03-6801-20C5-DAE7-74296A92453E}"/>
          </ac:spMkLst>
        </pc:spChg>
        <pc:spChg chg="mod">
          <ac:chgData name="Neale Haddon" userId="a8c3d344-a99c-4119-871e-d9fd9328751b" providerId="ADAL" clId="{B1F357F3-8276-4CA8-A7D3-46E9F5FDC634}" dt="2026-01-21T08:54:40.831" v="26"/>
          <ac:spMkLst>
            <pc:docMk/>
            <pc:sldMk cId="465570907" sldId="5011"/>
            <ac:spMk id="3" creationId="{F5252E00-A398-340A-6459-0104007DF668}"/>
          </ac:spMkLst>
        </pc:spChg>
        <pc:picChg chg="add">
          <ac:chgData name="Neale Haddon" userId="a8c3d344-a99c-4119-871e-d9fd9328751b" providerId="ADAL" clId="{B1F357F3-8276-4CA8-A7D3-46E9F5FDC634}" dt="2026-01-21T08:56:51.792" v="28"/>
          <ac:picMkLst>
            <pc:docMk/>
            <pc:sldMk cId="465570907" sldId="5011"/>
            <ac:picMk id="4" creationId="{0F9D03B1-083A-3C41-7F52-CFDACED90A72}"/>
          </ac:picMkLst>
        </pc:picChg>
      </pc:sldChg>
      <pc:sldChg chg="modSp">
        <pc:chgData name="Neale Haddon" userId="a8c3d344-a99c-4119-871e-d9fd9328751b" providerId="ADAL" clId="{B1F357F3-8276-4CA8-A7D3-46E9F5FDC634}" dt="2026-01-21T08:58:14.741" v="31"/>
        <pc:sldMkLst>
          <pc:docMk/>
          <pc:sldMk cId="3374878198" sldId="5012"/>
        </pc:sldMkLst>
        <pc:spChg chg="mod">
          <ac:chgData name="Neale Haddon" userId="a8c3d344-a99c-4119-871e-d9fd9328751b" providerId="ADAL" clId="{B1F357F3-8276-4CA8-A7D3-46E9F5FDC634}" dt="2026-01-21T08:58:14.741" v="31"/>
          <ac:spMkLst>
            <pc:docMk/>
            <pc:sldMk cId="3374878198" sldId="5012"/>
            <ac:spMk id="2" creationId="{CD3B17E5-A701-05D6-0B96-8D2773C07AC6}"/>
          </ac:spMkLst>
        </pc:spChg>
      </pc:sldChg>
      <pc:sldChg chg="addSp delSp modSp">
        <pc:chgData name="Neale Haddon" userId="a8c3d344-a99c-4119-871e-d9fd9328751b" providerId="ADAL" clId="{B1F357F3-8276-4CA8-A7D3-46E9F5FDC634}" dt="2026-01-21T09:03:46.235" v="40"/>
        <pc:sldMkLst>
          <pc:docMk/>
          <pc:sldMk cId="3545790379" sldId="5013"/>
        </pc:sldMkLst>
        <pc:spChg chg="add mod">
          <ac:chgData name="Neale Haddon" userId="a8c3d344-a99c-4119-871e-d9fd9328751b" providerId="ADAL" clId="{B1F357F3-8276-4CA8-A7D3-46E9F5FDC634}" dt="2026-01-21T09:01:12.512" v="35"/>
          <ac:spMkLst>
            <pc:docMk/>
            <pc:sldMk cId="3545790379" sldId="5013"/>
            <ac:spMk id="5" creationId="{E3260D0E-4D23-223C-128B-674394E927BA}"/>
          </ac:spMkLst>
        </pc:spChg>
      </pc:sldChg>
      <pc:sldChg chg="modSp modNotesTx">
        <pc:chgData name="Neale Haddon" userId="a8c3d344-a99c-4119-871e-d9fd9328751b" providerId="ADAL" clId="{B1F357F3-8276-4CA8-A7D3-46E9F5FDC634}" dt="2026-01-21T17:17:11.896" v="160" actId="20577"/>
        <pc:sldMkLst>
          <pc:docMk/>
          <pc:sldMk cId="2096555244" sldId="5014"/>
        </pc:sldMkLst>
        <pc:spChg chg="mod">
          <ac:chgData name="Neale Haddon" userId="a8c3d344-a99c-4119-871e-d9fd9328751b" providerId="ADAL" clId="{B1F357F3-8276-4CA8-A7D3-46E9F5FDC634}" dt="2026-01-21T09:08:23.042" v="42"/>
          <ac:spMkLst>
            <pc:docMk/>
            <pc:sldMk cId="2096555244" sldId="5014"/>
            <ac:spMk id="3" creationId="{D433FB0D-E95E-1C50-0271-25B8DCB6ED8F}"/>
          </ac:spMkLst>
        </pc:spChg>
      </pc:sldChg>
      <pc:sldChg chg="addSp delSp modSp mod">
        <pc:chgData name="Neale Haddon" userId="a8c3d344-a99c-4119-871e-d9fd9328751b" providerId="ADAL" clId="{B1F357F3-8276-4CA8-A7D3-46E9F5FDC634}" dt="2026-01-21T17:07:10.967" v="71" actId="20577"/>
        <pc:sldMkLst>
          <pc:docMk/>
          <pc:sldMk cId="2099070189" sldId="5015"/>
        </pc:sldMkLst>
        <pc:spChg chg="mod">
          <ac:chgData name="Neale Haddon" userId="a8c3d344-a99c-4119-871e-d9fd9328751b" providerId="ADAL" clId="{B1F357F3-8276-4CA8-A7D3-46E9F5FDC634}" dt="2026-01-21T17:07:10.967" v="71" actId="20577"/>
          <ac:spMkLst>
            <pc:docMk/>
            <pc:sldMk cId="2099070189" sldId="5015"/>
            <ac:spMk id="2" creationId="{D826DB71-8BEF-F1DA-57CE-81787CB30513}"/>
          </ac:spMkLst>
        </pc:spChg>
        <pc:spChg chg="add del">
          <ac:chgData name="Neale Haddon" userId="a8c3d344-a99c-4119-871e-d9fd9328751b" providerId="ADAL" clId="{B1F357F3-8276-4CA8-A7D3-46E9F5FDC634}" dt="2026-01-21T11:27:32.248" v="44"/>
          <ac:spMkLst>
            <pc:docMk/>
            <pc:sldMk cId="2099070189" sldId="5015"/>
            <ac:spMk id="3" creationId="{73F9F3C2-835D-CBD1-81A7-FDD0C7AFC8BE}"/>
          </ac:spMkLst>
        </pc:spChg>
        <pc:picChg chg="add">
          <ac:chgData name="Neale Haddon" userId="a8c3d344-a99c-4119-871e-d9fd9328751b" providerId="ADAL" clId="{B1F357F3-8276-4CA8-A7D3-46E9F5FDC634}" dt="2026-01-21T11:28:05.887" v="45"/>
          <ac:picMkLst>
            <pc:docMk/>
            <pc:sldMk cId="2099070189" sldId="5015"/>
            <ac:picMk id="6" creationId="{89524464-F68E-1DFF-4E2F-BEDBED276A20}"/>
          </ac:picMkLst>
        </pc:picChg>
      </pc:sldChg>
      <pc:sldChg chg="addSp">
        <pc:chgData name="Neale Haddon" userId="a8c3d344-a99c-4119-871e-d9fd9328751b" providerId="ADAL" clId="{B1F357F3-8276-4CA8-A7D3-46E9F5FDC634}" dt="2026-01-21T11:30:11.792" v="46"/>
        <pc:sldMkLst>
          <pc:docMk/>
          <pc:sldMk cId="45030471" sldId="5016"/>
        </pc:sldMkLst>
        <pc:picChg chg="add">
          <ac:chgData name="Neale Haddon" userId="a8c3d344-a99c-4119-871e-d9fd9328751b" providerId="ADAL" clId="{B1F357F3-8276-4CA8-A7D3-46E9F5FDC634}" dt="2026-01-21T11:30:11.792" v="46"/>
          <ac:picMkLst>
            <pc:docMk/>
            <pc:sldMk cId="45030471" sldId="5016"/>
            <ac:picMk id="5" creationId="{263DFE06-8A0E-A7C5-2E19-8276CBA1696F}"/>
          </ac:picMkLst>
        </pc:picChg>
      </pc:sldChg>
      <pc:sldChg chg="modSp new mod">
        <pc:chgData name="Neale Haddon" userId="a8c3d344-a99c-4119-871e-d9fd9328751b" providerId="ADAL" clId="{B1F357F3-8276-4CA8-A7D3-46E9F5FDC634}" dt="2026-01-21T17:09:18.951" v="75"/>
        <pc:sldMkLst>
          <pc:docMk/>
          <pc:sldMk cId="2785783966" sldId="5017"/>
        </pc:sldMkLst>
        <pc:spChg chg="mod">
          <ac:chgData name="Neale Haddon" userId="a8c3d344-a99c-4119-871e-d9fd9328751b" providerId="ADAL" clId="{B1F357F3-8276-4CA8-A7D3-46E9F5FDC634}" dt="2026-01-21T17:09:18.951" v="75"/>
          <ac:spMkLst>
            <pc:docMk/>
            <pc:sldMk cId="2785783966" sldId="5017"/>
            <ac:spMk id="2" creationId="{8739C7FC-F8C7-E7E8-43F2-FD1C251F0BEE}"/>
          </ac:spMkLst>
        </pc:spChg>
        <pc:spChg chg="mod">
          <ac:chgData name="Neale Haddon" userId="a8c3d344-a99c-4119-871e-d9fd9328751b" providerId="ADAL" clId="{B1F357F3-8276-4CA8-A7D3-46E9F5FDC634}" dt="2026-01-21T17:09:16.492" v="74" actId="21"/>
          <ac:spMkLst>
            <pc:docMk/>
            <pc:sldMk cId="2785783966" sldId="5017"/>
            <ac:spMk id="3" creationId="{90C1459A-52CB-BCDB-3069-6298F7999F7F}"/>
          </ac:spMkLst>
        </pc:spChg>
      </pc:sldChg>
    </pc:docChg>
  </pc:docChgLst>
  <pc:docChgLst>
    <pc:chgData name="Neale Haddon" userId="a8c3d344-a99c-4119-871e-d9fd9328751b" providerId="ADAL" clId="{3698BF33-DBBD-4B10-A3B9-BD168553E8C8}"/>
    <pc:docChg chg="custSel addSld delSld modSld sldOrd">
      <pc:chgData name="Neale Haddon" userId="a8c3d344-a99c-4119-871e-d9fd9328751b" providerId="ADAL" clId="{3698BF33-DBBD-4B10-A3B9-BD168553E8C8}" dt="2026-01-20T14:14:20.804" v="52" actId="5793"/>
      <pc:docMkLst>
        <pc:docMk/>
      </pc:docMkLst>
      <pc:sldChg chg="addSp modSp mod setBg modNotesTx">
        <pc:chgData name="Neale Haddon" userId="a8c3d344-a99c-4119-871e-d9fd9328751b" providerId="ADAL" clId="{3698BF33-DBBD-4B10-A3B9-BD168553E8C8}" dt="2026-01-20T14:06:05.740" v="23" actId="20577"/>
        <pc:sldMkLst>
          <pc:docMk/>
          <pc:sldMk cId="393564157" sldId="269"/>
        </pc:sldMkLst>
        <pc:spChg chg="mod">
          <ac:chgData name="Neale Haddon" userId="a8c3d344-a99c-4119-871e-d9fd9328751b" providerId="ADAL" clId="{3698BF33-DBBD-4B10-A3B9-BD168553E8C8}" dt="2026-01-20T14:05:31.666" v="17" actId="26606"/>
          <ac:spMkLst>
            <pc:docMk/>
            <pc:sldMk cId="393564157" sldId="269"/>
            <ac:spMk id="2" creationId="{7CC71C87-E8FE-0D86-0F14-6D563BE47EFA}"/>
          </ac:spMkLst>
        </pc:spChg>
        <pc:spChg chg="add mod">
          <ac:chgData name="Neale Haddon" userId="a8c3d344-a99c-4119-871e-d9fd9328751b" providerId="ADAL" clId="{3698BF33-DBBD-4B10-A3B9-BD168553E8C8}" dt="2026-01-20T14:06:05.740" v="23" actId="20577"/>
          <ac:spMkLst>
            <pc:docMk/>
            <pc:sldMk cId="393564157" sldId="269"/>
            <ac:spMk id="9" creationId="{FC1D0474-3526-4B28-EAD8-4C4A73169B47}"/>
          </ac:spMkLst>
        </pc:spChg>
        <pc:picChg chg="mod ord">
          <ac:chgData name="Neale Haddon" userId="a8c3d344-a99c-4119-871e-d9fd9328751b" providerId="ADAL" clId="{3698BF33-DBBD-4B10-A3B9-BD168553E8C8}" dt="2026-01-20T14:05:31.666" v="17" actId="26606"/>
          <ac:picMkLst>
            <pc:docMk/>
            <pc:sldMk cId="393564157" sldId="269"/>
            <ac:picMk id="5" creationId="{F694A36C-404D-417E-A27C-4A84A19FA782}"/>
          </ac:picMkLst>
        </pc:picChg>
      </pc:sldChg>
      <pc:sldChg chg="addSp modSp mod ord setBg">
        <pc:chgData name="Neale Haddon" userId="a8c3d344-a99c-4119-871e-d9fd9328751b" providerId="ADAL" clId="{3698BF33-DBBD-4B10-A3B9-BD168553E8C8}" dt="2026-01-20T14:03:35.168" v="15"/>
        <pc:sldMkLst>
          <pc:docMk/>
          <pc:sldMk cId="2467956940" sldId="271"/>
        </pc:sldMkLst>
        <pc:spChg chg="mod">
          <ac:chgData name="Neale Haddon" userId="a8c3d344-a99c-4119-871e-d9fd9328751b" providerId="ADAL" clId="{3698BF33-DBBD-4B10-A3B9-BD168553E8C8}" dt="2026-01-20T14:02:58.198" v="11" actId="26606"/>
          <ac:spMkLst>
            <pc:docMk/>
            <pc:sldMk cId="2467956940" sldId="271"/>
            <ac:spMk id="2" creationId="{F77E4B3C-F331-4D6F-A7CE-8579A461D7F8}"/>
          </ac:spMkLst>
        </pc:spChg>
        <pc:spChg chg="mod">
          <ac:chgData name="Neale Haddon" userId="a8c3d344-a99c-4119-871e-d9fd9328751b" providerId="ADAL" clId="{3698BF33-DBBD-4B10-A3B9-BD168553E8C8}" dt="2026-01-20T14:02:58.198" v="11" actId="26606"/>
          <ac:spMkLst>
            <pc:docMk/>
            <pc:sldMk cId="2467956940" sldId="271"/>
            <ac:spMk id="3" creationId="{ED3DC8A4-F216-46EF-B1A0-5D673D0FD461}"/>
          </ac:spMkLst>
        </pc:spChg>
        <pc:spChg chg="add">
          <ac:chgData name="Neale Haddon" userId="a8c3d344-a99c-4119-871e-d9fd9328751b" providerId="ADAL" clId="{3698BF33-DBBD-4B10-A3B9-BD168553E8C8}" dt="2026-01-20T14:02:58.198" v="11" actId="26606"/>
          <ac:spMkLst>
            <pc:docMk/>
            <pc:sldMk cId="2467956940" sldId="271"/>
            <ac:spMk id="10" creationId="{687AFE0E-B37D-4531-AFE8-231C8348EAF1}"/>
          </ac:spMkLst>
        </pc:spChg>
        <pc:picChg chg="mod ord">
          <ac:chgData name="Neale Haddon" userId="a8c3d344-a99c-4119-871e-d9fd9328751b" providerId="ADAL" clId="{3698BF33-DBBD-4B10-A3B9-BD168553E8C8}" dt="2026-01-20T14:03:07.250" v="13" actId="14100"/>
          <ac:picMkLst>
            <pc:docMk/>
            <pc:sldMk cId="2467956940" sldId="271"/>
            <ac:picMk id="5" creationId="{7751AE2E-FA2A-239B-7A72-2DC5D7A198A3}"/>
          </ac:picMkLst>
        </pc:picChg>
      </pc:sldChg>
      <pc:sldChg chg="addSp modSp mod setBg">
        <pc:chgData name="Neale Haddon" userId="a8c3d344-a99c-4119-871e-d9fd9328751b" providerId="ADAL" clId="{3698BF33-DBBD-4B10-A3B9-BD168553E8C8}" dt="2026-01-20T14:14:20.804" v="52" actId="5793"/>
        <pc:sldMkLst>
          <pc:docMk/>
          <pc:sldMk cId="0" sldId="1413"/>
        </pc:sldMkLst>
        <pc:spChg chg="add mod ord">
          <ac:chgData name="Neale Haddon" userId="a8c3d344-a99c-4119-871e-d9fd9328751b" providerId="ADAL" clId="{3698BF33-DBBD-4B10-A3B9-BD168553E8C8}" dt="2026-01-20T14:14:20.804" v="52" actId="5793"/>
          <ac:spMkLst>
            <pc:docMk/>
            <pc:sldMk cId="0" sldId="1413"/>
            <ac:spMk id="3" creationId="{DF9DCF56-8775-3F27-8CD2-371D735F4253}"/>
          </ac:spMkLst>
        </pc:spChg>
        <pc:spChg chg="add">
          <ac:chgData name="Neale Haddon" userId="a8c3d344-a99c-4119-871e-d9fd9328751b" providerId="ADAL" clId="{3698BF33-DBBD-4B10-A3B9-BD168553E8C8}" dt="2026-01-20T14:14:08.293" v="50" actId="26606"/>
          <ac:spMkLst>
            <pc:docMk/>
            <pc:sldMk cId="0" sldId="1413"/>
            <ac:spMk id="4108" creationId="{9AB13476-CE21-4746-B044-FD491AC8416F}"/>
          </ac:spMkLst>
        </pc:spChg>
        <pc:spChg chg="add">
          <ac:chgData name="Neale Haddon" userId="a8c3d344-a99c-4119-871e-d9fd9328751b" providerId="ADAL" clId="{3698BF33-DBBD-4B10-A3B9-BD168553E8C8}" dt="2026-01-20T14:14:08.293" v="50" actId="26606"/>
          <ac:spMkLst>
            <pc:docMk/>
            <pc:sldMk cId="0" sldId="1413"/>
            <ac:spMk id="4110" creationId="{3FCFB1DE-0B7E-48CC-BA90-B2AB0889F9D6}"/>
          </ac:spMkLst>
        </pc:spChg>
        <pc:picChg chg="mod">
          <ac:chgData name="Neale Haddon" userId="a8c3d344-a99c-4119-871e-d9fd9328751b" providerId="ADAL" clId="{3698BF33-DBBD-4B10-A3B9-BD168553E8C8}" dt="2026-01-20T14:14:08.293" v="50" actId="26606"/>
          <ac:picMkLst>
            <pc:docMk/>
            <pc:sldMk cId="0" sldId="1413"/>
            <ac:picMk id="4098" creationId="{AFA9157B-105C-4F44-B529-1DE71BBC489D}"/>
          </ac:picMkLst>
        </pc:picChg>
        <pc:picChg chg="mod ord">
          <ac:chgData name="Neale Haddon" userId="a8c3d344-a99c-4119-871e-d9fd9328751b" providerId="ADAL" clId="{3698BF33-DBBD-4B10-A3B9-BD168553E8C8}" dt="2026-01-20T14:14:08.293" v="50" actId="26606"/>
          <ac:picMkLst>
            <pc:docMk/>
            <pc:sldMk cId="0" sldId="1413"/>
            <ac:picMk id="4099" creationId="{94E7D251-CF56-4D3B-886F-5AB1952B0010}"/>
          </ac:picMkLst>
        </pc:picChg>
        <pc:picChg chg="mod">
          <ac:chgData name="Neale Haddon" userId="a8c3d344-a99c-4119-871e-d9fd9328751b" providerId="ADAL" clId="{3698BF33-DBBD-4B10-A3B9-BD168553E8C8}" dt="2026-01-20T14:14:08.293" v="50" actId="26606"/>
          <ac:picMkLst>
            <pc:docMk/>
            <pc:sldMk cId="0" sldId="1413"/>
            <ac:picMk id="4102" creationId="{C2C42AA9-688F-4FDC-A7DB-479D0AA311DC}"/>
          </ac:picMkLst>
        </pc:picChg>
        <pc:picChg chg="mod ord">
          <ac:chgData name="Neale Haddon" userId="a8c3d344-a99c-4119-871e-d9fd9328751b" providerId="ADAL" clId="{3698BF33-DBBD-4B10-A3B9-BD168553E8C8}" dt="2026-01-20T14:14:08.293" v="50" actId="26606"/>
          <ac:picMkLst>
            <pc:docMk/>
            <pc:sldMk cId="0" sldId="1413"/>
            <ac:picMk id="4103" creationId="{C68D2825-A161-4E1B-B914-28994622FD4E}"/>
          </ac:picMkLst>
        </pc:picChg>
      </pc:sldChg>
      <pc:sldChg chg="modSp mod">
        <pc:chgData name="Neale Haddon" userId="a8c3d344-a99c-4119-871e-d9fd9328751b" providerId="ADAL" clId="{3698BF33-DBBD-4B10-A3B9-BD168553E8C8}" dt="2026-01-20T14:10:19.140" v="39" actId="255"/>
        <pc:sldMkLst>
          <pc:docMk/>
          <pc:sldMk cId="3430810423" sldId="4999"/>
        </pc:sldMkLst>
        <pc:spChg chg="mod">
          <ac:chgData name="Neale Haddon" userId="a8c3d344-a99c-4119-871e-d9fd9328751b" providerId="ADAL" clId="{3698BF33-DBBD-4B10-A3B9-BD168553E8C8}" dt="2026-01-20T14:08:38.878" v="31" actId="1076"/>
          <ac:spMkLst>
            <pc:docMk/>
            <pc:sldMk cId="3430810423" sldId="4999"/>
            <ac:spMk id="9" creationId="{95DF6C6B-BCB6-5D9E-E5FA-6CB9AE00F220}"/>
          </ac:spMkLst>
        </pc:spChg>
        <pc:spChg chg="mod">
          <ac:chgData name="Neale Haddon" userId="a8c3d344-a99c-4119-871e-d9fd9328751b" providerId="ADAL" clId="{3698BF33-DBBD-4B10-A3B9-BD168553E8C8}" dt="2026-01-20T14:10:19.140" v="39" actId="255"/>
          <ac:spMkLst>
            <pc:docMk/>
            <pc:sldMk cId="3430810423" sldId="4999"/>
            <ac:spMk id="10" creationId="{A42F632D-2DAC-C835-7DDD-F9DBEC535816}"/>
          </ac:spMkLst>
        </pc:spChg>
        <pc:picChg chg="mod">
          <ac:chgData name="Neale Haddon" userId="a8c3d344-a99c-4119-871e-d9fd9328751b" providerId="ADAL" clId="{3698BF33-DBBD-4B10-A3B9-BD168553E8C8}" dt="2026-01-20T14:08:27.549" v="30" actId="14100"/>
          <ac:picMkLst>
            <pc:docMk/>
            <pc:sldMk cId="3430810423" sldId="4999"/>
            <ac:picMk id="8" creationId="{E562E550-CC2F-0DCD-485F-F1AE42D7FF58}"/>
          </ac:picMkLst>
        </pc:picChg>
      </pc:sldChg>
      <pc:sldChg chg="addSp modSp add mod setBg">
        <pc:chgData name="Neale Haddon" userId="a8c3d344-a99c-4119-871e-d9fd9328751b" providerId="ADAL" clId="{3698BF33-DBBD-4B10-A3B9-BD168553E8C8}" dt="2026-01-20T14:02:42.317" v="10" actId="26606"/>
        <pc:sldMkLst>
          <pc:docMk/>
          <pc:sldMk cId="1062352095" sldId="5007"/>
        </pc:sldMkLst>
        <pc:spChg chg="mod">
          <ac:chgData name="Neale Haddon" userId="a8c3d344-a99c-4119-871e-d9fd9328751b" providerId="ADAL" clId="{3698BF33-DBBD-4B10-A3B9-BD168553E8C8}" dt="2026-01-20T14:02:42.317" v="10" actId="26606"/>
          <ac:spMkLst>
            <pc:docMk/>
            <pc:sldMk cId="1062352095" sldId="5007"/>
            <ac:spMk id="2" creationId="{EC9E0098-8AE7-D5CE-E907-78793D36B7A7}"/>
          </ac:spMkLst>
        </pc:spChg>
        <pc:spChg chg="mod">
          <ac:chgData name="Neale Haddon" userId="a8c3d344-a99c-4119-871e-d9fd9328751b" providerId="ADAL" clId="{3698BF33-DBBD-4B10-A3B9-BD168553E8C8}" dt="2026-01-20T14:02:42.317" v="10" actId="26606"/>
          <ac:spMkLst>
            <pc:docMk/>
            <pc:sldMk cId="1062352095" sldId="5007"/>
            <ac:spMk id="3" creationId="{1F4AEB35-7219-16B1-F541-AC23E977C002}"/>
          </ac:spMkLst>
        </pc:spChg>
        <pc:spChg chg="add">
          <ac:chgData name="Neale Haddon" userId="a8c3d344-a99c-4119-871e-d9fd9328751b" providerId="ADAL" clId="{3698BF33-DBBD-4B10-A3B9-BD168553E8C8}" dt="2026-01-20T14:02:42.317" v="10" actId="26606"/>
          <ac:spMkLst>
            <pc:docMk/>
            <pc:sldMk cId="1062352095" sldId="5007"/>
            <ac:spMk id="10" creationId="{45D37F4E-DDB4-456B-97E0-9937730A039F}"/>
          </ac:spMkLst>
        </pc:spChg>
        <pc:spChg chg="add">
          <ac:chgData name="Neale Haddon" userId="a8c3d344-a99c-4119-871e-d9fd9328751b" providerId="ADAL" clId="{3698BF33-DBBD-4B10-A3B9-BD168553E8C8}" dt="2026-01-20T14:02:42.317" v="10" actId="26606"/>
          <ac:spMkLst>
            <pc:docMk/>
            <pc:sldMk cId="1062352095" sldId="5007"/>
            <ac:spMk id="12" creationId="{B2DD41CD-8F47-4F56-AD12-4E2FF7696987}"/>
          </ac:spMkLst>
        </pc:spChg>
        <pc:picChg chg="mod ord">
          <ac:chgData name="Neale Haddon" userId="a8c3d344-a99c-4119-871e-d9fd9328751b" providerId="ADAL" clId="{3698BF33-DBBD-4B10-A3B9-BD168553E8C8}" dt="2026-01-20T14:02:42.317" v="10" actId="26606"/>
          <ac:picMkLst>
            <pc:docMk/>
            <pc:sldMk cId="1062352095" sldId="5007"/>
            <ac:picMk id="5" creationId="{02E3079C-38AC-BBEE-A14B-B6E0DD689F10}"/>
          </ac:picMkLst>
        </pc:picChg>
      </pc:sldChg>
    </pc:docChg>
  </pc:docChgLst>
  <pc:docChgLst>
    <pc:chgData name="Neale Haddon" userId="a8c3d344-a99c-4119-871e-d9fd9328751b" providerId="ADAL" clId="{106B20FB-5E66-4956-BCE0-12AE89B5F6AA}"/>
    <pc:docChg chg="undo custSel addSld delSld modSld sldOrd">
      <pc:chgData name="Neale Haddon" userId="a8c3d344-a99c-4119-871e-d9fd9328751b" providerId="ADAL" clId="{106B20FB-5E66-4956-BCE0-12AE89B5F6AA}" dt="2026-01-27T08:42:52.936" v="170" actId="26606"/>
      <pc:docMkLst>
        <pc:docMk/>
      </pc:docMkLst>
      <pc:sldChg chg="addSp delSp modSp mod">
        <pc:chgData name="Neale Haddon" userId="a8c3d344-a99c-4119-871e-d9fd9328751b" providerId="ADAL" clId="{106B20FB-5E66-4956-BCE0-12AE89B5F6AA}" dt="2026-01-20T08:33:19.819" v="11" actId="14100"/>
        <pc:sldMkLst>
          <pc:docMk/>
          <pc:sldMk cId="1089082971" sldId="256"/>
        </pc:sldMkLst>
        <pc:graphicFrameChg chg="add mod">
          <ac:chgData name="Neale Haddon" userId="a8c3d344-a99c-4119-871e-d9fd9328751b" providerId="ADAL" clId="{106B20FB-5E66-4956-BCE0-12AE89B5F6AA}" dt="2026-01-20T08:33:19.819" v="11" actId="14100"/>
          <ac:graphicFrameMkLst>
            <pc:docMk/>
            <pc:sldMk cId="1089082971" sldId="256"/>
            <ac:graphicFrameMk id="18" creationId="{F86F3A1A-2002-F936-34B8-F1F38FE31ED7}"/>
          </ac:graphicFrameMkLst>
        </pc:graphicFrameChg>
        <pc:picChg chg="mod">
          <ac:chgData name="Neale Haddon" userId="a8c3d344-a99c-4119-871e-d9fd9328751b" providerId="ADAL" clId="{106B20FB-5E66-4956-BCE0-12AE89B5F6AA}" dt="2026-01-20T08:32:56.570" v="9" actId="14100"/>
          <ac:picMkLst>
            <pc:docMk/>
            <pc:sldMk cId="1089082971" sldId="256"/>
            <ac:picMk id="8" creationId="{573482CF-90A7-CDDA-3C6E-73BA4B29C6DD}"/>
          </ac:picMkLst>
        </pc:picChg>
      </pc:sldChg>
      <pc:sldChg chg="addSp modSp mod">
        <pc:chgData name="Neale Haddon" userId="a8c3d344-a99c-4119-871e-d9fd9328751b" providerId="ADAL" clId="{106B20FB-5E66-4956-BCE0-12AE89B5F6AA}" dt="2026-01-20T08:39:50.998" v="43" actId="207"/>
        <pc:sldMkLst>
          <pc:docMk/>
          <pc:sldMk cId="3178999619" sldId="262"/>
        </pc:sldMkLst>
        <pc:spChg chg="mod">
          <ac:chgData name="Neale Haddon" userId="a8c3d344-a99c-4119-871e-d9fd9328751b" providerId="ADAL" clId="{106B20FB-5E66-4956-BCE0-12AE89B5F6AA}" dt="2026-01-20T08:38:58.396" v="36" actId="14100"/>
          <ac:spMkLst>
            <pc:docMk/>
            <pc:sldMk cId="3178999619" sldId="262"/>
            <ac:spMk id="2" creationId="{206F12F3-C662-4E4F-9292-019B616CF5F4}"/>
          </ac:spMkLst>
        </pc:spChg>
        <pc:spChg chg="mod">
          <ac:chgData name="Neale Haddon" userId="a8c3d344-a99c-4119-871e-d9fd9328751b" providerId="ADAL" clId="{106B20FB-5E66-4956-BCE0-12AE89B5F6AA}" dt="2026-01-20T08:39:03.925" v="40" actId="27636"/>
          <ac:spMkLst>
            <pc:docMk/>
            <pc:sldMk cId="3178999619" sldId="262"/>
            <ac:spMk id="3" creationId="{D229E97C-A94A-447C-BE19-D8145404AED6}"/>
          </ac:spMkLst>
        </pc:spChg>
        <pc:spChg chg="add mod">
          <ac:chgData name="Neale Haddon" userId="a8c3d344-a99c-4119-871e-d9fd9328751b" providerId="ADAL" clId="{106B20FB-5E66-4956-BCE0-12AE89B5F6AA}" dt="2026-01-20T08:39:16.043" v="41" actId="1076"/>
          <ac:spMkLst>
            <pc:docMk/>
            <pc:sldMk cId="3178999619" sldId="262"/>
            <ac:spMk id="6" creationId="{4CEB9CD7-CDFB-5991-7E35-FCE00BC1DC50}"/>
          </ac:spMkLst>
        </pc:spChg>
        <pc:spChg chg="add mod">
          <ac:chgData name="Neale Haddon" userId="a8c3d344-a99c-4119-871e-d9fd9328751b" providerId="ADAL" clId="{106B20FB-5E66-4956-BCE0-12AE89B5F6AA}" dt="2026-01-20T08:39:50.998" v="43" actId="207"/>
          <ac:spMkLst>
            <pc:docMk/>
            <pc:sldMk cId="3178999619" sldId="262"/>
            <ac:spMk id="7" creationId="{3DF202EC-B335-EA0F-3791-60D595799412}"/>
          </ac:spMkLst>
        </pc:spChg>
        <pc:picChg chg="mod">
          <ac:chgData name="Neale Haddon" userId="a8c3d344-a99c-4119-871e-d9fd9328751b" providerId="ADAL" clId="{106B20FB-5E66-4956-BCE0-12AE89B5F6AA}" dt="2026-01-20T08:37:42.369" v="25" actId="14100"/>
          <ac:picMkLst>
            <pc:docMk/>
            <pc:sldMk cId="3178999619" sldId="262"/>
            <ac:picMk id="5" creationId="{F6268D94-63B6-4DA6-B2C3-D97A840AF99E}"/>
          </ac:picMkLst>
        </pc:picChg>
      </pc:sldChg>
      <pc:sldChg chg="modSp mod modNotesTx">
        <pc:chgData name="Neale Haddon" userId="a8c3d344-a99c-4119-871e-d9fd9328751b" providerId="ADAL" clId="{106B20FB-5E66-4956-BCE0-12AE89B5F6AA}" dt="2026-01-20T08:41:27.430" v="49" actId="255"/>
        <pc:sldMkLst>
          <pc:docMk/>
          <pc:sldMk cId="4185698486" sldId="266"/>
        </pc:sldMkLst>
        <pc:spChg chg="mod">
          <ac:chgData name="Neale Haddon" userId="a8c3d344-a99c-4119-871e-d9fd9328751b" providerId="ADAL" clId="{106B20FB-5E66-4956-BCE0-12AE89B5F6AA}" dt="2026-01-20T08:41:15.930" v="47" actId="255"/>
          <ac:spMkLst>
            <pc:docMk/>
            <pc:sldMk cId="4185698486" sldId="266"/>
            <ac:spMk id="2" creationId="{888CA0B8-E5B9-4B6D-9611-E5DD050E72DC}"/>
          </ac:spMkLst>
        </pc:spChg>
        <pc:spChg chg="mod">
          <ac:chgData name="Neale Haddon" userId="a8c3d344-a99c-4119-871e-d9fd9328751b" providerId="ADAL" clId="{106B20FB-5E66-4956-BCE0-12AE89B5F6AA}" dt="2026-01-20T08:41:27.430" v="49" actId="255"/>
          <ac:spMkLst>
            <pc:docMk/>
            <pc:sldMk cId="4185698486" sldId="266"/>
            <ac:spMk id="3" creationId="{E9E279FE-2FD5-4804-A465-E2B1D150ABC6}"/>
          </ac:spMkLst>
        </pc:spChg>
        <pc:spChg chg="mod">
          <ac:chgData name="Neale Haddon" userId="a8c3d344-a99c-4119-871e-d9fd9328751b" providerId="ADAL" clId="{106B20FB-5E66-4956-BCE0-12AE89B5F6AA}" dt="2026-01-20T08:41:03.353" v="46" actId="115"/>
          <ac:spMkLst>
            <pc:docMk/>
            <pc:sldMk cId="4185698486" sldId="266"/>
            <ac:spMk id="8" creationId="{297C3335-724C-7844-2735-72F7EB8F6371}"/>
          </ac:spMkLst>
        </pc:spChg>
      </pc:sldChg>
      <pc:sldChg chg="addSp modSp mod setBg">
        <pc:chgData name="Neale Haddon" userId="a8c3d344-a99c-4119-871e-d9fd9328751b" providerId="ADAL" clId="{106B20FB-5E66-4956-BCE0-12AE89B5F6AA}" dt="2026-01-20T08:43:24.790" v="62" actId="26606"/>
        <pc:sldMkLst>
          <pc:docMk/>
          <pc:sldMk cId="19377819" sldId="267"/>
        </pc:sldMkLst>
        <pc:spChg chg="mod">
          <ac:chgData name="Neale Haddon" userId="a8c3d344-a99c-4119-871e-d9fd9328751b" providerId="ADAL" clId="{106B20FB-5E66-4956-BCE0-12AE89B5F6AA}" dt="2026-01-20T08:43:24.790" v="62" actId="26606"/>
          <ac:spMkLst>
            <pc:docMk/>
            <pc:sldMk cId="19377819" sldId="267"/>
            <ac:spMk id="2" creationId="{DB04D64C-B352-4A19-94F2-0258D15000E1}"/>
          </ac:spMkLst>
        </pc:spChg>
        <pc:spChg chg="mod">
          <ac:chgData name="Neale Haddon" userId="a8c3d344-a99c-4119-871e-d9fd9328751b" providerId="ADAL" clId="{106B20FB-5E66-4956-BCE0-12AE89B5F6AA}" dt="2026-01-20T08:43:24.790" v="62" actId="26606"/>
          <ac:spMkLst>
            <pc:docMk/>
            <pc:sldMk cId="19377819" sldId="267"/>
            <ac:spMk id="3" creationId="{B826A988-EEB9-4B10-835E-31C344CE6ABE}"/>
          </ac:spMkLst>
        </pc:spChg>
        <pc:spChg chg="add">
          <ac:chgData name="Neale Haddon" userId="a8c3d344-a99c-4119-871e-d9fd9328751b" providerId="ADAL" clId="{106B20FB-5E66-4956-BCE0-12AE89B5F6AA}" dt="2026-01-20T08:43:24.790" v="62" actId="26606"/>
          <ac:spMkLst>
            <pc:docMk/>
            <pc:sldMk cId="19377819" sldId="267"/>
            <ac:spMk id="10" creationId="{4F7EBAE4-9945-4473-9E34-B2C66EA0F03D}"/>
          </ac:spMkLst>
        </pc:spChg>
        <pc:spChg chg="add">
          <ac:chgData name="Neale Haddon" userId="a8c3d344-a99c-4119-871e-d9fd9328751b" providerId="ADAL" clId="{106B20FB-5E66-4956-BCE0-12AE89B5F6AA}" dt="2026-01-20T08:43:24.790" v="62" actId="26606"/>
          <ac:spMkLst>
            <pc:docMk/>
            <pc:sldMk cId="19377819" sldId="267"/>
            <ac:spMk id="12" creationId="{70BEB1E7-2F88-40BC-B73D-42E5B6F80BFC}"/>
          </ac:spMkLst>
        </pc:spChg>
        <pc:spChg chg="add">
          <ac:chgData name="Neale Haddon" userId="a8c3d344-a99c-4119-871e-d9fd9328751b" providerId="ADAL" clId="{106B20FB-5E66-4956-BCE0-12AE89B5F6AA}" dt="2026-01-20T08:43:24.790" v="62" actId="26606"/>
          <ac:spMkLst>
            <pc:docMk/>
            <pc:sldMk cId="19377819" sldId="267"/>
            <ac:spMk id="14" creationId="{A7B99495-F43F-4D80-A44F-2CB4764EB90B}"/>
          </ac:spMkLst>
        </pc:spChg>
        <pc:picChg chg="mod">
          <ac:chgData name="Neale Haddon" userId="a8c3d344-a99c-4119-871e-d9fd9328751b" providerId="ADAL" clId="{106B20FB-5E66-4956-BCE0-12AE89B5F6AA}" dt="2026-01-20T08:43:24.790" v="62" actId="26606"/>
          <ac:picMkLst>
            <pc:docMk/>
            <pc:sldMk cId="19377819" sldId="267"/>
            <ac:picMk id="5" creationId="{7D57756A-9609-4D13-8C8A-B60858AFBA8D}"/>
          </ac:picMkLst>
        </pc:picChg>
      </pc:sldChg>
      <pc:sldChg chg="addSp modSp mod setBg">
        <pc:chgData name="Neale Haddon" userId="a8c3d344-a99c-4119-871e-d9fd9328751b" providerId="ADAL" clId="{106B20FB-5E66-4956-BCE0-12AE89B5F6AA}" dt="2026-01-20T08:44:52.614" v="94" actId="20577"/>
        <pc:sldMkLst>
          <pc:docMk/>
          <pc:sldMk cId="3321838764" sldId="268"/>
        </pc:sldMkLst>
        <pc:spChg chg="mod">
          <ac:chgData name="Neale Haddon" userId="a8c3d344-a99c-4119-871e-d9fd9328751b" providerId="ADAL" clId="{106B20FB-5E66-4956-BCE0-12AE89B5F6AA}" dt="2026-01-20T08:44:28.438" v="63" actId="26606"/>
          <ac:spMkLst>
            <pc:docMk/>
            <pc:sldMk cId="3321838764" sldId="268"/>
            <ac:spMk id="2" creationId="{24889C6A-9F15-4BD4-BF61-C2B4FCBC6C5A}"/>
          </ac:spMkLst>
        </pc:spChg>
        <pc:spChg chg="mod">
          <ac:chgData name="Neale Haddon" userId="a8c3d344-a99c-4119-871e-d9fd9328751b" providerId="ADAL" clId="{106B20FB-5E66-4956-BCE0-12AE89B5F6AA}" dt="2026-01-20T08:44:52.614" v="94" actId="20577"/>
          <ac:spMkLst>
            <pc:docMk/>
            <pc:sldMk cId="3321838764" sldId="268"/>
            <ac:spMk id="3" creationId="{7EDFCC1B-CEAF-4116-A21F-A953C599197B}"/>
          </ac:spMkLst>
        </pc:spChg>
        <pc:spChg chg="add">
          <ac:chgData name="Neale Haddon" userId="a8c3d344-a99c-4119-871e-d9fd9328751b" providerId="ADAL" clId="{106B20FB-5E66-4956-BCE0-12AE89B5F6AA}" dt="2026-01-20T08:44:28.438" v="63" actId="26606"/>
          <ac:spMkLst>
            <pc:docMk/>
            <pc:sldMk cId="3321838764" sldId="268"/>
            <ac:spMk id="10" creationId="{4F7EBAE4-9945-4473-9E34-B2C66EA0F03D}"/>
          </ac:spMkLst>
        </pc:spChg>
        <pc:spChg chg="add">
          <ac:chgData name="Neale Haddon" userId="a8c3d344-a99c-4119-871e-d9fd9328751b" providerId="ADAL" clId="{106B20FB-5E66-4956-BCE0-12AE89B5F6AA}" dt="2026-01-20T08:44:28.438" v="63" actId="26606"/>
          <ac:spMkLst>
            <pc:docMk/>
            <pc:sldMk cId="3321838764" sldId="268"/>
            <ac:spMk id="12" creationId="{70BEB1E7-2F88-40BC-B73D-42E5B6F80BFC}"/>
          </ac:spMkLst>
        </pc:spChg>
        <pc:spChg chg="add">
          <ac:chgData name="Neale Haddon" userId="a8c3d344-a99c-4119-871e-d9fd9328751b" providerId="ADAL" clId="{106B20FB-5E66-4956-BCE0-12AE89B5F6AA}" dt="2026-01-20T08:44:28.438" v="63" actId="26606"/>
          <ac:spMkLst>
            <pc:docMk/>
            <pc:sldMk cId="3321838764" sldId="268"/>
            <ac:spMk id="14" creationId="{A7B99495-F43F-4D80-A44F-2CB4764EB90B}"/>
          </ac:spMkLst>
        </pc:spChg>
        <pc:picChg chg="mod ord">
          <ac:chgData name="Neale Haddon" userId="a8c3d344-a99c-4119-871e-d9fd9328751b" providerId="ADAL" clId="{106B20FB-5E66-4956-BCE0-12AE89B5F6AA}" dt="2026-01-20T08:44:28.438" v="63" actId="26606"/>
          <ac:picMkLst>
            <pc:docMk/>
            <pc:sldMk cId="3321838764" sldId="268"/>
            <ac:picMk id="5" creationId="{F669E9B4-9F19-FFA2-DAB1-DB42BE27C42D}"/>
          </ac:picMkLst>
        </pc:picChg>
      </pc:sldChg>
      <pc:sldChg chg="modSp mod">
        <pc:chgData name="Neale Haddon" userId="a8c3d344-a99c-4119-871e-d9fd9328751b" providerId="ADAL" clId="{106B20FB-5E66-4956-BCE0-12AE89B5F6AA}" dt="2026-01-20T08:31:41.329" v="4" actId="20577"/>
        <pc:sldMkLst>
          <pc:docMk/>
          <pc:sldMk cId="3172906470" sldId="285"/>
        </pc:sldMkLst>
        <pc:spChg chg="mod">
          <ac:chgData name="Neale Haddon" userId="a8c3d344-a99c-4119-871e-d9fd9328751b" providerId="ADAL" clId="{106B20FB-5E66-4956-BCE0-12AE89B5F6AA}" dt="2026-01-20T08:31:41.329" v="4" actId="20577"/>
          <ac:spMkLst>
            <pc:docMk/>
            <pc:sldMk cId="3172906470" sldId="285"/>
            <ac:spMk id="4" creationId="{B131D6E6-DB40-DD92-E26E-B2F39FCF92A6}"/>
          </ac:spMkLst>
        </pc:spChg>
      </pc:sldChg>
      <pc:sldChg chg="addSp delSp mod ord">
        <pc:chgData name="Neale Haddon" userId="a8c3d344-a99c-4119-871e-d9fd9328751b" providerId="ADAL" clId="{106B20FB-5E66-4956-BCE0-12AE89B5F6AA}" dt="2026-01-20T09:00:02.325" v="146"/>
        <pc:sldMkLst>
          <pc:docMk/>
          <pc:sldMk cId="1767284386" sldId="4812"/>
        </pc:sldMkLst>
      </pc:sldChg>
      <pc:sldChg chg="addSp modSp new mod ord">
        <pc:chgData name="Neale Haddon" userId="a8c3d344-a99c-4119-871e-d9fd9328751b" providerId="ADAL" clId="{106B20FB-5E66-4956-BCE0-12AE89B5F6AA}" dt="2026-01-20T08:57:36.265" v="137"/>
        <pc:sldMkLst>
          <pc:docMk/>
          <pc:sldMk cId="2965950185" sldId="5005"/>
        </pc:sldMkLst>
      </pc:sldChg>
      <pc:sldChg chg="addSp modSp new mod setBg">
        <pc:chgData name="Neale Haddon" userId="a8c3d344-a99c-4119-871e-d9fd9328751b" providerId="ADAL" clId="{106B20FB-5E66-4956-BCE0-12AE89B5F6AA}" dt="2026-01-20T08:59:04.851" v="144" actId="26606"/>
        <pc:sldMkLst>
          <pc:docMk/>
          <pc:sldMk cId="258939936" sldId="5006"/>
        </pc:sldMkLst>
        <pc:spChg chg="mod">
          <ac:chgData name="Neale Haddon" userId="a8c3d344-a99c-4119-871e-d9fd9328751b" providerId="ADAL" clId="{106B20FB-5E66-4956-BCE0-12AE89B5F6AA}" dt="2026-01-20T08:59:04.851" v="144" actId="26606"/>
          <ac:spMkLst>
            <pc:docMk/>
            <pc:sldMk cId="258939936" sldId="5006"/>
            <ac:spMk id="2" creationId="{CB00BCD5-9AB1-ED0B-37BC-49738AF635DA}"/>
          </ac:spMkLst>
        </pc:spChg>
        <pc:spChg chg="mod">
          <ac:chgData name="Neale Haddon" userId="a8c3d344-a99c-4119-871e-d9fd9328751b" providerId="ADAL" clId="{106B20FB-5E66-4956-BCE0-12AE89B5F6AA}" dt="2026-01-20T08:59:04.851" v="144" actId="26606"/>
          <ac:spMkLst>
            <pc:docMk/>
            <pc:sldMk cId="258939936" sldId="5006"/>
            <ac:spMk id="3" creationId="{1A602FA9-B0F6-031C-02CB-92ABFEA44A31}"/>
          </ac:spMkLst>
        </pc:spChg>
        <pc:spChg chg="add">
          <ac:chgData name="Neale Haddon" userId="a8c3d344-a99c-4119-871e-d9fd9328751b" providerId="ADAL" clId="{106B20FB-5E66-4956-BCE0-12AE89B5F6AA}" dt="2026-01-20T08:59:04.851" v="144" actId="26606"/>
          <ac:spMkLst>
            <pc:docMk/>
            <pc:sldMk cId="258939936" sldId="5006"/>
            <ac:spMk id="8" creationId="{907EF6B7-1338-4443-8C46-6A318D952DFD}"/>
          </ac:spMkLst>
        </pc:spChg>
        <pc:spChg chg="add">
          <ac:chgData name="Neale Haddon" userId="a8c3d344-a99c-4119-871e-d9fd9328751b" providerId="ADAL" clId="{106B20FB-5E66-4956-BCE0-12AE89B5F6AA}" dt="2026-01-20T08:59:04.851" v="144" actId="26606"/>
          <ac:spMkLst>
            <pc:docMk/>
            <pc:sldMk cId="258939936" sldId="5006"/>
            <ac:spMk id="10" creationId="{DAAE4CDD-124C-4DCF-9584-B6033B545DD5}"/>
          </ac:spMkLst>
        </pc:spChg>
        <pc:spChg chg="add">
          <ac:chgData name="Neale Haddon" userId="a8c3d344-a99c-4119-871e-d9fd9328751b" providerId="ADAL" clId="{106B20FB-5E66-4956-BCE0-12AE89B5F6AA}" dt="2026-01-20T08:59:04.851" v="144" actId="26606"/>
          <ac:spMkLst>
            <pc:docMk/>
            <pc:sldMk cId="258939936" sldId="5006"/>
            <ac:spMk id="12" creationId="{081E4A58-353D-44AE-B2FC-2A74E2E400F7}"/>
          </ac:spMkLst>
        </pc:spChg>
      </pc:sldChg>
      <pc:sldChg chg="modSp mod">
        <pc:chgData name="Neale Haddon" userId="a8c3d344-a99c-4119-871e-d9fd9328751b" providerId="ADAL" clId="{106B20FB-5E66-4956-BCE0-12AE89B5F6AA}" dt="2026-01-27T08:42:31.652" v="169" actId="20577"/>
        <pc:sldMkLst>
          <pc:docMk/>
          <pc:sldMk cId="2099070189" sldId="5015"/>
        </pc:sldMkLst>
        <pc:spChg chg="mod">
          <ac:chgData name="Neale Haddon" userId="a8c3d344-a99c-4119-871e-d9fd9328751b" providerId="ADAL" clId="{106B20FB-5E66-4956-BCE0-12AE89B5F6AA}" dt="2026-01-27T08:42:31.652" v="169" actId="20577"/>
          <ac:spMkLst>
            <pc:docMk/>
            <pc:sldMk cId="2099070189" sldId="5015"/>
            <ac:spMk id="2" creationId="{D826DB71-8BEF-F1DA-57CE-81787CB30513}"/>
          </ac:spMkLst>
        </pc:spChg>
      </pc:sldChg>
      <pc:sldChg chg="addSp delSp modSp mod setBg">
        <pc:chgData name="Neale Haddon" userId="a8c3d344-a99c-4119-871e-d9fd9328751b" providerId="ADAL" clId="{106B20FB-5E66-4956-BCE0-12AE89B5F6AA}" dt="2026-01-27T08:42:52.936" v="170" actId="26606"/>
        <pc:sldMkLst>
          <pc:docMk/>
          <pc:sldMk cId="2785783966" sldId="5017"/>
        </pc:sldMkLst>
        <pc:spChg chg="mod">
          <ac:chgData name="Neale Haddon" userId="a8c3d344-a99c-4119-871e-d9fd9328751b" providerId="ADAL" clId="{106B20FB-5E66-4956-BCE0-12AE89B5F6AA}" dt="2026-01-27T08:42:52.936" v="170" actId="26606"/>
          <ac:spMkLst>
            <pc:docMk/>
            <pc:sldMk cId="2785783966" sldId="5017"/>
            <ac:spMk id="2" creationId="{8739C7FC-F8C7-E7E8-43F2-FD1C251F0BEE}"/>
          </ac:spMkLst>
        </pc:spChg>
        <pc:spChg chg="del">
          <ac:chgData name="Neale Haddon" userId="a8c3d344-a99c-4119-871e-d9fd9328751b" providerId="ADAL" clId="{106B20FB-5E66-4956-BCE0-12AE89B5F6AA}" dt="2026-01-27T08:42:52.936" v="170" actId="26606"/>
          <ac:spMkLst>
            <pc:docMk/>
            <pc:sldMk cId="2785783966" sldId="5017"/>
            <ac:spMk id="3" creationId="{90C1459A-52CB-BCDB-3069-6298F7999F7F}"/>
          </ac:spMkLst>
        </pc:spChg>
        <pc:spChg chg="add">
          <ac:chgData name="Neale Haddon" userId="a8c3d344-a99c-4119-871e-d9fd9328751b" providerId="ADAL" clId="{106B20FB-5E66-4956-BCE0-12AE89B5F6AA}" dt="2026-01-27T08:42:52.936" v="170" actId="26606"/>
          <ac:spMkLst>
            <pc:docMk/>
            <pc:sldMk cId="2785783966" sldId="5017"/>
            <ac:spMk id="9" creationId="{56E9B3E6-E277-4D68-BA48-9CB43FFBD6E2}"/>
          </ac:spMkLst>
        </pc:spChg>
        <pc:spChg chg="add">
          <ac:chgData name="Neale Haddon" userId="a8c3d344-a99c-4119-871e-d9fd9328751b" providerId="ADAL" clId="{106B20FB-5E66-4956-BCE0-12AE89B5F6AA}" dt="2026-01-27T08:42:52.936" v="170" actId="26606"/>
          <ac:spMkLst>
            <pc:docMk/>
            <pc:sldMk cId="2785783966" sldId="5017"/>
            <ac:spMk id="16" creationId="{D5B0017B-2ECA-49AF-B397-DC140825DF8D}"/>
          </ac:spMkLst>
        </pc:spChg>
        <pc:grpChg chg="add">
          <ac:chgData name="Neale Haddon" userId="a8c3d344-a99c-4119-871e-d9fd9328751b" providerId="ADAL" clId="{106B20FB-5E66-4956-BCE0-12AE89B5F6AA}" dt="2026-01-27T08:42:52.936" v="170" actId="26606"/>
          <ac:grpSpMkLst>
            <pc:docMk/>
            <pc:sldMk cId="2785783966" sldId="5017"/>
            <ac:grpSpMk id="11" creationId="{AE1C45F0-260A-458C-96ED-C1F6D2151219}"/>
          </ac:grpSpMkLst>
        </pc:grpChg>
        <pc:graphicFrameChg chg="add">
          <ac:chgData name="Neale Haddon" userId="a8c3d344-a99c-4119-871e-d9fd9328751b" providerId="ADAL" clId="{106B20FB-5E66-4956-BCE0-12AE89B5F6AA}" dt="2026-01-27T08:42:52.936" v="170" actId="26606"/>
          <ac:graphicFrameMkLst>
            <pc:docMk/>
            <pc:sldMk cId="2785783966" sldId="5017"/>
            <ac:graphicFrameMk id="5" creationId="{8DE481D3-3A49-4050-C469-574F370BB544}"/>
          </ac:graphicFrameMkLst>
        </pc:graphicFrameChg>
        <pc:cxnChg chg="add">
          <ac:chgData name="Neale Haddon" userId="a8c3d344-a99c-4119-871e-d9fd9328751b" providerId="ADAL" clId="{106B20FB-5E66-4956-BCE0-12AE89B5F6AA}" dt="2026-01-27T08:42:52.936" v="170" actId="26606"/>
          <ac:cxnSpMkLst>
            <pc:docMk/>
            <pc:sldMk cId="2785783966" sldId="5017"/>
            <ac:cxnSpMk id="18" creationId="{6CF1BAF6-AD41-4082-B212-8A1F9A2E8779}"/>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ata1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_rels/data12.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72.png"/><Relationship Id="rId7" Type="http://schemas.openxmlformats.org/officeDocument/2006/relationships/image" Target="../media/image76.png"/><Relationship Id="rId2" Type="http://schemas.openxmlformats.org/officeDocument/2006/relationships/image" Target="../media/image71.svg"/><Relationship Id="rId1" Type="http://schemas.openxmlformats.org/officeDocument/2006/relationships/image" Target="../media/image70.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ata1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svg"/><Relationship Id="rId1" Type="http://schemas.openxmlformats.org/officeDocument/2006/relationships/image" Target="../media/image80.png"/><Relationship Id="rId6" Type="http://schemas.openxmlformats.org/officeDocument/2006/relationships/image" Target="../media/image85.svg"/><Relationship Id="rId5" Type="http://schemas.openxmlformats.org/officeDocument/2006/relationships/image" Target="../media/image84.png"/><Relationship Id="rId4" Type="http://schemas.openxmlformats.org/officeDocument/2006/relationships/image" Target="../media/image8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72.png"/><Relationship Id="rId7" Type="http://schemas.openxmlformats.org/officeDocument/2006/relationships/image" Target="../media/image76.png"/><Relationship Id="rId2" Type="http://schemas.openxmlformats.org/officeDocument/2006/relationships/image" Target="../media/image71.svg"/><Relationship Id="rId1" Type="http://schemas.openxmlformats.org/officeDocument/2006/relationships/image" Target="../media/image70.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svg"/><Relationship Id="rId1" Type="http://schemas.openxmlformats.org/officeDocument/2006/relationships/image" Target="../media/image80.png"/><Relationship Id="rId6" Type="http://schemas.openxmlformats.org/officeDocument/2006/relationships/image" Target="../media/image85.svg"/><Relationship Id="rId5" Type="http://schemas.openxmlformats.org/officeDocument/2006/relationships/image" Target="../media/image84.png"/><Relationship Id="rId4" Type="http://schemas.openxmlformats.org/officeDocument/2006/relationships/image" Target="../media/image8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685981-AA0F-4688-9AB6-CC9F616ECD9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271F540-1157-4152-BB80-500AB13004B8}">
      <dgm:prSet/>
      <dgm:spPr/>
      <dgm:t>
        <a:bodyPr/>
        <a:lstStyle/>
        <a:p>
          <a:pPr>
            <a:lnSpc>
              <a:spcPct val="100000"/>
            </a:lnSpc>
          </a:pPr>
          <a:r>
            <a:rPr lang="en-GB"/>
            <a:t>Historical understandings of mental illness</a:t>
          </a:r>
          <a:endParaRPr lang="en-US"/>
        </a:p>
      </dgm:t>
    </dgm:pt>
    <dgm:pt modelId="{E72E6DAB-E863-4872-BDEF-70BE7C90FFB2}" type="parTrans" cxnId="{E8AEBA02-ACC5-4362-B78C-5ADB3CC856CF}">
      <dgm:prSet/>
      <dgm:spPr/>
      <dgm:t>
        <a:bodyPr/>
        <a:lstStyle/>
        <a:p>
          <a:endParaRPr lang="en-US"/>
        </a:p>
      </dgm:t>
    </dgm:pt>
    <dgm:pt modelId="{2378EDBF-0661-47EC-A151-0E832644223F}" type="sibTrans" cxnId="{E8AEBA02-ACC5-4362-B78C-5ADB3CC856CF}">
      <dgm:prSet/>
      <dgm:spPr/>
      <dgm:t>
        <a:bodyPr/>
        <a:lstStyle/>
        <a:p>
          <a:endParaRPr lang="en-US"/>
        </a:p>
      </dgm:t>
    </dgm:pt>
    <dgm:pt modelId="{EC23FBD4-88B0-468F-8643-9DEB22C9E5FD}">
      <dgm:prSet/>
      <dgm:spPr/>
      <dgm:t>
        <a:bodyPr/>
        <a:lstStyle/>
        <a:p>
          <a:pPr>
            <a:lnSpc>
              <a:spcPct val="100000"/>
            </a:lnSpc>
          </a:pPr>
          <a:r>
            <a:rPr lang="en-GB"/>
            <a:t>Shifts in classification and treatment</a:t>
          </a:r>
          <a:endParaRPr lang="en-US"/>
        </a:p>
      </dgm:t>
    </dgm:pt>
    <dgm:pt modelId="{6D422B7E-9785-48B2-B757-7A4F8246BF2D}" type="parTrans" cxnId="{B77E774B-0990-42F1-896A-4A67447C006C}">
      <dgm:prSet/>
      <dgm:spPr/>
      <dgm:t>
        <a:bodyPr/>
        <a:lstStyle/>
        <a:p>
          <a:endParaRPr lang="en-US"/>
        </a:p>
      </dgm:t>
    </dgm:pt>
    <dgm:pt modelId="{02893040-9486-47FC-8B85-15A4636EECAE}" type="sibTrans" cxnId="{B77E774B-0990-42F1-896A-4A67447C006C}">
      <dgm:prSet/>
      <dgm:spPr/>
      <dgm:t>
        <a:bodyPr/>
        <a:lstStyle/>
        <a:p>
          <a:endParaRPr lang="en-US"/>
        </a:p>
      </dgm:t>
    </dgm:pt>
    <dgm:pt modelId="{8DDEA23A-410A-4326-BB08-EF328A3C74FF}">
      <dgm:prSet/>
      <dgm:spPr/>
      <dgm:t>
        <a:bodyPr/>
        <a:lstStyle/>
        <a:p>
          <a:pPr>
            <a:lnSpc>
              <a:spcPct val="100000"/>
            </a:lnSpc>
          </a:pPr>
          <a:r>
            <a:rPr lang="en-GB"/>
            <a:t>Media portrayals and stigma</a:t>
          </a:r>
          <a:endParaRPr lang="en-US"/>
        </a:p>
      </dgm:t>
    </dgm:pt>
    <dgm:pt modelId="{1DAEBF53-7D9A-478C-A0C3-D32FFBEED6D4}" type="parTrans" cxnId="{41EE99AF-46BD-4A9C-9D27-E2664CC00B89}">
      <dgm:prSet/>
      <dgm:spPr/>
      <dgm:t>
        <a:bodyPr/>
        <a:lstStyle/>
        <a:p>
          <a:endParaRPr lang="en-US"/>
        </a:p>
      </dgm:t>
    </dgm:pt>
    <dgm:pt modelId="{34E11C11-812A-46DB-B91D-B5DB3BEE2E8D}" type="sibTrans" cxnId="{41EE99AF-46BD-4A9C-9D27-E2664CC00B89}">
      <dgm:prSet/>
      <dgm:spPr/>
      <dgm:t>
        <a:bodyPr/>
        <a:lstStyle/>
        <a:p>
          <a:endParaRPr lang="en-US"/>
        </a:p>
      </dgm:t>
    </dgm:pt>
    <dgm:pt modelId="{6634638A-2CA1-47A3-B07E-BAA62339C141}">
      <dgm:prSet/>
      <dgm:spPr/>
      <dgm:t>
        <a:bodyPr/>
        <a:lstStyle/>
        <a:p>
          <a:pPr>
            <a:lnSpc>
              <a:spcPct val="100000"/>
            </a:lnSpc>
          </a:pPr>
          <a:r>
            <a:rPr lang="en-GB"/>
            <a:t>Contemporary models of psychopathology</a:t>
          </a:r>
          <a:endParaRPr lang="en-US"/>
        </a:p>
      </dgm:t>
    </dgm:pt>
    <dgm:pt modelId="{F060E373-3169-4849-A8AD-F16D036B00A8}" type="parTrans" cxnId="{C941B504-110B-45C2-9F56-5A01CFDF42A9}">
      <dgm:prSet/>
      <dgm:spPr/>
      <dgm:t>
        <a:bodyPr/>
        <a:lstStyle/>
        <a:p>
          <a:endParaRPr lang="en-US"/>
        </a:p>
      </dgm:t>
    </dgm:pt>
    <dgm:pt modelId="{A7F043F4-03C9-4E36-B635-1ADA7D7E8E96}" type="sibTrans" cxnId="{C941B504-110B-45C2-9F56-5A01CFDF42A9}">
      <dgm:prSet/>
      <dgm:spPr/>
      <dgm:t>
        <a:bodyPr/>
        <a:lstStyle/>
        <a:p>
          <a:endParaRPr lang="en-US"/>
        </a:p>
      </dgm:t>
    </dgm:pt>
    <dgm:pt modelId="{72BC5588-1199-493B-87DD-D692C85E76D5}">
      <dgm:prSet/>
      <dgm:spPr/>
      <dgm:t>
        <a:bodyPr/>
        <a:lstStyle/>
        <a:p>
          <a:pPr>
            <a:lnSpc>
              <a:spcPct val="100000"/>
            </a:lnSpc>
          </a:pPr>
          <a:r>
            <a:rPr lang="en-GB"/>
            <a:t>OCD: history, diagnosis, explanations</a:t>
          </a:r>
          <a:endParaRPr lang="en-US"/>
        </a:p>
      </dgm:t>
    </dgm:pt>
    <dgm:pt modelId="{61702FD1-F97E-44E0-A9C4-64CCE53FC959}" type="parTrans" cxnId="{A8478A51-B6E5-4BFE-BDAC-4D62C73B1DF2}">
      <dgm:prSet/>
      <dgm:spPr/>
      <dgm:t>
        <a:bodyPr/>
        <a:lstStyle/>
        <a:p>
          <a:endParaRPr lang="en-US"/>
        </a:p>
      </dgm:t>
    </dgm:pt>
    <dgm:pt modelId="{D70722E1-4DD3-4E84-B5CA-9583AB472014}" type="sibTrans" cxnId="{A8478A51-B6E5-4BFE-BDAC-4D62C73B1DF2}">
      <dgm:prSet/>
      <dgm:spPr/>
      <dgm:t>
        <a:bodyPr/>
        <a:lstStyle/>
        <a:p>
          <a:endParaRPr lang="en-US"/>
        </a:p>
      </dgm:t>
    </dgm:pt>
    <dgm:pt modelId="{DDE145EF-1998-4D06-B90F-D2DE75960D82}">
      <dgm:prSet/>
      <dgm:spPr/>
      <dgm:t>
        <a:bodyPr/>
        <a:lstStyle/>
        <a:p>
          <a:pPr>
            <a:lnSpc>
              <a:spcPct val="100000"/>
            </a:lnSpc>
          </a:pPr>
          <a:r>
            <a:rPr lang="en-GB"/>
            <a:t>Cultural and intersectional considerations</a:t>
          </a:r>
          <a:endParaRPr lang="en-US"/>
        </a:p>
      </dgm:t>
    </dgm:pt>
    <dgm:pt modelId="{B7D886B5-6A20-4FD5-A59C-EFA4AC1D662F}" type="parTrans" cxnId="{5B40102F-957C-46C9-811C-8131981F68E4}">
      <dgm:prSet/>
      <dgm:spPr/>
      <dgm:t>
        <a:bodyPr/>
        <a:lstStyle/>
        <a:p>
          <a:endParaRPr lang="en-US"/>
        </a:p>
      </dgm:t>
    </dgm:pt>
    <dgm:pt modelId="{F957746B-6494-40A5-85E7-905A81052913}" type="sibTrans" cxnId="{5B40102F-957C-46C9-811C-8131981F68E4}">
      <dgm:prSet/>
      <dgm:spPr/>
      <dgm:t>
        <a:bodyPr/>
        <a:lstStyle/>
        <a:p>
          <a:endParaRPr lang="en-US"/>
        </a:p>
      </dgm:t>
    </dgm:pt>
    <dgm:pt modelId="{9F3B363D-0F56-4708-A729-BD8135B9C641}">
      <dgm:prSet/>
      <dgm:spPr/>
      <dgm:t>
        <a:bodyPr/>
        <a:lstStyle/>
        <a:p>
          <a:pPr>
            <a:lnSpc>
              <a:spcPct val="100000"/>
            </a:lnSpc>
          </a:pPr>
          <a:r>
            <a:rPr lang="en-GB"/>
            <a:t>Current UK statistics</a:t>
          </a:r>
          <a:endParaRPr lang="en-US"/>
        </a:p>
      </dgm:t>
    </dgm:pt>
    <dgm:pt modelId="{FFDCB9A7-E121-4D84-8C79-471E7A9CCF6E}" type="parTrans" cxnId="{C5299B91-2F21-4027-910D-FDC2815DF22C}">
      <dgm:prSet/>
      <dgm:spPr/>
      <dgm:t>
        <a:bodyPr/>
        <a:lstStyle/>
        <a:p>
          <a:endParaRPr lang="en-US"/>
        </a:p>
      </dgm:t>
    </dgm:pt>
    <dgm:pt modelId="{CCF4E331-D593-414E-A642-0C813ECFE98D}" type="sibTrans" cxnId="{C5299B91-2F21-4027-910D-FDC2815DF22C}">
      <dgm:prSet/>
      <dgm:spPr/>
      <dgm:t>
        <a:bodyPr/>
        <a:lstStyle/>
        <a:p>
          <a:endParaRPr lang="en-US"/>
        </a:p>
      </dgm:t>
    </dgm:pt>
    <dgm:pt modelId="{5FA33968-39C7-433B-98FB-E4C15D4213AE}">
      <dgm:prSet/>
      <dgm:spPr/>
      <dgm:t>
        <a:bodyPr/>
        <a:lstStyle/>
        <a:p>
          <a:pPr>
            <a:lnSpc>
              <a:spcPct val="100000"/>
            </a:lnSpc>
          </a:pPr>
          <a:r>
            <a:rPr lang="en-GB"/>
            <a:t>Preparing for your poster presentation</a:t>
          </a:r>
          <a:endParaRPr lang="en-US"/>
        </a:p>
      </dgm:t>
    </dgm:pt>
    <dgm:pt modelId="{9D589754-4FF0-47F2-8F34-B0B124C3B0B8}" type="parTrans" cxnId="{3DF2691B-96F4-4F5E-ADBB-3B30FBEAA23C}">
      <dgm:prSet/>
      <dgm:spPr/>
      <dgm:t>
        <a:bodyPr/>
        <a:lstStyle/>
        <a:p>
          <a:endParaRPr lang="en-US"/>
        </a:p>
      </dgm:t>
    </dgm:pt>
    <dgm:pt modelId="{4C2965F0-C007-487D-A9E6-66DFB72D7D98}" type="sibTrans" cxnId="{3DF2691B-96F4-4F5E-ADBB-3B30FBEAA23C}">
      <dgm:prSet/>
      <dgm:spPr/>
      <dgm:t>
        <a:bodyPr/>
        <a:lstStyle/>
        <a:p>
          <a:endParaRPr lang="en-US"/>
        </a:p>
      </dgm:t>
    </dgm:pt>
    <dgm:pt modelId="{CECCD214-192C-413C-9283-2E663F44A236}" type="pres">
      <dgm:prSet presAssocID="{47685981-AA0F-4688-9AB6-CC9F616ECD95}" presName="root" presStyleCnt="0">
        <dgm:presLayoutVars>
          <dgm:dir/>
          <dgm:resizeHandles val="exact"/>
        </dgm:presLayoutVars>
      </dgm:prSet>
      <dgm:spPr/>
    </dgm:pt>
    <dgm:pt modelId="{231E1EB5-B336-4B47-BE5D-EF769D88419C}" type="pres">
      <dgm:prSet presAssocID="{7271F540-1157-4152-BB80-500AB13004B8}" presName="compNode" presStyleCnt="0"/>
      <dgm:spPr/>
    </dgm:pt>
    <dgm:pt modelId="{8D4A7725-9C67-464B-BCD4-A5C7DA55BECC}" type="pres">
      <dgm:prSet presAssocID="{7271F540-1157-4152-BB80-500AB13004B8}" presName="bgRect" presStyleLbl="bgShp" presStyleIdx="0" presStyleCnt="8"/>
      <dgm:spPr/>
    </dgm:pt>
    <dgm:pt modelId="{B6F26004-F109-4C56-AF35-D46FF03F2FD3}" type="pres">
      <dgm:prSet presAssocID="{7271F540-1157-4152-BB80-500AB13004B8}"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C041E704-8A93-42A7-8E11-A6C5E94B0D7B}" type="pres">
      <dgm:prSet presAssocID="{7271F540-1157-4152-BB80-500AB13004B8}" presName="spaceRect" presStyleCnt="0"/>
      <dgm:spPr/>
    </dgm:pt>
    <dgm:pt modelId="{E0E73928-26FF-485F-ADDB-9650CD75EBEB}" type="pres">
      <dgm:prSet presAssocID="{7271F540-1157-4152-BB80-500AB13004B8}" presName="parTx" presStyleLbl="revTx" presStyleIdx="0" presStyleCnt="8">
        <dgm:presLayoutVars>
          <dgm:chMax val="0"/>
          <dgm:chPref val="0"/>
        </dgm:presLayoutVars>
      </dgm:prSet>
      <dgm:spPr/>
    </dgm:pt>
    <dgm:pt modelId="{1279D968-A6DC-49B9-A19F-821A24559C97}" type="pres">
      <dgm:prSet presAssocID="{2378EDBF-0661-47EC-A151-0E832644223F}" presName="sibTrans" presStyleCnt="0"/>
      <dgm:spPr/>
    </dgm:pt>
    <dgm:pt modelId="{C8333FA9-D7F4-40B1-9175-F4A1A82CBB50}" type="pres">
      <dgm:prSet presAssocID="{EC23FBD4-88B0-468F-8643-9DEB22C9E5FD}" presName="compNode" presStyleCnt="0"/>
      <dgm:spPr/>
    </dgm:pt>
    <dgm:pt modelId="{1744923D-F8FC-4A0F-A481-866687649BCC}" type="pres">
      <dgm:prSet presAssocID="{EC23FBD4-88B0-468F-8643-9DEB22C9E5FD}" presName="bgRect" presStyleLbl="bgShp" presStyleIdx="1" presStyleCnt="8"/>
      <dgm:spPr/>
    </dgm:pt>
    <dgm:pt modelId="{418DAE0E-9562-4948-93EA-B71056C0FCA1}" type="pres">
      <dgm:prSet presAssocID="{EC23FBD4-88B0-468F-8643-9DEB22C9E5F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ine"/>
        </a:ext>
      </dgm:extLst>
    </dgm:pt>
    <dgm:pt modelId="{C5ED756F-1114-48AD-AFCD-DE47A5535B72}" type="pres">
      <dgm:prSet presAssocID="{EC23FBD4-88B0-468F-8643-9DEB22C9E5FD}" presName="spaceRect" presStyleCnt="0"/>
      <dgm:spPr/>
    </dgm:pt>
    <dgm:pt modelId="{A8B70921-F3A0-4BA4-988E-DA4ECBAE93BE}" type="pres">
      <dgm:prSet presAssocID="{EC23FBD4-88B0-468F-8643-9DEB22C9E5FD}" presName="parTx" presStyleLbl="revTx" presStyleIdx="1" presStyleCnt="8">
        <dgm:presLayoutVars>
          <dgm:chMax val="0"/>
          <dgm:chPref val="0"/>
        </dgm:presLayoutVars>
      </dgm:prSet>
      <dgm:spPr/>
    </dgm:pt>
    <dgm:pt modelId="{A9161068-A5D4-4B4D-B46D-134F2D62CF13}" type="pres">
      <dgm:prSet presAssocID="{02893040-9486-47FC-8B85-15A4636EECAE}" presName="sibTrans" presStyleCnt="0"/>
      <dgm:spPr/>
    </dgm:pt>
    <dgm:pt modelId="{7B75B014-FF9E-4AEE-B1C0-E9925152FAF8}" type="pres">
      <dgm:prSet presAssocID="{8DDEA23A-410A-4326-BB08-EF328A3C74FF}" presName="compNode" presStyleCnt="0"/>
      <dgm:spPr/>
    </dgm:pt>
    <dgm:pt modelId="{27FC82B1-364C-46CD-8EA1-2D92732DE78A}" type="pres">
      <dgm:prSet presAssocID="{8DDEA23A-410A-4326-BB08-EF328A3C74FF}" presName="bgRect" presStyleLbl="bgShp" presStyleIdx="2" presStyleCnt="8"/>
      <dgm:spPr/>
    </dgm:pt>
    <dgm:pt modelId="{EEDC1875-59E3-4C14-A0C7-C9C70DDB8227}" type="pres">
      <dgm:prSet presAssocID="{8DDEA23A-410A-4326-BB08-EF328A3C74FF}"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levision"/>
        </a:ext>
      </dgm:extLst>
    </dgm:pt>
    <dgm:pt modelId="{ADC285AF-9A73-4CBB-BDC4-5CF00594108C}" type="pres">
      <dgm:prSet presAssocID="{8DDEA23A-410A-4326-BB08-EF328A3C74FF}" presName="spaceRect" presStyleCnt="0"/>
      <dgm:spPr/>
    </dgm:pt>
    <dgm:pt modelId="{6E39F8AC-FC0A-404A-B1F2-FE966D2D1F1A}" type="pres">
      <dgm:prSet presAssocID="{8DDEA23A-410A-4326-BB08-EF328A3C74FF}" presName="parTx" presStyleLbl="revTx" presStyleIdx="2" presStyleCnt="8">
        <dgm:presLayoutVars>
          <dgm:chMax val="0"/>
          <dgm:chPref val="0"/>
        </dgm:presLayoutVars>
      </dgm:prSet>
      <dgm:spPr/>
    </dgm:pt>
    <dgm:pt modelId="{FEB96B24-D397-4170-894B-CC33869B3084}" type="pres">
      <dgm:prSet presAssocID="{34E11C11-812A-46DB-B91D-B5DB3BEE2E8D}" presName="sibTrans" presStyleCnt="0"/>
      <dgm:spPr/>
    </dgm:pt>
    <dgm:pt modelId="{0761FB5C-B68F-4EE0-843C-3E93642D495E}" type="pres">
      <dgm:prSet presAssocID="{6634638A-2CA1-47A3-B07E-BAA62339C141}" presName="compNode" presStyleCnt="0"/>
      <dgm:spPr/>
    </dgm:pt>
    <dgm:pt modelId="{8912085C-C9D6-4A84-BBD0-57BC66EC205D}" type="pres">
      <dgm:prSet presAssocID="{6634638A-2CA1-47A3-B07E-BAA62339C141}" presName="bgRect" presStyleLbl="bgShp" presStyleIdx="3" presStyleCnt="8"/>
      <dgm:spPr/>
    </dgm:pt>
    <dgm:pt modelId="{ECCFE7B5-3E8D-441A-BA9A-6A7CA2509874}" type="pres">
      <dgm:prSet presAssocID="{6634638A-2CA1-47A3-B07E-BAA62339C141}"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1A7500DC-23B2-48FC-92AF-0DE8E3052ACD}" type="pres">
      <dgm:prSet presAssocID="{6634638A-2CA1-47A3-B07E-BAA62339C141}" presName="spaceRect" presStyleCnt="0"/>
      <dgm:spPr/>
    </dgm:pt>
    <dgm:pt modelId="{082ECBB6-1ED7-4EF1-9202-48C6ECE24E83}" type="pres">
      <dgm:prSet presAssocID="{6634638A-2CA1-47A3-B07E-BAA62339C141}" presName="parTx" presStyleLbl="revTx" presStyleIdx="3" presStyleCnt="8">
        <dgm:presLayoutVars>
          <dgm:chMax val="0"/>
          <dgm:chPref val="0"/>
        </dgm:presLayoutVars>
      </dgm:prSet>
      <dgm:spPr/>
    </dgm:pt>
    <dgm:pt modelId="{C4165933-FE3E-4981-A411-3EDC07A448D1}" type="pres">
      <dgm:prSet presAssocID="{A7F043F4-03C9-4E36-B635-1ADA7D7E8E96}" presName="sibTrans" presStyleCnt="0"/>
      <dgm:spPr/>
    </dgm:pt>
    <dgm:pt modelId="{98E6C8DC-5AAB-4200-8159-E37AA80CD9E7}" type="pres">
      <dgm:prSet presAssocID="{72BC5588-1199-493B-87DD-D692C85E76D5}" presName="compNode" presStyleCnt="0"/>
      <dgm:spPr/>
    </dgm:pt>
    <dgm:pt modelId="{353656B9-FC9A-4465-B4C7-474C3F1EC91A}" type="pres">
      <dgm:prSet presAssocID="{72BC5588-1199-493B-87DD-D692C85E76D5}" presName="bgRect" presStyleLbl="bgShp" presStyleIdx="4" presStyleCnt="8"/>
      <dgm:spPr/>
    </dgm:pt>
    <dgm:pt modelId="{EE184535-AE01-42D4-8A54-79F8D7284B8B}" type="pres">
      <dgm:prSet presAssocID="{72BC5588-1199-493B-87DD-D692C85E76D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rain"/>
        </a:ext>
      </dgm:extLst>
    </dgm:pt>
    <dgm:pt modelId="{34C9E306-9E48-4DD4-940C-CD2D0A2DC871}" type="pres">
      <dgm:prSet presAssocID="{72BC5588-1199-493B-87DD-D692C85E76D5}" presName="spaceRect" presStyleCnt="0"/>
      <dgm:spPr/>
    </dgm:pt>
    <dgm:pt modelId="{800C010B-DEAB-4E05-A165-4A9930FE9308}" type="pres">
      <dgm:prSet presAssocID="{72BC5588-1199-493B-87DD-D692C85E76D5}" presName="parTx" presStyleLbl="revTx" presStyleIdx="4" presStyleCnt="8">
        <dgm:presLayoutVars>
          <dgm:chMax val="0"/>
          <dgm:chPref val="0"/>
        </dgm:presLayoutVars>
      </dgm:prSet>
      <dgm:spPr/>
    </dgm:pt>
    <dgm:pt modelId="{BD475DBF-1FFB-48A1-ACE6-E76FF41498D2}" type="pres">
      <dgm:prSet presAssocID="{D70722E1-4DD3-4E84-B5CA-9583AB472014}" presName="sibTrans" presStyleCnt="0"/>
      <dgm:spPr/>
    </dgm:pt>
    <dgm:pt modelId="{52373CF9-B44C-4E5A-B0A1-1C201CB862B3}" type="pres">
      <dgm:prSet presAssocID="{DDE145EF-1998-4D06-B90F-D2DE75960D82}" presName="compNode" presStyleCnt="0"/>
      <dgm:spPr/>
    </dgm:pt>
    <dgm:pt modelId="{1F12B290-4890-4FBB-8B4C-803DA7A707E6}" type="pres">
      <dgm:prSet presAssocID="{DDE145EF-1998-4D06-B90F-D2DE75960D82}" presName="bgRect" presStyleLbl="bgShp" presStyleIdx="5" presStyleCnt="8"/>
      <dgm:spPr/>
    </dgm:pt>
    <dgm:pt modelId="{A1B70E28-8687-4A24-8B60-9EB6D422E56C}" type="pres">
      <dgm:prSet presAssocID="{DDE145EF-1998-4D06-B90F-D2DE75960D82}"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Earth Globe Americas"/>
        </a:ext>
      </dgm:extLst>
    </dgm:pt>
    <dgm:pt modelId="{53FA8348-1A4D-498C-8108-D67A19DF3FD0}" type="pres">
      <dgm:prSet presAssocID="{DDE145EF-1998-4D06-B90F-D2DE75960D82}" presName="spaceRect" presStyleCnt="0"/>
      <dgm:spPr/>
    </dgm:pt>
    <dgm:pt modelId="{F0D954D5-B569-49AA-B5D5-08A6C7FAA872}" type="pres">
      <dgm:prSet presAssocID="{DDE145EF-1998-4D06-B90F-D2DE75960D82}" presName="parTx" presStyleLbl="revTx" presStyleIdx="5" presStyleCnt="8">
        <dgm:presLayoutVars>
          <dgm:chMax val="0"/>
          <dgm:chPref val="0"/>
        </dgm:presLayoutVars>
      </dgm:prSet>
      <dgm:spPr/>
    </dgm:pt>
    <dgm:pt modelId="{32C1D2B2-DE16-4A79-B75F-735D4DF2F8A3}" type="pres">
      <dgm:prSet presAssocID="{F957746B-6494-40A5-85E7-905A81052913}" presName="sibTrans" presStyleCnt="0"/>
      <dgm:spPr/>
    </dgm:pt>
    <dgm:pt modelId="{5F2638F0-68CA-468C-A5EA-DE18C33DCC43}" type="pres">
      <dgm:prSet presAssocID="{9F3B363D-0F56-4708-A729-BD8135B9C641}" presName="compNode" presStyleCnt="0"/>
      <dgm:spPr/>
    </dgm:pt>
    <dgm:pt modelId="{879FA017-9789-496D-8DA7-77E116604CCE}" type="pres">
      <dgm:prSet presAssocID="{9F3B363D-0F56-4708-A729-BD8135B9C641}" presName="bgRect" presStyleLbl="bgShp" presStyleIdx="6" presStyleCnt="8"/>
      <dgm:spPr/>
    </dgm:pt>
    <dgm:pt modelId="{2750BCFF-26B2-4AA1-B741-445643C23321}" type="pres">
      <dgm:prSet presAssocID="{9F3B363D-0F56-4708-A729-BD8135B9C641}"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Bar chart"/>
        </a:ext>
      </dgm:extLst>
    </dgm:pt>
    <dgm:pt modelId="{895FC1A4-30B1-4C17-83AD-33C6DE85B585}" type="pres">
      <dgm:prSet presAssocID="{9F3B363D-0F56-4708-A729-BD8135B9C641}" presName="spaceRect" presStyleCnt="0"/>
      <dgm:spPr/>
    </dgm:pt>
    <dgm:pt modelId="{FBC5314A-C3D8-4153-B0B5-20FBB1562160}" type="pres">
      <dgm:prSet presAssocID="{9F3B363D-0F56-4708-A729-BD8135B9C641}" presName="parTx" presStyleLbl="revTx" presStyleIdx="6" presStyleCnt="8">
        <dgm:presLayoutVars>
          <dgm:chMax val="0"/>
          <dgm:chPref val="0"/>
        </dgm:presLayoutVars>
      </dgm:prSet>
      <dgm:spPr/>
    </dgm:pt>
    <dgm:pt modelId="{59C6D87E-F7EB-4671-8E7E-E024F73C46E9}" type="pres">
      <dgm:prSet presAssocID="{CCF4E331-D593-414E-A642-0C813ECFE98D}" presName="sibTrans" presStyleCnt="0"/>
      <dgm:spPr/>
    </dgm:pt>
    <dgm:pt modelId="{AC7C5594-DBB2-46F3-A128-D7C491D5B354}" type="pres">
      <dgm:prSet presAssocID="{5FA33968-39C7-433B-98FB-E4C15D4213AE}" presName="compNode" presStyleCnt="0"/>
      <dgm:spPr/>
    </dgm:pt>
    <dgm:pt modelId="{5DF1AEB2-F6D6-4C65-B5E0-29D23FF1A24C}" type="pres">
      <dgm:prSet presAssocID="{5FA33968-39C7-433B-98FB-E4C15D4213AE}" presName="bgRect" presStyleLbl="bgShp" presStyleIdx="7" presStyleCnt="8"/>
      <dgm:spPr/>
    </dgm:pt>
    <dgm:pt modelId="{089F59E8-D4F8-4D59-B24C-EC1759A1A430}" type="pres">
      <dgm:prSet presAssocID="{5FA33968-39C7-433B-98FB-E4C15D4213AE}"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Teacher"/>
        </a:ext>
      </dgm:extLst>
    </dgm:pt>
    <dgm:pt modelId="{E9BB819B-7665-4A4C-ADDC-C7946B75A396}" type="pres">
      <dgm:prSet presAssocID="{5FA33968-39C7-433B-98FB-E4C15D4213AE}" presName="spaceRect" presStyleCnt="0"/>
      <dgm:spPr/>
    </dgm:pt>
    <dgm:pt modelId="{CCDD1D06-1E43-4615-96BE-F508C39B934F}" type="pres">
      <dgm:prSet presAssocID="{5FA33968-39C7-433B-98FB-E4C15D4213AE}" presName="parTx" presStyleLbl="revTx" presStyleIdx="7" presStyleCnt="8">
        <dgm:presLayoutVars>
          <dgm:chMax val="0"/>
          <dgm:chPref val="0"/>
        </dgm:presLayoutVars>
      </dgm:prSet>
      <dgm:spPr/>
    </dgm:pt>
  </dgm:ptLst>
  <dgm:cxnLst>
    <dgm:cxn modelId="{E8AEBA02-ACC5-4362-B78C-5ADB3CC856CF}" srcId="{47685981-AA0F-4688-9AB6-CC9F616ECD95}" destId="{7271F540-1157-4152-BB80-500AB13004B8}" srcOrd="0" destOrd="0" parTransId="{E72E6DAB-E863-4872-BDEF-70BE7C90FFB2}" sibTransId="{2378EDBF-0661-47EC-A151-0E832644223F}"/>
    <dgm:cxn modelId="{C941B504-110B-45C2-9F56-5A01CFDF42A9}" srcId="{47685981-AA0F-4688-9AB6-CC9F616ECD95}" destId="{6634638A-2CA1-47A3-B07E-BAA62339C141}" srcOrd="3" destOrd="0" parTransId="{F060E373-3169-4849-A8AD-F16D036B00A8}" sibTransId="{A7F043F4-03C9-4E36-B635-1ADA7D7E8E96}"/>
    <dgm:cxn modelId="{17313714-581B-46EB-A28F-E39A31AA118F}" type="presOf" srcId="{8DDEA23A-410A-4326-BB08-EF328A3C74FF}" destId="{6E39F8AC-FC0A-404A-B1F2-FE966D2D1F1A}" srcOrd="0" destOrd="0" presId="urn:microsoft.com/office/officeart/2018/2/layout/IconVerticalSolidList"/>
    <dgm:cxn modelId="{D549A218-52C9-40C0-BA95-52388400BED9}" type="presOf" srcId="{7271F540-1157-4152-BB80-500AB13004B8}" destId="{E0E73928-26FF-485F-ADDB-9650CD75EBEB}" srcOrd="0" destOrd="0" presId="urn:microsoft.com/office/officeart/2018/2/layout/IconVerticalSolidList"/>
    <dgm:cxn modelId="{3DF2691B-96F4-4F5E-ADBB-3B30FBEAA23C}" srcId="{47685981-AA0F-4688-9AB6-CC9F616ECD95}" destId="{5FA33968-39C7-433B-98FB-E4C15D4213AE}" srcOrd="7" destOrd="0" parTransId="{9D589754-4FF0-47F2-8F34-B0B124C3B0B8}" sibTransId="{4C2965F0-C007-487D-A9E6-66DFB72D7D98}"/>
    <dgm:cxn modelId="{5B40102F-957C-46C9-811C-8131981F68E4}" srcId="{47685981-AA0F-4688-9AB6-CC9F616ECD95}" destId="{DDE145EF-1998-4D06-B90F-D2DE75960D82}" srcOrd="5" destOrd="0" parTransId="{B7D886B5-6A20-4FD5-A59C-EFA4AC1D662F}" sibTransId="{F957746B-6494-40A5-85E7-905A81052913}"/>
    <dgm:cxn modelId="{B77E774B-0990-42F1-896A-4A67447C006C}" srcId="{47685981-AA0F-4688-9AB6-CC9F616ECD95}" destId="{EC23FBD4-88B0-468F-8643-9DEB22C9E5FD}" srcOrd="1" destOrd="0" parTransId="{6D422B7E-9785-48B2-B757-7A4F8246BF2D}" sibTransId="{02893040-9486-47FC-8B85-15A4636EECAE}"/>
    <dgm:cxn modelId="{A8478A51-B6E5-4BFE-BDAC-4D62C73B1DF2}" srcId="{47685981-AA0F-4688-9AB6-CC9F616ECD95}" destId="{72BC5588-1199-493B-87DD-D692C85E76D5}" srcOrd="4" destOrd="0" parTransId="{61702FD1-F97E-44E0-A9C4-64CCE53FC959}" sibTransId="{D70722E1-4DD3-4E84-B5CA-9583AB472014}"/>
    <dgm:cxn modelId="{2B12AE72-BAA7-4A26-8672-1A2F8A19CEEF}" type="presOf" srcId="{DDE145EF-1998-4D06-B90F-D2DE75960D82}" destId="{F0D954D5-B569-49AA-B5D5-08A6C7FAA872}" srcOrd="0" destOrd="0" presId="urn:microsoft.com/office/officeart/2018/2/layout/IconVerticalSolidList"/>
    <dgm:cxn modelId="{0C53F88C-DBCD-4528-B3AC-D0D1A6EB7E4E}" type="presOf" srcId="{6634638A-2CA1-47A3-B07E-BAA62339C141}" destId="{082ECBB6-1ED7-4EF1-9202-48C6ECE24E83}" srcOrd="0" destOrd="0" presId="urn:microsoft.com/office/officeart/2018/2/layout/IconVerticalSolidList"/>
    <dgm:cxn modelId="{C5299B91-2F21-4027-910D-FDC2815DF22C}" srcId="{47685981-AA0F-4688-9AB6-CC9F616ECD95}" destId="{9F3B363D-0F56-4708-A729-BD8135B9C641}" srcOrd="6" destOrd="0" parTransId="{FFDCB9A7-E121-4D84-8C79-471E7A9CCF6E}" sibTransId="{CCF4E331-D593-414E-A642-0C813ECFE98D}"/>
    <dgm:cxn modelId="{41EE99AF-46BD-4A9C-9D27-E2664CC00B89}" srcId="{47685981-AA0F-4688-9AB6-CC9F616ECD95}" destId="{8DDEA23A-410A-4326-BB08-EF328A3C74FF}" srcOrd="2" destOrd="0" parTransId="{1DAEBF53-7D9A-478C-A0C3-D32FFBEED6D4}" sibTransId="{34E11C11-812A-46DB-B91D-B5DB3BEE2E8D}"/>
    <dgm:cxn modelId="{B90ECEB1-D856-4D05-BC60-F3EE2B6A3BA2}" type="presOf" srcId="{47685981-AA0F-4688-9AB6-CC9F616ECD95}" destId="{CECCD214-192C-413C-9283-2E663F44A236}" srcOrd="0" destOrd="0" presId="urn:microsoft.com/office/officeart/2018/2/layout/IconVerticalSolidList"/>
    <dgm:cxn modelId="{5484C1B4-97FC-405F-9E90-6734A1CA2DE1}" type="presOf" srcId="{9F3B363D-0F56-4708-A729-BD8135B9C641}" destId="{FBC5314A-C3D8-4153-B0B5-20FBB1562160}" srcOrd="0" destOrd="0" presId="urn:microsoft.com/office/officeart/2018/2/layout/IconVerticalSolidList"/>
    <dgm:cxn modelId="{5E57B5BE-205E-4EDC-B08A-6067CC0EF9CD}" type="presOf" srcId="{5FA33968-39C7-433B-98FB-E4C15D4213AE}" destId="{CCDD1D06-1E43-4615-96BE-F508C39B934F}" srcOrd="0" destOrd="0" presId="urn:microsoft.com/office/officeart/2018/2/layout/IconVerticalSolidList"/>
    <dgm:cxn modelId="{DFAAD4C7-0C5C-44A4-9D48-9875A1EDC80F}" type="presOf" srcId="{72BC5588-1199-493B-87DD-D692C85E76D5}" destId="{800C010B-DEAB-4E05-A165-4A9930FE9308}" srcOrd="0" destOrd="0" presId="urn:microsoft.com/office/officeart/2018/2/layout/IconVerticalSolidList"/>
    <dgm:cxn modelId="{3AE145F5-FA4C-427D-810A-9234EA61409C}" type="presOf" srcId="{EC23FBD4-88B0-468F-8643-9DEB22C9E5FD}" destId="{A8B70921-F3A0-4BA4-988E-DA4ECBAE93BE}" srcOrd="0" destOrd="0" presId="urn:microsoft.com/office/officeart/2018/2/layout/IconVerticalSolidList"/>
    <dgm:cxn modelId="{D65B2D9B-F695-4533-A927-4B845DED00AF}" type="presParOf" srcId="{CECCD214-192C-413C-9283-2E663F44A236}" destId="{231E1EB5-B336-4B47-BE5D-EF769D88419C}" srcOrd="0" destOrd="0" presId="urn:microsoft.com/office/officeart/2018/2/layout/IconVerticalSolidList"/>
    <dgm:cxn modelId="{1107DA6E-2E5A-409D-A9A5-BD5FDB501606}" type="presParOf" srcId="{231E1EB5-B336-4B47-BE5D-EF769D88419C}" destId="{8D4A7725-9C67-464B-BCD4-A5C7DA55BECC}" srcOrd="0" destOrd="0" presId="urn:microsoft.com/office/officeart/2018/2/layout/IconVerticalSolidList"/>
    <dgm:cxn modelId="{A55AD426-B96C-4843-BB43-E4AAB40EDE86}" type="presParOf" srcId="{231E1EB5-B336-4B47-BE5D-EF769D88419C}" destId="{B6F26004-F109-4C56-AF35-D46FF03F2FD3}" srcOrd="1" destOrd="0" presId="urn:microsoft.com/office/officeart/2018/2/layout/IconVerticalSolidList"/>
    <dgm:cxn modelId="{EE0B2647-A295-4596-BD0C-A67B42619C99}" type="presParOf" srcId="{231E1EB5-B336-4B47-BE5D-EF769D88419C}" destId="{C041E704-8A93-42A7-8E11-A6C5E94B0D7B}" srcOrd="2" destOrd="0" presId="urn:microsoft.com/office/officeart/2018/2/layout/IconVerticalSolidList"/>
    <dgm:cxn modelId="{334C59F4-C4DD-46A6-9D90-C58514B61373}" type="presParOf" srcId="{231E1EB5-B336-4B47-BE5D-EF769D88419C}" destId="{E0E73928-26FF-485F-ADDB-9650CD75EBEB}" srcOrd="3" destOrd="0" presId="urn:microsoft.com/office/officeart/2018/2/layout/IconVerticalSolidList"/>
    <dgm:cxn modelId="{25A371CA-0156-4BFD-A577-3BCF4BC289E4}" type="presParOf" srcId="{CECCD214-192C-413C-9283-2E663F44A236}" destId="{1279D968-A6DC-49B9-A19F-821A24559C97}" srcOrd="1" destOrd="0" presId="urn:microsoft.com/office/officeart/2018/2/layout/IconVerticalSolidList"/>
    <dgm:cxn modelId="{718B784F-AC06-46FA-9442-C9E0A0C8399B}" type="presParOf" srcId="{CECCD214-192C-413C-9283-2E663F44A236}" destId="{C8333FA9-D7F4-40B1-9175-F4A1A82CBB50}" srcOrd="2" destOrd="0" presId="urn:microsoft.com/office/officeart/2018/2/layout/IconVerticalSolidList"/>
    <dgm:cxn modelId="{89D11E43-7DF7-4E27-8BDF-3753E2FEF082}" type="presParOf" srcId="{C8333FA9-D7F4-40B1-9175-F4A1A82CBB50}" destId="{1744923D-F8FC-4A0F-A481-866687649BCC}" srcOrd="0" destOrd="0" presId="urn:microsoft.com/office/officeart/2018/2/layout/IconVerticalSolidList"/>
    <dgm:cxn modelId="{2AB75733-4872-40B9-9A1C-8D6332A34BEF}" type="presParOf" srcId="{C8333FA9-D7F4-40B1-9175-F4A1A82CBB50}" destId="{418DAE0E-9562-4948-93EA-B71056C0FCA1}" srcOrd="1" destOrd="0" presId="urn:microsoft.com/office/officeart/2018/2/layout/IconVerticalSolidList"/>
    <dgm:cxn modelId="{DC174C55-6A21-4CAC-BD37-5A63E8C89C68}" type="presParOf" srcId="{C8333FA9-D7F4-40B1-9175-F4A1A82CBB50}" destId="{C5ED756F-1114-48AD-AFCD-DE47A5535B72}" srcOrd="2" destOrd="0" presId="urn:microsoft.com/office/officeart/2018/2/layout/IconVerticalSolidList"/>
    <dgm:cxn modelId="{E8E5989C-0DC0-42DE-B2F4-B859FC2EEFA4}" type="presParOf" srcId="{C8333FA9-D7F4-40B1-9175-F4A1A82CBB50}" destId="{A8B70921-F3A0-4BA4-988E-DA4ECBAE93BE}" srcOrd="3" destOrd="0" presId="urn:microsoft.com/office/officeart/2018/2/layout/IconVerticalSolidList"/>
    <dgm:cxn modelId="{C1D84B94-CC82-47AC-9877-248FC6458684}" type="presParOf" srcId="{CECCD214-192C-413C-9283-2E663F44A236}" destId="{A9161068-A5D4-4B4D-B46D-134F2D62CF13}" srcOrd="3" destOrd="0" presId="urn:microsoft.com/office/officeart/2018/2/layout/IconVerticalSolidList"/>
    <dgm:cxn modelId="{E491080D-5E22-4680-A2BD-37349988BA43}" type="presParOf" srcId="{CECCD214-192C-413C-9283-2E663F44A236}" destId="{7B75B014-FF9E-4AEE-B1C0-E9925152FAF8}" srcOrd="4" destOrd="0" presId="urn:microsoft.com/office/officeart/2018/2/layout/IconVerticalSolidList"/>
    <dgm:cxn modelId="{164AB07D-8D9F-4E9E-8EFD-8FC462BFF738}" type="presParOf" srcId="{7B75B014-FF9E-4AEE-B1C0-E9925152FAF8}" destId="{27FC82B1-364C-46CD-8EA1-2D92732DE78A}" srcOrd="0" destOrd="0" presId="urn:microsoft.com/office/officeart/2018/2/layout/IconVerticalSolidList"/>
    <dgm:cxn modelId="{66F230EC-5790-4D07-9C90-0D179A50551A}" type="presParOf" srcId="{7B75B014-FF9E-4AEE-B1C0-E9925152FAF8}" destId="{EEDC1875-59E3-4C14-A0C7-C9C70DDB8227}" srcOrd="1" destOrd="0" presId="urn:microsoft.com/office/officeart/2018/2/layout/IconVerticalSolidList"/>
    <dgm:cxn modelId="{4F4FE4D1-BCDB-4CBD-96C9-71848C9C2F4C}" type="presParOf" srcId="{7B75B014-FF9E-4AEE-B1C0-E9925152FAF8}" destId="{ADC285AF-9A73-4CBB-BDC4-5CF00594108C}" srcOrd="2" destOrd="0" presId="urn:microsoft.com/office/officeart/2018/2/layout/IconVerticalSolidList"/>
    <dgm:cxn modelId="{EA571665-BF6F-4B0E-8FB9-A893317A6254}" type="presParOf" srcId="{7B75B014-FF9E-4AEE-B1C0-E9925152FAF8}" destId="{6E39F8AC-FC0A-404A-B1F2-FE966D2D1F1A}" srcOrd="3" destOrd="0" presId="urn:microsoft.com/office/officeart/2018/2/layout/IconVerticalSolidList"/>
    <dgm:cxn modelId="{8E649B4E-20E6-44CF-9D91-6E89C164CC17}" type="presParOf" srcId="{CECCD214-192C-413C-9283-2E663F44A236}" destId="{FEB96B24-D397-4170-894B-CC33869B3084}" srcOrd="5" destOrd="0" presId="urn:microsoft.com/office/officeart/2018/2/layout/IconVerticalSolidList"/>
    <dgm:cxn modelId="{D1CA08FA-82D0-4078-BAE7-7BDEBCCA1A1D}" type="presParOf" srcId="{CECCD214-192C-413C-9283-2E663F44A236}" destId="{0761FB5C-B68F-4EE0-843C-3E93642D495E}" srcOrd="6" destOrd="0" presId="urn:microsoft.com/office/officeart/2018/2/layout/IconVerticalSolidList"/>
    <dgm:cxn modelId="{232C7193-EB35-4209-92D5-1FDB0870298F}" type="presParOf" srcId="{0761FB5C-B68F-4EE0-843C-3E93642D495E}" destId="{8912085C-C9D6-4A84-BBD0-57BC66EC205D}" srcOrd="0" destOrd="0" presId="urn:microsoft.com/office/officeart/2018/2/layout/IconVerticalSolidList"/>
    <dgm:cxn modelId="{DC0688ED-FE09-422E-8614-70D15D288021}" type="presParOf" srcId="{0761FB5C-B68F-4EE0-843C-3E93642D495E}" destId="{ECCFE7B5-3E8D-441A-BA9A-6A7CA2509874}" srcOrd="1" destOrd="0" presId="urn:microsoft.com/office/officeart/2018/2/layout/IconVerticalSolidList"/>
    <dgm:cxn modelId="{204C4FC6-9BE9-4E4A-9B4E-1BDA7E247D9D}" type="presParOf" srcId="{0761FB5C-B68F-4EE0-843C-3E93642D495E}" destId="{1A7500DC-23B2-48FC-92AF-0DE8E3052ACD}" srcOrd="2" destOrd="0" presId="urn:microsoft.com/office/officeart/2018/2/layout/IconVerticalSolidList"/>
    <dgm:cxn modelId="{368F9741-2A12-4CF3-9BA2-5EF7E93547CF}" type="presParOf" srcId="{0761FB5C-B68F-4EE0-843C-3E93642D495E}" destId="{082ECBB6-1ED7-4EF1-9202-48C6ECE24E83}" srcOrd="3" destOrd="0" presId="urn:microsoft.com/office/officeart/2018/2/layout/IconVerticalSolidList"/>
    <dgm:cxn modelId="{98E247B2-5A23-4EBF-8622-BADF709541AB}" type="presParOf" srcId="{CECCD214-192C-413C-9283-2E663F44A236}" destId="{C4165933-FE3E-4981-A411-3EDC07A448D1}" srcOrd="7" destOrd="0" presId="urn:microsoft.com/office/officeart/2018/2/layout/IconVerticalSolidList"/>
    <dgm:cxn modelId="{96DFD183-C991-4BE5-B40B-E34ED63BD761}" type="presParOf" srcId="{CECCD214-192C-413C-9283-2E663F44A236}" destId="{98E6C8DC-5AAB-4200-8159-E37AA80CD9E7}" srcOrd="8" destOrd="0" presId="urn:microsoft.com/office/officeart/2018/2/layout/IconVerticalSolidList"/>
    <dgm:cxn modelId="{24C675C3-D9C3-46B4-B39C-319DF9388A89}" type="presParOf" srcId="{98E6C8DC-5AAB-4200-8159-E37AA80CD9E7}" destId="{353656B9-FC9A-4465-B4C7-474C3F1EC91A}" srcOrd="0" destOrd="0" presId="urn:microsoft.com/office/officeart/2018/2/layout/IconVerticalSolidList"/>
    <dgm:cxn modelId="{3FC51C8A-9E62-4F9B-9D92-49ECCFEA03F1}" type="presParOf" srcId="{98E6C8DC-5AAB-4200-8159-E37AA80CD9E7}" destId="{EE184535-AE01-42D4-8A54-79F8D7284B8B}" srcOrd="1" destOrd="0" presId="urn:microsoft.com/office/officeart/2018/2/layout/IconVerticalSolidList"/>
    <dgm:cxn modelId="{415BCFDD-BE31-49C4-95B9-E61E032490EB}" type="presParOf" srcId="{98E6C8DC-5AAB-4200-8159-E37AA80CD9E7}" destId="{34C9E306-9E48-4DD4-940C-CD2D0A2DC871}" srcOrd="2" destOrd="0" presId="urn:microsoft.com/office/officeart/2018/2/layout/IconVerticalSolidList"/>
    <dgm:cxn modelId="{9D03BAAF-9794-43BA-ACD8-F3E2C5E0FE83}" type="presParOf" srcId="{98E6C8DC-5AAB-4200-8159-E37AA80CD9E7}" destId="{800C010B-DEAB-4E05-A165-4A9930FE9308}" srcOrd="3" destOrd="0" presId="urn:microsoft.com/office/officeart/2018/2/layout/IconVerticalSolidList"/>
    <dgm:cxn modelId="{6E8EFCB6-3DC8-4DEC-9032-1A623E0DC070}" type="presParOf" srcId="{CECCD214-192C-413C-9283-2E663F44A236}" destId="{BD475DBF-1FFB-48A1-ACE6-E76FF41498D2}" srcOrd="9" destOrd="0" presId="urn:microsoft.com/office/officeart/2018/2/layout/IconVerticalSolidList"/>
    <dgm:cxn modelId="{DB9437EE-267F-4385-B66F-D60E052F9389}" type="presParOf" srcId="{CECCD214-192C-413C-9283-2E663F44A236}" destId="{52373CF9-B44C-4E5A-B0A1-1C201CB862B3}" srcOrd="10" destOrd="0" presId="urn:microsoft.com/office/officeart/2018/2/layout/IconVerticalSolidList"/>
    <dgm:cxn modelId="{A719878B-0846-422C-9EAB-690268664823}" type="presParOf" srcId="{52373CF9-B44C-4E5A-B0A1-1C201CB862B3}" destId="{1F12B290-4890-4FBB-8B4C-803DA7A707E6}" srcOrd="0" destOrd="0" presId="urn:microsoft.com/office/officeart/2018/2/layout/IconVerticalSolidList"/>
    <dgm:cxn modelId="{CBF5D8E8-4A86-4CC2-BF86-B9507C35D9E4}" type="presParOf" srcId="{52373CF9-B44C-4E5A-B0A1-1C201CB862B3}" destId="{A1B70E28-8687-4A24-8B60-9EB6D422E56C}" srcOrd="1" destOrd="0" presId="urn:microsoft.com/office/officeart/2018/2/layout/IconVerticalSolidList"/>
    <dgm:cxn modelId="{0AA2B399-8508-4F08-BD45-1EAF544657B5}" type="presParOf" srcId="{52373CF9-B44C-4E5A-B0A1-1C201CB862B3}" destId="{53FA8348-1A4D-498C-8108-D67A19DF3FD0}" srcOrd="2" destOrd="0" presId="urn:microsoft.com/office/officeart/2018/2/layout/IconVerticalSolidList"/>
    <dgm:cxn modelId="{2130CB42-1EB8-42FD-9591-271080E52F94}" type="presParOf" srcId="{52373CF9-B44C-4E5A-B0A1-1C201CB862B3}" destId="{F0D954D5-B569-49AA-B5D5-08A6C7FAA872}" srcOrd="3" destOrd="0" presId="urn:microsoft.com/office/officeart/2018/2/layout/IconVerticalSolidList"/>
    <dgm:cxn modelId="{892631E6-7882-44B5-98C3-CC6DE156C7F5}" type="presParOf" srcId="{CECCD214-192C-413C-9283-2E663F44A236}" destId="{32C1D2B2-DE16-4A79-B75F-735D4DF2F8A3}" srcOrd="11" destOrd="0" presId="urn:microsoft.com/office/officeart/2018/2/layout/IconVerticalSolidList"/>
    <dgm:cxn modelId="{45A17ECA-3B9B-45DA-A37C-A51C8DB67EC1}" type="presParOf" srcId="{CECCD214-192C-413C-9283-2E663F44A236}" destId="{5F2638F0-68CA-468C-A5EA-DE18C33DCC43}" srcOrd="12" destOrd="0" presId="urn:microsoft.com/office/officeart/2018/2/layout/IconVerticalSolidList"/>
    <dgm:cxn modelId="{60D8A993-40D1-4059-A12A-36272415E0A8}" type="presParOf" srcId="{5F2638F0-68CA-468C-A5EA-DE18C33DCC43}" destId="{879FA017-9789-496D-8DA7-77E116604CCE}" srcOrd="0" destOrd="0" presId="urn:microsoft.com/office/officeart/2018/2/layout/IconVerticalSolidList"/>
    <dgm:cxn modelId="{E30D5A8F-C0FD-4CA5-8D84-557FF275BF6E}" type="presParOf" srcId="{5F2638F0-68CA-468C-A5EA-DE18C33DCC43}" destId="{2750BCFF-26B2-4AA1-B741-445643C23321}" srcOrd="1" destOrd="0" presId="urn:microsoft.com/office/officeart/2018/2/layout/IconVerticalSolidList"/>
    <dgm:cxn modelId="{752780CA-7CA1-438F-9CE5-3AC21A887BD5}" type="presParOf" srcId="{5F2638F0-68CA-468C-A5EA-DE18C33DCC43}" destId="{895FC1A4-30B1-4C17-83AD-33C6DE85B585}" srcOrd="2" destOrd="0" presId="urn:microsoft.com/office/officeart/2018/2/layout/IconVerticalSolidList"/>
    <dgm:cxn modelId="{41941913-C1DD-4FA1-9072-943DCD86E7F8}" type="presParOf" srcId="{5F2638F0-68CA-468C-A5EA-DE18C33DCC43}" destId="{FBC5314A-C3D8-4153-B0B5-20FBB1562160}" srcOrd="3" destOrd="0" presId="urn:microsoft.com/office/officeart/2018/2/layout/IconVerticalSolidList"/>
    <dgm:cxn modelId="{3E7BCF4A-A756-43E7-B00F-4B5A1D224E91}" type="presParOf" srcId="{CECCD214-192C-413C-9283-2E663F44A236}" destId="{59C6D87E-F7EB-4671-8E7E-E024F73C46E9}" srcOrd="13" destOrd="0" presId="urn:microsoft.com/office/officeart/2018/2/layout/IconVerticalSolidList"/>
    <dgm:cxn modelId="{CC5A7D9E-0F6B-406C-89DE-A89E9E0E2289}" type="presParOf" srcId="{CECCD214-192C-413C-9283-2E663F44A236}" destId="{AC7C5594-DBB2-46F3-A128-D7C491D5B354}" srcOrd="14" destOrd="0" presId="urn:microsoft.com/office/officeart/2018/2/layout/IconVerticalSolidList"/>
    <dgm:cxn modelId="{23526E28-A613-442A-952C-EB5D053E5BC0}" type="presParOf" srcId="{AC7C5594-DBB2-46F3-A128-D7C491D5B354}" destId="{5DF1AEB2-F6D6-4C65-B5E0-29D23FF1A24C}" srcOrd="0" destOrd="0" presId="urn:microsoft.com/office/officeart/2018/2/layout/IconVerticalSolidList"/>
    <dgm:cxn modelId="{629642A9-FAB1-4A0A-BB13-21E0C8EEAFBC}" type="presParOf" srcId="{AC7C5594-DBB2-46F3-A128-D7C491D5B354}" destId="{089F59E8-D4F8-4D59-B24C-EC1759A1A430}" srcOrd="1" destOrd="0" presId="urn:microsoft.com/office/officeart/2018/2/layout/IconVerticalSolidList"/>
    <dgm:cxn modelId="{613A2A4F-9F85-4255-BE4F-EC8DF1D729B9}" type="presParOf" srcId="{AC7C5594-DBB2-46F3-A128-D7C491D5B354}" destId="{E9BB819B-7665-4A4C-ADDC-C7946B75A396}" srcOrd="2" destOrd="0" presId="urn:microsoft.com/office/officeart/2018/2/layout/IconVerticalSolidList"/>
    <dgm:cxn modelId="{AF075757-29A4-4DD1-9406-14E0F86766CE}" type="presParOf" srcId="{AC7C5594-DBB2-46F3-A128-D7C491D5B354}" destId="{CCDD1D06-1E43-4615-96BE-F508C39B934F}"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88029E-0AB1-4730-BAF4-C6465594972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D322274-D7B5-45D6-A979-A59D8F8DCF72}">
      <dgm:prSet/>
      <dgm:spPr/>
      <dgm:t>
        <a:bodyPr/>
        <a:lstStyle/>
        <a:p>
          <a:r>
            <a:rPr lang="en-US"/>
            <a:t>Increased number of asylums were observed.</a:t>
          </a:r>
        </a:p>
      </dgm:t>
    </dgm:pt>
    <dgm:pt modelId="{B33AFE61-4A97-418E-A324-F9D5F3D8110A}" type="parTrans" cxnId="{CE9C0A3B-F808-4D53-B837-F5C66A7A095C}">
      <dgm:prSet/>
      <dgm:spPr/>
      <dgm:t>
        <a:bodyPr/>
        <a:lstStyle/>
        <a:p>
          <a:endParaRPr lang="en-US"/>
        </a:p>
      </dgm:t>
    </dgm:pt>
    <dgm:pt modelId="{85B6991A-F915-4565-B807-EF4651092DBD}" type="sibTrans" cxnId="{CE9C0A3B-F808-4D53-B837-F5C66A7A095C}">
      <dgm:prSet/>
      <dgm:spPr/>
      <dgm:t>
        <a:bodyPr/>
        <a:lstStyle/>
        <a:p>
          <a:endParaRPr lang="en-US"/>
        </a:p>
      </dgm:t>
    </dgm:pt>
    <dgm:pt modelId="{A8049D6E-A9F5-414E-B344-5B6B2203F2A7}">
      <dgm:prSet/>
      <dgm:spPr/>
      <dgm:t>
        <a:bodyPr/>
        <a:lstStyle/>
        <a:p>
          <a:r>
            <a:rPr lang="en-US"/>
            <a:t>Pinel (France), Tuke (England), Dorothea Dix (U.S.) advocated for moral treatment in that individuals with mental health issues should be treated by more humane and respectful techniques.</a:t>
          </a:r>
        </a:p>
      </dgm:t>
    </dgm:pt>
    <dgm:pt modelId="{332F95A8-FEFB-4E7F-9849-C95835CE91AF}" type="parTrans" cxnId="{53609905-582B-4989-B7C4-DB53E0EBBB39}">
      <dgm:prSet/>
      <dgm:spPr/>
      <dgm:t>
        <a:bodyPr/>
        <a:lstStyle/>
        <a:p>
          <a:endParaRPr lang="en-US"/>
        </a:p>
      </dgm:t>
    </dgm:pt>
    <dgm:pt modelId="{D3986CB9-CB86-4EA7-A2EA-44FE358E5EB7}" type="sibTrans" cxnId="{53609905-582B-4989-B7C4-DB53E0EBBB39}">
      <dgm:prSet/>
      <dgm:spPr/>
      <dgm:t>
        <a:bodyPr/>
        <a:lstStyle/>
        <a:p>
          <a:endParaRPr lang="en-US"/>
        </a:p>
      </dgm:t>
    </dgm:pt>
    <dgm:pt modelId="{9DF4ED48-74F5-4A54-A342-8FEFA6080255}">
      <dgm:prSet/>
      <dgm:spPr/>
      <dgm:t>
        <a:bodyPr/>
        <a:lstStyle/>
        <a:p>
          <a:r>
            <a:rPr lang="en-US"/>
            <a:t>However, moral treatments were used in conjunction with other extreme treatments e.g. insulin coma therapy, lobotomy and electro-convulsive therapy (ECT). </a:t>
          </a:r>
        </a:p>
      </dgm:t>
    </dgm:pt>
    <dgm:pt modelId="{1DB613F2-5B5F-4ABD-BCEB-77EF421A882D}" type="parTrans" cxnId="{29F93DD8-886E-4D6B-9186-FBE6BA906349}">
      <dgm:prSet/>
      <dgm:spPr/>
      <dgm:t>
        <a:bodyPr/>
        <a:lstStyle/>
        <a:p>
          <a:endParaRPr lang="en-US"/>
        </a:p>
      </dgm:t>
    </dgm:pt>
    <dgm:pt modelId="{1DBE3613-3822-47F7-B6C9-20F16191B57D}" type="sibTrans" cxnId="{29F93DD8-886E-4D6B-9186-FBE6BA906349}">
      <dgm:prSet/>
      <dgm:spPr/>
      <dgm:t>
        <a:bodyPr/>
        <a:lstStyle/>
        <a:p>
          <a:endParaRPr lang="en-US"/>
        </a:p>
      </dgm:t>
    </dgm:pt>
    <dgm:pt modelId="{75BF6EB3-1629-4DC8-BCEE-DA749B7E81B5}" type="pres">
      <dgm:prSet presAssocID="{BB88029E-0AB1-4730-BAF4-C64655949720}" presName="linear" presStyleCnt="0">
        <dgm:presLayoutVars>
          <dgm:animLvl val="lvl"/>
          <dgm:resizeHandles val="exact"/>
        </dgm:presLayoutVars>
      </dgm:prSet>
      <dgm:spPr/>
    </dgm:pt>
    <dgm:pt modelId="{8A31562F-7295-4D0D-B7D4-BCDFE85311A5}" type="pres">
      <dgm:prSet presAssocID="{7D322274-D7B5-45D6-A979-A59D8F8DCF72}" presName="parentText" presStyleLbl="node1" presStyleIdx="0" presStyleCnt="3">
        <dgm:presLayoutVars>
          <dgm:chMax val="0"/>
          <dgm:bulletEnabled val="1"/>
        </dgm:presLayoutVars>
      </dgm:prSet>
      <dgm:spPr/>
    </dgm:pt>
    <dgm:pt modelId="{4940B247-CA4E-41D8-A0B8-941DF0B0A88C}" type="pres">
      <dgm:prSet presAssocID="{85B6991A-F915-4565-B807-EF4651092DBD}" presName="spacer" presStyleCnt="0"/>
      <dgm:spPr/>
    </dgm:pt>
    <dgm:pt modelId="{9D85BAB4-4F99-4438-8967-9684B366CC94}" type="pres">
      <dgm:prSet presAssocID="{A8049D6E-A9F5-414E-B344-5B6B2203F2A7}" presName="parentText" presStyleLbl="node1" presStyleIdx="1" presStyleCnt="3">
        <dgm:presLayoutVars>
          <dgm:chMax val="0"/>
          <dgm:bulletEnabled val="1"/>
        </dgm:presLayoutVars>
      </dgm:prSet>
      <dgm:spPr/>
    </dgm:pt>
    <dgm:pt modelId="{9B340030-E0E9-4FF6-ACFE-CE42AF44A4B4}" type="pres">
      <dgm:prSet presAssocID="{D3986CB9-CB86-4EA7-A2EA-44FE358E5EB7}" presName="spacer" presStyleCnt="0"/>
      <dgm:spPr/>
    </dgm:pt>
    <dgm:pt modelId="{EC1CBFF1-3C21-4EEA-8479-3F87E6A80026}" type="pres">
      <dgm:prSet presAssocID="{9DF4ED48-74F5-4A54-A342-8FEFA6080255}" presName="parentText" presStyleLbl="node1" presStyleIdx="2" presStyleCnt="3">
        <dgm:presLayoutVars>
          <dgm:chMax val="0"/>
          <dgm:bulletEnabled val="1"/>
        </dgm:presLayoutVars>
      </dgm:prSet>
      <dgm:spPr/>
    </dgm:pt>
  </dgm:ptLst>
  <dgm:cxnLst>
    <dgm:cxn modelId="{53609905-582B-4989-B7C4-DB53E0EBBB39}" srcId="{BB88029E-0AB1-4730-BAF4-C64655949720}" destId="{A8049D6E-A9F5-414E-B344-5B6B2203F2A7}" srcOrd="1" destOrd="0" parTransId="{332F95A8-FEFB-4E7F-9849-C95835CE91AF}" sibTransId="{D3986CB9-CB86-4EA7-A2EA-44FE358E5EB7}"/>
    <dgm:cxn modelId="{29682B19-880D-4FB6-A00C-BF752004FCDD}" type="presOf" srcId="{BB88029E-0AB1-4730-BAF4-C64655949720}" destId="{75BF6EB3-1629-4DC8-BCEE-DA749B7E81B5}" srcOrd="0" destOrd="0" presId="urn:microsoft.com/office/officeart/2005/8/layout/vList2"/>
    <dgm:cxn modelId="{BB285837-C9A5-4941-A9C9-3B774CC87B91}" type="presOf" srcId="{9DF4ED48-74F5-4A54-A342-8FEFA6080255}" destId="{EC1CBFF1-3C21-4EEA-8479-3F87E6A80026}" srcOrd="0" destOrd="0" presId="urn:microsoft.com/office/officeart/2005/8/layout/vList2"/>
    <dgm:cxn modelId="{CE9C0A3B-F808-4D53-B837-F5C66A7A095C}" srcId="{BB88029E-0AB1-4730-BAF4-C64655949720}" destId="{7D322274-D7B5-45D6-A979-A59D8F8DCF72}" srcOrd="0" destOrd="0" parTransId="{B33AFE61-4A97-418E-A324-F9D5F3D8110A}" sibTransId="{85B6991A-F915-4565-B807-EF4651092DBD}"/>
    <dgm:cxn modelId="{56549768-8486-4099-87EA-5E0D229561DA}" type="presOf" srcId="{A8049D6E-A9F5-414E-B344-5B6B2203F2A7}" destId="{9D85BAB4-4F99-4438-8967-9684B366CC94}" srcOrd="0" destOrd="0" presId="urn:microsoft.com/office/officeart/2005/8/layout/vList2"/>
    <dgm:cxn modelId="{E1903FA7-7A9C-4860-A59B-39290CBEFB91}" type="presOf" srcId="{7D322274-D7B5-45D6-A979-A59D8F8DCF72}" destId="{8A31562F-7295-4D0D-B7D4-BCDFE85311A5}" srcOrd="0" destOrd="0" presId="urn:microsoft.com/office/officeart/2005/8/layout/vList2"/>
    <dgm:cxn modelId="{29F93DD8-886E-4D6B-9186-FBE6BA906349}" srcId="{BB88029E-0AB1-4730-BAF4-C64655949720}" destId="{9DF4ED48-74F5-4A54-A342-8FEFA6080255}" srcOrd="2" destOrd="0" parTransId="{1DB613F2-5B5F-4ABD-BCEB-77EF421A882D}" sibTransId="{1DBE3613-3822-47F7-B6C9-20F16191B57D}"/>
    <dgm:cxn modelId="{FB0B56AF-333B-460E-8C36-B240896DD112}" type="presParOf" srcId="{75BF6EB3-1629-4DC8-BCEE-DA749B7E81B5}" destId="{8A31562F-7295-4D0D-B7D4-BCDFE85311A5}" srcOrd="0" destOrd="0" presId="urn:microsoft.com/office/officeart/2005/8/layout/vList2"/>
    <dgm:cxn modelId="{900BA23E-C660-49D4-A28A-ECD7EF5393E6}" type="presParOf" srcId="{75BF6EB3-1629-4DC8-BCEE-DA749B7E81B5}" destId="{4940B247-CA4E-41D8-A0B8-941DF0B0A88C}" srcOrd="1" destOrd="0" presId="urn:microsoft.com/office/officeart/2005/8/layout/vList2"/>
    <dgm:cxn modelId="{E8996DA3-88E4-4789-B0F9-893186BC37F6}" type="presParOf" srcId="{75BF6EB3-1629-4DC8-BCEE-DA749B7E81B5}" destId="{9D85BAB4-4F99-4438-8967-9684B366CC94}" srcOrd="2" destOrd="0" presId="urn:microsoft.com/office/officeart/2005/8/layout/vList2"/>
    <dgm:cxn modelId="{EA347C7A-978C-4ADD-A485-044638C7ED84}" type="presParOf" srcId="{75BF6EB3-1629-4DC8-BCEE-DA749B7E81B5}" destId="{9B340030-E0E9-4FF6-ACFE-CE42AF44A4B4}" srcOrd="3" destOrd="0" presId="urn:microsoft.com/office/officeart/2005/8/layout/vList2"/>
    <dgm:cxn modelId="{92889C8A-6874-40E2-A558-43E36FE529B8}" type="presParOf" srcId="{75BF6EB3-1629-4DC8-BCEE-DA749B7E81B5}" destId="{EC1CBFF1-3C21-4EEA-8479-3F87E6A8002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A3DAD8-294F-4046-BBFC-C978EE99374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CDDB22B-58FA-435F-B76F-F32054393962}">
      <dgm:prSet/>
      <dgm:spPr/>
      <dgm:t>
        <a:bodyPr/>
        <a:lstStyle/>
        <a:p>
          <a:r>
            <a:rPr lang="en-GB"/>
            <a:t>What do you think of these terms? </a:t>
          </a:r>
          <a:endParaRPr lang="en-US"/>
        </a:p>
      </dgm:t>
    </dgm:pt>
    <dgm:pt modelId="{A469F37E-DC1B-40D7-9A03-DEB8CF380712}" type="parTrans" cxnId="{C9D536CE-7AE9-4ED2-876F-85DDC4AFC7F2}">
      <dgm:prSet/>
      <dgm:spPr/>
      <dgm:t>
        <a:bodyPr/>
        <a:lstStyle/>
        <a:p>
          <a:endParaRPr lang="en-US"/>
        </a:p>
      </dgm:t>
    </dgm:pt>
    <dgm:pt modelId="{75D4C22D-D00E-4643-B9A3-B917F447BE66}" type="sibTrans" cxnId="{C9D536CE-7AE9-4ED2-876F-85DDC4AFC7F2}">
      <dgm:prSet/>
      <dgm:spPr/>
      <dgm:t>
        <a:bodyPr/>
        <a:lstStyle/>
        <a:p>
          <a:endParaRPr lang="en-US"/>
        </a:p>
      </dgm:t>
    </dgm:pt>
    <dgm:pt modelId="{6B3ABCEB-BA98-4FD5-8760-E40F7A667E4F}">
      <dgm:prSet/>
      <dgm:spPr/>
      <dgm:t>
        <a:bodyPr/>
        <a:lstStyle/>
        <a:p>
          <a:r>
            <a:rPr lang="en-GB"/>
            <a:t>Insanity, lunatic, imbecile, idiot, mental, ‘committed’ suicide  </a:t>
          </a:r>
          <a:endParaRPr lang="en-US"/>
        </a:p>
      </dgm:t>
    </dgm:pt>
    <dgm:pt modelId="{F7A0275F-0F07-4A65-BBD2-D8C045971916}" type="parTrans" cxnId="{68137EB8-AA42-4E31-9D74-6A8DE8429D6B}">
      <dgm:prSet/>
      <dgm:spPr/>
      <dgm:t>
        <a:bodyPr/>
        <a:lstStyle/>
        <a:p>
          <a:endParaRPr lang="en-US"/>
        </a:p>
      </dgm:t>
    </dgm:pt>
    <dgm:pt modelId="{1403D3F0-EFB1-44AD-A87D-3F00C5862E4E}" type="sibTrans" cxnId="{68137EB8-AA42-4E31-9D74-6A8DE8429D6B}">
      <dgm:prSet/>
      <dgm:spPr/>
      <dgm:t>
        <a:bodyPr/>
        <a:lstStyle/>
        <a:p>
          <a:endParaRPr lang="en-US"/>
        </a:p>
      </dgm:t>
    </dgm:pt>
    <dgm:pt modelId="{85AB4C63-4E4C-48A6-A8AA-590C4DF576F6}" type="pres">
      <dgm:prSet presAssocID="{E9A3DAD8-294F-4046-BBFC-C978EE993740}" presName="hierChild1" presStyleCnt="0">
        <dgm:presLayoutVars>
          <dgm:chPref val="1"/>
          <dgm:dir/>
          <dgm:animOne val="branch"/>
          <dgm:animLvl val="lvl"/>
          <dgm:resizeHandles/>
        </dgm:presLayoutVars>
      </dgm:prSet>
      <dgm:spPr/>
    </dgm:pt>
    <dgm:pt modelId="{0E3379D0-3260-4E6A-BA18-F3A55A9189F2}" type="pres">
      <dgm:prSet presAssocID="{7CDDB22B-58FA-435F-B76F-F32054393962}" presName="hierRoot1" presStyleCnt="0"/>
      <dgm:spPr/>
    </dgm:pt>
    <dgm:pt modelId="{808FBF8F-7252-4E47-8DDA-DB54F53520A8}" type="pres">
      <dgm:prSet presAssocID="{7CDDB22B-58FA-435F-B76F-F32054393962}" presName="composite" presStyleCnt="0"/>
      <dgm:spPr/>
    </dgm:pt>
    <dgm:pt modelId="{4D0505A4-D366-432B-8EDC-B5B379FCEAB1}" type="pres">
      <dgm:prSet presAssocID="{7CDDB22B-58FA-435F-B76F-F32054393962}" presName="background" presStyleLbl="node0" presStyleIdx="0" presStyleCnt="2"/>
      <dgm:spPr/>
    </dgm:pt>
    <dgm:pt modelId="{5C4C7983-9D38-4EFD-91BA-0302203CE8E9}" type="pres">
      <dgm:prSet presAssocID="{7CDDB22B-58FA-435F-B76F-F32054393962}" presName="text" presStyleLbl="fgAcc0" presStyleIdx="0" presStyleCnt="2">
        <dgm:presLayoutVars>
          <dgm:chPref val="3"/>
        </dgm:presLayoutVars>
      </dgm:prSet>
      <dgm:spPr/>
    </dgm:pt>
    <dgm:pt modelId="{317BE243-1675-44B9-A636-3EE7C16BDB8F}" type="pres">
      <dgm:prSet presAssocID="{7CDDB22B-58FA-435F-B76F-F32054393962}" presName="hierChild2" presStyleCnt="0"/>
      <dgm:spPr/>
    </dgm:pt>
    <dgm:pt modelId="{EE873FF1-47E1-43E1-B7C2-D9E06D9BE447}" type="pres">
      <dgm:prSet presAssocID="{6B3ABCEB-BA98-4FD5-8760-E40F7A667E4F}" presName="hierRoot1" presStyleCnt="0"/>
      <dgm:spPr/>
    </dgm:pt>
    <dgm:pt modelId="{FE2218BE-3F36-4CE5-88BB-CBCBDEFFF9EC}" type="pres">
      <dgm:prSet presAssocID="{6B3ABCEB-BA98-4FD5-8760-E40F7A667E4F}" presName="composite" presStyleCnt="0"/>
      <dgm:spPr/>
    </dgm:pt>
    <dgm:pt modelId="{2D09C8A5-E80B-4217-B907-1A60EA81B0B0}" type="pres">
      <dgm:prSet presAssocID="{6B3ABCEB-BA98-4FD5-8760-E40F7A667E4F}" presName="background" presStyleLbl="node0" presStyleIdx="1" presStyleCnt="2"/>
      <dgm:spPr/>
    </dgm:pt>
    <dgm:pt modelId="{14030F29-9EC7-415A-B7CE-FBB7BDBF7CBC}" type="pres">
      <dgm:prSet presAssocID="{6B3ABCEB-BA98-4FD5-8760-E40F7A667E4F}" presName="text" presStyleLbl="fgAcc0" presStyleIdx="1" presStyleCnt="2">
        <dgm:presLayoutVars>
          <dgm:chPref val="3"/>
        </dgm:presLayoutVars>
      </dgm:prSet>
      <dgm:spPr/>
    </dgm:pt>
    <dgm:pt modelId="{34320B0A-A10F-4124-AC81-A5FF12530B52}" type="pres">
      <dgm:prSet presAssocID="{6B3ABCEB-BA98-4FD5-8760-E40F7A667E4F}" presName="hierChild2" presStyleCnt="0"/>
      <dgm:spPr/>
    </dgm:pt>
  </dgm:ptLst>
  <dgm:cxnLst>
    <dgm:cxn modelId="{054ACF0F-9B27-432E-AFCB-DBFE9D16884B}" type="presOf" srcId="{7CDDB22B-58FA-435F-B76F-F32054393962}" destId="{5C4C7983-9D38-4EFD-91BA-0302203CE8E9}" srcOrd="0" destOrd="0" presId="urn:microsoft.com/office/officeart/2005/8/layout/hierarchy1"/>
    <dgm:cxn modelId="{83EFC22C-7874-460C-8755-B4CA421CABA9}" type="presOf" srcId="{E9A3DAD8-294F-4046-BBFC-C978EE993740}" destId="{85AB4C63-4E4C-48A6-A8AA-590C4DF576F6}" srcOrd="0" destOrd="0" presId="urn:microsoft.com/office/officeart/2005/8/layout/hierarchy1"/>
    <dgm:cxn modelId="{68137EB8-AA42-4E31-9D74-6A8DE8429D6B}" srcId="{E9A3DAD8-294F-4046-BBFC-C978EE993740}" destId="{6B3ABCEB-BA98-4FD5-8760-E40F7A667E4F}" srcOrd="1" destOrd="0" parTransId="{F7A0275F-0F07-4A65-BBD2-D8C045971916}" sibTransId="{1403D3F0-EFB1-44AD-A87D-3F00C5862E4E}"/>
    <dgm:cxn modelId="{C9D536CE-7AE9-4ED2-876F-85DDC4AFC7F2}" srcId="{E9A3DAD8-294F-4046-BBFC-C978EE993740}" destId="{7CDDB22B-58FA-435F-B76F-F32054393962}" srcOrd="0" destOrd="0" parTransId="{A469F37E-DC1B-40D7-9A03-DEB8CF380712}" sibTransId="{75D4C22D-D00E-4643-B9A3-B917F447BE66}"/>
    <dgm:cxn modelId="{E01EB6D3-FF62-4E78-AD6B-39FE99E44050}" type="presOf" srcId="{6B3ABCEB-BA98-4FD5-8760-E40F7A667E4F}" destId="{14030F29-9EC7-415A-B7CE-FBB7BDBF7CBC}" srcOrd="0" destOrd="0" presId="urn:microsoft.com/office/officeart/2005/8/layout/hierarchy1"/>
    <dgm:cxn modelId="{8EFF0FC2-AE25-4F9F-885E-171097AD9BB3}" type="presParOf" srcId="{85AB4C63-4E4C-48A6-A8AA-590C4DF576F6}" destId="{0E3379D0-3260-4E6A-BA18-F3A55A9189F2}" srcOrd="0" destOrd="0" presId="urn:microsoft.com/office/officeart/2005/8/layout/hierarchy1"/>
    <dgm:cxn modelId="{60C0A335-D1B0-413D-90E1-C5D443C7489F}" type="presParOf" srcId="{0E3379D0-3260-4E6A-BA18-F3A55A9189F2}" destId="{808FBF8F-7252-4E47-8DDA-DB54F53520A8}" srcOrd="0" destOrd="0" presId="urn:microsoft.com/office/officeart/2005/8/layout/hierarchy1"/>
    <dgm:cxn modelId="{663FF440-8462-46E7-BD3A-C93B746614CC}" type="presParOf" srcId="{808FBF8F-7252-4E47-8DDA-DB54F53520A8}" destId="{4D0505A4-D366-432B-8EDC-B5B379FCEAB1}" srcOrd="0" destOrd="0" presId="urn:microsoft.com/office/officeart/2005/8/layout/hierarchy1"/>
    <dgm:cxn modelId="{023BABC8-50DE-4C37-8171-ECEFAD65DA65}" type="presParOf" srcId="{808FBF8F-7252-4E47-8DDA-DB54F53520A8}" destId="{5C4C7983-9D38-4EFD-91BA-0302203CE8E9}" srcOrd="1" destOrd="0" presId="urn:microsoft.com/office/officeart/2005/8/layout/hierarchy1"/>
    <dgm:cxn modelId="{0ED4E5A3-DA7B-49CD-9C67-B1D64DC6606E}" type="presParOf" srcId="{0E3379D0-3260-4E6A-BA18-F3A55A9189F2}" destId="{317BE243-1675-44B9-A636-3EE7C16BDB8F}" srcOrd="1" destOrd="0" presId="urn:microsoft.com/office/officeart/2005/8/layout/hierarchy1"/>
    <dgm:cxn modelId="{4D86EC40-F52B-47D8-B237-4A70E847C631}" type="presParOf" srcId="{85AB4C63-4E4C-48A6-A8AA-590C4DF576F6}" destId="{EE873FF1-47E1-43E1-B7C2-D9E06D9BE447}" srcOrd="1" destOrd="0" presId="urn:microsoft.com/office/officeart/2005/8/layout/hierarchy1"/>
    <dgm:cxn modelId="{4C097481-CFB5-4AC1-A9A7-014E7D96BEDC}" type="presParOf" srcId="{EE873FF1-47E1-43E1-B7C2-D9E06D9BE447}" destId="{FE2218BE-3F36-4CE5-88BB-CBCBDEFFF9EC}" srcOrd="0" destOrd="0" presId="urn:microsoft.com/office/officeart/2005/8/layout/hierarchy1"/>
    <dgm:cxn modelId="{CB80903D-136D-41E2-9E6D-74FD0C01D70C}" type="presParOf" srcId="{FE2218BE-3F36-4CE5-88BB-CBCBDEFFF9EC}" destId="{2D09C8A5-E80B-4217-B907-1A60EA81B0B0}" srcOrd="0" destOrd="0" presId="urn:microsoft.com/office/officeart/2005/8/layout/hierarchy1"/>
    <dgm:cxn modelId="{D0B3F5C6-2644-48C9-9B43-31696EF3879D}" type="presParOf" srcId="{FE2218BE-3F36-4CE5-88BB-CBCBDEFFF9EC}" destId="{14030F29-9EC7-415A-B7CE-FBB7BDBF7CBC}" srcOrd="1" destOrd="0" presId="urn:microsoft.com/office/officeart/2005/8/layout/hierarchy1"/>
    <dgm:cxn modelId="{9B943327-EBC9-49CE-ACBC-469C37CB12BF}" type="presParOf" srcId="{EE873FF1-47E1-43E1-B7C2-D9E06D9BE447}" destId="{34320B0A-A10F-4124-AC81-A5FF12530B52}"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8B7427-9E0D-41E3-B3F6-310FB6AEF17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06410E1-8F6D-43D7-BDC7-9234EB9F8996}">
      <dgm:prSet/>
      <dgm:spPr/>
      <dgm:t>
        <a:bodyPr/>
        <a:lstStyle/>
        <a:p>
          <a:r>
            <a:rPr lang="en-US" dirty="0"/>
            <a:t>Psychodynamic perspective</a:t>
          </a:r>
        </a:p>
      </dgm:t>
    </dgm:pt>
    <dgm:pt modelId="{96FC367C-F578-46B8-8481-0DEFB4A45601}" type="parTrans" cxnId="{71E9EFBE-E659-4CA3-9C49-04A2EBD25005}">
      <dgm:prSet/>
      <dgm:spPr/>
      <dgm:t>
        <a:bodyPr/>
        <a:lstStyle/>
        <a:p>
          <a:endParaRPr lang="en-US"/>
        </a:p>
      </dgm:t>
    </dgm:pt>
    <dgm:pt modelId="{351752BF-2FED-4028-BFC2-9DE58D4BEFFD}" type="sibTrans" cxnId="{71E9EFBE-E659-4CA3-9C49-04A2EBD25005}">
      <dgm:prSet/>
      <dgm:spPr/>
      <dgm:t>
        <a:bodyPr/>
        <a:lstStyle/>
        <a:p>
          <a:endParaRPr lang="en-US"/>
        </a:p>
      </dgm:t>
    </dgm:pt>
    <dgm:pt modelId="{1ECD13B2-E859-4A9D-B5A6-B70AB029C3F8}">
      <dgm:prSet/>
      <dgm:spPr/>
      <dgm:t>
        <a:bodyPr/>
        <a:lstStyle/>
        <a:p>
          <a:r>
            <a:rPr lang="en-US" dirty="0"/>
            <a:t>Cognitive perspective </a:t>
          </a:r>
        </a:p>
      </dgm:t>
    </dgm:pt>
    <dgm:pt modelId="{440230F2-2AFF-4A70-AB79-CD2777CD847C}" type="parTrans" cxnId="{C8391531-B1A3-46E0-A00C-9DF210C7446B}">
      <dgm:prSet/>
      <dgm:spPr/>
      <dgm:t>
        <a:bodyPr/>
        <a:lstStyle/>
        <a:p>
          <a:endParaRPr lang="en-US"/>
        </a:p>
      </dgm:t>
    </dgm:pt>
    <dgm:pt modelId="{62498088-A0F4-47B0-BF35-267B264F5336}" type="sibTrans" cxnId="{C8391531-B1A3-46E0-A00C-9DF210C7446B}">
      <dgm:prSet/>
      <dgm:spPr/>
      <dgm:t>
        <a:bodyPr/>
        <a:lstStyle/>
        <a:p>
          <a:endParaRPr lang="en-US"/>
        </a:p>
      </dgm:t>
    </dgm:pt>
    <dgm:pt modelId="{735F3F05-0920-4369-A2E5-2B02B6EBF34B}">
      <dgm:prSet/>
      <dgm:spPr/>
      <dgm:t>
        <a:bodyPr/>
        <a:lstStyle/>
        <a:p>
          <a:r>
            <a:rPr lang="en-US" dirty="0" err="1"/>
            <a:t>Behavioural</a:t>
          </a:r>
          <a:r>
            <a:rPr lang="en-US" dirty="0"/>
            <a:t> perspective </a:t>
          </a:r>
        </a:p>
      </dgm:t>
    </dgm:pt>
    <dgm:pt modelId="{1D710AB1-A6D1-4E22-9724-74773FC93D8D}" type="parTrans" cxnId="{F0ADC00A-1584-4046-8F5E-130B628363AD}">
      <dgm:prSet/>
      <dgm:spPr/>
      <dgm:t>
        <a:bodyPr/>
        <a:lstStyle/>
        <a:p>
          <a:endParaRPr lang="en-US"/>
        </a:p>
      </dgm:t>
    </dgm:pt>
    <dgm:pt modelId="{1BD42778-8FE2-4B0E-8639-C799B2BAC249}" type="sibTrans" cxnId="{F0ADC00A-1584-4046-8F5E-130B628363AD}">
      <dgm:prSet/>
      <dgm:spPr/>
      <dgm:t>
        <a:bodyPr/>
        <a:lstStyle/>
        <a:p>
          <a:endParaRPr lang="en-US"/>
        </a:p>
      </dgm:t>
    </dgm:pt>
    <dgm:pt modelId="{D395CFB7-25CD-42A5-971B-640A783BAEBA}">
      <dgm:prSet/>
      <dgm:spPr/>
      <dgm:t>
        <a:bodyPr/>
        <a:lstStyle/>
        <a:p>
          <a:r>
            <a:rPr lang="en-US" dirty="0"/>
            <a:t>Humanistic-existential perspective </a:t>
          </a:r>
        </a:p>
      </dgm:t>
    </dgm:pt>
    <dgm:pt modelId="{283ADB41-62DA-485D-A5CC-1EE8E28180E5}" type="parTrans" cxnId="{6C209A9D-884F-44AC-802E-A17153FE01B8}">
      <dgm:prSet/>
      <dgm:spPr/>
      <dgm:t>
        <a:bodyPr/>
        <a:lstStyle/>
        <a:p>
          <a:endParaRPr lang="en-US"/>
        </a:p>
      </dgm:t>
    </dgm:pt>
    <dgm:pt modelId="{3F8F63FB-F1EE-4A08-928F-4E731B231E8B}" type="sibTrans" cxnId="{6C209A9D-884F-44AC-802E-A17153FE01B8}">
      <dgm:prSet/>
      <dgm:spPr/>
      <dgm:t>
        <a:bodyPr/>
        <a:lstStyle/>
        <a:p>
          <a:endParaRPr lang="en-US"/>
        </a:p>
      </dgm:t>
    </dgm:pt>
    <dgm:pt modelId="{64CA87DC-9D3E-4E71-AEFE-47443C79BAC9}">
      <dgm:prSet/>
      <dgm:spPr/>
      <dgm:t>
        <a:bodyPr/>
        <a:lstStyle/>
        <a:p>
          <a:r>
            <a:rPr lang="en-US" dirty="0"/>
            <a:t>Social/cultural perspective </a:t>
          </a:r>
        </a:p>
      </dgm:t>
    </dgm:pt>
    <dgm:pt modelId="{82E02C5D-AAAC-4764-B50F-A6B6E71AD160}" type="parTrans" cxnId="{D7725A1A-9FD7-41AE-ABD8-32B513A7903C}">
      <dgm:prSet/>
      <dgm:spPr/>
      <dgm:t>
        <a:bodyPr/>
        <a:lstStyle/>
        <a:p>
          <a:endParaRPr lang="en-US"/>
        </a:p>
      </dgm:t>
    </dgm:pt>
    <dgm:pt modelId="{8F8B28AE-16E3-4F5B-A58F-6A8B4D190826}" type="sibTrans" cxnId="{D7725A1A-9FD7-41AE-ABD8-32B513A7903C}">
      <dgm:prSet/>
      <dgm:spPr/>
      <dgm:t>
        <a:bodyPr/>
        <a:lstStyle/>
        <a:p>
          <a:endParaRPr lang="en-US"/>
        </a:p>
      </dgm:t>
    </dgm:pt>
    <dgm:pt modelId="{AD8BE199-29D6-43F3-9DE2-339BD0E91EF4}">
      <dgm:prSet/>
      <dgm:spPr/>
      <dgm:t>
        <a:bodyPr/>
        <a:lstStyle/>
        <a:p>
          <a:r>
            <a:rPr lang="en-US"/>
            <a:t>Biological</a:t>
          </a:r>
          <a:endParaRPr lang="en-US" dirty="0"/>
        </a:p>
      </dgm:t>
    </dgm:pt>
    <dgm:pt modelId="{6C7CC8AC-45CA-470D-8BA9-E161F6F055C7}" type="parTrans" cxnId="{68D3C76D-8B73-4EB0-B9AC-9C8ED800B28C}">
      <dgm:prSet/>
      <dgm:spPr/>
      <dgm:t>
        <a:bodyPr/>
        <a:lstStyle/>
        <a:p>
          <a:endParaRPr lang="en-GB"/>
        </a:p>
      </dgm:t>
    </dgm:pt>
    <dgm:pt modelId="{34DD88AE-E7EF-4E97-BF2E-4A86BC928ADD}" type="sibTrans" cxnId="{68D3C76D-8B73-4EB0-B9AC-9C8ED800B28C}">
      <dgm:prSet/>
      <dgm:spPr/>
      <dgm:t>
        <a:bodyPr/>
        <a:lstStyle/>
        <a:p>
          <a:endParaRPr lang="en-GB"/>
        </a:p>
      </dgm:t>
    </dgm:pt>
    <dgm:pt modelId="{5F5D1F8F-E8BB-4767-94B1-E916AB0E6F6A}" type="pres">
      <dgm:prSet presAssocID="{128B7427-9E0D-41E3-B3F6-310FB6AEF170}" presName="linear" presStyleCnt="0">
        <dgm:presLayoutVars>
          <dgm:animLvl val="lvl"/>
          <dgm:resizeHandles val="exact"/>
        </dgm:presLayoutVars>
      </dgm:prSet>
      <dgm:spPr/>
    </dgm:pt>
    <dgm:pt modelId="{1D42D8EC-7EA5-416A-B169-B49FFBCC1AF0}" type="pres">
      <dgm:prSet presAssocID="{F06410E1-8F6D-43D7-BDC7-9234EB9F8996}" presName="parentText" presStyleLbl="node1" presStyleIdx="0" presStyleCnt="6">
        <dgm:presLayoutVars>
          <dgm:chMax val="0"/>
          <dgm:bulletEnabled val="1"/>
        </dgm:presLayoutVars>
      </dgm:prSet>
      <dgm:spPr/>
    </dgm:pt>
    <dgm:pt modelId="{90A4C5B6-9FF7-432C-818B-76360CDCD5DE}" type="pres">
      <dgm:prSet presAssocID="{351752BF-2FED-4028-BFC2-9DE58D4BEFFD}" presName="spacer" presStyleCnt="0"/>
      <dgm:spPr/>
    </dgm:pt>
    <dgm:pt modelId="{244F023D-92C6-43DC-8591-C266C64C2584}" type="pres">
      <dgm:prSet presAssocID="{1ECD13B2-E859-4A9D-B5A6-B70AB029C3F8}" presName="parentText" presStyleLbl="node1" presStyleIdx="1" presStyleCnt="6">
        <dgm:presLayoutVars>
          <dgm:chMax val="0"/>
          <dgm:bulletEnabled val="1"/>
        </dgm:presLayoutVars>
      </dgm:prSet>
      <dgm:spPr/>
    </dgm:pt>
    <dgm:pt modelId="{732DA26D-76B2-4BAF-8D47-B3D503877025}" type="pres">
      <dgm:prSet presAssocID="{62498088-A0F4-47B0-BF35-267B264F5336}" presName="spacer" presStyleCnt="0"/>
      <dgm:spPr/>
    </dgm:pt>
    <dgm:pt modelId="{54858D02-8A6B-4509-84BE-CD936E4AFC00}" type="pres">
      <dgm:prSet presAssocID="{735F3F05-0920-4369-A2E5-2B02B6EBF34B}" presName="parentText" presStyleLbl="node1" presStyleIdx="2" presStyleCnt="6">
        <dgm:presLayoutVars>
          <dgm:chMax val="0"/>
          <dgm:bulletEnabled val="1"/>
        </dgm:presLayoutVars>
      </dgm:prSet>
      <dgm:spPr/>
    </dgm:pt>
    <dgm:pt modelId="{472D7F6B-77B4-4D89-ACA6-3E3BA3B91099}" type="pres">
      <dgm:prSet presAssocID="{1BD42778-8FE2-4B0E-8639-C799B2BAC249}" presName="spacer" presStyleCnt="0"/>
      <dgm:spPr/>
    </dgm:pt>
    <dgm:pt modelId="{374F7F71-EED0-4FFD-B576-E14AC1CABE09}" type="pres">
      <dgm:prSet presAssocID="{D395CFB7-25CD-42A5-971B-640A783BAEBA}" presName="parentText" presStyleLbl="node1" presStyleIdx="3" presStyleCnt="6">
        <dgm:presLayoutVars>
          <dgm:chMax val="0"/>
          <dgm:bulletEnabled val="1"/>
        </dgm:presLayoutVars>
      </dgm:prSet>
      <dgm:spPr/>
    </dgm:pt>
    <dgm:pt modelId="{E00B4439-11BD-4074-A77D-514D9A40FF18}" type="pres">
      <dgm:prSet presAssocID="{3F8F63FB-F1EE-4A08-928F-4E731B231E8B}" presName="spacer" presStyleCnt="0"/>
      <dgm:spPr/>
    </dgm:pt>
    <dgm:pt modelId="{2A89FE23-7ED5-47A3-97F3-7F0BABE91B7A}" type="pres">
      <dgm:prSet presAssocID="{64CA87DC-9D3E-4E71-AEFE-47443C79BAC9}" presName="parentText" presStyleLbl="node1" presStyleIdx="4" presStyleCnt="6">
        <dgm:presLayoutVars>
          <dgm:chMax val="0"/>
          <dgm:bulletEnabled val="1"/>
        </dgm:presLayoutVars>
      </dgm:prSet>
      <dgm:spPr/>
    </dgm:pt>
    <dgm:pt modelId="{7A482D59-C1F8-4CC8-B951-928CF74AB916}" type="pres">
      <dgm:prSet presAssocID="{8F8B28AE-16E3-4F5B-A58F-6A8B4D190826}" presName="spacer" presStyleCnt="0"/>
      <dgm:spPr/>
    </dgm:pt>
    <dgm:pt modelId="{9EA1B0B0-B260-4CAF-A94F-0167343DD0B6}" type="pres">
      <dgm:prSet presAssocID="{AD8BE199-29D6-43F3-9DE2-339BD0E91EF4}" presName="parentText" presStyleLbl="node1" presStyleIdx="5" presStyleCnt="6">
        <dgm:presLayoutVars>
          <dgm:chMax val="0"/>
          <dgm:bulletEnabled val="1"/>
        </dgm:presLayoutVars>
      </dgm:prSet>
      <dgm:spPr/>
    </dgm:pt>
  </dgm:ptLst>
  <dgm:cxnLst>
    <dgm:cxn modelId="{F0ADC00A-1584-4046-8F5E-130B628363AD}" srcId="{128B7427-9E0D-41E3-B3F6-310FB6AEF170}" destId="{735F3F05-0920-4369-A2E5-2B02B6EBF34B}" srcOrd="2" destOrd="0" parTransId="{1D710AB1-A6D1-4E22-9724-74773FC93D8D}" sibTransId="{1BD42778-8FE2-4B0E-8639-C799B2BAC249}"/>
    <dgm:cxn modelId="{3B373E11-2E40-4337-A13A-66B70EA3B4C9}" type="presOf" srcId="{F06410E1-8F6D-43D7-BDC7-9234EB9F8996}" destId="{1D42D8EC-7EA5-416A-B169-B49FFBCC1AF0}" srcOrd="0" destOrd="0" presId="urn:microsoft.com/office/officeart/2005/8/layout/vList2"/>
    <dgm:cxn modelId="{D7725A1A-9FD7-41AE-ABD8-32B513A7903C}" srcId="{128B7427-9E0D-41E3-B3F6-310FB6AEF170}" destId="{64CA87DC-9D3E-4E71-AEFE-47443C79BAC9}" srcOrd="4" destOrd="0" parTransId="{82E02C5D-AAAC-4764-B50F-A6B6E71AD160}" sibTransId="{8F8B28AE-16E3-4F5B-A58F-6A8B4D190826}"/>
    <dgm:cxn modelId="{43D8CC29-AC44-4E4A-B16E-E412884A910C}" type="presOf" srcId="{64CA87DC-9D3E-4E71-AEFE-47443C79BAC9}" destId="{2A89FE23-7ED5-47A3-97F3-7F0BABE91B7A}" srcOrd="0" destOrd="0" presId="urn:microsoft.com/office/officeart/2005/8/layout/vList2"/>
    <dgm:cxn modelId="{74F3DC2A-38EC-4D20-8A77-7669C18B6CDA}" type="presOf" srcId="{128B7427-9E0D-41E3-B3F6-310FB6AEF170}" destId="{5F5D1F8F-E8BB-4767-94B1-E916AB0E6F6A}" srcOrd="0" destOrd="0" presId="urn:microsoft.com/office/officeart/2005/8/layout/vList2"/>
    <dgm:cxn modelId="{C8391531-B1A3-46E0-A00C-9DF210C7446B}" srcId="{128B7427-9E0D-41E3-B3F6-310FB6AEF170}" destId="{1ECD13B2-E859-4A9D-B5A6-B70AB029C3F8}" srcOrd="1" destOrd="0" parTransId="{440230F2-2AFF-4A70-AB79-CD2777CD847C}" sibTransId="{62498088-A0F4-47B0-BF35-267B264F5336}"/>
    <dgm:cxn modelId="{7AE6EB63-1AD9-4EC9-AEE1-FD2E1AA40B38}" type="presOf" srcId="{735F3F05-0920-4369-A2E5-2B02B6EBF34B}" destId="{54858D02-8A6B-4509-84BE-CD936E4AFC00}" srcOrd="0" destOrd="0" presId="urn:microsoft.com/office/officeart/2005/8/layout/vList2"/>
    <dgm:cxn modelId="{68D3C76D-8B73-4EB0-B9AC-9C8ED800B28C}" srcId="{128B7427-9E0D-41E3-B3F6-310FB6AEF170}" destId="{AD8BE199-29D6-43F3-9DE2-339BD0E91EF4}" srcOrd="5" destOrd="0" parTransId="{6C7CC8AC-45CA-470D-8BA9-E161F6F055C7}" sibTransId="{34DD88AE-E7EF-4E97-BF2E-4A86BC928ADD}"/>
    <dgm:cxn modelId="{71BA9851-E81C-46C9-A197-154B414362EA}" type="presOf" srcId="{1ECD13B2-E859-4A9D-B5A6-B70AB029C3F8}" destId="{244F023D-92C6-43DC-8591-C266C64C2584}" srcOrd="0" destOrd="0" presId="urn:microsoft.com/office/officeart/2005/8/layout/vList2"/>
    <dgm:cxn modelId="{6C209A9D-884F-44AC-802E-A17153FE01B8}" srcId="{128B7427-9E0D-41E3-B3F6-310FB6AEF170}" destId="{D395CFB7-25CD-42A5-971B-640A783BAEBA}" srcOrd="3" destOrd="0" parTransId="{283ADB41-62DA-485D-A5CC-1EE8E28180E5}" sibTransId="{3F8F63FB-F1EE-4A08-928F-4E731B231E8B}"/>
    <dgm:cxn modelId="{71E9EFBE-E659-4CA3-9C49-04A2EBD25005}" srcId="{128B7427-9E0D-41E3-B3F6-310FB6AEF170}" destId="{F06410E1-8F6D-43D7-BDC7-9234EB9F8996}" srcOrd="0" destOrd="0" parTransId="{96FC367C-F578-46B8-8481-0DEFB4A45601}" sibTransId="{351752BF-2FED-4028-BFC2-9DE58D4BEFFD}"/>
    <dgm:cxn modelId="{6185A8DA-C258-4C6C-8B92-3851946D694B}" type="presOf" srcId="{AD8BE199-29D6-43F3-9DE2-339BD0E91EF4}" destId="{9EA1B0B0-B260-4CAF-A94F-0167343DD0B6}" srcOrd="0" destOrd="0" presId="urn:microsoft.com/office/officeart/2005/8/layout/vList2"/>
    <dgm:cxn modelId="{B526BBFC-61DF-4595-AA5C-175154917DA6}" type="presOf" srcId="{D395CFB7-25CD-42A5-971B-640A783BAEBA}" destId="{374F7F71-EED0-4FFD-B576-E14AC1CABE09}" srcOrd="0" destOrd="0" presId="urn:microsoft.com/office/officeart/2005/8/layout/vList2"/>
    <dgm:cxn modelId="{75E1CE56-36E4-4747-973C-39404F2EE3A9}" type="presParOf" srcId="{5F5D1F8F-E8BB-4767-94B1-E916AB0E6F6A}" destId="{1D42D8EC-7EA5-416A-B169-B49FFBCC1AF0}" srcOrd="0" destOrd="0" presId="urn:microsoft.com/office/officeart/2005/8/layout/vList2"/>
    <dgm:cxn modelId="{DC945C92-02E0-4788-9639-19D8992A3CF2}" type="presParOf" srcId="{5F5D1F8F-E8BB-4767-94B1-E916AB0E6F6A}" destId="{90A4C5B6-9FF7-432C-818B-76360CDCD5DE}" srcOrd="1" destOrd="0" presId="urn:microsoft.com/office/officeart/2005/8/layout/vList2"/>
    <dgm:cxn modelId="{2E086CAC-1CDC-4172-97A2-2CB2F672A796}" type="presParOf" srcId="{5F5D1F8F-E8BB-4767-94B1-E916AB0E6F6A}" destId="{244F023D-92C6-43DC-8591-C266C64C2584}" srcOrd="2" destOrd="0" presId="urn:microsoft.com/office/officeart/2005/8/layout/vList2"/>
    <dgm:cxn modelId="{FF335112-40DF-47D4-A638-FF41F4699407}" type="presParOf" srcId="{5F5D1F8F-E8BB-4767-94B1-E916AB0E6F6A}" destId="{732DA26D-76B2-4BAF-8D47-B3D503877025}" srcOrd="3" destOrd="0" presId="urn:microsoft.com/office/officeart/2005/8/layout/vList2"/>
    <dgm:cxn modelId="{03218FDE-40B0-457E-9840-82220F3485C8}" type="presParOf" srcId="{5F5D1F8F-E8BB-4767-94B1-E916AB0E6F6A}" destId="{54858D02-8A6B-4509-84BE-CD936E4AFC00}" srcOrd="4" destOrd="0" presId="urn:microsoft.com/office/officeart/2005/8/layout/vList2"/>
    <dgm:cxn modelId="{56FAAAA3-7A70-42A8-938C-9D20A2916DD6}" type="presParOf" srcId="{5F5D1F8F-E8BB-4767-94B1-E916AB0E6F6A}" destId="{472D7F6B-77B4-4D89-ACA6-3E3BA3B91099}" srcOrd="5" destOrd="0" presId="urn:microsoft.com/office/officeart/2005/8/layout/vList2"/>
    <dgm:cxn modelId="{B73D5A06-211D-432B-9325-8E8E007E43E6}" type="presParOf" srcId="{5F5D1F8F-E8BB-4767-94B1-E916AB0E6F6A}" destId="{374F7F71-EED0-4FFD-B576-E14AC1CABE09}" srcOrd="6" destOrd="0" presId="urn:microsoft.com/office/officeart/2005/8/layout/vList2"/>
    <dgm:cxn modelId="{52BFA65B-7317-4AB1-B903-58B08C23C20E}" type="presParOf" srcId="{5F5D1F8F-E8BB-4767-94B1-E916AB0E6F6A}" destId="{E00B4439-11BD-4074-A77D-514D9A40FF18}" srcOrd="7" destOrd="0" presId="urn:microsoft.com/office/officeart/2005/8/layout/vList2"/>
    <dgm:cxn modelId="{6EAE4540-7CE3-42DC-B86C-09CF8D9493F8}" type="presParOf" srcId="{5F5D1F8F-E8BB-4767-94B1-E916AB0E6F6A}" destId="{2A89FE23-7ED5-47A3-97F3-7F0BABE91B7A}" srcOrd="8" destOrd="0" presId="urn:microsoft.com/office/officeart/2005/8/layout/vList2"/>
    <dgm:cxn modelId="{FD4736BB-DF73-494F-9B1F-2A94DBC41ECB}" type="presParOf" srcId="{5F5D1F8F-E8BB-4767-94B1-E916AB0E6F6A}" destId="{7A482D59-C1F8-4CC8-B951-928CF74AB916}" srcOrd="9" destOrd="0" presId="urn:microsoft.com/office/officeart/2005/8/layout/vList2"/>
    <dgm:cxn modelId="{0830A083-C106-45A9-AA2B-4B107CA23B4C}" type="presParOf" srcId="{5F5D1F8F-E8BB-4767-94B1-E916AB0E6F6A}" destId="{9EA1B0B0-B260-4CAF-A94F-0167343DD0B6}"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69C7E5-8B88-4E3A-9BB2-F6FF0A00184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7307825-B29B-4060-BDA5-7B8C145D3AC9}">
      <dgm:prSet/>
      <dgm:spPr/>
      <dgm:t>
        <a:bodyPr/>
        <a:lstStyle/>
        <a:p>
          <a:r>
            <a:rPr lang="en-GB" b="0" i="0"/>
            <a:t>Intrusive blasphemous thoughts</a:t>
          </a:r>
          <a:endParaRPr lang="en-US"/>
        </a:p>
      </dgm:t>
    </dgm:pt>
    <dgm:pt modelId="{969A4E66-0450-47C7-B2E1-092D269324D3}" type="parTrans" cxnId="{B2E94280-5AB2-4EB8-9FB8-35946B40B00B}">
      <dgm:prSet/>
      <dgm:spPr/>
      <dgm:t>
        <a:bodyPr/>
        <a:lstStyle/>
        <a:p>
          <a:endParaRPr lang="en-US"/>
        </a:p>
      </dgm:t>
    </dgm:pt>
    <dgm:pt modelId="{6A9B72AD-5DF8-4C2A-A670-794CA7DFBCD7}" type="sibTrans" cxnId="{B2E94280-5AB2-4EB8-9FB8-35946B40B00B}">
      <dgm:prSet/>
      <dgm:spPr/>
      <dgm:t>
        <a:bodyPr/>
        <a:lstStyle/>
        <a:p>
          <a:endParaRPr lang="en-US"/>
        </a:p>
      </dgm:t>
    </dgm:pt>
    <dgm:pt modelId="{8084BADB-B770-41A3-8544-4CCE213588DE}">
      <dgm:prSet/>
      <dgm:spPr/>
      <dgm:t>
        <a:bodyPr/>
        <a:lstStyle/>
        <a:p>
          <a:r>
            <a:rPr lang="en-GB" b="0" i="0"/>
            <a:t>Fear of acting immorally</a:t>
          </a:r>
          <a:endParaRPr lang="en-US"/>
        </a:p>
      </dgm:t>
    </dgm:pt>
    <dgm:pt modelId="{72067DE4-4C30-4BEB-9D1C-926D9410A92A}" type="parTrans" cxnId="{78826EE3-2939-4272-A3D6-29CF79E7057C}">
      <dgm:prSet/>
      <dgm:spPr/>
      <dgm:t>
        <a:bodyPr/>
        <a:lstStyle/>
        <a:p>
          <a:endParaRPr lang="en-US"/>
        </a:p>
      </dgm:t>
    </dgm:pt>
    <dgm:pt modelId="{74EB1D40-843A-4780-9327-337B0E995B4E}" type="sibTrans" cxnId="{78826EE3-2939-4272-A3D6-29CF79E7057C}">
      <dgm:prSet/>
      <dgm:spPr/>
      <dgm:t>
        <a:bodyPr/>
        <a:lstStyle/>
        <a:p>
          <a:endParaRPr lang="en-US"/>
        </a:p>
      </dgm:t>
    </dgm:pt>
    <dgm:pt modelId="{5465EDB6-C06C-461F-9204-9FE55F08EEAC}">
      <dgm:prSet/>
      <dgm:spPr/>
      <dgm:t>
        <a:bodyPr/>
        <a:lstStyle/>
        <a:p>
          <a:r>
            <a:rPr lang="en-GB" b="0" i="0"/>
            <a:t>Compulsions to neutralise thoughts</a:t>
          </a:r>
          <a:br>
            <a:rPr lang="en-GB" b="0" i="0"/>
          </a:br>
          <a:r>
            <a:rPr lang="en-GB" b="0" i="1"/>
            <a:t>(Simpson &amp; Reddy, 2014)</a:t>
          </a:r>
          <a:endParaRPr lang="en-US"/>
        </a:p>
      </dgm:t>
    </dgm:pt>
    <dgm:pt modelId="{D6E3C966-9079-4E6C-B43A-9B50D290BB43}" type="parTrans" cxnId="{45C10356-80D2-4313-B6AE-079D25AF75EB}">
      <dgm:prSet/>
      <dgm:spPr/>
      <dgm:t>
        <a:bodyPr/>
        <a:lstStyle/>
        <a:p>
          <a:endParaRPr lang="en-US"/>
        </a:p>
      </dgm:t>
    </dgm:pt>
    <dgm:pt modelId="{6ACAAB77-6D94-400C-8AA4-08D1DDA88734}" type="sibTrans" cxnId="{45C10356-80D2-4313-B6AE-079D25AF75EB}">
      <dgm:prSet/>
      <dgm:spPr/>
      <dgm:t>
        <a:bodyPr/>
        <a:lstStyle/>
        <a:p>
          <a:endParaRPr lang="en-US"/>
        </a:p>
      </dgm:t>
    </dgm:pt>
    <dgm:pt modelId="{0B4BE9CC-C2C2-4474-8D8A-E70E994E8B47}" type="pres">
      <dgm:prSet presAssocID="{F169C7E5-8B88-4E3A-9BB2-F6FF0A00184D}" presName="linear" presStyleCnt="0">
        <dgm:presLayoutVars>
          <dgm:animLvl val="lvl"/>
          <dgm:resizeHandles val="exact"/>
        </dgm:presLayoutVars>
      </dgm:prSet>
      <dgm:spPr/>
    </dgm:pt>
    <dgm:pt modelId="{09D0DA97-00B7-43EC-B558-6798C267C86A}" type="pres">
      <dgm:prSet presAssocID="{07307825-B29B-4060-BDA5-7B8C145D3AC9}" presName="parentText" presStyleLbl="node1" presStyleIdx="0" presStyleCnt="3">
        <dgm:presLayoutVars>
          <dgm:chMax val="0"/>
          <dgm:bulletEnabled val="1"/>
        </dgm:presLayoutVars>
      </dgm:prSet>
      <dgm:spPr/>
    </dgm:pt>
    <dgm:pt modelId="{C49A1968-5F5C-432A-9B0B-5B261050B515}" type="pres">
      <dgm:prSet presAssocID="{6A9B72AD-5DF8-4C2A-A670-794CA7DFBCD7}" presName="spacer" presStyleCnt="0"/>
      <dgm:spPr/>
    </dgm:pt>
    <dgm:pt modelId="{4E5EDF57-D7F1-49B5-8650-DB047A645281}" type="pres">
      <dgm:prSet presAssocID="{8084BADB-B770-41A3-8544-4CCE213588DE}" presName="parentText" presStyleLbl="node1" presStyleIdx="1" presStyleCnt="3">
        <dgm:presLayoutVars>
          <dgm:chMax val="0"/>
          <dgm:bulletEnabled val="1"/>
        </dgm:presLayoutVars>
      </dgm:prSet>
      <dgm:spPr/>
    </dgm:pt>
    <dgm:pt modelId="{51460744-DB78-4C09-82C2-4DBB69EF5BAC}" type="pres">
      <dgm:prSet presAssocID="{74EB1D40-843A-4780-9327-337B0E995B4E}" presName="spacer" presStyleCnt="0"/>
      <dgm:spPr/>
    </dgm:pt>
    <dgm:pt modelId="{71DB0A4A-0D4C-4C03-B5D6-8EBED5E3B3B0}" type="pres">
      <dgm:prSet presAssocID="{5465EDB6-C06C-461F-9204-9FE55F08EEAC}" presName="parentText" presStyleLbl="node1" presStyleIdx="2" presStyleCnt="3">
        <dgm:presLayoutVars>
          <dgm:chMax val="0"/>
          <dgm:bulletEnabled val="1"/>
        </dgm:presLayoutVars>
      </dgm:prSet>
      <dgm:spPr/>
    </dgm:pt>
  </dgm:ptLst>
  <dgm:cxnLst>
    <dgm:cxn modelId="{BD49941D-EA2B-46E4-BDC9-8060F70B2293}" type="presOf" srcId="{5465EDB6-C06C-461F-9204-9FE55F08EEAC}" destId="{71DB0A4A-0D4C-4C03-B5D6-8EBED5E3B3B0}" srcOrd="0" destOrd="0" presId="urn:microsoft.com/office/officeart/2005/8/layout/vList2"/>
    <dgm:cxn modelId="{9C152745-96D3-42B8-9266-9353A15EA516}" type="presOf" srcId="{F169C7E5-8B88-4E3A-9BB2-F6FF0A00184D}" destId="{0B4BE9CC-C2C2-4474-8D8A-E70E994E8B47}" srcOrd="0" destOrd="0" presId="urn:microsoft.com/office/officeart/2005/8/layout/vList2"/>
    <dgm:cxn modelId="{45C10356-80D2-4313-B6AE-079D25AF75EB}" srcId="{F169C7E5-8B88-4E3A-9BB2-F6FF0A00184D}" destId="{5465EDB6-C06C-461F-9204-9FE55F08EEAC}" srcOrd="2" destOrd="0" parTransId="{D6E3C966-9079-4E6C-B43A-9B50D290BB43}" sibTransId="{6ACAAB77-6D94-400C-8AA4-08D1DDA88734}"/>
    <dgm:cxn modelId="{B2E94280-5AB2-4EB8-9FB8-35946B40B00B}" srcId="{F169C7E5-8B88-4E3A-9BB2-F6FF0A00184D}" destId="{07307825-B29B-4060-BDA5-7B8C145D3AC9}" srcOrd="0" destOrd="0" parTransId="{969A4E66-0450-47C7-B2E1-092D269324D3}" sibTransId="{6A9B72AD-5DF8-4C2A-A670-794CA7DFBCD7}"/>
    <dgm:cxn modelId="{0846C181-1003-4050-99AA-6EBD04490597}" type="presOf" srcId="{8084BADB-B770-41A3-8544-4CCE213588DE}" destId="{4E5EDF57-D7F1-49B5-8650-DB047A645281}" srcOrd="0" destOrd="0" presId="urn:microsoft.com/office/officeart/2005/8/layout/vList2"/>
    <dgm:cxn modelId="{B4D4DD8F-4F9D-4C16-9B2C-D71F93D196FA}" type="presOf" srcId="{07307825-B29B-4060-BDA5-7B8C145D3AC9}" destId="{09D0DA97-00B7-43EC-B558-6798C267C86A}" srcOrd="0" destOrd="0" presId="urn:microsoft.com/office/officeart/2005/8/layout/vList2"/>
    <dgm:cxn modelId="{78826EE3-2939-4272-A3D6-29CF79E7057C}" srcId="{F169C7E5-8B88-4E3A-9BB2-F6FF0A00184D}" destId="{8084BADB-B770-41A3-8544-4CCE213588DE}" srcOrd="1" destOrd="0" parTransId="{72067DE4-4C30-4BEB-9D1C-926D9410A92A}" sibTransId="{74EB1D40-843A-4780-9327-337B0E995B4E}"/>
    <dgm:cxn modelId="{A147F7F4-958A-4B54-9F21-F5E596C16084}" type="presParOf" srcId="{0B4BE9CC-C2C2-4474-8D8A-E70E994E8B47}" destId="{09D0DA97-00B7-43EC-B558-6798C267C86A}" srcOrd="0" destOrd="0" presId="urn:microsoft.com/office/officeart/2005/8/layout/vList2"/>
    <dgm:cxn modelId="{696B074E-4DF2-48A3-A22B-7BEC1F48C24D}" type="presParOf" srcId="{0B4BE9CC-C2C2-4474-8D8A-E70E994E8B47}" destId="{C49A1968-5F5C-432A-9B0B-5B261050B515}" srcOrd="1" destOrd="0" presId="urn:microsoft.com/office/officeart/2005/8/layout/vList2"/>
    <dgm:cxn modelId="{BF689EF5-C766-4BCA-B32F-912210024114}" type="presParOf" srcId="{0B4BE9CC-C2C2-4474-8D8A-E70E994E8B47}" destId="{4E5EDF57-D7F1-49B5-8650-DB047A645281}" srcOrd="2" destOrd="0" presId="urn:microsoft.com/office/officeart/2005/8/layout/vList2"/>
    <dgm:cxn modelId="{EAC2AB14-B198-432F-868A-47671B176016}" type="presParOf" srcId="{0B4BE9CC-C2C2-4474-8D8A-E70E994E8B47}" destId="{51460744-DB78-4C09-82C2-4DBB69EF5BAC}" srcOrd="3" destOrd="0" presId="urn:microsoft.com/office/officeart/2005/8/layout/vList2"/>
    <dgm:cxn modelId="{20154076-23FE-4545-8AA6-389FC3C15A31}" type="presParOf" srcId="{0B4BE9CC-C2C2-4474-8D8A-E70E994E8B47}" destId="{71DB0A4A-0D4C-4C03-B5D6-8EBED5E3B3B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D1A7D1E-16E3-402E-8585-83B56121CFD7}" type="doc">
      <dgm:prSet loTypeId="urn:microsoft.com/office/officeart/2005/8/layout/lProcess2" loCatId="list" qsTypeId="urn:microsoft.com/office/officeart/2005/8/quickstyle/simple1" qsCatId="simple" csTypeId="urn:microsoft.com/office/officeart/2005/8/colors/colorful1" csCatId="colorful" phldr="1"/>
      <dgm:spPr/>
      <dgm:t>
        <a:bodyPr/>
        <a:lstStyle/>
        <a:p>
          <a:endParaRPr lang="en-GB"/>
        </a:p>
      </dgm:t>
    </dgm:pt>
    <dgm:pt modelId="{EB2FA9B4-122E-4F5E-B9A9-8EEFF35C0174}">
      <dgm:prSet phldrT="[Text]"/>
      <dgm:spPr/>
      <dgm:t>
        <a:bodyPr/>
        <a:lstStyle/>
        <a:p>
          <a:r>
            <a:rPr lang="en-GB" dirty="0"/>
            <a:t>Cognitive characteristics: obsessive thoughts </a:t>
          </a:r>
        </a:p>
      </dgm:t>
    </dgm:pt>
    <dgm:pt modelId="{00204FA0-0082-4667-8122-B28E7B87B5EE}" type="parTrans" cxnId="{742D55D2-9C6B-46C1-B807-9E181C5B3151}">
      <dgm:prSet/>
      <dgm:spPr/>
      <dgm:t>
        <a:bodyPr/>
        <a:lstStyle/>
        <a:p>
          <a:endParaRPr lang="en-GB"/>
        </a:p>
      </dgm:t>
    </dgm:pt>
    <dgm:pt modelId="{EBCD8410-22E0-498A-8C78-A4EE17D27904}" type="sibTrans" cxnId="{742D55D2-9C6B-46C1-B807-9E181C5B3151}">
      <dgm:prSet/>
      <dgm:spPr/>
      <dgm:t>
        <a:bodyPr/>
        <a:lstStyle/>
        <a:p>
          <a:endParaRPr lang="en-GB"/>
        </a:p>
      </dgm:t>
    </dgm:pt>
    <dgm:pt modelId="{276DE8D0-307E-49B9-A7F1-E087500EAC86}">
      <dgm:prSet phldrT="[Text]"/>
      <dgm:spPr/>
      <dgm:t>
        <a:bodyPr/>
        <a:lstStyle/>
        <a:p>
          <a:r>
            <a:rPr lang="en-GB" dirty="0"/>
            <a:t>thoughts are repetitive , persistent, unpleasant, irrational and unwanted. </a:t>
          </a:r>
        </a:p>
      </dgm:t>
    </dgm:pt>
    <dgm:pt modelId="{D080BEF3-C19A-47E7-8758-25BAD0C5E598}" type="parTrans" cxnId="{53D67EEA-6C2B-4318-824F-3CEEC8FC634A}">
      <dgm:prSet/>
      <dgm:spPr/>
      <dgm:t>
        <a:bodyPr/>
        <a:lstStyle/>
        <a:p>
          <a:endParaRPr lang="en-GB"/>
        </a:p>
      </dgm:t>
    </dgm:pt>
    <dgm:pt modelId="{BAF592D5-0004-44F3-91FD-0A369B227632}" type="sibTrans" cxnId="{53D67EEA-6C2B-4318-824F-3CEEC8FC634A}">
      <dgm:prSet/>
      <dgm:spPr/>
      <dgm:t>
        <a:bodyPr/>
        <a:lstStyle/>
        <a:p>
          <a:endParaRPr lang="en-GB"/>
        </a:p>
      </dgm:t>
    </dgm:pt>
    <dgm:pt modelId="{4BF8C50E-6B23-46B2-85F0-F80FA1873E82}">
      <dgm:prSet phldrT="[Text]"/>
      <dgm:spPr/>
      <dgm:t>
        <a:bodyPr/>
        <a:lstStyle/>
        <a:p>
          <a:r>
            <a:rPr lang="en-GB" dirty="0"/>
            <a:t>Behavioural components: compulsions</a:t>
          </a:r>
        </a:p>
      </dgm:t>
    </dgm:pt>
    <dgm:pt modelId="{980707B1-AB3C-438D-9148-E4F5576E78D4}" type="parTrans" cxnId="{B0AEFCEC-75EC-4B03-9B91-847618FB7915}">
      <dgm:prSet/>
      <dgm:spPr/>
      <dgm:t>
        <a:bodyPr/>
        <a:lstStyle/>
        <a:p>
          <a:endParaRPr lang="en-GB"/>
        </a:p>
      </dgm:t>
    </dgm:pt>
    <dgm:pt modelId="{162A72CC-E5A4-439C-867A-2E1EF1CE7E62}" type="sibTrans" cxnId="{B0AEFCEC-75EC-4B03-9B91-847618FB7915}">
      <dgm:prSet/>
      <dgm:spPr/>
      <dgm:t>
        <a:bodyPr/>
        <a:lstStyle/>
        <a:p>
          <a:endParaRPr lang="en-GB"/>
        </a:p>
      </dgm:t>
    </dgm:pt>
    <dgm:pt modelId="{1BEF6015-9813-4E80-B948-BD168330C6E8}">
      <dgm:prSet phldrT="[Text]"/>
      <dgm:spPr/>
      <dgm:t>
        <a:bodyPr/>
        <a:lstStyle/>
        <a:p>
          <a:r>
            <a:rPr lang="en-GB" dirty="0"/>
            <a:t>repetitive behaviours that individual feels driven to perform to reduce distress or to avoid an imagined catastrophe*.</a:t>
          </a:r>
        </a:p>
      </dgm:t>
    </dgm:pt>
    <dgm:pt modelId="{DC9CDA5F-4BC9-4FF5-AA6D-609AF194C44A}" type="parTrans" cxnId="{BB135482-F8C1-4FAF-A9C6-12A1E2BBB2E4}">
      <dgm:prSet/>
      <dgm:spPr/>
      <dgm:t>
        <a:bodyPr/>
        <a:lstStyle/>
        <a:p>
          <a:endParaRPr lang="en-GB"/>
        </a:p>
      </dgm:t>
    </dgm:pt>
    <dgm:pt modelId="{382F1020-3A6E-40F1-9708-CCC2DC36B747}" type="sibTrans" cxnId="{BB135482-F8C1-4FAF-A9C6-12A1E2BBB2E4}">
      <dgm:prSet/>
      <dgm:spPr/>
      <dgm:t>
        <a:bodyPr/>
        <a:lstStyle/>
        <a:p>
          <a:endParaRPr lang="en-GB"/>
        </a:p>
      </dgm:t>
    </dgm:pt>
    <dgm:pt modelId="{D0CC210B-385D-4081-A958-874AD5C4D3FF}">
      <dgm:prSet phldrT="[Text]"/>
      <dgm:spPr/>
      <dgm:t>
        <a:bodyPr/>
        <a:lstStyle/>
        <a:p>
          <a:r>
            <a:rPr lang="en-GB" dirty="0"/>
            <a:t>Emotional characteristics</a:t>
          </a:r>
        </a:p>
      </dgm:t>
    </dgm:pt>
    <dgm:pt modelId="{24946177-6C60-49F1-8EEC-67EB2908D09F}" type="parTrans" cxnId="{267E0879-D3F3-4ECE-A33E-0BFBC69F4C1E}">
      <dgm:prSet/>
      <dgm:spPr/>
      <dgm:t>
        <a:bodyPr/>
        <a:lstStyle/>
        <a:p>
          <a:endParaRPr lang="en-GB"/>
        </a:p>
      </dgm:t>
    </dgm:pt>
    <dgm:pt modelId="{507B6F08-052F-478C-90BE-9E49F94E93A8}" type="sibTrans" cxnId="{267E0879-D3F3-4ECE-A33E-0BFBC69F4C1E}">
      <dgm:prSet/>
      <dgm:spPr/>
      <dgm:t>
        <a:bodyPr/>
        <a:lstStyle/>
        <a:p>
          <a:endParaRPr lang="en-GB"/>
        </a:p>
      </dgm:t>
    </dgm:pt>
    <dgm:pt modelId="{DAADFEC5-CDFC-4785-AA8B-ED7E1FD4644E}">
      <dgm:prSet phldrT="[Text]"/>
      <dgm:spPr/>
      <dgm:t>
        <a:bodyPr/>
        <a:lstStyle/>
        <a:p>
          <a:r>
            <a:rPr lang="en-GB" dirty="0"/>
            <a:t>Anxiety and distress</a:t>
          </a:r>
        </a:p>
      </dgm:t>
    </dgm:pt>
    <dgm:pt modelId="{A1AA6666-09CC-4E96-95BA-6F095E022A6E}" type="parTrans" cxnId="{6353118A-79DE-4128-BBAF-5A5A5E1868A1}">
      <dgm:prSet/>
      <dgm:spPr/>
      <dgm:t>
        <a:bodyPr/>
        <a:lstStyle/>
        <a:p>
          <a:endParaRPr lang="en-GB"/>
        </a:p>
      </dgm:t>
    </dgm:pt>
    <dgm:pt modelId="{EA1D2B3C-C81B-4452-8743-22A81FC4BC8B}" type="sibTrans" cxnId="{6353118A-79DE-4128-BBAF-5A5A5E1868A1}">
      <dgm:prSet/>
      <dgm:spPr/>
      <dgm:t>
        <a:bodyPr/>
        <a:lstStyle/>
        <a:p>
          <a:endParaRPr lang="en-GB"/>
        </a:p>
      </dgm:t>
    </dgm:pt>
    <dgm:pt modelId="{BBAADA8E-8FA3-4301-A0F0-07C98C67EF9C}">
      <dgm:prSet/>
      <dgm:spPr/>
      <dgm:t>
        <a:bodyPr/>
        <a:lstStyle/>
        <a:p>
          <a:r>
            <a:rPr lang="en-GB" dirty="0"/>
            <a:t>These acts are excessive and not realistically linked with what the individual trying to avoid. </a:t>
          </a:r>
        </a:p>
      </dgm:t>
    </dgm:pt>
    <dgm:pt modelId="{2B38211F-928D-4B90-9A53-345CAFE608BB}" type="parTrans" cxnId="{898378C1-88DC-475B-8DC0-A6377D81B7C1}">
      <dgm:prSet/>
      <dgm:spPr/>
      <dgm:t>
        <a:bodyPr/>
        <a:lstStyle/>
        <a:p>
          <a:endParaRPr lang="en-GB"/>
        </a:p>
      </dgm:t>
    </dgm:pt>
    <dgm:pt modelId="{D0BEA7D4-6A3D-4766-AEED-80F5CB2FB60A}" type="sibTrans" cxnId="{898378C1-88DC-475B-8DC0-A6377D81B7C1}">
      <dgm:prSet/>
      <dgm:spPr/>
      <dgm:t>
        <a:bodyPr/>
        <a:lstStyle/>
        <a:p>
          <a:endParaRPr lang="en-GB"/>
        </a:p>
      </dgm:t>
    </dgm:pt>
    <dgm:pt modelId="{87962AD5-EE14-4335-86E1-C696A5B91681}">
      <dgm:prSet/>
      <dgm:spPr/>
      <dgm:t>
        <a:bodyPr/>
        <a:lstStyle/>
        <a:p>
          <a:r>
            <a:rPr lang="en-GB" dirty="0"/>
            <a:t>Accompanying depression</a:t>
          </a:r>
        </a:p>
      </dgm:t>
    </dgm:pt>
    <dgm:pt modelId="{B42788FD-E4DD-431E-A10A-64FCB32F8FA1}" type="parTrans" cxnId="{2AF5F304-F5F7-4107-AF45-469DE842F494}">
      <dgm:prSet/>
      <dgm:spPr/>
      <dgm:t>
        <a:bodyPr/>
        <a:lstStyle/>
        <a:p>
          <a:endParaRPr lang="en-GB"/>
        </a:p>
      </dgm:t>
    </dgm:pt>
    <dgm:pt modelId="{1F06D79E-21A6-44A1-A752-D87C6F163727}" type="sibTrans" cxnId="{2AF5F304-F5F7-4107-AF45-469DE842F494}">
      <dgm:prSet/>
      <dgm:spPr/>
      <dgm:t>
        <a:bodyPr/>
        <a:lstStyle/>
        <a:p>
          <a:endParaRPr lang="en-GB"/>
        </a:p>
      </dgm:t>
    </dgm:pt>
    <dgm:pt modelId="{CD30F4CF-4062-4CD9-BDFF-8CB8CEE6DFD3}">
      <dgm:prSet/>
      <dgm:spPr/>
      <dgm:t>
        <a:bodyPr/>
        <a:lstStyle/>
        <a:p>
          <a:r>
            <a:rPr lang="en-GB" dirty="0"/>
            <a:t>Guilt and disgust</a:t>
          </a:r>
        </a:p>
      </dgm:t>
    </dgm:pt>
    <dgm:pt modelId="{4192DBF4-7627-409C-AC8D-34C5B254DD13}" type="parTrans" cxnId="{B9A700F6-DF80-4FE2-B0EF-FCAA4D290BC1}">
      <dgm:prSet/>
      <dgm:spPr/>
      <dgm:t>
        <a:bodyPr/>
        <a:lstStyle/>
        <a:p>
          <a:endParaRPr lang="en-GB"/>
        </a:p>
      </dgm:t>
    </dgm:pt>
    <dgm:pt modelId="{BD3710C3-1849-4101-8CA4-A52496CA3967}" type="sibTrans" cxnId="{B9A700F6-DF80-4FE2-B0EF-FCAA4D290BC1}">
      <dgm:prSet/>
      <dgm:spPr/>
      <dgm:t>
        <a:bodyPr/>
        <a:lstStyle/>
        <a:p>
          <a:endParaRPr lang="en-GB"/>
        </a:p>
      </dgm:t>
    </dgm:pt>
    <dgm:pt modelId="{1BE9DAC8-A33C-4CA1-AE80-FDCF08F03A12}" type="pres">
      <dgm:prSet presAssocID="{DD1A7D1E-16E3-402E-8585-83B56121CFD7}" presName="theList" presStyleCnt="0">
        <dgm:presLayoutVars>
          <dgm:dir/>
          <dgm:animLvl val="lvl"/>
          <dgm:resizeHandles val="exact"/>
        </dgm:presLayoutVars>
      </dgm:prSet>
      <dgm:spPr/>
    </dgm:pt>
    <dgm:pt modelId="{8401FC51-BADA-4B7C-9571-B42826A62D1C}" type="pres">
      <dgm:prSet presAssocID="{EB2FA9B4-122E-4F5E-B9A9-8EEFF35C0174}" presName="compNode" presStyleCnt="0"/>
      <dgm:spPr/>
    </dgm:pt>
    <dgm:pt modelId="{A934BCFF-7AF0-4B28-9463-1A3C4E92ED82}" type="pres">
      <dgm:prSet presAssocID="{EB2FA9B4-122E-4F5E-B9A9-8EEFF35C0174}" presName="aNode" presStyleLbl="bgShp" presStyleIdx="0" presStyleCnt="3"/>
      <dgm:spPr/>
    </dgm:pt>
    <dgm:pt modelId="{DBF91E97-7B1D-416D-B4D1-579C3D1845B1}" type="pres">
      <dgm:prSet presAssocID="{EB2FA9B4-122E-4F5E-B9A9-8EEFF35C0174}" presName="textNode" presStyleLbl="bgShp" presStyleIdx="0" presStyleCnt="3"/>
      <dgm:spPr/>
    </dgm:pt>
    <dgm:pt modelId="{0F095D94-F36C-4AAA-89C5-118BD39B5DD3}" type="pres">
      <dgm:prSet presAssocID="{EB2FA9B4-122E-4F5E-B9A9-8EEFF35C0174}" presName="compChildNode" presStyleCnt="0"/>
      <dgm:spPr/>
    </dgm:pt>
    <dgm:pt modelId="{FD8F00B3-0499-468F-B00E-55C80058BA71}" type="pres">
      <dgm:prSet presAssocID="{EB2FA9B4-122E-4F5E-B9A9-8EEFF35C0174}" presName="theInnerList" presStyleCnt="0"/>
      <dgm:spPr/>
    </dgm:pt>
    <dgm:pt modelId="{A2A53B78-17F9-48AF-96BA-F4E69F331B81}" type="pres">
      <dgm:prSet presAssocID="{276DE8D0-307E-49B9-A7F1-E087500EAC86}" presName="childNode" presStyleLbl="node1" presStyleIdx="0" presStyleCnt="6">
        <dgm:presLayoutVars>
          <dgm:bulletEnabled val="1"/>
        </dgm:presLayoutVars>
      </dgm:prSet>
      <dgm:spPr/>
    </dgm:pt>
    <dgm:pt modelId="{77FDEC9A-62C0-4F72-8FDA-ECB79F85F4B8}" type="pres">
      <dgm:prSet presAssocID="{EB2FA9B4-122E-4F5E-B9A9-8EEFF35C0174}" presName="aSpace" presStyleCnt="0"/>
      <dgm:spPr/>
    </dgm:pt>
    <dgm:pt modelId="{4DC9E85B-3926-41C2-979B-91B76D88E0BA}" type="pres">
      <dgm:prSet presAssocID="{4BF8C50E-6B23-46B2-85F0-F80FA1873E82}" presName="compNode" presStyleCnt="0"/>
      <dgm:spPr/>
    </dgm:pt>
    <dgm:pt modelId="{252229C2-515B-42A7-BDC0-3FEEFE41C885}" type="pres">
      <dgm:prSet presAssocID="{4BF8C50E-6B23-46B2-85F0-F80FA1873E82}" presName="aNode" presStyleLbl="bgShp" presStyleIdx="1" presStyleCnt="3"/>
      <dgm:spPr/>
    </dgm:pt>
    <dgm:pt modelId="{6F5226FF-975C-437E-A113-ECFD3AF228E6}" type="pres">
      <dgm:prSet presAssocID="{4BF8C50E-6B23-46B2-85F0-F80FA1873E82}" presName="textNode" presStyleLbl="bgShp" presStyleIdx="1" presStyleCnt="3"/>
      <dgm:spPr/>
    </dgm:pt>
    <dgm:pt modelId="{529C0504-C34F-4658-968D-56BE39EABFB4}" type="pres">
      <dgm:prSet presAssocID="{4BF8C50E-6B23-46B2-85F0-F80FA1873E82}" presName="compChildNode" presStyleCnt="0"/>
      <dgm:spPr/>
    </dgm:pt>
    <dgm:pt modelId="{CD57DD6B-C04D-4D9F-B3E1-D7E934F8B0FD}" type="pres">
      <dgm:prSet presAssocID="{4BF8C50E-6B23-46B2-85F0-F80FA1873E82}" presName="theInnerList" presStyleCnt="0"/>
      <dgm:spPr/>
    </dgm:pt>
    <dgm:pt modelId="{243E4332-5BBB-47E3-9FA3-FA6865D29AC3}" type="pres">
      <dgm:prSet presAssocID="{1BEF6015-9813-4E80-B948-BD168330C6E8}" presName="childNode" presStyleLbl="node1" presStyleIdx="1" presStyleCnt="6">
        <dgm:presLayoutVars>
          <dgm:bulletEnabled val="1"/>
        </dgm:presLayoutVars>
      </dgm:prSet>
      <dgm:spPr/>
    </dgm:pt>
    <dgm:pt modelId="{AF6FAD6D-424E-4944-BDB5-9A522B4E4837}" type="pres">
      <dgm:prSet presAssocID="{1BEF6015-9813-4E80-B948-BD168330C6E8}" presName="aSpace2" presStyleCnt="0"/>
      <dgm:spPr/>
    </dgm:pt>
    <dgm:pt modelId="{7CE05286-B25E-4F60-AC6C-223A7355CBA2}" type="pres">
      <dgm:prSet presAssocID="{BBAADA8E-8FA3-4301-A0F0-07C98C67EF9C}" presName="childNode" presStyleLbl="node1" presStyleIdx="2" presStyleCnt="6">
        <dgm:presLayoutVars>
          <dgm:bulletEnabled val="1"/>
        </dgm:presLayoutVars>
      </dgm:prSet>
      <dgm:spPr/>
    </dgm:pt>
    <dgm:pt modelId="{E51E9A05-F8DA-4FB8-9BE8-807023287A4A}" type="pres">
      <dgm:prSet presAssocID="{4BF8C50E-6B23-46B2-85F0-F80FA1873E82}" presName="aSpace" presStyleCnt="0"/>
      <dgm:spPr/>
    </dgm:pt>
    <dgm:pt modelId="{6D85D910-ED93-432E-86A7-6F53C0F66616}" type="pres">
      <dgm:prSet presAssocID="{D0CC210B-385D-4081-A958-874AD5C4D3FF}" presName="compNode" presStyleCnt="0"/>
      <dgm:spPr/>
    </dgm:pt>
    <dgm:pt modelId="{ED097B47-DD64-4D60-B19C-59B0D0B01E1D}" type="pres">
      <dgm:prSet presAssocID="{D0CC210B-385D-4081-A958-874AD5C4D3FF}" presName="aNode" presStyleLbl="bgShp" presStyleIdx="2" presStyleCnt="3"/>
      <dgm:spPr/>
    </dgm:pt>
    <dgm:pt modelId="{90DF2BEF-B411-43A2-9082-70E261E15ABA}" type="pres">
      <dgm:prSet presAssocID="{D0CC210B-385D-4081-A958-874AD5C4D3FF}" presName="textNode" presStyleLbl="bgShp" presStyleIdx="2" presStyleCnt="3"/>
      <dgm:spPr/>
    </dgm:pt>
    <dgm:pt modelId="{6D71BF13-BECB-4D54-A8F6-F3953F87B00E}" type="pres">
      <dgm:prSet presAssocID="{D0CC210B-385D-4081-A958-874AD5C4D3FF}" presName="compChildNode" presStyleCnt="0"/>
      <dgm:spPr/>
    </dgm:pt>
    <dgm:pt modelId="{BE3A7F3D-9518-4909-9901-27D0DEBC95B2}" type="pres">
      <dgm:prSet presAssocID="{D0CC210B-385D-4081-A958-874AD5C4D3FF}" presName="theInnerList" presStyleCnt="0"/>
      <dgm:spPr/>
    </dgm:pt>
    <dgm:pt modelId="{BD5FE3F9-706A-4E54-898A-8FE0CA536FF5}" type="pres">
      <dgm:prSet presAssocID="{DAADFEC5-CDFC-4785-AA8B-ED7E1FD4644E}" presName="childNode" presStyleLbl="node1" presStyleIdx="3" presStyleCnt="6">
        <dgm:presLayoutVars>
          <dgm:bulletEnabled val="1"/>
        </dgm:presLayoutVars>
      </dgm:prSet>
      <dgm:spPr/>
    </dgm:pt>
    <dgm:pt modelId="{09198DCE-BC26-47E0-8CD0-6B124DC17401}" type="pres">
      <dgm:prSet presAssocID="{DAADFEC5-CDFC-4785-AA8B-ED7E1FD4644E}" presName="aSpace2" presStyleCnt="0"/>
      <dgm:spPr/>
    </dgm:pt>
    <dgm:pt modelId="{F1D55DD6-A05F-43D7-BAC5-63653B22EEEE}" type="pres">
      <dgm:prSet presAssocID="{87962AD5-EE14-4335-86E1-C696A5B91681}" presName="childNode" presStyleLbl="node1" presStyleIdx="4" presStyleCnt="6">
        <dgm:presLayoutVars>
          <dgm:bulletEnabled val="1"/>
        </dgm:presLayoutVars>
      </dgm:prSet>
      <dgm:spPr/>
    </dgm:pt>
    <dgm:pt modelId="{D5A34916-4B2D-47E3-B978-EC892D4AB31B}" type="pres">
      <dgm:prSet presAssocID="{87962AD5-EE14-4335-86E1-C696A5B91681}" presName="aSpace2" presStyleCnt="0"/>
      <dgm:spPr/>
    </dgm:pt>
    <dgm:pt modelId="{C189D0ED-F500-4E65-8D34-8B7ED99D09F2}" type="pres">
      <dgm:prSet presAssocID="{CD30F4CF-4062-4CD9-BDFF-8CB8CEE6DFD3}" presName="childNode" presStyleLbl="node1" presStyleIdx="5" presStyleCnt="6">
        <dgm:presLayoutVars>
          <dgm:bulletEnabled val="1"/>
        </dgm:presLayoutVars>
      </dgm:prSet>
      <dgm:spPr/>
    </dgm:pt>
  </dgm:ptLst>
  <dgm:cxnLst>
    <dgm:cxn modelId="{2AF5F304-F5F7-4107-AF45-469DE842F494}" srcId="{D0CC210B-385D-4081-A958-874AD5C4D3FF}" destId="{87962AD5-EE14-4335-86E1-C696A5B91681}" srcOrd="1" destOrd="0" parTransId="{B42788FD-E4DD-431E-A10A-64FCB32F8FA1}" sibTransId="{1F06D79E-21A6-44A1-A752-D87C6F163727}"/>
    <dgm:cxn modelId="{D2BB4420-B40F-438B-B154-498A9321B860}" type="presOf" srcId="{BBAADA8E-8FA3-4301-A0F0-07C98C67EF9C}" destId="{7CE05286-B25E-4F60-AC6C-223A7355CBA2}" srcOrd="0" destOrd="0" presId="urn:microsoft.com/office/officeart/2005/8/layout/lProcess2"/>
    <dgm:cxn modelId="{42A9D82F-DF1D-4A1F-B576-E6BE80BD300F}" type="presOf" srcId="{276DE8D0-307E-49B9-A7F1-E087500EAC86}" destId="{A2A53B78-17F9-48AF-96BA-F4E69F331B81}" srcOrd="0" destOrd="0" presId="urn:microsoft.com/office/officeart/2005/8/layout/lProcess2"/>
    <dgm:cxn modelId="{AA3F814F-F650-45FD-A002-B7C9C63929CB}" type="presOf" srcId="{D0CC210B-385D-4081-A958-874AD5C4D3FF}" destId="{90DF2BEF-B411-43A2-9082-70E261E15ABA}" srcOrd="1" destOrd="0" presId="urn:microsoft.com/office/officeart/2005/8/layout/lProcess2"/>
    <dgm:cxn modelId="{B7DA4072-29C3-44CB-BF6F-8F576244BF9E}" type="presOf" srcId="{4BF8C50E-6B23-46B2-85F0-F80FA1873E82}" destId="{252229C2-515B-42A7-BDC0-3FEEFE41C885}" srcOrd="0" destOrd="0" presId="urn:microsoft.com/office/officeart/2005/8/layout/lProcess2"/>
    <dgm:cxn modelId="{7F1FC374-C1DF-4B2C-9EE0-35B3A2D210D9}" type="presOf" srcId="{1BEF6015-9813-4E80-B948-BD168330C6E8}" destId="{243E4332-5BBB-47E3-9FA3-FA6865D29AC3}" srcOrd="0" destOrd="0" presId="urn:microsoft.com/office/officeart/2005/8/layout/lProcess2"/>
    <dgm:cxn modelId="{23A50A78-6161-459A-9C28-0988DF923636}" type="presOf" srcId="{DAADFEC5-CDFC-4785-AA8B-ED7E1FD4644E}" destId="{BD5FE3F9-706A-4E54-898A-8FE0CA536FF5}" srcOrd="0" destOrd="0" presId="urn:microsoft.com/office/officeart/2005/8/layout/lProcess2"/>
    <dgm:cxn modelId="{267E0879-D3F3-4ECE-A33E-0BFBC69F4C1E}" srcId="{DD1A7D1E-16E3-402E-8585-83B56121CFD7}" destId="{D0CC210B-385D-4081-A958-874AD5C4D3FF}" srcOrd="2" destOrd="0" parTransId="{24946177-6C60-49F1-8EEC-67EB2908D09F}" sibTransId="{507B6F08-052F-478C-90BE-9E49F94E93A8}"/>
    <dgm:cxn modelId="{BB135482-F8C1-4FAF-A9C6-12A1E2BBB2E4}" srcId="{4BF8C50E-6B23-46B2-85F0-F80FA1873E82}" destId="{1BEF6015-9813-4E80-B948-BD168330C6E8}" srcOrd="0" destOrd="0" parTransId="{DC9CDA5F-4BC9-4FF5-AA6D-609AF194C44A}" sibTransId="{382F1020-3A6E-40F1-9708-CCC2DC36B747}"/>
    <dgm:cxn modelId="{6353118A-79DE-4128-BBAF-5A5A5E1868A1}" srcId="{D0CC210B-385D-4081-A958-874AD5C4D3FF}" destId="{DAADFEC5-CDFC-4785-AA8B-ED7E1FD4644E}" srcOrd="0" destOrd="0" parTransId="{A1AA6666-09CC-4E96-95BA-6F095E022A6E}" sibTransId="{EA1D2B3C-C81B-4452-8743-22A81FC4BC8B}"/>
    <dgm:cxn modelId="{85F7AB93-1257-48B3-A036-2DB1842958EE}" type="presOf" srcId="{EB2FA9B4-122E-4F5E-B9A9-8EEFF35C0174}" destId="{DBF91E97-7B1D-416D-B4D1-579C3D1845B1}" srcOrd="1" destOrd="0" presId="urn:microsoft.com/office/officeart/2005/8/layout/lProcess2"/>
    <dgm:cxn modelId="{898378C1-88DC-475B-8DC0-A6377D81B7C1}" srcId="{4BF8C50E-6B23-46B2-85F0-F80FA1873E82}" destId="{BBAADA8E-8FA3-4301-A0F0-07C98C67EF9C}" srcOrd="1" destOrd="0" parTransId="{2B38211F-928D-4B90-9A53-345CAFE608BB}" sibTransId="{D0BEA7D4-6A3D-4766-AEED-80F5CB2FB60A}"/>
    <dgm:cxn modelId="{D389E1C6-C4A6-440A-A54A-A61BE134E752}" type="presOf" srcId="{DD1A7D1E-16E3-402E-8585-83B56121CFD7}" destId="{1BE9DAC8-A33C-4CA1-AE80-FDCF08F03A12}" srcOrd="0" destOrd="0" presId="urn:microsoft.com/office/officeart/2005/8/layout/lProcess2"/>
    <dgm:cxn modelId="{83CDC0C7-C428-4493-9FD5-D69CFA47A693}" type="presOf" srcId="{4BF8C50E-6B23-46B2-85F0-F80FA1873E82}" destId="{6F5226FF-975C-437E-A113-ECFD3AF228E6}" srcOrd="1" destOrd="0" presId="urn:microsoft.com/office/officeart/2005/8/layout/lProcess2"/>
    <dgm:cxn modelId="{0D0144CB-54E9-4B82-8A47-B42015F23025}" type="presOf" srcId="{CD30F4CF-4062-4CD9-BDFF-8CB8CEE6DFD3}" destId="{C189D0ED-F500-4E65-8D34-8B7ED99D09F2}" srcOrd="0" destOrd="0" presId="urn:microsoft.com/office/officeart/2005/8/layout/lProcess2"/>
    <dgm:cxn modelId="{742D55D2-9C6B-46C1-B807-9E181C5B3151}" srcId="{DD1A7D1E-16E3-402E-8585-83B56121CFD7}" destId="{EB2FA9B4-122E-4F5E-B9A9-8EEFF35C0174}" srcOrd="0" destOrd="0" parTransId="{00204FA0-0082-4667-8122-B28E7B87B5EE}" sibTransId="{EBCD8410-22E0-498A-8C78-A4EE17D27904}"/>
    <dgm:cxn modelId="{7D2437E1-EA6C-4207-812B-6DA24439F94C}" type="presOf" srcId="{87962AD5-EE14-4335-86E1-C696A5B91681}" destId="{F1D55DD6-A05F-43D7-BAC5-63653B22EEEE}" srcOrd="0" destOrd="0" presId="urn:microsoft.com/office/officeart/2005/8/layout/lProcess2"/>
    <dgm:cxn modelId="{53D67EEA-6C2B-4318-824F-3CEEC8FC634A}" srcId="{EB2FA9B4-122E-4F5E-B9A9-8EEFF35C0174}" destId="{276DE8D0-307E-49B9-A7F1-E087500EAC86}" srcOrd="0" destOrd="0" parTransId="{D080BEF3-C19A-47E7-8758-25BAD0C5E598}" sibTransId="{BAF592D5-0004-44F3-91FD-0A369B227632}"/>
    <dgm:cxn modelId="{8BF2FCEB-EEB8-43A2-B076-CB24C2C9A6AE}" type="presOf" srcId="{D0CC210B-385D-4081-A958-874AD5C4D3FF}" destId="{ED097B47-DD64-4D60-B19C-59B0D0B01E1D}" srcOrd="0" destOrd="0" presId="urn:microsoft.com/office/officeart/2005/8/layout/lProcess2"/>
    <dgm:cxn modelId="{B0AEFCEC-75EC-4B03-9B91-847618FB7915}" srcId="{DD1A7D1E-16E3-402E-8585-83B56121CFD7}" destId="{4BF8C50E-6B23-46B2-85F0-F80FA1873E82}" srcOrd="1" destOrd="0" parTransId="{980707B1-AB3C-438D-9148-E4F5576E78D4}" sibTransId="{162A72CC-E5A4-439C-867A-2E1EF1CE7E62}"/>
    <dgm:cxn modelId="{B9A700F6-DF80-4FE2-B0EF-FCAA4D290BC1}" srcId="{D0CC210B-385D-4081-A958-874AD5C4D3FF}" destId="{CD30F4CF-4062-4CD9-BDFF-8CB8CEE6DFD3}" srcOrd="2" destOrd="0" parTransId="{4192DBF4-7627-409C-AC8D-34C5B254DD13}" sibTransId="{BD3710C3-1849-4101-8CA4-A52496CA3967}"/>
    <dgm:cxn modelId="{DE4998F7-5942-4C83-8A61-F5A85E26F748}" type="presOf" srcId="{EB2FA9B4-122E-4F5E-B9A9-8EEFF35C0174}" destId="{A934BCFF-7AF0-4B28-9463-1A3C4E92ED82}" srcOrd="0" destOrd="0" presId="urn:microsoft.com/office/officeart/2005/8/layout/lProcess2"/>
    <dgm:cxn modelId="{B5B51533-24FD-4EA1-9344-C0AF10447843}" type="presParOf" srcId="{1BE9DAC8-A33C-4CA1-AE80-FDCF08F03A12}" destId="{8401FC51-BADA-4B7C-9571-B42826A62D1C}" srcOrd="0" destOrd="0" presId="urn:microsoft.com/office/officeart/2005/8/layout/lProcess2"/>
    <dgm:cxn modelId="{1C841C6B-4064-4C73-8E7C-CF3E0C958FD9}" type="presParOf" srcId="{8401FC51-BADA-4B7C-9571-B42826A62D1C}" destId="{A934BCFF-7AF0-4B28-9463-1A3C4E92ED82}" srcOrd="0" destOrd="0" presId="urn:microsoft.com/office/officeart/2005/8/layout/lProcess2"/>
    <dgm:cxn modelId="{02C26D5C-1FDC-450C-A5F9-96E53F28E329}" type="presParOf" srcId="{8401FC51-BADA-4B7C-9571-B42826A62D1C}" destId="{DBF91E97-7B1D-416D-B4D1-579C3D1845B1}" srcOrd="1" destOrd="0" presId="urn:microsoft.com/office/officeart/2005/8/layout/lProcess2"/>
    <dgm:cxn modelId="{D7584A9C-D440-4590-AED9-9DF9EFA5D460}" type="presParOf" srcId="{8401FC51-BADA-4B7C-9571-B42826A62D1C}" destId="{0F095D94-F36C-4AAA-89C5-118BD39B5DD3}" srcOrd="2" destOrd="0" presId="urn:microsoft.com/office/officeart/2005/8/layout/lProcess2"/>
    <dgm:cxn modelId="{137ED24F-0301-4801-B153-8BF049BFB7D3}" type="presParOf" srcId="{0F095D94-F36C-4AAA-89C5-118BD39B5DD3}" destId="{FD8F00B3-0499-468F-B00E-55C80058BA71}" srcOrd="0" destOrd="0" presId="urn:microsoft.com/office/officeart/2005/8/layout/lProcess2"/>
    <dgm:cxn modelId="{960ADDAA-DB9E-447D-BAD9-3AB00077FF43}" type="presParOf" srcId="{FD8F00B3-0499-468F-B00E-55C80058BA71}" destId="{A2A53B78-17F9-48AF-96BA-F4E69F331B81}" srcOrd="0" destOrd="0" presId="urn:microsoft.com/office/officeart/2005/8/layout/lProcess2"/>
    <dgm:cxn modelId="{FC8CE99C-C63D-4E24-B3D2-30EA3EB78F9C}" type="presParOf" srcId="{1BE9DAC8-A33C-4CA1-AE80-FDCF08F03A12}" destId="{77FDEC9A-62C0-4F72-8FDA-ECB79F85F4B8}" srcOrd="1" destOrd="0" presId="urn:microsoft.com/office/officeart/2005/8/layout/lProcess2"/>
    <dgm:cxn modelId="{2C25F9BD-D5A7-4E70-B206-549DA3146A4F}" type="presParOf" srcId="{1BE9DAC8-A33C-4CA1-AE80-FDCF08F03A12}" destId="{4DC9E85B-3926-41C2-979B-91B76D88E0BA}" srcOrd="2" destOrd="0" presId="urn:microsoft.com/office/officeart/2005/8/layout/lProcess2"/>
    <dgm:cxn modelId="{6C41DA27-7931-4C02-8451-D3886624BED4}" type="presParOf" srcId="{4DC9E85B-3926-41C2-979B-91B76D88E0BA}" destId="{252229C2-515B-42A7-BDC0-3FEEFE41C885}" srcOrd="0" destOrd="0" presId="urn:microsoft.com/office/officeart/2005/8/layout/lProcess2"/>
    <dgm:cxn modelId="{50B4FA14-BF8E-4DF8-88C8-92DA231F0F88}" type="presParOf" srcId="{4DC9E85B-3926-41C2-979B-91B76D88E0BA}" destId="{6F5226FF-975C-437E-A113-ECFD3AF228E6}" srcOrd="1" destOrd="0" presId="urn:microsoft.com/office/officeart/2005/8/layout/lProcess2"/>
    <dgm:cxn modelId="{59C28768-9B4E-45C4-936F-2774EC8ACEB5}" type="presParOf" srcId="{4DC9E85B-3926-41C2-979B-91B76D88E0BA}" destId="{529C0504-C34F-4658-968D-56BE39EABFB4}" srcOrd="2" destOrd="0" presId="urn:microsoft.com/office/officeart/2005/8/layout/lProcess2"/>
    <dgm:cxn modelId="{4CAAA305-EC95-42E4-A943-FEBD0E004E70}" type="presParOf" srcId="{529C0504-C34F-4658-968D-56BE39EABFB4}" destId="{CD57DD6B-C04D-4D9F-B3E1-D7E934F8B0FD}" srcOrd="0" destOrd="0" presId="urn:microsoft.com/office/officeart/2005/8/layout/lProcess2"/>
    <dgm:cxn modelId="{CF35C078-4DC2-4732-ABF1-6CAD3ED60758}" type="presParOf" srcId="{CD57DD6B-C04D-4D9F-B3E1-D7E934F8B0FD}" destId="{243E4332-5BBB-47E3-9FA3-FA6865D29AC3}" srcOrd="0" destOrd="0" presId="urn:microsoft.com/office/officeart/2005/8/layout/lProcess2"/>
    <dgm:cxn modelId="{41CDF098-0DE2-47AB-A44D-A89FC2515D42}" type="presParOf" srcId="{CD57DD6B-C04D-4D9F-B3E1-D7E934F8B0FD}" destId="{AF6FAD6D-424E-4944-BDB5-9A522B4E4837}" srcOrd="1" destOrd="0" presId="urn:microsoft.com/office/officeart/2005/8/layout/lProcess2"/>
    <dgm:cxn modelId="{33C8DBCE-2072-41CA-AF08-62ACF55D2D11}" type="presParOf" srcId="{CD57DD6B-C04D-4D9F-B3E1-D7E934F8B0FD}" destId="{7CE05286-B25E-4F60-AC6C-223A7355CBA2}" srcOrd="2" destOrd="0" presId="urn:microsoft.com/office/officeart/2005/8/layout/lProcess2"/>
    <dgm:cxn modelId="{3E10EF6D-C838-4D77-9147-0153251D2F26}" type="presParOf" srcId="{1BE9DAC8-A33C-4CA1-AE80-FDCF08F03A12}" destId="{E51E9A05-F8DA-4FB8-9BE8-807023287A4A}" srcOrd="3" destOrd="0" presId="urn:microsoft.com/office/officeart/2005/8/layout/lProcess2"/>
    <dgm:cxn modelId="{C52915E9-D4CE-4A24-A63A-92640B7FEB20}" type="presParOf" srcId="{1BE9DAC8-A33C-4CA1-AE80-FDCF08F03A12}" destId="{6D85D910-ED93-432E-86A7-6F53C0F66616}" srcOrd="4" destOrd="0" presId="urn:microsoft.com/office/officeart/2005/8/layout/lProcess2"/>
    <dgm:cxn modelId="{33EE471A-F720-42E7-9A5C-C3FC80C774D6}" type="presParOf" srcId="{6D85D910-ED93-432E-86A7-6F53C0F66616}" destId="{ED097B47-DD64-4D60-B19C-59B0D0B01E1D}" srcOrd="0" destOrd="0" presId="urn:microsoft.com/office/officeart/2005/8/layout/lProcess2"/>
    <dgm:cxn modelId="{7D9DF986-89F9-4D76-89C2-576F8B18C64D}" type="presParOf" srcId="{6D85D910-ED93-432E-86A7-6F53C0F66616}" destId="{90DF2BEF-B411-43A2-9082-70E261E15ABA}" srcOrd="1" destOrd="0" presId="urn:microsoft.com/office/officeart/2005/8/layout/lProcess2"/>
    <dgm:cxn modelId="{5605B3E9-8A0A-4441-9ED2-C118305DE3E0}" type="presParOf" srcId="{6D85D910-ED93-432E-86A7-6F53C0F66616}" destId="{6D71BF13-BECB-4D54-A8F6-F3953F87B00E}" srcOrd="2" destOrd="0" presId="urn:microsoft.com/office/officeart/2005/8/layout/lProcess2"/>
    <dgm:cxn modelId="{5D07DB51-53EC-47F5-9FAD-DD42AA18A9BB}" type="presParOf" srcId="{6D71BF13-BECB-4D54-A8F6-F3953F87B00E}" destId="{BE3A7F3D-9518-4909-9901-27D0DEBC95B2}" srcOrd="0" destOrd="0" presId="urn:microsoft.com/office/officeart/2005/8/layout/lProcess2"/>
    <dgm:cxn modelId="{42BA445E-F0FA-41C6-8124-8E37599935CF}" type="presParOf" srcId="{BE3A7F3D-9518-4909-9901-27D0DEBC95B2}" destId="{BD5FE3F9-706A-4E54-898A-8FE0CA536FF5}" srcOrd="0" destOrd="0" presId="urn:microsoft.com/office/officeart/2005/8/layout/lProcess2"/>
    <dgm:cxn modelId="{843D4849-BA72-4974-861D-84EE08758791}" type="presParOf" srcId="{BE3A7F3D-9518-4909-9901-27D0DEBC95B2}" destId="{09198DCE-BC26-47E0-8CD0-6B124DC17401}" srcOrd="1" destOrd="0" presId="urn:microsoft.com/office/officeart/2005/8/layout/lProcess2"/>
    <dgm:cxn modelId="{B3C33725-712C-410D-AC0F-2FBD121D9146}" type="presParOf" srcId="{BE3A7F3D-9518-4909-9901-27D0DEBC95B2}" destId="{F1D55DD6-A05F-43D7-BAC5-63653B22EEEE}" srcOrd="2" destOrd="0" presId="urn:microsoft.com/office/officeart/2005/8/layout/lProcess2"/>
    <dgm:cxn modelId="{345AF55E-61D3-4A52-B6F4-62225665F5CE}" type="presParOf" srcId="{BE3A7F3D-9518-4909-9901-27D0DEBC95B2}" destId="{D5A34916-4B2D-47E3-B978-EC892D4AB31B}" srcOrd="3" destOrd="0" presId="urn:microsoft.com/office/officeart/2005/8/layout/lProcess2"/>
    <dgm:cxn modelId="{A09221CA-0C1E-49E7-8DA4-0343CC1D6F3D}" type="presParOf" srcId="{BE3A7F3D-9518-4909-9901-27D0DEBC95B2}" destId="{C189D0ED-F500-4E65-8D34-8B7ED99D09F2}" srcOrd="4"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DB265E0-E079-4BAF-A785-6DAFB4231DFE}" type="doc">
      <dgm:prSet loTypeId="urn:microsoft.com/office/officeart/2005/8/layout/rings+Icon" loCatId="relationship" qsTypeId="urn:microsoft.com/office/officeart/2005/8/quickstyle/simple1" qsCatId="simple" csTypeId="urn:microsoft.com/office/officeart/2005/8/colors/colorful3" csCatId="colorful" phldr="1"/>
      <dgm:spPr/>
      <dgm:t>
        <a:bodyPr/>
        <a:lstStyle/>
        <a:p>
          <a:endParaRPr lang="en-GB"/>
        </a:p>
      </dgm:t>
    </dgm:pt>
    <dgm:pt modelId="{D61E0F26-32C9-4F37-8172-BC4614B46F6C}">
      <dgm:prSet phldrT="[Text]"/>
      <dgm:spPr/>
      <dgm:t>
        <a:bodyPr/>
        <a:lstStyle/>
        <a:p>
          <a:r>
            <a:rPr lang="en-GB" dirty="0"/>
            <a:t>Repetitive and persistent obsessions</a:t>
          </a:r>
        </a:p>
      </dgm:t>
    </dgm:pt>
    <dgm:pt modelId="{1A0261CB-3D53-462A-81B2-29BC01CEBD1A}" type="parTrans" cxnId="{5DF63B0E-0771-4E98-BFBC-CEA42F5CD7E3}">
      <dgm:prSet/>
      <dgm:spPr/>
      <dgm:t>
        <a:bodyPr/>
        <a:lstStyle/>
        <a:p>
          <a:endParaRPr lang="en-GB"/>
        </a:p>
      </dgm:t>
    </dgm:pt>
    <dgm:pt modelId="{A87A6F26-BCF6-4718-A916-6BF20FBE0C0F}" type="sibTrans" cxnId="{5DF63B0E-0771-4E98-BFBC-CEA42F5CD7E3}">
      <dgm:prSet/>
      <dgm:spPr/>
      <dgm:t>
        <a:bodyPr/>
        <a:lstStyle/>
        <a:p>
          <a:endParaRPr lang="en-GB"/>
        </a:p>
      </dgm:t>
    </dgm:pt>
    <dgm:pt modelId="{EB7035AC-2257-4822-A8BC-F804899476A5}">
      <dgm:prSet phldrT="[Text]"/>
      <dgm:spPr/>
      <dgm:t>
        <a:bodyPr/>
        <a:lstStyle/>
        <a:p>
          <a:r>
            <a:rPr lang="en-GB" dirty="0"/>
            <a:t>                                                                      Compulsions </a:t>
          </a:r>
        </a:p>
      </dgm:t>
    </dgm:pt>
    <dgm:pt modelId="{219011FC-8595-480D-A372-86F022834753}" type="parTrans" cxnId="{CB0648B8-00EB-4E1C-A933-A5E930EA6984}">
      <dgm:prSet/>
      <dgm:spPr/>
      <dgm:t>
        <a:bodyPr/>
        <a:lstStyle/>
        <a:p>
          <a:endParaRPr lang="en-GB"/>
        </a:p>
      </dgm:t>
    </dgm:pt>
    <dgm:pt modelId="{B23F7AB5-559B-4DD4-A10B-21CC699A184E}" type="sibTrans" cxnId="{CB0648B8-00EB-4E1C-A933-A5E930EA6984}">
      <dgm:prSet/>
      <dgm:spPr/>
      <dgm:t>
        <a:bodyPr/>
        <a:lstStyle/>
        <a:p>
          <a:endParaRPr lang="en-GB"/>
        </a:p>
      </dgm:t>
    </dgm:pt>
    <dgm:pt modelId="{5E5DAF3F-36A8-4ACA-8680-E9A01562D371}">
      <dgm:prSet phldrT="[Text]"/>
      <dgm:spPr/>
      <dgm:t>
        <a:bodyPr/>
        <a:lstStyle/>
        <a:p>
          <a:r>
            <a:rPr lang="en-GB" dirty="0"/>
            <a:t>Thoughts, images or impulses/urges that are intrusive and unwanted </a:t>
          </a:r>
        </a:p>
      </dgm:t>
    </dgm:pt>
    <dgm:pt modelId="{15EA9F63-32F2-440B-89CB-DE397E327D03}" type="parTrans" cxnId="{5DB2A42B-5B11-4860-A9F8-C0B8287808C4}">
      <dgm:prSet/>
      <dgm:spPr/>
      <dgm:t>
        <a:bodyPr/>
        <a:lstStyle/>
        <a:p>
          <a:endParaRPr lang="en-GB"/>
        </a:p>
      </dgm:t>
    </dgm:pt>
    <dgm:pt modelId="{200DAEAB-D960-40A4-9A2F-73C910AE64F1}" type="sibTrans" cxnId="{5DB2A42B-5B11-4860-A9F8-C0B8287808C4}">
      <dgm:prSet/>
      <dgm:spPr/>
      <dgm:t>
        <a:bodyPr/>
        <a:lstStyle/>
        <a:p>
          <a:endParaRPr lang="en-GB"/>
        </a:p>
      </dgm:t>
    </dgm:pt>
    <dgm:pt modelId="{91C1F45B-BE4D-4456-A707-7AE48B46102E}">
      <dgm:prSet phldrT="[Text]"/>
      <dgm:spPr/>
      <dgm:t>
        <a:bodyPr/>
        <a:lstStyle/>
        <a:p>
          <a:r>
            <a:rPr lang="en-GB" dirty="0"/>
            <a:t>Performed to ignore, suppress or neutralise the obsessions </a:t>
          </a:r>
        </a:p>
      </dgm:t>
    </dgm:pt>
    <dgm:pt modelId="{FF9E9675-9134-4512-A476-290508EAEA2D}" type="parTrans" cxnId="{88CC4E0F-E2B0-4508-909B-8ED639BC0C28}">
      <dgm:prSet/>
      <dgm:spPr/>
      <dgm:t>
        <a:bodyPr/>
        <a:lstStyle/>
        <a:p>
          <a:endParaRPr lang="en-GB"/>
        </a:p>
      </dgm:t>
    </dgm:pt>
    <dgm:pt modelId="{E80267FA-B255-4AF2-B57E-FCC36D9602CD}" type="sibTrans" cxnId="{88CC4E0F-E2B0-4508-909B-8ED639BC0C28}">
      <dgm:prSet/>
      <dgm:spPr/>
      <dgm:t>
        <a:bodyPr/>
        <a:lstStyle/>
        <a:p>
          <a:endParaRPr lang="en-GB"/>
        </a:p>
      </dgm:t>
    </dgm:pt>
    <dgm:pt modelId="{6D5191BE-6195-4699-A999-6B0B8A4EBF6F}" type="pres">
      <dgm:prSet presAssocID="{BDB265E0-E079-4BAF-A785-6DAFB4231DFE}" presName="Name0" presStyleCnt="0">
        <dgm:presLayoutVars>
          <dgm:chMax val="7"/>
          <dgm:dir/>
          <dgm:resizeHandles val="exact"/>
        </dgm:presLayoutVars>
      </dgm:prSet>
      <dgm:spPr/>
    </dgm:pt>
    <dgm:pt modelId="{591AF36E-89B5-4E26-9F3C-E6190E6C29DF}" type="pres">
      <dgm:prSet presAssocID="{BDB265E0-E079-4BAF-A785-6DAFB4231DFE}" presName="ellipse1" presStyleLbl="vennNode1" presStyleIdx="0" presStyleCnt="2" custLinFactNeighborX="-2665">
        <dgm:presLayoutVars>
          <dgm:bulletEnabled val="1"/>
        </dgm:presLayoutVars>
      </dgm:prSet>
      <dgm:spPr/>
    </dgm:pt>
    <dgm:pt modelId="{7EB631B8-E912-454D-A502-97E9495F452B}" type="pres">
      <dgm:prSet presAssocID="{BDB265E0-E079-4BAF-A785-6DAFB4231DFE}" presName="ellipse2" presStyleLbl="vennNode1" presStyleIdx="1" presStyleCnt="2" custLinFactNeighborX="-2066" custLinFactNeighborY="-19857">
        <dgm:presLayoutVars>
          <dgm:bulletEnabled val="1"/>
        </dgm:presLayoutVars>
      </dgm:prSet>
      <dgm:spPr/>
    </dgm:pt>
  </dgm:ptLst>
  <dgm:cxnLst>
    <dgm:cxn modelId="{48096202-257F-4E5F-841C-CBB8106E7D59}" type="presOf" srcId="{D61E0F26-32C9-4F37-8172-BC4614B46F6C}" destId="{591AF36E-89B5-4E26-9F3C-E6190E6C29DF}" srcOrd="0" destOrd="0" presId="urn:microsoft.com/office/officeart/2005/8/layout/rings+Icon"/>
    <dgm:cxn modelId="{5DF63B0E-0771-4E98-BFBC-CEA42F5CD7E3}" srcId="{BDB265E0-E079-4BAF-A785-6DAFB4231DFE}" destId="{D61E0F26-32C9-4F37-8172-BC4614B46F6C}" srcOrd="0" destOrd="0" parTransId="{1A0261CB-3D53-462A-81B2-29BC01CEBD1A}" sibTransId="{A87A6F26-BCF6-4718-A916-6BF20FBE0C0F}"/>
    <dgm:cxn modelId="{88CC4E0F-E2B0-4508-909B-8ED639BC0C28}" srcId="{EB7035AC-2257-4822-A8BC-F804899476A5}" destId="{91C1F45B-BE4D-4456-A707-7AE48B46102E}" srcOrd="0" destOrd="0" parTransId="{FF9E9675-9134-4512-A476-290508EAEA2D}" sibTransId="{E80267FA-B255-4AF2-B57E-FCC36D9602CD}"/>
    <dgm:cxn modelId="{5DB2A42B-5B11-4860-A9F8-C0B8287808C4}" srcId="{D61E0F26-32C9-4F37-8172-BC4614B46F6C}" destId="{5E5DAF3F-36A8-4ACA-8680-E9A01562D371}" srcOrd="0" destOrd="0" parTransId="{15EA9F63-32F2-440B-89CB-DE397E327D03}" sibTransId="{200DAEAB-D960-40A4-9A2F-73C910AE64F1}"/>
    <dgm:cxn modelId="{CA7D63B6-D30F-454F-BD3B-1386519B233F}" type="presOf" srcId="{91C1F45B-BE4D-4456-A707-7AE48B46102E}" destId="{7EB631B8-E912-454D-A502-97E9495F452B}" srcOrd="0" destOrd="1" presId="urn:microsoft.com/office/officeart/2005/8/layout/rings+Icon"/>
    <dgm:cxn modelId="{CB0648B8-00EB-4E1C-A933-A5E930EA6984}" srcId="{BDB265E0-E079-4BAF-A785-6DAFB4231DFE}" destId="{EB7035AC-2257-4822-A8BC-F804899476A5}" srcOrd="1" destOrd="0" parTransId="{219011FC-8595-480D-A372-86F022834753}" sibTransId="{B23F7AB5-559B-4DD4-A10B-21CC699A184E}"/>
    <dgm:cxn modelId="{B5A77BC1-8E70-4EE9-9538-25F6CAC792A7}" type="presOf" srcId="{5E5DAF3F-36A8-4ACA-8680-E9A01562D371}" destId="{591AF36E-89B5-4E26-9F3C-E6190E6C29DF}" srcOrd="0" destOrd="1" presId="urn:microsoft.com/office/officeart/2005/8/layout/rings+Icon"/>
    <dgm:cxn modelId="{30D832EB-3300-4B49-A7F2-03BC70D36C12}" type="presOf" srcId="{EB7035AC-2257-4822-A8BC-F804899476A5}" destId="{7EB631B8-E912-454D-A502-97E9495F452B}" srcOrd="0" destOrd="0" presId="urn:microsoft.com/office/officeart/2005/8/layout/rings+Icon"/>
    <dgm:cxn modelId="{EB7B62F3-D250-43DF-A334-0C62986B5BB7}" type="presOf" srcId="{BDB265E0-E079-4BAF-A785-6DAFB4231DFE}" destId="{6D5191BE-6195-4699-A999-6B0B8A4EBF6F}" srcOrd="0" destOrd="0" presId="urn:microsoft.com/office/officeart/2005/8/layout/rings+Icon"/>
    <dgm:cxn modelId="{E636D693-B47B-4EB9-9A1B-D1AC3B5C3640}" type="presParOf" srcId="{6D5191BE-6195-4699-A999-6B0B8A4EBF6F}" destId="{591AF36E-89B5-4E26-9F3C-E6190E6C29DF}" srcOrd="0" destOrd="0" presId="urn:microsoft.com/office/officeart/2005/8/layout/rings+Icon"/>
    <dgm:cxn modelId="{E823B77E-D8EF-43AF-AD2A-48CBD87E79C1}" type="presParOf" srcId="{6D5191BE-6195-4699-A999-6B0B8A4EBF6F}" destId="{7EB631B8-E912-454D-A502-97E9495F452B}" srcOrd="1"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2796AC9-9129-4EEB-AA36-BD9D808952BC}"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1ACAE686-E6F8-4FF1-9B2E-205929A29E6D}">
      <dgm:prSet phldrT="[Text]"/>
      <dgm:spPr/>
      <dgm:t>
        <a:bodyPr/>
        <a:lstStyle/>
        <a:p>
          <a:r>
            <a:rPr lang="en-GB" dirty="0"/>
            <a:t>Biological</a:t>
          </a:r>
        </a:p>
      </dgm:t>
    </dgm:pt>
    <dgm:pt modelId="{3D1C1F66-4F7D-42FF-8DE1-D57F2DEBEC00}" type="parTrans" cxnId="{8CA365F7-2707-4CB1-85A9-87F0456EBE15}">
      <dgm:prSet/>
      <dgm:spPr/>
      <dgm:t>
        <a:bodyPr/>
        <a:lstStyle/>
        <a:p>
          <a:endParaRPr lang="en-GB"/>
        </a:p>
      </dgm:t>
    </dgm:pt>
    <dgm:pt modelId="{07C1DA0A-362C-4980-86FC-83615A4504C9}" type="sibTrans" cxnId="{8CA365F7-2707-4CB1-85A9-87F0456EBE15}">
      <dgm:prSet/>
      <dgm:spPr/>
      <dgm:t>
        <a:bodyPr/>
        <a:lstStyle/>
        <a:p>
          <a:endParaRPr lang="en-GB"/>
        </a:p>
      </dgm:t>
    </dgm:pt>
    <dgm:pt modelId="{4AE5D0AA-4719-470E-84D9-4AADCCA26EBC}">
      <dgm:prSet/>
      <dgm:spPr/>
      <dgm:t>
        <a:bodyPr/>
        <a:lstStyle/>
        <a:p>
          <a:r>
            <a:rPr lang="en-GB" dirty="0"/>
            <a:t>Levels of neurotransmitters in the brain. </a:t>
          </a:r>
        </a:p>
      </dgm:t>
    </dgm:pt>
    <dgm:pt modelId="{0A4D253D-2EB6-4346-B6E6-7C02BE00EF21}" type="parTrans" cxnId="{0D89F49C-0206-409F-B941-4981026F5E4D}">
      <dgm:prSet/>
      <dgm:spPr/>
      <dgm:t>
        <a:bodyPr/>
        <a:lstStyle/>
        <a:p>
          <a:endParaRPr lang="en-GB"/>
        </a:p>
      </dgm:t>
    </dgm:pt>
    <dgm:pt modelId="{028CAC22-8152-4AF6-A507-9629367F8F4A}" type="sibTrans" cxnId="{0D89F49C-0206-409F-B941-4981026F5E4D}">
      <dgm:prSet/>
      <dgm:spPr/>
      <dgm:t>
        <a:bodyPr/>
        <a:lstStyle/>
        <a:p>
          <a:endParaRPr lang="en-GB"/>
        </a:p>
      </dgm:t>
    </dgm:pt>
    <dgm:pt modelId="{542F7912-329D-44A9-A8B6-1B13FCADE53B}">
      <dgm:prSet phldrT="[Text]"/>
      <dgm:spPr/>
      <dgm:t>
        <a:bodyPr/>
        <a:lstStyle/>
        <a:p>
          <a:r>
            <a:rPr lang="en-GB" dirty="0"/>
            <a:t>Psychological </a:t>
          </a:r>
        </a:p>
      </dgm:t>
    </dgm:pt>
    <dgm:pt modelId="{D4015527-3802-4003-9CAC-9AB99A6319F4}" type="parTrans" cxnId="{9A0C2C83-AF57-4248-9520-74E3F1D6A647}">
      <dgm:prSet/>
      <dgm:spPr/>
      <dgm:t>
        <a:bodyPr/>
        <a:lstStyle/>
        <a:p>
          <a:endParaRPr lang="en-GB"/>
        </a:p>
      </dgm:t>
    </dgm:pt>
    <dgm:pt modelId="{362E9FE3-2C86-4D48-84C8-C09F745D94F1}" type="sibTrans" cxnId="{9A0C2C83-AF57-4248-9520-74E3F1D6A647}">
      <dgm:prSet/>
      <dgm:spPr/>
      <dgm:t>
        <a:bodyPr/>
        <a:lstStyle/>
        <a:p>
          <a:endParaRPr lang="en-GB"/>
        </a:p>
      </dgm:t>
    </dgm:pt>
    <dgm:pt modelId="{AB37B2F7-9010-4E4E-873C-F816711BAEF9}">
      <dgm:prSet/>
      <dgm:spPr/>
      <dgm:t>
        <a:bodyPr/>
        <a:lstStyle/>
        <a:p>
          <a:r>
            <a:rPr lang="en-GB" dirty="0"/>
            <a:t>Behavioural explanations</a:t>
          </a:r>
        </a:p>
      </dgm:t>
    </dgm:pt>
    <dgm:pt modelId="{3EE915F5-5438-4A3F-99DF-9E66A9197B51}" type="parTrans" cxnId="{E1A8FCFD-69EB-4B56-9F62-195D13BF673D}">
      <dgm:prSet/>
      <dgm:spPr/>
      <dgm:t>
        <a:bodyPr/>
        <a:lstStyle/>
        <a:p>
          <a:endParaRPr lang="en-GB"/>
        </a:p>
      </dgm:t>
    </dgm:pt>
    <dgm:pt modelId="{65D36896-209B-40A5-BA11-C7491320FB6B}" type="sibTrans" cxnId="{E1A8FCFD-69EB-4B56-9F62-195D13BF673D}">
      <dgm:prSet/>
      <dgm:spPr/>
      <dgm:t>
        <a:bodyPr/>
        <a:lstStyle/>
        <a:p>
          <a:endParaRPr lang="en-GB"/>
        </a:p>
      </dgm:t>
    </dgm:pt>
    <dgm:pt modelId="{BF2D8080-AD35-4DBF-AD9D-F699E0832DF5}">
      <dgm:prSet phldrT="[Text]"/>
      <dgm:spPr/>
      <dgm:t>
        <a:bodyPr/>
        <a:lstStyle/>
        <a:p>
          <a:r>
            <a:rPr lang="en-GB" dirty="0"/>
            <a:t>Social </a:t>
          </a:r>
        </a:p>
      </dgm:t>
    </dgm:pt>
    <dgm:pt modelId="{01EDA95B-D0EF-44C0-85B0-3DC1898A6F7B}" type="parTrans" cxnId="{1A3FE15A-073C-476C-8B83-8B940447FEDD}">
      <dgm:prSet/>
      <dgm:spPr/>
      <dgm:t>
        <a:bodyPr/>
        <a:lstStyle/>
        <a:p>
          <a:endParaRPr lang="en-GB"/>
        </a:p>
      </dgm:t>
    </dgm:pt>
    <dgm:pt modelId="{F98E79DD-F5FC-43A3-B9AA-17946B41493C}" type="sibTrans" cxnId="{1A3FE15A-073C-476C-8B83-8B940447FEDD}">
      <dgm:prSet/>
      <dgm:spPr/>
      <dgm:t>
        <a:bodyPr/>
        <a:lstStyle/>
        <a:p>
          <a:endParaRPr lang="en-GB"/>
        </a:p>
      </dgm:t>
    </dgm:pt>
    <dgm:pt modelId="{DC4DA4A7-9E27-4DB3-8E5B-6BDE7676508F}">
      <dgm:prSet phldrT="[Text]"/>
      <dgm:spPr/>
      <dgm:t>
        <a:bodyPr/>
        <a:lstStyle/>
        <a:p>
          <a:r>
            <a:rPr lang="en-GB" dirty="0"/>
            <a:t>Social learning </a:t>
          </a:r>
        </a:p>
      </dgm:t>
    </dgm:pt>
    <dgm:pt modelId="{BC352850-36FB-49A6-860C-DFF2B7E9155E}" type="parTrans" cxnId="{C2294783-5ECF-4E25-8EEE-9762394C6AD1}">
      <dgm:prSet/>
      <dgm:spPr/>
      <dgm:t>
        <a:bodyPr/>
        <a:lstStyle/>
        <a:p>
          <a:endParaRPr lang="en-GB"/>
        </a:p>
      </dgm:t>
    </dgm:pt>
    <dgm:pt modelId="{560FB16C-F7DC-4769-8310-2ED081F58171}" type="sibTrans" cxnId="{C2294783-5ECF-4E25-8EEE-9762394C6AD1}">
      <dgm:prSet/>
      <dgm:spPr/>
      <dgm:t>
        <a:bodyPr/>
        <a:lstStyle/>
        <a:p>
          <a:endParaRPr lang="en-GB"/>
        </a:p>
      </dgm:t>
    </dgm:pt>
    <dgm:pt modelId="{69765C88-E5B7-4C51-964E-9D8B1C4AE1A7}">
      <dgm:prSet phldrT="[Text]"/>
      <dgm:spPr/>
      <dgm:t>
        <a:bodyPr/>
        <a:lstStyle/>
        <a:p>
          <a:r>
            <a:rPr lang="en-GB" dirty="0"/>
            <a:t>Cultural </a:t>
          </a:r>
        </a:p>
      </dgm:t>
    </dgm:pt>
    <dgm:pt modelId="{C98D6755-C822-458F-8EFB-E9D436AE0895}" type="parTrans" cxnId="{18A06C73-08E6-48CF-AC50-0AE2540760BB}">
      <dgm:prSet/>
      <dgm:spPr/>
      <dgm:t>
        <a:bodyPr/>
        <a:lstStyle/>
        <a:p>
          <a:endParaRPr lang="en-GB"/>
        </a:p>
      </dgm:t>
    </dgm:pt>
    <dgm:pt modelId="{1075237B-19E0-4652-819B-922DC9232CF1}" type="sibTrans" cxnId="{18A06C73-08E6-48CF-AC50-0AE2540760BB}">
      <dgm:prSet/>
      <dgm:spPr/>
      <dgm:t>
        <a:bodyPr/>
        <a:lstStyle/>
        <a:p>
          <a:endParaRPr lang="en-GB"/>
        </a:p>
      </dgm:t>
    </dgm:pt>
    <dgm:pt modelId="{FE080A3B-CDE6-42EE-8930-7BD3A14E5B96}">
      <dgm:prSet/>
      <dgm:spPr/>
      <dgm:t>
        <a:bodyPr/>
        <a:lstStyle/>
        <a:p>
          <a:r>
            <a:rPr lang="en-GB" dirty="0"/>
            <a:t>Brain structure</a:t>
          </a:r>
          <a:endParaRPr lang="en-US" dirty="0"/>
        </a:p>
      </dgm:t>
    </dgm:pt>
    <dgm:pt modelId="{AAE0BC08-06F9-4BB7-9CB2-8C0B82231E5B}" type="parTrans" cxnId="{655F22E1-98D5-4C2F-810D-35504E9CFB56}">
      <dgm:prSet/>
      <dgm:spPr/>
      <dgm:t>
        <a:bodyPr/>
        <a:lstStyle/>
        <a:p>
          <a:endParaRPr lang="en-GB"/>
        </a:p>
      </dgm:t>
    </dgm:pt>
    <dgm:pt modelId="{F36BC583-BE0B-4B58-8C42-0FA5314ADE36}" type="sibTrans" cxnId="{655F22E1-98D5-4C2F-810D-35504E9CFB56}">
      <dgm:prSet/>
      <dgm:spPr/>
      <dgm:t>
        <a:bodyPr/>
        <a:lstStyle/>
        <a:p>
          <a:endParaRPr lang="en-GB"/>
        </a:p>
      </dgm:t>
    </dgm:pt>
    <dgm:pt modelId="{CE255753-6B6D-4505-980F-AC843B56EEF9}">
      <dgm:prSet/>
      <dgm:spPr/>
      <dgm:t>
        <a:bodyPr/>
        <a:lstStyle/>
        <a:p>
          <a:r>
            <a:rPr lang="en-GB" dirty="0"/>
            <a:t>Genes</a:t>
          </a:r>
          <a:endParaRPr lang="en-US" dirty="0"/>
        </a:p>
      </dgm:t>
    </dgm:pt>
    <dgm:pt modelId="{F05E6783-EC5E-4644-8333-736DA9049090}" type="parTrans" cxnId="{E9D5E22E-6E6F-439F-B91C-5D5D80C79946}">
      <dgm:prSet/>
      <dgm:spPr/>
      <dgm:t>
        <a:bodyPr/>
        <a:lstStyle/>
        <a:p>
          <a:endParaRPr lang="en-GB"/>
        </a:p>
      </dgm:t>
    </dgm:pt>
    <dgm:pt modelId="{28225365-578A-4307-B4C7-FC79E4253DE0}" type="sibTrans" cxnId="{E9D5E22E-6E6F-439F-B91C-5D5D80C79946}">
      <dgm:prSet/>
      <dgm:spPr/>
      <dgm:t>
        <a:bodyPr/>
        <a:lstStyle/>
        <a:p>
          <a:endParaRPr lang="en-GB"/>
        </a:p>
      </dgm:t>
    </dgm:pt>
    <dgm:pt modelId="{85669D25-7CE8-48D4-9471-654729A8C439}">
      <dgm:prSet/>
      <dgm:spPr/>
      <dgm:t>
        <a:bodyPr/>
        <a:lstStyle/>
        <a:p>
          <a:r>
            <a:rPr lang="en-GB" dirty="0"/>
            <a:t>Cognitive explanations</a:t>
          </a:r>
          <a:endParaRPr lang="en-US" dirty="0"/>
        </a:p>
      </dgm:t>
    </dgm:pt>
    <dgm:pt modelId="{868684F8-C943-4F2B-9A2D-4CA66A51FBDC}" type="parTrans" cxnId="{0DFCB6B3-BF69-4FB0-9F64-B7180E2BA729}">
      <dgm:prSet/>
      <dgm:spPr/>
      <dgm:t>
        <a:bodyPr/>
        <a:lstStyle/>
        <a:p>
          <a:endParaRPr lang="en-GB"/>
        </a:p>
      </dgm:t>
    </dgm:pt>
    <dgm:pt modelId="{9744B688-AADF-45DF-8BE7-43A669780D1F}" type="sibTrans" cxnId="{0DFCB6B3-BF69-4FB0-9F64-B7180E2BA729}">
      <dgm:prSet/>
      <dgm:spPr/>
      <dgm:t>
        <a:bodyPr/>
        <a:lstStyle/>
        <a:p>
          <a:endParaRPr lang="en-GB"/>
        </a:p>
      </dgm:t>
    </dgm:pt>
    <dgm:pt modelId="{4632D5A9-9A52-4442-9DE9-D6E5813F876F}">
      <dgm:prSet/>
      <dgm:spPr/>
      <dgm:t>
        <a:bodyPr/>
        <a:lstStyle/>
        <a:p>
          <a:r>
            <a:rPr lang="en-GB" dirty="0"/>
            <a:t>Psychodynamic explanations</a:t>
          </a:r>
          <a:endParaRPr lang="en-US" dirty="0"/>
        </a:p>
      </dgm:t>
    </dgm:pt>
    <dgm:pt modelId="{5B750E9C-2C88-44E7-BA14-4154F18137CC}" type="parTrans" cxnId="{843855B1-E72B-431E-80F1-321E8EDA7424}">
      <dgm:prSet/>
      <dgm:spPr/>
      <dgm:t>
        <a:bodyPr/>
        <a:lstStyle/>
        <a:p>
          <a:endParaRPr lang="en-GB"/>
        </a:p>
      </dgm:t>
    </dgm:pt>
    <dgm:pt modelId="{90B45F8C-E471-428B-98DC-26A3D29EEEFD}" type="sibTrans" cxnId="{843855B1-E72B-431E-80F1-321E8EDA7424}">
      <dgm:prSet/>
      <dgm:spPr/>
      <dgm:t>
        <a:bodyPr/>
        <a:lstStyle/>
        <a:p>
          <a:endParaRPr lang="en-GB"/>
        </a:p>
      </dgm:t>
    </dgm:pt>
    <dgm:pt modelId="{773D72A9-0010-44E4-97FA-C94E9773622B}">
      <dgm:prSet/>
      <dgm:spPr/>
      <dgm:t>
        <a:bodyPr/>
        <a:lstStyle/>
        <a:p>
          <a:r>
            <a:rPr lang="en-US" dirty="0"/>
            <a:t>Psychodynamic</a:t>
          </a:r>
        </a:p>
      </dgm:t>
    </dgm:pt>
    <dgm:pt modelId="{E5D5E1DF-808D-4A08-BFE8-2627290015DE}" type="parTrans" cxnId="{FC7DBCF5-08C3-49F9-96E0-96F746B77A5A}">
      <dgm:prSet/>
      <dgm:spPr/>
      <dgm:t>
        <a:bodyPr/>
        <a:lstStyle/>
        <a:p>
          <a:endParaRPr lang="en-GB"/>
        </a:p>
      </dgm:t>
    </dgm:pt>
    <dgm:pt modelId="{2910A47B-46C5-4378-A813-5E4E23764C69}" type="sibTrans" cxnId="{FC7DBCF5-08C3-49F9-96E0-96F746B77A5A}">
      <dgm:prSet/>
      <dgm:spPr/>
      <dgm:t>
        <a:bodyPr/>
        <a:lstStyle/>
        <a:p>
          <a:endParaRPr lang="en-GB"/>
        </a:p>
      </dgm:t>
    </dgm:pt>
    <dgm:pt modelId="{79A89879-2369-47A9-B636-21F98EA8EC6B}">
      <dgm:prSet/>
      <dgm:spPr/>
      <dgm:t>
        <a:bodyPr/>
        <a:lstStyle/>
        <a:p>
          <a:r>
            <a:rPr lang="en-US" dirty="0"/>
            <a:t>Ego developed coping </a:t>
          </a:r>
          <a:r>
            <a:rPr lang="en-US" dirty="0" err="1"/>
            <a:t>behaviour</a:t>
          </a:r>
          <a:r>
            <a:rPr lang="en-US" dirty="0"/>
            <a:t> to address unacceptable but partially repressed wishes and impulses by Id </a:t>
          </a:r>
        </a:p>
      </dgm:t>
    </dgm:pt>
    <dgm:pt modelId="{95DB3F40-0BD5-43D0-9322-8602C88DB2FD}" type="parTrans" cxnId="{CDCE15D1-EB35-48ED-BDE2-B0D351FC9C47}">
      <dgm:prSet/>
      <dgm:spPr/>
      <dgm:t>
        <a:bodyPr/>
        <a:lstStyle/>
        <a:p>
          <a:endParaRPr lang="en-GB"/>
        </a:p>
      </dgm:t>
    </dgm:pt>
    <dgm:pt modelId="{48D7479C-1A1A-4EF4-AFC1-76FE70961954}" type="sibTrans" cxnId="{CDCE15D1-EB35-48ED-BDE2-B0D351FC9C47}">
      <dgm:prSet/>
      <dgm:spPr/>
      <dgm:t>
        <a:bodyPr/>
        <a:lstStyle/>
        <a:p>
          <a:endParaRPr lang="en-GB"/>
        </a:p>
      </dgm:t>
    </dgm:pt>
    <dgm:pt modelId="{F1470DC1-F3D4-4594-9B06-CFBDE2FC33CD}" type="pres">
      <dgm:prSet presAssocID="{D2796AC9-9129-4EEB-AA36-BD9D808952BC}" presName="Name0" presStyleCnt="0">
        <dgm:presLayoutVars>
          <dgm:dir/>
          <dgm:animLvl val="lvl"/>
          <dgm:resizeHandles val="exact"/>
        </dgm:presLayoutVars>
      </dgm:prSet>
      <dgm:spPr/>
    </dgm:pt>
    <dgm:pt modelId="{43B5B29E-9957-4496-9FA4-68B62DF8499D}" type="pres">
      <dgm:prSet presAssocID="{1ACAE686-E6F8-4FF1-9B2E-205929A29E6D}" presName="composite" presStyleCnt="0"/>
      <dgm:spPr/>
    </dgm:pt>
    <dgm:pt modelId="{EB5F9154-E2C7-453D-85C3-405487E52DFB}" type="pres">
      <dgm:prSet presAssocID="{1ACAE686-E6F8-4FF1-9B2E-205929A29E6D}" presName="parTx" presStyleLbl="alignNode1" presStyleIdx="0" presStyleCnt="4">
        <dgm:presLayoutVars>
          <dgm:chMax val="0"/>
          <dgm:chPref val="0"/>
          <dgm:bulletEnabled val="1"/>
        </dgm:presLayoutVars>
      </dgm:prSet>
      <dgm:spPr/>
    </dgm:pt>
    <dgm:pt modelId="{0602EB51-C885-4C76-BB92-D02FFC3E4E3D}" type="pres">
      <dgm:prSet presAssocID="{1ACAE686-E6F8-4FF1-9B2E-205929A29E6D}" presName="desTx" presStyleLbl="alignAccFollowNode1" presStyleIdx="0" presStyleCnt="4">
        <dgm:presLayoutVars>
          <dgm:bulletEnabled val="1"/>
        </dgm:presLayoutVars>
      </dgm:prSet>
      <dgm:spPr/>
    </dgm:pt>
    <dgm:pt modelId="{02C91F95-9AD2-4575-AF05-D886881B1BDB}" type="pres">
      <dgm:prSet presAssocID="{07C1DA0A-362C-4980-86FC-83615A4504C9}" presName="space" presStyleCnt="0"/>
      <dgm:spPr/>
    </dgm:pt>
    <dgm:pt modelId="{966B598D-CC73-4FD1-9FC0-307581939663}" type="pres">
      <dgm:prSet presAssocID="{542F7912-329D-44A9-A8B6-1B13FCADE53B}" presName="composite" presStyleCnt="0"/>
      <dgm:spPr/>
    </dgm:pt>
    <dgm:pt modelId="{1C0FF150-B92C-4EA1-AFA9-DFFC341AA7DF}" type="pres">
      <dgm:prSet presAssocID="{542F7912-329D-44A9-A8B6-1B13FCADE53B}" presName="parTx" presStyleLbl="alignNode1" presStyleIdx="1" presStyleCnt="4">
        <dgm:presLayoutVars>
          <dgm:chMax val="0"/>
          <dgm:chPref val="0"/>
          <dgm:bulletEnabled val="1"/>
        </dgm:presLayoutVars>
      </dgm:prSet>
      <dgm:spPr/>
    </dgm:pt>
    <dgm:pt modelId="{9129542C-0CB9-4C57-90FC-6ECC6719F7F5}" type="pres">
      <dgm:prSet presAssocID="{542F7912-329D-44A9-A8B6-1B13FCADE53B}" presName="desTx" presStyleLbl="alignAccFollowNode1" presStyleIdx="1" presStyleCnt="4">
        <dgm:presLayoutVars>
          <dgm:bulletEnabled val="1"/>
        </dgm:presLayoutVars>
      </dgm:prSet>
      <dgm:spPr/>
    </dgm:pt>
    <dgm:pt modelId="{D5802130-C11E-4279-BB13-10AB4B0EFB8E}" type="pres">
      <dgm:prSet presAssocID="{362E9FE3-2C86-4D48-84C8-C09F745D94F1}" presName="space" presStyleCnt="0"/>
      <dgm:spPr/>
    </dgm:pt>
    <dgm:pt modelId="{9BF5DE8C-CC68-4EC3-AF1B-DBF4A9046628}" type="pres">
      <dgm:prSet presAssocID="{773D72A9-0010-44E4-97FA-C94E9773622B}" presName="composite" presStyleCnt="0"/>
      <dgm:spPr/>
    </dgm:pt>
    <dgm:pt modelId="{517D2B4D-EFB3-4CB9-99F5-1E19FEEF3B33}" type="pres">
      <dgm:prSet presAssocID="{773D72A9-0010-44E4-97FA-C94E9773622B}" presName="parTx" presStyleLbl="alignNode1" presStyleIdx="2" presStyleCnt="4">
        <dgm:presLayoutVars>
          <dgm:chMax val="0"/>
          <dgm:chPref val="0"/>
          <dgm:bulletEnabled val="1"/>
        </dgm:presLayoutVars>
      </dgm:prSet>
      <dgm:spPr/>
    </dgm:pt>
    <dgm:pt modelId="{659705ED-EB10-4352-A251-8D6579A03C2A}" type="pres">
      <dgm:prSet presAssocID="{773D72A9-0010-44E4-97FA-C94E9773622B}" presName="desTx" presStyleLbl="alignAccFollowNode1" presStyleIdx="2" presStyleCnt="4">
        <dgm:presLayoutVars>
          <dgm:bulletEnabled val="1"/>
        </dgm:presLayoutVars>
      </dgm:prSet>
      <dgm:spPr/>
    </dgm:pt>
    <dgm:pt modelId="{4FA2E3F9-FE80-4096-943B-432619112E26}" type="pres">
      <dgm:prSet presAssocID="{2910A47B-46C5-4378-A813-5E4E23764C69}" presName="space" presStyleCnt="0"/>
      <dgm:spPr/>
    </dgm:pt>
    <dgm:pt modelId="{661E2C70-9E5E-4F13-9EF0-02E1DB7B9D6C}" type="pres">
      <dgm:prSet presAssocID="{BF2D8080-AD35-4DBF-AD9D-F699E0832DF5}" presName="composite" presStyleCnt="0"/>
      <dgm:spPr/>
    </dgm:pt>
    <dgm:pt modelId="{232D19F7-129C-4929-A50F-6A0DA8B36BAE}" type="pres">
      <dgm:prSet presAssocID="{BF2D8080-AD35-4DBF-AD9D-F699E0832DF5}" presName="parTx" presStyleLbl="alignNode1" presStyleIdx="3" presStyleCnt="4">
        <dgm:presLayoutVars>
          <dgm:chMax val="0"/>
          <dgm:chPref val="0"/>
          <dgm:bulletEnabled val="1"/>
        </dgm:presLayoutVars>
      </dgm:prSet>
      <dgm:spPr/>
    </dgm:pt>
    <dgm:pt modelId="{50DE5D8C-32AD-455A-8077-8E9ED3616F2F}" type="pres">
      <dgm:prSet presAssocID="{BF2D8080-AD35-4DBF-AD9D-F699E0832DF5}" presName="desTx" presStyleLbl="alignAccFollowNode1" presStyleIdx="3" presStyleCnt="4">
        <dgm:presLayoutVars>
          <dgm:bulletEnabled val="1"/>
        </dgm:presLayoutVars>
      </dgm:prSet>
      <dgm:spPr/>
    </dgm:pt>
  </dgm:ptLst>
  <dgm:cxnLst>
    <dgm:cxn modelId="{69310600-109E-42DA-A303-C29EF32630A5}" type="presOf" srcId="{69765C88-E5B7-4C51-964E-9D8B1C4AE1A7}" destId="{50DE5D8C-32AD-455A-8077-8E9ED3616F2F}" srcOrd="0" destOrd="1" presId="urn:microsoft.com/office/officeart/2005/8/layout/hList1"/>
    <dgm:cxn modelId="{255F5D0F-A413-4F3D-979C-3CBB93FC1B92}" type="presOf" srcId="{1ACAE686-E6F8-4FF1-9B2E-205929A29E6D}" destId="{EB5F9154-E2C7-453D-85C3-405487E52DFB}" srcOrd="0" destOrd="0" presId="urn:microsoft.com/office/officeart/2005/8/layout/hList1"/>
    <dgm:cxn modelId="{0C62E213-C712-4F36-A7AE-D1255D84F458}" type="presOf" srcId="{4632D5A9-9A52-4442-9DE9-D6E5813F876F}" destId="{9129542C-0CB9-4C57-90FC-6ECC6719F7F5}" srcOrd="0" destOrd="2" presId="urn:microsoft.com/office/officeart/2005/8/layout/hList1"/>
    <dgm:cxn modelId="{E9D5E22E-6E6F-439F-B91C-5D5D80C79946}" srcId="{1ACAE686-E6F8-4FF1-9B2E-205929A29E6D}" destId="{CE255753-6B6D-4505-980F-AC843B56EEF9}" srcOrd="2" destOrd="0" parTransId="{F05E6783-EC5E-4644-8333-736DA9049090}" sibTransId="{28225365-578A-4307-B4C7-FC79E4253DE0}"/>
    <dgm:cxn modelId="{62E24834-607B-4BCA-9FC5-0162C3269126}" type="presOf" srcId="{AB37B2F7-9010-4E4E-873C-F816711BAEF9}" destId="{9129542C-0CB9-4C57-90FC-6ECC6719F7F5}" srcOrd="0" destOrd="0" presId="urn:microsoft.com/office/officeart/2005/8/layout/hList1"/>
    <dgm:cxn modelId="{9F8DEA5E-2829-4DF3-BA4E-2AE245C1B45E}" type="presOf" srcId="{D2796AC9-9129-4EEB-AA36-BD9D808952BC}" destId="{F1470DC1-F3D4-4594-9B06-CFBDE2FC33CD}" srcOrd="0" destOrd="0" presId="urn:microsoft.com/office/officeart/2005/8/layout/hList1"/>
    <dgm:cxn modelId="{CFC33F47-46ED-42ED-ADB1-9AC0D4D21DA5}" type="presOf" srcId="{DC4DA4A7-9E27-4DB3-8E5B-6BDE7676508F}" destId="{50DE5D8C-32AD-455A-8077-8E9ED3616F2F}" srcOrd="0" destOrd="0" presId="urn:microsoft.com/office/officeart/2005/8/layout/hList1"/>
    <dgm:cxn modelId="{18A06C73-08E6-48CF-AC50-0AE2540760BB}" srcId="{BF2D8080-AD35-4DBF-AD9D-F699E0832DF5}" destId="{69765C88-E5B7-4C51-964E-9D8B1C4AE1A7}" srcOrd="1" destOrd="0" parTransId="{C98D6755-C822-458F-8EFB-E9D436AE0895}" sibTransId="{1075237B-19E0-4652-819B-922DC9232CF1}"/>
    <dgm:cxn modelId="{35549D57-C595-4F90-80F5-77ABC1222A7A}" type="presOf" srcId="{4AE5D0AA-4719-470E-84D9-4AADCCA26EBC}" destId="{0602EB51-C885-4C76-BB92-D02FFC3E4E3D}" srcOrd="0" destOrd="0" presId="urn:microsoft.com/office/officeart/2005/8/layout/hList1"/>
    <dgm:cxn modelId="{1A3FE15A-073C-476C-8B83-8B940447FEDD}" srcId="{D2796AC9-9129-4EEB-AA36-BD9D808952BC}" destId="{BF2D8080-AD35-4DBF-AD9D-F699E0832DF5}" srcOrd="3" destOrd="0" parTransId="{01EDA95B-D0EF-44C0-85B0-3DC1898A6F7B}" sibTransId="{F98E79DD-F5FC-43A3-B9AA-17946B41493C}"/>
    <dgm:cxn modelId="{9A0C2C83-AF57-4248-9520-74E3F1D6A647}" srcId="{D2796AC9-9129-4EEB-AA36-BD9D808952BC}" destId="{542F7912-329D-44A9-A8B6-1B13FCADE53B}" srcOrd="1" destOrd="0" parTransId="{D4015527-3802-4003-9CAC-9AB99A6319F4}" sibTransId="{362E9FE3-2C86-4D48-84C8-C09F745D94F1}"/>
    <dgm:cxn modelId="{C2294783-5ECF-4E25-8EEE-9762394C6AD1}" srcId="{BF2D8080-AD35-4DBF-AD9D-F699E0832DF5}" destId="{DC4DA4A7-9E27-4DB3-8E5B-6BDE7676508F}" srcOrd="0" destOrd="0" parTransId="{BC352850-36FB-49A6-860C-DFF2B7E9155E}" sibTransId="{560FB16C-F7DC-4769-8310-2ED081F58171}"/>
    <dgm:cxn modelId="{85AE6789-01E4-4929-941B-D608B4B2447E}" type="presOf" srcId="{CE255753-6B6D-4505-980F-AC843B56EEF9}" destId="{0602EB51-C885-4C76-BB92-D02FFC3E4E3D}" srcOrd="0" destOrd="2" presId="urn:microsoft.com/office/officeart/2005/8/layout/hList1"/>
    <dgm:cxn modelId="{0D89F49C-0206-409F-B941-4981026F5E4D}" srcId="{1ACAE686-E6F8-4FF1-9B2E-205929A29E6D}" destId="{4AE5D0AA-4719-470E-84D9-4AADCCA26EBC}" srcOrd="0" destOrd="0" parTransId="{0A4D253D-2EB6-4346-B6E6-7C02BE00EF21}" sibTransId="{028CAC22-8152-4AF6-A507-9629367F8F4A}"/>
    <dgm:cxn modelId="{FF54299E-ECEC-4DB9-8B30-487F23A66AC9}" type="presOf" srcId="{BF2D8080-AD35-4DBF-AD9D-F699E0832DF5}" destId="{232D19F7-129C-4929-A50F-6A0DA8B36BAE}" srcOrd="0" destOrd="0" presId="urn:microsoft.com/office/officeart/2005/8/layout/hList1"/>
    <dgm:cxn modelId="{5BDF58A4-8D6B-4F2A-92B6-8CDFEAD912E6}" type="presOf" srcId="{85669D25-7CE8-48D4-9471-654729A8C439}" destId="{9129542C-0CB9-4C57-90FC-6ECC6719F7F5}" srcOrd="0" destOrd="1" presId="urn:microsoft.com/office/officeart/2005/8/layout/hList1"/>
    <dgm:cxn modelId="{E75739B0-74C0-4D5E-923C-1E268B39EF2F}" type="presOf" srcId="{79A89879-2369-47A9-B636-21F98EA8EC6B}" destId="{659705ED-EB10-4352-A251-8D6579A03C2A}" srcOrd="0" destOrd="0" presId="urn:microsoft.com/office/officeart/2005/8/layout/hList1"/>
    <dgm:cxn modelId="{843855B1-E72B-431E-80F1-321E8EDA7424}" srcId="{542F7912-329D-44A9-A8B6-1B13FCADE53B}" destId="{4632D5A9-9A52-4442-9DE9-D6E5813F876F}" srcOrd="2" destOrd="0" parTransId="{5B750E9C-2C88-44E7-BA14-4154F18137CC}" sibTransId="{90B45F8C-E471-428B-98DC-26A3D29EEEFD}"/>
    <dgm:cxn modelId="{1913C1B2-4CDC-4F23-B4F2-9A8C2D5F8191}" type="presOf" srcId="{542F7912-329D-44A9-A8B6-1B13FCADE53B}" destId="{1C0FF150-B92C-4EA1-AFA9-DFFC341AA7DF}" srcOrd="0" destOrd="0" presId="urn:microsoft.com/office/officeart/2005/8/layout/hList1"/>
    <dgm:cxn modelId="{0DFCB6B3-BF69-4FB0-9F64-B7180E2BA729}" srcId="{542F7912-329D-44A9-A8B6-1B13FCADE53B}" destId="{85669D25-7CE8-48D4-9471-654729A8C439}" srcOrd="1" destOrd="0" parTransId="{868684F8-C943-4F2B-9A2D-4CA66A51FBDC}" sibTransId="{9744B688-AADF-45DF-8BE7-43A669780D1F}"/>
    <dgm:cxn modelId="{7E6E9EC0-FFD9-4B8D-AAC7-CAB2BF7659F3}" type="presOf" srcId="{773D72A9-0010-44E4-97FA-C94E9773622B}" destId="{517D2B4D-EFB3-4CB9-99F5-1E19FEEF3B33}" srcOrd="0" destOrd="0" presId="urn:microsoft.com/office/officeart/2005/8/layout/hList1"/>
    <dgm:cxn modelId="{CDCE15D1-EB35-48ED-BDE2-B0D351FC9C47}" srcId="{773D72A9-0010-44E4-97FA-C94E9773622B}" destId="{79A89879-2369-47A9-B636-21F98EA8EC6B}" srcOrd="0" destOrd="0" parTransId="{95DB3F40-0BD5-43D0-9322-8602C88DB2FD}" sibTransId="{48D7479C-1A1A-4EF4-AFC1-76FE70961954}"/>
    <dgm:cxn modelId="{CD2AD5D3-1D49-4989-AEF2-9DC1A45DCE7F}" type="presOf" srcId="{FE080A3B-CDE6-42EE-8930-7BD3A14E5B96}" destId="{0602EB51-C885-4C76-BB92-D02FFC3E4E3D}" srcOrd="0" destOrd="1" presId="urn:microsoft.com/office/officeart/2005/8/layout/hList1"/>
    <dgm:cxn modelId="{655F22E1-98D5-4C2F-810D-35504E9CFB56}" srcId="{1ACAE686-E6F8-4FF1-9B2E-205929A29E6D}" destId="{FE080A3B-CDE6-42EE-8930-7BD3A14E5B96}" srcOrd="1" destOrd="0" parTransId="{AAE0BC08-06F9-4BB7-9CB2-8C0B82231E5B}" sibTransId="{F36BC583-BE0B-4B58-8C42-0FA5314ADE36}"/>
    <dgm:cxn modelId="{FC7DBCF5-08C3-49F9-96E0-96F746B77A5A}" srcId="{D2796AC9-9129-4EEB-AA36-BD9D808952BC}" destId="{773D72A9-0010-44E4-97FA-C94E9773622B}" srcOrd="2" destOrd="0" parTransId="{E5D5E1DF-808D-4A08-BFE8-2627290015DE}" sibTransId="{2910A47B-46C5-4378-A813-5E4E23764C69}"/>
    <dgm:cxn modelId="{8CA365F7-2707-4CB1-85A9-87F0456EBE15}" srcId="{D2796AC9-9129-4EEB-AA36-BD9D808952BC}" destId="{1ACAE686-E6F8-4FF1-9B2E-205929A29E6D}" srcOrd="0" destOrd="0" parTransId="{3D1C1F66-4F7D-42FF-8DE1-D57F2DEBEC00}" sibTransId="{07C1DA0A-362C-4980-86FC-83615A4504C9}"/>
    <dgm:cxn modelId="{E1A8FCFD-69EB-4B56-9F62-195D13BF673D}" srcId="{542F7912-329D-44A9-A8B6-1B13FCADE53B}" destId="{AB37B2F7-9010-4E4E-873C-F816711BAEF9}" srcOrd="0" destOrd="0" parTransId="{3EE915F5-5438-4A3F-99DF-9E66A9197B51}" sibTransId="{65D36896-209B-40A5-BA11-C7491320FB6B}"/>
    <dgm:cxn modelId="{28CB01CF-07B5-4335-9A7B-4275F7A5E0E5}" type="presParOf" srcId="{F1470DC1-F3D4-4594-9B06-CFBDE2FC33CD}" destId="{43B5B29E-9957-4496-9FA4-68B62DF8499D}" srcOrd="0" destOrd="0" presId="urn:microsoft.com/office/officeart/2005/8/layout/hList1"/>
    <dgm:cxn modelId="{5DCE1825-615A-49A7-9651-D5FAE000E23B}" type="presParOf" srcId="{43B5B29E-9957-4496-9FA4-68B62DF8499D}" destId="{EB5F9154-E2C7-453D-85C3-405487E52DFB}" srcOrd="0" destOrd="0" presId="urn:microsoft.com/office/officeart/2005/8/layout/hList1"/>
    <dgm:cxn modelId="{C444A8BD-BCE3-4328-8EC9-7C626A2D252F}" type="presParOf" srcId="{43B5B29E-9957-4496-9FA4-68B62DF8499D}" destId="{0602EB51-C885-4C76-BB92-D02FFC3E4E3D}" srcOrd="1" destOrd="0" presId="urn:microsoft.com/office/officeart/2005/8/layout/hList1"/>
    <dgm:cxn modelId="{A7C66D00-A5D9-4A54-A210-E7121F888789}" type="presParOf" srcId="{F1470DC1-F3D4-4594-9B06-CFBDE2FC33CD}" destId="{02C91F95-9AD2-4575-AF05-D886881B1BDB}" srcOrd="1" destOrd="0" presId="urn:microsoft.com/office/officeart/2005/8/layout/hList1"/>
    <dgm:cxn modelId="{8D98D1A7-7C4B-4BF5-BC5E-F84D3647D6C2}" type="presParOf" srcId="{F1470DC1-F3D4-4594-9B06-CFBDE2FC33CD}" destId="{966B598D-CC73-4FD1-9FC0-307581939663}" srcOrd="2" destOrd="0" presId="urn:microsoft.com/office/officeart/2005/8/layout/hList1"/>
    <dgm:cxn modelId="{F4351174-4EE1-4580-8DB3-9EA8E3C775BD}" type="presParOf" srcId="{966B598D-CC73-4FD1-9FC0-307581939663}" destId="{1C0FF150-B92C-4EA1-AFA9-DFFC341AA7DF}" srcOrd="0" destOrd="0" presId="urn:microsoft.com/office/officeart/2005/8/layout/hList1"/>
    <dgm:cxn modelId="{ACF748A9-E614-4C14-8DAF-597260F0651E}" type="presParOf" srcId="{966B598D-CC73-4FD1-9FC0-307581939663}" destId="{9129542C-0CB9-4C57-90FC-6ECC6719F7F5}" srcOrd="1" destOrd="0" presId="urn:microsoft.com/office/officeart/2005/8/layout/hList1"/>
    <dgm:cxn modelId="{44F25603-8DD0-41D4-B7F8-4DC038161134}" type="presParOf" srcId="{F1470DC1-F3D4-4594-9B06-CFBDE2FC33CD}" destId="{D5802130-C11E-4279-BB13-10AB4B0EFB8E}" srcOrd="3" destOrd="0" presId="urn:microsoft.com/office/officeart/2005/8/layout/hList1"/>
    <dgm:cxn modelId="{8E193AE3-C6E3-4DB7-B106-8FEB9A817160}" type="presParOf" srcId="{F1470DC1-F3D4-4594-9B06-CFBDE2FC33CD}" destId="{9BF5DE8C-CC68-4EC3-AF1B-DBF4A9046628}" srcOrd="4" destOrd="0" presId="urn:microsoft.com/office/officeart/2005/8/layout/hList1"/>
    <dgm:cxn modelId="{168CF1A0-9C35-4B9C-BC52-9F55666A8CD3}" type="presParOf" srcId="{9BF5DE8C-CC68-4EC3-AF1B-DBF4A9046628}" destId="{517D2B4D-EFB3-4CB9-99F5-1E19FEEF3B33}" srcOrd="0" destOrd="0" presId="urn:microsoft.com/office/officeart/2005/8/layout/hList1"/>
    <dgm:cxn modelId="{05411921-3F4F-49BA-8742-26841C92EA3B}" type="presParOf" srcId="{9BF5DE8C-CC68-4EC3-AF1B-DBF4A9046628}" destId="{659705ED-EB10-4352-A251-8D6579A03C2A}" srcOrd="1" destOrd="0" presId="urn:microsoft.com/office/officeart/2005/8/layout/hList1"/>
    <dgm:cxn modelId="{75223DA8-E5E6-4A61-9EC8-F48A0EB9A45C}" type="presParOf" srcId="{F1470DC1-F3D4-4594-9B06-CFBDE2FC33CD}" destId="{4FA2E3F9-FE80-4096-943B-432619112E26}" srcOrd="5" destOrd="0" presId="urn:microsoft.com/office/officeart/2005/8/layout/hList1"/>
    <dgm:cxn modelId="{570ECA70-3E7F-439B-9EA8-CDA535128C1A}" type="presParOf" srcId="{F1470DC1-F3D4-4594-9B06-CFBDE2FC33CD}" destId="{661E2C70-9E5E-4F13-9EF0-02E1DB7B9D6C}" srcOrd="6" destOrd="0" presId="urn:microsoft.com/office/officeart/2005/8/layout/hList1"/>
    <dgm:cxn modelId="{F82A40D2-1813-484E-B660-716459F876E9}" type="presParOf" srcId="{661E2C70-9E5E-4F13-9EF0-02E1DB7B9D6C}" destId="{232D19F7-129C-4929-A50F-6A0DA8B36BAE}" srcOrd="0" destOrd="0" presId="urn:microsoft.com/office/officeart/2005/8/layout/hList1"/>
    <dgm:cxn modelId="{9CFC4979-78D2-4A15-B10F-1E88DC4BD6E1}" type="presParOf" srcId="{661E2C70-9E5E-4F13-9EF0-02E1DB7B9D6C}" destId="{50DE5D8C-32AD-455A-8077-8E9ED3616F2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1E38F3-E3EC-4A5F-8698-91F095AD362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32D7BE-1CC3-4A2D-80E8-927F66B8055D}">
      <dgm:prSet custT="1"/>
      <dgm:spPr/>
      <dgm:t>
        <a:bodyPr/>
        <a:lstStyle/>
        <a:p>
          <a:pPr>
            <a:lnSpc>
              <a:spcPct val="100000"/>
            </a:lnSpc>
          </a:pPr>
          <a:r>
            <a:rPr lang="en-GB" sz="2800" dirty="0"/>
            <a:t>Low levels of neurotransmitters in the brain. </a:t>
          </a:r>
          <a:endParaRPr lang="en-US" sz="2800" dirty="0"/>
        </a:p>
      </dgm:t>
    </dgm:pt>
    <dgm:pt modelId="{FEF304A6-1A9C-43A1-AE76-FCBD7910C0A5}" type="parTrans" cxnId="{2CB0B964-681D-4569-A14B-90B92D679F94}">
      <dgm:prSet/>
      <dgm:spPr/>
      <dgm:t>
        <a:bodyPr/>
        <a:lstStyle/>
        <a:p>
          <a:endParaRPr lang="en-US"/>
        </a:p>
      </dgm:t>
    </dgm:pt>
    <dgm:pt modelId="{766C4015-F9EA-4A5C-BF20-DB9D85E0A1C0}" type="sibTrans" cxnId="{2CB0B964-681D-4569-A14B-90B92D679F94}">
      <dgm:prSet/>
      <dgm:spPr/>
      <dgm:t>
        <a:bodyPr/>
        <a:lstStyle/>
        <a:p>
          <a:endParaRPr lang="en-US"/>
        </a:p>
      </dgm:t>
    </dgm:pt>
    <dgm:pt modelId="{81754519-C84E-4918-A97A-A2F567404937}">
      <dgm:prSet/>
      <dgm:spPr/>
      <dgm:t>
        <a:bodyPr/>
        <a:lstStyle/>
        <a:p>
          <a:pPr>
            <a:lnSpc>
              <a:spcPct val="100000"/>
            </a:lnSpc>
          </a:pPr>
          <a:r>
            <a:rPr lang="en-GB" dirty="0"/>
            <a:t>The Orbital Frontal Cortex (OFC) just behind the eyes is the first part of the brain to register activity that may be a cause for concern in the environment. </a:t>
          </a:r>
          <a:endParaRPr lang="en-US" dirty="0"/>
        </a:p>
      </dgm:t>
    </dgm:pt>
    <dgm:pt modelId="{E2FDF24A-5CD3-41B3-A505-D05BA426356B}" type="parTrans" cxnId="{CCC81602-B818-4F05-8D4A-9C4819044BE6}">
      <dgm:prSet/>
      <dgm:spPr/>
      <dgm:t>
        <a:bodyPr/>
        <a:lstStyle/>
        <a:p>
          <a:endParaRPr lang="en-US"/>
        </a:p>
      </dgm:t>
    </dgm:pt>
    <dgm:pt modelId="{3D97CE0B-EC6B-4CF5-83FD-A19A39D8CDF3}" type="sibTrans" cxnId="{CCC81602-B818-4F05-8D4A-9C4819044BE6}">
      <dgm:prSet/>
      <dgm:spPr/>
      <dgm:t>
        <a:bodyPr/>
        <a:lstStyle/>
        <a:p>
          <a:endParaRPr lang="en-US"/>
        </a:p>
      </dgm:t>
    </dgm:pt>
    <dgm:pt modelId="{4FE53094-A619-4F13-81D2-5D4784ADAB32}">
      <dgm:prSet custT="1"/>
      <dgm:spPr/>
      <dgm:t>
        <a:bodyPr/>
        <a:lstStyle/>
        <a:p>
          <a:pPr>
            <a:lnSpc>
              <a:spcPct val="100000"/>
            </a:lnSpc>
          </a:pPr>
          <a:r>
            <a:rPr lang="en-GB" sz="2800" dirty="0"/>
            <a:t>Genetic risks due to high family links</a:t>
          </a:r>
          <a:endParaRPr lang="en-US" sz="2800" dirty="0"/>
        </a:p>
      </dgm:t>
    </dgm:pt>
    <dgm:pt modelId="{EA46FCBB-6E23-4258-84E8-E65A49B198E2}" type="parTrans" cxnId="{013FEA61-03A6-414E-827A-7FF9AC6A39F1}">
      <dgm:prSet/>
      <dgm:spPr/>
      <dgm:t>
        <a:bodyPr/>
        <a:lstStyle/>
        <a:p>
          <a:endParaRPr lang="en-US"/>
        </a:p>
      </dgm:t>
    </dgm:pt>
    <dgm:pt modelId="{FE62125A-4A2B-4973-A18B-542324F80EE0}" type="sibTrans" cxnId="{013FEA61-03A6-414E-827A-7FF9AC6A39F1}">
      <dgm:prSet/>
      <dgm:spPr/>
      <dgm:t>
        <a:bodyPr/>
        <a:lstStyle/>
        <a:p>
          <a:endParaRPr lang="en-US"/>
        </a:p>
      </dgm:t>
    </dgm:pt>
    <dgm:pt modelId="{6718064E-F96B-4EAD-B806-7532FEA4DECD}">
      <dgm:prSet/>
      <dgm:spPr/>
      <dgm:t>
        <a:bodyPr/>
        <a:lstStyle/>
        <a:p>
          <a:pPr>
            <a:lnSpc>
              <a:spcPct val="100000"/>
            </a:lnSpc>
          </a:pPr>
          <a:r>
            <a:rPr lang="en-GB" dirty="0"/>
            <a:t>It creates an anxious response and promotes checking behaviour in order to ensure that all is well. </a:t>
          </a:r>
          <a:endParaRPr lang="en-US" dirty="0"/>
        </a:p>
      </dgm:t>
    </dgm:pt>
    <dgm:pt modelId="{05A8B1E2-AC1A-4B8B-B8FB-CD82F7CE87E4}" type="parTrans" cxnId="{78A6B46B-4A8D-4228-A751-50ECFAD9CABD}">
      <dgm:prSet/>
      <dgm:spPr/>
      <dgm:t>
        <a:bodyPr/>
        <a:lstStyle/>
        <a:p>
          <a:endParaRPr lang="en-GB"/>
        </a:p>
      </dgm:t>
    </dgm:pt>
    <dgm:pt modelId="{C8C8119A-BBD9-4A35-A0EE-3D344B51E503}" type="sibTrans" cxnId="{78A6B46B-4A8D-4228-A751-50ECFAD9CABD}">
      <dgm:prSet/>
      <dgm:spPr/>
      <dgm:t>
        <a:bodyPr/>
        <a:lstStyle/>
        <a:p>
          <a:endParaRPr lang="en-GB"/>
        </a:p>
      </dgm:t>
    </dgm:pt>
    <dgm:pt modelId="{F3D4EA28-D5DA-4350-B2E4-81F9E4041CF5}" type="pres">
      <dgm:prSet presAssocID="{FC1E38F3-E3EC-4A5F-8698-91F095AD362D}" presName="root" presStyleCnt="0">
        <dgm:presLayoutVars>
          <dgm:dir/>
          <dgm:resizeHandles val="exact"/>
        </dgm:presLayoutVars>
      </dgm:prSet>
      <dgm:spPr/>
    </dgm:pt>
    <dgm:pt modelId="{86C4E8D4-28C3-49E6-88E3-8408376C2B99}" type="pres">
      <dgm:prSet presAssocID="{7532D7BE-1CC3-4A2D-80E8-927F66B8055D}" presName="compNode" presStyleCnt="0"/>
      <dgm:spPr/>
    </dgm:pt>
    <dgm:pt modelId="{555762BE-8310-4DBD-93FC-29AD7C8EEAF9}" type="pres">
      <dgm:prSet presAssocID="{7532D7BE-1CC3-4A2D-80E8-927F66B8055D}" presName="bgRect" presStyleLbl="bgShp" presStyleIdx="0" presStyleCnt="3"/>
      <dgm:spPr/>
    </dgm:pt>
    <dgm:pt modelId="{EDD84D9E-FD65-426F-BB0F-43F19908E0A7}" type="pres">
      <dgm:prSet presAssocID="{7532D7BE-1CC3-4A2D-80E8-927F66B805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138798EB-7CFC-4957-9441-DAE1B6196D35}" type="pres">
      <dgm:prSet presAssocID="{7532D7BE-1CC3-4A2D-80E8-927F66B8055D}" presName="spaceRect" presStyleCnt="0"/>
      <dgm:spPr/>
    </dgm:pt>
    <dgm:pt modelId="{5F688887-3CFB-4C47-A41A-AD5EC9D87D27}" type="pres">
      <dgm:prSet presAssocID="{7532D7BE-1CC3-4A2D-80E8-927F66B8055D}" presName="parTx" presStyleLbl="revTx" presStyleIdx="0" presStyleCnt="4">
        <dgm:presLayoutVars>
          <dgm:chMax val="0"/>
          <dgm:chPref val="0"/>
        </dgm:presLayoutVars>
      </dgm:prSet>
      <dgm:spPr/>
    </dgm:pt>
    <dgm:pt modelId="{101779A4-7952-4D8E-AC7F-1AA3B1FFC88A}" type="pres">
      <dgm:prSet presAssocID="{766C4015-F9EA-4A5C-BF20-DB9D85E0A1C0}" presName="sibTrans" presStyleCnt="0"/>
      <dgm:spPr/>
    </dgm:pt>
    <dgm:pt modelId="{49419CDA-BD0C-4E7B-A8BF-B09CA957966F}" type="pres">
      <dgm:prSet presAssocID="{81754519-C84E-4918-A97A-A2F567404937}" presName="compNode" presStyleCnt="0"/>
      <dgm:spPr/>
    </dgm:pt>
    <dgm:pt modelId="{76C4FE31-8317-489F-8FAE-7BEA31D5FDAD}" type="pres">
      <dgm:prSet presAssocID="{81754519-C84E-4918-A97A-A2F567404937}" presName="bgRect" presStyleLbl="bgShp" presStyleIdx="1" presStyleCnt="3"/>
      <dgm:spPr/>
    </dgm:pt>
    <dgm:pt modelId="{2CD535C3-80B4-4768-AA2B-6474FA12ECE9}" type="pres">
      <dgm:prSet presAssocID="{81754519-C84E-4918-A97A-A2F5674049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7DBFB37D-1B0E-4071-874E-727D13DA395A}" type="pres">
      <dgm:prSet presAssocID="{81754519-C84E-4918-A97A-A2F567404937}" presName="spaceRect" presStyleCnt="0"/>
      <dgm:spPr/>
    </dgm:pt>
    <dgm:pt modelId="{2C9C4A16-036E-4391-8B59-75E4A8EED1FF}" type="pres">
      <dgm:prSet presAssocID="{81754519-C84E-4918-A97A-A2F567404937}" presName="parTx" presStyleLbl="revTx" presStyleIdx="1" presStyleCnt="4">
        <dgm:presLayoutVars>
          <dgm:chMax val="0"/>
          <dgm:chPref val="0"/>
        </dgm:presLayoutVars>
      </dgm:prSet>
      <dgm:spPr/>
    </dgm:pt>
    <dgm:pt modelId="{DA6E2046-72BC-427D-A448-52F971B2D26D}" type="pres">
      <dgm:prSet presAssocID="{81754519-C84E-4918-A97A-A2F567404937}" presName="desTx" presStyleLbl="revTx" presStyleIdx="2" presStyleCnt="4">
        <dgm:presLayoutVars/>
      </dgm:prSet>
      <dgm:spPr/>
    </dgm:pt>
    <dgm:pt modelId="{D8F3A581-DB4D-411E-9CA8-E083EC2FED35}" type="pres">
      <dgm:prSet presAssocID="{3D97CE0B-EC6B-4CF5-83FD-A19A39D8CDF3}" presName="sibTrans" presStyleCnt="0"/>
      <dgm:spPr/>
    </dgm:pt>
    <dgm:pt modelId="{192FF1EF-926F-441B-BDF0-A19B8FDD1525}" type="pres">
      <dgm:prSet presAssocID="{4FE53094-A619-4F13-81D2-5D4784ADAB32}" presName="compNode" presStyleCnt="0"/>
      <dgm:spPr/>
    </dgm:pt>
    <dgm:pt modelId="{AF4933E5-FF14-4623-9220-5F58E396E2CB}" type="pres">
      <dgm:prSet presAssocID="{4FE53094-A619-4F13-81D2-5D4784ADAB32}" presName="bgRect" presStyleLbl="bgShp" presStyleIdx="2" presStyleCnt="3"/>
      <dgm:spPr/>
    </dgm:pt>
    <dgm:pt modelId="{69F974FF-4113-4C45-B97D-BABCB4F60B2A}" type="pres">
      <dgm:prSet presAssocID="{4FE53094-A619-4F13-81D2-5D4784ADAB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NA"/>
        </a:ext>
      </dgm:extLst>
    </dgm:pt>
    <dgm:pt modelId="{902200C8-B90C-4F51-B1DC-108D8102EB72}" type="pres">
      <dgm:prSet presAssocID="{4FE53094-A619-4F13-81D2-5D4784ADAB32}" presName="spaceRect" presStyleCnt="0"/>
      <dgm:spPr/>
    </dgm:pt>
    <dgm:pt modelId="{A9391812-8FD4-4D00-AF59-A6CE5887BC6D}" type="pres">
      <dgm:prSet presAssocID="{4FE53094-A619-4F13-81D2-5D4784ADAB32}" presName="parTx" presStyleLbl="revTx" presStyleIdx="3" presStyleCnt="4">
        <dgm:presLayoutVars>
          <dgm:chMax val="0"/>
          <dgm:chPref val="0"/>
        </dgm:presLayoutVars>
      </dgm:prSet>
      <dgm:spPr/>
    </dgm:pt>
  </dgm:ptLst>
  <dgm:cxnLst>
    <dgm:cxn modelId="{CCC81602-B818-4F05-8D4A-9C4819044BE6}" srcId="{FC1E38F3-E3EC-4A5F-8698-91F095AD362D}" destId="{81754519-C84E-4918-A97A-A2F567404937}" srcOrd="1" destOrd="0" parTransId="{E2FDF24A-5CD3-41B3-A505-D05BA426356B}" sibTransId="{3D97CE0B-EC6B-4CF5-83FD-A19A39D8CDF3}"/>
    <dgm:cxn modelId="{8090CF1E-7362-4F29-981C-8BDD60C48C34}" type="presOf" srcId="{FC1E38F3-E3EC-4A5F-8698-91F095AD362D}" destId="{F3D4EA28-D5DA-4350-B2E4-81F9E4041CF5}" srcOrd="0" destOrd="0" presId="urn:microsoft.com/office/officeart/2018/2/layout/IconVerticalSolidList"/>
    <dgm:cxn modelId="{013FEA61-03A6-414E-827A-7FF9AC6A39F1}" srcId="{FC1E38F3-E3EC-4A5F-8698-91F095AD362D}" destId="{4FE53094-A619-4F13-81D2-5D4784ADAB32}" srcOrd="2" destOrd="0" parTransId="{EA46FCBB-6E23-4258-84E8-E65A49B198E2}" sibTransId="{FE62125A-4A2B-4973-A18B-542324F80EE0}"/>
    <dgm:cxn modelId="{5A361062-DBCD-4E75-95CB-101CA195ED6C}" type="presOf" srcId="{81754519-C84E-4918-A97A-A2F567404937}" destId="{2C9C4A16-036E-4391-8B59-75E4A8EED1FF}" srcOrd="0" destOrd="0" presId="urn:microsoft.com/office/officeart/2018/2/layout/IconVerticalSolidList"/>
    <dgm:cxn modelId="{2CB0B964-681D-4569-A14B-90B92D679F94}" srcId="{FC1E38F3-E3EC-4A5F-8698-91F095AD362D}" destId="{7532D7BE-1CC3-4A2D-80E8-927F66B8055D}" srcOrd="0" destOrd="0" parTransId="{FEF304A6-1A9C-43A1-AE76-FCBD7910C0A5}" sibTransId="{766C4015-F9EA-4A5C-BF20-DB9D85E0A1C0}"/>
    <dgm:cxn modelId="{78A6B46B-4A8D-4228-A751-50ECFAD9CABD}" srcId="{81754519-C84E-4918-A97A-A2F567404937}" destId="{6718064E-F96B-4EAD-B806-7532FEA4DECD}" srcOrd="0" destOrd="0" parTransId="{05A8B1E2-AC1A-4B8B-B8FB-CD82F7CE87E4}" sibTransId="{C8C8119A-BBD9-4A35-A0EE-3D344B51E503}"/>
    <dgm:cxn modelId="{DD7EF974-1AA1-474F-A381-291E267469CF}" type="presOf" srcId="{4FE53094-A619-4F13-81D2-5D4784ADAB32}" destId="{A9391812-8FD4-4D00-AF59-A6CE5887BC6D}" srcOrd="0" destOrd="0" presId="urn:microsoft.com/office/officeart/2018/2/layout/IconVerticalSolidList"/>
    <dgm:cxn modelId="{67895779-4BA4-4112-A7A7-F13310B69606}" type="presOf" srcId="{7532D7BE-1CC3-4A2D-80E8-927F66B8055D}" destId="{5F688887-3CFB-4C47-A41A-AD5EC9D87D27}" srcOrd="0" destOrd="0" presId="urn:microsoft.com/office/officeart/2018/2/layout/IconVerticalSolidList"/>
    <dgm:cxn modelId="{9BB13CC5-89FB-467C-811A-FE6A3C04C4C3}" type="presOf" srcId="{6718064E-F96B-4EAD-B806-7532FEA4DECD}" destId="{DA6E2046-72BC-427D-A448-52F971B2D26D}" srcOrd="0" destOrd="0" presId="urn:microsoft.com/office/officeart/2018/2/layout/IconVerticalSolidList"/>
    <dgm:cxn modelId="{ABEABBD3-5465-446B-9CE9-6C625932A96B}" type="presParOf" srcId="{F3D4EA28-D5DA-4350-B2E4-81F9E4041CF5}" destId="{86C4E8D4-28C3-49E6-88E3-8408376C2B99}" srcOrd="0" destOrd="0" presId="urn:microsoft.com/office/officeart/2018/2/layout/IconVerticalSolidList"/>
    <dgm:cxn modelId="{D322B853-C5C4-4A52-B896-A07EA9767DFE}" type="presParOf" srcId="{86C4E8D4-28C3-49E6-88E3-8408376C2B99}" destId="{555762BE-8310-4DBD-93FC-29AD7C8EEAF9}" srcOrd="0" destOrd="0" presId="urn:microsoft.com/office/officeart/2018/2/layout/IconVerticalSolidList"/>
    <dgm:cxn modelId="{3B792AE9-633A-404D-8401-B58600AA38F6}" type="presParOf" srcId="{86C4E8D4-28C3-49E6-88E3-8408376C2B99}" destId="{EDD84D9E-FD65-426F-BB0F-43F19908E0A7}" srcOrd="1" destOrd="0" presId="urn:microsoft.com/office/officeart/2018/2/layout/IconVerticalSolidList"/>
    <dgm:cxn modelId="{3BCEB1FF-80EC-41CE-A85E-B406F57DEE80}" type="presParOf" srcId="{86C4E8D4-28C3-49E6-88E3-8408376C2B99}" destId="{138798EB-7CFC-4957-9441-DAE1B6196D35}" srcOrd="2" destOrd="0" presId="urn:microsoft.com/office/officeart/2018/2/layout/IconVerticalSolidList"/>
    <dgm:cxn modelId="{D6BFD318-9A8B-4D63-BA2A-C5723F6923CB}" type="presParOf" srcId="{86C4E8D4-28C3-49E6-88E3-8408376C2B99}" destId="{5F688887-3CFB-4C47-A41A-AD5EC9D87D27}" srcOrd="3" destOrd="0" presId="urn:microsoft.com/office/officeart/2018/2/layout/IconVerticalSolidList"/>
    <dgm:cxn modelId="{C2751253-A65F-49FB-89C0-F161162A938F}" type="presParOf" srcId="{F3D4EA28-D5DA-4350-B2E4-81F9E4041CF5}" destId="{101779A4-7952-4D8E-AC7F-1AA3B1FFC88A}" srcOrd="1" destOrd="0" presId="urn:microsoft.com/office/officeart/2018/2/layout/IconVerticalSolidList"/>
    <dgm:cxn modelId="{5DA213D8-B96F-4A94-98FE-1D4345281A46}" type="presParOf" srcId="{F3D4EA28-D5DA-4350-B2E4-81F9E4041CF5}" destId="{49419CDA-BD0C-4E7B-A8BF-B09CA957966F}" srcOrd="2" destOrd="0" presId="urn:microsoft.com/office/officeart/2018/2/layout/IconVerticalSolidList"/>
    <dgm:cxn modelId="{39673967-A46F-418C-A74E-3C31DDCB4368}" type="presParOf" srcId="{49419CDA-BD0C-4E7B-A8BF-B09CA957966F}" destId="{76C4FE31-8317-489F-8FAE-7BEA31D5FDAD}" srcOrd="0" destOrd="0" presId="urn:microsoft.com/office/officeart/2018/2/layout/IconVerticalSolidList"/>
    <dgm:cxn modelId="{F0A61A8A-52A0-4E7A-81BD-3B0471F2CF8D}" type="presParOf" srcId="{49419CDA-BD0C-4E7B-A8BF-B09CA957966F}" destId="{2CD535C3-80B4-4768-AA2B-6474FA12ECE9}" srcOrd="1" destOrd="0" presId="urn:microsoft.com/office/officeart/2018/2/layout/IconVerticalSolidList"/>
    <dgm:cxn modelId="{28E58C0B-011B-4708-9E4C-A115527ECDF3}" type="presParOf" srcId="{49419CDA-BD0C-4E7B-A8BF-B09CA957966F}" destId="{7DBFB37D-1B0E-4071-874E-727D13DA395A}" srcOrd="2" destOrd="0" presId="urn:microsoft.com/office/officeart/2018/2/layout/IconVerticalSolidList"/>
    <dgm:cxn modelId="{6CD61AD1-0B63-4B08-B8F4-F24E15407D50}" type="presParOf" srcId="{49419CDA-BD0C-4E7B-A8BF-B09CA957966F}" destId="{2C9C4A16-036E-4391-8B59-75E4A8EED1FF}" srcOrd="3" destOrd="0" presId="urn:microsoft.com/office/officeart/2018/2/layout/IconVerticalSolidList"/>
    <dgm:cxn modelId="{B5CAEBF7-40A5-476E-9554-2FE561D77D1E}" type="presParOf" srcId="{49419CDA-BD0C-4E7B-A8BF-B09CA957966F}" destId="{DA6E2046-72BC-427D-A448-52F971B2D26D}" srcOrd="4" destOrd="0" presId="urn:microsoft.com/office/officeart/2018/2/layout/IconVerticalSolidList"/>
    <dgm:cxn modelId="{464DB24A-6093-462A-B041-9414C4CF400B}" type="presParOf" srcId="{F3D4EA28-D5DA-4350-B2E4-81F9E4041CF5}" destId="{D8F3A581-DB4D-411E-9CA8-E083EC2FED35}" srcOrd="3" destOrd="0" presId="urn:microsoft.com/office/officeart/2018/2/layout/IconVerticalSolidList"/>
    <dgm:cxn modelId="{1CEB7DF6-ABEB-4B06-AF9F-214D7A76AC13}" type="presParOf" srcId="{F3D4EA28-D5DA-4350-B2E4-81F9E4041CF5}" destId="{192FF1EF-926F-441B-BDF0-A19B8FDD1525}" srcOrd="4" destOrd="0" presId="urn:microsoft.com/office/officeart/2018/2/layout/IconVerticalSolidList"/>
    <dgm:cxn modelId="{A69DDA71-1744-4241-9939-6388BBC111F5}" type="presParOf" srcId="{192FF1EF-926F-441B-BDF0-A19B8FDD1525}" destId="{AF4933E5-FF14-4623-9220-5F58E396E2CB}" srcOrd="0" destOrd="0" presId="urn:microsoft.com/office/officeart/2018/2/layout/IconVerticalSolidList"/>
    <dgm:cxn modelId="{72D9E07D-3938-4DD7-8580-9F995F2CA1E0}" type="presParOf" srcId="{192FF1EF-926F-441B-BDF0-A19B8FDD1525}" destId="{69F974FF-4113-4C45-B97D-BABCB4F60B2A}" srcOrd="1" destOrd="0" presId="urn:microsoft.com/office/officeart/2018/2/layout/IconVerticalSolidList"/>
    <dgm:cxn modelId="{8373B719-4EB5-46AA-B7B6-CCE26E98A1BE}" type="presParOf" srcId="{192FF1EF-926F-441B-BDF0-A19B8FDD1525}" destId="{902200C8-B90C-4F51-B1DC-108D8102EB72}" srcOrd="2" destOrd="0" presId="urn:microsoft.com/office/officeart/2018/2/layout/IconVerticalSolidList"/>
    <dgm:cxn modelId="{93C3F9F7-1680-4E5F-AF2D-06E4B9E39569}" type="presParOf" srcId="{192FF1EF-926F-441B-BDF0-A19B8FDD1525}" destId="{A9391812-8FD4-4D00-AF59-A6CE5887BC6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D82DB15-58F3-40D7-B2C6-903FADC18CB1}" type="doc">
      <dgm:prSet loTypeId="urn:microsoft.com/office/officeart/2005/8/layout/arrow5" loCatId="process" qsTypeId="urn:microsoft.com/office/officeart/2005/8/quickstyle/simple1" qsCatId="simple" csTypeId="urn:microsoft.com/office/officeart/2005/8/colors/colorful1" csCatId="colorful" phldr="1"/>
      <dgm:spPr/>
      <dgm:t>
        <a:bodyPr/>
        <a:lstStyle/>
        <a:p>
          <a:endParaRPr lang="en-GB"/>
        </a:p>
      </dgm:t>
    </dgm:pt>
    <dgm:pt modelId="{8140F211-561A-4E90-9452-A3FE67FB0415}">
      <dgm:prSet phldrT="[Text]" custT="1"/>
      <dgm:spPr/>
      <dgm:t>
        <a:bodyPr/>
        <a:lstStyle/>
        <a:p>
          <a:r>
            <a:rPr lang="en-GB" sz="3200" dirty="0"/>
            <a:t>evidence shows that drug treatments increase the level of serotonin in the brain (e.g. selective serotonin reuptake inhibitors known as SSRIs) and help to reduce the symptoms of OCD</a:t>
          </a:r>
        </a:p>
      </dgm:t>
    </dgm:pt>
    <dgm:pt modelId="{23A8622A-2EAC-4AB0-AB0D-63D077FA4442}" type="parTrans" cxnId="{6891BA92-2C3C-4BF5-BA5E-8F453E92B61B}">
      <dgm:prSet/>
      <dgm:spPr/>
      <dgm:t>
        <a:bodyPr/>
        <a:lstStyle/>
        <a:p>
          <a:endParaRPr lang="en-GB"/>
        </a:p>
      </dgm:t>
    </dgm:pt>
    <dgm:pt modelId="{795B68C1-C815-497D-AFD9-87AF8EC946BB}" type="sibTrans" cxnId="{6891BA92-2C3C-4BF5-BA5E-8F453E92B61B}">
      <dgm:prSet/>
      <dgm:spPr/>
      <dgm:t>
        <a:bodyPr/>
        <a:lstStyle/>
        <a:p>
          <a:endParaRPr lang="en-GB"/>
        </a:p>
      </dgm:t>
    </dgm:pt>
    <dgm:pt modelId="{8685891D-4629-43C7-8F4F-0BD36C61B251}">
      <dgm:prSet phldrT="[Text]" custT="1"/>
      <dgm:spPr/>
      <dgm:t>
        <a:bodyPr/>
        <a:lstStyle/>
        <a:p>
          <a:r>
            <a:rPr lang="en-GB" sz="3200" dirty="0"/>
            <a:t>Having OCD could lead to reduced serotonin level (effect not the cause) </a:t>
          </a:r>
        </a:p>
      </dgm:t>
    </dgm:pt>
    <dgm:pt modelId="{E61E6A5D-A1AB-4F5F-9193-5915008B23F7}" type="parTrans" cxnId="{520CDE7B-0C17-48AD-9AC4-1ED0E9689A77}">
      <dgm:prSet/>
      <dgm:spPr/>
      <dgm:t>
        <a:bodyPr/>
        <a:lstStyle/>
        <a:p>
          <a:endParaRPr lang="en-GB"/>
        </a:p>
      </dgm:t>
    </dgm:pt>
    <dgm:pt modelId="{1C75F002-E90C-4D10-9180-E056D63806DC}" type="sibTrans" cxnId="{520CDE7B-0C17-48AD-9AC4-1ED0E9689A77}">
      <dgm:prSet/>
      <dgm:spPr/>
      <dgm:t>
        <a:bodyPr/>
        <a:lstStyle/>
        <a:p>
          <a:endParaRPr lang="en-GB"/>
        </a:p>
      </dgm:t>
    </dgm:pt>
    <dgm:pt modelId="{893D54F2-E0F4-4FDD-B5A3-2CDADC671850}">
      <dgm:prSet custT="1"/>
      <dgm:spPr/>
      <dgm:t>
        <a:bodyPr/>
        <a:lstStyle/>
        <a:p>
          <a:r>
            <a:rPr lang="en-GB" sz="2800" dirty="0"/>
            <a:t>Drug treatments do not work for everyone with OCD</a:t>
          </a:r>
        </a:p>
      </dgm:t>
    </dgm:pt>
    <dgm:pt modelId="{5C53C986-AD9C-49F4-90FC-11DF563AD547}" type="parTrans" cxnId="{9F5FFA88-8EA4-4CDF-8748-80CCAC980B9A}">
      <dgm:prSet/>
      <dgm:spPr/>
      <dgm:t>
        <a:bodyPr/>
        <a:lstStyle/>
        <a:p>
          <a:endParaRPr lang="en-GB"/>
        </a:p>
      </dgm:t>
    </dgm:pt>
    <dgm:pt modelId="{4E4DAB9A-4F34-4E70-8E20-699EDE9593EA}" type="sibTrans" cxnId="{9F5FFA88-8EA4-4CDF-8748-80CCAC980B9A}">
      <dgm:prSet/>
      <dgm:spPr/>
      <dgm:t>
        <a:bodyPr/>
        <a:lstStyle/>
        <a:p>
          <a:endParaRPr lang="en-GB"/>
        </a:p>
      </dgm:t>
    </dgm:pt>
    <dgm:pt modelId="{2CAA5341-FC3B-4330-926E-0A19E1046EA8}" type="pres">
      <dgm:prSet presAssocID="{9D82DB15-58F3-40D7-B2C6-903FADC18CB1}" presName="diagram" presStyleCnt="0">
        <dgm:presLayoutVars>
          <dgm:dir/>
          <dgm:resizeHandles val="exact"/>
        </dgm:presLayoutVars>
      </dgm:prSet>
      <dgm:spPr/>
    </dgm:pt>
    <dgm:pt modelId="{F57F4FED-505D-4027-9EA8-F27126390DF7}" type="pres">
      <dgm:prSet presAssocID="{8140F211-561A-4E90-9452-A3FE67FB0415}" presName="arrow" presStyleLbl="node1" presStyleIdx="0" presStyleCnt="2" custScaleX="150939" custScaleY="107331">
        <dgm:presLayoutVars>
          <dgm:bulletEnabled val="1"/>
        </dgm:presLayoutVars>
      </dgm:prSet>
      <dgm:spPr/>
    </dgm:pt>
    <dgm:pt modelId="{EC9F47A8-1766-4895-8246-28F097D08C65}" type="pres">
      <dgm:prSet presAssocID="{8685891D-4629-43C7-8F4F-0BD36C61B251}" presName="arrow" presStyleLbl="node1" presStyleIdx="1" presStyleCnt="2" custScaleX="129343" custScaleY="107331" custRadScaleRad="100128" custRadScaleInc="1610">
        <dgm:presLayoutVars>
          <dgm:bulletEnabled val="1"/>
        </dgm:presLayoutVars>
      </dgm:prSet>
      <dgm:spPr/>
    </dgm:pt>
  </dgm:ptLst>
  <dgm:cxnLst>
    <dgm:cxn modelId="{C2712326-2C08-409B-ABFC-A839B29762B8}" type="presOf" srcId="{9D82DB15-58F3-40D7-B2C6-903FADC18CB1}" destId="{2CAA5341-FC3B-4330-926E-0A19E1046EA8}" srcOrd="0" destOrd="0" presId="urn:microsoft.com/office/officeart/2005/8/layout/arrow5"/>
    <dgm:cxn modelId="{520CDE7B-0C17-48AD-9AC4-1ED0E9689A77}" srcId="{9D82DB15-58F3-40D7-B2C6-903FADC18CB1}" destId="{8685891D-4629-43C7-8F4F-0BD36C61B251}" srcOrd="1" destOrd="0" parTransId="{E61E6A5D-A1AB-4F5F-9193-5915008B23F7}" sibTransId="{1C75F002-E90C-4D10-9180-E056D63806DC}"/>
    <dgm:cxn modelId="{9F5FFA88-8EA4-4CDF-8748-80CCAC980B9A}" srcId="{8685891D-4629-43C7-8F4F-0BD36C61B251}" destId="{893D54F2-E0F4-4FDD-B5A3-2CDADC671850}" srcOrd="0" destOrd="0" parTransId="{5C53C986-AD9C-49F4-90FC-11DF563AD547}" sibTransId="{4E4DAB9A-4F34-4E70-8E20-699EDE9593EA}"/>
    <dgm:cxn modelId="{591ED88A-F53C-4A44-9563-5405FB9D4ABA}" type="presOf" srcId="{8140F211-561A-4E90-9452-A3FE67FB0415}" destId="{F57F4FED-505D-4027-9EA8-F27126390DF7}" srcOrd="0" destOrd="0" presId="urn:microsoft.com/office/officeart/2005/8/layout/arrow5"/>
    <dgm:cxn modelId="{6891BA92-2C3C-4BF5-BA5E-8F453E92B61B}" srcId="{9D82DB15-58F3-40D7-B2C6-903FADC18CB1}" destId="{8140F211-561A-4E90-9452-A3FE67FB0415}" srcOrd="0" destOrd="0" parTransId="{23A8622A-2EAC-4AB0-AB0D-63D077FA4442}" sibTransId="{795B68C1-C815-497D-AFD9-87AF8EC946BB}"/>
    <dgm:cxn modelId="{E3AE45A3-4D29-483C-9EAA-6496542D5112}" type="presOf" srcId="{8685891D-4629-43C7-8F4F-0BD36C61B251}" destId="{EC9F47A8-1766-4895-8246-28F097D08C65}" srcOrd="0" destOrd="0" presId="urn:microsoft.com/office/officeart/2005/8/layout/arrow5"/>
    <dgm:cxn modelId="{05EEFFB2-D5E7-4F5D-9646-1083EF5CF9DB}" type="presOf" srcId="{893D54F2-E0F4-4FDD-B5A3-2CDADC671850}" destId="{EC9F47A8-1766-4895-8246-28F097D08C65}" srcOrd="0" destOrd="1" presId="urn:microsoft.com/office/officeart/2005/8/layout/arrow5"/>
    <dgm:cxn modelId="{01FE722A-6C6E-4C7D-A1F2-86643CA8C15B}" type="presParOf" srcId="{2CAA5341-FC3B-4330-926E-0A19E1046EA8}" destId="{F57F4FED-505D-4027-9EA8-F27126390DF7}" srcOrd="0" destOrd="0" presId="urn:microsoft.com/office/officeart/2005/8/layout/arrow5"/>
    <dgm:cxn modelId="{20DE27A7-83E4-4CCE-BFA0-D17A6A08F03E}" type="presParOf" srcId="{2CAA5341-FC3B-4330-926E-0A19E1046EA8}" destId="{EC9F47A8-1766-4895-8246-28F097D08C65}" srcOrd="1" destOrd="0" presId="urn:microsoft.com/office/officeart/2005/8/layout/arrow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4F4F730-9A33-41A9-9F30-03151A42AB7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5543ABC-53D5-491B-8102-D4B07049A6DC}">
      <dgm:prSet/>
      <dgm:spPr/>
      <dgm:t>
        <a:bodyPr/>
        <a:lstStyle/>
        <a:p>
          <a:pPr>
            <a:defRPr cap="all"/>
          </a:pPr>
          <a:r>
            <a:rPr lang="en-GB"/>
            <a:t>Family accommodation</a:t>
          </a:r>
          <a:endParaRPr lang="en-US"/>
        </a:p>
      </dgm:t>
    </dgm:pt>
    <dgm:pt modelId="{73A7B736-DCE0-4FED-A072-49E97BCB7087}" type="parTrans" cxnId="{B8626C65-7F77-4CF6-B0DF-1995EE6A6751}">
      <dgm:prSet/>
      <dgm:spPr/>
      <dgm:t>
        <a:bodyPr/>
        <a:lstStyle/>
        <a:p>
          <a:endParaRPr lang="en-US"/>
        </a:p>
      </dgm:t>
    </dgm:pt>
    <dgm:pt modelId="{9220F92B-D47D-4F27-8BB0-4CA320472651}" type="sibTrans" cxnId="{B8626C65-7F77-4CF6-B0DF-1995EE6A6751}">
      <dgm:prSet/>
      <dgm:spPr/>
      <dgm:t>
        <a:bodyPr/>
        <a:lstStyle/>
        <a:p>
          <a:endParaRPr lang="en-US"/>
        </a:p>
      </dgm:t>
    </dgm:pt>
    <dgm:pt modelId="{8CCFA800-FEA1-41A8-85EC-310D0339F178}">
      <dgm:prSet/>
      <dgm:spPr/>
      <dgm:t>
        <a:bodyPr/>
        <a:lstStyle/>
        <a:p>
          <a:pPr>
            <a:defRPr cap="all"/>
          </a:pPr>
          <a:r>
            <a:rPr lang="en-GB"/>
            <a:t>Social learning</a:t>
          </a:r>
          <a:endParaRPr lang="en-US"/>
        </a:p>
      </dgm:t>
    </dgm:pt>
    <dgm:pt modelId="{040A31E4-120D-493D-ACCB-5237B090487F}" type="parTrans" cxnId="{83F3B670-346E-4230-B42F-1236FA799A4B}">
      <dgm:prSet/>
      <dgm:spPr/>
      <dgm:t>
        <a:bodyPr/>
        <a:lstStyle/>
        <a:p>
          <a:endParaRPr lang="en-US"/>
        </a:p>
      </dgm:t>
    </dgm:pt>
    <dgm:pt modelId="{003F175F-6379-44D3-9BC4-CA2C663B67C2}" type="sibTrans" cxnId="{83F3B670-346E-4230-B42F-1236FA799A4B}">
      <dgm:prSet/>
      <dgm:spPr/>
      <dgm:t>
        <a:bodyPr/>
        <a:lstStyle/>
        <a:p>
          <a:endParaRPr lang="en-US"/>
        </a:p>
      </dgm:t>
    </dgm:pt>
    <dgm:pt modelId="{4D2F27C5-1FFF-4986-A59A-F1E5E7A2D0E3}">
      <dgm:prSet/>
      <dgm:spPr/>
      <dgm:t>
        <a:bodyPr/>
        <a:lstStyle/>
        <a:p>
          <a:pPr>
            <a:defRPr cap="all"/>
          </a:pPr>
          <a:r>
            <a:rPr lang="en-GB"/>
            <a:t>Cultural norms around purity, morality</a:t>
          </a:r>
          <a:br>
            <a:rPr lang="en-GB"/>
          </a:br>
          <a:r>
            <a:rPr lang="en-GB" i="1"/>
            <a:t>(Williams et al., 2021)</a:t>
          </a:r>
          <a:endParaRPr lang="en-US"/>
        </a:p>
      </dgm:t>
    </dgm:pt>
    <dgm:pt modelId="{40705DD4-9A50-4BE4-8070-6B95607C4609}" type="parTrans" cxnId="{28049349-FFFC-443F-A1B5-8AC3330FC150}">
      <dgm:prSet/>
      <dgm:spPr/>
      <dgm:t>
        <a:bodyPr/>
        <a:lstStyle/>
        <a:p>
          <a:endParaRPr lang="en-US"/>
        </a:p>
      </dgm:t>
    </dgm:pt>
    <dgm:pt modelId="{EC24F589-2535-4F2C-93A0-897259FE5033}" type="sibTrans" cxnId="{28049349-FFFC-443F-A1B5-8AC3330FC150}">
      <dgm:prSet/>
      <dgm:spPr/>
      <dgm:t>
        <a:bodyPr/>
        <a:lstStyle/>
        <a:p>
          <a:endParaRPr lang="en-US"/>
        </a:p>
      </dgm:t>
    </dgm:pt>
    <dgm:pt modelId="{3B6AEE7D-415D-472B-8CF8-9AF88AD07DAF}" type="pres">
      <dgm:prSet presAssocID="{84F4F730-9A33-41A9-9F30-03151A42AB70}" presName="root" presStyleCnt="0">
        <dgm:presLayoutVars>
          <dgm:dir/>
          <dgm:resizeHandles val="exact"/>
        </dgm:presLayoutVars>
      </dgm:prSet>
      <dgm:spPr/>
    </dgm:pt>
    <dgm:pt modelId="{87647C1D-005C-47D3-9CCF-2B89AA90F927}" type="pres">
      <dgm:prSet presAssocID="{A5543ABC-53D5-491B-8102-D4B07049A6DC}" presName="compNode" presStyleCnt="0"/>
      <dgm:spPr/>
    </dgm:pt>
    <dgm:pt modelId="{4FC448F8-ECBD-4D93-BE0A-F35B54CB824E}" type="pres">
      <dgm:prSet presAssocID="{A5543ABC-53D5-491B-8102-D4B07049A6DC}" presName="iconBgRect" presStyleLbl="bgShp" presStyleIdx="0" presStyleCnt="3"/>
      <dgm:spPr/>
    </dgm:pt>
    <dgm:pt modelId="{793771C5-41B1-4C90-8228-91ABFEB16227}" type="pres">
      <dgm:prSet presAssocID="{A5543ABC-53D5-491B-8102-D4B07049A6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me"/>
        </a:ext>
      </dgm:extLst>
    </dgm:pt>
    <dgm:pt modelId="{8C4ECBF0-735C-45A4-98BF-54CAA891E4E7}" type="pres">
      <dgm:prSet presAssocID="{A5543ABC-53D5-491B-8102-D4B07049A6DC}" presName="spaceRect" presStyleCnt="0"/>
      <dgm:spPr/>
    </dgm:pt>
    <dgm:pt modelId="{17E110D2-9D8D-46AD-AD18-167FF9D596BF}" type="pres">
      <dgm:prSet presAssocID="{A5543ABC-53D5-491B-8102-D4B07049A6DC}" presName="textRect" presStyleLbl="revTx" presStyleIdx="0" presStyleCnt="3">
        <dgm:presLayoutVars>
          <dgm:chMax val="1"/>
          <dgm:chPref val="1"/>
        </dgm:presLayoutVars>
      </dgm:prSet>
      <dgm:spPr/>
    </dgm:pt>
    <dgm:pt modelId="{8EBFD220-602A-44C0-84FA-F3DF9DCAFEE1}" type="pres">
      <dgm:prSet presAssocID="{9220F92B-D47D-4F27-8BB0-4CA320472651}" presName="sibTrans" presStyleCnt="0"/>
      <dgm:spPr/>
    </dgm:pt>
    <dgm:pt modelId="{DF3F6EAE-D580-45A5-BA49-CEA87A7A9B78}" type="pres">
      <dgm:prSet presAssocID="{8CCFA800-FEA1-41A8-85EC-310D0339F178}" presName="compNode" presStyleCnt="0"/>
      <dgm:spPr/>
    </dgm:pt>
    <dgm:pt modelId="{9A7AF141-CD88-4DEF-AE40-BA2D3D4ADA68}" type="pres">
      <dgm:prSet presAssocID="{8CCFA800-FEA1-41A8-85EC-310D0339F178}" presName="iconBgRect" presStyleLbl="bgShp" presStyleIdx="1" presStyleCnt="3"/>
      <dgm:spPr/>
    </dgm:pt>
    <dgm:pt modelId="{22ADDB6F-B0E2-4879-815B-CC06ACBBDE9F}" type="pres">
      <dgm:prSet presAssocID="{8CCFA800-FEA1-41A8-85EC-310D0339F1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E3B3107-2159-4308-A40E-53F32E2495B7}" type="pres">
      <dgm:prSet presAssocID="{8CCFA800-FEA1-41A8-85EC-310D0339F178}" presName="spaceRect" presStyleCnt="0"/>
      <dgm:spPr/>
    </dgm:pt>
    <dgm:pt modelId="{ACDACF3F-A042-48A0-A1B3-D9BF6DAEEC73}" type="pres">
      <dgm:prSet presAssocID="{8CCFA800-FEA1-41A8-85EC-310D0339F178}" presName="textRect" presStyleLbl="revTx" presStyleIdx="1" presStyleCnt="3">
        <dgm:presLayoutVars>
          <dgm:chMax val="1"/>
          <dgm:chPref val="1"/>
        </dgm:presLayoutVars>
      </dgm:prSet>
      <dgm:spPr/>
    </dgm:pt>
    <dgm:pt modelId="{F6435A0B-B768-42F6-BE75-382E10857165}" type="pres">
      <dgm:prSet presAssocID="{003F175F-6379-44D3-9BC4-CA2C663B67C2}" presName="sibTrans" presStyleCnt="0"/>
      <dgm:spPr/>
    </dgm:pt>
    <dgm:pt modelId="{BC827D9E-DEC8-4F39-A8A4-1205A1020793}" type="pres">
      <dgm:prSet presAssocID="{4D2F27C5-1FFF-4986-A59A-F1E5E7A2D0E3}" presName="compNode" presStyleCnt="0"/>
      <dgm:spPr/>
    </dgm:pt>
    <dgm:pt modelId="{5143A14D-4476-4D94-A029-7180F2AE58E8}" type="pres">
      <dgm:prSet presAssocID="{4D2F27C5-1FFF-4986-A59A-F1E5E7A2D0E3}" presName="iconBgRect" presStyleLbl="bgShp" presStyleIdx="2" presStyleCnt="3"/>
      <dgm:spPr/>
    </dgm:pt>
    <dgm:pt modelId="{9F65ECBB-FF81-4606-8FD6-657B6EA58299}" type="pres">
      <dgm:prSet presAssocID="{4D2F27C5-1FFF-4986-A59A-F1E5E7A2D0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A91C0A68-9134-4798-A85F-B69F32717DA3}" type="pres">
      <dgm:prSet presAssocID="{4D2F27C5-1FFF-4986-A59A-F1E5E7A2D0E3}" presName="spaceRect" presStyleCnt="0"/>
      <dgm:spPr/>
    </dgm:pt>
    <dgm:pt modelId="{037009B2-60A1-478D-89C9-665D9E539442}" type="pres">
      <dgm:prSet presAssocID="{4D2F27C5-1FFF-4986-A59A-F1E5E7A2D0E3}" presName="textRect" presStyleLbl="revTx" presStyleIdx="2" presStyleCnt="3">
        <dgm:presLayoutVars>
          <dgm:chMax val="1"/>
          <dgm:chPref val="1"/>
        </dgm:presLayoutVars>
      </dgm:prSet>
      <dgm:spPr/>
    </dgm:pt>
  </dgm:ptLst>
  <dgm:cxnLst>
    <dgm:cxn modelId="{0E4F0E19-1FFD-401C-A54F-44FCE9ABC248}" type="presOf" srcId="{84F4F730-9A33-41A9-9F30-03151A42AB70}" destId="{3B6AEE7D-415D-472B-8CF8-9AF88AD07DAF}" srcOrd="0" destOrd="0" presId="urn:microsoft.com/office/officeart/2018/5/layout/IconCircleLabelList"/>
    <dgm:cxn modelId="{8B5ABD23-460B-4A7E-B001-9127D36E0916}" type="presOf" srcId="{A5543ABC-53D5-491B-8102-D4B07049A6DC}" destId="{17E110D2-9D8D-46AD-AD18-167FF9D596BF}" srcOrd="0" destOrd="0" presId="urn:microsoft.com/office/officeart/2018/5/layout/IconCircleLabelList"/>
    <dgm:cxn modelId="{419CA12F-4910-4512-924F-18D34DAF82B7}" type="presOf" srcId="{8CCFA800-FEA1-41A8-85EC-310D0339F178}" destId="{ACDACF3F-A042-48A0-A1B3-D9BF6DAEEC73}" srcOrd="0" destOrd="0" presId="urn:microsoft.com/office/officeart/2018/5/layout/IconCircleLabelList"/>
    <dgm:cxn modelId="{B8626C65-7F77-4CF6-B0DF-1995EE6A6751}" srcId="{84F4F730-9A33-41A9-9F30-03151A42AB70}" destId="{A5543ABC-53D5-491B-8102-D4B07049A6DC}" srcOrd="0" destOrd="0" parTransId="{73A7B736-DCE0-4FED-A072-49E97BCB7087}" sibTransId="{9220F92B-D47D-4F27-8BB0-4CA320472651}"/>
    <dgm:cxn modelId="{28049349-FFFC-443F-A1B5-8AC3330FC150}" srcId="{84F4F730-9A33-41A9-9F30-03151A42AB70}" destId="{4D2F27C5-1FFF-4986-A59A-F1E5E7A2D0E3}" srcOrd="2" destOrd="0" parTransId="{40705DD4-9A50-4BE4-8070-6B95607C4609}" sibTransId="{EC24F589-2535-4F2C-93A0-897259FE5033}"/>
    <dgm:cxn modelId="{83F3B670-346E-4230-B42F-1236FA799A4B}" srcId="{84F4F730-9A33-41A9-9F30-03151A42AB70}" destId="{8CCFA800-FEA1-41A8-85EC-310D0339F178}" srcOrd="1" destOrd="0" parTransId="{040A31E4-120D-493D-ACCB-5237B090487F}" sibTransId="{003F175F-6379-44D3-9BC4-CA2C663B67C2}"/>
    <dgm:cxn modelId="{AEC99BB3-3DAC-4391-A783-B34A3F831A55}" type="presOf" srcId="{4D2F27C5-1FFF-4986-A59A-F1E5E7A2D0E3}" destId="{037009B2-60A1-478D-89C9-665D9E539442}" srcOrd="0" destOrd="0" presId="urn:microsoft.com/office/officeart/2018/5/layout/IconCircleLabelList"/>
    <dgm:cxn modelId="{62A5FE9E-8806-4F5E-8FBA-259EEA524491}" type="presParOf" srcId="{3B6AEE7D-415D-472B-8CF8-9AF88AD07DAF}" destId="{87647C1D-005C-47D3-9CCF-2B89AA90F927}" srcOrd="0" destOrd="0" presId="urn:microsoft.com/office/officeart/2018/5/layout/IconCircleLabelList"/>
    <dgm:cxn modelId="{A80B6658-86F4-4731-801E-F5DA30D6C5E1}" type="presParOf" srcId="{87647C1D-005C-47D3-9CCF-2B89AA90F927}" destId="{4FC448F8-ECBD-4D93-BE0A-F35B54CB824E}" srcOrd="0" destOrd="0" presId="urn:microsoft.com/office/officeart/2018/5/layout/IconCircleLabelList"/>
    <dgm:cxn modelId="{3301A190-4BA9-4682-8F50-7449658DCBAE}" type="presParOf" srcId="{87647C1D-005C-47D3-9CCF-2B89AA90F927}" destId="{793771C5-41B1-4C90-8228-91ABFEB16227}" srcOrd="1" destOrd="0" presId="urn:microsoft.com/office/officeart/2018/5/layout/IconCircleLabelList"/>
    <dgm:cxn modelId="{644643EC-4070-4842-830F-4F65ACE0AD9D}" type="presParOf" srcId="{87647C1D-005C-47D3-9CCF-2B89AA90F927}" destId="{8C4ECBF0-735C-45A4-98BF-54CAA891E4E7}" srcOrd="2" destOrd="0" presId="urn:microsoft.com/office/officeart/2018/5/layout/IconCircleLabelList"/>
    <dgm:cxn modelId="{9421BD7F-9A57-4980-AA5D-511FC06AA45B}" type="presParOf" srcId="{87647C1D-005C-47D3-9CCF-2B89AA90F927}" destId="{17E110D2-9D8D-46AD-AD18-167FF9D596BF}" srcOrd="3" destOrd="0" presId="urn:microsoft.com/office/officeart/2018/5/layout/IconCircleLabelList"/>
    <dgm:cxn modelId="{6DC504B9-72B6-4E52-B0FA-1847833174EE}" type="presParOf" srcId="{3B6AEE7D-415D-472B-8CF8-9AF88AD07DAF}" destId="{8EBFD220-602A-44C0-84FA-F3DF9DCAFEE1}" srcOrd="1" destOrd="0" presId="urn:microsoft.com/office/officeart/2018/5/layout/IconCircleLabelList"/>
    <dgm:cxn modelId="{E902143D-E72E-4818-9427-0593C6E117BA}" type="presParOf" srcId="{3B6AEE7D-415D-472B-8CF8-9AF88AD07DAF}" destId="{DF3F6EAE-D580-45A5-BA49-CEA87A7A9B78}" srcOrd="2" destOrd="0" presId="urn:microsoft.com/office/officeart/2018/5/layout/IconCircleLabelList"/>
    <dgm:cxn modelId="{10A9D1DD-62D9-4800-976F-AB416BBF48A0}" type="presParOf" srcId="{DF3F6EAE-D580-45A5-BA49-CEA87A7A9B78}" destId="{9A7AF141-CD88-4DEF-AE40-BA2D3D4ADA68}" srcOrd="0" destOrd="0" presId="urn:microsoft.com/office/officeart/2018/5/layout/IconCircleLabelList"/>
    <dgm:cxn modelId="{D1A49DF3-D555-42A4-9D61-3A34A3F79BD8}" type="presParOf" srcId="{DF3F6EAE-D580-45A5-BA49-CEA87A7A9B78}" destId="{22ADDB6F-B0E2-4879-815B-CC06ACBBDE9F}" srcOrd="1" destOrd="0" presId="urn:microsoft.com/office/officeart/2018/5/layout/IconCircleLabelList"/>
    <dgm:cxn modelId="{4FDDD94E-8455-4938-A903-6F29F85286A8}" type="presParOf" srcId="{DF3F6EAE-D580-45A5-BA49-CEA87A7A9B78}" destId="{0E3B3107-2159-4308-A40E-53F32E2495B7}" srcOrd="2" destOrd="0" presId="urn:microsoft.com/office/officeart/2018/5/layout/IconCircleLabelList"/>
    <dgm:cxn modelId="{162BB896-B048-4195-A3F2-E54D7C148AF1}" type="presParOf" srcId="{DF3F6EAE-D580-45A5-BA49-CEA87A7A9B78}" destId="{ACDACF3F-A042-48A0-A1B3-D9BF6DAEEC73}" srcOrd="3" destOrd="0" presId="urn:microsoft.com/office/officeart/2018/5/layout/IconCircleLabelList"/>
    <dgm:cxn modelId="{3DBF07DB-C805-4918-8133-C5696A893116}" type="presParOf" srcId="{3B6AEE7D-415D-472B-8CF8-9AF88AD07DAF}" destId="{F6435A0B-B768-42F6-BE75-382E10857165}" srcOrd="3" destOrd="0" presId="urn:microsoft.com/office/officeart/2018/5/layout/IconCircleLabelList"/>
    <dgm:cxn modelId="{14485507-3F92-48EA-8495-EED0D59DCD03}" type="presParOf" srcId="{3B6AEE7D-415D-472B-8CF8-9AF88AD07DAF}" destId="{BC827D9E-DEC8-4F39-A8A4-1205A1020793}" srcOrd="4" destOrd="0" presId="urn:microsoft.com/office/officeart/2018/5/layout/IconCircleLabelList"/>
    <dgm:cxn modelId="{9A486D1D-E583-4E15-810D-FE6787B613D2}" type="presParOf" srcId="{BC827D9E-DEC8-4F39-A8A4-1205A1020793}" destId="{5143A14D-4476-4D94-A029-7180F2AE58E8}" srcOrd="0" destOrd="0" presId="urn:microsoft.com/office/officeart/2018/5/layout/IconCircleLabelList"/>
    <dgm:cxn modelId="{92A58731-C121-45BA-97BE-D79E04338930}" type="presParOf" srcId="{BC827D9E-DEC8-4F39-A8A4-1205A1020793}" destId="{9F65ECBB-FF81-4606-8FD6-657B6EA58299}" srcOrd="1" destOrd="0" presId="urn:microsoft.com/office/officeart/2018/5/layout/IconCircleLabelList"/>
    <dgm:cxn modelId="{C9F0FFDD-DCEB-437C-A793-98EA0AA78EF1}" type="presParOf" srcId="{BC827D9E-DEC8-4F39-A8A4-1205A1020793}" destId="{A91C0A68-9134-4798-A85F-B69F32717DA3}" srcOrd="2" destOrd="0" presId="urn:microsoft.com/office/officeart/2018/5/layout/IconCircleLabelList"/>
    <dgm:cxn modelId="{087BDB9C-0150-4EAB-8524-A65236203578}" type="presParOf" srcId="{BC827D9E-DEC8-4F39-A8A4-1205A1020793}" destId="{037009B2-60A1-478D-89C9-665D9E53944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3CEEA62-AFD6-4EAC-97F5-2FE2471D17FB}"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FE1BA33-C905-4FDC-8724-569A23819409}">
      <dgm:prSet/>
      <dgm:spPr/>
      <dgm:t>
        <a:bodyPr/>
        <a:lstStyle/>
        <a:p>
          <a:r>
            <a:rPr lang="en-US" b="0" i="0" baseline="0"/>
            <a:t>Pharmacological Treatments</a:t>
          </a:r>
          <a:endParaRPr lang="en-US"/>
        </a:p>
      </dgm:t>
    </dgm:pt>
    <dgm:pt modelId="{D0E6DC93-85D8-498B-8FC2-A563C40D0F34}" type="parTrans" cxnId="{48F41DDD-9804-46F0-8520-7F4FB90EF681}">
      <dgm:prSet/>
      <dgm:spPr/>
      <dgm:t>
        <a:bodyPr/>
        <a:lstStyle/>
        <a:p>
          <a:endParaRPr lang="en-US"/>
        </a:p>
      </dgm:t>
    </dgm:pt>
    <dgm:pt modelId="{3888FD8C-C4AE-4127-8C02-2B93FC29BFAC}" type="sibTrans" cxnId="{48F41DDD-9804-46F0-8520-7F4FB90EF681}">
      <dgm:prSet/>
      <dgm:spPr/>
      <dgm:t>
        <a:bodyPr/>
        <a:lstStyle/>
        <a:p>
          <a:endParaRPr lang="en-US"/>
        </a:p>
      </dgm:t>
    </dgm:pt>
    <dgm:pt modelId="{8D8164FC-8A46-4D57-8B13-6D9221315B82}">
      <dgm:prSet/>
      <dgm:spPr/>
      <dgm:t>
        <a:bodyPr/>
        <a:lstStyle/>
        <a:p>
          <a:r>
            <a:rPr lang="en-US" b="0" i="0" baseline="0"/>
            <a:t>Psychological Treatments</a:t>
          </a:r>
          <a:endParaRPr lang="en-US"/>
        </a:p>
      </dgm:t>
    </dgm:pt>
    <dgm:pt modelId="{EF0CBC03-BCB5-413C-B995-B4C8035890EF}" type="parTrans" cxnId="{439B9D8F-DB8C-4F7C-BAD3-277242E3E41F}">
      <dgm:prSet/>
      <dgm:spPr/>
      <dgm:t>
        <a:bodyPr/>
        <a:lstStyle/>
        <a:p>
          <a:endParaRPr lang="en-US"/>
        </a:p>
      </dgm:t>
    </dgm:pt>
    <dgm:pt modelId="{85548042-D0C1-4CFA-A465-9876F75165E9}" type="sibTrans" cxnId="{439B9D8F-DB8C-4F7C-BAD3-277242E3E41F}">
      <dgm:prSet/>
      <dgm:spPr/>
      <dgm:t>
        <a:bodyPr/>
        <a:lstStyle/>
        <a:p>
          <a:endParaRPr lang="en-US"/>
        </a:p>
      </dgm:t>
    </dgm:pt>
    <dgm:pt modelId="{E04E4556-2625-4F4C-A0CD-8D8948910DBD}">
      <dgm:prSet/>
      <dgm:spPr/>
      <dgm:t>
        <a:bodyPr/>
        <a:lstStyle/>
        <a:p>
          <a:r>
            <a:rPr lang="en-US" b="0" i="0" baseline="0"/>
            <a:t>Neuromodulation</a:t>
          </a:r>
          <a:endParaRPr lang="en-US"/>
        </a:p>
      </dgm:t>
    </dgm:pt>
    <dgm:pt modelId="{85C072F1-1798-43AC-8C73-D88BE00C209A}" type="parTrans" cxnId="{55E58880-9C17-4FD8-B686-367C604FA3F2}">
      <dgm:prSet/>
      <dgm:spPr/>
      <dgm:t>
        <a:bodyPr/>
        <a:lstStyle/>
        <a:p>
          <a:endParaRPr lang="en-US"/>
        </a:p>
      </dgm:t>
    </dgm:pt>
    <dgm:pt modelId="{123EAEE9-7C74-4122-98A4-2AB4E3282066}" type="sibTrans" cxnId="{55E58880-9C17-4FD8-B686-367C604FA3F2}">
      <dgm:prSet/>
      <dgm:spPr/>
      <dgm:t>
        <a:bodyPr/>
        <a:lstStyle/>
        <a:p>
          <a:endParaRPr lang="en-US"/>
        </a:p>
      </dgm:t>
    </dgm:pt>
    <dgm:pt modelId="{218532E4-F06F-486F-B572-D9B1D95138CF}">
      <dgm:prSet/>
      <dgm:spPr/>
      <dgm:t>
        <a:bodyPr/>
        <a:lstStyle/>
        <a:p>
          <a:r>
            <a:rPr lang="en-US" b="0" i="0" baseline="0"/>
            <a:t>Digital Interventions</a:t>
          </a:r>
          <a:endParaRPr lang="en-US"/>
        </a:p>
      </dgm:t>
    </dgm:pt>
    <dgm:pt modelId="{380EDE5B-0608-41ED-8C04-4CB900615585}" type="parTrans" cxnId="{4E236D6F-21AB-4FE7-8D49-75B0B928D15C}">
      <dgm:prSet/>
      <dgm:spPr/>
      <dgm:t>
        <a:bodyPr/>
        <a:lstStyle/>
        <a:p>
          <a:endParaRPr lang="en-US"/>
        </a:p>
      </dgm:t>
    </dgm:pt>
    <dgm:pt modelId="{CF9F8C88-C3B3-4220-BFB2-165D48629F57}" type="sibTrans" cxnId="{4E236D6F-21AB-4FE7-8D49-75B0B928D15C}">
      <dgm:prSet/>
      <dgm:spPr/>
      <dgm:t>
        <a:bodyPr/>
        <a:lstStyle/>
        <a:p>
          <a:endParaRPr lang="en-US"/>
        </a:p>
      </dgm:t>
    </dgm:pt>
    <dgm:pt modelId="{1590705B-B1A5-45CF-8A1E-4D506F2B7C98}" type="pres">
      <dgm:prSet presAssocID="{53CEEA62-AFD6-4EAC-97F5-2FE2471D17FB}" presName="root" presStyleCnt="0">
        <dgm:presLayoutVars>
          <dgm:dir/>
          <dgm:resizeHandles val="exact"/>
        </dgm:presLayoutVars>
      </dgm:prSet>
      <dgm:spPr/>
    </dgm:pt>
    <dgm:pt modelId="{894DBD8F-4BA2-4B62-B826-2BB961710054}" type="pres">
      <dgm:prSet presAssocID="{CFE1BA33-C905-4FDC-8724-569A23819409}" presName="compNode" presStyleCnt="0"/>
      <dgm:spPr/>
    </dgm:pt>
    <dgm:pt modelId="{FA060F5A-A83D-4271-99DA-8FC48738551C}" type="pres">
      <dgm:prSet presAssocID="{CFE1BA33-C905-4FDC-8724-569A2381940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777A700D-CB55-4528-A195-5E939E89C051}" type="pres">
      <dgm:prSet presAssocID="{CFE1BA33-C905-4FDC-8724-569A23819409}" presName="spaceRect" presStyleCnt="0"/>
      <dgm:spPr/>
    </dgm:pt>
    <dgm:pt modelId="{24256822-1D3E-45CC-BBBF-B06DED2AACB5}" type="pres">
      <dgm:prSet presAssocID="{CFE1BA33-C905-4FDC-8724-569A23819409}" presName="textRect" presStyleLbl="revTx" presStyleIdx="0" presStyleCnt="4">
        <dgm:presLayoutVars>
          <dgm:chMax val="1"/>
          <dgm:chPref val="1"/>
        </dgm:presLayoutVars>
      </dgm:prSet>
      <dgm:spPr/>
    </dgm:pt>
    <dgm:pt modelId="{E73398E9-176D-49EB-B453-5CD500EC90A9}" type="pres">
      <dgm:prSet presAssocID="{3888FD8C-C4AE-4127-8C02-2B93FC29BFAC}" presName="sibTrans" presStyleCnt="0"/>
      <dgm:spPr/>
    </dgm:pt>
    <dgm:pt modelId="{C2F2D2B7-42C7-49CF-9C86-AACC86A1546C}" type="pres">
      <dgm:prSet presAssocID="{8D8164FC-8A46-4D57-8B13-6D9221315B82}" presName="compNode" presStyleCnt="0"/>
      <dgm:spPr/>
    </dgm:pt>
    <dgm:pt modelId="{63945619-F565-4EC6-BE8F-5B6570819CD6}" type="pres">
      <dgm:prSet presAssocID="{8D8164FC-8A46-4D57-8B13-6D9221315B8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FCA9FC98-0788-4BC6-AF3C-245125785C0B}" type="pres">
      <dgm:prSet presAssocID="{8D8164FC-8A46-4D57-8B13-6D9221315B82}" presName="spaceRect" presStyleCnt="0"/>
      <dgm:spPr/>
    </dgm:pt>
    <dgm:pt modelId="{D6EE34F5-D2D7-4C3A-A5F2-C34B14BC45C1}" type="pres">
      <dgm:prSet presAssocID="{8D8164FC-8A46-4D57-8B13-6D9221315B82}" presName="textRect" presStyleLbl="revTx" presStyleIdx="1" presStyleCnt="4">
        <dgm:presLayoutVars>
          <dgm:chMax val="1"/>
          <dgm:chPref val="1"/>
        </dgm:presLayoutVars>
      </dgm:prSet>
      <dgm:spPr/>
    </dgm:pt>
    <dgm:pt modelId="{655376B3-9F10-4C75-B652-698024E4C6E4}" type="pres">
      <dgm:prSet presAssocID="{85548042-D0C1-4CFA-A465-9876F75165E9}" presName="sibTrans" presStyleCnt="0"/>
      <dgm:spPr/>
    </dgm:pt>
    <dgm:pt modelId="{A56F780C-490B-4852-BE54-066B2F060EA8}" type="pres">
      <dgm:prSet presAssocID="{E04E4556-2625-4F4C-A0CD-8D8948910DBD}" presName="compNode" presStyleCnt="0"/>
      <dgm:spPr/>
    </dgm:pt>
    <dgm:pt modelId="{9224E8CA-70FD-4009-A3F4-7E4455C95DE2}" type="pres">
      <dgm:prSet presAssocID="{E04E4556-2625-4F4C-A0CD-8D8948910DB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EBC57128-246F-4EF4-A3D4-F4014D612D1B}" type="pres">
      <dgm:prSet presAssocID="{E04E4556-2625-4F4C-A0CD-8D8948910DBD}" presName="spaceRect" presStyleCnt="0"/>
      <dgm:spPr/>
    </dgm:pt>
    <dgm:pt modelId="{D11EB4EE-4ED8-4C0F-AD0F-3B0664547D97}" type="pres">
      <dgm:prSet presAssocID="{E04E4556-2625-4F4C-A0CD-8D8948910DBD}" presName="textRect" presStyleLbl="revTx" presStyleIdx="2" presStyleCnt="4">
        <dgm:presLayoutVars>
          <dgm:chMax val="1"/>
          <dgm:chPref val="1"/>
        </dgm:presLayoutVars>
      </dgm:prSet>
      <dgm:spPr/>
    </dgm:pt>
    <dgm:pt modelId="{E7C975C1-FEDB-41D9-AD20-876030BC8B04}" type="pres">
      <dgm:prSet presAssocID="{123EAEE9-7C74-4122-98A4-2AB4E3282066}" presName="sibTrans" presStyleCnt="0"/>
      <dgm:spPr/>
    </dgm:pt>
    <dgm:pt modelId="{C3D79519-E195-4B75-9607-7B1307F878B2}" type="pres">
      <dgm:prSet presAssocID="{218532E4-F06F-486F-B572-D9B1D95138CF}" presName="compNode" presStyleCnt="0"/>
      <dgm:spPr/>
    </dgm:pt>
    <dgm:pt modelId="{DCC4C198-956A-47B0-AAA3-30375A2C5A4B}" type="pres">
      <dgm:prSet presAssocID="{218532E4-F06F-486F-B572-D9B1D95138C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art Phone"/>
        </a:ext>
      </dgm:extLst>
    </dgm:pt>
    <dgm:pt modelId="{D0CA942D-A4DD-492A-9298-4B033E07B639}" type="pres">
      <dgm:prSet presAssocID="{218532E4-F06F-486F-B572-D9B1D95138CF}" presName="spaceRect" presStyleCnt="0"/>
      <dgm:spPr/>
    </dgm:pt>
    <dgm:pt modelId="{CFA9D86C-FCB6-4A4B-BD17-AE8905791E4C}" type="pres">
      <dgm:prSet presAssocID="{218532E4-F06F-486F-B572-D9B1D95138CF}" presName="textRect" presStyleLbl="revTx" presStyleIdx="3" presStyleCnt="4">
        <dgm:presLayoutVars>
          <dgm:chMax val="1"/>
          <dgm:chPref val="1"/>
        </dgm:presLayoutVars>
      </dgm:prSet>
      <dgm:spPr/>
    </dgm:pt>
  </dgm:ptLst>
  <dgm:cxnLst>
    <dgm:cxn modelId="{4E236D6F-21AB-4FE7-8D49-75B0B928D15C}" srcId="{53CEEA62-AFD6-4EAC-97F5-2FE2471D17FB}" destId="{218532E4-F06F-486F-B572-D9B1D95138CF}" srcOrd="3" destOrd="0" parTransId="{380EDE5B-0608-41ED-8C04-4CB900615585}" sibTransId="{CF9F8C88-C3B3-4220-BFB2-165D48629F57}"/>
    <dgm:cxn modelId="{55E58880-9C17-4FD8-B686-367C604FA3F2}" srcId="{53CEEA62-AFD6-4EAC-97F5-2FE2471D17FB}" destId="{E04E4556-2625-4F4C-A0CD-8D8948910DBD}" srcOrd="2" destOrd="0" parTransId="{85C072F1-1798-43AC-8C73-D88BE00C209A}" sibTransId="{123EAEE9-7C74-4122-98A4-2AB4E3282066}"/>
    <dgm:cxn modelId="{FE709F82-8F9E-4669-9F5A-52EEA02BF0BC}" type="presOf" srcId="{CFE1BA33-C905-4FDC-8724-569A23819409}" destId="{24256822-1D3E-45CC-BBBF-B06DED2AACB5}" srcOrd="0" destOrd="0" presId="urn:microsoft.com/office/officeart/2018/2/layout/IconLabelList"/>
    <dgm:cxn modelId="{439B9D8F-DB8C-4F7C-BAD3-277242E3E41F}" srcId="{53CEEA62-AFD6-4EAC-97F5-2FE2471D17FB}" destId="{8D8164FC-8A46-4D57-8B13-6D9221315B82}" srcOrd="1" destOrd="0" parTransId="{EF0CBC03-BCB5-413C-B995-B4C8035890EF}" sibTransId="{85548042-D0C1-4CFA-A465-9876F75165E9}"/>
    <dgm:cxn modelId="{6274169C-83F8-4D1C-931C-3A9AFD8FB3DF}" type="presOf" srcId="{E04E4556-2625-4F4C-A0CD-8D8948910DBD}" destId="{D11EB4EE-4ED8-4C0F-AD0F-3B0664547D97}" srcOrd="0" destOrd="0" presId="urn:microsoft.com/office/officeart/2018/2/layout/IconLabelList"/>
    <dgm:cxn modelId="{BDEAF9C4-2062-401E-9DDF-2F75DFDD5271}" type="presOf" srcId="{53CEEA62-AFD6-4EAC-97F5-2FE2471D17FB}" destId="{1590705B-B1A5-45CF-8A1E-4D506F2B7C98}" srcOrd="0" destOrd="0" presId="urn:microsoft.com/office/officeart/2018/2/layout/IconLabelList"/>
    <dgm:cxn modelId="{EF25ADCB-ED20-4CE0-ACD5-95B19238BA23}" type="presOf" srcId="{8D8164FC-8A46-4D57-8B13-6D9221315B82}" destId="{D6EE34F5-D2D7-4C3A-A5F2-C34B14BC45C1}" srcOrd="0" destOrd="0" presId="urn:microsoft.com/office/officeart/2018/2/layout/IconLabelList"/>
    <dgm:cxn modelId="{48F41DDD-9804-46F0-8520-7F4FB90EF681}" srcId="{53CEEA62-AFD6-4EAC-97F5-2FE2471D17FB}" destId="{CFE1BA33-C905-4FDC-8724-569A23819409}" srcOrd="0" destOrd="0" parTransId="{D0E6DC93-85D8-498B-8FC2-A563C40D0F34}" sibTransId="{3888FD8C-C4AE-4127-8C02-2B93FC29BFAC}"/>
    <dgm:cxn modelId="{FDCC77FD-6EB6-45DB-96C9-809F825C94DA}" type="presOf" srcId="{218532E4-F06F-486F-B572-D9B1D95138CF}" destId="{CFA9D86C-FCB6-4A4B-BD17-AE8905791E4C}" srcOrd="0" destOrd="0" presId="urn:microsoft.com/office/officeart/2018/2/layout/IconLabelList"/>
    <dgm:cxn modelId="{C13599BB-C6BB-45CF-BCAC-0E376F5BD4D9}" type="presParOf" srcId="{1590705B-B1A5-45CF-8A1E-4D506F2B7C98}" destId="{894DBD8F-4BA2-4B62-B826-2BB961710054}" srcOrd="0" destOrd="0" presId="urn:microsoft.com/office/officeart/2018/2/layout/IconLabelList"/>
    <dgm:cxn modelId="{E7A7E712-4E5E-45D7-898A-0935FEC5940E}" type="presParOf" srcId="{894DBD8F-4BA2-4B62-B826-2BB961710054}" destId="{FA060F5A-A83D-4271-99DA-8FC48738551C}" srcOrd="0" destOrd="0" presId="urn:microsoft.com/office/officeart/2018/2/layout/IconLabelList"/>
    <dgm:cxn modelId="{AADFC945-27EB-4FA4-96C9-F5B7043B48A6}" type="presParOf" srcId="{894DBD8F-4BA2-4B62-B826-2BB961710054}" destId="{777A700D-CB55-4528-A195-5E939E89C051}" srcOrd="1" destOrd="0" presId="urn:microsoft.com/office/officeart/2018/2/layout/IconLabelList"/>
    <dgm:cxn modelId="{6AE8A946-452E-423F-9993-E4F6A2648518}" type="presParOf" srcId="{894DBD8F-4BA2-4B62-B826-2BB961710054}" destId="{24256822-1D3E-45CC-BBBF-B06DED2AACB5}" srcOrd="2" destOrd="0" presId="urn:microsoft.com/office/officeart/2018/2/layout/IconLabelList"/>
    <dgm:cxn modelId="{415C26E9-51A2-4C79-BDDB-E85FE8A1746D}" type="presParOf" srcId="{1590705B-B1A5-45CF-8A1E-4D506F2B7C98}" destId="{E73398E9-176D-49EB-B453-5CD500EC90A9}" srcOrd="1" destOrd="0" presId="urn:microsoft.com/office/officeart/2018/2/layout/IconLabelList"/>
    <dgm:cxn modelId="{5C40F1BD-912B-4936-B9AB-476DB3A85DA9}" type="presParOf" srcId="{1590705B-B1A5-45CF-8A1E-4D506F2B7C98}" destId="{C2F2D2B7-42C7-49CF-9C86-AACC86A1546C}" srcOrd="2" destOrd="0" presId="urn:microsoft.com/office/officeart/2018/2/layout/IconLabelList"/>
    <dgm:cxn modelId="{FC1EEF55-ECD0-4A8C-92F0-9B24A3CEC880}" type="presParOf" srcId="{C2F2D2B7-42C7-49CF-9C86-AACC86A1546C}" destId="{63945619-F565-4EC6-BE8F-5B6570819CD6}" srcOrd="0" destOrd="0" presId="urn:microsoft.com/office/officeart/2018/2/layout/IconLabelList"/>
    <dgm:cxn modelId="{6558BB1D-0FF5-4246-A189-830458683113}" type="presParOf" srcId="{C2F2D2B7-42C7-49CF-9C86-AACC86A1546C}" destId="{FCA9FC98-0788-4BC6-AF3C-245125785C0B}" srcOrd="1" destOrd="0" presId="urn:microsoft.com/office/officeart/2018/2/layout/IconLabelList"/>
    <dgm:cxn modelId="{C2706ECC-600D-44DB-BA88-11F9CDB8EB68}" type="presParOf" srcId="{C2F2D2B7-42C7-49CF-9C86-AACC86A1546C}" destId="{D6EE34F5-D2D7-4C3A-A5F2-C34B14BC45C1}" srcOrd="2" destOrd="0" presId="urn:microsoft.com/office/officeart/2018/2/layout/IconLabelList"/>
    <dgm:cxn modelId="{F6EE3C27-1CEC-4D73-B73F-80BD1A3DABE6}" type="presParOf" srcId="{1590705B-B1A5-45CF-8A1E-4D506F2B7C98}" destId="{655376B3-9F10-4C75-B652-698024E4C6E4}" srcOrd="3" destOrd="0" presId="urn:microsoft.com/office/officeart/2018/2/layout/IconLabelList"/>
    <dgm:cxn modelId="{D8A28FB1-23AC-4B0A-9EA4-F832BD81A3A7}" type="presParOf" srcId="{1590705B-B1A5-45CF-8A1E-4D506F2B7C98}" destId="{A56F780C-490B-4852-BE54-066B2F060EA8}" srcOrd="4" destOrd="0" presId="urn:microsoft.com/office/officeart/2018/2/layout/IconLabelList"/>
    <dgm:cxn modelId="{FFEF0F53-2BF1-4E2D-99BF-D17463A429CD}" type="presParOf" srcId="{A56F780C-490B-4852-BE54-066B2F060EA8}" destId="{9224E8CA-70FD-4009-A3F4-7E4455C95DE2}" srcOrd="0" destOrd="0" presId="urn:microsoft.com/office/officeart/2018/2/layout/IconLabelList"/>
    <dgm:cxn modelId="{9F58012C-701F-4291-BFCA-8A8C407F4705}" type="presParOf" srcId="{A56F780C-490B-4852-BE54-066B2F060EA8}" destId="{EBC57128-246F-4EF4-A3D4-F4014D612D1B}" srcOrd="1" destOrd="0" presId="urn:microsoft.com/office/officeart/2018/2/layout/IconLabelList"/>
    <dgm:cxn modelId="{A03E49DC-2983-47C8-9201-D0E93E60B157}" type="presParOf" srcId="{A56F780C-490B-4852-BE54-066B2F060EA8}" destId="{D11EB4EE-4ED8-4C0F-AD0F-3B0664547D97}" srcOrd="2" destOrd="0" presId="urn:microsoft.com/office/officeart/2018/2/layout/IconLabelList"/>
    <dgm:cxn modelId="{1BB43D46-CC56-44E0-B01A-670E3B05554C}" type="presParOf" srcId="{1590705B-B1A5-45CF-8A1E-4D506F2B7C98}" destId="{E7C975C1-FEDB-41D9-AD20-876030BC8B04}" srcOrd="5" destOrd="0" presId="urn:microsoft.com/office/officeart/2018/2/layout/IconLabelList"/>
    <dgm:cxn modelId="{1FAF707C-ED89-4554-9F79-134257DB2F98}" type="presParOf" srcId="{1590705B-B1A5-45CF-8A1E-4D506F2B7C98}" destId="{C3D79519-E195-4B75-9607-7B1307F878B2}" srcOrd="6" destOrd="0" presId="urn:microsoft.com/office/officeart/2018/2/layout/IconLabelList"/>
    <dgm:cxn modelId="{36C00B08-B989-4A9E-8BEF-ECA370578A34}" type="presParOf" srcId="{C3D79519-E195-4B75-9607-7B1307F878B2}" destId="{DCC4C198-956A-47B0-AAA3-30375A2C5A4B}" srcOrd="0" destOrd="0" presId="urn:microsoft.com/office/officeart/2018/2/layout/IconLabelList"/>
    <dgm:cxn modelId="{3D2FAC6C-DD76-4AE2-8FD5-1F3D2EA1A3F7}" type="presParOf" srcId="{C3D79519-E195-4B75-9607-7B1307F878B2}" destId="{D0CA942D-A4DD-492A-9298-4B033E07B639}" srcOrd="1" destOrd="0" presId="urn:microsoft.com/office/officeart/2018/2/layout/IconLabelList"/>
    <dgm:cxn modelId="{0F9F9D72-EFAD-4376-9617-485F4C955F3A}" type="presParOf" srcId="{C3D79519-E195-4B75-9607-7B1307F878B2}" destId="{CFA9D86C-FCB6-4A4B-BD17-AE8905791E4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99E8F27-A93C-40A6-9D4A-1CC707A494D2}"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60BAA27B-3DC4-4F22-B4B0-049D55E07F93}">
      <dgm:prSet/>
      <dgm:spPr/>
      <dgm:t>
        <a:bodyPr/>
        <a:lstStyle/>
        <a:p>
          <a:pPr>
            <a:defRPr cap="all"/>
          </a:pPr>
          <a:r>
            <a:rPr lang="en-GB"/>
            <a:t>Online CBT platforms</a:t>
          </a:r>
          <a:endParaRPr lang="en-US"/>
        </a:p>
      </dgm:t>
    </dgm:pt>
    <dgm:pt modelId="{8FBBDB17-FF7D-4041-9A78-9D6265A803F3}" type="parTrans" cxnId="{2071F296-666B-41CB-8152-42F9ECE50509}">
      <dgm:prSet/>
      <dgm:spPr/>
      <dgm:t>
        <a:bodyPr/>
        <a:lstStyle/>
        <a:p>
          <a:endParaRPr lang="en-US"/>
        </a:p>
      </dgm:t>
    </dgm:pt>
    <dgm:pt modelId="{3378A695-72EF-488F-A4AA-A5FB38D92FD5}" type="sibTrans" cxnId="{2071F296-666B-41CB-8152-42F9ECE50509}">
      <dgm:prSet/>
      <dgm:spPr/>
      <dgm:t>
        <a:bodyPr/>
        <a:lstStyle/>
        <a:p>
          <a:endParaRPr lang="en-US"/>
        </a:p>
      </dgm:t>
    </dgm:pt>
    <dgm:pt modelId="{E5121C87-4F90-4372-9222-681992C33648}">
      <dgm:prSet/>
      <dgm:spPr/>
      <dgm:t>
        <a:bodyPr/>
        <a:lstStyle/>
        <a:p>
          <a:pPr>
            <a:defRPr cap="all"/>
          </a:pPr>
          <a:r>
            <a:rPr lang="en-GB"/>
            <a:t>App‑based ERP</a:t>
          </a:r>
          <a:endParaRPr lang="en-US"/>
        </a:p>
      </dgm:t>
    </dgm:pt>
    <dgm:pt modelId="{A9F5A9C4-2E3A-4683-BC40-60501C8C124F}" type="parTrans" cxnId="{4D5F4398-D9AE-4292-BB3F-B89BD60C076C}">
      <dgm:prSet/>
      <dgm:spPr/>
      <dgm:t>
        <a:bodyPr/>
        <a:lstStyle/>
        <a:p>
          <a:endParaRPr lang="en-US"/>
        </a:p>
      </dgm:t>
    </dgm:pt>
    <dgm:pt modelId="{2BE56FEF-A6A7-49D7-B59D-DCBA818807D0}" type="sibTrans" cxnId="{4D5F4398-D9AE-4292-BB3F-B89BD60C076C}">
      <dgm:prSet/>
      <dgm:spPr/>
      <dgm:t>
        <a:bodyPr/>
        <a:lstStyle/>
        <a:p>
          <a:endParaRPr lang="en-US"/>
        </a:p>
      </dgm:t>
    </dgm:pt>
    <dgm:pt modelId="{ED342E40-09CE-491B-AA3A-8CE8056B89F6}">
      <dgm:prSet/>
      <dgm:spPr/>
      <dgm:t>
        <a:bodyPr/>
        <a:lstStyle/>
        <a:p>
          <a:pPr>
            <a:defRPr cap="all"/>
          </a:pPr>
          <a:r>
            <a:rPr lang="en-GB"/>
            <a:t>AI‑supported monitoring</a:t>
          </a:r>
          <a:br>
            <a:rPr lang="en-GB"/>
          </a:br>
          <a:r>
            <a:rPr lang="en-GB" i="1"/>
            <a:t>(NHS Long Term Plan, 2024)</a:t>
          </a:r>
          <a:endParaRPr lang="en-US"/>
        </a:p>
      </dgm:t>
    </dgm:pt>
    <dgm:pt modelId="{B6AB9E64-596E-4B36-A136-79A05D839146}" type="parTrans" cxnId="{5A387FC2-299B-4690-9928-9E24FEFE7B2E}">
      <dgm:prSet/>
      <dgm:spPr/>
      <dgm:t>
        <a:bodyPr/>
        <a:lstStyle/>
        <a:p>
          <a:endParaRPr lang="en-US"/>
        </a:p>
      </dgm:t>
    </dgm:pt>
    <dgm:pt modelId="{9C157000-944F-499C-A0DC-24BDE1121903}" type="sibTrans" cxnId="{5A387FC2-299B-4690-9928-9E24FEFE7B2E}">
      <dgm:prSet/>
      <dgm:spPr/>
      <dgm:t>
        <a:bodyPr/>
        <a:lstStyle/>
        <a:p>
          <a:endParaRPr lang="en-US"/>
        </a:p>
      </dgm:t>
    </dgm:pt>
    <dgm:pt modelId="{EB50D733-17E4-4C7D-91D8-33788BB09615}" type="pres">
      <dgm:prSet presAssocID="{B99E8F27-A93C-40A6-9D4A-1CC707A494D2}" presName="root" presStyleCnt="0">
        <dgm:presLayoutVars>
          <dgm:dir/>
          <dgm:resizeHandles val="exact"/>
        </dgm:presLayoutVars>
      </dgm:prSet>
      <dgm:spPr/>
    </dgm:pt>
    <dgm:pt modelId="{81BDBA60-F80B-47A4-B3DA-C38C6D917386}" type="pres">
      <dgm:prSet presAssocID="{60BAA27B-3DC4-4F22-B4B0-049D55E07F93}" presName="compNode" presStyleCnt="0"/>
      <dgm:spPr/>
    </dgm:pt>
    <dgm:pt modelId="{1972DC84-3776-40C2-8C06-C2319C5A439F}" type="pres">
      <dgm:prSet presAssocID="{60BAA27B-3DC4-4F22-B4B0-049D55E07F93}" presName="iconBgRect" presStyleLbl="bgShp" presStyleIdx="0" presStyleCnt="3"/>
      <dgm:spPr/>
    </dgm:pt>
    <dgm:pt modelId="{EE5CB265-8174-43F8-B848-334834F9EC20}" type="pres">
      <dgm:prSet presAssocID="{60BAA27B-3DC4-4F22-B4B0-049D55E07F9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412948EF-1496-4D1A-AB81-03F4F05D7601}" type="pres">
      <dgm:prSet presAssocID="{60BAA27B-3DC4-4F22-B4B0-049D55E07F93}" presName="spaceRect" presStyleCnt="0"/>
      <dgm:spPr/>
    </dgm:pt>
    <dgm:pt modelId="{18DC9D9F-2FDA-4610-8286-9D2449F887EA}" type="pres">
      <dgm:prSet presAssocID="{60BAA27B-3DC4-4F22-B4B0-049D55E07F93}" presName="textRect" presStyleLbl="revTx" presStyleIdx="0" presStyleCnt="3">
        <dgm:presLayoutVars>
          <dgm:chMax val="1"/>
          <dgm:chPref val="1"/>
        </dgm:presLayoutVars>
      </dgm:prSet>
      <dgm:spPr/>
    </dgm:pt>
    <dgm:pt modelId="{B5570FC4-F5D0-4FB4-BC6F-77BE801FE347}" type="pres">
      <dgm:prSet presAssocID="{3378A695-72EF-488F-A4AA-A5FB38D92FD5}" presName="sibTrans" presStyleCnt="0"/>
      <dgm:spPr/>
    </dgm:pt>
    <dgm:pt modelId="{B8D435E4-34A6-4D98-9943-5B1775EFB0C7}" type="pres">
      <dgm:prSet presAssocID="{E5121C87-4F90-4372-9222-681992C33648}" presName="compNode" presStyleCnt="0"/>
      <dgm:spPr/>
    </dgm:pt>
    <dgm:pt modelId="{9FBEFBBC-9552-401E-A44F-D201DA20C121}" type="pres">
      <dgm:prSet presAssocID="{E5121C87-4F90-4372-9222-681992C33648}" presName="iconBgRect" presStyleLbl="bgShp" presStyleIdx="1" presStyleCnt="3"/>
      <dgm:spPr/>
    </dgm:pt>
    <dgm:pt modelId="{7FBFF7C0-243C-4EF4-8C72-F15AB5754FE9}" type="pres">
      <dgm:prSet presAssocID="{E5121C87-4F90-4372-9222-681992C336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C4FD0735-617A-47CE-B02B-73BBF5216D92}" type="pres">
      <dgm:prSet presAssocID="{E5121C87-4F90-4372-9222-681992C33648}" presName="spaceRect" presStyleCnt="0"/>
      <dgm:spPr/>
    </dgm:pt>
    <dgm:pt modelId="{EB2496E2-5422-4CB3-B887-453CAF279CDF}" type="pres">
      <dgm:prSet presAssocID="{E5121C87-4F90-4372-9222-681992C33648}" presName="textRect" presStyleLbl="revTx" presStyleIdx="1" presStyleCnt="3">
        <dgm:presLayoutVars>
          <dgm:chMax val="1"/>
          <dgm:chPref val="1"/>
        </dgm:presLayoutVars>
      </dgm:prSet>
      <dgm:spPr/>
    </dgm:pt>
    <dgm:pt modelId="{DF35B632-C8A3-44F8-B9D2-399115593EF0}" type="pres">
      <dgm:prSet presAssocID="{2BE56FEF-A6A7-49D7-B59D-DCBA818807D0}" presName="sibTrans" presStyleCnt="0"/>
      <dgm:spPr/>
    </dgm:pt>
    <dgm:pt modelId="{35A14779-931B-49DE-A7FC-D08D80F5DA62}" type="pres">
      <dgm:prSet presAssocID="{ED342E40-09CE-491B-AA3A-8CE8056B89F6}" presName="compNode" presStyleCnt="0"/>
      <dgm:spPr/>
    </dgm:pt>
    <dgm:pt modelId="{AF1A3083-ABC7-426B-BD01-0504FA4DF412}" type="pres">
      <dgm:prSet presAssocID="{ED342E40-09CE-491B-AA3A-8CE8056B89F6}" presName="iconBgRect" presStyleLbl="bgShp" presStyleIdx="2" presStyleCnt="3"/>
      <dgm:spPr/>
    </dgm:pt>
    <dgm:pt modelId="{BE8BBDDD-AF98-41DA-AFB4-1ACB733C52CB}" type="pres">
      <dgm:prSet presAssocID="{ED342E40-09CE-491B-AA3A-8CE8056B89F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ing Cards"/>
        </a:ext>
      </dgm:extLst>
    </dgm:pt>
    <dgm:pt modelId="{22D220D9-4607-408D-90E2-3731AE705336}" type="pres">
      <dgm:prSet presAssocID="{ED342E40-09CE-491B-AA3A-8CE8056B89F6}" presName="spaceRect" presStyleCnt="0"/>
      <dgm:spPr/>
    </dgm:pt>
    <dgm:pt modelId="{6276FB15-A49C-45BB-9CD5-EC1A8959A77A}" type="pres">
      <dgm:prSet presAssocID="{ED342E40-09CE-491B-AA3A-8CE8056B89F6}" presName="textRect" presStyleLbl="revTx" presStyleIdx="2" presStyleCnt="3">
        <dgm:presLayoutVars>
          <dgm:chMax val="1"/>
          <dgm:chPref val="1"/>
        </dgm:presLayoutVars>
      </dgm:prSet>
      <dgm:spPr/>
    </dgm:pt>
  </dgm:ptLst>
  <dgm:cxnLst>
    <dgm:cxn modelId="{DE183110-C654-4D00-8C0A-4971DEE8F808}" type="presOf" srcId="{B99E8F27-A93C-40A6-9D4A-1CC707A494D2}" destId="{EB50D733-17E4-4C7D-91D8-33788BB09615}" srcOrd="0" destOrd="0" presId="urn:microsoft.com/office/officeart/2018/5/layout/IconCircleLabelList"/>
    <dgm:cxn modelId="{F9878985-F407-4F34-8E75-8D8111376E2C}" type="presOf" srcId="{E5121C87-4F90-4372-9222-681992C33648}" destId="{EB2496E2-5422-4CB3-B887-453CAF279CDF}" srcOrd="0" destOrd="0" presId="urn:microsoft.com/office/officeart/2018/5/layout/IconCircleLabelList"/>
    <dgm:cxn modelId="{2071F296-666B-41CB-8152-42F9ECE50509}" srcId="{B99E8F27-A93C-40A6-9D4A-1CC707A494D2}" destId="{60BAA27B-3DC4-4F22-B4B0-049D55E07F93}" srcOrd="0" destOrd="0" parTransId="{8FBBDB17-FF7D-4041-9A78-9D6265A803F3}" sibTransId="{3378A695-72EF-488F-A4AA-A5FB38D92FD5}"/>
    <dgm:cxn modelId="{4D5F4398-D9AE-4292-BB3F-B89BD60C076C}" srcId="{B99E8F27-A93C-40A6-9D4A-1CC707A494D2}" destId="{E5121C87-4F90-4372-9222-681992C33648}" srcOrd="1" destOrd="0" parTransId="{A9F5A9C4-2E3A-4683-BC40-60501C8C124F}" sibTransId="{2BE56FEF-A6A7-49D7-B59D-DCBA818807D0}"/>
    <dgm:cxn modelId="{5A387FC2-299B-4690-9928-9E24FEFE7B2E}" srcId="{B99E8F27-A93C-40A6-9D4A-1CC707A494D2}" destId="{ED342E40-09CE-491B-AA3A-8CE8056B89F6}" srcOrd="2" destOrd="0" parTransId="{B6AB9E64-596E-4B36-A136-79A05D839146}" sibTransId="{9C157000-944F-499C-A0DC-24BDE1121903}"/>
    <dgm:cxn modelId="{B1DCCCCF-9EF1-436A-97BE-6286ADED0272}" type="presOf" srcId="{ED342E40-09CE-491B-AA3A-8CE8056B89F6}" destId="{6276FB15-A49C-45BB-9CD5-EC1A8959A77A}" srcOrd="0" destOrd="0" presId="urn:microsoft.com/office/officeart/2018/5/layout/IconCircleLabelList"/>
    <dgm:cxn modelId="{98B7DFFE-AB30-4A8F-B241-29E71EEFD646}" type="presOf" srcId="{60BAA27B-3DC4-4F22-B4B0-049D55E07F93}" destId="{18DC9D9F-2FDA-4610-8286-9D2449F887EA}" srcOrd="0" destOrd="0" presId="urn:microsoft.com/office/officeart/2018/5/layout/IconCircleLabelList"/>
    <dgm:cxn modelId="{B98604D5-9EEC-416C-8B0E-0A305D7F033E}" type="presParOf" srcId="{EB50D733-17E4-4C7D-91D8-33788BB09615}" destId="{81BDBA60-F80B-47A4-B3DA-C38C6D917386}" srcOrd="0" destOrd="0" presId="urn:microsoft.com/office/officeart/2018/5/layout/IconCircleLabelList"/>
    <dgm:cxn modelId="{DE69F78D-E992-40A8-BB26-3F34E90E3ECB}" type="presParOf" srcId="{81BDBA60-F80B-47A4-B3DA-C38C6D917386}" destId="{1972DC84-3776-40C2-8C06-C2319C5A439F}" srcOrd="0" destOrd="0" presId="urn:microsoft.com/office/officeart/2018/5/layout/IconCircleLabelList"/>
    <dgm:cxn modelId="{FA96E6F4-9A06-4BB4-A4FA-F53C77DC22A1}" type="presParOf" srcId="{81BDBA60-F80B-47A4-B3DA-C38C6D917386}" destId="{EE5CB265-8174-43F8-B848-334834F9EC20}" srcOrd="1" destOrd="0" presId="urn:microsoft.com/office/officeart/2018/5/layout/IconCircleLabelList"/>
    <dgm:cxn modelId="{B17D3E56-B488-4321-992D-562ABC7CE891}" type="presParOf" srcId="{81BDBA60-F80B-47A4-B3DA-C38C6D917386}" destId="{412948EF-1496-4D1A-AB81-03F4F05D7601}" srcOrd="2" destOrd="0" presId="urn:microsoft.com/office/officeart/2018/5/layout/IconCircleLabelList"/>
    <dgm:cxn modelId="{3798282A-D6BE-422B-9609-15B15BE09641}" type="presParOf" srcId="{81BDBA60-F80B-47A4-B3DA-C38C6D917386}" destId="{18DC9D9F-2FDA-4610-8286-9D2449F887EA}" srcOrd="3" destOrd="0" presId="urn:microsoft.com/office/officeart/2018/5/layout/IconCircleLabelList"/>
    <dgm:cxn modelId="{4F8806E0-DF5D-4EB3-A181-89AD57DDAFCD}" type="presParOf" srcId="{EB50D733-17E4-4C7D-91D8-33788BB09615}" destId="{B5570FC4-F5D0-4FB4-BC6F-77BE801FE347}" srcOrd="1" destOrd="0" presId="urn:microsoft.com/office/officeart/2018/5/layout/IconCircleLabelList"/>
    <dgm:cxn modelId="{23136CD3-A9F7-4BAD-9988-443DE6F40671}" type="presParOf" srcId="{EB50D733-17E4-4C7D-91D8-33788BB09615}" destId="{B8D435E4-34A6-4D98-9943-5B1775EFB0C7}" srcOrd="2" destOrd="0" presId="urn:microsoft.com/office/officeart/2018/5/layout/IconCircleLabelList"/>
    <dgm:cxn modelId="{DA8973A8-8FAA-4899-BA21-160E9E6526D9}" type="presParOf" srcId="{B8D435E4-34A6-4D98-9943-5B1775EFB0C7}" destId="{9FBEFBBC-9552-401E-A44F-D201DA20C121}" srcOrd="0" destOrd="0" presId="urn:microsoft.com/office/officeart/2018/5/layout/IconCircleLabelList"/>
    <dgm:cxn modelId="{21BFA651-27CA-482C-9148-25F280AF3F2E}" type="presParOf" srcId="{B8D435E4-34A6-4D98-9943-5B1775EFB0C7}" destId="{7FBFF7C0-243C-4EF4-8C72-F15AB5754FE9}" srcOrd="1" destOrd="0" presId="urn:microsoft.com/office/officeart/2018/5/layout/IconCircleLabelList"/>
    <dgm:cxn modelId="{1A350723-BC00-491D-9A32-6FAB5C79B4A1}" type="presParOf" srcId="{B8D435E4-34A6-4D98-9943-5B1775EFB0C7}" destId="{C4FD0735-617A-47CE-B02B-73BBF5216D92}" srcOrd="2" destOrd="0" presId="urn:microsoft.com/office/officeart/2018/5/layout/IconCircleLabelList"/>
    <dgm:cxn modelId="{818625E9-D257-41AE-A55E-93AE546C6056}" type="presParOf" srcId="{B8D435E4-34A6-4D98-9943-5B1775EFB0C7}" destId="{EB2496E2-5422-4CB3-B887-453CAF279CDF}" srcOrd="3" destOrd="0" presId="urn:microsoft.com/office/officeart/2018/5/layout/IconCircleLabelList"/>
    <dgm:cxn modelId="{E455E195-E26C-428F-93D5-39D93612E2FE}" type="presParOf" srcId="{EB50D733-17E4-4C7D-91D8-33788BB09615}" destId="{DF35B632-C8A3-44F8-B9D2-399115593EF0}" srcOrd="3" destOrd="0" presId="urn:microsoft.com/office/officeart/2018/5/layout/IconCircleLabelList"/>
    <dgm:cxn modelId="{92291A65-5EC0-484C-8247-3DC1020CDD4A}" type="presParOf" srcId="{EB50D733-17E4-4C7D-91D8-33788BB09615}" destId="{35A14779-931B-49DE-A7FC-D08D80F5DA62}" srcOrd="4" destOrd="0" presId="urn:microsoft.com/office/officeart/2018/5/layout/IconCircleLabelList"/>
    <dgm:cxn modelId="{4ABFA5EE-A5EA-47E7-8DE7-D832AC46C1D0}" type="presParOf" srcId="{35A14779-931B-49DE-A7FC-D08D80F5DA62}" destId="{AF1A3083-ABC7-426B-BD01-0504FA4DF412}" srcOrd="0" destOrd="0" presId="urn:microsoft.com/office/officeart/2018/5/layout/IconCircleLabelList"/>
    <dgm:cxn modelId="{D0B2D7EA-9A9D-4343-899F-7783E1F5CF6C}" type="presParOf" srcId="{35A14779-931B-49DE-A7FC-D08D80F5DA62}" destId="{BE8BBDDD-AF98-41DA-AFB4-1ACB733C52CB}" srcOrd="1" destOrd="0" presId="urn:microsoft.com/office/officeart/2018/5/layout/IconCircleLabelList"/>
    <dgm:cxn modelId="{3660F37C-513E-4D55-BB5C-B26035C9121C}" type="presParOf" srcId="{35A14779-931B-49DE-A7FC-D08D80F5DA62}" destId="{22D220D9-4607-408D-90E2-3731AE705336}" srcOrd="2" destOrd="0" presId="urn:microsoft.com/office/officeart/2018/5/layout/IconCircleLabelList"/>
    <dgm:cxn modelId="{13F28B10-0B90-438B-B08D-0EA70FFDD35D}" type="presParOf" srcId="{35A14779-931B-49DE-A7FC-D08D80F5DA62}" destId="{6276FB15-A49C-45BB-9CD5-EC1A8959A77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4A7725-9C67-464B-BCD4-A5C7DA55BECC}">
      <dsp:nvSpPr>
        <dsp:cNvPr id="0" name=""/>
        <dsp:cNvSpPr/>
      </dsp:nvSpPr>
      <dsp:spPr>
        <a:xfrm>
          <a:off x="0" y="617"/>
          <a:ext cx="5214673" cy="5188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F26004-F109-4C56-AF35-D46FF03F2FD3}">
      <dsp:nvSpPr>
        <dsp:cNvPr id="0" name=""/>
        <dsp:cNvSpPr/>
      </dsp:nvSpPr>
      <dsp:spPr>
        <a:xfrm>
          <a:off x="156958" y="117363"/>
          <a:ext cx="285378" cy="2853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E73928-26FF-485F-ADDB-9650CD75EBEB}">
      <dsp:nvSpPr>
        <dsp:cNvPr id="0" name=""/>
        <dsp:cNvSpPr/>
      </dsp:nvSpPr>
      <dsp:spPr>
        <a:xfrm>
          <a:off x="599295" y="617"/>
          <a:ext cx="4615377" cy="5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14" tIns="54914" rIns="54914" bIns="54914" numCol="1" spcCol="1270" anchor="ctr" anchorCtr="0">
          <a:noAutofit/>
        </a:bodyPr>
        <a:lstStyle/>
        <a:p>
          <a:pPr marL="0" lvl="0" indent="0" algn="l" defTabSz="711200">
            <a:lnSpc>
              <a:spcPct val="100000"/>
            </a:lnSpc>
            <a:spcBef>
              <a:spcPct val="0"/>
            </a:spcBef>
            <a:spcAft>
              <a:spcPct val="35000"/>
            </a:spcAft>
            <a:buNone/>
          </a:pPr>
          <a:r>
            <a:rPr lang="en-GB" sz="1600" kern="1200"/>
            <a:t>Historical understandings of mental illness</a:t>
          </a:r>
          <a:endParaRPr lang="en-US" sz="1600" kern="1200"/>
        </a:p>
      </dsp:txBody>
      <dsp:txXfrm>
        <a:off x="599295" y="617"/>
        <a:ext cx="4615377" cy="518870"/>
      </dsp:txXfrm>
    </dsp:sp>
    <dsp:sp modelId="{1744923D-F8FC-4A0F-A481-866687649BCC}">
      <dsp:nvSpPr>
        <dsp:cNvPr id="0" name=""/>
        <dsp:cNvSpPr/>
      </dsp:nvSpPr>
      <dsp:spPr>
        <a:xfrm>
          <a:off x="0" y="649205"/>
          <a:ext cx="5214673" cy="5188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8DAE0E-9562-4948-93EA-B71056C0FCA1}">
      <dsp:nvSpPr>
        <dsp:cNvPr id="0" name=""/>
        <dsp:cNvSpPr/>
      </dsp:nvSpPr>
      <dsp:spPr>
        <a:xfrm>
          <a:off x="156958" y="765951"/>
          <a:ext cx="285378" cy="2853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B70921-F3A0-4BA4-988E-DA4ECBAE93BE}">
      <dsp:nvSpPr>
        <dsp:cNvPr id="0" name=""/>
        <dsp:cNvSpPr/>
      </dsp:nvSpPr>
      <dsp:spPr>
        <a:xfrm>
          <a:off x="599295" y="649205"/>
          <a:ext cx="4615377" cy="5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14" tIns="54914" rIns="54914" bIns="54914" numCol="1" spcCol="1270" anchor="ctr" anchorCtr="0">
          <a:noAutofit/>
        </a:bodyPr>
        <a:lstStyle/>
        <a:p>
          <a:pPr marL="0" lvl="0" indent="0" algn="l" defTabSz="711200">
            <a:lnSpc>
              <a:spcPct val="100000"/>
            </a:lnSpc>
            <a:spcBef>
              <a:spcPct val="0"/>
            </a:spcBef>
            <a:spcAft>
              <a:spcPct val="35000"/>
            </a:spcAft>
            <a:buNone/>
          </a:pPr>
          <a:r>
            <a:rPr lang="en-GB" sz="1600" kern="1200"/>
            <a:t>Shifts in classification and treatment</a:t>
          </a:r>
          <a:endParaRPr lang="en-US" sz="1600" kern="1200"/>
        </a:p>
      </dsp:txBody>
      <dsp:txXfrm>
        <a:off x="599295" y="649205"/>
        <a:ext cx="4615377" cy="518870"/>
      </dsp:txXfrm>
    </dsp:sp>
    <dsp:sp modelId="{27FC82B1-364C-46CD-8EA1-2D92732DE78A}">
      <dsp:nvSpPr>
        <dsp:cNvPr id="0" name=""/>
        <dsp:cNvSpPr/>
      </dsp:nvSpPr>
      <dsp:spPr>
        <a:xfrm>
          <a:off x="0" y="1297794"/>
          <a:ext cx="5214673" cy="5188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DC1875-59E3-4C14-A0C7-C9C70DDB8227}">
      <dsp:nvSpPr>
        <dsp:cNvPr id="0" name=""/>
        <dsp:cNvSpPr/>
      </dsp:nvSpPr>
      <dsp:spPr>
        <a:xfrm>
          <a:off x="156958" y="1414540"/>
          <a:ext cx="285378" cy="2853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39F8AC-FC0A-404A-B1F2-FE966D2D1F1A}">
      <dsp:nvSpPr>
        <dsp:cNvPr id="0" name=""/>
        <dsp:cNvSpPr/>
      </dsp:nvSpPr>
      <dsp:spPr>
        <a:xfrm>
          <a:off x="599295" y="1297794"/>
          <a:ext cx="4615377" cy="5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14" tIns="54914" rIns="54914" bIns="54914" numCol="1" spcCol="1270" anchor="ctr" anchorCtr="0">
          <a:noAutofit/>
        </a:bodyPr>
        <a:lstStyle/>
        <a:p>
          <a:pPr marL="0" lvl="0" indent="0" algn="l" defTabSz="711200">
            <a:lnSpc>
              <a:spcPct val="100000"/>
            </a:lnSpc>
            <a:spcBef>
              <a:spcPct val="0"/>
            </a:spcBef>
            <a:spcAft>
              <a:spcPct val="35000"/>
            </a:spcAft>
            <a:buNone/>
          </a:pPr>
          <a:r>
            <a:rPr lang="en-GB" sz="1600" kern="1200"/>
            <a:t>Media portrayals and stigma</a:t>
          </a:r>
          <a:endParaRPr lang="en-US" sz="1600" kern="1200"/>
        </a:p>
      </dsp:txBody>
      <dsp:txXfrm>
        <a:off x="599295" y="1297794"/>
        <a:ext cx="4615377" cy="518870"/>
      </dsp:txXfrm>
    </dsp:sp>
    <dsp:sp modelId="{8912085C-C9D6-4A84-BBD0-57BC66EC205D}">
      <dsp:nvSpPr>
        <dsp:cNvPr id="0" name=""/>
        <dsp:cNvSpPr/>
      </dsp:nvSpPr>
      <dsp:spPr>
        <a:xfrm>
          <a:off x="0" y="1946382"/>
          <a:ext cx="5214673" cy="5188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FE7B5-3E8D-441A-BA9A-6A7CA2509874}">
      <dsp:nvSpPr>
        <dsp:cNvPr id="0" name=""/>
        <dsp:cNvSpPr/>
      </dsp:nvSpPr>
      <dsp:spPr>
        <a:xfrm>
          <a:off x="156958" y="2063128"/>
          <a:ext cx="285378" cy="2853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2ECBB6-1ED7-4EF1-9202-48C6ECE24E83}">
      <dsp:nvSpPr>
        <dsp:cNvPr id="0" name=""/>
        <dsp:cNvSpPr/>
      </dsp:nvSpPr>
      <dsp:spPr>
        <a:xfrm>
          <a:off x="599295" y="1946382"/>
          <a:ext cx="4615377" cy="5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14" tIns="54914" rIns="54914" bIns="54914" numCol="1" spcCol="1270" anchor="ctr" anchorCtr="0">
          <a:noAutofit/>
        </a:bodyPr>
        <a:lstStyle/>
        <a:p>
          <a:pPr marL="0" lvl="0" indent="0" algn="l" defTabSz="711200">
            <a:lnSpc>
              <a:spcPct val="100000"/>
            </a:lnSpc>
            <a:spcBef>
              <a:spcPct val="0"/>
            </a:spcBef>
            <a:spcAft>
              <a:spcPct val="35000"/>
            </a:spcAft>
            <a:buNone/>
          </a:pPr>
          <a:r>
            <a:rPr lang="en-GB" sz="1600" kern="1200"/>
            <a:t>Contemporary models of psychopathology</a:t>
          </a:r>
          <a:endParaRPr lang="en-US" sz="1600" kern="1200"/>
        </a:p>
      </dsp:txBody>
      <dsp:txXfrm>
        <a:off x="599295" y="1946382"/>
        <a:ext cx="4615377" cy="518870"/>
      </dsp:txXfrm>
    </dsp:sp>
    <dsp:sp modelId="{353656B9-FC9A-4465-B4C7-474C3F1EC91A}">
      <dsp:nvSpPr>
        <dsp:cNvPr id="0" name=""/>
        <dsp:cNvSpPr/>
      </dsp:nvSpPr>
      <dsp:spPr>
        <a:xfrm>
          <a:off x="0" y="2594970"/>
          <a:ext cx="5214673" cy="5188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184535-AE01-42D4-8A54-79F8D7284B8B}">
      <dsp:nvSpPr>
        <dsp:cNvPr id="0" name=""/>
        <dsp:cNvSpPr/>
      </dsp:nvSpPr>
      <dsp:spPr>
        <a:xfrm>
          <a:off x="156958" y="2711716"/>
          <a:ext cx="285378" cy="2853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0C010B-DEAB-4E05-A165-4A9930FE9308}">
      <dsp:nvSpPr>
        <dsp:cNvPr id="0" name=""/>
        <dsp:cNvSpPr/>
      </dsp:nvSpPr>
      <dsp:spPr>
        <a:xfrm>
          <a:off x="599295" y="2594970"/>
          <a:ext cx="4615377" cy="5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14" tIns="54914" rIns="54914" bIns="54914" numCol="1" spcCol="1270" anchor="ctr" anchorCtr="0">
          <a:noAutofit/>
        </a:bodyPr>
        <a:lstStyle/>
        <a:p>
          <a:pPr marL="0" lvl="0" indent="0" algn="l" defTabSz="711200">
            <a:lnSpc>
              <a:spcPct val="100000"/>
            </a:lnSpc>
            <a:spcBef>
              <a:spcPct val="0"/>
            </a:spcBef>
            <a:spcAft>
              <a:spcPct val="35000"/>
            </a:spcAft>
            <a:buNone/>
          </a:pPr>
          <a:r>
            <a:rPr lang="en-GB" sz="1600" kern="1200"/>
            <a:t>OCD: history, diagnosis, explanations</a:t>
          </a:r>
          <a:endParaRPr lang="en-US" sz="1600" kern="1200"/>
        </a:p>
      </dsp:txBody>
      <dsp:txXfrm>
        <a:off x="599295" y="2594970"/>
        <a:ext cx="4615377" cy="518870"/>
      </dsp:txXfrm>
    </dsp:sp>
    <dsp:sp modelId="{1F12B290-4890-4FBB-8B4C-803DA7A707E6}">
      <dsp:nvSpPr>
        <dsp:cNvPr id="0" name=""/>
        <dsp:cNvSpPr/>
      </dsp:nvSpPr>
      <dsp:spPr>
        <a:xfrm>
          <a:off x="0" y="3243559"/>
          <a:ext cx="5214673" cy="5188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B70E28-8687-4A24-8B60-9EB6D422E56C}">
      <dsp:nvSpPr>
        <dsp:cNvPr id="0" name=""/>
        <dsp:cNvSpPr/>
      </dsp:nvSpPr>
      <dsp:spPr>
        <a:xfrm>
          <a:off x="156958" y="3360305"/>
          <a:ext cx="285378" cy="28537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D954D5-B569-49AA-B5D5-08A6C7FAA872}">
      <dsp:nvSpPr>
        <dsp:cNvPr id="0" name=""/>
        <dsp:cNvSpPr/>
      </dsp:nvSpPr>
      <dsp:spPr>
        <a:xfrm>
          <a:off x="599295" y="3243559"/>
          <a:ext cx="4615377" cy="5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14" tIns="54914" rIns="54914" bIns="54914" numCol="1" spcCol="1270" anchor="ctr" anchorCtr="0">
          <a:noAutofit/>
        </a:bodyPr>
        <a:lstStyle/>
        <a:p>
          <a:pPr marL="0" lvl="0" indent="0" algn="l" defTabSz="711200">
            <a:lnSpc>
              <a:spcPct val="100000"/>
            </a:lnSpc>
            <a:spcBef>
              <a:spcPct val="0"/>
            </a:spcBef>
            <a:spcAft>
              <a:spcPct val="35000"/>
            </a:spcAft>
            <a:buNone/>
          </a:pPr>
          <a:r>
            <a:rPr lang="en-GB" sz="1600" kern="1200"/>
            <a:t>Cultural and intersectional considerations</a:t>
          </a:r>
          <a:endParaRPr lang="en-US" sz="1600" kern="1200"/>
        </a:p>
      </dsp:txBody>
      <dsp:txXfrm>
        <a:off x="599295" y="3243559"/>
        <a:ext cx="4615377" cy="518870"/>
      </dsp:txXfrm>
    </dsp:sp>
    <dsp:sp modelId="{879FA017-9789-496D-8DA7-77E116604CCE}">
      <dsp:nvSpPr>
        <dsp:cNvPr id="0" name=""/>
        <dsp:cNvSpPr/>
      </dsp:nvSpPr>
      <dsp:spPr>
        <a:xfrm>
          <a:off x="0" y="3892147"/>
          <a:ext cx="5214673" cy="5188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50BCFF-26B2-4AA1-B741-445643C23321}">
      <dsp:nvSpPr>
        <dsp:cNvPr id="0" name=""/>
        <dsp:cNvSpPr/>
      </dsp:nvSpPr>
      <dsp:spPr>
        <a:xfrm>
          <a:off x="156958" y="4008893"/>
          <a:ext cx="285378" cy="28537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C5314A-C3D8-4153-B0B5-20FBB1562160}">
      <dsp:nvSpPr>
        <dsp:cNvPr id="0" name=""/>
        <dsp:cNvSpPr/>
      </dsp:nvSpPr>
      <dsp:spPr>
        <a:xfrm>
          <a:off x="599295" y="3892147"/>
          <a:ext cx="4615377" cy="5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14" tIns="54914" rIns="54914" bIns="54914" numCol="1" spcCol="1270" anchor="ctr" anchorCtr="0">
          <a:noAutofit/>
        </a:bodyPr>
        <a:lstStyle/>
        <a:p>
          <a:pPr marL="0" lvl="0" indent="0" algn="l" defTabSz="711200">
            <a:lnSpc>
              <a:spcPct val="100000"/>
            </a:lnSpc>
            <a:spcBef>
              <a:spcPct val="0"/>
            </a:spcBef>
            <a:spcAft>
              <a:spcPct val="35000"/>
            </a:spcAft>
            <a:buNone/>
          </a:pPr>
          <a:r>
            <a:rPr lang="en-GB" sz="1600" kern="1200"/>
            <a:t>Current UK statistics</a:t>
          </a:r>
          <a:endParaRPr lang="en-US" sz="1600" kern="1200"/>
        </a:p>
      </dsp:txBody>
      <dsp:txXfrm>
        <a:off x="599295" y="3892147"/>
        <a:ext cx="4615377" cy="518870"/>
      </dsp:txXfrm>
    </dsp:sp>
    <dsp:sp modelId="{5DF1AEB2-F6D6-4C65-B5E0-29D23FF1A24C}">
      <dsp:nvSpPr>
        <dsp:cNvPr id="0" name=""/>
        <dsp:cNvSpPr/>
      </dsp:nvSpPr>
      <dsp:spPr>
        <a:xfrm>
          <a:off x="0" y="4540735"/>
          <a:ext cx="5214673" cy="5188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9F59E8-D4F8-4D59-B24C-EC1759A1A430}">
      <dsp:nvSpPr>
        <dsp:cNvPr id="0" name=""/>
        <dsp:cNvSpPr/>
      </dsp:nvSpPr>
      <dsp:spPr>
        <a:xfrm>
          <a:off x="156958" y="4657481"/>
          <a:ext cx="285378" cy="28537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DD1D06-1E43-4615-96BE-F508C39B934F}">
      <dsp:nvSpPr>
        <dsp:cNvPr id="0" name=""/>
        <dsp:cNvSpPr/>
      </dsp:nvSpPr>
      <dsp:spPr>
        <a:xfrm>
          <a:off x="599295" y="4540735"/>
          <a:ext cx="4615377" cy="5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14" tIns="54914" rIns="54914" bIns="54914" numCol="1" spcCol="1270" anchor="ctr" anchorCtr="0">
          <a:noAutofit/>
        </a:bodyPr>
        <a:lstStyle/>
        <a:p>
          <a:pPr marL="0" lvl="0" indent="0" algn="l" defTabSz="711200">
            <a:lnSpc>
              <a:spcPct val="100000"/>
            </a:lnSpc>
            <a:spcBef>
              <a:spcPct val="0"/>
            </a:spcBef>
            <a:spcAft>
              <a:spcPct val="35000"/>
            </a:spcAft>
            <a:buNone/>
          </a:pPr>
          <a:r>
            <a:rPr lang="en-GB" sz="1600" kern="1200"/>
            <a:t>Preparing for your poster presentation</a:t>
          </a:r>
          <a:endParaRPr lang="en-US" sz="1600" kern="1200"/>
        </a:p>
      </dsp:txBody>
      <dsp:txXfrm>
        <a:off x="599295" y="4540735"/>
        <a:ext cx="4615377" cy="518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1562F-7295-4D0D-B7D4-BCDFE85311A5}">
      <dsp:nvSpPr>
        <dsp:cNvPr id="0" name=""/>
        <dsp:cNvSpPr/>
      </dsp:nvSpPr>
      <dsp:spPr>
        <a:xfrm>
          <a:off x="0" y="35642"/>
          <a:ext cx="5762893" cy="126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Increased number of asylums were observed.</a:t>
          </a:r>
        </a:p>
      </dsp:txBody>
      <dsp:txXfrm>
        <a:off x="61909" y="97551"/>
        <a:ext cx="5639075" cy="1144388"/>
      </dsp:txXfrm>
    </dsp:sp>
    <dsp:sp modelId="{9D85BAB4-4F99-4438-8967-9684B366CC94}">
      <dsp:nvSpPr>
        <dsp:cNvPr id="0" name=""/>
        <dsp:cNvSpPr/>
      </dsp:nvSpPr>
      <dsp:spPr>
        <a:xfrm>
          <a:off x="0" y="1355689"/>
          <a:ext cx="5762893" cy="126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Pinel (France), Tuke (England), Dorothea Dix (U.S.) advocated for moral treatment in that individuals with mental health issues should be treated by more humane and respectful techniques.</a:t>
          </a:r>
        </a:p>
      </dsp:txBody>
      <dsp:txXfrm>
        <a:off x="61909" y="1417598"/>
        <a:ext cx="5639075" cy="1144388"/>
      </dsp:txXfrm>
    </dsp:sp>
    <dsp:sp modelId="{EC1CBFF1-3C21-4EEA-8479-3F87E6A80026}">
      <dsp:nvSpPr>
        <dsp:cNvPr id="0" name=""/>
        <dsp:cNvSpPr/>
      </dsp:nvSpPr>
      <dsp:spPr>
        <a:xfrm>
          <a:off x="0" y="2675735"/>
          <a:ext cx="5762893" cy="126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However, moral treatments were used in conjunction with other extreme treatments e.g. insulin coma therapy, lobotomy and electro-convulsive therapy (ECT). </a:t>
          </a:r>
        </a:p>
      </dsp:txBody>
      <dsp:txXfrm>
        <a:off x="61909" y="2737644"/>
        <a:ext cx="5639075" cy="1144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0505A4-D366-432B-8EDC-B5B379FCEAB1}">
      <dsp:nvSpPr>
        <dsp:cNvPr id="0" name=""/>
        <dsp:cNvSpPr/>
      </dsp:nvSpPr>
      <dsp:spPr>
        <a:xfrm>
          <a:off x="802" y="249940"/>
          <a:ext cx="2816050" cy="178819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4C7983-9D38-4EFD-91BA-0302203CE8E9}">
      <dsp:nvSpPr>
        <dsp:cNvPr id="0" name=""/>
        <dsp:cNvSpPr/>
      </dsp:nvSpPr>
      <dsp:spPr>
        <a:xfrm>
          <a:off x="313696" y="547190"/>
          <a:ext cx="2816050" cy="17881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do you think of these terms? </a:t>
          </a:r>
          <a:endParaRPr lang="en-US" sz="2500" kern="1200"/>
        </a:p>
      </dsp:txBody>
      <dsp:txXfrm>
        <a:off x="366070" y="599564"/>
        <a:ext cx="2711302" cy="1683443"/>
      </dsp:txXfrm>
    </dsp:sp>
    <dsp:sp modelId="{2D09C8A5-E80B-4217-B907-1A60EA81B0B0}">
      <dsp:nvSpPr>
        <dsp:cNvPr id="0" name=""/>
        <dsp:cNvSpPr/>
      </dsp:nvSpPr>
      <dsp:spPr>
        <a:xfrm>
          <a:off x="3442641" y="249940"/>
          <a:ext cx="2816050" cy="178819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30F29-9EC7-415A-B7CE-FBB7BDBF7CBC}">
      <dsp:nvSpPr>
        <dsp:cNvPr id="0" name=""/>
        <dsp:cNvSpPr/>
      </dsp:nvSpPr>
      <dsp:spPr>
        <a:xfrm>
          <a:off x="3755535" y="547190"/>
          <a:ext cx="2816050" cy="17881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Insanity, lunatic, imbecile, idiot, mental, ‘committed’ suicide  </a:t>
          </a:r>
          <a:endParaRPr lang="en-US" sz="2500" kern="1200"/>
        </a:p>
      </dsp:txBody>
      <dsp:txXfrm>
        <a:off x="3807909" y="599564"/>
        <a:ext cx="2711302" cy="16834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2D8EC-7EA5-416A-B169-B49FFBCC1AF0}">
      <dsp:nvSpPr>
        <dsp:cNvPr id="0" name=""/>
        <dsp:cNvSpPr/>
      </dsp:nvSpPr>
      <dsp:spPr>
        <a:xfrm>
          <a:off x="0" y="29225"/>
          <a:ext cx="6718852" cy="69556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Psychodynamic perspective</a:t>
          </a:r>
        </a:p>
      </dsp:txBody>
      <dsp:txXfrm>
        <a:off x="33955" y="63180"/>
        <a:ext cx="6650942" cy="627655"/>
      </dsp:txXfrm>
    </dsp:sp>
    <dsp:sp modelId="{244F023D-92C6-43DC-8591-C266C64C2584}">
      <dsp:nvSpPr>
        <dsp:cNvPr id="0" name=""/>
        <dsp:cNvSpPr/>
      </dsp:nvSpPr>
      <dsp:spPr>
        <a:xfrm>
          <a:off x="0" y="808310"/>
          <a:ext cx="6718852" cy="69556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Cognitive perspective </a:t>
          </a:r>
        </a:p>
      </dsp:txBody>
      <dsp:txXfrm>
        <a:off x="33955" y="842265"/>
        <a:ext cx="6650942" cy="627655"/>
      </dsp:txXfrm>
    </dsp:sp>
    <dsp:sp modelId="{54858D02-8A6B-4509-84BE-CD936E4AFC00}">
      <dsp:nvSpPr>
        <dsp:cNvPr id="0" name=""/>
        <dsp:cNvSpPr/>
      </dsp:nvSpPr>
      <dsp:spPr>
        <a:xfrm>
          <a:off x="0" y="1587395"/>
          <a:ext cx="6718852" cy="69556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err="1"/>
            <a:t>Behavioural</a:t>
          </a:r>
          <a:r>
            <a:rPr lang="en-US" sz="2900" kern="1200" dirty="0"/>
            <a:t> perspective </a:t>
          </a:r>
        </a:p>
      </dsp:txBody>
      <dsp:txXfrm>
        <a:off x="33955" y="1621350"/>
        <a:ext cx="6650942" cy="627655"/>
      </dsp:txXfrm>
    </dsp:sp>
    <dsp:sp modelId="{374F7F71-EED0-4FFD-B576-E14AC1CABE09}">
      <dsp:nvSpPr>
        <dsp:cNvPr id="0" name=""/>
        <dsp:cNvSpPr/>
      </dsp:nvSpPr>
      <dsp:spPr>
        <a:xfrm>
          <a:off x="0" y="2366480"/>
          <a:ext cx="6718852" cy="69556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Humanistic-existential perspective </a:t>
          </a:r>
        </a:p>
      </dsp:txBody>
      <dsp:txXfrm>
        <a:off x="33955" y="2400435"/>
        <a:ext cx="6650942" cy="627655"/>
      </dsp:txXfrm>
    </dsp:sp>
    <dsp:sp modelId="{2A89FE23-7ED5-47A3-97F3-7F0BABE91B7A}">
      <dsp:nvSpPr>
        <dsp:cNvPr id="0" name=""/>
        <dsp:cNvSpPr/>
      </dsp:nvSpPr>
      <dsp:spPr>
        <a:xfrm>
          <a:off x="0" y="3145566"/>
          <a:ext cx="6718852" cy="69556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Social/cultural perspective </a:t>
          </a:r>
        </a:p>
      </dsp:txBody>
      <dsp:txXfrm>
        <a:off x="33955" y="3179521"/>
        <a:ext cx="6650942" cy="627655"/>
      </dsp:txXfrm>
    </dsp:sp>
    <dsp:sp modelId="{9EA1B0B0-B260-4CAF-A94F-0167343DD0B6}">
      <dsp:nvSpPr>
        <dsp:cNvPr id="0" name=""/>
        <dsp:cNvSpPr/>
      </dsp:nvSpPr>
      <dsp:spPr>
        <a:xfrm>
          <a:off x="0" y="3924651"/>
          <a:ext cx="6718852" cy="69556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Biological</a:t>
          </a:r>
          <a:endParaRPr lang="en-US" sz="2900" kern="1200" dirty="0"/>
        </a:p>
      </dsp:txBody>
      <dsp:txXfrm>
        <a:off x="33955" y="3958606"/>
        <a:ext cx="6650942" cy="6276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D0DA97-00B7-43EC-B558-6798C267C86A}">
      <dsp:nvSpPr>
        <dsp:cNvPr id="0" name=""/>
        <dsp:cNvSpPr/>
      </dsp:nvSpPr>
      <dsp:spPr>
        <a:xfrm>
          <a:off x="0" y="37832"/>
          <a:ext cx="10241311"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Intrusive blasphemous thoughts</a:t>
          </a:r>
          <a:endParaRPr lang="en-US" sz="2600" kern="1200"/>
        </a:p>
      </dsp:txBody>
      <dsp:txXfrm>
        <a:off x="50420" y="88252"/>
        <a:ext cx="10140471" cy="932014"/>
      </dsp:txXfrm>
    </dsp:sp>
    <dsp:sp modelId="{4E5EDF57-D7F1-49B5-8650-DB047A645281}">
      <dsp:nvSpPr>
        <dsp:cNvPr id="0" name=""/>
        <dsp:cNvSpPr/>
      </dsp:nvSpPr>
      <dsp:spPr>
        <a:xfrm>
          <a:off x="0" y="1145566"/>
          <a:ext cx="10241311"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Fear of acting immorally</a:t>
          </a:r>
          <a:endParaRPr lang="en-US" sz="2600" kern="1200"/>
        </a:p>
      </dsp:txBody>
      <dsp:txXfrm>
        <a:off x="50420" y="1195986"/>
        <a:ext cx="10140471" cy="932014"/>
      </dsp:txXfrm>
    </dsp:sp>
    <dsp:sp modelId="{71DB0A4A-0D4C-4C03-B5D6-8EBED5E3B3B0}">
      <dsp:nvSpPr>
        <dsp:cNvPr id="0" name=""/>
        <dsp:cNvSpPr/>
      </dsp:nvSpPr>
      <dsp:spPr>
        <a:xfrm>
          <a:off x="0" y="2253300"/>
          <a:ext cx="10241311"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Compulsions to neutralise thoughts</a:t>
          </a:r>
          <a:br>
            <a:rPr lang="en-GB" sz="2600" b="0" i="0" kern="1200"/>
          </a:br>
          <a:r>
            <a:rPr lang="en-GB" sz="2600" b="0" i="1" kern="1200"/>
            <a:t>(Simpson &amp; Reddy, 2014)</a:t>
          </a:r>
          <a:endParaRPr lang="en-US" sz="2600" kern="1200"/>
        </a:p>
      </dsp:txBody>
      <dsp:txXfrm>
        <a:off x="50420" y="2303720"/>
        <a:ext cx="10140471" cy="93201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34BCFF-7AF0-4B28-9463-1A3C4E92ED82}">
      <dsp:nvSpPr>
        <dsp:cNvPr id="0" name=""/>
        <dsp:cNvSpPr/>
      </dsp:nvSpPr>
      <dsp:spPr>
        <a:xfrm>
          <a:off x="1054" y="0"/>
          <a:ext cx="2740917" cy="548809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Cognitive characteristics: obsessive thoughts </a:t>
          </a:r>
        </a:p>
      </dsp:txBody>
      <dsp:txXfrm>
        <a:off x="1054" y="0"/>
        <a:ext cx="2740917" cy="1646427"/>
      </dsp:txXfrm>
    </dsp:sp>
    <dsp:sp modelId="{A2A53B78-17F9-48AF-96BA-F4E69F331B81}">
      <dsp:nvSpPr>
        <dsp:cNvPr id="0" name=""/>
        <dsp:cNvSpPr/>
      </dsp:nvSpPr>
      <dsp:spPr>
        <a:xfrm>
          <a:off x="275145" y="1646427"/>
          <a:ext cx="2192734" cy="35672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thoughts are repetitive , persistent, unpleasant, irrational and unwanted. </a:t>
          </a:r>
        </a:p>
      </dsp:txBody>
      <dsp:txXfrm>
        <a:off x="339368" y="1710650"/>
        <a:ext cx="2064288" cy="3438814"/>
      </dsp:txXfrm>
    </dsp:sp>
    <dsp:sp modelId="{252229C2-515B-42A7-BDC0-3FEEFE41C885}">
      <dsp:nvSpPr>
        <dsp:cNvPr id="0" name=""/>
        <dsp:cNvSpPr/>
      </dsp:nvSpPr>
      <dsp:spPr>
        <a:xfrm>
          <a:off x="2947541" y="0"/>
          <a:ext cx="2740917" cy="548809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Behavioural components: compulsions</a:t>
          </a:r>
        </a:p>
      </dsp:txBody>
      <dsp:txXfrm>
        <a:off x="2947541" y="0"/>
        <a:ext cx="2740917" cy="1646427"/>
      </dsp:txXfrm>
    </dsp:sp>
    <dsp:sp modelId="{243E4332-5BBB-47E3-9FA3-FA6865D29AC3}">
      <dsp:nvSpPr>
        <dsp:cNvPr id="0" name=""/>
        <dsp:cNvSpPr/>
      </dsp:nvSpPr>
      <dsp:spPr>
        <a:xfrm>
          <a:off x="3221632" y="1648035"/>
          <a:ext cx="2192734" cy="165473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repetitive behaviours that individual feels driven to perform to reduce distress or to avoid an imagined catastrophe*.</a:t>
          </a:r>
        </a:p>
      </dsp:txBody>
      <dsp:txXfrm>
        <a:off x="3270098" y="1696501"/>
        <a:ext cx="2095802" cy="1557803"/>
      </dsp:txXfrm>
    </dsp:sp>
    <dsp:sp modelId="{7CE05286-B25E-4F60-AC6C-223A7355CBA2}">
      <dsp:nvSpPr>
        <dsp:cNvPr id="0" name=""/>
        <dsp:cNvSpPr/>
      </dsp:nvSpPr>
      <dsp:spPr>
        <a:xfrm>
          <a:off x="3221632" y="3557345"/>
          <a:ext cx="2192734" cy="165473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These acts are excessive and not realistically linked with what the individual trying to avoid. </a:t>
          </a:r>
        </a:p>
      </dsp:txBody>
      <dsp:txXfrm>
        <a:off x="3270098" y="3605811"/>
        <a:ext cx="2095802" cy="1557803"/>
      </dsp:txXfrm>
    </dsp:sp>
    <dsp:sp modelId="{ED097B47-DD64-4D60-B19C-59B0D0B01E1D}">
      <dsp:nvSpPr>
        <dsp:cNvPr id="0" name=""/>
        <dsp:cNvSpPr/>
      </dsp:nvSpPr>
      <dsp:spPr>
        <a:xfrm>
          <a:off x="5894027" y="0"/>
          <a:ext cx="2740917" cy="548809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Emotional characteristics</a:t>
          </a:r>
        </a:p>
      </dsp:txBody>
      <dsp:txXfrm>
        <a:off x="5894027" y="0"/>
        <a:ext cx="2740917" cy="1646427"/>
      </dsp:txXfrm>
    </dsp:sp>
    <dsp:sp modelId="{BD5FE3F9-706A-4E54-898A-8FE0CA536FF5}">
      <dsp:nvSpPr>
        <dsp:cNvPr id="0" name=""/>
        <dsp:cNvSpPr/>
      </dsp:nvSpPr>
      <dsp:spPr>
        <a:xfrm>
          <a:off x="6168119" y="1646896"/>
          <a:ext cx="2192734" cy="107819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Anxiety and distress</a:t>
          </a:r>
        </a:p>
      </dsp:txBody>
      <dsp:txXfrm>
        <a:off x="6199698" y="1678475"/>
        <a:ext cx="2129576" cy="1015032"/>
      </dsp:txXfrm>
    </dsp:sp>
    <dsp:sp modelId="{F1D55DD6-A05F-43D7-BAC5-63653B22EEEE}">
      <dsp:nvSpPr>
        <dsp:cNvPr id="0" name=""/>
        <dsp:cNvSpPr/>
      </dsp:nvSpPr>
      <dsp:spPr>
        <a:xfrm>
          <a:off x="6168119" y="2890962"/>
          <a:ext cx="2192734" cy="107819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Accompanying depression</a:t>
          </a:r>
        </a:p>
      </dsp:txBody>
      <dsp:txXfrm>
        <a:off x="6199698" y="2922541"/>
        <a:ext cx="2129576" cy="1015032"/>
      </dsp:txXfrm>
    </dsp:sp>
    <dsp:sp modelId="{C189D0ED-F500-4E65-8D34-8B7ED99D09F2}">
      <dsp:nvSpPr>
        <dsp:cNvPr id="0" name=""/>
        <dsp:cNvSpPr/>
      </dsp:nvSpPr>
      <dsp:spPr>
        <a:xfrm>
          <a:off x="6168119" y="4135028"/>
          <a:ext cx="2192734" cy="107819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Guilt and disgust</a:t>
          </a:r>
        </a:p>
      </dsp:txBody>
      <dsp:txXfrm>
        <a:off x="6199698" y="4166607"/>
        <a:ext cx="2129576" cy="101503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AF36E-89B5-4E26-9F3C-E6190E6C29DF}">
      <dsp:nvSpPr>
        <dsp:cNvPr id="0" name=""/>
        <dsp:cNvSpPr/>
      </dsp:nvSpPr>
      <dsp:spPr>
        <a:xfrm>
          <a:off x="978494" y="0"/>
          <a:ext cx="3261165" cy="3261395"/>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Repetitive and persistent obsessions</a:t>
          </a:r>
        </a:p>
        <a:p>
          <a:pPr marL="171450" lvl="1" indent="-171450" algn="l" defTabSz="800100">
            <a:lnSpc>
              <a:spcPct val="90000"/>
            </a:lnSpc>
            <a:spcBef>
              <a:spcPct val="0"/>
            </a:spcBef>
            <a:spcAft>
              <a:spcPct val="15000"/>
            </a:spcAft>
            <a:buChar char="•"/>
          </a:pPr>
          <a:r>
            <a:rPr lang="en-GB" sz="1800" kern="1200" dirty="0"/>
            <a:t>Thoughts, images or impulses/urges that are intrusive and unwanted </a:t>
          </a:r>
        </a:p>
      </dsp:txBody>
      <dsp:txXfrm>
        <a:off x="1456081" y="477620"/>
        <a:ext cx="2305991" cy="2306155"/>
      </dsp:txXfrm>
    </dsp:sp>
    <dsp:sp modelId="{7EB631B8-E912-454D-A502-97E9495F452B}">
      <dsp:nvSpPr>
        <dsp:cNvPr id="0" name=""/>
        <dsp:cNvSpPr/>
      </dsp:nvSpPr>
      <dsp:spPr>
        <a:xfrm>
          <a:off x="2676526" y="1527554"/>
          <a:ext cx="3261165" cy="3261395"/>
        </a:xfrm>
        <a:prstGeom prst="ellipse">
          <a:avLst/>
        </a:prstGeom>
        <a:solidFill>
          <a:schemeClr val="accent3">
            <a:alpha val="50000"/>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                                                                      Compulsions </a:t>
          </a:r>
        </a:p>
        <a:p>
          <a:pPr marL="171450" lvl="1" indent="-171450" algn="l" defTabSz="800100">
            <a:lnSpc>
              <a:spcPct val="90000"/>
            </a:lnSpc>
            <a:spcBef>
              <a:spcPct val="0"/>
            </a:spcBef>
            <a:spcAft>
              <a:spcPct val="15000"/>
            </a:spcAft>
            <a:buChar char="•"/>
          </a:pPr>
          <a:r>
            <a:rPr lang="en-GB" sz="1800" kern="1200" dirty="0"/>
            <a:t>Performed to ignore, suppress or neutralise the obsessions </a:t>
          </a:r>
        </a:p>
      </dsp:txBody>
      <dsp:txXfrm>
        <a:off x="3154113" y="2005174"/>
        <a:ext cx="2305991" cy="23061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F9154-E2C7-453D-85C3-405487E52DFB}">
      <dsp:nvSpPr>
        <dsp:cNvPr id="0" name=""/>
        <dsp:cNvSpPr/>
      </dsp:nvSpPr>
      <dsp:spPr>
        <a:xfrm>
          <a:off x="4403" y="256476"/>
          <a:ext cx="2647694"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dirty="0"/>
            <a:t>Biological</a:t>
          </a:r>
        </a:p>
      </dsp:txBody>
      <dsp:txXfrm>
        <a:off x="4403" y="256476"/>
        <a:ext cx="2647694" cy="633600"/>
      </dsp:txXfrm>
    </dsp:sp>
    <dsp:sp modelId="{0602EB51-C885-4C76-BB92-D02FFC3E4E3D}">
      <dsp:nvSpPr>
        <dsp:cNvPr id="0" name=""/>
        <dsp:cNvSpPr/>
      </dsp:nvSpPr>
      <dsp:spPr>
        <a:xfrm>
          <a:off x="4403" y="890076"/>
          <a:ext cx="2647694" cy="250995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Levels of neurotransmitters in the brain. </a:t>
          </a:r>
        </a:p>
        <a:p>
          <a:pPr marL="228600" lvl="1" indent="-228600" algn="l" defTabSz="977900">
            <a:lnSpc>
              <a:spcPct val="90000"/>
            </a:lnSpc>
            <a:spcBef>
              <a:spcPct val="0"/>
            </a:spcBef>
            <a:spcAft>
              <a:spcPct val="15000"/>
            </a:spcAft>
            <a:buChar char="•"/>
          </a:pPr>
          <a:r>
            <a:rPr lang="en-GB" sz="2200" kern="1200" dirty="0"/>
            <a:t>Brain structure</a:t>
          </a:r>
          <a:endParaRPr lang="en-US" sz="2200" kern="1200" dirty="0"/>
        </a:p>
        <a:p>
          <a:pPr marL="228600" lvl="1" indent="-228600" algn="l" defTabSz="977900">
            <a:lnSpc>
              <a:spcPct val="90000"/>
            </a:lnSpc>
            <a:spcBef>
              <a:spcPct val="0"/>
            </a:spcBef>
            <a:spcAft>
              <a:spcPct val="15000"/>
            </a:spcAft>
            <a:buChar char="•"/>
          </a:pPr>
          <a:r>
            <a:rPr lang="en-GB" sz="2200" kern="1200" dirty="0"/>
            <a:t>Genes</a:t>
          </a:r>
          <a:endParaRPr lang="en-US" sz="2200" kern="1200" dirty="0"/>
        </a:p>
      </dsp:txBody>
      <dsp:txXfrm>
        <a:off x="4403" y="890076"/>
        <a:ext cx="2647694" cy="2509959"/>
      </dsp:txXfrm>
    </dsp:sp>
    <dsp:sp modelId="{1C0FF150-B92C-4EA1-AFA9-DFFC341AA7DF}">
      <dsp:nvSpPr>
        <dsp:cNvPr id="0" name=""/>
        <dsp:cNvSpPr/>
      </dsp:nvSpPr>
      <dsp:spPr>
        <a:xfrm>
          <a:off x="3022774" y="256476"/>
          <a:ext cx="2647694" cy="6336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dirty="0"/>
            <a:t>Psychological </a:t>
          </a:r>
        </a:p>
      </dsp:txBody>
      <dsp:txXfrm>
        <a:off x="3022774" y="256476"/>
        <a:ext cx="2647694" cy="633600"/>
      </dsp:txXfrm>
    </dsp:sp>
    <dsp:sp modelId="{9129542C-0CB9-4C57-90FC-6ECC6719F7F5}">
      <dsp:nvSpPr>
        <dsp:cNvPr id="0" name=""/>
        <dsp:cNvSpPr/>
      </dsp:nvSpPr>
      <dsp:spPr>
        <a:xfrm>
          <a:off x="3022774" y="890076"/>
          <a:ext cx="2647694" cy="250995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Behavioural explanations</a:t>
          </a:r>
        </a:p>
        <a:p>
          <a:pPr marL="228600" lvl="1" indent="-228600" algn="l" defTabSz="977900">
            <a:lnSpc>
              <a:spcPct val="90000"/>
            </a:lnSpc>
            <a:spcBef>
              <a:spcPct val="0"/>
            </a:spcBef>
            <a:spcAft>
              <a:spcPct val="15000"/>
            </a:spcAft>
            <a:buChar char="•"/>
          </a:pPr>
          <a:r>
            <a:rPr lang="en-GB" sz="2200" kern="1200" dirty="0"/>
            <a:t>Cognitive explanations</a:t>
          </a:r>
          <a:endParaRPr lang="en-US" sz="2200" kern="1200" dirty="0"/>
        </a:p>
        <a:p>
          <a:pPr marL="228600" lvl="1" indent="-228600" algn="l" defTabSz="977900">
            <a:lnSpc>
              <a:spcPct val="90000"/>
            </a:lnSpc>
            <a:spcBef>
              <a:spcPct val="0"/>
            </a:spcBef>
            <a:spcAft>
              <a:spcPct val="15000"/>
            </a:spcAft>
            <a:buChar char="•"/>
          </a:pPr>
          <a:r>
            <a:rPr lang="en-GB" sz="2200" kern="1200" dirty="0"/>
            <a:t>Psychodynamic explanations</a:t>
          </a:r>
          <a:endParaRPr lang="en-US" sz="2200" kern="1200" dirty="0"/>
        </a:p>
      </dsp:txBody>
      <dsp:txXfrm>
        <a:off x="3022774" y="890076"/>
        <a:ext cx="2647694" cy="2509959"/>
      </dsp:txXfrm>
    </dsp:sp>
    <dsp:sp modelId="{517D2B4D-EFB3-4CB9-99F5-1E19FEEF3B33}">
      <dsp:nvSpPr>
        <dsp:cNvPr id="0" name=""/>
        <dsp:cNvSpPr/>
      </dsp:nvSpPr>
      <dsp:spPr>
        <a:xfrm>
          <a:off x="6041146" y="256476"/>
          <a:ext cx="2647694" cy="6336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kern="1200" dirty="0"/>
            <a:t>Psychodynamic</a:t>
          </a:r>
        </a:p>
      </dsp:txBody>
      <dsp:txXfrm>
        <a:off x="6041146" y="256476"/>
        <a:ext cx="2647694" cy="633600"/>
      </dsp:txXfrm>
    </dsp:sp>
    <dsp:sp modelId="{659705ED-EB10-4352-A251-8D6579A03C2A}">
      <dsp:nvSpPr>
        <dsp:cNvPr id="0" name=""/>
        <dsp:cNvSpPr/>
      </dsp:nvSpPr>
      <dsp:spPr>
        <a:xfrm>
          <a:off x="6041146" y="890076"/>
          <a:ext cx="2647694" cy="250995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Ego developed coping </a:t>
          </a:r>
          <a:r>
            <a:rPr lang="en-US" sz="2200" kern="1200" dirty="0" err="1"/>
            <a:t>behaviour</a:t>
          </a:r>
          <a:r>
            <a:rPr lang="en-US" sz="2200" kern="1200" dirty="0"/>
            <a:t> to address unacceptable but partially repressed wishes and impulses by Id </a:t>
          </a:r>
        </a:p>
      </dsp:txBody>
      <dsp:txXfrm>
        <a:off x="6041146" y="890076"/>
        <a:ext cx="2647694" cy="2509959"/>
      </dsp:txXfrm>
    </dsp:sp>
    <dsp:sp modelId="{232D19F7-129C-4929-A50F-6A0DA8B36BAE}">
      <dsp:nvSpPr>
        <dsp:cNvPr id="0" name=""/>
        <dsp:cNvSpPr/>
      </dsp:nvSpPr>
      <dsp:spPr>
        <a:xfrm>
          <a:off x="9059518" y="256476"/>
          <a:ext cx="2647694" cy="6336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dirty="0"/>
            <a:t>Social </a:t>
          </a:r>
        </a:p>
      </dsp:txBody>
      <dsp:txXfrm>
        <a:off x="9059518" y="256476"/>
        <a:ext cx="2647694" cy="633600"/>
      </dsp:txXfrm>
    </dsp:sp>
    <dsp:sp modelId="{50DE5D8C-32AD-455A-8077-8E9ED3616F2F}">
      <dsp:nvSpPr>
        <dsp:cNvPr id="0" name=""/>
        <dsp:cNvSpPr/>
      </dsp:nvSpPr>
      <dsp:spPr>
        <a:xfrm>
          <a:off x="9059518" y="890076"/>
          <a:ext cx="2647694" cy="2509959"/>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Social learning </a:t>
          </a:r>
        </a:p>
        <a:p>
          <a:pPr marL="228600" lvl="1" indent="-228600" algn="l" defTabSz="977900">
            <a:lnSpc>
              <a:spcPct val="90000"/>
            </a:lnSpc>
            <a:spcBef>
              <a:spcPct val="0"/>
            </a:spcBef>
            <a:spcAft>
              <a:spcPct val="15000"/>
            </a:spcAft>
            <a:buChar char="•"/>
          </a:pPr>
          <a:r>
            <a:rPr lang="en-GB" sz="2200" kern="1200" dirty="0"/>
            <a:t>Cultural </a:t>
          </a:r>
        </a:p>
      </dsp:txBody>
      <dsp:txXfrm>
        <a:off x="9059518" y="890076"/>
        <a:ext cx="2647694" cy="25099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5762BE-8310-4DBD-93FC-29AD7C8EEAF9}">
      <dsp:nvSpPr>
        <dsp:cNvPr id="0" name=""/>
        <dsp:cNvSpPr/>
      </dsp:nvSpPr>
      <dsp:spPr>
        <a:xfrm>
          <a:off x="0" y="690"/>
          <a:ext cx="7383517"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84D9E-FD65-426F-BB0F-43F19908E0A7}">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688887-3CFB-4C47-A41A-AD5EC9D87D27}">
      <dsp:nvSpPr>
        <dsp:cNvPr id="0" name=""/>
        <dsp:cNvSpPr/>
      </dsp:nvSpPr>
      <dsp:spPr>
        <a:xfrm>
          <a:off x="1866111" y="690"/>
          <a:ext cx="5517405"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244600">
            <a:lnSpc>
              <a:spcPct val="100000"/>
            </a:lnSpc>
            <a:spcBef>
              <a:spcPct val="0"/>
            </a:spcBef>
            <a:spcAft>
              <a:spcPct val="35000"/>
            </a:spcAft>
            <a:buNone/>
          </a:pPr>
          <a:r>
            <a:rPr lang="en-GB" sz="2800" kern="1200" dirty="0"/>
            <a:t>Low levels of neurotransmitters in the brain. </a:t>
          </a:r>
          <a:endParaRPr lang="en-US" sz="2800" kern="1200" dirty="0"/>
        </a:p>
      </dsp:txBody>
      <dsp:txXfrm>
        <a:off x="1866111" y="690"/>
        <a:ext cx="5517405" cy="1615680"/>
      </dsp:txXfrm>
    </dsp:sp>
    <dsp:sp modelId="{76C4FE31-8317-489F-8FAE-7BEA31D5FDAD}">
      <dsp:nvSpPr>
        <dsp:cNvPr id="0" name=""/>
        <dsp:cNvSpPr/>
      </dsp:nvSpPr>
      <dsp:spPr>
        <a:xfrm>
          <a:off x="0" y="2020291"/>
          <a:ext cx="7383517"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535C3-80B4-4768-AA2B-6474FA12ECE9}">
      <dsp:nvSpPr>
        <dsp:cNvPr id="0" name=""/>
        <dsp:cNvSpPr/>
      </dsp:nvSpPr>
      <dsp:spPr>
        <a:xfrm>
          <a:off x="488743" y="2383819"/>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C4A16-036E-4391-8B59-75E4A8EED1FF}">
      <dsp:nvSpPr>
        <dsp:cNvPr id="0" name=""/>
        <dsp:cNvSpPr/>
      </dsp:nvSpPr>
      <dsp:spPr>
        <a:xfrm>
          <a:off x="1866111" y="2020291"/>
          <a:ext cx="3322582"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711200">
            <a:lnSpc>
              <a:spcPct val="100000"/>
            </a:lnSpc>
            <a:spcBef>
              <a:spcPct val="0"/>
            </a:spcBef>
            <a:spcAft>
              <a:spcPct val="35000"/>
            </a:spcAft>
            <a:buNone/>
          </a:pPr>
          <a:r>
            <a:rPr lang="en-GB" sz="1600" kern="1200" dirty="0"/>
            <a:t>The Orbital Frontal Cortex (OFC) just behind the eyes is the first part of the brain to register activity that may be a cause for concern in the environment. </a:t>
          </a:r>
          <a:endParaRPr lang="en-US" sz="1600" kern="1200" dirty="0"/>
        </a:p>
      </dsp:txBody>
      <dsp:txXfrm>
        <a:off x="1866111" y="2020291"/>
        <a:ext cx="3322582" cy="1615680"/>
      </dsp:txXfrm>
    </dsp:sp>
    <dsp:sp modelId="{DA6E2046-72BC-427D-A448-52F971B2D26D}">
      <dsp:nvSpPr>
        <dsp:cNvPr id="0" name=""/>
        <dsp:cNvSpPr/>
      </dsp:nvSpPr>
      <dsp:spPr>
        <a:xfrm>
          <a:off x="5188693" y="2020291"/>
          <a:ext cx="2194823"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533400">
            <a:lnSpc>
              <a:spcPct val="100000"/>
            </a:lnSpc>
            <a:spcBef>
              <a:spcPct val="0"/>
            </a:spcBef>
            <a:spcAft>
              <a:spcPct val="35000"/>
            </a:spcAft>
            <a:buNone/>
          </a:pPr>
          <a:r>
            <a:rPr lang="en-GB" sz="1200" kern="1200" dirty="0"/>
            <a:t>It creates an anxious response and promotes checking behaviour in order to ensure that all is well. </a:t>
          </a:r>
          <a:endParaRPr lang="en-US" sz="1200" kern="1200" dirty="0"/>
        </a:p>
      </dsp:txBody>
      <dsp:txXfrm>
        <a:off x="5188693" y="2020291"/>
        <a:ext cx="2194823" cy="1615680"/>
      </dsp:txXfrm>
    </dsp:sp>
    <dsp:sp modelId="{AF4933E5-FF14-4623-9220-5F58E396E2CB}">
      <dsp:nvSpPr>
        <dsp:cNvPr id="0" name=""/>
        <dsp:cNvSpPr/>
      </dsp:nvSpPr>
      <dsp:spPr>
        <a:xfrm>
          <a:off x="0" y="4039891"/>
          <a:ext cx="7383517"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F974FF-4113-4C45-B97D-BABCB4F60B2A}">
      <dsp:nvSpPr>
        <dsp:cNvPr id="0" name=""/>
        <dsp:cNvSpPr/>
      </dsp:nvSpPr>
      <dsp:spPr>
        <a:xfrm>
          <a:off x="488743" y="4403420"/>
          <a:ext cx="888624" cy="88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91812-8FD4-4D00-AF59-A6CE5887BC6D}">
      <dsp:nvSpPr>
        <dsp:cNvPr id="0" name=""/>
        <dsp:cNvSpPr/>
      </dsp:nvSpPr>
      <dsp:spPr>
        <a:xfrm>
          <a:off x="1866111" y="4039891"/>
          <a:ext cx="5517405"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244600">
            <a:lnSpc>
              <a:spcPct val="100000"/>
            </a:lnSpc>
            <a:spcBef>
              <a:spcPct val="0"/>
            </a:spcBef>
            <a:spcAft>
              <a:spcPct val="35000"/>
            </a:spcAft>
            <a:buNone/>
          </a:pPr>
          <a:r>
            <a:rPr lang="en-GB" sz="2800" kern="1200" dirty="0"/>
            <a:t>Genetic risks due to high family links</a:t>
          </a:r>
          <a:endParaRPr lang="en-US" sz="2800" kern="1200" dirty="0"/>
        </a:p>
      </dsp:txBody>
      <dsp:txXfrm>
        <a:off x="1866111" y="4039891"/>
        <a:ext cx="5517405" cy="16156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F4FED-505D-4027-9EA8-F27126390DF7}">
      <dsp:nvSpPr>
        <dsp:cNvPr id="0" name=""/>
        <dsp:cNvSpPr/>
      </dsp:nvSpPr>
      <dsp:spPr>
        <a:xfrm rot="16200000">
          <a:off x="-1057228" y="6"/>
          <a:ext cx="7967158" cy="5665355"/>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evidence shows that drug treatments increase the level of serotonin in the brain (e.g. selective serotonin reuptake inhibitors known as SSRIs) and help to reduce the symptoms of OCD</a:t>
          </a:r>
        </a:p>
      </dsp:txBody>
      <dsp:txXfrm rot="5400000">
        <a:off x="93674" y="840893"/>
        <a:ext cx="4673918" cy="3983579"/>
      </dsp:txXfrm>
    </dsp:sp>
    <dsp:sp modelId="{EC9F47A8-1766-4895-8246-28F097D08C65}">
      <dsp:nvSpPr>
        <dsp:cNvPr id="0" name=""/>
        <dsp:cNvSpPr/>
      </dsp:nvSpPr>
      <dsp:spPr>
        <a:xfrm rot="5400000">
          <a:off x="5742403" y="6"/>
          <a:ext cx="6827235" cy="5665355"/>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t" anchorCtr="0">
          <a:noAutofit/>
        </a:bodyPr>
        <a:lstStyle/>
        <a:p>
          <a:pPr marL="0" lvl="0" indent="0" algn="l" defTabSz="1422400">
            <a:lnSpc>
              <a:spcPct val="90000"/>
            </a:lnSpc>
            <a:spcBef>
              <a:spcPct val="0"/>
            </a:spcBef>
            <a:spcAft>
              <a:spcPct val="35000"/>
            </a:spcAft>
            <a:buNone/>
          </a:pPr>
          <a:r>
            <a:rPr lang="en-GB" sz="3200" kern="1200" dirty="0"/>
            <a:t>Having OCD could lead to reduced serotonin level (effect not the cause) </a:t>
          </a:r>
        </a:p>
        <a:p>
          <a:pPr marL="285750" lvl="1" indent="-285750" algn="l" defTabSz="1244600">
            <a:lnSpc>
              <a:spcPct val="90000"/>
            </a:lnSpc>
            <a:spcBef>
              <a:spcPct val="0"/>
            </a:spcBef>
            <a:spcAft>
              <a:spcPct val="15000"/>
            </a:spcAft>
            <a:buChar char="•"/>
          </a:pPr>
          <a:r>
            <a:rPr lang="en-GB" sz="2800" kern="1200" dirty="0"/>
            <a:t>Drug treatments do not work for everyone with OCD</a:t>
          </a:r>
        </a:p>
      </dsp:txBody>
      <dsp:txXfrm rot="-5400000">
        <a:off x="7314781" y="1125875"/>
        <a:ext cx="4673918" cy="341361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448F8-ECBD-4D93-BE0A-F35B54CB824E}">
      <dsp:nvSpPr>
        <dsp:cNvPr id="0" name=""/>
        <dsp:cNvSpPr/>
      </dsp:nvSpPr>
      <dsp:spPr>
        <a:xfrm>
          <a:off x="679050" y="578168"/>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771C5-41B1-4C90-8228-91ABFEB16227}">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E110D2-9D8D-46AD-AD18-167FF9D596BF}">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Family accommodation</a:t>
          </a:r>
          <a:endParaRPr lang="en-US" sz="1700" kern="1200"/>
        </a:p>
      </dsp:txBody>
      <dsp:txXfrm>
        <a:off x="75768" y="3053169"/>
        <a:ext cx="3093750" cy="720000"/>
      </dsp:txXfrm>
    </dsp:sp>
    <dsp:sp modelId="{9A7AF141-CD88-4DEF-AE40-BA2D3D4ADA68}">
      <dsp:nvSpPr>
        <dsp:cNvPr id="0" name=""/>
        <dsp:cNvSpPr/>
      </dsp:nvSpPr>
      <dsp:spPr>
        <a:xfrm>
          <a:off x="4314206" y="578168"/>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ADDB6F-B0E2-4879-815B-CC06ACBBDE9F}">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DACF3F-A042-48A0-A1B3-D9BF6DAEEC73}">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Social learning</a:t>
          </a:r>
          <a:endParaRPr lang="en-US" sz="1700" kern="1200"/>
        </a:p>
      </dsp:txBody>
      <dsp:txXfrm>
        <a:off x="3710925" y="3053169"/>
        <a:ext cx="3093750" cy="720000"/>
      </dsp:txXfrm>
    </dsp:sp>
    <dsp:sp modelId="{5143A14D-4476-4D94-A029-7180F2AE58E8}">
      <dsp:nvSpPr>
        <dsp:cNvPr id="0" name=""/>
        <dsp:cNvSpPr/>
      </dsp:nvSpPr>
      <dsp:spPr>
        <a:xfrm>
          <a:off x="7949362" y="578168"/>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65ECBB-FF81-4606-8FD6-657B6EA58299}">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7009B2-60A1-478D-89C9-665D9E539442}">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Cultural norms around purity, morality</a:t>
          </a:r>
          <a:br>
            <a:rPr lang="en-GB" sz="1700" kern="1200"/>
          </a:br>
          <a:r>
            <a:rPr lang="en-GB" sz="1700" i="1" kern="1200"/>
            <a:t>(Williams et al., 2021)</a:t>
          </a:r>
          <a:endParaRPr lang="en-US" sz="1700" kern="1200"/>
        </a:p>
      </dsp:txBody>
      <dsp:txXfrm>
        <a:off x="7346081" y="3053169"/>
        <a:ext cx="309375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60F5A-A83D-4271-99DA-8FC48738551C}">
      <dsp:nvSpPr>
        <dsp:cNvPr id="0" name=""/>
        <dsp:cNvSpPr/>
      </dsp:nvSpPr>
      <dsp:spPr>
        <a:xfrm>
          <a:off x="1138979" y="1002271"/>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256822-1D3E-45CC-BBBF-B06DED2AACB5}">
      <dsp:nvSpPr>
        <dsp:cNvPr id="0" name=""/>
        <dsp:cNvSpPr/>
      </dsp:nvSpPr>
      <dsp:spPr>
        <a:xfrm>
          <a:off x="569079" y="222660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b="0" i="0" kern="1200" baseline="0"/>
            <a:t>Pharmacological Treatments</a:t>
          </a:r>
          <a:endParaRPr lang="en-US" sz="2200" kern="1200"/>
        </a:p>
      </dsp:txBody>
      <dsp:txXfrm>
        <a:off x="569079" y="2226604"/>
        <a:ext cx="2072362" cy="720000"/>
      </dsp:txXfrm>
    </dsp:sp>
    <dsp:sp modelId="{63945619-F565-4EC6-BE8F-5B6570819CD6}">
      <dsp:nvSpPr>
        <dsp:cNvPr id="0" name=""/>
        <dsp:cNvSpPr/>
      </dsp:nvSpPr>
      <dsp:spPr>
        <a:xfrm>
          <a:off x="3574005" y="1002271"/>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EE34F5-D2D7-4C3A-A5F2-C34B14BC45C1}">
      <dsp:nvSpPr>
        <dsp:cNvPr id="0" name=""/>
        <dsp:cNvSpPr/>
      </dsp:nvSpPr>
      <dsp:spPr>
        <a:xfrm>
          <a:off x="3004105" y="222660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b="0" i="0" kern="1200" baseline="0"/>
            <a:t>Psychological Treatments</a:t>
          </a:r>
          <a:endParaRPr lang="en-US" sz="2200" kern="1200"/>
        </a:p>
      </dsp:txBody>
      <dsp:txXfrm>
        <a:off x="3004105" y="2226604"/>
        <a:ext cx="2072362" cy="720000"/>
      </dsp:txXfrm>
    </dsp:sp>
    <dsp:sp modelId="{9224E8CA-70FD-4009-A3F4-7E4455C95DE2}">
      <dsp:nvSpPr>
        <dsp:cNvPr id="0" name=""/>
        <dsp:cNvSpPr/>
      </dsp:nvSpPr>
      <dsp:spPr>
        <a:xfrm>
          <a:off x="6009031" y="1002271"/>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1EB4EE-4ED8-4C0F-AD0F-3B0664547D97}">
      <dsp:nvSpPr>
        <dsp:cNvPr id="0" name=""/>
        <dsp:cNvSpPr/>
      </dsp:nvSpPr>
      <dsp:spPr>
        <a:xfrm>
          <a:off x="5439131" y="222660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b="0" i="0" kern="1200" baseline="0"/>
            <a:t>Neuromodulation</a:t>
          </a:r>
          <a:endParaRPr lang="en-US" sz="2200" kern="1200"/>
        </a:p>
      </dsp:txBody>
      <dsp:txXfrm>
        <a:off x="5439131" y="2226604"/>
        <a:ext cx="2072362" cy="720000"/>
      </dsp:txXfrm>
    </dsp:sp>
    <dsp:sp modelId="{DCC4C198-956A-47B0-AAA3-30375A2C5A4B}">
      <dsp:nvSpPr>
        <dsp:cNvPr id="0" name=""/>
        <dsp:cNvSpPr/>
      </dsp:nvSpPr>
      <dsp:spPr>
        <a:xfrm>
          <a:off x="8444057" y="1002271"/>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A9D86C-FCB6-4A4B-BD17-AE8905791E4C}">
      <dsp:nvSpPr>
        <dsp:cNvPr id="0" name=""/>
        <dsp:cNvSpPr/>
      </dsp:nvSpPr>
      <dsp:spPr>
        <a:xfrm>
          <a:off x="7874157" y="222660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b="0" i="0" kern="1200" baseline="0"/>
            <a:t>Digital Interventions</a:t>
          </a:r>
          <a:endParaRPr lang="en-US" sz="2200" kern="1200"/>
        </a:p>
      </dsp:txBody>
      <dsp:txXfrm>
        <a:off x="7874157" y="2226604"/>
        <a:ext cx="2072362"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72DC84-3776-40C2-8C06-C2319C5A439F}">
      <dsp:nvSpPr>
        <dsp:cNvPr id="0" name=""/>
        <dsp:cNvSpPr/>
      </dsp:nvSpPr>
      <dsp:spPr>
        <a:xfrm>
          <a:off x="610470" y="7450"/>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5CB265-8174-43F8-B848-334834F9EC20}">
      <dsp:nvSpPr>
        <dsp:cNvPr id="0" name=""/>
        <dsp:cNvSpPr/>
      </dsp:nvSpPr>
      <dsp:spPr>
        <a:xfrm>
          <a:off x="1012657" y="40963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DC9D9F-2FDA-4610-8286-9D2449F887EA}">
      <dsp:nvSpPr>
        <dsp:cNvPr id="0" name=""/>
        <dsp:cNvSpPr/>
      </dsp:nvSpPr>
      <dsp:spPr>
        <a:xfrm>
          <a:off x="7188"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Online CBT platforms</a:t>
          </a:r>
          <a:endParaRPr lang="en-US" sz="1900" kern="1200"/>
        </a:p>
      </dsp:txBody>
      <dsp:txXfrm>
        <a:off x="7188" y="2482451"/>
        <a:ext cx="3093750" cy="720000"/>
      </dsp:txXfrm>
    </dsp:sp>
    <dsp:sp modelId="{9FBEFBBC-9552-401E-A44F-D201DA20C121}">
      <dsp:nvSpPr>
        <dsp:cNvPr id="0" name=""/>
        <dsp:cNvSpPr/>
      </dsp:nvSpPr>
      <dsp:spPr>
        <a:xfrm>
          <a:off x="4245626" y="7450"/>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BFF7C0-243C-4EF4-8C72-F15AB5754FE9}">
      <dsp:nvSpPr>
        <dsp:cNvPr id="0" name=""/>
        <dsp:cNvSpPr/>
      </dsp:nvSpPr>
      <dsp:spPr>
        <a:xfrm>
          <a:off x="4647813" y="40963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2496E2-5422-4CB3-B887-453CAF279CDF}">
      <dsp:nvSpPr>
        <dsp:cNvPr id="0" name=""/>
        <dsp:cNvSpPr/>
      </dsp:nvSpPr>
      <dsp:spPr>
        <a:xfrm>
          <a:off x="3642345"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App‑based ERP</a:t>
          </a:r>
          <a:endParaRPr lang="en-US" sz="1900" kern="1200"/>
        </a:p>
      </dsp:txBody>
      <dsp:txXfrm>
        <a:off x="3642345" y="2482451"/>
        <a:ext cx="3093750" cy="720000"/>
      </dsp:txXfrm>
    </dsp:sp>
    <dsp:sp modelId="{AF1A3083-ABC7-426B-BD01-0504FA4DF412}">
      <dsp:nvSpPr>
        <dsp:cNvPr id="0" name=""/>
        <dsp:cNvSpPr/>
      </dsp:nvSpPr>
      <dsp:spPr>
        <a:xfrm>
          <a:off x="7880782" y="7450"/>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8BBDDD-AF98-41DA-AFB4-1ACB733C52CB}">
      <dsp:nvSpPr>
        <dsp:cNvPr id="0" name=""/>
        <dsp:cNvSpPr/>
      </dsp:nvSpPr>
      <dsp:spPr>
        <a:xfrm>
          <a:off x="8282970" y="40963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76FB15-A49C-45BB-9CD5-EC1A8959A77A}">
      <dsp:nvSpPr>
        <dsp:cNvPr id="0" name=""/>
        <dsp:cNvSpPr/>
      </dsp:nvSpPr>
      <dsp:spPr>
        <a:xfrm>
          <a:off x="7277501"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AI‑supported monitoring</a:t>
          </a:r>
          <a:br>
            <a:rPr lang="en-GB" sz="1900" kern="1200"/>
          </a:br>
          <a:r>
            <a:rPr lang="en-GB" sz="1900" i="1" kern="1200"/>
            <a:t>(NHS Long Term Plan, 2024)</a:t>
          </a:r>
          <a:endParaRPr lang="en-US" sz="1900" kern="1200"/>
        </a:p>
      </dsp:txBody>
      <dsp:txXfrm>
        <a:off x="7277501" y="2482451"/>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17T22:55:24.79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0 268,'198'8,"197"35,-254-25,421 57,-352-38,-94-14,1-5,165 4,288-24,-373 14,-40-2,582-6,-412-6,-82 16,-95-3,243 30,-142-11,-106-6,-92-14,91 6,80-17,73 2,-188 10,38 2,85-1,40 0,-155-6,160 27,-112-11,62-11,-104-8,-16 8,14 0,186-23,-39-1,1764 14,-1476-47,-215 9,-220 27,494-19,-604 28,0 1,0-1,0-1,0 0,-1 0,1-1,-1-1,1 0,9-5,0 2,-1 1,1 1,0 1,0 1,28-1,5-2,506-54,-91 12,76 1,-186 12,58-1,278-35,-150 8,518 27,-616 11,177-53,-348 58,-183 16,0-3,113-23,-152 19,-1 3,59-1,107 6,-179 4,114-14,-3 1,661 13,-747 1,100 18,-162-20,1 1,-1-1,1 1,-1-1,1 1,-1 0,0 0,1 0,-1 0,0 1,0-1,0 0,0 1,0 0,0-1,0 1,0 0,1 3,0 0,-1 0,0 0,0 0,-1 0,1 0,0 10,2 6,0-5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17T22:55:29.14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0 342,'74'0,"351"14,13 23,-143-14,571 38,744 22,-1342-73,336 4,-327 0,-122-3,60 8,436 66,45-67,-445-21,-168 4,10 0,1-3,132-21,357-56,2 38,-55-4,111-6,40-22,-295 22,-308 43,146-8,413 17,-603-3,0-1,63-14,-8 1,426-44,-241 31,47-9,606-58,-135 65,522 33,-1042-18,-149 6,0 1,137-6,-66 13,296 5,-223 20,-223-18,40 4,-1 5,131 38,-192-47,0 0,0-1,26 1,-26-4,0 2,-1 0,28 9,-10 1,1-2,0-1,1-3,-1-1,54 1,1030-8,-1093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17T22:55:33.55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99,'4443'0,"-4148"-13,13 1,141 13,-417-3,0-1,57-14,31-3,259-6,-27 20,-205 8,320-2,-446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17T22:55:43.16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0 171,'117'3,"-1"5,227 46,-246-34,0-5,0-4,127-2,-210-9,37-1,0 1,98 16,-106-10,0-1,58-2,33 2,44 8,63 9,312 19,-414-35,294 38,-259-28,-48-6,-60-5,-1-3,110-10,574-9,-512 19,867-2,-836 12,-9 1,-190-12,81 12,-48-4,176-7,-134-4,175-10,-28-1,13 15,165-4,-314-9,23-1,221-18,-205 12,-38-6,16-2,19 4,-114 11,367-30,-175 19,103-4,686 28,-1017-5,0-1,45-10,25-3,565-16,-515 30,95-9,96 0,-294 11,46 0,0 5,117 18,-140-9,0-3,1-4,158-10,56-18,657-39,-894 57,342-35,-231 25,193 9,-224 6,-101-3,50-9,-47 5,48 0,1340 5,-654 3,-601-15,-127 7,1 2,0 2,56 5,-47 5,1 2,-1 3,-1 2,90 38,-20-10,-20-9,-93-29,-8-3,1-1,-1 1,0 0,0 0,0 1,0-1,-1 1,1 0,-1 1,1-1,-1 1,0 0,0 0,-1 0,1 0,-1 1,5 8,4 14,-1 0,11 47,-21-71,-3-5,-3-7,-4-10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52D38C-68CB-4166-A180-EC4AF35C1CAE}" type="datetimeFigureOut">
              <a:rPr lang="en-GB" smtClean="0"/>
              <a:t>27/01/2026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D2D336-AEAD-4B17-8E06-C445770D75A4}" type="slidenum">
              <a:rPr lang="en-GB" smtClean="0"/>
              <a:t>‹#›</a:t>
            </a:fld>
            <a:endParaRPr lang="en-GB"/>
          </a:p>
        </p:txBody>
      </p:sp>
    </p:spTree>
    <p:extLst>
      <p:ext uri="{BB962C8B-B14F-4D97-AF65-F5344CB8AC3E}">
        <p14:creationId xmlns:p14="http://schemas.microsoft.com/office/powerpoint/2010/main" val="3536667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cbi.nlm.nih.gov/pmc/articles/PMC1297956/pdf/10741319.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bma.org.uk/advice-and-support/nhs-delivery-and-workforce/pressures/mental-health-pressures-data-analysis"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iocdf.org/"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8" Type="http://schemas.openxmlformats.org/officeDocument/2006/relationships/hyperlink" Target="https://www.ocduk.org/" TargetMode="External"/><Relationship Id="rId3" Type="http://schemas.openxmlformats.org/officeDocument/2006/relationships/hyperlink" Target="https://www.nice.org.uk/guidance/cg31" TargetMode="External"/><Relationship Id="rId7" Type="http://schemas.openxmlformats.org/officeDocument/2006/relationships/hyperlink" Target="https://www.nhsinform.scot/illnesses-and-conditions/mental-health/obsessive-compulsive-disorder-ocd/" TargetMode="External"/><Relationship Id="rId2" Type="http://schemas.openxmlformats.org/officeDocument/2006/relationships/slide" Target="../slides/slide36.xml"/><Relationship Id="rId1" Type="http://schemas.openxmlformats.org/officeDocument/2006/relationships/notesMaster" Target="../notesMasters/notesMaster1.xml"/><Relationship Id="rId6" Type="http://schemas.openxmlformats.org/officeDocument/2006/relationships/hyperlink" Target="https://www.nhs.uk/mental-health/conditions/obsessive-compulsive-disorder-ocd/overview/" TargetMode="External"/><Relationship Id="rId11" Type="http://schemas.openxmlformats.org/officeDocument/2006/relationships/hyperlink" Target="https://www.nuffieldtrust.org.uk/news-item/mental-health-indicator-update?gad_source=1&amp;gclid=Cj0KCQjwxqayBhDFARIsAANWRnQFU8fgC3TTZ0xKKwvesSyEdHSQKk5_rtrwxoHNRY0c7XbY9g4b_SAaAtu7EALw_wcB" TargetMode="External"/><Relationship Id="rId5" Type="http://schemas.openxmlformats.org/officeDocument/2006/relationships/hyperlink" Target="https://www.nice.org.uk/guidance/cg31/documents/scope-obsessivecompulsive-disorder4" TargetMode="External"/><Relationship Id="rId10" Type="http://schemas.openxmlformats.org/officeDocument/2006/relationships/hyperlink" Target="https://ocdaction.org.uk/" TargetMode="External"/><Relationship Id="rId4" Type="http://schemas.openxmlformats.org/officeDocument/2006/relationships/hyperlink" Target="https://cks.nice.org.uk/topics/obsessive-compulsive-disorder/background-information/prevalence/" TargetMode="External"/><Relationship Id="rId9" Type="http://schemas.openxmlformats.org/officeDocument/2006/relationships/hyperlink" Target="https://www.nelft.nhs.uk/camhs---ocd/"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
            </a:r>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Remind the students about their introductory session in LCHS4010.  The same idea that the make up of the four bodily fluids will affect a person’s personality.  </a:t>
            </a:r>
          </a:p>
        </p:txBody>
      </p:sp>
      <p:sp>
        <p:nvSpPr>
          <p:cNvPr id="4" name="Slide Number Placeholder 3"/>
          <p:cNvSpPr>
            <a:spLocks noGrp="1"/>
          </p:cNvSpPr>
          <p:nvPr>
            <p:ph type="sldNum" sz="quarter" idx="5"/>
          </p:nvPr>
        </p:nvSpPr>
        <p:spPr/>
        <p:txBody>
          <a:bodyPr/>
          <a:lstStyle/>
          <a:p>
            <a:fld id="{A7D2D336-AEAD-4B17-8E06-C445770D75A4}" type="slidenum">
              <a:rPr lang="en-GB" smtClean="0"/>
              <a:t>4</a:t>
            </a:fld>
            <a:endParaRPr lang="en-GB"/>
          </a:p>
        </p:txBody>
      </p:sp>
    </p:spTree>
    <p:extLst>
      <p:ext uri="{BB962C8B-B14F-4D97-AF65-F5344CB8AC3E}">
        <p14:creationId xmlns:p14="http://schemas.microsoft.com/office/powerpoint/2010/main" val="898303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 rising interests in human anatomy and phrenology around the same time (again, covered in week 1 of LCHS4010) </a:t>
            </a:r>
          </a:p>
        </p:txBody>
      </p:sp>
      <p:sp>
        <p:nvSpPr>
          <p:cNvPr id="4" name="Slide Number Placeholder 3"/>
          <p:cNvSpPr>
            <a:spLocks noGrp="1"/>
          </p:cNvSpPr>
          <p:nvPr>
            <p:ph type="sldNum" sz="quarter" idx="5"/>
          </p:nvPr>
        </p:nvSpPr>
        <p:spPr/>
        <p:txBody>
          <a:bodyPr/>
          <a:lstStyle/>
          <a:p>
            <a:fld id="{A7D2D336-AEAD-4B17-8E06-C445770D75A4}" type="slidenum">
              <a:rPr lang="en-GB" smtClean="0"/>
              <a:t>7</a:t>
            </a:fld>
            <a:endParaRPr lang="en-GB"/>
          </a:p>
        </p:txBody>
      </p:sp>
    </p:spTree>
    <p:extLst>
      <p:ext uri="{BB962C8B-B14F-4D97-AF65-F5344CB8AC3E}">
        <p14:creationId xmlns:p14="http://schemas.microsoft.com/office/powerpoint/2010/main" val="4013651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drawing showing unchaining mental health patients in an asylum </a:t>
            </a:r>
          </a:p>
          <a:p>
            <a:r>
              <a:rPr lang="en-GB" dirty="0"/>
              <a:t>The last point on this slide is extended on the next slide</a:t>
            </a:r>
          </a:p>
        </p:txBody>
      </p:sp>
      <p:sp>
        <p:nvSpPr>
          <p:cNvPr id="4" name="Slide Number Placeholder 3"/>
          <p:cNvSpPr>
            <a:spLocks noGrp="1"/>
          </p:cNvSpPr>
          <p:nvPr>
            <p:ph type="sldNum" sz="quarter" idx="5"/>
          </p:nvPr>
        </p:nvSpPr>
        <p:spPr/>
        <p:txBody>
          <a:bodyPr/>
          <a:lstStyle/>
          <a:p>
            <a:fld id="{A7D2D336-AEAD-4B17-8E06-C445770D75A4}" type="slidenum">
              <a:rPr lang="en-GB" smtClean="0"/>
              <a:t>8</a:t>
            </a:fld>
            <a:endParaRPr lang="en-GB"/>
          </a:p>
        </p:txBody>
      </p:sp>
    </p:spTree>
    <p:extLst>
      <p:ext uri="{BB962C8B-B14F-4D97-AF65-F5344CB8AC3E}">
        <p14:creationId xmlns:p14="http://schemas.microsoft.com/office/powerpoint/2010/main" val="4025763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10741319.pdf (nih.gov)</a:t>
            </a:r>
            <a:r>
              <a:rPr lang="en-GB" dirty="0"/>
              <a:t> </a:t>
            </a:r>
            <a:endParaRPr lang="en-US" dirty="0"/>
          </a:p>
          <a:p>
            <a:r>
              <a:rPr lang="en-US" dirty="0"/>
              <a:t>Lobotomy was used to treat Schizophrenia; tissues that connect  frontal lobe and prefrontal cortex is removed. This treatment technique previously received an award and was highly regarded. </a:t>
            </a:r>
          </a:p>
          <a:p>
            <a:endParaRPr lang="en-US" dirty="0"/>
          </a:p>
          <a:p>
            <a:endParaRPr lang="en-US" dirty="0"/>
          </a:p>
          <a:p>
            <a:r>
              <a:rPr lang="en-US" dirty="0"/>
              <a:t>Insulin Coma/shock, causes the insulin level to  drop, temporary loss of consciousness (avg 4hrs). </a:t>
            </a:r>
          </a:p>
          <a:p>
            <a:r>
              <a:rPr lang="en-US" dirty="0"/>
              <a:t>ECT, used to treat depression, mania and some symptoms of schizophrenia. A temporary seizure is induced, causing changes in electrical impulses.  Treatment is offered twice a week, last 6 weeks (avg) . Still in used in severe depression today after most of treatments available been used</a:t>
            </a:r>
          </a:p>
        </p:txBody>
      </p:sp>
      <p:sp>
        <p:nvSpPr>
          <p:cNvPr id="4" name="Slide Number Placeholder 3"/>
          <p:cNvSpPr>
            <a:spLocks noGrp="1"/>
          </p:cNvSpPr>
          <p:nvPr>
            <p:ph type="sldNum" sz="quarter" idx="5"/>
          </p:nvPr>
        </p:nvSpPr>
        <p:spPr/>
        <p:txBody>
          <a:bodyPr/>
          <a:lstStyle/>
          <a:p>
            <a:fld id="{45CFAE6F-765C-4444-AACC-5AA39FBBC377}" type="slidenum">
              <a:rPr lang="en-US" smtClean="0"/>
              <a:t>9</a:t>
            </a:fld>
            <a:endParaRPr lang="en-US"/>
          </a:p>
        </p:txBody>
      </p:sp>
    </p:spTree>
    <p:extLst>
      <p:ext uri="{BB962C8B-B14F-4D97-AF65-F5344CB8AC3E}">
        <p14:creationId xmlns:p14="http://schemas.microsoft.com/office/powerpoint/2010/main" val="1380611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12</a:t>
            </a:fld>
            <a:endParaRPr lang="en-GB"/>
          </a:p>
        </p:txBody>
      </p:sp>
    </p:spTree>
    <p:extLst>
      <p:ext uri="{BB962C8B-B14F-4D97-AF65-F5344CB8AC3E}">
        <p14:creationId xmlns:p14="http://schemas.microsoft.com/office/powerpoint/2010/main" val="1305237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a:extLst>
              <a:ext uri="{FF2B5EF4-FFF2-40B4-BE49-F238E27FC236}">
                <a16:creationId xmlns:a16="http://schemas.microsoft.com/office/drawing/2014/main" id="{2E4701B3-FCF2-43C5-8C70-C5BA46CCBB3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2C1822E-F5FC-4F50-A3E7-9349B1516069}" type="slidenum">
              <a:rPr lang="en-GB" altLang="en-US" smtClean="0">
                <a:cs typeface="Arial" panose="020B0604020202020204" pitchFamily="34" charset="0"/>
              </a:rPr>
              <a:pPr/>
              <a:t>13</a:t>
            </a:fld>
            <a:endParaRPr lang="en-GB" altLang="en-US">
              <a:cs typeface="Arial" panose="020B0604020202020204" pitchFamily="34" charset="0"/>
            </a:endParaRPr>
          </a:p>
        </p:txBody>
      </p:sp>
      <p:sp>
        <p:nvSpPr>
          <p:cNvPr id="5123" name="Rectangle 7">
            <a:extLst>
              <a:ext uri="{FF2B5EF4-FFF2-40B4-BE49-F238E27FC236}">
                <a16:creationId xmlns:a16="http://schemas.microsoft.com/office/drawing/2014/main" id="{4C6C156E-680E-457E-856D-9D185CB8590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C90CB1B-52DB-4C71-9EFC-37142F513E3B}" type="slidenum">
              <a:rPr lang="en-GB" altLang="en-US" sz="1200">
                <a:cs typeface="Arial" panose="020B0604020202020204" pitchFamily="34" charset="0"/>
              </a:rPr>
              <a:pPr algn="r" eaLnBrk="1" hangingPunct="1"/>
              <a:t>13</a:t>
            </a:fld>
            <a:endParaRPr lang="en-GB" altLang="en-US" sz="1200">
              <a:cs typeface="Arial" panose="020B0604020202020204" pitchFamily="34" charset="0"/>
            </a:endParaRPr>
          </a:p>
        </p:txBody>
      </p:sp>
      <p:sp>
        <p:nvSpPr>
          <p:cNvPr id="5124" name="Rectangle 2">
            <a:extLst>
              <a:ext uri="{FF2B5EF4-FFF2-40B4-BE49-F238E27FC236}">
                <a16:creationId xmlns:a16="http://schemas.microsoft.com/office/drawing/2014/main" id="{96933C83-A21C-4885-926E-E7AF4BD87267}"/>
              </a:ext>
            </a:extLst>
          </p:cNvPr>
          <p:cNvSpPr>
            <a:spLocks noGrp="1" noRot="1" noChangeAspect="1" noChangeArrowheads="1" noTextEdit="1"/>
          </p:cNvSpPr>
          <p:nvPr>
            <p:ph type="sldImg"/>
          </p:nvPr>
        </p:nvSpPr>
        <p:spPr>
          <a:ln/>
        </p:spPr>
      </p:sp>
      <p:sp>
        <p:nvSpPr>
          <p:cNvPr id="5125" name="Rectangle 3">
            <a:extLst>
              <a:ext uri="{FF2B5EF4-FFF2-40B4-BE49-F238E27FC236}">
                <a16:creationId xmlns:a16="http://schemas.microsoft.com/office/drawing/2014/main" id="{3B51DE49-4C1C-493B-A6CB-724FCAF64BE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cs typeface="Arial" panose="020B0604020202020204" pitchFamily="34" charset="0"/>
              </a:rPr>
              <a:t>An example from the Simpsons.  Ask students what the connotation of this cartoon is.  </a:t>
            </a:r>
          </a:p>
          <a:p>
            <a:pPr eaLnBrk="1" hangingPunct="1"/>
            <a:r>
              <a:rPr lang="en-US" altLang="en-US" dirty="0">
                <a:latin typeface="Arial" panose="020B0604020202020204" pitchFamily="34" charset="0"/>
                <a:cs typeface="Arial" panose="020B0604020202020204" pitchFamily="34" charset="0"/>
              </a:rPr>
              <a:t>Negative? Homer not deemed insane but ‘stupid’? What are they trying to say by Homer being assessed by child psychiatrist?  Note intellectual disability is part of chapter 6 in ICD-11 (and chapter 5 in ICD-10)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highlight>
                  <a:srgbClr val="FFFFFF"/>
                </a:highlight>
                <a:latin typeface="Times New Roman" panose="02020603050405020304" pitchFamily="18" charset="0"/>
              </a:rPr>
              <a:t>‘lunatic’, ‘imbecile’ and ‘idiot’ that all fell under the catch-all umbrella of ‘insanity’.</a:t>
            </a:r>
          </a:p>
          <a:p>
            <a:endParaRPr lang="en-GB" b="0" i="0" dirty="0">
              <a:effectLst/>
              <a:highlight>
                <a:srgbClr val="FFFFFF"/>
              </a:highlight>
              <a:latin typeface="Times New Roman" panose="02020603050405020304" pitchFamily="18" charset="0"/>
            </a:endParaRPr>
          </a:p>
          <a:p>
            <a:r>
              <a:rPr lang="en-GB" b="0" i="0" dirty="0">
                <a:effectLst/>
                <a:highlight>
                  <a:srgbClr val="FFFFFF"/>
                </a:highlight>
                <a:latin typeface="Times New Roman" panose="02020603050405020304" pitchFamily="18" charset="0"/>
              </a:rPr>
              <a:t>People are more aware of other derogatory terms related to a person’s race, disability, cultural and sexual orientation.  However, we are less aware of terms related to mental health difficulties. Note the link between mental health disorders and intellectual disability </a:t>
            </a:r>
          </a:p>
          <a:p>
            <a:endParaRPr lang="en-GB" b="0" i="0" dirty="0">
              <a:effectLst/>
              <a:highlight>
                <a:srgbClr val="FFFFFF"/>
              </a:highligh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14</a:t>
            </a:fld>
            <a:endParaRPr lang="en-GB"/>
          </a:p>
        </p:txBody>
      </p:sp>
    </p:spTree>
    <p:extLst>
      <p:ext uri="{BB962C8B-B14F-4D97-AF65-F5344CB8AC3E}">
        <p14:creationId xmlns:p14="http://schemas.microsoft.com/office/powerpoint/2010/main" val="1161602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carry out independent literature search to answer the last question.  We will touch upon the digital aspect of mental ill health in week 8/9  </a:t>
            </a:r>
          </a:p>
        </p:txBody>
      </p:sp>
      <p:sp>
        <p:nvSpPr>
          <p:cNvPr id="4" name="Slide Number Placeholder 3"/>
          <p:cNvSpPr>
            <a:spLocks noGrp="1"/>
          </p:cNvSpPr>
          <p:nvPr>
            <p:ph type="sldNum" sz="quarter" idx="5"/>
          </p:nvPr>
        </p:nvSpPr>
        <p:spPr/>
        <p:txBody>
          <a:bodyPr/>
          <a:lstStyle/>
          <a:p>
            <a:fld id="{A7D2D336-AEAD-4B17-8E06-C445770D75A4}" type="slidenum">
              <a:rPr lang="en-GB" smtClean="0"/>
              <a:t>15</a:t>
            </a:fld>
            <a:endParaRPr lang="en-GB"/>
          </a:p>
        </p:txBody>
      </p:sp>
    </p:spTree>
    <p:extLst>
      <p:ext uri="{BB962C8B-B14F-4D97-AF65-F5344CB8AC3E}">
        <p14:creationId xmlns:p14="http://schemas.microsoft.com/office/powerpoint/2010/main" val="1183043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Often inaccurate, sensationalised, or violent.</a:t>
            </a:r>
            <a:br>
              <a:rPr lang="en-GB" dirty="0"/>
            </a:br>
            <a:r>
              <a:rPr lang="en-GB" sz="1200" b="0" i="0" kern="1200" dirty="0">
                <a:solidFill>
                  <a:schemeClr val="tx1"/>
                </a:solidFill>
                <a:effectLst/>
                <a:latin typeface="+mn-lt"/>
                <a:ea typeface="+mn-ea"/>
                <a:cs typeface="+mn-cs"/>
              </a:rPr>
              <a:t>Particularly for schizophrenia and OCD.</a:t>
            </a:r>
            <a:br>
              <a:rPr lang="en-GB" dirty="0"/>
            </a:br>
            <a:r>
              <a:rPr lang="en-GB" sz="1200" b="0" i="1" kern="1200" dirty="0">
                <a:solidFill>
                  <a:schemeClr val="tx1"/>
                </a:solidFill>
                <a:effectLst/>
                <a:latin typeface="+mn-lt"/>
                <a:ea typeface="+mn-ea"/>
                <a:cs typeface="+mn-cs"/>
              </a:rPr>
              <a:t>(</a:t>
            </a:r>
            <a:r>
              <a:rPr lang="en-GB" sz="1200" b="0" i="1" kern="1200" dirty="0" err="1">
                <a:solidFill>
                  <a:schemeClr val="tx1"/>
                </a:solidFill>
                <a:effectLst/>
                <a:latin typeface="+mn-lt"/>
                <a:ea typeface="+mn-ea"/>
                <a:cs typeface="+mn-cs"/>
              </a:rPr>
              <a:t>Bertolín</a:t>
            </a:r>
            <a:r>
              <a:rPr lang="en-GB" sz="1200" b="0" i="1" kern="1200" dirty="0">
                <a:solidFill>
                  <a:schemeClr val="tx1"/>
                </a:solidFill>
                <a:effectLst/>
                <a:latin typeface="+mn-lt"/>
                <a:ea typeface="+mn-ea"/>
                <a:cs typeface="+mn-cs"/>
              </a:rPr>
              <a:t>‑Guillén &amp; Porcel‑Torrens, 2021)</a:t>
            </a:r>
            <a:r>
              <a:rPr lang="en-GB" dirty="0"/>
              <a:t> </a:t>
            </a:r>
          </a:p>
        </p:txBody>
      </p:sp>
      <p:sp>
        <p:nvSpPr>
          <p:cNvPr id="4" name="Slide Number Placeholder 3"/>
          <p:cNvSpPr>
            <a:spLocks noGrp="1"/>
          </p:cNvSpPr>
          <p:nvPr>
            <p:ph type="sldNum" sz="quarter" idx="5"/>
          </p:nvPr>
        </p:nvSpPr>
        <p:spPr/>
        <p:txBody>
          <a:bodyPr/>
          <a:lstStyle/>
          <a:p>
            <a:fld id="{A7D2D336-AEAD-4B17-8E06-C445770D75A4}" type="slidenum">
              <a:rPr lang="en-GB" smtClean="0"/>
              <a:t>16</a:t>
            </a:fld>
            <a:endParaRPr lang="en-GB"/>
          </a:p>
        </p:txBody>
      </p:sp>
    </p:spTree>
    <p:extLst>
      <p:ext uri="{BB962C8B-B14F-4D97-AF65-F5344CB8AC3E}">
        <p14:creationId xmlns:p14="http://schemas.microsoft.com/office/powerpoint/2010/main" val="5778476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Higher prevalence among:</a:t>
            </a:r>
          </a:p>
          <a:p>
            <a:r>
              <a:rPr lang="en-GB" sz="1200" b="0" i="0" kern="1200" dirty="0">
                <a:solidFill>
                  <a:schemeClr val="tx1"/>
                </a:solidFill>
                <a:effectLst/>
                <a:latin typeface="+mn-lt"/>
                <a:ea typeface="+mn-ea"/>
                <a:cs typeface="+mn-cs"/>
              </a:rPr>
              <a:t>Women (anxiety, depression)</a:t>
            </a:r>
          </a:p>
          <a:p>
            <a:r>
              <a:rPr lang="en-GB" sz="1200" b="0" i="0" kern="1200" dirty="0">
                <a:solidFill>
                  <a:schemeClr val="tx1"/>
                </a:solidFill>
                <a:effectLst/>
                <a:latin typeface="+mn-lt"/>
                <a:ea typeface="+mn-ea"/>
                <a:cs typeface="+mn-cs"/>
              </a:rPr>
              <a:t>Men (substance use)</a:t>
            </a:r>
          </a:p>
          <a:p>
            <a:r>
              <a:rPr lang="en-GB" sz="1200" b="0" i="0" kern="1200" dirty="0">
                <a:solidFill>
                  <a:schemeClr val="tx1"/>
                </a:solidFill>
                <a:effectLst/>
                <a:latin typeface="+mn-lt"/>
                <a:ea typeface="+mn-ea"/>
                <a:cs typeface="+mn-cs"/>
              </a:rPr>
              <a:t>People in deprived areas</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(NHS Digital, 2023; BMA, 2024)</a:t>
            </a:r>
            <a:endParaRPr lang="en-GB" sz="1200" b="0" i="0" kern="1200" dirty="0">
              <a:solidFill>
                <a:schemeClr val="tx1"/>
              </a:solidFill>
              <a:effectLst/>
              <a:latin typeface="+mn-lt"/>
              <a:ea typeface="+mn-ea"/>
              <a:cs typeface="+mn-cs"/>
            </a:endParaRPr>
          </a:p>
          <a:p>
            <a:endParaRPr lang="en-GB" dirty="0">
              <a:hlinkClick r:id="rId3"/>
            </a:endParaRPr>
          </a:p>
          <a:p>
            <a:r>
              <a:rPr lang="en-GB" dirty="0">
                <a:hlinkClick r:id="rId3"/>
              </a:rPr>
              <a:t>Mental health pressures data analysis (bma.org.uk)</a:t>
            </a:r>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17</a:t>
            </a:fld>
            <a:endParaRPr lang="en-GB"/>
          </a:p>
        </p:txBody>
      </p:sp>
    </p:spTree>
    <p:extLst>
      <p:ext uri="{BB962C8B-B14F-4D97-AF65-F5344CB8AC3E}">
        <p14:creationId xmlns:p14="http://schemas.microsoft.com/office/powerpoint/2010/main" val="38201532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did Maslow’s motivation and Rogers’ humanistic theory in LCHS4010 </a:t>
            </a:r>
          </a:p>
        </p:txBody>
      </p:sp>
      <p:sp>
        <p:nvSpPr>
          <p:cNvPr id="4" name="Slide Number Placeholder 3"/>
          <p:cNvSpPr>
            <a:spLocks noGrp="1"/>
          </p:cNvSpPr>
          <p:nvPr>
            <p:ph type="sldNum" sz="quarter" idx="5"/>
          </p:nvPr>
        </p:nvSpPr>
        <p:spPr/>
        <p:txBody>
          <a:bodyPr/>
          <a:lstStyle/>
          <a:p>
            <a:fld id="{A7D2D336-AEAD-4B17-8E06-C445770D75A4}" type="slidenum">
              <a:rPr lang="en-GB" smtClean="0"/>
              <a:t>18</a:t>
            </a:fld>
            <a:endParaRPr lang="en-GB"/>
          </a:p>
        </p:txBody>
      </p:sp>
    </p:spTree>
    <p:extLst>
      <p:ext uri="{BB962C8B-B14F-4D97-AF65-F5344CB8AC3E}">
        <p14:creationId xmlns:p14="http://schemas.microsoft.com/office/powerpoint/2010/main" val="40237171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22</a:t>
            </a:fld>
            <a:endParaRPr lang="en-GB"/>
          </a:p>
        </p:txBody>
      </p:sp>
    </p:spTree>
    <p:extLst>
      <p:ext uri="{BB962C8B-B14F-4D97-AF65-F5344CB8AC3E}">
        <p14:creationId xmlns:p14="http://schemas.microsoft.com/office/powerpoint/2010/main" val="24211623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compulsion of thoughts is not as well known as other overt behavioural compulsions </a:t>
            </a:r>
          </a:p>
          <a:p>
            <a:endParaRPr lang="en-GB" dirty="0"/>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24</a:t>
            </a:fld>
            <a:endParaRPr lang="en-GB"/>
          </a:p>
        </p:txBody>
      </p:sp>
    </p:spTree>
    <p:extLst>
      <p:ext uri="{BB962C8B-B14F-4D97-AF65-F5344CB8AC3E}">
        <p14:creationId xmlns:p14="http://schemas.microsoft.com/office/powerpoint/2010/main" val="31641241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the importance of insight — a key distinction from psychotic disorders. Emphasise that obsessions and compulsions can occur independently, though they often co‑occur.</a:t>
            </a:r>
          </a:p>
        </p:txBody>
      </p:sp>
      <p:sp>
        <p:nvSpPr>
          <p:cNvPr id="4" name="Slide Number Placeholder 3"/>
          <p:cNvSpPr>
            <a:spLocks noGrp="1"/>
          </p:cNvSpPr>
          <p:nvPr>
            <p:ph type="sldNum" sz="quarter" idx="5"/>
          </p:nvPr>
        </p:nvSpPr>
        <p:spPr/>
        <p:txBody>
          <a:bodyPr/>
          <a:lstStyle/>
          <a:p>
            <a:fld id="{A7D2D336-AEAD-4B17-8E06-C445770D75A4}" type="slidenum">
              <a:rPr lang="en-GB" smtClean="0"/>
              <a:t>25</a:t>
            </a:fld>
            <a:endParaRPr lang="en-GB"/>
          </a:p>
        </p:txBody>
      </p:sp>
    </p:spTree>
    <p:extLst>
      <p:ext uri="{BB962C8B-B14F-4D97-AF65-F5344CB8AC3E}">
        <p14:creationId xmlns:p14="http://schemas.microsoft.com/office/powerpoint/2010/main" val="9899087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ICD-11 </a:t>
            </a:r>
          </a:p>
          <a:p>
            <a:r>
              <a:rPr lang="en-GB" sz="1200" dirty="0"/>
              <a:t>“</a:t>
            </a:r>
            <a:r>
              <a:rPr lang="en-GB" sz="1200" b="0" i="0" dirty="0">
                <a:solidFill>
                  <a:srgbClr val="333333"/>
                </a:solidFill>
                <a:effectLst/>
                <a:highlight>
                  <a:srgbClr val="FFFFFF"/>
                </a:highlight>
                <a:latin typeface="Helvetica Neue"/>
              </a:rPr>
              <a:t>In order for obsessive-compulsive disorder to be diagnosed, obsessions and compulsions must be time consuming (e.g. taking more than an hour per day) or result in significant distress or significant impairment in personal, family, social, educational, occupational or other important areas of functioning.</a:t>
            </a:r>
            <a:r>
              <a:rPr lang="en-GB" sz="1200" dirty="0"/>
              <a:t>”</a:t>
            </a:r>
          </a:p>
          <a:p>
            <a:r>
              <a:rPr lang="en-GB" sz="1200" dirty="0">
                <a:latin typeface="+mn-lt"/>
              </a:rPr>
              <a:t>+ </a:t>
            </a:r>
            <a:br>
              <a:rPr lang="en-GB" sz="1200" dirty="0">
                <a:latin typeface="+mn-lt"/>
              </a:rPr>
            </a:br>
            <a:br>
              <a:rPr lang="en-GB" sz="1200" dirty="0">
                <a:latin typeface="+mn-lt"/>
              </a:rPr>
            </a:br>
            <a:br>
              <a:rPr lang="en-GB" sz="1200" dirty="0">
                <a:latin typeface="+mn-lt"/>
              </a:rPr>
            </a:br>
            <a:r>
              <a:rPr lang="en-GB" sz="1200" dirty="0">
                <a:latin typeface="+mn-lt"/>
              </a:rPr>
              <a:t>3. absence of other mental disorders</a:t>
            </a:r>
            <a:endParaRPr lang="en-GB" sz="1200" dirty="0"/>
          </a:p>
        </p:txBody>
      </p:sp>
      <p:sp>
        <p:nvSpPr>
          <p:cNvPr id="4" name="Slide Number Placeholder 3"/>
          <p:cNvSpPr>
            <a:spLocks noGrp="1"/>
          </p:cNvSpPr>
          <p:nvPr>
            <p:ph type="sldNum" sz="quarter" idx="5"/>
          </p:nvPr>
        </p:nvSpPr>
        <p:spPr/>
        <p:txBody>
          <a:bodyPr/>
          <a:lstStyle/>
          <a:p>
            <a:fld id="{A7D2D336-AEAD-4B17-8E06-C445770D75A4}" type="slidenum">
              <a:rPr lang="en-GB" smtClean="0"/>
              <a:t>27</a:t>
            </a:fld>
            <a:endParaRPr lang="en-GB"/>
          </a:p>
        </p:txBody>
      </p:sp>
    </p:spTree>
    <p:extLst>
      <p:ext uri="{BB962C8B-B14F-4D97-AF65-F5344CB8AC3E}">
        <p14:creationId xmlns:p14="http://schemas.microsoft.com/office/powerpoint/2010/main" val="17878799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ICD-11 </a:t>
            </a:r>
          </a:p>
          <a:p>
            <a:r>
              <a:rPr lang="en-GB" sz="1200" dirty="0"/>
              <a:t>“</a:t>
            </a:r>
            <a:r>
              <a:rPr lang="en-GB" sz="1200" b="0" i="0" dirty="0">
                <a:solidFill>
                  <a:srgbClr val="333333"/>
                </a:solidFill>
                <a:effectLst/>
                <a:highlight>
                  <a:srgbClr val="FFFFFF"/>
                </a:highlight>
                <a:latin typeface="Helvetica Neue"/>
              </a:rPr>
              <a:t>In order for obsessive-compulsive disorder to be diagnosed, obsessions and compulsions must be time consuming (e.g. taking more than an hour per day) or result in significant distress or significant impairment in personal, family, social, educational, occupational or other important areas of functioning.</a:t>
            </a:r>
            <a:r>
              <a:rPr lang="en-GB" sz="1200" dirty="0"/>
              <a:t>”</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28</a:t>
            </a:fld>
            <a:endParaRPr lang="en-GB"/>
          </a:p>
        </p:txBody>
      </p:sp>
    </p:spTree>
    <p:extLst>
      <p:ext uri="{BB962C8B-B14F-4D97-AF65-F5344CB8AC3E}">
        <p14:creationId xmlns:p14="http://schemas.microsoft.com/office/powerpoint/2010/main" val="38520505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ask questions to find out more.</a:t>
            </a:r>
          </a:p>
          <a:p>
            <a:pPr fontAlgn="base"/>
            <a:r>
              <a:rPr lang="en-GB" sz="1200" b="0" i="0" kern="1200" dirty="0">
                <a:solidFill>
                  <a:schemeClr val="tx1"/>
                </a:solidFill>
                <a:effectLst/>
                <a:latin typeface="+mn-lt"/>
                <a:ea typeface="+mn-ea"/>
                <a:cs typeface="+mn-cs"/>
              </a:rPr>
              <a:t>Need information on:</a:t>
            </a:r>
          </a:p>
          <a:p>
            <a:r>
              <a:rPr lang="en-GB" sz="1200" b="0" i="0" kern="1200" dirty="0">
                <a:solidFill>
                  <a:schemeClr val="tx1"/>
                </a:solidFill>
                <a:effectLst/>
                <a:latin typeface="+mn-lt"/>
                <a:ea typeface="+mn-ea"/>
                <a:cs typeface="+mn-cs"/>
              </a:rPr>
              <a:t>Insight</a:t>
            </a:r>
          </a:p>
          <a:p>
            <a:r>
              <a:rPr lang="en-GB" sz="1200" b="0" i="0" kern="1200" dirty="0">
                <a:solidFill>
                  <a:schemeClr val="tx1"/>
                </a:solidFill>
                <a:effectLst/>
                <a:latin typeface="+mn-lt"/>
                <a:ea typeface="+mn-ea"/>
                <a:cs typeface="+mn-cs"/>
              </a:rPr>
              <a:t>Function</a:t>
            </a:r>
          </a:p>
          <a:p>
            <a:r>
              <a:rPr lang="en-GB" sz="1200" b="0" i="0" kern="1200" dirty="0">
                <a:solidFill>
                  <a:schemeClr val="tx1"/>
                </a:solidFill>
                <a:effectLst/>
                <a:latin typeface="+mn-lt"/>
                <a:ea typeface="+mn-ea"/>
                <a:cs typeface="+mn-cs"/>
              </a:rPr>
              <a:t>Distress</a:t>
            </a:r>
          </a:p>
          <a:p>
            <a:r>
              <a:rPr lang="en-GB" sz="1200" b="0" i="0" kern="1200" dirty="0">
                <a:solidFill>
                  <a:schemeClr val="tx1"/>
                </a:solidFill>
                <a:effectLst/>
                <a:latin typeface="+mn-lt"/>
                <a:ea typeface="+mn-ea"/>
                <a:cs typeface="+mn-cs"/>
              </a:rPr>
              <a:t>Duration</a:t>
            </a:r>
          </a:p>
          <a:p>
            <a:r>
              <a:rPr lang="en-GB" sz="1200" b="0" i="0" kern="1200" dirty="0">
                <a:solidFill>
                  <a:schemeClr val="tx1"/>
                </a:solidFill>
                <a:effectLst/>
                <a:latin typeface="+mn-lt"/>
                <a:ea typeface="+mn-ea"/>
                <a:cs typeface="+mn-cs"/>
              </a:rPr>
              <a:t>Avoidance</a:t>
            </a:r>
          </a:p>
          <a:p>
            <a:r>
              <a:rPr lang="en-GB" sz="1200" b="0" i="0" kern="1200" dirty="0">
                <a:solidFill>
                  <a:schemeClr val="tx1"/>
                </a:solidFill>
                <a:effectLst/>
                <a:latin typeface="+mn-lt"/>
                <a:ea typeface="+mn-ea"/>
                <a:cs typeface="+mn-cs"/>
              </a:rPr>
              <a:t>Interference</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29</a:t>
            </a:fld>
            <a:endParaRPr lang="en-GB"/>
          </a:p>
        </p:txBody>
      </p:sp>
    </p:spTree>
    <p:extLst>
      <p:ext uri="{BB962C8B-B14F-4D97-AF65-F5344CB8AC3E}">
        <p14:creationId xmlns:p14="http://schemas.microsoft.com/office/powerpoint/2010/main" val="5676746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International OCD Foundation | Obsessive Compulsive Disorder (OCD)</a:t>
            </a:r>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30</a:t>
            </a:fld>
            <a:endParaRPr lang="en-GB"/>
          </a:p>
        </p:txBody>
      </p:sp>
    </p:spTree>
    <p:extLst>
      <p:ext uri="{BB962C8B-B14F-4D97-AF65-F5344CB8AC3E}">
        <p14:creationId xmlns:p14="http://schemas.microsoft.com/office/powerpoint/2010/main" val="22467850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31</a:t>
            </a:fld>
            <a:endParaRPr lang="en-GB"/>
          </a:p>
        </p:txBody>
      </p:sp>
    </p:spTree>
    <p:extLst>
      <p:ext uri="{BB962C8B-B14F-4D97-AF65-F5344CB8AC3E}">
        <p14:creationId xmlns:p14="http://schemas.microsoft.com/office/powerpoint/2010/main" val="3456748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lots of evidence which shows that drug treatment which increases the level of serotonin in the brain (e.g. selective serotonin reuptake inhibitors or SSRIs) help to reduce the symptoms of OCD in individuals.</a:t>
            </a:r>
          </a:p>
          <a:p>
            <a:r>
              <a:rPr lang="en-GB" dirty="0"/>
              <a:t>Are low levels of serotonin actually the cause of the disorder or is just the case that as a result of having OCD a person’s serotonin levels reduce (so it is an effect of having OCD)?</a:t>
            </a:r>
          </a:p>
          <a:p>
            <a:endParaRPr lang="en-GB" dirty="0"/>
          </a:p>
          <a:p>
            <a:r>
              <a:rPr lang="en-GB" dirty="0"/>
              <a:t>Drug treatments which increase levels of serotonin do not work for everyone with OCD which suggests that there must be other factors involved.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32</a:t>
            </a:fld>
            <a:endParaRPr lang="en-GB"/>
          </a:p>
        </p:txBody>
      </p:sp>
    </p:spTree>
    <p:extLst>
      <p:ext uri="{BB962C8B-B14F-4D97-AF65-F5344CB8AC3E}">
        <p14:creationId xmlns:p14="http://schemas.microsoft.com/office/powerpoint/2010/main" val="35454171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There is a genetic risk involved because the rate of OCD among first degree relatives of adults with OCD is approximately twice that of those whose family have no history of the disorder. </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33</a:t>
            </a:fld>
            <a:endParaRPr lang="en-GB"/>
          </a:p>
        </p:txBody>
      </p:sp>
    </p:spTree>
    <p:extLst>
      <p:ext uri="{BB962C8B-B14F-4D97-AF65-F5344CB8AC3E}">
        <p14:creationId xmlns:p14="http://schemas.microsoft.com/office/powerpoint/2010/main" val="27792402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can get better without the use of drugs. If the only reason people had OCD was because of low levels of serotonin in the brain then this wouldn’t be the case. </a:t>
            </a:r>
          </a:p>
          <a:p>
            <a:endParaRPr lang="en-GB" dirty="0"/>
          </a:p>
          <a:p>
            <a:r>
              <a:rPr lang="en-GB" dirty="0"/>
              <a:t>Drug treatments can be criticised for only working to reduce the symptoms of OCD, rather than tackling the actual cause. </a:t>
            </a:r>
          </a:p>
          <a:p>
            <a:endParaRPr lang="en-GB" dirty="0"/>
          </a:p>
          <a:p>
            <a:r>
              <a:rPr lang="en-GB" dirty="0"/>
              <a:t>SSRIs are first‑line. Clomipramine is effective but has more side effects. Emerging research explores glutamate‑modulating drugs. Emphasise that medication reduces symptoms but does not address underlying processes.</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34</a:t>
            </a:fld>
            <a:endParaRPr lang="en-GB"/>
          </a:p>
        </p:txBody>
      </p:sp>
    </p:spTree>
    <p:extLst>
      <p:ext uri="{BB962C8B-B14F-4D97-AF65-F5344CB8AC3E}">
        <p14:creationId xmlns:p14="http://schemas.microsoft.com/office/powerpoint/2010/main" val="30108500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widely cited study but is now 32 years old.   </a:t>
            </a:r>
          </a:p>
          <a:p>
            <a:r>
              <a:rPr lang="en-GB" dirty="0"/>
              <a:t>Ask students to look up more recent studies </a:t>
            </a:r>
          </a:p>
        </p:txBody>
      </p:sp>
      <p:sp>
        <p:nvSpPr>
          <p:cNvPr id="4" name="Slide Number Placeholder 3"/>
          <p:cNvSpPr>
            <a:spLocks noGrp="1"/>
          </p:cNvSpPr>
          <p:nvPr>
            <p:ph type="sldNum" sz="quarter" idx="5"/>
          </p:nvPr>
        </p:nvSpPr>
        <p:spPr/>
        <p:txBody>
          <a:bodyPr/>
          <a:lstStyle/>
          <a:p>
            <a:fld id="{A7D2D336-AEAD-4B17-8E06-C445770D75A4}" type="slidenum">
              <a:rPr lang="en-GB" smtClean="0"/>
              <a:t>35</a:t>
            </a:fld>
            <a:endParaRPr lang="en-GB"/>
          </a:p>
        </p:txBody>
      </p:sp>
    </p:spTree>
    <p:extLst>
      <p:ext uri="{BB962C8B-B14F-4D97-AF65-F5344CB8AC3E}">
        <p14:creationId xmlns:p14="http://schemas.microsoft.com/office/powerpoint/2010/main" val="40677180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information on OCD treatment</a:t>
            </a:r>
          </a:p>
          <a:p>
            <a:r>
              <a:rPr lang="en-GB" dirty="0">
                <a:hlinkClick r:id="rId3"/>
              </a:rPr>
              <a:t>Overview | Obsessive-compulsive disorder and body dysmorphic disorder: treatment | Guidance | NICE</a:t>
            </a:r>
            <a:endParaRPr lang="en-GB" dirty="0"/>
          </a:p>
          <a:p>
            <a:r>
              <a:rPr lang="en-GB" dirty="0">
                <a:hlinkClick r:id="rId4"/>
              </a:rPr>
              <a:t>Prevalence | Background information | Obsessive-compulsive disorder | CKS | NICE</a:t>
            </a:r>
            <a:endParaRPr lang="en-GB" dirty="0"/>
          </a:p>
          <a:p>
            <a:r>
              <a:rPr lang="en-GB" dirty="0">
                <a:hlinkClick r:id="rId5"/>
              </a:rPr>
              <a:t>https://www.nice.org.uk/guidance/cg31/documents/scope-obsessivecompulsive-disorder4</a:t>
            </a:r>
            <a:endParaRPr lang="en-GB" dirty="0"/>
          </a:p>
          <a:p>
            <a:r>
              <a:rPr lang="en-GB" dirty="0">
                <a:hlinkClick r:id="rId6"/>
              </a:rPr>
              <a:t>Overview - Obsessive compulsive disorder (OCD) - NHS (www.nhs.uk)</a:t>
            </a:r>
            <a:endParaRPr lang="en-GB" dirty="0"/>
          </a:p>
          <a:p>
            <a:r>
              <a:rPr lang="en-GB" dirty="0">
                <a:hlinkClick r:id="rId7"/>
              </a:rPr>
              <a:t>Obsessive compulsive disorder (OCD) | NHS inform</a:t>
            </a:r>
            <a:endParaRPr lang="en-GB" dirty="0"/>
          </a:p>
          <a:p>
            <a:r>
              <a:rPr lang="en-GB" dirty="0"/>
              <a:t>Charities and Organisations </a:t>
            </a:r>
          </a:p>
          <a:p>
            <a:r>
              <a:rPr lang="en-GB" dirty="0">
                <a:hlinkClick r:id="rId8"/>
              </a:rPr>
              <a:t>OCD-UK | A national OCD charity, run by, and for people with lived experience of OCD (ocduk.org)</a:t>
            </a:r>
            <a:endParaRPr lang="en-GB" dirty="0"/>
          </a:p>
          <a:p>
            <a:r>
              <a:rPr lang="en-GB" dirty="0">
                <a:hlinkClick r:id="rId9"/>
              </a:rPr>
              <a:t>Obsessive </a:t>
            </a:r>
            <a:r>
              <a:rPr lang="en-GB" dirty="0" err="1">
                <a:hlinkClick r:id="rId9"/>
              </a:rPr>
              <a:t>Complusive</a:t>
            </a:r>
            <a:r>
              <a:rPr lang="en-GB" dirty="0">
                <a:hlinkClick r:id="rId9"/>
              </a:rPr>
              <a:t> Disorder (OCD) | NELFT NHS Foundation Trust</a:t>
            </a:r>
            <a:endParaRPr lang="en-GB" dirty="0"/>
          </a:p>
          <a:p>
            <a:r>
              <a:rPr lang="en-GB" dirty="0">
                <a:hlinkClick r:id="rId10"/>
              </a:rPr>
              <a:t>OCD Action</a:t>
            </a:r>
            <a:endParaRPr lang="en-GB" dirty="0"/>
          </a:p>
          <a:p>
            <a:r>
              <a:rPr lang="en-GB" dirty="0">
                <a:hlinkClick r:id="rId11"/>
              </a:rPr>
              <a:t>Mental health | Nuffield Trust</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36</a:t>
            </a:fld>
            <a:endParaRPr lang="en-GB"/>
          </a:p>
        </p:txBody>
      </p:sp>
    </p:spTree>
    <p:extLst>
      <p:ext uri="{BB962C8B-B14F-4D97-AF65-F5344CB8AC3E}">
        <p14:creationId xmlns:p14="http://schemas.microsoft.com/office/powerpoint/2010/main" val="13803931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SSRIs are first‑line. Clomipramine is effective but has more side effects. Emerging research explores glutamate‑modulating drugs. Emphasise that medication reduces symptoms but does not address underlying processes.</a:t>
            </a:r>
          </a:p>
        </p:txBody>
      </p:sp>
      <p:sp>
        <p:nvSpPr>
          <p:cNvPr id="4" name="Slide Number Placeholder 3"/>
          <p:cNvSpPr>
            <a:spLocks noGrp="1"/>
          </p:cNvSpPr>
          <p:nvPr>
            <p:ph type="sldNum" sz="quarter" idx="5"/>
          </p:nvPr>
        </p:nvSpPr>
        <p:spPr/>
        <p:txBody>
          <a:bodyPr/>
          <a:lstStyle/>
          <a:p>
            <a:fld id="{A7D2D336-AEAD-4B17-8E06-C445770D75A4}" type="slidenum">
              <a:rPr lang="en-GB" smtClean="0"/>
              <a:t>37</a:t>
            </a:fld>
            <a:endParaRPr lang="en-GB"/>
          </a:p>
        </p:txBody>
      </p:sp>
    </p:spTree>
    <p:extLst>
      <p:ext uri="{BB962C8B-B14F-4D97-AF65-F5344CB8AC3E}">
        <p14:creationId xmlns:p14="http://schemas.microsoft.com/office/powerpoint/2010/main" val="23784185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a:t>
            </a:r>
            <a:r>
              <a:rPr lang="en-GB" dirty="0" err="1"/>
              <a:t>Salkovskis</a:t>
            </a:r>
            <a:r>
              <a:rPr lang="en-GB" dirty="0"/>
              <a:t>’ cognitive model: inflated responsibility, thought–action fusion, and intolerance of uncertainty. Behavioural models explain compulsions through reinforcement. These models underpin CBT and ERP.</a:t>
            </a:r>
          </a:p>
        </p:txBody>
      </p:sp>
      <p:sp>
        <p:nvSpPr>
          <p:cNvPr id="4" name="Slide Number Placeholder 3"/>
          <p:cNvSpPr>
            <a:spLocks noGrp="1"/>
          </p:cNvSpPr>
          <p:nvPr>
            <p:ph type="sldNum" sz="quarter" idx="5"/>
          </p:nvPr>
        </p:nvSpPr>
        <p:spPr/>
        <p:txBody>
          <a:bodyPr/>
          <a:lstStyle/>
          <a:p>
            <a:fld id="{A7D2D336-AEAD-4B17-8E06-C445770D75A4}" type="slidenum">
              <a:rPr lang="en-GB" smtClean="0"/>
              <a:t>38</a:t>
            </a:fld>
            <a:endParaRPr lang="en-GB"/>
          </a:p>
        </p:txBody>
      </p:sp>
    </p:spTree>
    <p:extLst>
      <p:ext uri="{BB962C8B-B14F-4D97-AF65-F5344CB8AC3E}">
        <p14:creationId xmlns:p14="http://schemas.microsoft.com/office/powerpoint/2010/main" val="20604784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Family accommodation — when families participate in compulsions — can maintain symptoms. Social learning and cultural norms also shape symptom expression.</a:t>
            </a:r>
          </a:p>
        </p:txBody>
      </p:sp>
      <p:sp>
        <p:nvSpPr>
          <p:cNvPr id="4" name="Slide Number Placeholder 3"/>
          <p:cNvSpPr>
            <a:spLocks noGrp="1"/>
          </p:cNvSpPr>
          <p:nvPr>
            <p:ph type="sldNum" sz="quarter" idx="5"/>
          </p:nvPr>
        </p:nvSpPr>
        <p:spPr/>
        <p:txBody>
          <a:bodyPr/>
          <a:lstStyle/>
          <a:p>
            <a:fld id="{A7D2D336-AEAD-4B17-8E06-C445770D75A4}" type="slidenum">
              <a:rPr lang="en-GB" smtClean="0"/>
              <a:t>39</a:t>
            </a:fld>
            <a:endParaRPr lang="en-GB"/>
          </a:p>
        </p:txBody>
      </p:sp>
    </p:spTree>
    <p:extLst>
      <p:ext uri="{BB962C8B-B14F-4D97-AF65-F5344CB8AC3E}">
        <p14:creationId xmlns:p14="http://schemas.microsoft.com/office/powerpoint/2010/main" val="16399046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Walk through the cycle slowly. Emphasise reinforcement: compulsions reduce anxiety temporarily, which strengthens the behaviour. This is why ERP is effective — it breaks the cycle.</a:t>
            </a:r>
          </a:p>
        </p:txBody>
      </p:sp>
      <p:sp>
        <p:nvSpPr>
          <p:cNvPr id="4" name="Slide Number Placeholder 3"/>
          <p:cNvSpPr>
            <a:spLocks noGrp="1"/>
          </p:cNvSpPr>
          <p:nvPr>
            <p:ph type="sldNum" sz="quarter" idx="5"/>
          </p:nvPr>
        </p:nvSpPr>
        <p:spPr/>
        <p:txBody>
          <a:bodyPr/>
          <a:lstStyle/>
          <a:p>
            <a:fld id="{A7D2D336-AEAD-4B17-8E06-C445770D75A4}" type="slidenum">
              <a:rPr lang="en-GB" smtClean="0"/>
              <a:t>40</a:t>
            </a:fld>
            <a:endParaRPr lang="en-GB"/>
          </a:p>
        </p:txBody>
      </p:sp>
    </p:spTree>
    <p:extLst>
      <p:ext uri="{BB962C8B-B14F-4D97-AF65-F5344CB8AC3E}">
        <p14:creationId xmlns:p14="http://schemas.microsoft.com/office/powerpoint/2010/main" val="26559741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ERP is the gold standard (NICE), but high drop out rates due to how hard (uncomfortable) it is. Explain how exposure reduces fear and response prevention breaks the compulsion cycle. Introduce I‑CBT as a newer approach focusing on reasoning errors.</a:t>
            </a:r>
          </a:p>
          <a:p>
            <a:r>
              <a:rPr lang="en-GB" dirty="0"/>
              <a:t>ACT and mindfulness‑based CBT help individuals relate differently to intrusive thoughts. These approaches are useful when traditional CBT is not fully effective.</a:t>
            </a:r>
          </a:p>
        </p:txBody>
      </p:sp>
      <p:sp>
        <p:nvSpPr>
          <p:cNvPr id="4" name="Slide Number Placeholder 3"/>
          <p:cNvSpPr>
            <a:spLocks noGrp="1"/>
          </p:cNvSpPr>
          <p:nvPr>
            <p:ph type="sldNum" sz="quarter" idx="5"/>
          </p:nvPr>
        </p:nvSpPr>
        <p:spPr/>
        <p:txBody>
          <a:bodyPr/>
          <a:lstStyle/>
          <a:p>
            <a:fld id="{A7D2D336-AEAD-4B17-8E06-C445770D75A4}" type="slidenum">
              <a:rPr lang="en-GB" smtClean="0"/>
              <a:t>42</a:t>
            </a:fld>
            <a:endParaRPr lang="en-GB"/>
          </a:p>
        </p:txBody>
      </p:sp>
    </p:spTree>
    <p:extLst>
      <p:ext uri="{BB962C8B-B14F-4D97-AF65-F5344CB8AC3E}">
        <p14:creationId xmlns:p14="http://schemas.microsoft.com/office/powerpoint/2010/main" val="25328501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Digital CBT platforms are increasingly used in the NHS. </a:t>
            </a:r>
            <a:r>
              <a:rPr lang="en-GB" sz="1200" b="1" i="0" kern="1200">
                <a:solidFill>
                  <a:schemeClr val="tx1"/>
                </a:solidFill>
                <a:effectLst/>
                <a:latin typeface="+mn-lt"/>
                <a:ea typeface="+mn-ea"/>
                <a:cs typeface="+mn-cs"/>
              </a:rPr>
              <a:t>They improve access but raise questions about engagement, digital literacy, and equity.</a:t>
            </a:r>
            <a:br>
              <a:rPr lang="en-GB"/>
            </a:br>
            <a:endParaRPr lang="en-GB"/>
          </a:p>
        </p:txBody>
      </p:sp>
      <p:sp>
        <p:nvSpPr>
          <p:cNvPr id="4" name="Slide Number Placeholder 3"/>
          <p:cNvSpPr>
            <a:spLocks noGrp="1"/>
          </p:cNvSpPr>
          <p:nvPr>
            <p:ph type="sldNum" sz="quarter" idx="5"/>
          </p:nvPr>
        </p:nvSpPr>
        <p:spPr/>
        <p:txBody>
          <a:bodyPr/>
          <a:lstStyle/>
          <a:p>
            <a:fld id="{A7D2D336-AEAD-4B17-8E06-C445770D75A4}" type="slidenum">
              <a:rPr lang="en-GB" smtClean="0"/>
              <a:t>45</a:t>
            </a:fld>
            <a:endParaRPr lang="en-GB"/>
          </a:p>
        </p:txBody>
      </p:sp>
    </p:spTree>
    <p:extLst>
      <p:ext uri="{BB962C8B-B14F-4D97-AF65-F5344CB8AC3E}">
        <p14:creationId xmlns:p14="http://schemas.microsoft.com/office/powerpoint/2010/main" val="61120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Prevalence - approx. 1–2% of adults</a:t>
            </a:r>
          </a:p>
          <a:p>
            <a:r>
              <a:rPr lang="en-GB" sz="1200" b="0" i="0" kern="1200" dirty="0">
                <a:solidFill>
                  <a:schemeClr val="tx1"/>
                </a:solidFill>
                <a:effectLst/>
                <a:latin typeface="+mn-lt"/>
                <a:ea typeface="+mn-ea"/>
                <a:cs typeface="+mn-cs"/>
              </a:rPr>
              <a:t>Higher rates in young people</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(NHS Digital, 2023)</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46</a:t>
            </a:fld>
            <a:endParaRPr lang="en-GB"/>
          </a:p>
        </p:txBody>
      </p:sp>
    </p:spTree>
    <p:extLst>
      <p:ext uri="{BB962C8B-B14F-4D97-AF65-F5344CB8AC3E}">
        <p14:creationId xmlns:p14="http://schemas.microsoft.com/office/powerpoint/2010/main" val="19714110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https://www.bbc.co.uk/sounds/play/b00gd5vf</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Anxiolytics: </a:t>
            </a:r>
            <a:r>
              <a:rPr lang="en-GB" b="0" i="0" dirty="0">
                <a:solidFill>
                  <a:srgbClr val="202124"/>
                </a:solidFill>
                <a:effectLst/>
                <a:latin typeface="Google Sans"/>
              </a:rPr>
              <a:t>Anxiolytics are </a:t>
            </a:r>
            <a:r>
              <a:rPr lang="en-GB" b="0" i="0" dirty="0">
                <a:solidFill>
                  <a:srgbClr val="040C28"/>
                </a:solidFill>
                <a:effectLst/>
                <a:latin typeface="Google Sans"/>
              </a:rPr>
              <a:t>a class of medications aimed at treating patients with panic disorders, generalized anxiety, and various other uses</a:t>
            </a:r>
            <a:r>
              <a:rPr lang="en-GB" b="0" i="0" dirty="0">
                <a:solidFill>
                  <a:srgbClr val="202124"/>
                </a:solidFill>
                <a:effectLst/>
                <a:latin typeface="Google Sans"/>
              </a:rPr>
              <a:t>. From Wiki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202124"/>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202124"/>
                </a:solidFill>
                <a:effectLst/>
                <a:latin typeface="Google Sans"/>
              </a:rPr>
              <a:t>Ask the students to listen to these podcasts using the useful websites on week 2 Moodle tile.  Remind them to be mindful of the time when the programme was produced.  Ask them to look up more recent literature to further enhance their understanding </a:t>
            </a:r>
            <a:endParaRPr lang="en-US" sz="1200" dirty="0"/>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47</a:t>
            </a:fld>
            <a:endParaRPr lang="en-GB"/>
          </a:p>
        </p:txBody>
      </p:sp>
    </p:spTree>
    <p:extLst>
      <p:ext uri="{BB962C8B-B14F-4D97-AF65-F5344CB8AC3E}">
        <p14:creationId xmlns:p14="http://schemas.microsoft.com/office/powerpoint/2010/main" val="16964984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5570F-535E-EE5D-4F16-46EC96D3E4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9B5FCB-CED8-0E1C-166F-A0604D922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2A138C-7292-02FD-233E-17D916CC5C00}"/>
              </a:ext>
            </a:extLst>
          </p:cNvPr>
          <p:cNvSpPr>
            <a:spLocks noGrp="1"/>
          </p:cNvSpPr>
          <p:nvPr>
            <p:ph type="dt" sz="half" idx="10"/>
          </p:nvPr>
        </p:nvSpPr>
        <p:spPr/>
        <p:txBody>
          <a:bodyPr/>
          <a:lstStyle/>
          <a:p>
            <a:fld id="{5222D8B2-8F27-4B7A-9623-7A72BE58A197}" type="datetimeFigureOut">
              <a:rPr lang="en-GB" smtClean="0"/>
              <a:t>27/01/2026</a:t>
            </a:fld>
            <a:endParaRPr lang="en-GB"/>
          </a:p>
        </p:txBody>
      </p:sp>
      <p:sp>
        <p:nvSpPr>
          <p:cNvPr id="5" name="Footer Placeholder 4">
            <a:extLst>
              <a:ext uri="{FF2B5EF4-FFF2-40B4-BE49-F238E27FC236}">
                <a16:creationId xmlns:a16="http://schemas.microsoft.com/office/drawing/2014/main" id="{9DB2A916-22FC-DDDD-66D8-F988AD444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2B737F-5901-9EAB-30EE-779C3D0892F4}"/>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421045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6796-8914-7671-84B1-A84A6FDA38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EDDE5F-1F37-3F35-C444-DEFDDE2223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46E94F-DDE4-126F-5458-B58717135A7A}"/>
              </a:ext>
            </a:extLst>
          </p:cNvPr>
          <p:cNvSpPr>
            <a:spLocks noGrp="1"/>
          </p:cNvSpPr>
          <p:nvPr>
            <p:ph type="dt" sz="half" idx="10"/>
          </p:nvPr>
        </p:nvSpPr>
        <p:spPr/>
        <p:txBody>
          <a:bodyPr/>
          <a:lstStyle/>
          <a:p>
            <a:fld id="{5222D8B2-8F27-4B7A-9623-7A72BE58A197}" type="datetimeFigureOut">
              <a:rPr lang="en-GB" smtClean="0"/>
              <a:t>27/01/2026</a:t>
            </a:fld>
            <a:endParaRPr lang="en-GB"/>
          </a:p>
        </p:txBody>
      </p:sp>
      <p:sp>
        <p:nvSpPr>
          <p:cNvPr id="5" name="Footer Placeholder 4">
            <a:extLst>
              <a:ext uri="{FF2B5EF4-FFF2-40B4-BE49-F238E27FC236}">
                <a16:creationId xmlns:a16="http://schemas.microsoft.com/office/drawing/2014/main" id="{8D8935FA-1C7F-F5EC-0F57-C3F12CFD9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9B753-80A9-2041-9176-94850AF8F20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536130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C06E-1C2C-857F-70C4-B0C78B6B8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DC093C-1553-CD9C-DC63-F74355377C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756492-9258-074F-F3C5-D1857106BFF5}"/>
              </a:ext>
            </a:extLst>
          </p:cNvPr>
          <p:cNvSpPr>
            <a:spLocks noGrp="1"/>
          </p:cNvSpPr>
          <p:nvPr>
            <p:ph type="dt" sz="half" idx="10"/>
          </p:nvPr>
        </p:nvSpPr>
        <p:spPr/>
        <p:txBody>
          <a:bodyPr/>
          <a:lstStyle/>
          <a:p>
            <a:fld id="{5222D8B2-8F27-4B7A-9623-7A72BE58A197}" type="datetimeFigureOut">
              <a:rPr lang="en-GB" smtClean="0"/>
              <a:t>27/01/2026</a:t>
            </a:fld>
            <a:endParaRPr lang="en-GB"/>
          </a:p>
        </p:txBody>
      </p:sp>
      <p:sp>
        <p:nvSpPr>
          <p:cNvPr id="5" name="Footer Placeholder 4">
            <a:extLst>
              <a:ext uri="{FF2B5EF4-FFF2-40B4-BE49-F238E27FC236}">
                <a16:creationId xmlns:a16="http://schemas.microsoft.com/office/drawing/2014/main" id="{73C61C69-8AA4-E8CA-1D92-9011BAAE14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DB18F-0981-71FF-5B57-F8D379157E28}"/>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349179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6382-C096-B7F2-1315-3A6D7DBCB0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B84757-A9E0-7F9D-95B0-7760EB1999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FD04-9DB3-7092-5AB7-F1233BCB03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50A34A-9142-E9B6-F91D-FF0334B9AE80}"/>
              </a:ext>
            </a:extLst>
          </p:cNvPr>
          <p:cNvSpPr>
            <a:spLocks noGrp="1"/>
          </p:cNvSpPr>
          <p:nvPr>
            <p:ph type="dt" sz="half" idx="10"/>
          </p:nvPr>
        </p:nvSpPr>
        <p:spPr/>
        <p:txBody>
          <a:bodyPr/>
          <a:lstStyle/>
          <a:p>
            <a:fld id="{5222D8B2-8F27-4B7A-9623-7A72BE58A197}" type="datetimeFigureOut">
              <a:rPr lang="en-GB" smtClean="0"/>
              <a:t>27/01/2026</a:t>
            </a:fld>
            <a:endParaRPr lang="en-GB"/>
          </a:p>
        </p:txBody>
      </p:sp>
      <p:sp>
        <p:nvSpPr>
          <p:cNvPr id="6" name="Footer Placeholder 5">
            <a:extLst>
              <a:ext uri="{FF2B5EF4-FFF2-40B4-BE49-F238E27FC236}">
                <a16:creationId xmlns:a16="http://schemas.microsoft.com/office/drawing/2014/main" id="{5FA562AE-8C1A-A297-3A83-F48093B595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F6E18F-CBB2-7829-B403-4457BE95B8F7}"/>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23902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42AC-D671-7CAB-105B-E555FF0EAA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6B48BE-AF48-286D-F0E1-B87CDB5AB4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EE574E-A826-2253-6099-FD8DC16B3D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B73EE7-7F47-D87A-697D-30A3B793FE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C04A77-375E-D7E0-1B03-28B7B379D8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B2734-D8FC-F2A1-4C03-CCE331B7AA66}"/>
              </a:ext>
            </a:extLst>
          </p:cNvPr>
          <p:cNvSpPr>
            <a:spLocks noGrp="1"/>
          </p:cNvSpPr>
          <p:nvPr>
            <p:ph type="dt" sz="half" idx="10"/>
          </p:nvPr>
        </p:nvSpPr>
        <p:spPr/>
        <p:txBody>
          <a:bodyPr/>
          <a:lstStyle/>
          <a:p>
            <a:fld id="{5222D8B2-8F27-4B7A-9623-7A72BE58A197}" type="datetimeFigureOut">
              <a:rPr lang="en-GB" smtClean="0"/>
              <a:t>27/01/2026</a:t>
            </a:fld>
            <a:endParaRPr lang="en-GB"/>
          </a:p>
        </p:txBody>
      </p:sp>
      <p:sp>
        <p:nvSpPr>
          <p:cNvPr id="8" name="Footer Placeholder 7">
            <a:extLst>
              <a:ext uri="{FF2B5EF4-FFF2-40B4-BE49-F238E27FC236}">
                <a16:creationId xmlns:a16="http://schemas.microsoft.com/office/drawing/2014/main" id="{C51E3EDF-9421-74E7-E058-7254928C28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9C5BE2-3F91-1CC8-67A3-708A4E8BF4B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639116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DC7B2-9F77-15EF-05D4-659EFC7378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CFF2EA-08B5-944E-A42B-E600BA6D0DCD}"/>
              </a:ext>
            </a:extLst>
          </p:cNvPr>
          <p:cNvSpPr>
            <a:spLocks noGrp="1"/>
          </p:cNvSpPr>
          <p:nvPr>
            <p:ph type="dt" sz="half" idx="10"/>
          </p:nvPr>
        </p:nvSpPr>
        <p:spPr/>
        <p:txBody>
          <a:bodyPr/>
          <a:lstStyle/>
          <a:p>
            <a:fld id="{5222D8B2-8F27-4B7A-9623-7A72BE58A197}" type="datetimeFigureOut">
              <a:rPr lang="en-GB" smtClean="0"/>
              <a:t>27/01/2026</a:t>
            </a:fld>
            <a:endParaRPr lang="en-GB"/>
          </a:p>
        </p:txBody>
      </p:sp>
      <p:sp>
        <p:nvSpPr>
          <p:cNvPr id="4" name="Footer Placeholder 3">
            <a:extLst>
              <a:ext uri="{FF2B5EF4-FFF2-40B4-BE49-F238E27FC236}">
                <a16:creationId xmlns:a16="http://schemas.microsoft.com/office/drawing/2014/main" id="{2EE8510B-AB8F-3EA1-E163-3149B41F9A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C48922-88F3-BEBD-7B93-32482B3368DD}"/>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568321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20FCE-00BD-D1DF-027A-741EF0BFBA93}"/>
              </a:ext>
            </a:extLst>
          </p:cNvPr>
          <p:cNvSpPr>
            <a:spLocks noGrp="1"/>
          </p:cNvSpPr>
          <p:nvPr>
            <p:ph type="dt" sz="half" idx="10"/>
          </p:nvPr>
        </p:nvSpPr>
        <p:spPr/>
        <p:txBody>
          <a:bodyPr/>
          <a:lstStyle/>
          <a:p>
            <a:fld id="{5222D8B2-8F27-4B7A-9623-7A72BE58A197}" type="datetimeFigureOut">
              <a:rPr lang="en-GB" smtClean="0"/>
              <a:t>27/01/2026</a:t>
            </a:fld>
            <a:endParaRPr lang="en-GB"/>
          </a:p>
        </p:txBody>
      </p:sp>
      <p:sp>
        <p:nvSpPr>
          <p:cNvPr id="3" name="Footer Placeholder 2">
            <a:extLst>
              <a:ext uri="{FF2B5EF4-FFF2-40B4-BE49-F238E27FC236}">
                <a16:creationId xmlns:a16="http://schemas.microsoft.com/office/drawing/2014/main" id="{0FA991DA-6216-E901-18EC-EFADC68C6C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0CE386-12E7-7C8D-AE04-4176B3D3C20B}"/>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892150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B391-C753-ACC0-F19C-9877CEE09A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C4F6D9-8013-668B-9BEB-1FBBE14F28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64BE88-6940-34DA-01DF-2E81B5EEE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0AC1CA-19B9-E52C-1395-6A3F78D186BB}"/>
              </a:ext>
            </a:extLst>
          </p:cNvPr>
          <p:cNvSpPr>
            <a:spLocks noGrp="1"/>
          </p:cNvSpPr>
          <p:nvPr>
            <p:ph type="dt" sz="half" idx="10"/>
          </p:nvPr>
        </p:nvSpPr>
        <p:spPr/>
        <p:txBody>
          <a:bodyPr/>
          <a:lstStyle/>
          <a:p>
            <a:fld id="{5222D8B2-8F27-4B7A-9623-7A72BE58A197}" type="datetimeFigureOut">
              <a:rPr lang="en-GB" smtClean="0"/>
              <a:t>27/01/2026</a:t>
            </a:fld>
            <a:endParaRPr lang="en-GB"/>
          </a:p>
        </p:txBody>
      </p:sp>
      <p:sp>
        <p:nvSpPr>
          <p:cNvPr id="6" name="Footer Placeholder 5">
            <a:extLst>
              <a:ext uri="{FF2B5EF4-FFF2-40B4-BE49-F238E27FC236}">
                <a16:creationId xmlns:a16="http://schemas.microsoft.com/office/drawing/2014/main" id="{A3F3CE95-E337-DE20-AD72-61C0FECEB7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FA57BD-CB0A-6A81-EFAC-FDEE284AD6C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326183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38B2-448A-B43B-D6A7-ACCAD2623B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CE73F7-CADD-B871-CEEC-E7480A7E6A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9644F1-8AF0-0731-C8E2-663575277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C0F8E3-C7AF-5EDD-737F-2FD6B8DF0DEA}"/>
              </a:ext>
            </a:extLst>
          </p:cNvPr>
          <p:cNvSpPr>
            <a:spLocks noGrp="1"/>
          </p:cNvSpPr>
          <p:nvPr>
            <p:ph type="dt" sz="half" idx="10"/>
          </p:nvPr>
        </p:nvSpPr>
        <p:spPr/>
        <p:txBody>
          <a:bodyPr/>
          <a:lstStyle/>
          <a:p>
            <a:fld id="{5222D8B2-8F27-4B7A-9623-7A72BE58A197}" type="datetimeFigureOut">
              <a:rPr lang="en-GB" smtClean="0"/>
              <a:t>27/01/2026</a:t>
            </a:fld>
            <a:endParaRPr lang="en-GB"/>
          </a:p>
        </p:txBody>
      </p:sp>
      <p:sp>
        <p:nvSpPr>
          <p:cNvPr id="6" name="Footer Placeholder 5">
            <a:extLst>
              <a:ext uri="{FF2B5EF4-FFF2-40B4-BE49-F238E27FC236}">
                <a16:creationId xmlns:a16="http://schemas.microsoft.com/office/drawing/2014/main" id="{776398D9-B9F6-36E9-DD9E-9CB2D7A7CE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698C2-A07F-E040-ED4D-BB56B812B14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42072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308D-A9B1-B4AF-6F4E-E5BD63FCD5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C3615-1E4D-8FC6-CDB1-04EBC85FFA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309E69-001F-263E-077A-263A8575712D}"/>
              </a:ext>
            </a:extLst>
          </p:cNvPr>
          <p:cNvSpPr>
            <a:spLocks noGrp="1"/>
          </p:cNvSpPr>
          <p:nvPr>
            <p:ph type="dt" sz="half" idx="10"/>
          </p:nvPr>
        </p:nvSpPr>
        <p:spPr/>
        <p:txBody>
          <a:bodyPr/>
          <a:lstStyle/>
          <a:p>
            <a:fld id="{5222D8B2-8F27-4B7A-9623-7A72BE58A197}" type="datetimeFigureOut">
              <a:rPr lang="en-GB" smtClean="0"/>
              <a:t>27/01/2026</a:t>
            </a:fld>
            <a:endParaRPr lang="en-GB"/>
          </a:p>
        </p:txBody>
      </p:sp>
      <p:sp>
        <p:nvSpPr>
          <p:cNvPr id="5" name="Footer Placeholder 4">
            <a:extLst>
              <a:ext uri="{FF2B5EF4-FFF2-40B4-BE49-F238E27FC236}">
                <a16:creationId xmlns:a16="http://schemas.microsoft.com/office/drawing/2014/main" id="{39113052-9241-9CCE-5F15-724BAE334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F83FD-492A-C7E7-BE2E-5A23E05511A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84499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09C21-052B-9BF1-3EA9-B62D6191C0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91812-0F96-3B14-8B99-2EC600E904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FA5126-3D20-06EB-B163-A70D4D634C8F}"/>
              </a:ext>
            </a:extLst>
          </p:cNvPr>
          <p:cNvSpPr>
            <a:spLocks noGrp="1"/>
          </p:cNvSpPr>
          <p:nvPr>
            <p:ph type="dt" sz="half" idx="10"/>
          </p:nvPr>
        </p:nvSpPr>
        <p:spPr/>
        <p:txBody>
          <a:bodyPr/>
          <a:lstStyle/>
          <a:p>
            <a:fld id="{5222D8B2-8F27-4B7A-9623-7A72BE58A197}" type="datetimeFigureOut">
              <a:rPr lang="en-GB" smtClean="0"/>
              <a:t>27/01/2026</a:t>
            </a:fld>
            <a:endParaRPr lang="en-GB"/>
          </a:p>
        </p:txBody>
      </p:sp>
      <p:sp>
        <p:nvSpPr>
          <p:cNvPr id="5" name="Footer Placeholder 4">
            <a:extLst>
              <a:ext uri="{FF2B5EF4-FFF2-40B4-BE49-F238E27FC236}">
                <a16:creationId xmlns:a16="http://schemas.microsoft.com/office/drawing/2014/main" id="{F85821C7-8710-96B1-B4A0-B39AB334E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53DBD-EB0F-C3E7-2B12-F3EA38DF4F6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365738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4A6E70-9330-0BD8-A781-4278A278F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829A4-D6A3-5142-EEAB-C61FDC173B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59DBF8-D342-29A7-2C9C-F6BAEA88FF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2D8B2-8F27-4B7A-9623-7A72BE58A197}" type="datetimeFigureOut">
              <a:rPr lang="en-GB" smtClean="0"/>
              <a:t>27/01/2026</a:t>
            </a:fld>
            <a:endParaRPr lang="en-GB"/>
          </a:p>
        </p:txBody>
      </p:sp>
      <p:sp>
        <p:nvSpPr>
          <p:cNvPr id="5" name="Footer Placeholder 4">
            <a:extLst>
              <a:ext uri="{FF2B5EF4-FFF2-40B4-BE49-F238E27FC236}">
                <a16:creationId xmlns:a16="http://schemas.microsoft.com/office/drawing/2014/main" id="{DD6374F6-E77A-032C-79AC-B2D62E0DE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BD0AAC-19D8-56C8-43F7-CA7BD0C41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07274A-3FAE-4C13-9F51-C124D1A29B0C}" type="slidenum">
              <a:rPr lang="en-GB" smtClean="0"/>
              <a:t>‹#›</a:t>
            </a:fld>
            <a:endParaRPr lang="en-GB"/>
          </a:p>
        </p:txBody>
      </p:sp>
    </p:spTree>
    <p:extLst>
      <p:ext uri="{BB962C8B-B14F-4D97-AF65-F5344CB8AC3E}">
        <p14:creationId xmlns:p14="http://schemas.microsoft.com/office/powerpoint/2010/main" val="1441427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jpg"/><Relationship Id="rId7" Type="http://schemas.openxmlformats.org/officeDocument/2006/relationships/diagramLayout" Target="../diagrams/layout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Data" Target="../diagrams/data1.xml"/><Relationship Id="rId5" Type="http://schemas.openxmlformats.org/officeDocument/2006/relationships/hyperlink" Target="https://creativecommons.org/licenses/by-sa/3.0/" TargetMode="External"/><Relationship Id="rId10" Type="http://schemas.microsoft.com/office/2007/relationships/diagramDrawing" Target="../diagrams/drawing1.xml"/><Relationship Id="rId4" Type="http://schemas.openxmlformats.org/officeDocument/2006/relationships/hyperlink" Target="https://www.picserver.org/highway-signs2/s/structural.html" TargetMode="Externa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s.wikipedia.org/wiki/Hip%C3%B3crate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30.jpg"/><Relationship Id="rId4" Type="http://schemas.openxmlformats.org/officeDocument/2006/relationships/image" Target="../media/image29.jpg"/></Relationships>
</file>

<file path=ppt/slides/_rels/slide1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37.png"/><Relationship Id="rId7" Type="http://schemas.openxmlformats.org/officeDocument/2006/relationships/diagramLayout" Target="../diagrams/layout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Data" Target="../diagrams/data3.xml"/><Relationship Id="rId5" Type="http://schemas.openxmlformats.org/officeDocument/2006/relationships/hyperlink" Target="https://creativecommons.org/licenses/by-nc-nd/3.0/" TargetMode="External"/><Relationship Id="rId10" Type="http://schemas.microsoft.com/office/2007/relationships/diagramDrawing" Target="../diagrams/drawing3.xml"/><Relationship Id="rId4" Type="http://schemas.openxmlformats.org/officeDocument/2006/relationships/hyperlink" Target="https://worditout.com/word-cloud/1617154" TargetMode="External"/><Relationship Id="rId9" Type="http://schemas.openxmlformats.org/officeDocument/2006/relationships/diagramColors" Target="../diagrams/colors3.xml"/></Relationships>
</file>

<file path=ppt/slides/_rels/slide1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lacantastorie.blogspot.com/2011/03/shining.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1.jpe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Px-PK8-mFjk?feature=oembed" TargetMode="External"/><Relationship Id="rId1" Type="http://schemas.openxmlformats.org/officeDocument/2006/relationships/video" Target="https://www.youtube.com/embed/jNEUz9v5RYo?feature=oembed" TargetMode="Externa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notesSlide" Target="../notesSlides/notesSlide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46.png"/><Relationship Id="rId7" Type="http://schemas.openxmlformats.org/officeDocument/2006/relationships/image" Target="../media/image320.png"/><Relationship Id="rId2" Type="http://schemas.openxmlformats.org/officeDocument/2006/relationships/notesSlide" Target="../notesSlides/notesSlide17.xml"/><Relationship Id="rId1" Type="http://schemas.openxmlformats.org/officeDocument/2006/relationships/slideLayout" Target="../slideLayouts/slideLayout10.xml"/><Relationship Id="rId6" Type="http://schemas.openxmlformats.org/officeDocument/2006/relationships/customXml" Target="../ink/ink2.xml"/><Relationship Id="rId11" Type="http://schemas.openxmlformats.org/officeDocument/2006/relationships/image" Target="../media/image34.png"/><Relationship Id="rId5" Type="http://schemas.openxmlformats.org/officeDocument/2006/relationships/image" Target="../media/image31.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330.png"/></Relationships>
</file>

<file path=ppt/slides/_rels/slide29.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pexels.com/photo/person-washing-his-hand-545014/"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www.brainsway.com/knowledge-center/religion-based-ocd/" TargetMode="External"/><Relationship Id="rId4" Type="http://schemas.openxmlformats.org/officeDocument/2006/relationships/image" Target="../media/image49.png"/></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hyperlink" Target="https://iocdf.org/about-ocd/" TargetMode="External"/></Relationships>
</file>

<file path=ppt/slides/_rels/slide32.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8.xml"/><Relationship Id="rId11" Type="http://schemas.openxmlformats.org/officeDocument/2006/relationships/hyperlink" Target="https://creativecommons.org/licenses/by-nc-sa/3.0/" TargetMode="External"/><Relationship Id="rId5" Type="http://schemas.openxmlformats.org/officeDocument/2006/relationships/diagramQuickStyle" Target="../diagrams/quickStyle8.xml"/><Relationship Id="rId10" Type="http://schemas.openxmlformats.org/officeDocument/2006/relationships/hyperlink" Target="https://www.film-rezensionen.de/2016/03/like-father-like-son/" TargetMode="External"/><Relationship Id="rId4" Type="http://schemas.openxmlformats.org/officeDocument/2006/relationships/diagramLayout" Target="../diagrams/layout8.xml"/><Relationship Id="rId9" Type="http://schemas.openxmlformats.org/officeDocument/2006/relationships/image" Target="../media/image52.jpg"/></Relationships>
</file>

<file path=ppt/slides/_rels/slide33.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awspntest.apa.org/doi/10.1001/archpsyc.1992.01820090009002"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43.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87.svg"/></Relationships>
</file>

<file path=ppt/slides/_rels/slide47.xml.rels><?xml version="1.0" encoding="UTF-8" standalone="yes"?>
<Relationships xmlns="http://schemas.openxmlformats.org/package/2006/relationships"><Relationship Id="rId3" Type="http://schemas.openxmlformats.org/officeDocument/2006/relationships/hyperlink" Target="https://www.bbc.co.uk/sounds/play/b00gd5vf" TargetMode="External"/><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8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617346"/>
            <a:ext cx="5561233" cy="3566160"/>
          </a:xfrm>
        </p:spPr>
        <p:txBody>
          <a:bodyPr anchor="b">
            <a:normAutofit fontScale="90000"/>
          </a:bodyPr>
          <a:lstStyle/>
          <a:p>
            <a:r>
              <a:rPr lang="en-GB" sz="4800" b="1" dirty="0">
                <a:latin typeface="+mn-lt"/>
              </a:rPr>
              <a:t>BMHP6029</a:t>
            </a:r>
            <a:br>
              <a:rPr lang="en-GB" sz="4800" b="1" dirty="0">
                <a:latin typeface="+mn-lt"/>
              </a:rPr>
            </a:br>
            <a:br>
              <a:rPr lang="en-GB" sz="4800" b="1" dirty="0">
                <a:latin typeface="+mn-lt"/>
              </a:rPr>
            </a:br>
            <a:r>
              <a:rPr lang="en-GB" sz="4900" b="1" i="0" dirty="0">
                <a:effectLst/>
                <a:latin typeface="-apple-system"/>
              </a:rPr>
              <a:t>Psychopathological Classifications and Provisions</a:t>
            </a:r>
            <a:br>
              <a:rPr lang="en-GB" sz="12800" b="1" dirty="0">
                <a:latin typeface="+mn-lt"/>
              </a:rPr>
            </a:br>
            <a:br>
              <a:rPr lang="en-GB" sz="4800" b="1" dirty="0">
                <a:latin typeface="+mn-lt"/>
              </a:rPr>
            </a:br>
            <a:r>
              <a:rPr lang="en-GB" sz="4400" dirty="0">
                <a:latin typeface="+mn-lt"/>
              </a:rPr>
              <a:t>Week 2 Historical contexts of mental disorders and OCD </a:t>
            </a:r>
            <a:br>
              <a:rPr lang="en-GB" sz="4400" dirty="0">
                <a:latin typeface="+mn-lt"/>
              </a:rPr>
            </a:br>
            <a:r>
              <a:rPr lang="en-GB" sz="1100" dirty="0">
                <a:latin typeface="+mn-lt"/>
              </a:rPr>
              <a:t>2026</a:t>
            </a:r>
            <a:br>
              <a:rPr lang="en-GB" sz="4400" dirty="0">
                <a:latin typeface="+mn-lt"/>
              </a:rPr>
            </a:br>
            <a:endParaRPr lang="en-GB" sz="4400" dirty="0">
              <a:latin typeface="+mn-lt"/>
              <a:ea typeface="Calibri"/>
              <a:cs typeface="Calibri"/>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5408340"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graphicFrame>
        <p:nvGraphicFramePr>
          <p:cNvPr id="18" name="Text Placeholder 5">
            <a:extLst>
              <a:ext uri="{FF2B5EF4-FFF2-40B4-BE49-F238E27FC236}">
                <a16:creationId xmlns:a16="http://schemas.microsoft.com/office/drawing/2014/main" id="{F86F3A1A-2002-F936-34B8-F1F38FE31ED7}"/>
              </a:ext>
            </a:extLst>
          </p:cNvPr>
          <p:cNvGraphicFramePr/>
          <p:nvPr>
            <p:extLst>
              <p:ext uri="{D42A27DB-BD31-4B8C-83A1-F6EECF244321}">
                <p14:modId xmlns:p14="http://schemas.microsoft.com/office/powerpoint/2010/main" val="1163128885"/>
              </p:ext>
            </p:extLst>
          </p:nvPr>
        </p:nvGraphicFramePr>
        <p:xfrm>
          <a:off x="6322741" y="671503"/>
          <a:ext cx="5214673" cy="506022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F12F3-C662-4E4F-9292-019B616CF5F4}"/>
              </a:ext>
            </a:extLst>
          </p:cNvPr>
          <p:cNvSpPr>
            <a:spLocks noGrp="1"/>
          </p:cNvSpPr>
          <p:nvPr>
            <p:ph type="title"/>
          </p:nvPr>
        </p:nvSpPr>
        <p:spPr>
          <a:xfrm>
            <a:off x="640080" y="325370"/>
            <a:ext cx="4368602" cy="1146592"/>
          </a:xfrm>
        </p:spPr>
        <p:txBody>
          <a:bodyPr anchor="b">
            <a:normAutofit/>
          </a:bodyPr>
          <a:lstStyle/>
          <a:p>
            <a:pPr algn="ctr"/>
            <a:r>
              <a:rPr lang="en-US" sz="4800" dirty="0">
                <a:latin typeface="+mn-lt"/>
              </a:rPr>
              <a:t>Historical Views </a:t>
            </a:r>
          </a:p>
        </p:txBody>
      </p:sp>
      <p:sp>
        <p:nvSpPr>
          <p:cNvPr id="3" name="Content Placeholder 2">
            <a:extLst>
              <a:ext uri="{FF2B5EF4-FFF2-40B4-BE49-F238E27FC236}">
                <a16:creationId xmlns:a16="http://schemas.microsoft.com/office/drawing/2014/main" id="{D229E97C-A94A-447C-BE19-D8145404AED6}"/>
              </a:ext>
            </a:extLst>
          </p:cNvPr>
          <p:cNvSpPr>
            <a:spLocks noGrp="1"/>
          </p:cNvSpPr>
          <p:nvPr>
            <p:ph idx="1"/>
          </p:nvPr>
        </p:nvSpPr>
        <p:spPr>
          <a:xfrm>
            <a:off x="640080" y="1773045"/>
            <a:ext cx="2705286" cy="2910468"/>
          </a:xfrm>
        </p:spPr>
        <p:txBody>
          <a:bodyPr>
            <a:normAutofit fontScale="77500" lnSpcReduction="20000"/>
          </a:bodyPr>
          <a:lstStyle/>
          <a:p>
            <a:pPr fontAlgn="base"/>
            <a:r>
              <a:rPr lang="en-GB" dirty="0"/>
              <a:t>Mental distress historically attributed to:</a:t>
            </a:r>
          </a:p>
          <a:p>
            <a:r>
              <a:rPr lang="en-GB" dirty="0"/>
              <a:t>Supernatural forces</a:t>
            </a:r>
          </a:p>
          <a:p>
            <a:r>
              <a:rPr lang="en-GB" dirty="0"/>
              <a:t>Moral failings</a:t>
            </a:r>
          </a:p>
          <a:p>
            <a:r>
              <a:rPr lang="en-GB" dirty="0"/>
              <a:t>Religious transgression</a:t>
            </a:r>
          </a:p>
          <a:p>
            <a:r>
              <a:rPr lang="en-GB" dirty="0"/>
              <a:t>Cosmic imbalance</a:t>
            </a:r>
            <a:br>
              <a:rPr lang="en-GB" dirty="0"/>
            </a:br>
            <a:r>
              <a:rPr lang="en-GB" i="1" dirty="0"/>
              <a:t>(Porter, 2003)</a:t>
            </a:r>
            <a:endParaRPr lang="en-GB" dirty="0"/>
          </a:p>
          <a:p>
            <a:pPr marL="0" indent="0">
              <a:buNone/>
            </a:pPr>
            <a:endParaRPr lang="en-US" sz="3200" dirty="0"/>
          </a:p>
        </p:txBody>
      </p:sp>
      <p:pic>
        <p:nvPicPr>
          <p:cNvPr id="5" name="Picture 4">
            <a:extLst>
              <a:ext uri="{FF2B5EF4-FFF2-40B4-BE49-F238E27FC236}">
                <a16:creationId xmlns:a16="http://schemas.microsoft.com/office/drawing/2014/main" id="{F6268D94-63B6-4DA6-B2C3-D97A840AF99E}"/>
              </a:ext>
            </a:extLst>
          </p:cNvPr>
          <p:cNvPicPr>
            <a:picLocks noChangeAspect="1"/>
          </p:cNvPicPr>
          <p:nvPr/>
        </p:nvPicPr>
        <p:blipFill rotWithShape="1">
          <a:blip r:embed="rId2">
            <a:extLst>
              <a:ext uri="{28A0092B-C50C-407E-A947-70E740481C1C}">
                <a14:useLocalDpi xmlns:a14="http://schemas.microsoft.com/office/drawing/2010/main" val="0"/>
              </a:ext>
            </a:extLst>
          </a:blip>
          <a:srcRect l="19675" r="23905"/>
          <a:stretch/>
        </p:blipFill>
        <p:spPr>
          <a:xfrm>
            <a:off x="7482468" y="10"/>
            <a:ext cx="4708009"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4CEB9CD7-CDFB-5991-7E35-FCE00BC1DC50}"/>
              </a:ext>
            </a:extLst>
          </p:cNvPr>
          <p:cNvSpPr txBox="1"/>
          <p:nvPr/>
        </p:nvSpPr>
        <p:spPr>
          <a:xfrm>
            <a:off x="3897350" y="1782408"/>
            <a:ext cx="2977375" cy="1754326"/>
          </a:xfrm>
          <a:prstGeom prst="rect">
            <a:avLst/>
          </a:prstGeom>
          <a:noFill/>
        </p:spPr>
        <p:txBody>
          <a:bodyPr wrap="square">
            <a:spAutoFit/>
          </a:bodyPr>
          <a:lstStyle/>
          <a:p>
            <a:pPr algn="l" fontAlgn="base">
              <a:buNone/>
            </a:pPr>
            <a:r>
              <a:rPr lang="en-GB" sz="1800" b="1" i="0" dirty="0">
                <a:solidFill>
                  <a:srgbClr val="000000"/>
                </a:solidFill>
                <a:effectLst/>
                <a:latin typeface="Aptos" panose="020B0004020202020204" pitchFamily="34" charset="0"/>
              </a:rPr>
              <a:t>Trepanning &amp; Exorcism</a:t>
            </a:r>
            <a:endParaRPr lang="en-GB" sz="1800" b="0" i="0" dirty="0">
              <a:solidFill>
                <a:srgbClr val="000000"/>
              </a:solidFill>
              <a:effectLst/>
              <a:latin typeface="Aptos" panose="020B0004020202020204" pitchFamily="34" charset="0"/>
            </a:endParaRPr>
          </a:p>
          <a:p>
            <a:pPr algn="l" fontAlgn="base">
              <a:buNone/>
            </a:pPr>
            <a:r>
              <a:rPr lang="en-GB" sz="1800" b="0" i="0" dirty="0">
                <a:solidFill>
                  <a:srgbClr val="000000"/>
                </a:solidFill>
                <a:effectLst/>
                <a:latin typeface="Aptos" panose="020B0004020202020204" pitchFamily="34" charset="0"/>
              </a:rPr>
              <a:t>Used to “release spirits” or “correct possession.”</a:t>
            </a:r>
            <a:br>
              <a:rPr lang="en-GB" sz="1800" b="0" i="0" dirty="0">
                <a:solidFill>
                  <a:srgbClr val="000000"/>
                </a:solidFill>
                <a:effectLst/>
                <a:latin typeface="Aptos" panose="020B0004020202020204" pitchFamily="34" charset="0"/>
              </a:rPr>
            </a:br>
            <a:r>
              <a:rPr lang="en-GB" sz="1800" b="0" i="0" dirty="0">
                <a:solidFill>
                  <a:srgbClr val="000000"/>
                </a:solidFill>
                <a:effectLst/>
                <a:latin typeface="Aptos" panose="020B0004020202020204" pitchFamily="34" charset="0"/>
              </a:rPr>
              <a:t>Reflects early attempts to externalise mental distress.</a:t>
            </a:r>
          </a:p>
          <a:p>
            <a:pPr algn="l" fontAlgn="base">
              <a:buNone/>
            </a:pPr>
            <a:endParaRPr lang="en-GB" sz="1800" b="1" i="0" dirty="0">
              <a:solidFill>
                <a:srgbClr val="000000"/>
              </a:solidFill>
              <a:effectLst/>
              <a:latin typeface="Aptos" panose="020B0004020202020204" pitchFamily="34" charset="0"/>
            </a:endParaRPr>
          </a:p>
        </p:txBody>
      </p:sp>
      <p:sp>
        <p:nvSpPr>
          <p:cNvPr id="7" name="TextBox 6">
            <a:extLst>
              <a:ext uri="{FF2B5EF4-FFF2-40B4-BE49-F238E27FC236}">
                <a16:creationId xmlns:a16="http://schemas.microsoft.com/office/drawing/2014/main" id="{3DF202EC-B335-EA0F-3791-60D595799412}"/>
              </a:ext>
            </a:extLst>
          </p:cNvPr>
          <p:cNvSpPr txBox="1"/>
          <p:nvPr/>
        </p:nvSpPr>
        <p:spPr>
          <a:xfrm>
            <a:off x="312234" y="5319132"/>
            <a:ext cx="7170233" cy="1107996"/>
          </a:xfrm>
          <a:prstGeom prst="rect">
            <a:avLst/>
          </a:prstGeom>
          <a:noFill/>
        </p:spPr>
        <p:txBody>
          <a:bodyPr wrap="square" rtlCol="0">
            <a:spAutoFit/>
          </a:bodyPr>
          <a:lstStyle/>
          <a:p>
            <a:pPr fontAlgn="base"/>
            <a:r>
              <a:rPr lang="en-GB" b="1" dirty="0">
                <a:solidFill>
                  <a:srgbClr val="000000"/>
                </a:solidFill>
                <a:latin typeface="Aptos" panose="020B0004020202020204" pitchFamily="34" charset="0"/>
              </a:rPr>
              <a:t>Early Causal Model</a:t>
            </a:r>
          </a:p>
          <a:p>
            <a:pPr fontAlgn="base"/>
            <a:endParaRPr lang="en-GB" dirty="0">
              <a:solidFill>
                <a:srgbClr val="000000"/>
              </a:solidFill>
              <a:latin typeface="Aptos" panose="020B0004020202020204" pitchFamily="34" charset="0"/>
            </a:endParaRPr>
          </a:p>
          <a:p>
            <a:pPr fontAlgn="base"/>
            <a:r>
              <a:rPr lang="en-GB" sz="1200" dirty="0">
                <a:solidFill>
                  <a:srgbClr val="FF0000"/>
                </a:solidFill>
                <a:latin typeface="Courier New" panose="02070309020205020404" pitchFamily="49" charset="0"/>
              </a:rPr>
              <a:t>Distress → Spirit Invasion → Ritual Treatment → Temporary Relief</a:t>
            </a:r>
            <a:endParaRPr lang="en-GB" sz="1200" dirty="0">
              <a:solidFill>
                <a:srgbClr val="FF0000"/>
              </a:solidFill>
              <a:latin typeface="Aptos" panose="020B0004020202020204" pitchFamily="34" charset="0"/>
            </a:endParaRPr>
          </a:p>
          <a:p>
            <a:endParaRPr lang="en-GB" dirty="0"/>
          </a:p>
        </p:txBody>
      </p:sp>
    </p:spTree>
    <p:extLst>
      <p:ext uri="{BB962C8B-B14F-4D97-AF65-F5344CB8AC3E}">
        <p14:creationId xmlns:p14="http://schemas.microsoft.com/office/powerpoint/2010/main" val="3178999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CA0B8-E5B9-4B6D-9611-E5DD050E72DC}"/>
              </a:ext>
            </a:extLst>
          </p:cNvPr>
          <p:cNvSpPr>
            <a:spLocks noGrp="1"/>
          </p:cNvSpPr>
          <p:nvPr>
            <p:ph type="title"/>
          </p:nvPr>
        </p:nvSpPr>
        <p:spPr>
          <a:xfrm>
            <a:off x="8341523" y="1955352"/>
            <a:ext cx="3721357" cy="45719"/>
          </a:xfrm>
        </p:spPr>
        <p:txBody>
          <a:bodyPr>
            <a:noAutofit/>
          </a:bodyPr>
          <a:lstStyle/>
          <a:p>
            <a:pPr algn="ctr"/>
            <a:r>
              <a:rPr lang="en-US" sz="2400" dirty="0">
                <a:latin typeface="+mn-lt"/>
              </a:rPr>
              <a:t>Greek and Roman’s Views and Treatment </a:t>
            </a:r>
            <a:br>
              <a:rPr lang="en-US" sz="2400" dirty="0">
                <a:latin typeface="+mn-lt"/>
              </a:rPr>
            </a:br>
            <a:r>
              <a:rPr lang="en-US" sz="2400" dirty="0">
                <a:latin typeface="+mn-lt"/>
              </a:rPr>
              <a:t>(</a:t>
            </a:r>
            <a:r>
              <a:rPr lang="en-US" altLang="en-US" sz="2400" dirty="0">
                <a:latin typeface="+mn-lt"/>
              </a:rPr>
              <a:t>500 B.C. to 500 A.D.)</a:t>
            </a:r>
            <a:endParaRPr lang="en-US" sz="2400" dirty="0">
              <a:latin typeface="+mn-lt"/>
            </a:endParaRPr>
          </a:p>
        </p:txBody>
      </p:sp>
      <p:sp>
        <p:nvSpPr>
          <p:cNvPr id="3" name="Content Placeholder 2">
            <a:extLst>
              <a:ext uri="{FF2B5EF4-FFF2-40B4-BE49-F238E27FC236}">
                <a16:creationId xmlns:a16="http://schemas.microsoft.com/office/drawing/2014/main" id="{E9E279FE-2FD5-4804-A465-E2B1D150ABC6}"/>
              </a:ext>
            </a:extLst>
          </p:cNvPr>
          <p:cNvSpPr>
            <a:spLocks noGrp="1"/>
          </p:cNvSpPr>
          <p:nvPr>
            <p:ph idx="1"/>
          </p:nvPr>
        </p:nvSpPr>
        <p:spPr>
          <a:xfrm>
            <a:off x="5070895" y="4251502"/>
            <a:ext cx="6537942" cy="2992638"/>
          </a:xfrm>
        </p:spPr>
        <p:txBody>
          <a:bodyPr vert="horz" lIns="91440" tIns="45720" rIns="91440" bIns="45720" rtlCol="0" anchor="t">
            <a:normAutofit/>
          </a:bodyPr>
          <a:lstStyle/>
          <a:p>
            <a:pPr marL="0" indent="0">
              <a:buNone/>
            </a:pPr>
            <a:r>
              <a:rPr lang="en-US" sz="2400" dirty="0"/>
              <a:t>Different professionals, philosophers and physicians introduced varying explanations for mental disorders. Based on such explanations various treatments were proposed.</a:t>
            </a:r>
          </a:p>
        </p:txBody>
      </p:sp>
      <p:pic>
        <p:nvPicPr>
          <p:cNvPr id="6" name="Picture 5" descr="A statue of a person&#10;&#10;Description automatically generated">
            <a:extLst>
              <a:ext uri="{FF2B5EF4-FFF2-40B4-BE49-F238E27FC236}">
                <a16:creationId xmlns:a16="http://schemas.microsoft.com/office/drawing/2014/main" id="{496C0ACE-D6B6-74D3-5EBC-68BF0C52458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130870"/>
            <a:ext cx="3860800" cy="5151120"/>
          </a:xfrm>
          <a:prstGeom prst="rect">
            <a:avLst/>
          </a:prstGeom>
        </p:spPr>
      </p:pic>
      <p:sp>
        <p:nvSpPr>
          <p:cNvPr id="7" name="TextBox 6">
            <a:extLst>
              <a:ext uri="{FF2B5EF4-FFF2-40B4-BE49-F238E27FC236}">
                <a16:creationId xmlns:a16="http://schemas.microsoft.com/office/drawing/2014/main" id="{E14F70B7-EDD2-0D2F-8ACB-1F107B028CED}"/>
              </a:ext>
            </a:extLst>
          </p:cNvPr>
          <p:cNvSpPr txBox="1"/>
          <p:nvPr/>
        </p:nvSpPr>
        <p:spPr>
          <a:xfrm>
            <a:off x="293396" y="6125858"/>
            <a:ext cx="3860800" cy="230832"/>
          </a:xfrm>
          <a:prstGeom prst="rect">
            <a:avLst/>
          </a:prstGeom>
          <a:noFill/>
        </p:spPr>
        <p:txBody>
          <a:bodyPr wrap="square" rtlCol="0">
            <a:spAutoFit/>
          </a:bodyPr>
          <a:lstStyle/>
          <a:p>
            <a:r>
              <a:rPr lang="en-GB" sz="900">
                <a:hlinkClick r:id="rId4" tooltip="https://es.wikipedia.org/wiki/Hip%C3%B3crates"/>
              </a:rPr>
              <a:t>This Photo</a:t>
            </a:r>
            <a:r>
              <a:rPr lang="en-GB" sz="900"/>
              <a:t> by Unknown Author is licensed under </a:t>
            </a:r>
            <a:r>
              <a:rPr lang="en-GB" sz="900">
                <a:hlinkClick r:id="rId5" tooltip="https://creativecommons.org/licenses/by-sa/3.0/"/>
              </a:rPr>
              <a:t>CC BY-SA</a:t>
            </a:r>
            <a:endParaRPr lang="en-GB" sz="900"/>
          </a:p>
        </p:txBody>
      </p:sp>
      <p:sp>
        <p:nvSpPr>
          <p:cNvPr id="8" name="Speech Bubble: Rectangle with Corners Rounded 7">
            <a:extLst>
              <a:ext uri="{FF2B5EF4-FFF2-40B4-BE49-F238E27FC236}">
                <a16:creationId xmlns:a16="http://schemas.microsoft.com/office/drawing/2014/main" id="{297C3335-724C-7844-2735-72F7EB8F6371}"/>
              </a:ext>
            </a:extLst>
          </p:cNvPr>
          <p:cNvSpPr/>
          <p:nvPr/>
        </p:nvSpPr>
        <p:spPr>
          <a:xfrm>
            <a:off x="3132320" y="154042"/>
            <a:ext cx="5209203" cy="3515377"/>
          </a:xfrm>
          <a:prstGeom prst="wedgeRoundRectCallout">
            <a:avLst>
              <a:gd name="adj1" fmla="val -62971"/>
              <a:gd name="adj2" fmla="val 76786"/>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400" dirty="0"/>
              <a:t>According to </a:t>
            </a:r>
            <a:r>
              <a:rPr lang="en-US" sz="2400" b="1" dirty="0"/>
              <a:t>Hippocrates,</a:t>
            </a:r>
            <a:r>
              <a:rPr lang="en-US" sz="2400" dirty="0"/>
              <a:t> mental health issues were naturally caused and that they </a:t>
            </a:r>
            <a:r>
              <a:rPr lang="en-US" sz="2400" u="sng" dirty="0"/>
              <a:t>were </a:t>
            </a:r>
            <a:r>
              <a:rPr lang="en-US" sz="2400" b="1" u="sng" dirty="0"/>
              <a:t>influenced by internal mechanisms, not by external factors. </a:t>
            </a:r>
          </a:p>
          <a:p>
            <a:pPr lvl="1"/>
            <a:r>
              <a:rPr lang="en-US" dirty="0"/>
              <a:t>An unbalance was caused by the four humors; blood, yellow bile, black bile and phlegm</a:t>
            </a:r>
          </a:p>
          <a:p>
            <a:pPr lvl="1"/>
            <a:r>
              <a:rPr lang="en-US" dirty="0"/>
              <a:t>Treatment: Rebalance the humors </a:t>
            </a:r>
          </a:p>
        </p:txBody>
      </p:sp>
    </p:spTree>
    <p:extLst>
      <p:ext uri="{BB962C8B-B14F-4D97-AF65-F5344CB8AC3E}">
        <p14:creationId xmlns:p14="http://schemas.microsoft.com/office/powerpoint/2010/main" val="4185698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B04D64C-B352-4A19-94F2-0258D15000E1}"/>
              </a:ext>
            </a:extLst>
          </p:cNvPr>
          <p:cNvSpPr>
            <a:spLocks noGrp="1"/>
          </p:cNvSpPr>
          <p:nvPr>
            <p:ph type="title"/>
          </p:nvPr>
        </p:nvSpPr>
        <p:spPr>
          <a:xfrm>
            <a:off x="838200" y="365125"/>
            <a:ext cx="5393361" cy="1325563"/>
          </a:xfrm>
        </p:spPr>
        <p:txBody>
          <a:bodyPr>
            <a:normAutofit/>
          </a:bodyPr>
          <a:lstStyle/>
          <a:p>
            <a:r>
              <a:rPr lang="en-US" sz="3400">
                <a:latin typeface="+mn-lt"/>
              </a:rPr>
              <a:t>Europe’s view: Demonology </a:t>
            </a:r>
            <a:br>
              <a:rPr lang="en-US" sz="3400">
                <a:latin typeface="+mn-lt"/>
              </a:rPr>
            </a:br>
            <a:r>
              <a:rPr lang="en-US" sz="3400">
                <a:latin typeface="+mn-lt"/>
              </a:rPr>
              <a:t>(</a:t>
            </a:r>
            <a:r>
              <a:rPr lang="en-US" altLang="en-US" sz="3400">
                <a:latin typeface="+mn-lt"/>
              </a:rPr>
              <a:t>500 – 1350 A.D.)</a:t>
            </a:r>
            <a:endParaRPr lang="en-US" sz="3400">
              <a:latin typeface="+mn-lt"/>
            </a:endParaRPr>
          </a:p>
        </p:txBody>
      </p:sp>
      <p:sp>
        <p:nvSpPr>
          <p:cNvPr id="3" name="Content Placeholder 2">
            <a:extLst>
              <a:ext uri="{FF2B5EF4-FFF2-40B4-BE49-F238E27FC236}">
                <a16:creationId xmlns:a16="http://schemas.microsoft.com/office/drawing/2014/main" id="{B826A988-EEB9-4B10-835E-31C344CE6ABE}"/>
              </a:ext>
            </a:extLst>
          </p:cNvPr>
          <p:cNvSpPr>
            <a:spLocks noGrp="1"/>
          </p:cNvSpPr>
          <p:nvPr>
            <p:ph idx="1"/>
          </p:nvPr>
        </p:nvSpPr>
        <p:spPr>
          <a:xfrm>
            <a:off x="838200" y="1825625"/>
            <a:ext cx="5393361" cy="4351338"/>
          </a:xfrm>
        </p:spPr>
        <p:txBody>
          <a:bodyPr>
            <a:normAutofit/>
          </a:bodyPr>
          <a:lstStyle/>
          <a:p>
            <a:r>
              <a:rPr lang="en-GB" sz="2200" dirty="0"/>
              <a:t>Sin, possession, moral weakness</a:t>
            </a:r>
          </a:p>
          <a:p>
            <a:r>
              <a:rPr lang="en-US" sz="2200" dirty="0"/>
              <a:t>Abnormality was identified as an internal conflict between good and evil. </a:t>
            </a:r>
          </a:p>
          <a:p>
            <a:r>
              <a:rPr lang="en-US" sz="2200" dirty="0"/>
              <a:t>This resulted in rejection of science, and submersion of demonology related practice.</a:t>
            </a:r>
          </a:p>
          <a:p>
            <a:r>
              <a:rPr lang="en-GB" sz="2200" dirty="0"/>
              <a:t>When OCD was understood on religious terms, exorcism and tortures were often used as treatments </a:t>
            </a:r>
          </a:p>
          <a:p>
            <a:r>
              <a:rPr lang="en-GB" sz="2200" dirty="0"/>
              <a:t>Harsh treatments: exorcism, confinement</a:t>
            </a:r>
            <a:br>
              <a:rPr lang="en-GB" sz="2200" dirty="0"/>
            </a:br>
            <a:r>
              <a:rPr lang="en-GB" sz="2200" i="1" dirty="0"/>
              <a:t>(Simpson &amp; Reddy, 2014)</a:t>
            </a:r>
            <a:endParaRPr lang="en-GB" sz="2200" dirty="0"/>
          </a:p>
        </p:txBody>
      </p:sp>
      <p:pic>
        <p:nvPicPr>
          <p:cNvPr id="5" name="Picture 4" descr="A group of people in a church&#10;&#10;Description automatically generated with low confidence">
            <a:extLst>
              <a:ext uri="{FF2B5EF4-FFF2-40B4-BE49-F238E27FC236}">
                <a16:creationId xmlns:a16="http://schemas.microsoft.com/office/drawing/2014/main" id="{7D57756A-9609-4D13-8C8A-B60858AFBA8D}"/>
              </a:ext>
            </a:extLst>
          </p:cNvPr>
          <p:cNvPicPr>
            <a:picLocks noChangeAspect="1"/>
          </p:cNvPicPr>
          <p:nvPr/>
        </p:nvPicPr>
        <p:blipFill rotWithShape="1">
          <a:blip r:embed="rId2">
            <a:extLst>
              <a:ext uri="{28A0092B-C50C-407E-A947-70E740481C1C}">
                <a14:useLocalDpi xmlns:a14="http://schemas.microsoft.com/office/drawing/2010/main" val="0"/>
              </a:ext>
            </a:extLst>
          </a:blip>
          <a:srcRect t="9635" r="-2" b="6614"/>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77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4889C6A-9F15-4BD4-BF61-C2B4FCBC6C5A}"/>
              </a:ext>
            </a:extLst>
          </p:cNvPr>
          <p:cNvSpPr>
            <a:spLocks noGrp="1"/>
          </p:cNvSpPr>
          <p:nvPr>
            <p:ph type="title"/>
          </p:nvPr>
        </p:nvSpPr>
        <p:spPr>
          <a:xfrm>
            <a:off x="838200" y="365125"/>
            <a:ext cx="5393361" cy="1325563"/>
          </a:xfrm>
        </p:spPr>
        <p:txBody>
          <a:bodyPr>
            <a:normAutofit/>
          </a:bodyPr>
          <a:lstStyle/>
          <a:p>
            <a:r>
              <a:rPr lang="en-US" altLang="en-US" sz="2800">
                <a:latin typeface="+mn-lt"/>
              </a:rPr>
              <a:t>The Renaissance (1400 – 1700 A.D.)</a:t>
            </a:r>
            <a:br>
              <a:rPr lang="en-US" altLang="en-US" sz="2800">
                <a:latin typeface="+mn-lt"/>
              </a:rPr>
            </a:br>
            <a:r>
              <a:rPr lang="en-US" altLang="en-US" sz="2800">
                <a:latin typeface="+mn-lt"/>
              </a:rPr>
              <a:t>and the Rise of Asylums</a:t>
            </a:r>
            <a:endParaRPr lang="en-US" sz="2800">
              <a:latin typeface="+mn-lt"/>
            </a:endParaRPr>
          </a:p>
        </p:txBody>
      </p:sp>
      <p:sp>
        <p:nvSpPr>
          <p:cNvPr id="3" name="Content Placeholder 2">
            <a:extLst>
              <a:ext uri="{FF2B5EF4-FFF2-40B4-BE49-F238E27FC236}">
                <a16:creationId xmlns:a16="http://schemas.microsoft.com/office/drawing/2014/main" id="{7EDFCC1B-CEAF-4116-A21F-A953C599197B}"/>
              </a:ext>
            </a:extLst>
          </p:cNvPr>
          <p:cNvSpPr>
            <a:spLocks noGrp="1"/>
          </p:cNvSpPr>
          <p:nvPr>
            <p:ph idx="1"/>
          </p:nvPr>
        </p:nvSpPr>
        <p:spPr>
          <a:xfrm>
            <a:off x="838200" y="1825625"/>
            <a:ext cx="5393361" cy="4351338"/>
          </a:xfrm>
        </p:spPr>
        <p:txBody>
          <a:bodyPr>
            <a:normAutofit/>
          </a:bodyPr>
          <a:lstStyle/>
          <a:p>
            <a:r>
              <a:rPr lang="en-US" sz="2200" dirty="0"/>
              <a:t>A reduction in demonology was observed. </a:t>
            </a:r>
          </a:p>
          <a:p>
            <a:r>
              <a:rPr lang="en-US" altLang="en-US" sz="2200" dirty="0"/>
              <a:t>Johann Weyer (a physician): rejected the notion of evil spirits leading to abnormal behaviors. He proposed mental illness as the reasoning for abnormal behaviors. </a:t>
            </a:r>
          </a:p>
          <a:p>
            <a:r>
              <a:rPr lang="en-US" altLang="en-US" sz="2200" dirty="0"/>
              <a:t>Hallucination and mental illness was identified as a medical impairment </a:t>
            </a:r>
          </a:p>
          <a:p>
            <a:r>
              <a:rPr lang="en-US" sz="2200" dirty="0"/>
              <a:t>Long-term hospitalization of individuals took place at an excessive level.</a:t>
            </a:r>
          </a:p>
          <a:p>
            <a:r>
              <a:rPr lang="en-US" sz="2200" dirty="0"/>
              <a:t>Asylums became overburdened. </a:t>
            </a:r>
          </a:p>
          <a:p>
            <a:endParaRPr lang="en-US" sz="2200" dirty="0"/>
          </a:p>
        </p:txBody>
      </p:sp>
      <p:pic>
        <p:nvPicPr>
          <p:cNvPr id="5" name="Picture 4" descr="Wooden library">
            <a:extLst>
              <a:ext uri="{FF2B5EF4-FFF2-40B4-BE49-F238E27FC236}">
                <a16:creationId xmlns:a16="http://schemas.microsoft.com/office/drawing/2014/main" id="{F669E9B4-9F19-FFA2-DAB1-DB42BE27C42D}"/>
              </a:ext>
            </a:extLst>
          </p:cNvPr>
          <p:cNvPicPr>
            <a:picLocks noChangeAspect="1"/>
          </p:cNvPicPr>
          <p:nvPr/>
        </p:nvPicPr>
        <p:blipFill rotWithShape="1">
          <a:blip r:embed="rId2"/>
          <a:srcRect l="24374" r="8875"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1838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2018E1B-E0B9-4440-AFF3-4112E50A2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80C774-C649-6659-7CE5-130949D40DE6}"/>
              </a:ext>
            </a:extLst>
          </p:cNvPr>
          <p:cNvSpPr>
            <a:spLocks noGrp="1"/>
          </p:cNvSpPr>
          <p:nvPr>
            <p:ph type="title"/>
          </p:nvPr>
        </p:nvSpPr>
        <p:spPr>
          <a:xfrm>
            <a:off x="838200" y="557190"/>
            <a:ext cx="10515600" cy="1840010"/>
          </a:xfrm>
        </p:spPr>
        <p:txBody>
          <a:bodyPr vert="horz" lIns="91440" tIns="45720" rIns="91440" bIns="45720" rtlCol="0" anchor="ctr">
            <a:normAutofit/>
          </a:bodyPr>
          <a:lstStyle/>
          <a:p>
            <a:r>
              <a:rPr lang="en-US" sz="5200" kern="1200" dirty="0">
                <a:solidFill>
                  <a:schemeClr val="tx1"/>
                </a:solidFill>
                <a:latin typeface="+mj-lt"/>
                <a:ea typeface="+mj-ea"/>
                <a:cs typeface="+mj-cs"/>
              </a:rPr>
              <a:t>From the photos and figures, how was mental illness </a:t>
            </a:r>
            <a:r>
              <a:rPr lang="en-US" sz="5200" dirty="0"/>
              <a:t>perceived</a:t>
            </a:r>
            <a:r>
              <a:rPr lang="en-US" sz="5200" kern="1200" dirty="0">
                <a:solidFill>
                  <a:schemeClr val="tx1"/>
                </a:solidFill>
                <a:latin typeface="+mj-lt"/>
                <a:ea typeface="+mj-ea"/>
                <a:cs typeface="+mj-cs"/>
              </a:rPr>
              <a:t> and treated? </a:t>
            </a:r>
          </a:p>
        </p:txBody>
      </p:sp>
      <p:pic>
        <p:nvPicPr>
          <p:cNvPr id="4" name="Picture 2" descr="Bedlam's theatre of madness: A mental hospital, tourist attraction and the  mirror of a nation - Mirror Online">
            <a:extLst>
              <a:ext uri="{FF2B5EF4-FFF2-40B4-BE49-F238E27FC236}">
                <a16:creationId xmlns:a16="http://schemas.microsoft.com/office/drawing/2014/main" id="{C5754B7B-02DF-4A27-3AC4-86FEDD2CFBA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3553" r="101" b="3"/>
          <a:stretch/>
        </p:blipFill>
        <p:spPr bwMode="auto">
          <a:xfrm>
            <a:off x="182787"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 group of men sitting in a room&#10;&#10;Description automatically generated">
            <a:extLst>
              <a:ext uri="{FF2B5EF4-FFF2-40B4-BE49-F238E27FC236}">
                <a16:creationId xmlns:a16="http://schemas.microsoft.com/office/drawing/2014/main" id="{26C34686-71CB-EA68-B7B4-74CE400BC5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564" r="-1" b="-1"/>
          <a:stretch/>
        </p:blipFill>
        <p:spPr bwMode="auto">
          <a:xfrm>
            <a:off x="3180760"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16 Terrifying Facts About Mental Asylums in the Early 20th Century">
            <a:extLst>
              <a:ext uri="{FF2B5EF4-FFF2-40B4-BE49-F238E27FC236}">
                <a16:creationId xmlns:a16="http://schemas.microsoft.com/office/drawing/2014/main" id="{5A1639E2-AF28-B33C-6E83-608DE0D00DD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711" r="14722" b="2"/>
          <a:stretch/>
        </p:blipFill>
        <p:spPr bwMode="auto">
          <a:xfrm>
            <a:off x="6178733"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Life in a lunatic asylum: Fair Mile hospital history revealed - Berkshire  Live">
            <a:extLst>
              <a:ext uri="{FF2B5EF4-FFF2-40B4-BE49-F238E27FC236}">
                <a16:creationId xmlns:a16="http://schemas.microsoft.com/office/drawing/2014/main" id="{4B7A1B92-3584-82C8-3827-20FAEDD6B59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041" r="36569" b="2"/>
          <a:stretch/>
        </p:blipFill>
        <p:spPr bwMode="auto">
          <a:xfrm>
            <a:off x="9176706"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B2CFB75-AC5D-225F-14DE-65B7A6DB1AC7}"/>
              </a:ext>
            </a:extLst>
          </p:cNvPr>
          <p:cNvSpPr txBox="1"/>
          <p:nvPr/>
        </p:nvSpPr>
        <p:spPr>
          <a:xfrm>
            <a:off x="924915" y="6363735"/>
            <a:ext cx="1343608" cy="369332"/>
          </a:xfrm>
          <a:prstGeom prst="rect">
            <a:avLst/>
          </a:prstGeom>
          <a:noFill/>
        </p:spPr>
        <p:txBody>
          <a:bodyPr wrap="square" rtlCol="0">
            <a:spAutoFit/>
          </a:bodyPr>
          <a:lstStyle/>
          <a:p>
            <a:r>
              <a:rPr lang="en-GB" dirty="0"/>
              <a:t>1814</a:t>
            </a:r>
          </a:p>
        </p:txBody>
      </p:sp>
      <p:sp>
        <p:nvSpPr>
          <p:cNvPr id="8" name="TextBox 7">
            <a:extLst>
              <a:ext uri="{FF2B5EF4-FFF2-40B4-BE49-F238E27FC236}">
                <a16:creationId xmlns:a16="http://schemas.microsoft.com/office/drawing/2014/main" id="{A3070F5C-2A97-F704-9BAE-654BB6C53B7B}"/>
              </a:ext>
            </a:extLst>
          </p:cNvPr>
          <p:cNvSpPr txBox="1"/>
          <p:nvPr/>
        </p:nvSpPr>
        <p:spPr>
          <a:xfrm>
            <a:off x="3806890" y="6415093"/>
            <a:ext cx="1343608" cy="369332"/>
          </a:xfrm>
          <a:prstGeom prst="rect">
            <a:avLst/>
          </a:prstGeom>
          <a:noFill/>
        </p:spPr>
        <p:txBody>
          <a:bodyPr wrap="square" rtlCol="0">
            <a:spAutoFit/>
          </a:bodyPr>
          <a:lstStyle/>
          <a:p>
            <a:r>
              <a:rPr lang="en-GB" dirty="0"/>
              <a:t>1936 </a:t>
            </a:r>
          </a:p>
        </p:txBody>
      </p:sp>
    </p:spTree>
    <p:extLst>
      <p:ext uri="{BB962C8B-B14F-4D97-AF65-F5344CB8AC3E}">
        <p14:creationId xmlns:p14="http://schemas.microsoft.com/office/powerpoint/2010/main" val="1677607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6975C-CD77-450A-AB5F-86A151A052A9}"/>
              </a:ext>
            </a:extLst>
          </p:cNvPr>
          <p:cNvSpPr>
            <a:spLocks noGrp="1"/>
          </p:cNvSpPr>
          <p:nvPr>
            <p:ph type="title"/>
          </p:nvPr>
        </p:nvSpPr>
        <p:spPr>
          <a:xfrm>
            <a:off x="589560" y="856180"/>
            <a:ext cx="4560584" cy="1128068"/>
          </a:xfrm>
        </p:spPr>
        <p:txBody>
          <a:bodyPr anchor="ctr">
            <a:normAutofit/>
          </a:bodyPr>
          <a:lstStyle/>
          <a:p>
            <a:r>
              <a:rPr lang="en-US" altLang="en-US" sz="2500">
                <a:latin typeface="+mn-lt"/>
              </a:rPr>
              <a:t>The Nineteenth Century: </a:t>
            </a:r>
            <a:br>
              <a:rPr lang="en-US" altLang="en-US" sz="2500">
                <a:latin typeface="+mn-lt"/>
              </a:rPr>
            </a:br>
            <a:r>
              <a:rPr lang="en-US" altLang="en-US" sz="2500">
                <a:latin typeface="+mn-lt"/>
              </a:rPr>
              <a:t>Reform and Moral Treatment (1800 onwards)</a:t>
            </a:r>
            <a:endParaRPr lang="en-US" sz="2500">
              <a:latin typeface="+mn-lt"/>
            </a:endParaRP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91" name="Content Placeholder 2">
            <a:extLst>
              <a:ext uri="{FF2B5EF4-FFF2-40B4-BE49-F238E27FC236}">
                <a16:creationId xmlns:a16="http://schemas.microsoft.com/office/drawing/2014/main" id="{77B4B3CA-41AD-6F78-D1F5-38D5B2EBC41D}"/>
              </a:ext>
            </a:extLst>
          </p:cNvPr>
          <p:cNvGraphicFramePr>
            <a:graphicFrameLocks noGrp="1"/>
          </p:cNvGraphicFramePr>
          <p:nvPr>
            <p:ph idx="1"/>
          </p:nvPr>
        </p:nvGraphicFramePr>
        <p:xfrm>
          <a:off x="159341" y="2364562"/>
          <a:ext cx="5762894" cy="3979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Depiction of Dr. Pinel Intervening to Unchain a Patient">
            <a:extLst>
              <a:ext uri="{FF2B5EF4-FFF2-40B4-BE49-F238E27FC236}">
                <a16:creationId xmlns:a16="http://schemas.microsoft.com/office/drawing/2014/main" id="{AB163503-C937-F559-751B-5052BBC8CE0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5578" r="15765" b="2"/>
          <a:stretch/>
        </p:blipFill>
        <p:spPr bwMode="auto">
          <a:xfrm>
            <a:off x="6269766" y="833409"/>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51C498F-363D-C536-BEAE-9CA49D2859C5}"/>
              </a:ext>
            </a:extLst>
          </p:cNvPr>
          <p:cNvSpPr txBox="1"/>
          <p:nvPr/>
        </p:nvSpPr>
        <p:spPr>
          <a:xfrm>
            <a:off x="5521890" y="6024591"/>
            <a:ext cx="6098458" cy="923330"/>
          </a:xfrm>
          <a:prstGeom prst="rect">
            <a:avLst/>
          </a:prstGeom>
          <a:noFill/>
        </p:spPr>
        <p:txBody>
          <a:bodyPr wrap="square">
            <a:spAutoFit/>
          </a:bodyPr>
          <a:lstStyle/>
          <a:p>
            <a:r>
              <a:rPr lang="en-GB" dirty="0"/>
              <a:t>http://cantonasylumforinsaneindians.com/history_blog/wp-content/uploads/2010/05/Depiction-of-Dr.-Pinel-Intervening-to-Unchain-a-Patient.bmp</a:t>
            </a:r>
          </a:p>
        </p:txBody>
      </p:sp>
    </p:spTree>
    <p:extLst>
      <p:ext uri="{BB962C8B-B14F-4D97-AF65-F5344CB8AC3E}">
        <p14:creationId xmlns:p14="http://schemas.microsoft.com/office/powerpoint/2010/main" val="2908698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6F4BCD-E36E-4F43-B6EB-694A95FDB0AC}"/>
              </a:ext>
            </a:extLst>
          </p:cNvPr>
          <p:cNvPicPr>
            <a:picLocks noChangeAspect="1"/>
          </p:cNvPicPr>
          <p:nvPr/>
        </p:nvPicPr>
        <p:blipFill rotWithShape="1">
          <a:blip r:embed="rId3">
            <a:extLst>
              <a:ext uri="{28A0092B-C50C-407E-A947-70E740481C1C}">
                <a14:useLocalDpi xmlns:a14="http://schemas.microsoft.com/office/drawing/2010/main" val="0"/>
              </a:ext>
            </a:extLst>
          </a:blip>
          <a:srcRect b="11477"/>
          <a:stretch/>
        </p:blipFill>
        <p:spPr>
          <a:xfrm>
            <a:off x="207264" y="782863"/>
            <a:ext cx="4453769" cy="2368118"/>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A2315EA6-656F-43F4-89DF-FCFD229C0950}"/>
              </a:ext>
            </a:extLst>
          </p:cNvPr>
          <p:cNvPicPr>
            <a:picLocks noChangeAspect="1"/>
          </p:cNvPicPr>
          <p:nvPr/>
        </p:nvPicPr>
        <p:blipFill rotWithShape="1">
          <a:blip r:embed="rId4">
            <a:extLst>
              <a:ext uri="{28A0092B-C50C-407E-A947-70E740481C1C}">
                <a14:useLocalDpi xmlns:a14="http://schemas.microsoft.com/office/drawing/2010/main" val="0"/>
              </a:ext>
            </a:extLst>
          </a:blip>
          <a:srcRect t="3694" r="-2" b="24270"/>
          <a:stretch/>
        </p:blipFill>
        <p:spPr>
          <a:xfrm>
            <a:off x="321730" y="3867310"/>
            <a:ext cx="4219439" cy="2074406"/>
          </a:xfrm>
          <a:prstGeom prst="rect">
            <a:avLst/>
          </a:prstGeom>
        </p:spPr>
      </p:pic>
      <p:pic>
        <p:nvPicPr>
          <p:cNvPr id="10" name="Picture 9" descr="A picture containing text, person, person, wall&#10;&#10;Description automatically generated">
            <a:extLst>
              <a:ext uri="{FF2B5EF4-FFF2-40B4-BE49-F238E27FC236}">
                <a16:creationId xmlns:a16="http://schemas.microsoft.com/office/drawing/2014/main" id="{635BB39E-251E-4419-87B3-6BE83D07E955}"/>
              </a:ext>
            </a:extLst>
          </p:cNvPr>
          <p:cNvPicPr>
            <a:picLocks noChangeAspect="1"/>
          </p:cNvPicPr>
          <p:nvPr/>
        </p:nvPicPr>
        <p:blipFill rotWithShape="1">
          <a:blip r:embed="rId5">
            <a:extLst>
              <a:ext uri="{28A0092B-C50C-407E-A947-70E740481C1C}">
                <a14:useLocalDpi xmlns:a14="http://schemas.microsoft.com/office/drawing/2010/main" val="0"/>
              </a:ext>
            </a:extLst>
          </a:blip>
          <a:srcRect r="-3" b="20715"/>
          <a:stretch/>
        </p:blipFill>
        <p:spPr>
          <a:xfrm>
            <a:off x="4801076" y="341375"/>
            <a:ext cx="4510650" cy="4752423"/>
          </a:xfrm>
          <a:prstGeom prst="rect">
            <a:avLst/>
          </a:prstGeom>
        </p:spPr>
      </p:pic>
      <p:sp>
        <p:nvSpPr>
          <p:cNvPr id="2" name="TextBox 1">
            <a:extLst>
              <a:ext uri="{FF2B5EF4-FFF2-40B4-BE49-F238E27FC236}">
                <a16:creationId xmlns:a16="http://schemas.microsoft.com/office/drawing/2014/main" id="{2594A61B-8D0F-3940-F952-601DA3AA1A6E}"/>
              </a:ext>
            </a:extLst>
          </p:cNvPr>
          <p:cNvSpPr txBox="1"/>
          <p:nvPr/>
        </p:nvSpPr>
        <p:spPr>
          <a:xfrm>
            <a:off x="207264" y="2590581"/>
            <a:ext cx="4650693" cy="954107"/>
          </a:xfrm>
          <a:prstGeom prst="rect">
            <a:avLst/>
          </a:prstGeom>
          <a:noFill/>
        </p:spPr>
        <p:txBody>
          <a:bodyPr wrap="square" rtlCol="0">
            <a:spAutoFit/>
          </a:bodyPr>
          <a:lstStyle/>
          <a:p>
            <a:r>
              <a:rPr lang="en-US" sz="2800" b="1" dirty="0">
                <a:solidFill>
                  <a:srgbClr val="FF0000"/>
                </a:solidFill>
              </a:rPr>
              <a:t>electro-convulsive Therapy (ECT).</a:t>
            </a:r>
            <a:endParaRPr lang="en-GB" sz="2800" b="1" dirty="0">
              <a:solidFill>
                <a:srgbClr val="FF0000"/>
              </a:solidFill>
            </a:endParaRPr>
          </a:p>
        </p:txBody>
      </p:sp>
      <p:sp>
        <p:nvSpPr>
          <p:cNvPr id="4" name="TextBox 3">
            <a:extLst>
              <a:ext uri="{FF2B5EF4-FFF2-40B4-BE49-F238E27FC236}">
                <a16:creationId xmlns:a16="http://schemas.microsoft.com/office/drawing/2014/main" id="{3FB7CFA1-8788-0AED-B3F1-DE42837A7038}"/>
              </a:ext>
            </a:extLst>
          </p:cNvPr>
          <p:cNvSpPr txBox="1"/>
          <p:nvPr/>
        </p:nvSpPr>
        <p:spPr>
          <a:xfrm>
            <a:off x="475488" y="6086359"/>
            <a:ext cx="6096000" cy="584775"/>
          </a:xfrm>
          <a:prstGeom prst="rect">
            <a:avLst/>
          </a:prstGeom>
          <a:noFill/>
        </p:spPr>
        <p:txBody>
          <a:bodyPr wrap="square">
            <a:spAutoFit/>
          </a:bodyPr>
          <a:lstStyle/>
          <a:p>
            <a:r>
              <a:rPr lang="en-US" sz="3200" dirty="0">
                <a:solidFill>
                  <a:srgbClr val="FF0000"/>
                </a:solidFill>
              </a:rPr>
              <a:t>Lobotomy</a:t>
            </a:r>
            <a:endParaRPr lang="en-GB" sz="3200" dirty="0">
              <a:solidFill>
                <a:srgbClr val="FF0000"/>
              </a:solidFill>
            </a:endParaRPr>
          </a:p>
        </p:txBody>
      </p:sp>
      <p:sp>
        <p:nvSpPr>
          <p:cNvPr id="7" name="TextBox 6">
            <a:extLst>
              <a:ext uri="{FF2B5EF4-FFF2-40B4-BE49-F238E27FC236}">
                <a16:creationId xmlns:a16="http://schemas.microsoft.com/office/drawing/2014/main" id="{51BFD03A-E08A-2E17-D0E1-9DA5EB44AC77}"/>
              </a:ext>
            </a:extLst>
          </p:cNvPr>
          <p:cNvSpPr txBox="1"/>
          <p:nvPr/>
        </p:nvSpPr>
        <p:spPr>
          <a:xfrm>
            <a:off x="4661033" y="5147190"/>
            <a:ext cx="7530967" cy="1754326"/>
          </a:xfrm>
          <a:prstGeom prst="rect">
            <a:avLst/>
          </a:prstGeom>
          <a:noFill/>
        </p:spPr>
        <p:txBody>
          <a:bodyPr wrap="square" rtlCol="0">
            <a:spAutoFit/>
          </a:bodyPr>
          <a:lstStyle/>
          <a:p>
            <a:r>
              <a:rPr lang="en-GB" sz="3600" dirty="0"/>
              <a:t>3 major physical treatments for mental illness revolutionised psychiatry in 1930s (Jones, 2000) </a:t>
            </a:r>
          </a:p>
        </p:txBody>
      </p:sp>
      <p:sp>
        <p:nvSpPr>
          <p:cNvPr id="9" name="TextBox 8">
            <a:extLst>
              <a:ext uri="{FF2B5EF4-FFF2-40B4-BE49-F238E27FC236}">
                <a16:creationId xmlns:a16="http://schemas.microsoft.com/office/drawing/2014/main" id="{EABEB84F-2695-5D52-45E1-9CD0561DEAAF}"/>
              </a:ext>
            </a:extLst>
          </p:cNvPr>
          <p:cNvSpPr txBox="1"/>
          <p:nvPr/>
        </p:nvSpPr>
        <p:spPr>
          <a:xfrm>
            <a:off x="9156192" y="3867310"/>
            <a:ext cx="2584704" cy="1200329"/>
          </a:xfrm>
          <a:prstGeom prst="rect">
            <a:avLst/>
          </a:prstGeom>
          <a:noFill/>
        </p:spPr>
        <p:txBody>
          <a:bodyPr wrap="square" rtlCol="0">
            <a:spAutoFit/>
          </a:bodyPr>
          <a:lstStyle/>
          <a:p>
            <a:r>
              <a:rPr lang="en-GB" sz="2400" b="1" dirty="0">
                <a:solidFill>
                  <a:srgbClr val="FF0000"/>
                </a:solidFill>
              </a:rPr>
              <a:t>Insulin coma/shock therapy </a:t>
            </a:r>
          </a:p>
        </p:txBody>
      </p:sp>
    </p:spTree>
    <p:extLst>
      <p:ext uri="{BB962C8B-B14F-4D97-AF65-F5344CB8AC3E}">
        <p14:creationId xmlns:p14="http://schemas.microsoft.com/office/powerpoint/2010/main" val="4119161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6696C0-D688-F5A9-B53F-BEBF38EFE67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9E0098-8AE7-D5CE-E907-78793D36B7A7}"/>
              </a:ext>
            </a:extLst>
          </p:cNvPr>
          <p:cNvSpPr>
            <a:spLocks noGrp="1"/>
          </p:cNvSpPr>
          <p:nvPr>
            <p:ph type="title"/>
          </p:nvPr>
        </p:nvSpPr>
        <p:spPr>
          <a:xfrm>
            <a:off x="572493" y="238539"/>
            <a:ext cx="11018520" cy="1434415"/>
          </a:xfrm>
        </p:spPr>
        <p:txBody>
          <a:bodyPr anchor="b">
            <a:normAutofit/>
          </a:bodyPr>
          <a:lstStyle/>
          <a:p>
            <a:r>
              <a:rPr lang="en-US" altLang="en-US" sz="4600">
                <a:latin typeface="+mn-lt"/>
              </a:rPr>
              <a:t>Early Twentieth Century: </a:t>
            </a:r>
            <a:br>
              <a:rPr lang="en-US" altLang="en-US" sz="4600">
                <a:latin typeface="+mn-lt"/>
              </a:rPr>
            </a:br>
            <a:r>
              <a:rPr lang="en-US" altLang="en-US" sz="4600">
                <a:latin typeface="+mn-lt"/>
              </a:rPr>
              <a:t>Dual Perspectives</a:t>
            </a:r>
            <a:endParaRPr lang="en-US" sz="4600">
              <a:latin typeface="+mn-lt"/>
            </a:endParaRP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4AEB35-7219-16B1-F541-AC23E977C002}"/>
              </a:ext>
            </a:extLst>
          </p:cNvPr>
          <p:cNvSpPr>
            <a:spLocks noGrp="1"/>
          </p:cNvSpPr>
          <p:nvPr>
            <p:ph idx="1"/>
          </p:nvPr>
        </p:nvSpPr>
        <p:spPr>
          <a:xfrm>
            <a:off x="572493" y="2071316"/>
            <a:ext cx="6713552" cy="4119172"/>
          </a:xfrm>
        </p:spPr>
        <p:txBody>
          <a:bodyPr anchor="t">
            <a:normAutofit/>
          </a:bodyPr>
          <a:lstStyle/>
          <a:p>
            <a:pPr marL="0" indent="0" fontAlgn="base">
              <a:buNone/>
            </a:pPr>
            <a:r>
              <a:rPr lang="en-GB" sz="2200" b="1"/>
              <a:t>19th–20th Century Biological Turn</a:t>
            </a:r>
            <a:endParaRPr lang="en-GB" sz="2200"/>
          </a:p>
          <a:p>
            <a:pPr fontAlgn="base"/>
            <a:r>
              <a:rPr lang="en-GB" sz="2200"/>
              <a:t>Somatic explanations rise:</a:t>
            </a:r>
          </a:p>
          <a:p>
            <a:r>
              <a:rPr lang="en-GB" sz="2200"/>
              <a:t>Brain pathology</a:t>
            </a:r>
          </a:p>
          <a:p>
            <a:r>
              <a:rPr lang="en-GB" sz="2200"/>
              <a:t>Heredity</a:t>
            </a:r>
          </a:p>
          <a:p>
            <a:r>
              <a:rPr lang="en-GB" sz="2200"/>
              <a:t>Degeneration theory</a:t>
            </a:r>
            <a:br>
              <a:rPr lang="en-GB" sz="2200"/>
            </a:br>
            <a:r>
              <a:rPr lang="en-GB" sz="2200"/>
              <a:t>Often misused to justify eugenics.</a:t>
            </a:r>
          </a:p>
          <a:p>
            <a:pPr marL="0" indent="0">
              <a:buNone/>
            </a:pPr>
            <a:endParaRPr lang="en-US" sz="2200"/>
          </a:p>
        </p:txBody>
      </p:sp>
      <p:pic>
        <p:nvPicPr>
          <p:cNvPr id="5" name="Picture 4" descr="Red Triangles">
            <a:extLst>
              <a:ext uri="{FF2B5EF4-FFF2-40B4-BE49-F238E27FC236}">
                <a16:creationId xmlns:a16="http://schemas.microsoft.com/office/drawing/2014/main" id="{02E3079C-38AC-BBEE-A14B-B6E0DD689F10}"/>
              </a:ext>
            </a:extLst>
          </p:cNvPr>
          <p:cNvPicPr>
            <a:picLocks noChangeAspect="1"/>
          </p:cNvPicPr>
          <p:nvPr/>
        </p:nvPicPr>
        <p:blipFill rotWithShape="1">
          <a:blip r:embed="rId2"/>
          <a:srcRect l="16868" r="16989"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062352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7E4B3C-F331-4D6F-A7CE-8579A461D7F8}"/>
              </a:ext>
            </a:extLst>
          </p:cNvPr>
          <p:cNvSpPr>
            <a:spLocks noGrp="1"/>
          </p:cNvSpPr>
          <p:nvPr>
            <p:ph type="title"/>
          </p:nvPr>
        </p:nvSpPr>
        <p:spPr>
          <a:xfrm>
            <a:off x="838200" y="365125"/>
            <a:ext cx="10515600" cy="1325563"/>
          </a:xfrm>
        </p:spPr>
        <p:txBody>
          <a:bodyPr>
            <a:normAutofit/>
          </a:bodyPr>
          <a:lstStyle/>
          <a:p>
            <a:r>
              <a:rPr lang="en-US" altLang="en-US">
                <a:latin typeface="+mn-lt"/>
              </a:rPr>
              <a:t>Early Twentieth Century: </a:t>
            </a:r>
            <a:br>
              <a:rPr lang="en-US" altLang="en-US">
                <a:latin typeface="+mn-lt"/>
              </a:rPr>
            </a:br>
            <a:r>
              <a:rPr lang="en-US" altLang="en-US">
                <a:latin typeface="+mn-lt"/>
              </a:rPr>
              <a:t>Dual Perspectives</a:t>
            </a:r>
            <a:endParaRPr lang="en-US">
              <a:latin typeface="+mn-lt"/>
            </a:endParaRPr>
          </a:p>
        </p:txBody>
      </p:sp>
      <p:sp>
        <p:nvSpPr>
          <p:cNvPr id="3" name="Content Placeholder 2">
            <a:extLst>
              <a:ext uri="{FF2B5EF4-FFF2-40B4-BE49-F238E27FC236}">
                <a16:creationId xmlns:a16="http://schemas.microsoft.com/office/drawing/2014/main" id="{ED3DC8A4-F216-46EF-B1A0-5D673D0FD461}"/>
              </a:ext>
            </a:extLst>
          </p:cNvPr>
          <p:cNvSpPr>
            <a:spLocks noGrp="1"/>
          </p:cNvSpPr>
          <p:nvPr>
            <p:ph idx="1"/>
          </p:nvPr>
        </p:nvSpPr>
        <p:spPr>
          <a:xfrm>
            <a:off x="838201" y="2013625"/>
            <a:ext cx="4614759" cy="4163337"/>
          </a:xfrm>
        </p:spPr>
        <p:txBody>
          <a:bodyPr>
            <a:normAutofit lnSpcReduction="10000"/>
          </a:bodyPr>
          <a:lstStyle/>
          <a:p>
            <a:pPr marL="0" indent="0" fontAlgn="base">
              <a:buNone/>
            </a:pPr>
            <a:r>
              <a:rPr lang="en-GB" b="1" dirty="0"/>
              <a:t>Psychogenic Perspective – mental distress originates from psychological factors</a:t>
            </a:r>
          </a:p>
          <a:p>
            <a:pPr marL="0" indent="0" fontAlgn="base">
              <a:buNone/>
            </a:pPr>
            <a:endParaRPr lang="en-GB" dirty="0"/>
          </a:p>
          <a:p>
            <a:pPr fontAlgn="base"/>
            <a:r>
              <a:rPr lang="en-GB" dirty="0"/>
              <a:t>Freud, Breuer, Adler:</a:t>
            </a:r>
          </a:p>
          <a:p>
            <a:r>
              <a:rPr lang="en-GB" dirty="0"/>
              <a:t>Trauma</a:t>
            </a:r>
          </a:p>
          <a:p>
            <a:r>
              <a:rPr lang="en-GB" dirty="0"/>
              <a:t>Unconscious conflict</a:t>
            </a:r>
          </a:p>
          <a:p>
            <a:r>
              <a:rPr lang="en-GB" dirty="0"/>
              <a:t>Learned behaviour</a:t>
            </a:r>
            <a:br>
              <a:rPr lang="en-GB" dirty="0"/>
            </a:br>
            <a:r>
              <a:rPr lang="en-GB" i="1" dirty="0"/>
              <a:t>(Shorter, 1997)</a:t>
            </a:r>
            <a:endParaRPr lang="en-GB" dirty="0"/>
          </a:p>
          <a:p>
            <a:pPr marL="0" indent="0">
              <a:buNone/>
            </a:pPr>
            <a:endParaRPr lang="en-US" sz="2000" dirty="0"/>
          </a:p>
        </p:txBody>
      </p:sp>
      <p:pic>
        <p:nvPicPr>
          <p:cNvPr id="5" name="Picture 4" descr="Red Triangles">
            <a:extLst>
              <a:ext uri="{FF2B5EF4-FFF2-40B4-BE49-F238E27FC236}">
                <a16:creationId xmlns:a16="http://schemas.microsoft.com/office/drawing/2014/main" id="{7751AE2E-FA2A-239B-7A72-2DC5D7A198A3}"/>
              </a:ext>
            </a:extLst>
          </p:cNvPr>
          <p:cNvPicPr>
            <a:picLocks noChangeAspect="1"/>
          </p:cNvPicPr>
          <p:nvPr/>
        </p:nvPicPr>
        <p:blipFill rotWithShape="1">
          <a:blip r:embed="rId2"/>
          <a:srcRect l="6800" r="6925" b="2"/>
          <a:stretch>
            <a:fillRect/>
          </a:stretch>
        </p:blipFill>
        <p:spPr>
          <a:xfrm>
            <a:off x="7823200" y="3238500"/>
            <a:ext cx="3562004" cy="2987110"/>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2467956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20">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CC71C87-E8FE-0D86-0F14-6D563BE47EFA}"/>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More changes in the modern time </a:t>
            </a:r>
          </a:p>
        </p:txBody>
      </p:sp>
      <p:sp>
        <p:nvSpPr>
          <p:cNvPr id="23" name="Rectangle 22">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Timeline&#10;&#10;Description automatically generated">
            <a:extLst>
              <a:ext uri="{FF2B5EF4-FFF2-40B4-BE49-F238E27FC236}">
                <a16:creationId xmlns:a16="http://schemas.microsoft.com/office/drawing/2014/main" id="{F694A36C-404D-417E-A27C-4A84A19FA782}"/>
              </a:ext>
            </a:extLst>
          </p:cNvPr>
          <p:cNvPicPr>
            <a:picLocks noChangeAspect="1"/>
          </p:cNvPicPr>
          <p:nvPr/>
        </p:nvPicPr>
        <p:blipFill>
          <a:blip r:embed="rId3">
            <a:extLst>
              <a:ext uri="{28A0092B-C50C-407E-A947-70E740481C1C}">
                <a14:useLocalDpi xmlns:a14="http://schemas.microsoft.com/office/drawing/2010/main" val="0"/>
              </a:ext>
            </a:extLst>
          </a:blip>
          <a:srcRect r="2" b="53"/>
          <a:stretch>
            <a:fillRect/>
          </a:stretch>
        </p:blipFill>
        <p:spPr>
          <a:xfrm>
            <a:off x="908304" y="2478024"/>
            <a:ext cx="6009855" cy="3694176"/>
          </a:xfrm>
          <a:prstGeom prst="rect">
            <a:avLst/>
          </a:prstGeom>
        </p:spPr>
      </p:pic>
      <p:sp>
        <p:nvSpPr>
          <p:cNvPr id="9" name="Content Placeholder 8">
            <a:extLst>
              <a:ext uri="{FF2B5EF4-FFF2-40B4-BE49-F238E27FC236}">
                <a16:creationId xmlns:a16="http://schemas.microsoft.com/office/drawing/2014/main" id="{FC1D0474-3526-4B28-EAD8-4C4A73169B47}"/>
              </a:ext>
            </a:extLst>
          </p:cNvPr>
          <p:cNvSpPr>
            <a:spLocks noGrp="1"/>
          </p:cNvSpPr>
          <p:nvPr>
            <p:ph idx="1"/>
          </p:nvPr>
        </p:nvSpPr>
        <p:spPr>
          <a:xfrm>
            <a:off x="7411453" y="2478024"/>
            <a:ext cx="3872243" cy="3694176"/>
          </a:xfrm>
        </p:spPr>
        <p:txBody>
          <a:bodyPr vert="horz" lIns="91440" tIns="45720" rIns="91440" bIns="45720" rtlCol="0" anchor="ctr">
            <a:normAutofit/>
          </a:bodyPr>
          <a:lstStyle/>
          <a:p>
            <a:pPr marL="0"/>
            <a:r>
              <a:rPr lang="en-US" sz="1800" dirty="0"/>
              <a:t>The key changes on this slide are more towards legislations</a:t>
            </a:r>
          </a:p>
          <a:p>
            <a:endParaRPr lang="en-US" sz="1800" dirty="0"/>
          </a:p>
          <a:p>
            <a:pPr marL="0"/>
            <a:r>
              <a:rPr lang="en-US" sz="1800" dirty="0"/>
              <a:t>Note that medications started around the 50s when </a:t>
            </a:r>
            <a:r>
              <a:rPr lang="en-US" sz="1800" dirty="0" err="1"/>
              <a:t>deinstitutionalisation</a:t>
            </a:r>
            <a:r>
              <a:rPr lang="en-US" sz="1800" dirty="0"/>
              <a:t> started to take hold </a:t>
            </a:r>
          </a:p>
          <a:p>
            <a:pPr marL="0"/>
            <a:endParaRPr lang="en-US" sz="1800" dirty="0"/>
          </a:p>
          <a:p>
            <a:pPr marL="0"/>
            <a:r>
              <a:rPr lang="en-US" sz="1800" dirty="0"/>
              <a:t>60-70s we saw the antipsychiatry movement </a:t>
            </a:r>
          </a:p>
          <a:p>
            <a:pPr marL="0"/>
            <a:endParaRPr lang="en-US" sz="1800" dirty="0"/>
          </a:p>
        </p:txBody>
      </p:sp>
    </p:spTree>
    <p:extLst>
      <p:ext uri="{BB962C8B-B14F-4D97-AF65-F5344CB8AC3E}">
        <p14:creationId xmlns:p14="http://schemas.microsoft.com/office/powerpoint/2010/main" val="393564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4107">
            <a:extLst>
              <a:ext uri="{FF2B5EF4-FFF2-40B4-BE49-F238E27FC236}">
                <a16:creationId xmlns:a16="http://schemas.microsoft.com/office/drawing/2014/main" id="{9AB13476-CE21-4746-B044-FD491AC84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328" y="2423160"/>
            <a:ext cx="3877056" cy="18288"/>
          </a:xfrm>
          <a:custGeom>
            <a:avLst/>
            <a:gdLst>
              <a:gd name="connsiteX0" fmla="*/ 0 w 3877056"/>
              <a:gd name="connsiteY0" fmla="*/ 0 h 18288"/>
              <a:gd name="connsiteX1" fmla="*/ 723717 w 3877056"/>
              <a:gd name="connsiteY1" fmla="*/ 0 h 18288"/>
              <a:gd name="connsiteX2" fmla="*/ 1447434 w 3877056"/>
              <a:gd name="connsiteY2" fmla="*/ 0 h 18288"/>
              <a:gd name="connsiteX3" fmla="*/ 1977299 w 3877056"/>
              <a:gd name="connsiteY3" fmla="*/ 0 h 18288"/>
              <a:gd name="connsiteX4" fmla="*/ 2623475 w 3877056"/>
              <a:gd name="connsiteY4" fmla="*/ 0 h 18288"/>
              <a:gd name="connsiteX5" fmla="*/ 3192109 w 3877056"/>
              <a:gd name="connsiteY5" fmla="*/ 0 h 18288"/>
              <a:gd name="connsiteX6" fmla="*/ 3877056 w 3877056"/>
              <a:gd name="connsiteY6" fmla="*/ 0 h 18288"/>
              <a:gd name="connsiteX7" fmla="*/ 3877056 w 3877056"/>
              <a:gd name="connsiteY7" fmla="*/ 18288 h 18288"/>
              <a:gd name="connsiteX8" fmla="*/ 3230880 w 3877056"/>
              <a:gd name="connsiteY8" fmla="*/ 18288 h 18288"/>
              <a:gd name="connsiteX9" fmla="*/ 2662245 w 3877056"/>
              <a:gd name="connsiteY9" fmla="*/ 18288 h 18288"/>
              <a:gd name="connsiteX10" fmla="*/ 2016069 w 3877056"/>
              <a:gd name="connsiteY10" fmla="*/ 18288 h 18288"/>
              <a:gd name="connsiteX11" fmla="*/ 1408664 w 3877056"/>
              <a:gd name="connsiteY11" fmla="*/ 18288 h 18288"/>
              <a:gd name="connsiteX12" fmla="*/ 840029 w 3877056"/>
              <a:gd name="connsiteY12" fmla="*/ 18288 h 18288"/>
              <a:gd name="connsiteX13" fmla="*/ 0 w 3877056"/>
              <a:gd name="connsiteY13" fmla="*/ 18288 h 18288"/>
              <a:gd name="connsiteX14" fmla="*/ 0 w 3877056"/>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18288" fill="none" extrusionOk="0">
                <a:moveTo>
                  <a:pt x="0" y="0"/>
                </a:moveTo>
                <a:cubicBezTo>
                  <a:pt x="155902" y="14477"/>
                  <a:pt x="567164" y="18992"/>
                  <a:pt x="723717" y="0"/>
                </a:cubicBezTo>
                <a:cubicBezTo>
                  <a:pt x="880270" y="-18992"/>
                  <a:pt x="1230427" y="-33316"/>
                  <a:pt x="1447434" y="0"/>
                </a:cubicBezTo>
                <a:cubicBezTo>
                  <a:pt x="1664441" y="33316"/>
                  <a:pt x="1866557" y="5702"/>
                  <a:pt x="1977299" y="0"/>
                </a:cubicBezTo>
                <a:cubicBezTo>
                  <a:pt x="2088041" y="-5702"/>
                  <a:pt x="2302485" y="24099"/>
                  <a:pt x="2623475" y="0"/>
                </a:cubicBezTo>
                <a:cubicBezTo>
                  <a:pt x="2944465" y="-24099"/>
                  <a:pt x="2993399" y="-19795"/>
                  <a:pt x="3192109" y="0"/>
                </a:cubicBezTo>
                <a:cubicBezTo>
                  <a:pt x="3390819" y="19795"/>
                  <a:pt x="3581349" y="-26551"/>
                  <a:pt x="3877056" y="0"/>
                </a:cubicBezTo>
                <a:cubicBezTo>
                  <a:pt x="3877095" y="7328"/>
                  <a:pt x="3877675" y="9982"/>
                  <a:pt x="3877056" y="18288"/>
                </a:cubicBezTo>
                <a:cubicBezTo>
                  <a:pt x="3576596" y="42394"/>
                  <a:pt x="3502355" y="16962"/>
                  <a:pt x="3230880" y="18288"/>
                </a:cubicBezTo>
                <a:cubicBezTo>
                  <a:pt x="2959405" y="19614"/>
                  <a:pt x="2924948" y="18543"/>
                  <a:pt x="2662245" y="18288"/>
                </a:cubicBezTo>
                <a:cubicBezTo>
                  <a:pt x="2399543" y="18033"/>
                  <a:pt x="2231855" y="26028"/>
                  <a:pt x="2016069" y="18288"/>
                </a:cubicBezTo>
                <a:cubicBezTo>
                  <a:pt x="1800283" y="10548"/>
                  <a:pt x="1665927" y="755"/>
                  <a:pt x="1408664" y="18288"/>
                </a:cubicBezTo>
                <a:cubicBezTo>
                  <a:pt x="1151402" y="35821"/>
                  <a:pt x="1016899" y="28407"/>
                  <a:pt x="840029" y="18288"/>
                </a:cubicBezTo>
                <a:cubicBezTo>
                  <a:pt x="663160" y="8169"/>
                  <a:pt x="304031" y="-14425"/>
                  <a:pt x="0" y="18288"/>
                </a:cubicBezTo>
                <a:cubicBezTo>
                  <a:pt x="-593" y="9736"/>
                  <a:pt x="244" y="6610"/>
                  <a:pt x="0" y="0"/>
                </a:cubicBezTo>
                <a:close/>
              </a:path>
              <a:path w="3877056" h="18288" stroke="0" extrusionOk="0">
                <a:moveTo>
                  <a:pt x="0" y="0"/>
                </a:moveTo>
                <a:cubicBezTo>
                  <a:pt x="205869" y="28368"/>
                  <a:pt x="460328" y="6409"/>
                  <a:pt x="646176" y="0"/>
                </a:cubicBezTo>
                <a:cubicBezTo>
                  <a:pt x="832024" y="-6409"/>
                  <a:pt x="1043494" y="26447"/>
                  <a:pt x="1331123" y="0"/>
                </a:cubicBezTo>
                <a:cubicBezTo>
                  <a:pt x="1618752" y="-26447"/>
                  <a:pt x="1675797" y="-26969"/>
                  <a:pt x="1938528" y="0"/>
                </a:cubicBezTo>
                <a:cubicBezTo>
                  <a:pt x="2201259" y="26969"/>
                  <a:pt x="2439942" y="23453"/>
                  <a:pt x="2662245" y="0"/>
                </a:cubicBezTo>
                <a:cubicBezTo>
                  <a:pt x="2884548" y="-23453"/>
                  <a:pt x="3094562" y="-7899"/>
                  <a:pt x="3308421" y="0"/>
                </a:cubicBezTo>
                <a:cubicBezTo>
                  <a:pt x="3522280" y="7899"/>
                  <a:pt x="3615459" y="3066"/>
                  <a:pt x="3877056" y="0"/>
                </a:cubicBezTo>
                <a:cubicBezTo>
                  <a:pt x="3877383" y="8595"/>
                  <a:pt x="3876984" y="13110"/>
                  <a:pt x="3877056" y="18288"/>
                </a:cubicBezTo>
                <a:cubicBezTo>
                  <a:pt x="3624575" y="4903"/>
                  <a:pt x="3478089" y="20597"/>
                  <a:pt x="3230880" y="18288"/>
                </a:cubicBezTo>
                <a:cubicBezTo>
                  <a:pt x="2983671" y="15979"/>
                  <a:pt x="2743376" y="19903"/>
                  <a:pt x="2507163" y="18288"/>
                </a:cubicBezTo>
                <a:cubicBezTo>
                  <a:pt x="2270950" y="16673"/>
                  <a:pt x="1992617" y="19013"/>
                  <a:pt x="1822216" y="18288"/>
                </a:cubicBezTo>
                <a:cubicBezTo>
                  <a:pt x="1651815" y="17563"/>
                  <a:pt x="1370782" y="42338"/>
                  <a:pt x="1253581" y="18288"/>
                </a:cubicBezTo>
                <a:cubicBezTo>
                  <a:pt x="1136380" y="-5762"/>
                  <a:pt x="854528" y="8046"/>
                  <a:pt x="723717" y="18288"/>
                </a:cubicBezTo>
                <a:cubicBezTo>
                  <a:pt x="592906" y="28530"/>
                  <a:pt x="166343" y="24405"/>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9DCF56-8775-3F27-8CD2-371D735F4253}"/>
              </a:ext>
            </a:extLst>
          </p:cNvPr>
          <p:cNvSpPr txBox="1"/>
          <p:nvPr/>
        </p:nvSpPr>
        <p:spPr>
          <a:xfrm>
            <a:off x="629489" y="2706624"/>
            <a:ext cx="4098951" cy="3386399"/>
          </a:xfrm>
          <a:prstGeom prst="rect">
            <a:avLst/>
          </a:prstGeom>
        </p:spPr>
        <p:txBody>
          <a:bodyPr vert="horz" lIns="91440" tIns="45720" rIns="91440" bIns="45720" rtlCol="0">
            <a:normAutofit/>
          </a:bodyPr>
          <a:lstStyle/>
          <a:p>
            <a:pPr>
              <a:lnSpc>
                <a:spcPct val="90000"/>
              </a:lnSpc>
              <a:spcAft>
                <a:spcPts val="600"/>
              </a:spcAft>
            </a:pPr>
            <a:r>
              <a:rPr kumimoji="0" lang="en-US" altLang="en-US" sz="2400" b="0" i="0" u="none" strike="noStrike" cap="none" normalizeH="0" baseline="0" dirty="0">
                <a:ln>
                  <a:noFill/>
                </a:ln>
                <a:effectLst/>
              </a:rPr>
              <a:t>MEDIA, CULTURE &amp; STIGMA</a:t>
            </a:r>
            <a:endParaRPr lang="en-US" sz="2400" dirty="0"/>
          </a:p>
        </p:txBody>
      </p:sp>
      <p:pic>
        <p:nvPicPr>
          <p:cNvPr id="4102" name="Picture 9" descr="Image result for psychiatrist simpsons">
            <a:extLst>
              <a:ext uri="{FF2B5EF4-FFF2-40B4-BE49-F238E27FC236}">
                <a16:creationId xmlns:a16="http://schemas.microsoft.com/office/drawing/2014/main" id="{C2C42AA9-688F-4FDC-A7DB-479D0AA311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85" r="23299" b="2"/>
          <a:stretch>
            <a:fillRect/>
          </a:stretch>
        </p:blipFill>
        <p:spPr bwMode="auto">
          <a:xfrm>
            <a:off x="5027601" y="10"/>
            <a:ext cx="3044866" cy="3597029"/>
          </a:xfrm>
          <a:custGeom>
            <a:avLst/>
            <a:gdLst/>
            <a:ahLst/>
            <a:cxnLst/>
            <a:rect l="l" t="t" r="r" b="b"/>
            <a:pathLst>
              <a:path w="3044866"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8778" y="1230836"/>
                  <a:pt x="3024968" y="1520375"/>
                  <a:pt x="3040069" y="1809660"/>
                </a:cubicBezTo>
                <a:cubicBezTo>
                  <a:pt x="3049835" y="1950657"/>
                  <a:pt x="3044683" y="2092164"/>
                  <a:pt x="3024686" y="2232285"/>
                </a:cubicBez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8" name="Picture 7" descr="Image result for psychiatrist simpsons">
            <a:extLst>
              <a:ext uri="{FF2B5EF4-FFF2-40B4-BE49-F238E27FC236}">
                <a16:creationId xmlns:a16="http://schemas.microsoft.com/office/drawing/2014/main" id="{AFA9157B-105C-4F44-B529-1DE71BBC489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295" r="17115" b="1"/>
          <a:stretch>
            <a:fillRect/>
          </a:stretch>
        </p:blipFill>
        <p:spPr bwMode="auto">
          <a:xfrm>
            <a:off x="5021993" y="3792430"/>
            <a:ext cx="3045969" cy="3065570"/>
          </a:xfrm>
          <a:custGeom>
            <a:avLst/>
            <a:gdLst/>
            <a:ahLst/>
            <a:cxnLst/>
            <a:rect l="l" t="t" r="r" b="b"/>
            <a:pathLst>
              <a:path w="3045969" h="3065570">
                <a:moveTo>
                  <a:pt x="2750933" y="0"/>
                </a:moveTo>
                <a:lnTo>
                  <a:pt x="3043770" y="11038"/>
                </a:lnTo>
                <a:lnTo>
                  <a:pt x="3045607" y="37526"/>
                </a:lnTo>
                <a:cubicBezTo>
                  <a:pt x="3047625" y="113720"/>
                  <a:pt x="3040851" y="189914"/>
                  <a:pt x="3034394" y="266109"/>
                </a:cubicBez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cubicBezTo>
                  <a:pt x="3052317" y="2587500"/>
                  <a:pt x="3032560" y="2779256"/>
                  <a:pt x="3029596" y="2971138"/>
                </a:cubicBezTo>
                <a:cubicBezTo>
                  <a:pt x="3029314" y="2988346"/>
                  <a:pt x="3030372" y="3005585"/>
                  <a:pt x="3031678" y="3022824"/>
                </a:cubicBezTo>
                <a:lnTo>
                  <a:pt x="3034625" y="3065570"/>
                </a:lnTo>
                <a:lnTo>
                  <a:pt x="24938" y="3065570"/>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Picture 13" descr="Image result for psychiatrist simpsons">
            <a:extLst>
              <a:ext uri="{FF2B5EF4-FFF2-40B4-BE49-F238E27FC236}">
                <a16:creationId xmlns:a16="http://schemas.microsoft.com/office/drawing/2014/main" id="{C68D2825-A161-4E1B-B914-28994622FD4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733" r="25943" b="3"/>
          <a:stretch>
            <a:fillRect/>
          </a:stretch>
        </p:blipFill>
        <p:spPr bwMode="auto">
          <a:xfrm>
            <a:off x="8263902" y="10"/>
            <a:ext cx="3928092" cy="4143496"/>
          </a:xfrm>
          <a:custGeom>
            <a:avLst/>
            <a:gdLst/>
            <a:ahLst/>
            <a:cxnLst/>
            <a:rect l="l" t="t" r="r" b="b"/>
            <a:pathLst>
              <a:path w="3928092" h="4143506">
                <a:moveTo>
                  <a:pt x="23605" y="0"/>
                </a:moveTo>
                <a:lnTo>
                  <a:pt x="3928092" y="0"/>
                </a:lnTo>
                <a:lnTo>
                  <a:pt x="3928092"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9" name="Picture 11" descr="Image result for psychiatrist simpsons">
            <a:extLst>
              <a:ext uri="{FF2B5EF4-FFF2-40B4-BE49-F238E27FC236}">
                <a16:creationId xmlns:a16="http://schemas.microsoft.com/office/drawing/2014/main" id="{94E7D251-CF56-4D3B-886F-5AB1952B001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3759" r="-4" b="-4"/>
          <a:stretch>
            <a:fillRect/>
          </a:stretch>
        </p:blipFill>
        <p:spPr bwMode="auto">
          <a:xfrm>
            <a:off x="8281031" y="4328340"/>
            <a:ext cx="3910971" cy="2529660"/>
          </a:xfrm>
          <a:custGeom>
            <a:avLst/>
            <a:gdLst/>
            <a:ahLst/>
            <a:cxnLst/>
            <a:rect l="l" t="t" r="r" b="b"/>
            <a:pathLst>
              <a:path w="3910971"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71" y="11103"/>
                </a:lnTo>
                <a:lnTo>
                  <a:pt x="3910971"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Mental illness word cloud — Stock Photo, Image">
            <a:extLst>
              <a:ext uri="{FF2B5EF4-FFF2-40B4-BE49-F238E27FC236}">
                <a16:creationId xmlns:a16="http://schemas.microsoft.com/office/drawing/2014/main" id="{B05E8663-8363-290F-3014-2F3A913585E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descr="Mental illness word cloud — Stock Photo, Image">
            <a:extLst>
              <a:ext uri="{FF2B5EF4-FFF2-40B4-BE49-F238E27FC236}">
                <a16:creationId xmlns:a16="http://schemas.microsoft.com/office/drawing/2014/main" id="{07B63460-E7B9-A0D3-C8F8-5018AF225D42}"/>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0" descr="Trauma word cloud Stock Photos, Royalty Free Trauma word cloud Images |  Depositphotos">
            <a:extLst>
              <a:ext uri="{FF2B5EF4-FFF2-40B4-BE49-F238E27FC236}">
                <a16:creationId xmlns:a16="http://schemas.microsoft.com/office/drawing/2014/main" id="{A0E5AFAC-6CB9-3087-A325-80BD84512992}"/>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descr="A close-up of words&#10;&#10;Description automatically generated">
            <a:extLst>
              <a:ext uri="{FF2B5EF4-FFF2-40B4-BE49-F238E27FC236}">
                <a16:creationId xmlns:a16="http://schemas.microsoft.com/office/drawing/2014/main" id="{E562E550-CC2F-0DCD-485F-F1AE42D7FF5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53155" y="4485370"/>
            <a:ext cx="4737835" cy="2368918"/>
          </a:xfrm>
          <a:prstGeom prst="rect">
            <a:avLst/>
          </a:prstGeom>
        </p:spPr>
      </p:pic>
      <p:sp>
        <p:nvSpPr>
          <p:cNvPr id="9" name="TextBox 8">
            <a:extLst>
              <a:ext uri="{FF2B5EF4-FFF2-40B4-BE49-F238E27FC236}">
                <a16:creationId xmlns:a16="http://schemas.microsoft.com/office/drawing/2014/main" id="{95DF6C6B-BCB6-5D9E-E5FA-6CB9AE00F220}"/>
              </a:ext>
            </a:extLst>
          </p:cNvPr>
          <p:cNvSpPr txBox="1"/>
          <p:nvPr/>
        </p:nvSpPr>
        <p:spPr>
          <a:xfrm>
            <a:off x="7209504" y="6738872"/>
            <a:ext cx="6572388" cy="230832"/>
          </a:xfrm>
          <a:prstGeom prst="rect">
            <a:avLst/>
          </a:prstGeom>
          <a:noFill/>
        </p:spPr>
        <p:txBody>
          <a:bodyPr wrap="square" rtlCol="0">
            <a:spAutoFit/>
          </a:bodyPr>
          <a:lstStyle/>
          <a:p>
            <a:r>
              <a:rPr lang="en-GB" sz="900" dirty="0">
                <a:hlinkClick r:id="rId4" tooltip="https://worditout.com/word-cloud/1617154"/>
              </a:rPr>
              <a:t>This Photo</a:t>
            </a:r>
            <a:r>
              <a:rPr lang="en-GB" sz="900" dirty="0"/>
              <a:t> by Unknown Author is licensed under </a:t>
            </a:r>
            <a:r>
              <a:rPr lang="en-GB" sz="900" dirty="0">
                <a:hlinkClick r:id="rId5" tooltip="https://creativecommons.org/licenses/by-nc-nd/3.0/"/>
              </a:rPr>
              <a:t>CC BY-NC-ND</a:t>
            </a:r>
            <a:endParaRPr lang="en-GB" sz="900" dirty="0"/>
          </a:p>
        </p:txBody>
      </p:sp>
      <p:sp>
        <p:nvSpPr>
          <p:cNvPr id="10" name="TextBox 9">
            <a:extLst>
              <a:ext uri="{FF2B5EF4-FFF2-40B4-BE49-F238E27FC236}">
                <a16:creationId xmlns:a16="http://schemas.microsoft.com/office/drawing/2014/main" id="{A42F632D-2DAC-C835-7DDD-F9DBEC535816}"/>
              </a:ext>
            </a:extLst>
          </p:cNvPr>
          <p:cNvSpPr txBox="1"/>
          <p:nvPr/>
        </p:nvSpPr>
        <p:spPr>
          <a:xfrm>
            <a:off x="604682" y="565379"/>
            <a:ext cx="10810570" cy="7078861"/>
          </a:xfrm>
          <a:prstGeom prst="rect">
            <a:avLst/>
          </a:prstGeom>
          <a:noFill/>
        </p:spPr>
        <p:txBody>
          <a:bodyPr wrap="square" lIns="91440" tIns="45720" rIns="91440" bIns="45720" rtlCol="0" anchor="t">
            <a:spAutoFit/>
          </a:bodyPr>
          <a:lstStyle/>
          <a:p>
            <a:r>
              <a:rPr lang="en-GB" sz="2400" dirty="0"/>
              <a:t>The language we use to describe, mental disorders or psychiatry reflects our attitude, even though we might not always be aware of some of the historically associated connotations. </a:t>
            </a:r>
          </a:p>
          <a:p>
            <a:pPr fontAlgn="base"/>
            <a:r>
              <a:rPr lang="en-GB" sz="2400" dirty="0"/>
              <a:t>Terms like “lunatic,” “insane,” “committed suicide” carry historical stigma.</a:t>
            </a:r>
          </a:p>
          <a:p>
            <a:pPr fontAlgn="base"/>
            <a:br>
              <a:rPr lang="en-GB" sz="1000" dirty="0"/>
            </a:br>
            <a:r>
              <a:rPr lang="en-GB" sz="2400" dirty="0"/>
              <a:t>Shift toward:</a:t>
            </a:r>
          </a:p>
          <a:p>
            <a:r>
              <a:rPr lang="en-GB" sz="2400" dirty="0"/>
              <a:t>“Mental health condition”</a:t>
            </a:r>
          </a:p>
          <a:p>
            <a:r>
              <a:rPr lang="en-GB" sz="2400" dirty="0"/>
              <a:t>“Died by suicide”</a:t>
            </a:r>
            <a:br>
              <a:rPr lang="en-GB" sz="2400" dirty="0"/>
            </a:br>
            <a:r>
              <a:rPr lang="en-GB" sz="2400" i="1" dirty="0"/>
              <a:t>(Samaritans, 2023)</a:t>
            </a:r>
          </a:p>
          <a:p>
            <a:endParaRPr lang="en-GB" sz="1000" dirty="0"/>
          </a:p>
          <a:p>
            <a:r>
              <a:rPr lang="en-GB" sz="2400" dirty="0"/>
              <a:t>Overusing some clinical terms to describe everyday experience may dilute the meaning such as ‘a depressing news’  </a:t>
            </a:r>
          </a:p>
          <a:p>
            <a:endParaRPr lang="en-GB" sz="3600" dirty="0"/>
          </a:p>
          <a:p>
            <a:r>
              <a:rPr lang="en-GB" sz="3600" dirty="0"/>
              <a:t> </a:t>
            </a:r>
          </a:p>
          <a:p>
            <a:endParaRPr lang="en-GB" sz="3600" dirty="0"/>
          </a:p>
          <a:p>
            <a:endParaRPr lang="en-GB" sz="3600" dirty="0"/>
          </a:p>
          <a:p>
            <a:r>
              <a:rPr lang="en-GB" sz="3600" dirty="0"/>
              <a:t> </a:t>
            </a:r>
          </a:p>
        </p:txBody>
      </p:sp>
      <p:graphicFrame>
        <p:nvGraphicFramePr>
          <p:cNvPr id="13" name="TextBox 10">
            <a:extLst>
              <a:ext uri="{FF2B5EF4-FFF2-40B4-BE49-F238E27FC236}">
                <a16:creationId xmlns:a16="http://schemas.microsoft.com/office/drawing/2014/main" id="{ACA1C906-0AB7-769C-7F03-1A97E5F4B3BC}"/>
              </a:ext>
            </a:extLst>
          </p:cNvPr>
          <p:cNvGraphicFramePr/>
          <p:nvPr/>
        </p:nvGraphicFramePr>
        <p:xfrm>
          <a:off x="162708" y="4485370"/>
          <a:ext cx="6572388" cy="258532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430810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6BDEA-B36B-DD6C-D7D3-4651ED8FB9E0}"/>
              </a:ext>
            </a:extLst>
          </p:cNvPr>
          <p:cNvSpPr>
            <a:spLocks noGrp="1"/>
          </p:cNvSpPr>
          <p:nvPr>
            <p:ph type="title"/>
          </p:nvPr>
        </p:nvSpPr>
        <p:spPr>
          <a:xfrm>
            <a:off x="4468761" y="329184"/>
            <a:ext cx="7080111" cy="1783080"/>
          </a:xfrm>
        </p:spPr>
        <p:txBody>
          <a:bodyPr anchor="b">
            <a:noAutofit/>
          </a:bodyPr>
          <a:lstStyle/>
          <a:p>
            <a:pPr algn="ctr"/>
            <a:r>
              <a:rPr lang="en-GB" dirty="0">
                <a:latin typeface="+mn-lt"/>
              </a:rPr>
              <a:t>Task: </a:t>
            </a:r>
            <a:br>
              <a:rPr lang="en-GB" dirty="0">
                <a:latin typeface="+mn-lt"/>
              </a:rPr>
            </a:br>
            <a:r>
              <a:rPr lang="en-GB" dirty="0">
                <a:latin typeface="+mn-lt"/>
              </a:rPr>
              <a:t>The portrayal of mental illness in the media. </a:t>
            </a:r>
          </a:p>
        </p:txBody>
      </p:sp>
      <p:pic>
        <p:nvPicPr>
          <p:cNvPr id="5" name="Picture 4" descr="Exclamation mark on a yellow background">
            <a:extLst>
              <a:ext uri="{FF2B5EF4-FFF2-40B4-BE49-F238E27FC236}">
                <a16:creationId xmlns:a16="http://schemas.microsoft.com/office/drawing/2014/main" id="{2FEB8A50-894F-6E9A-12D5-591954725AB6}"/>
              </a:ext>
            </a:extLst>
          </p:cNvPr>
          <p:cNvPicPr>
            <a:picLocks noChangeAspect="1"/>
          </p:cNvPicPr>
          <p:nvPr/>
        </p:nvPicPr>
        <p:blipFill rotWithShape="1">
          <a:blip r:embed="rId3"/>
          <a:srcRect l="30992" r="1807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4D84A1DF-3B50-8A48-691C-8A2DBF9268CD}"/>
              </a:ext>
            </a:extLst>
          </p:cNvPr>
          <p:cNvSpPr>
            <a:spLocks noGrp="1"/>
          </p:cNvSpPr>
          <p:nvPr>
            <p:ph idx="1"/>
          </p:nvPr>
        </p:nvSpPr>
        <p:spPr>
          <a:xfrm>
            <a:off x="4837471" y="2706624"/>
            <a:ext cx="6947091" cy="3927814"/>
          </a:xfrm>
        </p:spPr>
        <p:txBody>
          <a:bodyPr>
            <a:normAutofit fontScale="92500" lnSpcReduction="10000"/>
          </a:bodyPr>
          <a:lstStyle/>
          <a:p>
            <a:pPr marL="0" indent="0">
              <a:buNone/>
            </a:pPr>
            <a:r>
              <a:rPr lang="en-GB" sz="3200" b="1" dirty="0"/>
              <a:t>Discuss</a:t>
            </a:r>
            <a:r>
              <a:rPr lang="en-GB" sz="3200" dirty="0"/>
              <a:t>: How do you think mental disorders are portrayed in the media? Accurately? Fairly? </a:t>
            </a:r>
          </a:p>
          <a:p>
            <a:pPr marL="0" indent="0">
              <a:buNone/>
            </a:pPr>
            <a:endParaRPr lang="en-GB" sz="3200" dirty="0"/>
          </a:p>
          <a:p>
            <a:pPr marL="0" indent="0">
              <a:buNone/>
            </a:pPr>
            <a:r>
              <a:rPr lang="en-GB" sz="3200" dirty="0"/>
              <a:t>Would the media, especially social media be used to help educate people?  </a:t>
            </a:r>
          </a:p>
          <a:p>
            <a:pPr marL="0" indent="0">
              <a:buNone/>
            </a:pPr>
            <a:endParaRPr lang="en-GB" sz="3200" dirty="0"/>
          </a:p>
          <a:p>
            <a:pPr marL="0" indent="0">
              <a:buNone/>
            </a:pPr>
            <a:r>
              <a:rPr lang="en-GB" sz="3200" dirty="0"/>
              <a:t>Do research findings in this topic area support your points?  </a:t>
            </a:r>
          </a:p>
        </p:txBody>
      </p:sp>
    </p:spTree>
    <p:extLst>
      <p:ext uri="{BB962C8B-B14F-4D97-AF65-F5344CB8AC3E}">
        <p14:creationId xmlns:p14="http://schemas.microsoft.com/office/powerpoint/2010/main" val="2512163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9C2E6-49A1-1ECF-59A3-B5672265DF0F}"/>
              </a:ext>
            </a:extLst>
          </p:cNvPr>
          <p:cNvSpPr>
            <a:spLocks noGrp="1"/>
          </p:cNvSpPr>
          <p:nvPr>
            <p:ph type="title"/>
          </p:nvPr>
        </p:nvSpPr>
        <p:spPr>
          <a:xfrm>
            <a:off x="572493" y="238539"/>
            <a:ext cx="11018520" cy="1434415"/>
          </a:xfrm>
        </p:spPr>
        <p:txBody>
          <a:bodyPr anchor="b">
            <a:normAutofit/>
          </a:bodyPr>
          <a:lstStyle/>
          <a:p>
            <a:r>
              <a:rPr lang="en-GB" sz="4600"/>
              <a:t>Why do people think individuals with schizophrenia are dangerous and violent?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502C38-1FF6-8595-FBB7-C224B4B1B661}"/>
              </a:ext>
            </a:extLst>
          </p:cNvPr>
          <p:cNvSpPr>
            <a:spLocks noGrp="1"/>
          </p:cNvSpPr>
          <p:nvPr>
            <p:ph idx="1"/>
          </p:nvPr>
        </p:nvSpPr>
        <p:spPr>
          <a:xfrm>
            <a:off x="572493" y="2071316"/>
            <a:ext cx="6713552" cy="4119172"/>
          </a:xfrm>
        </p:spPr>
        <p:txBody>
          <a:bodyPr anchor="t">
            <a:normAutofit fontScale="85000" lnSpcReduction="10000"/>
          </a:bodyPr>
          <a:lstStyle/>
          <a:p>
            <a:pPr marL="0" indent="0">
              <a:buNone/>
            </a:pPr>
            <a:r>
              <a:rPr lang="en-GB" sz="1900" dirty="0"/>
              <a:t>The discourse in media portrayals of individuals with mental health disorders is often inaccurate and sensationalised, leading to further stigmatisation (</a:t>
            </a:r>
            <a:r>
              <a:rPr lang="en-GB" sz="1900" dirty="0" err="1"/>
              <a:t>Bertolín</a:t>
            </a:r>
            <a:r>
              <a:rPr lang="en-GB" sz="1900" dirty="0"/>
              <a:t>-Guillén &amp; Porcel-Torrens, 2021; </a:t>
            </a:r>
            <a:r>
              <a:rPr lang="en-GB" sz="1900" dirty="0" err="1"/>
              <a:t>Sua´rez-Llevat</a:t>
            </a:r>
            <a:r>
              <a:rPr lang="en-GB" sz="1900" dirty="0"/>
              <a:t> et al, 2024) </a:t>
            </a:r>
          </a:p>
          <a:p>
            <a:pPr marL="0" indent="0">
              <a:buNone/>
            </a:pPr>
            <a:r>
              <a:rPr lang="en-GB" sz="2200" dirty="0"/>
              <a:t>Reality: individuals with schizophrenia are </a:t>
            </a:r>
            <a:r>
              <a:rPr lang="en-GB" sz="2200" b="1" dirty="0"/>
              <a:t>far more likely to be victims</a:t>
            </a:r>
            <a:r>
              <a:rPr lang="en-GB" sz="2200" dirty="0"/>
              <a:t>.</a:t>
            </a:r>
            <a:r>
              <a:rPr lang="en-GB" sz="2200" i="1" dirty="0"/>
              <a:t>(Fang &amp; Zhu, 2023)</a:t>
            </a:r>
            <a:endParaRPr lang="en-GB" sz="2200" dirty="0"/>
          </a:p>
          <a:p>
            <a:pPr marL="0" indent="0">
              <a:buNone/>
            </a:pPr>
            <a:endParaRPr lang="en-GB" sz="1700" dirty="0"/>
          </a:p>
          <a:p>
            <a:pPr marL="0" indent="0">
              <a:buNone/>
            </a:pPr>
            <a:r>
              <a:rPr lang="en-GB" sz="1900" dirty="0" err="1"/>
              <a:t>Sua´rez-Llevat</a:t>
            </a:r>
            <a:r>
              <a:rPr lang="en-GB" sz="1900" dirty="0"/>
              <a:t> et </a:t>
            </a:r>
            <a:r>
              <a:rPr lang="en-GB" sz="1900" dirty="0" err="1"/>
              <a:t>al’s</a:t>
            </a:r>
            <a:r>
              <a:rPr lang="en-GB" sz="1900" dirty="0"/>
              <a:t> recent review note disinformation and misuse on social media is uneven across different mental disorders (2024)</a:t>
            </a:r>
          </a:p>
          <a:p>
            <a:r>
              <a:rPr lang="en-GB" sz="1900" dirty="0"/>
              <a:t>TikTok “I’m so OCD” trivialisation</a:t>
            </a:r>
          </a:p>
          <a:p>
            <a:r>
              <a:rPr lang="en-GB" sz="1900" dirty="0"/>
              <a:t>Rise of self‑diagnosis</a:t>
            </a:r>
          </a:p>
          <a:p>
            <a:r>
              <a:rPr lang="en-GB" sz="1900" dirty="0"/>
              <a:t>Algorithmic amplification of misinformation</a:t>
            </a:r>
            <a:br>
              <a:rPr lang="en-GB" sz="1900" dirty="0"/>
            </a:br>
            <a:r>
              <a:rPr lang="en-GB" sz="1900" i="1" dirty="0"/>
              <a:t>(Suárez‑</a:t>
            </a:r>
            <a:r>
              <a:rPr lang="en-GB" sz="1900" i="1" dirty="0" err="1"/>
              <a:t>Llevat</a:t>
            </a:r>
            <a:r>
              <a:rPr lang="en-GB" sz="1900" i="1" dirty="0"/>
              <a:t> et al., 2024)</a:t>
            </a:r>
            <a:endParaRPr lang="en-GB" sz="1900" dirty="0"/>
          </a:p>
          <a:p>
            <a:pPr marL="0" indent="0">
              <a:buNone/>
            </a:pPr>
            <a:endParaRPr lang="en-GB" sz="1700" dirty="0"/>
          </a:p>
          <a:p>
            <a:pPr marL="0" indent="0">
              <a:buNone/>
            </a:pPr>
            <a:r>
              <a:rPr lang="en-GB" sz="1700" dirty="0"/>
              <a:t>Implications of health and social care professionals using social media as part of their work to be discussed more as we progress in the module </a:t>
            </a:r>
          </a:p>
        </p:txBody>
      </p:sp>
      <p:pic>
        <p:nvPicPr>
          <p:cNvPr id="5" name="Picture 4" descr="A person looking through a window&#10;&#10;Description automatically generated">
            <a:extLst>
              <a:ext uri="{FF2B5EF4-FFF2-40B4-BE49-F238E27FC236}">
                <a16:creationId xmlns:a16="http://schemas.microsoft.com/office/drawing/2014/main" id="{ABAAB44C-96D8-2590-156B-E06A5C9EDDE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558" r="3" b="21061"/>
          <a:stretch>
            <a:fillRect/>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01922F68-1FC5-2297-0520-FDC28F578AE4}"/>
              </a:ext>
            </a:extLst>
          </p:cNvPr>
          <p:cNvSpPr txBox="1"/>
          <p:nvPr/>
        </p:nvSpPr>
        <p:spPr>
          <a:xfrm>
            <a:off x="9157395" y="5990433"/>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lacantastorie.blogspot.com/2011/03/shin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636001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C342-09B7-E611-CD5B-11227F171698}"/>
              </a:ext>
            </a:extLst>
          </p:cNvPr>
          <p:cNvSpPr>
            <a:spLocks noGrp="1"/>
          </p:cNvSpPr>
          <p:nvPr>
            <p:ph type="title"/>
          </p:nvPr>
        </p:nvSpPr>
        <p:spPr>
          <a:xfrm>
            <a:off x="147657" y="0"/>
            <a:ext cx="10515600" cy="1325563"/>
          </a:xfrm>
        </p:spPr>
        <p:txBody>
          <a:bodyPr/>
          <a:lstStyle/>
          <a:p>
            <a:r>
              <a:rPr lang="en-GB" dirty="0"/>
              <a:t>Intersectionality of mental illness </a:t>
            </a:r>
          </a:p>
        </p:txBody>
      </p:sp>
      <p:pic>
        <p:nvPicPr>
          <p:cNvPr id="7" name="Content Placeholder 6">
            <a:extLst>
              <a:ext uri="{FF2B5EF4-FFF2-40B4-BE49-F238E27FC236}">
                <a16:creationId xmlns:a16="http://schemas.microsoft.com/office/drawing/2014/main" id="{654DC0EE-6F2B-E036-93BD-54A0FDDD417B}"/>
              </a:ext>
            </a:extLst>
          </p:cNvPr>
          <p:cNvPicPr>
            <a:picLocks noGrp="1" noChangeAspect="1"/>
          </p:cNvPicPr>
          <p:nvPr>
            <p:ph idx="1"/>
          </p:nvPr>
        </p:nvPicPr>
        <p:blipFill>
          <a:blip r:embed="rId3"/>
          <a:stretch>
            <a:fillRect/>
          </a:stretch>
        </p:blipFill>
        <p:spPr>
          <a:xfrm>
            <a:off x="58891" y="1621645"/>
            <a:ext cx="7003571" cy="4032539"/>
          </a:xfrm>
        </p:spPr>
      </p:pic>
      <p:sp>
        <p:nvSpPr>
          <p:cNvPr id="9" name="TextBox 8">
            <a:extLst>
              <a:ext uri="{FF2B5EF4-FFF2-40B4-BE49-F238E27FC236}">
                <a16:creationId xmlns:a16="http://schemas.microsoft.com/office/drawing/2014/main" id="{1AB6519F-AC68-07FA-89A0-A47378501CF5}"/>
              </a:ext>
            </a:extLst>
          </p:cNvPr>
          <p:cNvSpPr txBox="1"/>
          <p:nvPr/>
        </p:nvSpPr>
        <p:spPr>
          <a:xfrm>
            <a:off x="7062462" y="898123"/>
            <a:ext cx="4981881" cy="6001643"/>
          </a:xfrm>
          <a:prstGeom prst="rect">
            <a:avLst/>
          </a:prstGeom>
          <a:noFill/>
        </p:spPr>
        <p:txBody>
          <a:bodyPr wrap="square">
            <a:spAutoFit/>
          </a:bodyPr>
          <a:lstStyle/>
          <a:p>
            <a:r>
              <a:rPr lang="en-US" sz="2400" dirty="0"/>
              <a:t>Mental illness is comparatively higher among females (20%) than males (14%) among the population in England (National Health Services, 2023). </a:t>
            </a:r>
          </a:p>
          <a:p>
            <a:endParaRPr lang="en-US" sz="2400" dirty="0"/>
          </a:p>
          <a:p>
            <a:pPr lvl="1"/>
            <a:r>
              <a:rPr lang="en-US" sz="2400" dirty="0"/>
              <a:t>Prevalence of alcohol dependence is 3 to 1 among males and females respectively</a:t>
            </a:r>
          </a:p>
          <a:p>
            <a:pPr lvl="1"/>
            <a:r>
              <a:rPr lang="en-US" sz="2400" dirty="0"/>
              <a:t>Drug dependence is twice as common in males as opposed to females.</a:t>
            </a:r>
          </a:p>
          <a:p>
            <a:pPr lvl="1"/>
            <a:r>
              <a:rPr lang="en-US" sz="2400" dirty="0"/>
              <a:t>Neurotic disorders are comparatively higher among females (18%) as opposed to males (11%)</a:t>
            </a:r>
            <a:endParaRPr lang="en-GB" sz="2400" dirty="0"/>
          </a:p>
        </p:txBody>
      </p:sp>
      <p:sp>
        <p:nvSpPr>
          <p:cNvPr id="11" name="TextBox 10">
            <a:extLst>
              <a:ext uri="{FF2B5EF4-FFF2-40B4-BE49-F238E27FC236}">
                <a16:creationId xmlns:a16="http://schemas.microsoft.com/office/drawing/2014/main" id="{1AA02DEF-AAD9-25B6-C9B9-52BF62322A24}"/>
              </a:ext>
            </a:extLst>
          </p:cNvPr>
          <p:cNvSpPr txBox="1"/>
          <p:nvPr/>
        </p:nvSpPr>
        <p:spPr>
          <a:xfrm>
            <a:off x="6345" y="5657671"/>
            <a:ext cx="7108662" cy="1200329"/>
          </a:xfrm>
          <a:prstGeom prst="rect">
            <a:avLst/>
          </a:prstGeom>
          <a:noFill/>
        </p:spPr>
        <p:txBody>
          <a:bodyPr wrap="square" rtlCol="0">
            <a:spAutoFit/>
          </a:bodyPr>
          <a:lstStyle/>
          <a:p>
            <a:r>
              <a:rPr lang="en-GB" sz="2400" dirty="0"/>
              <a:t>Big gap in the prevalence rate between people with highest deprivation (left) to the most well-off  (right) (British Medical Association, 2024 ) </a:t>
            </a:r>
          </a:p>
        </p:txBody>
      </p:sp>
    </p:spTree>
    <p:extLst>
      <p:ext uri="{BB962C8B-B14F-4D97-AF65-F5344CB8AC3E}">
        <p14:creationId xmlns:p14="http://schemas.microsoft.com/office/powerpoint/2010/main" val="33779137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797313D-0542-7258-9606-24A8D2EBEFF5}"/>
              </a:ext>
            </a:extLst>
          </p:cNvPr>
          <p:cNvPicPr>
            <a:picLocks noChangeAspect="1"/>
          </p:cNvPicPr>
          <p:nvPr/>
        </p:nvPicPr>
        <p:blipFill rotWithShape="1">
          <a:blip r:embed="rId3"/>
          <a:srcRect l="21117" r="3056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EE6C5009-A285-44B6-943A-647F6AA90C3F}"/>
              </a:ext>
            </a:extLst>
          </p:cNvPr>
          <p:cNvSpPr>
            <a:spLocks noGrp="1"/>
          </p:cNvSpPr>
          <p:nvPr>
            <p:ph type="title"/>
          </p:nvPr>
        </p:nvSpPr>
        <p:spPr>
          <a:xfrm>
            <a:off x="5237922" y="407987"/>
            <a:ext cx="6718852" cy="1162397"/>
          </a:xfrm>
        </p:spPr>
        <p:txBody>
          <a:bodyPr>
            <a:normAutofit fontScale="90000"/>
          </a:bodyPr>
          <a:lstStyle/>
          <a:p>
            <a:pPr algn="ctr"/>
            <a:r>
              <a:rPr lang="en-US" dirty="0">
                <a:latin typeface="+mn-lt"/>
              </a:rPr>
              <a:t>Current models of Mental Disorder</a:t>
            </a:r>
          </a:p>
        </p:txBody>
      </p:sp>
      <p:graphicFrame>
        <p:nvGraphicFramePr>
          <p:cNvPr id="5" name="Content Placeholder 2">
            <a:extLst>
              <a:ext uri="{FF2B5EF4-FFF2-40B4-BE49-F238E27FC236}">
                <a16:creationId xmlns:a16="http://schemas.microsoft.com/office/drawing/2014/main" id="{803D5C52-E87C-C00C-BF5B-E065ACAC76A8}"/>
              </a:ext>
            </a:extLst>
          </p:cNvPr>
          <p:cNvGraphicFramePr>
            <a:graphicFrameLocks noGrp="1"/>
          </p:cNvGraphicFramePr>
          <p:nvPr>
            <p:ph idx="1"/>
            <p:extLst>
              <p:ext uri="{D42A27DB-BD31-4B8C-83A1-F6EECF244321}">
                <p14:modId xmlns:p14="http://schemas.microsoft.com/office/powerpoint/2010/main" val="3198622681"/>
              </p:ext>
            </p:extLst>
          </p:nvPr>
        </p:nvGraphicFramePr>
        <p:xfrm>
          <a:off x="5237922" y="1570384"/>
          <a:ext cx="6718852" cy="46494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337432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ECD5668-617F-EE1C-9678-9BEF688FF292}"/>
              </a:ext>
            </a:extLst>
          </p:cNvPr>
          <p:cNvSpPr/>
          <p:nvPr/>
        </p:nvSpPr>
        <p:spPr>
          <a:xfrm>
            <a:off x="1565031" y="2883877"/>
            <a:ext cx="9302261" cy="2479431"/>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8E985CB2-F465-4587-BF68-8DF17514FCD7}"/>
              </a:ext>
            </a:extLst>
          </p:cNvPr>
          <p:cNvSpPr>
            <a:spLocks noGrp="1"/>
          </p:cNvSpPr>
          <p:nvPr>
            <p:ph idx="1"/>
          </p:nvPr>
        </p:nvSpPr>
        <p:spPr/>
        <p:txBody>
          <a:bodyPr/>
          <a:lstStyle/>
          <a:p>
            <a:pPr marL="0" indent="0">
              <a:buNone/>
            </a:pPr>
            <a:r>
              <a:rPr lang="en-GB" dirty="0"/>
              <a:t>Modern psychiatry emphasises </a:t>
            </a:r>
            <a:r>
              <a:rPr lang="en-GB" b="1" dirty="0"/>
              <a:t>interaction</a:t>
            </a:r>
            <a:r>
              <a:rPr lang="en-GB" dirty="0"/>
              <a:t>, not single causes.</a:t>
            </a:r>
          </a:p>
          <a:p>
            <a:pPr marL="0" indent="0">
              <a:buNone/>
            </a:pPr>
            <a:endParaRPr lang="en-GB" dirty="0"/>
          </a:p>
          <a:p>
            <a:pPr marL="0" indent="0">
              <a:buNone/>
            </a:pPr>
            <a:endParaRPr lang="en-GB" dirty="0"/>
          </a:p>
          <a:p>
            <a:pPr marL="0" indent="0" algn="ctr">
              <a:buNone/>
            </a:pPr>
            <a:r>
              <a:rPr lang="en-GB" sz="4000" dirty="0">
                <a:solidFill>
                  <a:srgbClr val="C00000"/>
                </a:solidFill>
              </a:rPr>
              <a:t>         </a:t>
            </a:r>
            <a:r>
              <a:rPr lang="en-GB" sz="4000" dirty="0">
                <a:ln w="0"/>
                <a:solidFill>
                  <a:srgbClr val="C00000"/>
                </a:solidFill>
                <a:effectLst>
                  <a:outerShdw blurRad="38100" dist="25400" dir="5400000" algn="ctr" rotWithShape="0">
                    <a:srgbClr val="6E747A">
                      <a:alpha val="43000"/>
                    </a:srgbClr>
                  </a:outerShdw>
                </a:effectLst>
              </a:rPr>
              <a:t>Biological ↔ Psychological ↔ Social         </a:t>
            </a:r>
          </a:p>
          <a:p>
            <a:pPr marL="0" indent="0" algn="ctr">
              <a:buNone/>
            </a:pPr>
            <a:r>
              <a:rPr lang="en-GB" sz="4000" dirty="0">
                <a:ln w="0"/>
                <a:solidFill>
                  <a:srgbClr val="C00000"/>
                </a:solidFill>
                <a:effectLst>
                  <a:outerShdw blurRad="38100" dist="25400" dir="5400000" algn="ctr" rotWithShape="0">
                    <a:srgbClr val="6E747A">
                      <a:alpha val="43000"/>
                    </a:srgbClr>
                  </a:outerShdw>
                </a:effectLst>
              </a:rPr>
              <a:t>↘ Interaction shaping symptoms ↙</a:t>
            </a:r>
          </a:p>
        </p:txBody>
      </p:sp>
      <p:sp>
        <p:nvSpPr>
          <p:cNvPr id="4" name="Rectangle 1">
            <a:extLst>
              <a:ext uri="{FF2B5EF4-FFF2-40B4-BE49-F238E27FC236}">
                <a16:creationId xmlns:a16="http://schemas.microsoft.com/office/drawing/2014/main" id="{8E2CE427-59BD-45B4-0AAD-4C819F7755CD}"/>
              </a:ext>
            </a:extLst>
          </p:cNvPr>
          <p:cNvSpPr>
            <a:spLocks noGrp="1" noChangeArrowheads="1"/>
          </p:cNvSpPr>
          <p:nvPr>
            <p:ph type="title"/>
          </p:nvPr>
        </p:nvSpPr>
        <p:spPr bwMode="auto">
          <a:xfrm>
            <a:off x="838200" y="704741"/>
            <a:ext cx="580158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chemeClr val="tx1"/>
                </a:solidFill>
                <a:effectLst/>
                <a:latin typeface="Arial" panose="020B0604020202020204" pitchFamily="34" charset="0"/>
              </a:rPr>
              <a:t>Biopsychosocial Integration</a:t>
            </a:r>
          </a:p>
        </p:txBody>
      </p:sp>
    </p:spTree>
    <p:extLst>
      <p:ext uri="{BB962C8B-B14F-4D97-AF65-F5344CB8AC3E}">
        <p14:creationId xmlns:p14="http://schemas.microsoft.com/office/powerpoint/2010/main" val="3672139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A1556-3A26-44D0-BC37-B7C7B124FFF5}"/>
              </a:ext>
            </a:extLst>
          </p:cNvPr>
          <p:cNvSpPr>
            <a:spLocks noGrp="1"/>
          </p:cNvSpPr>
          <p:nvPr>
            <p:ph type="title"/>
          </p:nvPr>
        </p:nvSpPr>
        <p:spPr>
          <a:xfrm>
            <a:off x="1606858" y="609598"/>
            <a:ext cx="8922597" cy="979506"/>
          </a:xfrm>
        </p:spPr>
        <p:txBody>
          <a:bodyPr anchor="b">
            <a:normAutofit/>
          </a:bodyPr>
          <a:lstStyle/>
          <a:p>
            <a:r>
              <a:rPr lang="en-US" sz="5400" dirty="0"/>
              <a:t>Mental Illness Today</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0313AD-CC31-440F-8D56-AB3425733EEE}"/>
              </a:ext>
            </a:extLst>
          </p:cNvPr>
          <p:cNvSpPr>
            <a:spLocks noGrp="1"/>
          </p:cNvSpPr>
          <p:nvPr>
            <p:ph idx="1"/>
          </p:nvPr>
        </p:nvSpPr>
        <p:spPr>
          <a:xfrm>
            <a:off x="424300" y="1847136"/>
            <a:ext cx="7649477" cy="4982846"/>
          </a:xfrm>
        </p:spPr>
        <p:txBody>
          <a:bodyPr anchor="t">
            <a:normAutofit lnSpcReduction="10000"/>
          </a:bodyPr>
          <a:lstStyle/>
          <a:p>
            <a:r>
              <a:rPr lang="en-US" sz="2600" dirty="0"/>
              <a:t>Adults accessing NHS mental health treatments up from </a:t>
            </a:r>
            <a:r>
              <a:rPr lang="en-GB" sz="2600" b="0" i="0" dirty="0">
                <a:effectLst/>
              </a:rPr>
              <a:t>23.1% in 2000 to 39.4% in 2014 (</a:t>
            </a:r>
            <a:r>
              <a:rPr lang="en-GB" sz="2600" dirty="0"/>
              <a:t>British Medical Association, 2024</a:t>
            </a:r>
            <a:r>
              <a:rPr lang="en-GB" sz="2600" b="0" i="0" dirty="0">
                <a:effectLst/>
              </a:rPr>
              <a:t>): an increase of 71%.</a:t>
            </a:r>
          </a:p>
          <a:p>
            <a:pPr lvl="1"/>
            <a:endParaRPr lang="en-US" sz="2600" dirty="0"/>
          </a:p>
          <a:p>
            <a:r>
              <a:rPr lang="en-US" sz="2600" dirty="0"/>
              <a:t>Rates in children and young people with a probable mental health  disorder  growing faster </a:t>
            </a:r>
            <a:r>
              <a:rPr lang="en-GB" sz="2600" b="0" i="0" dirty="0">
                <a:effectLst/>
              </a:rPr>
              <a:t>(</a:t>
            </a:r>
            <a:r>
              <a:rPr lang="en-GB" sz="2600" dirty="0"/>
              <a:t>British Medical Association, 2024</a:t>
            </a:r>
            <a:r>
              <a:rPr lang="en-GB" sz="2600" b="0" i="0" dirty="0">
                <a:effectLst/>
              </a:rPr>
              <a:t>). </a:t>
            </a:r>
            <a:r>
              <a:rPr lang="en-US" sz="2600" dirty="0"/>
              <a:t>Between 2017 and 2022, increased</a:t>
            </a:r>
          </a:p>
          <a:p>
            <a:pPr lvl="1"/>
            <a:r>
              <a:rPr lang="en-US" sz="2600" dirty="0"/>
              <a:t>from 1 in 8 to 1 in 6 amongst aged 7-16</a:t>
            </a:r>
          </a:p>
          <a:p>
            <a:pPr lvl="1"/>
            <a:r>
              <a:rPr lang="en-US" sz="2600" dirty="0"/>
              <a:t>From 1 in 10 to 1 in 5 amongst aged 17-19  </a:t>
            </a:r>
          </a:p>
          <a:p>
            <a:pPr lvl="1"/>
            <a:r>
              <a:rPr lang="en-US" sz="2600" dirty="0"/>
              <a:t>Three times increase of children and young people in contact with CAMHS compared to 7 years ago in 2017</a:t>
            </a:r>
          </a:p>
          <a:p>
            <a:endParaRPr lang="en-US" sz="1700" dirty="0"/>
          </a:p>
          <a:p>
            <a:endParaRPr lang="en-US" sz="1700" dirty="0"/>
          </a:p>
        </p:txBody>
      </p:sp>
      <p:pic>
        <p:nvPicPr>
          <p:cNvPr id="1026" name="Picture 2" descr="CAMHS Training Programme for Parents ...">
            <a:extLst>
              <a:ext uri="{FF2B5EF4-FFF2-40B4-BE49-F238E27FC236}">
                <a16:creationId xmlns:a16="http://schemas.microsoft.com/office/drawing/2014/main" id="{B3309BE6-4493-0454-47C6-2FDD13EA5F8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p:blipFill>
        <p:spPr bwMode="auto">
          <a:xfrm>
            <a:off x="8076825" y="2874956"/>
            <a:ext cx="3689351" cy="2752823"/>
          </a:xfrm>
          <a:prstGeom prst="rect">
            <a:avLst/>
          </a:prstGeom>
          <a:noFill/>
          <a:extLst>
            <a:ext uri="{909E8E84-426E-40DD-AFC4-6F175D3DCCD1}">
              <a14:hiddenFill xmlns:a14="http://schemas.microsoft.com/office/drawing/2010/main">
                <a:solidFill>
                  <a:srgbClr val="FFFFFF"/>
                </a:solidFill>
              </a14:hiddenFill>
            </a:ext>
          </a:extLst>
        </p:spPr>
      </p:pic>
      <p:sp>
        <p:nvSpPr>
          <p:cNvPr id="1035" name="Freeform: Shape 10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192565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3B5E519-22C1-BF12-2344-67C1F78C9568}"/>
              </a:ext>
            </a:extLst>
          </p:cNvPr>
          <p:cNvPicPr>
            <a:picLocks noChangeAspect="1"/>
          </p:cNvPicPr>
          <p:nvPr/>
        </p:nvPicPr>
        <p:blipFill>
          <a:blip r:embed="rId2"/>
          <a:srcRect t="5977" r="-1" b="14908"/>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83AD1C4D-8C7F-825B-0117-D198AD097D4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Obsessive-compulsive and related disorders </a:t>
            </a:r>
          </a:p>
        </p:txBody>
      </p:sp>
      <p:sp>
        <p:nvSpPr>
          <p:cNvPr id="2" name="Text Placeholder 1">
            <a:extLst>
              <a:ext uri="{FF2B5EF4-FFF2-40B4-BE49-F238E27FC236}">
                <a16:creationId xmlns:a16="http://schemas.microsoft.com/office/drawing/2014/main" id="{CF166979-6875-CB09-2F66-E3EE186E9123}"/>
              </a:ext>
            </a:extLst>
          </p:cNvPr>
          <p:cNvSpPr>
            <a:spLocks noGrp="1" noChangeArrowheads="1"/>
          </p:cNvSpPr>
          <p:nvPr>
            <p:ph type="body" idx="1"/>
          </p:nvPr>
        </p:nvSpPr>
        <p:spPr bwMode="auto">
          <a:xfrm>
            <a:off x="477980" y="4872922"/>
            <a:ext cx="4023359" cy="12081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lvl="0" fontAlgn="base">
              <a:spcAft>
                <a:spcPct val="0"/>
              </a:spcAft>
              <a:buClrTx/>
              <a:buSzTx/>
              <a:tabLst/>
            </a:pPr>
            <a:r>
              <a:rPr kumimoji="0" lang="en-US" altLang="en-US" sz="2000" b="0" i="0" u="none" strike="noStrike" cap="none" normalizeH="0" baseline="0">
                <a:ln>
                  <a:noFill/>
                </a:ln>
                <a:solidFill>
                  <a:schemeClr val="bg1"/>
                </a:solidFill>
                <a:effectLst/>
              </a:rPr>
              <a:t>OCD: HISTORY, DIAGNOSIS &amp; MODELS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2AEFEF69-62A7-78B6-ED14-E7F2B87EBA32}"/>
              </a:ext>
            </a:extLst>
          </p:cNvPr>
          <p:cNvSpPr txBox="1"/>
          <p:nvPr/>
        </p:nvSpPr>
        <p:spPr>
          <a:xfrm>
            <a:off x="11218985" y="6488668"/>
            <a:ext cx="973015" cy="369332"/>
          </a:xfrm>
          <a:prstGeom prst="rect">
            <a:avLst/>
          </a:prstGeom>
          <a:noFill/>
        </p:spPr>
        <p:txBody>
          <a:bodyPr wrap="square" rtlCol="0">
            <a:spAutoFit/>
          </a:bodyPr>
          <a:lstStyle/>
          <a:p>
            <a:r>
              <a:rPr lang="en-GB" dirty="0">
                <a:solidFill>
                  <a:schemeClr val="accent3">
                    <a:lumMod val="75000"/>
                  </a:schemeClr>
                </a:solidFill>
              </a:rPr>
              <a:t>OCD-UK </a:t>
            </a:r>
          </a:p>
        </p:txBody>
      </p:sp>
    </p:spTree>
    <p:extLst>
      <p:ext uri="{BB962C8B-B14F-4D97-AF65-F5344CB8AC3E}">
        <p14:creationId xmlns:p14="http://schemas.microsoft.com/office/powerpoint/2010/main" val="32891402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326D6-2028-BB7E-C559-9B887F7673CC}"/>
              </a:ext>
            </a:extLst>
          </p:cNvPr>
          <p:cNvSpPr>
            <a:spLocks noGrp="1"/>
          </p:cNvSpPr>
          <p:nvPr>
            <p:ph type="title"/>
          </p:nvPr>
        </p:nvSpPr>
        <p:spPr/>
        <p:txBody>
          <a:bodyPr>
            <a:normAutofit fontScale="90000"/>
          </a:bodyPr>
          <a:lstStyle/>
          <a:p>
            <a:r>
              <a:rPr lang="en-GB" dirty="0"/>
              <a:t>How symptoms of OCD were described and understood in the past (Simpson &amp; Reddy, 2014; Stanford Medicine, n.d.)</a:t>
            </a:r>
          </a:p>
        </p:txBody>
      </p:sp>
      <p:sp>
        <p:nvSpPr>
          <p:cNvPr id="3" name="Content Placeholder 2">
            <a:extLst>
              <a:ext uri="{FF2B5EF4-FFF2-40B4-BE49-F238E27FC236}">
                <a16:creationId xmlns:a16="http://schemas.microsoft.com/office/drawing/2014/main" id="{9047E9CC-B82D-3E8C-02D7-74E329362AC0}"/>
              </a:ext>
            </a:extLst>
          </p:cNvPr>
          <p:cNvSpPr>
            <a:spLocks noGrp="1"/>
          </p:cNvSpPr>
          <p:nvPr>
            <p:ph idx="1"/>
          </p:nvPr>
        </p:nvSpPr>
        <p:spPr>
          <a:xfrm>
            <a:off x="407505" y="1958009"/>
            <a:ext cx="11618843" cy="4830417"/>
          </a:xfrm>
        </p:spPr>
        <p:txBody>
          <a:bodyPr>
            <a:noAutofit/>
          </a:bodyPr>
          <a:lstStyle/>
          <a:p>
            <a:r>
              <a:rPr lang="en-GB" sz="2400" dirty="0">
                <a:solidFill>
                  <a:srgbClr val="333333"/>
                </a:solidFill>
                <a:highlight>
                  <a:srgbClr val="FFFFFF"/>
                </a:highlight>
                <a:latin typeface="Arial" panose="020B0604020202020204" pitchFamily="34" charset="0"/>
                <a:cs typeface="Arial" panose="020B0604020202020204" pitchFamily="34" charset="0"/>
              </a:rPr>
              <a:t>“</a:t>
            </a:r>
            <a:r>
              <a:rPr lang="en-GB" sz="2400" b="0" i="0" dirty="0">
                <a:solidFill>
                  <a:srgbClr val="333333"/>
                </a:solidFill>
                <a:effectLst/>
                <a:highlight>
                  <a:srgbClr val="FFFFFF"/>
                </a:highlight>
                <a:latin typeface="Arial" panose="020B0604020202020204" pitchFamily="34" charset="0"/>
                <a:cs typeface="Arial" panose="020B0604020202020204" pitchFamily="34" charset="0"/>
              </a:rPr>
              <a:t>If he be in a silent auditory, as at a sermon, he is afraid he shall speak aloud and unaware, something indecent, unfit to be said” (Burton, 1621). </a:t>
            </a:r>
          </a:p>
          <a:p>
            <a:r>
              <a:rPr lang="en-GB" sz="2400" dirty="0">
                <a:solidFill>
                  <a:srgbClr val="333333"/>
                </a:solidFill>
                <a:highlight>
                  <a:srgbClr val="FFFFFF"/>
                </a:highlight>
                <a:latin typeface="Arial" panose="020B0604020202020204" pitchFamily="34" charset="0"/>
                <a:cs typeface="Arial" panose="020B0604020202020204" pitchFamily="34" charset="0"/>
              </a:rPr>
              <a:t>“scruples": [A scruple] is trouble where the trouble is over, a doubt when doubts are resolved” (Taylor, 1660) </a:t>
            </a:r>
          </a:p>
          <a:p>
            <a:r>
              <a:rPr lang="en-GB" sz="2400" dirty="0">
                <a:solidFill>
                  <a:srgbClr val="333333"/>
                </a:solidFill>
                <a:highlight>
                  <a:srgbClr val="FFFFFF"/>
                </a:highlight>
                <a:latin typeface="Arial" panose="020B0604020202020204" pitchFamily="34" charset="0"/>
                <a:cs typeface="Arial" panose="020B0604020202020204" pitchFamily="34" charset="0"/>
              </a:rPr>
              <a:t>I</a:t>
            </a:r>
            <a:r>
              <a:rPr lang="en-GB" sz="2400" b="0" i="0" dirty="0">
                <a:solidFill>
                  <a:srgbClr val="333333"/>
                </a:solidFill>
                <a:effectLst/>
                <a:highlight>
                  <a:srgbClr val="FFFFFF"/>
                </a:highlight>
                <a:latin typeface="Arial" panose="020B0604020202020204" pitchFamily="34" charset="0"/>
                <a:cs typeface="Arial" panose="020B0604020202020204" pitchFamily="34" charset="0"/>
              </a:rPr>
              <a:t>ndividuals obsessed by “…naughty, and sometimes Blasphemous Thoughts [which] start in their Minds, while they are exercised in the Worship of God [despite] all their endeavours to stifle and suppress them ... the more they struggle with them, the more they increase” (Moore, 1691).</a:t>
            </a:r>
          </a:p>
          <a:p>
            <a:r>
              <a:rPr lang="en-GB" sz="2400" b="0" i="0" dirty="0">
                <a:solidFill>
                  <a:srgbClr val="212121"/>
                </a:solidFill>
                <a:effectLst/>
                <a:highlight>
                  <a:srgbClr val="FFFFFF"/>
                </a:highlight>
                <a:latin typeface="Arial" panose="020B0604020202020204" pitchFamily="34" charset="0"/>
                <a:cs typeface="Arial" panose="020B0604020202020204" pitchFamily="34" charset="0"/>
              </a:rPr>
              <a:t>“who dared not go over a bridge, come near a pool, rock, steep hill, lie in a chamber where cross beams were, for fear he may be tempted to hang, drawn or precipitate himself…. he [was] afraid he shall speak aloud … something indecent, unfit to be said” (Burton, quoted in Berrios).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19907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D640-2687-BFD3-B615-2E5803E347C7}"/>
              </a:ext>
            </a:extLst>
          </p:cNvPr>
          <p:cNvSpPr>
            <a:spLocks noGrp="1"/>
          </p:cNvSpPr>
          <p:nvPr>
            <p:ph type="title"/>
          </p:nvPr>
        </p:nvSpPr>
        <p:spPr>
          <a:xfrm>
            <a:off x="831850" y="562708"/>
            <a:ext cx="10515600" cy="2655277"/>
          </a:xfrm>
        </p:spPr>
        <p:txBody>
          <a:bodyPr/>
          <a:lstStyle/>
          <a:p>
            <a:r>
              <a:rPr lang="en-GB" sz="4400" b="1" dirty="0">
                <a:solidFill>
                  <a:srgbClr val="000000"/>
                </a:solidFill>
                <a:latin typeface="Aptos" panose="020B0004020202020204" pitchFamily="34" charset="0"/>
              </a:rPr>
              <a:t>Historical Descriptions of OCD</a:t>
            </a:r>
            <a:br>
              <a:rPr lang="en-GB" dirty="0">
                <a:solidFill>
                  <a:srgbClr val="000000"/>
                </a:solidFill>
                <a:latin typeface="Aptos" panose="020B0004020202020204" pitchFamily="34" charset="0"/>
              </a:rPr>
            </a:br>
            <a:endParaRPr lang="en-GB" dirty="0"/>
          </a:p>
        </p:txBody>
      </p:sp>
      <p:sp>
        <p:nvSpPr>
          <p:cNvPr id="3" name="Text Placeholder 2">
            <a:extLst>
              <a:ext uri="{FF2B5EF4-FFF2-40B4-BE49-F238E27FC236}">
                <a16:creationId xmlns:a16="http://schemas.microsoft.com/office/drawing/2014/main" id="{A7A0F456-BEBB-35A7-FF95-47FB2A0AD1C0}"/>
              </a:ext>
            </a:extLst>
          </p:cNvPr>
          <p:cNvSpPr>
            <a:spLocks noGrp="1"/>
          </p:cNvSpPr>
          <p:nvPr>
            <p:ph type="body" idx="1"/>
          </p:nvPr>
        </p:nvSpPr>
        <p:spPr/>
        <p:txBody>
          <a:bodyPr/>
          <a:lstStyle/>
          <a:p>
            <a:endParaRPr lang="en-GB"/>
          </a:p>
        </p:txBody>
      </p:sp>
      <p:graphicFrame>
        <p:nvGraphicFramePr>
          <p:cNvPr id="7" name="TextBox 4">
            <a:extLst>
              <a:ext uri="{FF2B5EF4-FFF2-40B4-BE49-F238E27FC236}">
                <a16:creationId xmlns:a16="http://schemas.microsoft.com/office/drawing/2014/main" id="{CDBB24E8-C5F7-E5C6-7BCC-487C97931D98}"/>
              </a:ext>
            </a:extLst>
          </p:cNvPr>
          <p:cNvGraphicFramePr/>
          <p:nvPr>
            <p:extLst>
              <p:ext uri="{D42A27DB-BD31-4B8C-83A1-F6EECF244321}">
                <p14:modId xmlns:p14="http://schemas.microsoft.com/office/powerpoint/2010/main" val="4158948779"/>
              </p:ext>
            </p:extLst>
          </p:nvPr>
        </p:nvGraphicFramePr>
        <p:xfrm>
          <a:off x="831850" y="2551837"/>
          <a:ext cx="10241311" cy="33239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59501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9C811F-C456-0687-FEA4-2E9E0E0D95FE}"/>
              </a:ext>
            </a:extLst>
          </p:cNvPr>
          <p:cNvSpPr>
            <a:spLocks noGrp="1"/>
          </p:cNvSpPr>
          <p:nvPr>
            <p:ph type="title"/>
          </p:nvPr>
        </p:nvSpPr>
        <p:spPr>
          <a:xfrm>
            <a:off x="630936" y="457200"/>
            <a:ext cx="4343400" cy="1929384"/>
          </a:xfrm>
        </p:spPr>
        <p:txBody>
          <a:bodyPr anchor="ctr">
            <a:normAutofit fontScale="90000"/>
          </a:bodyPr>
          <a:lstStyle/>
          <a:p>
            <a:r>
              <a:rPr lang="en-US" sz="4800" dirty="0"/>
              <a:t>Compare between the ‘symptoms’ in these two videos</a:t>
            </a:r>
            <a:endParaRPr lang="en-GB" sz="4800" dirty="0"/>
          </a:p>
        </p:txBody>
      </p:sp>
      <p:sp>
        <p:nvSpPr>
          <p:cNvPr id="14"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39737C8-DD49-0725-EA4E-1EC02BBAD128}"/>
              </a:ext>
            </a:extLst>
          </p:cNvPr>
          <p:cNvSpPr>
            <a:spLocks noGrp="1"/>
          </p:cNvSpPr>
          <p:nvPr>
            <p:ph idx="1"/>
          </p:nvPr>
        </p:nvSpPr>
        <p:spPr>
          <a:xfrm>
            <a:off x="5541263" y="457200"/>
            <a:ext cx="6007608" cy="1929384"/>
          </a:xfrm>
        </p:spPr>
        <p:txBody>
          <a:bodyPr anchor="ctr">
            <a:normAutofit/>
          </a:bodyPr>
          <a:lstStyle/>
          <a:p>
            <a:r>
              <a:rPr lang="en-US" sz="2200" dirty="0"/>
              <a:t>What could have caused these symptoms? </a:t>
            </a:r>
          </a:p>
          <a:p>
            <a:r>
              <a:rPr lang="en-US" sz="2200" dirty="0"/>
              <a:t>Are these two caused by the same disorder?  </a:t>
            </a:r>
          </a:p>
        </p:txBody>
      </p:sp>
      <p:pic>
        <p:nvPicPr>
          <p:cNvPr id="5" name="Online Media 4" title="What OCD Is Like (for Me)">
            <a:hlinkClick r:id="" action="ppaction://media"/>
            <a:extLst>
              <a:ext uri="{FF2B5EF4-FFF2-40B4-BE49-F238E27FC236}">
                <a16:creationId xmlns:a16="http://schemas.microsoft.com/office/drawing/2014/main" id="{8D37753B-0E38-5A14-93D2-9541B7A70A69}"/>
              </a:ext>
            </a:extLst>
          </p:cNvPr>
          <p:cNvPicPr>
            <a:picLocks noRot="1" noChangeAspect="1"/>
          </p:cNvPicPr>
          <p:nvPr>
            <a:videoFile r:link="rId1"/>
          </p:nvPr>
        </p:nvPicPr>
        <p:blipFill>
          <a:blip r:embed="rId5"/>
          <a:stretch>
            <a:fillRect/>
          </a:stretch>
        </p:blipFill>
        <p:spPr>
          <a:xfrm>
            <a:off x="5811011" y="2854117"/>
            <a:ext cx="5468112" cy="3089483"/>
          </a:xfrm>
          <a:prstGeom prst="rect">
            <a:avLst/>
          </a:prstGeom>
        </p:spPr>
      </p:pic>
      <p:pic>
        <p:nvPicPr>
          <p:cNvPr id="4" name="Online Media 3" title="The Hoarder Next Door | Starts Monday, 9pm | Channel 4">
            <a:hlinkClick r:id="" action="ppaction://media"/>
            <a:extLst>
              <a:ext uri="{FF2B5EF4-FFF2-40B4-BE49-F238E27FC236}">
                <a16:creationId xmlns:a16="http://schemas.microsoft.com/office/drawing/2014/main" id="{B9BF38E0-A501-6A4E-7405-D10673AB584E}"/>
              </a:ext>
            </a:extLst>
          </p:cNvPr>
          <p:cNvPicPr>
            <a:picLocks noRot="1" noChangeAspect="1"/>
          </p:cNvPicPr>
          <p:nvPr>
            <a:videoFile r:link="rId2"/>
          </p:nvPr>
        </p:nvPicPr>
        <p:blipFill>
          <a:blip r:embed="rId6"/>
          <a:stretch>
            <a:fillRect/>
          </a:stretch>
        </p:blipFill>
        <p:spPr>
          <a:xfrm>
            <a:off x="148336" y="2843784"/>
            <a:ext cx="5468112" cy="3089483"/>
          </a:xfrm>
          <a:prstGeom prst="rect">
            <a:avLst/>
          </a:prstGeom>
        </p:spPr>
      </p:pic>
      <p:sp>
        <p:nvSpPr>
          <p:cNvPr id="6" name="TextBox 5">
            <a:extLst>
              <a:ext uri="{FF2B5EF4-FFF2-40B4-BE49-F238E27FC236}">
                <a16:creationId xmlns:a16="http://schemas.microsoft.com/office/drawing/2014/main" id="{5FDB3E5A-9D9A-FFA6-3608-82B369D953FE}"/>
              </a:ext>
            </a:extLst>
          </p:cNvPr>
          <p:cNvSpPr txBox="1"/>
          <p:nvPr/>
        </p:nvSpPr>
        <p:spPr>
          <a:xfrm>
            <a:off x="9083040" y="6216134"/>
            <a:ext cx="2316480" cy="369332"/>
          </a:xfrm>
          <a:prstGeom prst="rect">
            <a:avLst/>
          </a:prstGeom>
          <a:noFill/>
        </p:spPr>
        <p:txBody>
          <a:bodyPr wrap="square" rtlCol="0">
            <a:spAutoFit/>
          </a:bodyPr>
          <a:lstStyle/>
          <a:p>
            <a:r>
              <a:rPr lang="en-GB" dirty="0"/>
              <a:t>From: 1:15 </a:t>
            </a:r>
          </a:p>
        </p:txBody>
      </p:sp>
    </p:spTree>
    <p:extLst>
      <p:ext uri="{BB962C8B-B14F-4D97-AF65-F5344CB8AC3E}">
        <p14:creationId xmlns:p14="http://schemas.microsoft.com/office/powerpoint/2010/main" val="4105552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0BCD5-9AB1-ED0B-37BC-49738AF635DA}"/>
              </a:ext>
            </a:extLst>
          </p:cNvPr>
          <p:cNvSpPr>
            <a:spLocks noGrp="1"/>
          </p:cNvSpPr>
          <p:nvPr>
            <p:ph type="title"/>
          </p:nvPr>
        </p:nvSpPr>
        <p:spPr>
          <a:xfrm>
            <a:off x="686834" y="1153572"/>
            <a:ext cx="3200400" cy="4461163"/>
          </a:xfrm>
        </p:spPr>
        <p:txBody>
          <a:bodyPr>
            <a:normAutofit/>
          </a:bodyPr>
          <a:lstStyle/>
          <a:p>
            <a:r>
              <a:rPr lang="en-GB" b="1">
                <a:solidFill>
                  <a:srgbClr val="FFFFFF"/>
                </a:solidFill>
              </a:rPr>
              <a:t>ICD‑11 Definition (6B20)</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A602FA9-B0F6-031C-02CB-92ABFEA44A31}"/>
              </a:ext>
            </a:extLst>
          </p:cNvPr>
          <p:cNvSpPr>
            <a:spLocks noGrp="1"/>
          </p:cNvSpPr>
          <p:nvPr>
            <p:ph idx="1"/>
          </p:nvPr>
        </p:nvSpPr>
        <p:spPr>
          <a:xfrm>
            <a:off x="4447308" y="591344"/>
            <a:ext cx="6906491" cy="5585619"/>
          </a:xfrm>
        </p:spPr>
        <p:txBody>
          <a:bodyPr anchor="ctr">
            <a:normAutofit/>
          </a:bodyPr>
          <a:lstStyle/>
          <a:p>
            <a:pPr marL="0" indent="0" fontAlgn="base">
              <a:buNone/>
            </a:pPr>
            <a:r>
              <a:rPr lang="en-GB" sz="3200" dirty="0"/>
              <a:t>Key features:</a:t>
            </a:r>
          </a:p>
          <a:p>
            <a:r>
              <a:rPr lang="en-GB" sz="3200" dirty="0"/>
              <a:t>Intrusive, </a:t>
            </a:r>
            <a:r>
              <a:rPr lang="en-GB" sz="3200" u="sng" dirty="0"/>
              <a:t>unwanted</a:t>
            </a:r>
            <a:r>
              <a:rPr lang="en-GB" sz="3200" dirty="0"/>
              <a:t> obsessions</a:t>
            </a:r>
          </a:p>
          <a:p>
            <a:r>
              <a:rPr lang="en-GB" sz="3200" dirty="0"/>
              <a:t>Compulsions performed to reduce distress</a:t>
            </a:r>
          </a:p>
          <a:p>
            <a:r>
              <a:rPr lang="en-GB" sz="3200" dirty="0"/>
              <a:t>Insight usually present</a:t>
            </a:r>
          </a:p>
          <a:p>
            <a:r>
              <a:rPr lang="en-GB" sz="3200" dirty="0"/>
              <a:t>Significant time consumption</a:t>
            </a:r>
            <a:br>
              <a:rPr lang="en-GB" sz="3200" dirty="0"/>
            </a:br>
            <a:r>
              <a:rPr lang="en-GB" sz="3200" i="1" dirty="0"/>
              <a:t>(WHO, 2022)</a:t>
            </a:r>
            <a:endParaRPr lang="en-GB" sz="3200" dirty="0"/>
          </a:p>
          <a:p>
            <a:endParaRPr lang="en-GB" dirty="0"/>
          </a:p>
        </p:txBody>
      </p:sp>
    </p:spTree>
    <p:extLst>
      <p:ext uri="{BB962C8B-B14F-4D97-AF65-F5344CB8AC3E}">
        <p14:creationId xmlns:p14="http://schemas.microsoft.com/office/powerpoint/2010/main" val="2589399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B1ED7-7DC0-410E-967C-A803C9EFE272}"/>
              </a:ext>
            </a:extLst>
          </p:cNvPr>
          <p:cNvSpPr>
            <a:spLocks noGrp="1"/>
          </p:cNvSpPr>
          <p:nvPr>
            <p:ph type="title"/>
          </p:nvPr>
        </p:nvSpPr>
        <p:spPr>
          <a:xfrm>
            <a:off x="203200" y="3699086"/>
            <a:ext cx="3048000" cy="2590800"/>
          </a:xfrm>
        </p:spPr>
        <p:txBody>
          <a:bodyPr anchor="b">
            <a:normAutofit fontScale="90000"/>
          </a:bodyPr>
          <a:lstStyle/>
          <a:p>
            <a:pPr algn="ctr"/>
            <a:r>
              <a:rPr lang="en-GB" dirty="0">
                <a:latin typeface="+mn-lt"/>
              </a:rPr>
              <a:t>Three elements to OCD</a:t>
            </a:r>
            <a:br>
              <a:rPr lang="en-GB" dirty="0">
                <a:latin typeface="+mn-lt"/>
              </a:rPr>
            </a:br>
            <a:br>
              <a:rPr lang="en-GB" dirty="0">
                <a:latin typeface="+mn-lt"/>
              </a:rPr>
            </a:br>
            <a:r>
              <a:rPr lang="en-GB" dirty="0">
                <a:latin typeface="+mn-lt"/>
              </a:rPr>
              <a:t>Some overlapping with symptoms of other mental health disorders </a:t>
            </a:r>
          </a:p>
        </p:txBody>
      </p:sp>
      <p:graphicFrame>
        <p:nvGraphicFramePr>
          <p:cNvPr id="4" name="Diagram 3">
            <a:extLst>
              <a:ext uri="{FF2B5EF4-FFF2-40B4-BE49-F238E27FC236}">
                <a16:creationId xmlns:a16="http://schemas.microsoft.com/office/drawing/2014/main" id="{9AC679FB-142A-7FD2-7989-050E51397368}"/>
              </a:ext>
            </a:extLst>
          </p:cNvPr>
          <p:cNvGraphicFramePr/>
          <p:nvPr>
            <p:extLst>
              <p:ext uri="{D42A27DB-BD31-4B8C-83A1-F6EECF244321}">
                <p14:modId xmlns:p14="http://schemas.microsoft.com/office/powerpoint/2010/main" val="3486367049"/>
              </p:ext>
            </p:extLst>
          </p:nvPr>
        </p:nvGraphicFramePr>
        <p:xfrm>
          <a:off x="3302000" y="955040"/>
          <a:ext cx="8636000" cy="54880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D58ECBCC-2B6F-984D-1446-DC6092F63135}"/>
              </a:ext>
            </a:extLst>
          </p:cNvPr>
          <p:cNvSpPr txBox="1"/>
          <p:nvPr/>
        </p:nvSpPr>
        <p:spPr>
          <a:xfrm>
            <a:off x="5881282" y="6119641"/>
            <a:ext cx="3825461" cy="369332"/>
          </a:xfrm>
          <a:prstGeom prst="rect">
            <a:avLst/>
          </a:prstGeom>
          <a:noFill/>
        </p:spPr>
        <p:txBody>
          <a:bodyPr wrap="square">
            <a:spAutoFit/>
          </a:bodyPr>
          <a:lstStyle/>
          <a:p>
            <a:pPr lvl="0"/>
            <a:r>
              <a:rPr lang="en-GB" dirty="0"/>
              <a:t>*often in response to an obsession </a:t>
            </a:r>
          </a:p>
        </p:txBody>
      </p:sp>
    </p:spTree>
    <p:extLst>
      <p:ext uri="{BB962C8B-B14F-4D97-AF65-F5344CB8AC3E}">
        <p14:creationId xmlns:p14="http://schemas.microsoft.com/office/powerpoint/2010/main" val="1767284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E6B2-D32E-852B-CB8E-6A1985A16AA4}"/>
              </a:ext>
            </a:extLst>
          </p:cNvPr>
          <p:cNvSpPr>
            <a:spLocks noGrp="1"/>
          </p:cNvSpPr>
          <p:nvPr>
            <p:ph type="title"/>
          </p:nvPr>
        </p:nvSpPr>
        <p:spPr>
          <a:xfrm>
            <a:off x="838200" y="365125"/>
            <a:ext cx="10515600" cy="1821484"/>
          </a:xfrm>
        </p:spPr>
        <p:txBody>
          <a:bodyPr/>
          <a:lstStyle/>
          <a:p>
            <a:r>
              <a:rPr lang="en-GB" dirty="0">
                <a:latin typeface="+mn-lt"/>
              </a:rPr>
              <a:t>OCD in ICD 11: 6B20</a:t>
            </a:r>
            <a:endParaRPr lang="en-GB" dirty="0"/>
          </a:p>
        </p:txBody>
      </p:sp>
      <p:sp>
        <p:nvSpPr>
          <p:cNvPr id="3" name="Content Placeholder 2">
            <a:extLst>
              <a:ext uri="{FF2B5EF4-FFF2-40B4-BE49-F238E27FC236}">
                <a16:creationId xmlns:a16="http://schemas.microsoft.com/office/drawing/2014/main" id="{300F95AA-139B-DD94-AED2-991F3CB2ECD6}"/>
              </a:ext>
            </a:extLst>
          </p:cNvPr>
          <p:cNvSpPr>
            <a:spLocks noGrp="1"/>
          </p:cNvSpPr>
          <p:nvPr>
            <p:ph idx="1"/>
          </p:nvPr>
        </p:nvSpPr>
        <p:spPr>
          <a:xfrm>
            <a:off x="838200" y="1825625"/>
            <a:ext cx="10515600" cy="5436566"/>
          </a:xfrm>
        </p:spPr>
        <p:txBody>
          <a:bodyPr/>
          <a:lstStyle/>
          <a:p>
            <a:pPr marL="0" indent="0">
              <a:buNone/>
            </a:pPr>
            <a:br>
              <a:rPr lang="en-GB" sz="2800" dirty="0">
                <a:latin typeface="+mn-lt"/>
              </a:rPr>
            </a:br>
            <a:br>
              <a:rPr lang="en-GB" sz="2800" dirty="0">
                <a:latin typeface="+mn-lt"/>
              </a:rPr>
            </a:br>
            <a:endParaRPr lang="en-GB" dirty="0"/>
          </a:p>
        </p:txBody>
      </p:sp>
      <p:graphicFrame>
        <p:nvGraphicFramePr>
          <p:cNvPr id="5" name="Diagram 4">
            <a:extLst>
              <a:ext uri="{FF2B5EF4-FFF2-40B4-BE49-F238E27FC236}">
                <a16:creationId xmlns:a16="http://schemas.microsoft.com/office/drawing/2014/main" id="{3E31D072-7276-9484-76E3-051335FA45BB}"/>
              </a:ext>
            </a:extLst>
          </p:cNvPr>
          <p:cNvGraphicFramePr/>
          <p:nvPr>
            <p:extLst>
              <p:ext uri="{D42A27DB-BD31-4B8C-83A1-F6EECF244321}">
                <p14:modId xmlns:p14="http://schemas.microsoft.com/office/powerpoint/2010/main" val="1563698284"/>
              </p:ext>
            </p:extLst>
          </p:nvPr>
        </p:nvGraphicFramePr>
        <p:xfrm>
          <a:off x="1381665" y="1580293"/>
          <a:ext cx="7070473" cy="5436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Arrow: Left 5">
            <a:extLst>
              <a:ext uri="{FF2B5EF4-FFF2-40B4-BE49-F238E27FC236}">
                <a16:creationId xmlns:a16="http://schemas.microsoft.com/office/drawing/2014/main" id="{07C6A6FA-C919-B284-CC4A-E410D3AD4622}"/>
              </a:ext>
            </a:extLst>
          </p:cNvPr>
          <p:cNvSpPr/>
          <p:nvPr/>
        </p:nvSpPr>
        <p:spPr>
          <a:xfrm>
            <a:off x="5350470" y="904385"/>
            <a:ext cx="5459865" cy="285493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Different from schizophrenia, individuals with OCD have ‘insight’ into their obsession being intrusive and unwanted. Can be linked to anxiety </a:t>
            </a:r>
          </a:p>
        </p:txBody>
      </p:sp>
      <p:sp>
        <p:nvSpPr>
          <p:cNvPr id="7" name="Arrow: Left 6">
            <a:extLst>
              <a:ext uri="{FF2B5EF4-FFF2-40B4-BE49-F238E27FC236}">
                <a16:creationId xmlns:a16="http://schemas.microsoft.com/office/drawing/2014/main" id="{F2BE7D67-10D5-B778-EB0A-6B34E7B6F6FD}"/>
              </a:ext>
            </a:extLst>
          </p:cNvPr>
          <p:cNvSpPr/>
          <p:nvPr/>
        </p:nvSpPr>
        <p:spPr>
          <a:xfrm flipH="1">
            <a:off x="-115513" y="3608815"/>
            <a:ext cx="3807947" cy="2149285"/>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Obsessions and compulsions are most often linked. Can exist on their own </a:t>
            </a:r>
          </a:p>
        </p:txBody>
      </p:sp>
      <p:sp>
        <p:nvSpPr>
          <p:cNvPr id="8" name="Arrow: Left 7">
            <a:extLst>
              <a:ext uri="{FF2B5EF4-FFF2-40B4-BE49-F238E27FC236}">
                <a16:creationId xmlns:a16="http://schemas.microsoft.com/office/drawing/2014/main" id="{104D2C1A-2C99-6FC7-17C2-80FFE22C3A51}"/>
              </a:ext>
            </a:extLst>
          </p:cNvPr>
          <p:cNvSpPr/>
          <p:nvPr/>
        </p:nvSpPr>
        <p:spPr>
          <a:xfrm>
            <a:off x="7473043" y="3716388"/>
            <a:ext cx="4152899" cy="2041712"/>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Take up substantial time and significantly interferes with functioning  </a:t>
            </a:r>
          </a:p>
        </p:txBody>
      </p:sp>
    </p:spTree>
    <p:extLst>
      <p:ext uri="{BB962C8B-B14F-4D97-AF65-F5344CB8AC3E}">
        <p14:creationId xmlns:p14="http://schemas.microsoft.com/office/powerpoint/2010/main" val="26901114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48CD3-AC50-736A-F2B7-C1943D6C6355}"/>
              </a:ext>
            </a:extLst>
          </p:cNvPr>
          <p:cNvSpPr>
            <a:spLocks noGrp="1"/>
          </p:cNvSpPr>
          <p:nvPr>
            <p:ph type="title"/>
          </p:nvPr>
        </p:nvSpPr>
        <p:spPr/>
        <p:txBody>
          <a:bodyPr/>
          <a:lstStyle/>
          <a:p>
            <a:endParaRPr lang="en-GB"/>
          </a:p>
        </p:txBody>
      </p:sp>
      <p:sp>
        <p:nvSpPr>
          <p:cNvPr id="3" name="Vertical Text Placeholder 2">
            <a:extLst>
              <a:ext uri="{FF2B5EF4-FFF2-40B4-BE49-F238E27FC236}">
                <a16:creationId xmlns:a16="http://schemas.microsoft.com/office/drawing/2014/main" id="{9E1C103E-524F-A743-9233-093F22383F1E}"/>
              </a:ext>
            </a:extLst>
          </p:cNvPr>
          <p:cNvSpPr>
            <a:spLocks noGrp="1"/>
          </p:cNvSpPr>
          <p:nvPr>
            <p:ph type="body" orient="vert" idx="1"/>
          </p:nvPr>
        </p:nvSpPr>
        <p:spPr/>
        <p:txBody>
          <a:bodyPr/>
          <a:lstStyle/>
          <a:p>
            <a:endParaRPr lang="en-GB" dirty="0"/>
          </a:p>
        </p:txBody>
      </p:sp>
      <p:pic>
        <p:nvPicPr>
          <p:cNvPr id="5" name="Picture 4">
            <a:extLst>
              <a:ext uri="{FF2B5EF4-FFF2-40B4-BE49-F238E27FC236}">
                <a16:creationId xmlns:a16="http://schemas.microsoft.com/office/drawing/2014/main" id="{B44E6852-027D-A51D-1080-D31FE7DC9897}"/>
              </a:ext>
            </a:extLst>
          </p:cNvPr>
          <p:cNvPicPr>
            <a:picLocks noChangeAspect="1"/>
          </p:cNvPicPr>
          <p:nvPr/>
        </p:nvPicPr>
        <p:blipFill>
          <a:blip r:embed="rId3"/>
          <a:stretch>
            <a:fillRect/>
          </a:stretch>
        </p:blipFill>
        <p:spPr>
          <a:xfrm>
            <a:off x="544284" y="505392"/>
            <a:ext cx="11939454" cy="5671571"/>
          </a:xfrm>
          <a:prstGeom prst="rect">
            <a:avLst/>
          </a:prstGeom>
        </p:spPr>
      </p:pic>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31EE7BB7-3F3E-3497-74CF-03428F29E171}"/>
                  </a:ext>
                </a:extLst>
              </p14:cNvPr>
              <p14:cNvContentPartPr/>
              <p14:nvPr/>
            </p14:nvContentPartPr>
            <p14:xfrm>
              <a:off x="1375834" y="5477006"/>
              <a:ext cx="7425360" cy="297000"/>
            </p14:xfrm>
          </p:contentPart>
        </mc:Choice>
        <mc:Fallback xmlns="">
          <p:pic>
            <p:nvPicPr>
              <p:cNvPr id="6" name="Ink 5">
                <a:extLst>
                  <a:ext uri="{FF2B5EF4-FFF2-40B4-BE49-F238E27FC236}">
                    <a16:creationId xmlns:a16="http://schemas.microsoft.com/office/drawing/2014/main" id="{31EE7BB7-3F3E-3497-74CF-03428F29E171}"/>
                  </a:ext>
                </a:extLst>
              </p:cNvPr>
              <p:cNvPicPr/>
              <p:nvPr/>
            </p:nvPicPr>
            <p:blipFill>
              <a:blip r:embed="rId5"/>
              <a:stretch>
                <a:fillRect/>
              </a:stretch>
            </p:blipFill>
            <p:spPr>
              <a:xfrm>
                <a:off x="1321834" y="5369366"/>
                <a:ext cx="7533000" cy="5126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061C8D89-D8B8-20D8-0301-670CB8037DBC}"/>
                  </a:ext>
                </a:extLst>
              </p14:cNvPr>
              <p14:cNvContentPartPr/>
              <p14:nvPr/>
            </p14:nvContentPartPr>
            <p14:xfrm>
              <a:off x="1375834" y="5433086"/>
              <a:ext cx="7162200" cy="263520"/>
            </p14:xfrm>
          </p:contentPart>
        </mc:Choice>
        <mc:Fallback xmlns="">
          <p:pic>
            <p:nvPicPr>
              <p:cNvPr id="7" name="Ink 6">
                <a:extLst>
                  <a:ext uri="{FF2B5EF4-FFF2-40B4-BE49-F238E27FC236}">
                    <a16:creationId xmlns:a16="http://schemas.microsoft.com/office/drawing/2014/main" id="{061C8D89-D8B8-20D8-0301-670CB8037DBC}"/>
                  </a:ext>
                </a:extLst>
              </p:cNvPr>
              <p:cNvPicPr/>
              <p:nvPr/>
            </p:nvPicPr>
            <p:blipFill>
              <a:blip r:embed="rId7"/>
              <a:stretch>
                <a:fillRect/>
              </a:stretch>
            </p:blipFill>
            <p:spPr>
              <a:xfrm>
                <a:off x="1321834" y="5325086"/>
                <a:ext cx="7269840" cy="4791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C464BBFA-05FD-3485-D79B-6D25CFEA6F9B}"/>
                  </a:ext>
                </a:extLst>
              </p14:cNvPr>
              <p14:cNvContentPartPr/>
              <p14:nvPr/>
            </p14:nvContentPartPr>
            <p14:xfrm>
              <a:off x="6382714" y="4405646"/>
              <a:ext cx="2568600" cy="35640"/>
            </p14:xfrm>
          </p:contentPart>
        </mc:Choice>
        <mc:Fallback xmlns="">
          <p:pic>
            <p:nvPicPr>
              <p:cNvPr id="8" name="Ink 7">
                <a:extLst>
                  <a:ext uri="{FF2B5EF4-FFF2-40B4-BE49-F238E27FC236}">
                    <a16:creationId xmlns:a16="http://schemas.microsoft.com/office/drawing/2014/main" id="{C464BBFA-05FD-3485-D79B-6D25CFEA6F9B}"/>
                  </a:ext>
                </a:extLst>
              </p:cNvPr>
              <p:cNvPicPr/>
              <p:nvPr/>
            </p:nvPicPr>
            <p:blipFill>
              <a:blip r:embed="rId9"/>
              <a:stretch>
                <a:fillRect/>
              </a:stretch>
            </p:blipFill>
            <p:spPr>
              <a:xfrm>
                <a:off x="6329074" y="4298006"/>
                <a:ext cx="267624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43CB75B8-52AE-AF43-2069-2F5226EFA4B0}"/>
                  </a:ext>
                </a:extLst>
              </p14:cNvPr>
              <p14:cNvContentPartPr/>
              <p14:nvPr/>
            </p14:nvContentPartPr>
            <p14:xfrm>
              <a:off x="3161074" y="4658726"/>
              <a:ext cx="7538760" cy="183960"/>
            </p14:xfrm>
          </p:contentPart>
        </mc:Choice>
        <mc:Fallback xmlns="">
          <p:pic>
            <p:nvPicPr>
              <p:cNvPr id="9" name="Ink 8">
                <a:extLst>
                  <a:ext uri="{FF2B5EF4-FFF2-40B4-BE49-F238E27FC236}">
                    <a16:creationId xmlns:a16="http://schemas.microsoft.com/office/drawing/2014/main" id="{43CB75B8-52AE-AF43-2069-2F5226EFA4B0}"/>
                  </a:ext>
                </a:extLst>
              </p:cNvPr>
              <p:cNvPicPr/>
              <p:nvPr/>
            </p:nvPicPr>
            <p:blipFill>
              <a:blip r:embed="rId11"/>
              <a:stretch>
                <a:fillRect/>
              </a:stretch>
            </p:blipFill>
            <p:spPr>
              <a:xfrm>
                <a:off x="3107074" y="4551086"/>
                <a:ext cx="7646400" cy="399600"/>
              </a:xfrm>
              <a:prstGeom prst="rect">
                <a:avLst/>
              </a:prstGeom>
            </p:spPr>
          </p:pic>
        </mc:Fallback>
      </mc:AlternateContent>
    </p:spTree>
    <p:extLst>
      <p:ext uri="{BB962C8B-B14F-4D97-AF65-F5344CB8AC3E}">
        <p14:creationId xmlns:p14="http://schemas.microsoft.com/office/powerpoint/2010/main" val="10641566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3D7C9D-016D-323E-9814-4A6D7109203C}"/>
              </a:ext>
            </a:extLst>
          </p:cNvPr>
          <p:cNvSpPr>
            <a:spLocks noGrp="1"/>
          </p:cNvSpPr>
          <p:nvPr>
            <p:ph type="title"/>
          </p:nvPr>
        </p:nvSpPr>
        <p:spPr>
          <a:xfrm>
            <a:off x="589560" y="856180"/>
            <a:ext cx="4560584" cy="1128068"/>
          </a:xfrm>
        </p:spPr>
        <p:txBody>
          <a:bodyPr anchor="ctr">
            <a:normAutofit/>
          </a:bodyPr>
          <a:lstStyle/>
          <a:p>
            <a:r>
              <a:rPr lang="en-GB" sz="4000" dirty="0"/>
              <a:t>Is this OCD? </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D2E2F278-55AA-44B7-5CAA-E47427284C00}"/>
              </a:ext>
            </a:extLst>
          </p:cNvPr>
          <p:cNvSpPr>
            <a:spLocks noGrp="1"/>
          </p:cNvSpPr>
          <p:nvPr>
            <p:ph idx="1"/>
          </p:nvPr>
        </p:nvSpPr>
        <p:spPr>
          <a:xfrm>
            <a:off x="590719" y="2330505"/>
            <a:ext cx="4921807" cy="4154768"/>
          </a:xfrm>
        </p:spPr>
        <p:txBody>
          <a:bodyPr anchor="ctr">
            <a:normAutofit fontScale="92500"/>
          </a:bodyPr>
          <a:lstStyle/>
          <a:p>
            <a:r>
              <a:rPr lang="en-GB" dirty="0"/>
              <a:t>A teenager started to frequently wash and sanitise hands during COVID and continued to do so long after the lockdown was terminated.  Their hands were raw and cracked from their over use of detergents and sanitiser.  </a:t>
            </a:r>
          </a:p>
          <a:p>
            <a:endParaRPr lang="en-US" sz="2000" dirty="0"/>
          </a:p>
          <a:p>
            <a:r>
              <a:rPr lang="en-US" sz="2000" dirty="0"/>
              <a:t>Do you have enough information to determine whether this is a case of OCD based on the ICD-11?  If not, what kind of information do you need to decide?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washing their hands under a running water&#10;&#10;Description automatically generated">
            <a:extLst>
              <a:ext uri="{FF2B5EF4-FFF2-40B4-BE49-F238E27FC236}">
                <a16:creationId xmlns:a16="http://schemas.microsoft.com/office/drawing/2014/main" id="{3D5BA521-C8E8-2495-072F-49D04C2A812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366" r="23777" b="1"/>
          <a:stretch/>
        </p:blipFill>
        <p:spPr>
          <a:xfrm>
            <a:off x="5977788" y="799352"/>
            <a:ext cx="5425410" cy="5259296"/>
          </a:xfrm>
          <a:prstGeom prst="rect">
            <a:avLst/>
          </a:prstGeom>
        </p:spPr>
      </p:pic>
    </p:spTree>
    <p:extLst>
      <p:ext uri="{BB962C8B-B14F-4D97-AF65-F5344CB8AC3E}">
        <p14:creationId xmlns:p14="http://schemas.microsoft.com/office/powerpoint/2010/main" val="36508574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31598CC-E9D8-46F1-A31D-21527BFD6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DEA03-7789-0ADE-8F01-00BE2D690C64}"/>
              </a:ext>
            </a:extLst>
          </p:cNvPr>
          <p:cNvSpPr>
            <a:spLocks noGrp="1"/>
          </p:cNvSpPr>
          <p:nvPr>
            <p:ph type="title"/>
          </p:nvPr>
        </p:nvSpPr>
        <p:spPr>
          <a:xfrm>
            <a:off x="838201" y="365125"/>
            <a:ext cx="5393360" cy="1325563"/>
          </a:xfrm>
        </p:spPr>
        <p:txBody>
          <a:bodyPr>
            <a:normAutofit/>
          </a:bodyPr>
          <a:lstStyle/>
          <a:p>
            <a:r>
              <a:rPr lang="en-GB" sz="3700" b="1"/>
              <a:t>Cultural Variations in OCD</a:t>
            </a:r>
            <a:br>
              <a:rPr lang="en-GB" sz="3700"/>
            </a:br>
            <a:endParaRPr lang="en-GB" sz="3700"/>
          </a:p>
        </p:txBody>
      </p:sp>
      <p:sp>
        <p:nvSpPr>
          <p:cNvPr id="13" name="Freeform: Shape 12">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E535BB3-2513-9489-697C-EE3741375DE2}"/>
              </a:ext>
            </a:extLst>
          </p:cNvPr>
          <p:cNvSpPr>
            <a:spLocks noGrp="1"/>
          </p:cNvSpPr>
          <p:nvPr>
            <p:ph idx="1"/>
          </p:nvPr>
        </p:nvSpPr>
        <p:spPr>
          <a:xfrm>
            <a:off x="838200" y="1825625"/>
            <a:ext cx="5393361" cy="4351338"/>
          </a:xfrm>
        </p:spPr>
        <p:txBody>
          <a:bodyPr>
            <a:normAutofit/>
          </a:bodyPr>
          <a:lstStyle/>
          <a:p>
            <a:r>
              <a:rPr lang="en-GB" dirty="0"/>
              <a:t>Scrupulosity in religious contexts</a:t>
            </a:r>
          </a:p>
          <a:p>
            <a:r>
              <a:rPr lang="en-GB" dirty="0"/>
              <a:t>Somatic obsessions in collectivist cultures</a:t>
            </a:r>
          </a:p>
          <a:p>
            <a:r>
              <a:rPr lang="en-GB" dirty="0"/>
              <a:t>Contamination themes vary by cultural norms</a:t>
            </a:r>
            <a:br>
              <a:rPr lang="en-GB" dirty="0"/>
            </a:br>
            <a:r>
              <a:rPr lang="en-GB" i="1" dirty="0"/>
              <a:t>(IOCDF, 2024)</a:t>
            </a:r>
            <a:endParaRPr lang="en-GB" dirty="0"/>
          </a:p>
          <a:p>
            <a:endParaRPr lang="en-GB" dirty="0"/>
          </a:p>
        </p:txBody>
      </p:sp>
      <p:sp>
        <p:nvSpPr>
          <p:cNvPr id="15" name="Oval 14">
            <a:extLst>
              <a:ext uri="{FF2B5EF4-FFF2-40B4-BE49-F238E27FC236}">
                <a16:creationId xmlns:a16="http://schemas.microsoft.com/office/drawing/2014/main" id="{3B438362-1E1E-4C62-A99E-4134CB163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69C4537-8866-6C2A-A4D3-F0E05388B396}"/>
              </a:ext>
            </a:extLst>
          </p:cNvPr>
          <p:cNvPicPr>
            <a:picLocks noChangeAspect="1"/>
          </p:cNvPicPr>
          <p:nvPr/>
        </p:nvPicPr>
        <p:blipFill>
          <a:blip r:embed="rId3"/>
          <a:stretch>
            <a:fillRect/>
          </a:stretch>
        </p:blipFill>
        <p:spPr>
          <a:xfrm>
            <a:off x="8745968" y="1233776"/>
            <a:ext cx="2482114" cy="2233902"/>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17" name="Freeform: Shape 16">
            <a:extLst>
              <a:ext uri="{FF2B5EF4-FFF2-40B4-BE49-F238E27FC236}">
                <a16:creationId xmlns:a16="http://schemas.microsoft.com/office/drawing/2014/main" id="{6C077334-5571-4B83-A83E-4CCCFA7B5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2" y="0"/>
            <a:ext cx="2093996" cy="1402773"/>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2F61ABFD-DE05-41FD-A6B7-6D40196C15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8AAA86B-A4C9-AC96-C420-891744CCE9A5}"/>
              </a:ext>
            </a:extLst>
          </p:cNvPr>
          <p:cNvPicPr>
            <a:picLocks noChangeAspect="1"/>
          </p:cNvPicPr>
          <p:nvPr/>
        </p:nvPicPr>
        <p:blipFill>
          <a:blip r:embed="rId4"/>
          <a:stretch>
            <a:fillRect/>
          </a:stretch>
        </p:blipFill>
        <p:spPr>
          <a:xfrm>
            <a:off x="6911331" y="4969677"/>
            <a:ext cx="2066062" cy="1379096"/>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21" name="Freeform: Shape 20">
            <a:extLst>
              <a:ext uri="{FF2B5EF4-FFF2-40B4-BE49-F238E27FC236}">
                <a16:creationId xmlns:a16="http://schemas.microsoft.com/office/drawing/2014/main" id="{0F646DF8-223D-47DD-95B1-F2654229E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97791" y="402001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Box 4">
            <a:extLst>
              <a:ext uri="{FF2B5EF4-FFF2-40B4-BE49-F238E27FC236}">
                <a16:creationId xmlns:a16="http://schemas.microsoft.com/office/drawing/2014/main" id="{9C959C24-F28C-3C5F-62B5-3DD2A4191CD8}"/>
              </a:ext>
            </a:extLst>
          </p:cNvPr>
          <p:cNvSpPr txBox="1"/>
          <p:nvPr/>
        </p:nvSpPr>
        <p:spPr>
          <a:xfrm>
            <a:off x="8148050" y="6611778"/>
            <a:ext cx="5715000" cy="246221"/>
          </a:xfrm>
          <a:prstGeom prst="rect">
            <a:avLst/>
          </a:prstGeom>
          <a:noFill/>
        </p:spPr>
        <p:txBody>
          <a:bodyPr wrap="square" rtlCol="0">
            <a:spAutoFit/>
          </a:bodyPr>
          <a:lstStyle/>
          <a:p>
            <a:pPr>
              <a:spcAft>
                <a:spcPts val="600"/>
              </a:spcAft>
            </a:pPr>
            <a:r>
              <a:rPr lang="en-GB" sz="1000" dirty="0">
                <a:hlinkClick r:id="rId5"/>
              </a:rPr>
              <a:t>What Is Religious OCD? Facts &amp; Info About Religion-Based OCD</a:t>
            </a:r>
            <a:endParaRPr lang="en-GB" sz="1000" dirty="0"/>
          </a:p>
        </p:txBody>
      </p:sp>
    </p:spTree>
    <p:extLst>
      <p:ext uri="{BB962C8B-B14F-4D97-AF65-F5344CB8AC3E}">
        <p14:creationId xmlns:p14="http://schemas.microsoft.com/office/powerpoint/2010/main" val="39941517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OCD and How Can You Treat It? Here's What Experts Say - Clear Mind  Treatment | Comprehensive Mental Healthcare">
            <a:extLst>
              <a:ext uri="{FF2B5EF4-FFF2-40B4-BE49-F238E27FC236}">
                <a16:creationId xmlns:a16="http://schemas.microsoft.com/office/drawing/2014/main" id="{525FBA56-5E73-CBF2-F6D5-1F470A417B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4765" y="0"/>
            <a:ext cx="10693768" cy="513802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3776C4D-86DC-2562-AD84-E10E0185F858}"/>
              </a:ext>
            </a:extLst>
          </p:cNvPr>
          <p:cNvSpPr txBox="1"/>
          <p:nvPr/>
        </p:nvSpPr>
        <p:spPr>
          <a:xfrm>
            <a:off x="643467" y="4680821"/>
            <a:ext cx="11954107" cy="1938992"/>
          </a:xfrm>
          <a:prstGeom prst="rect">
            <a:avLst/>
          </a:prstGeom>
          <a:noFill/>
        </p:spPr>
        <p:txBody>
          <a:bodyPr wrap="square" rtlCol="0">
            <a:spAutoFit/>
          </a:bodyPr>
          <a:lstStyle/>
          <a:p>
            <a:r>
              <a:rPr lang="en-GB" sz="4000" dirty="0"/>
              <a:t>Are these types universal or cultural specific?</a:t>
            </a:r>
          </a:p>
          <a:p>
            <a:r>
              <a:rPr lang="en-GB" sz="4000" dirty="0"/>
              <a:t>Also refer to </a:t>
            </a:r>
            <a:r>
              <a:rPr lang="en-GB" sz="4000" dirty="0">
                <a:hlinkClick r:id="rId4"/>
              </a:rPr>
              <a:t>About International OCD Foundation | All There Is To Know About OCD (iocdf.org)</a:t>
            </a:r>
            <a:r>
              <a:rPr lang="en-GB" sz="4000" dirty="0"/>
              <a:t> </a:t>
            </a:r>
          </a:p>
        </p:txBody>
      </p:sp>
    </p:spTree>
    <p:extLst>
      <p:ext uri="{BB962C8B-B14F-4D97-AF65-F5344CB8AC3E}">
        <p14:creationId xmlns:p14="http://schemas.microsoft.com/office/powerpoint/2010/main" val="41587258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E7D90E6-8847-C4AD-18C7-6940A89238A4}"/>
              </a:ext>
            </a:extLst>
          </p:cNvPr>
          <p:cNvGraphicFramePr/>
          <p:nvPr>
            <p:extLst>
              <p:ext uri="{D42A27DB-BD31-4B8C-83A1-F6EECF244321}">
                <p14:modId xmlns:p14="http://schemas.microsoft.com/office/powerpoint/2010/main" val="2538400454"/>
              </p:ext>
            </p:extLst>
          </p:nvPr>
        </p:nvGraphicFramePr>
        <p:xfrm>
          <a:off x="480384" y="859846"/>
          <a:ext cx="11711616" cy="365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Content Placeholder 3">
            <a:extLst>
              <a:ext uri="{FF2B5EF4-FFF2-40B4-BE49-F238E27FC236}">
                <a16:creationId xmlns:a16="http://schemas.microsoft.com/office/drawing/2014/main" id="{A51C0276-F157-07BC-668E-113F2D309E3A}"/>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77608" y="4454793"/>
            <a:ext cx="3895430" cy="197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1E33776D-4131-D70E-CCAE-DE69DE5375E2}"/>
              </a:ext>
            </a:extLst>
          </p:cNvPr>
          <p:cNvSpPr txBox="1"/>
          <p:nvPr/>
        </p:nvSpPr>
        <p:spPr>
          <a:xfrm>
            <a:off x="856344" y="318512"/>
            <a:ext cx="10609942" cy="523220"/>
          </a:xfrm>
          <a:prstGeom prst="rect">
            <a:avLst/>
          </a:prstGeom>
          <a:noFill/>
        </p:spPr>
        <p:txBody>
          <a:bodyPr wrap="square" rtlCol="0">
            <a:spAutoFit/>
          </a:bodyPr>
          <a:lstStyle/>
          <a:p>
            <a:r>
              <a:rPr lang="en-GB" sz="2800" dirty="0"/>
              <a:t>Explanations of OCD</a:t>
            </a:r>
          </a:p>
        </p:txBody>
      </p:sp>
      <p:pic>
        <p:nvPicPr>
          <p:cNvPr id="7" name="Picture 6" descr="A person and child looking at a cake&#10;&#10;Description automatically generated">
            <a:extLst>
              <a:ext uri="{FF2B5EF4-FFF2-40B4-BE49-F238E27FC236}">
                <a16:creationId xmlns:a16="http://schemas.microsoft.com/office/drawing/2014/main" id="{5AAA7CC2-DC3C-8A23-00D8-8B757F26982C}"/>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043245" y="4516358"/>
            <a:ext cx="3962400" cy="2138045"/>
          </a:xfrm>
          <a:prstGeom prst="rect">
            <a:avLst/>
          </a:prstGeom>
        </p:spPr>
      </p:pic>
      <p:sp>
        <p:nvSpPr>
          <p:cNvPr id="8" name="TextBox 7">
            <a:extLst>
              <a:ext uri="{FF2B5EF4-FFF2-40B4-BE49-F238E27FC236}">
                <a16:creationId xmlns:a16="http://schemas.microsoft.com/office/drawing/2014/main" id="{1DBA6F7A-201E-CBF3-3C5C-1F83C7CD7234}"/>
              </a:ext>
            </a:extLst>
          </p:cNvPr>
          <p:cNvSpPr txBox="1"/>
          <p:nvPr/>
        </p:nvSpPr>
        <p:spPr>
          <a:xfrm>
            <a:off x="9395910" y="6887534"/>
            <a:ext cx="2796090" cy="369332"/>
          </a:xfrm>
          <a:prstGeom prst="rect">
            <a:avLst/>
          </a:prstGeom>
          <a:noFill/>
        </p:spPr>
        <p:txBody>
          <a:bodyPr wrap="square" rtlCol="0">
            <a:spAutoFit/>
          </a:bodyPr>
          <a:lstStyle/>
          <a:p>
            <a:r>
              <a:rPr lang="en-GB" sz="900">
                <a:hlinkClick r:id="rId10" tooltip="https://www.film-rezensionen.de/2016/03/like-father-like-son/"/>
              </a:rPr>
              <a:t>This Photo</a:t>
            </a:r>
            <a:r>
              <a:rPr lang="en-GB" sz="900"/>
              <a:t> by Unknown Author is licensed under </a:t>
            </a:r>
            <a:r>
              <a:rPr lang="en-GB" sz="900">
                <a:hlinkClick r:id="rId11" tooltip="https://creativecommons.org/licenses/by-nc-sa/3.0/"/>
              </a:rPr>
              <a:t>CC BY-SA-NC</a:t>
            </a:r>
            <a:endParaRPr lang="en-GB" sz="900"/>
          </a:p>
        </p:txBody>
      </p:sp>
    </p:spTree>
    <p:extLst>
      <p:ext uri="{BB962C8B-B14F-4D97-AF65-F5344CB8AC3E}">
        <p14:creationId xmlns:p14="http://schemas.microsoft.com/office/powerpoint/2010/main" val="1108997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5C6148-67DA-412A-A224-B8E80D6B8F34}"/>
              </a:ext>
            </a:extLst>
          </p:cNvPr>
          <p:cNvSpPr>
            <a:spLocks noGrp="1"/>
          </p:cNvSpPr>
          <p:nvPr>
            <p:ph type="title"/>
          </p:nvPr>
        </p:nvSpPr>
        <p:spPr>
          <a:xfrm>
            <a:off x="178676" y="568325"/>
            <a:ext cx="3179379" cy="3158849"/>
          </a:xfrm>
        </p:spPr>
        <p:txBody>
          <a:bodyPr>
            <a:normAutofit/>
          </a:bodyPr>
          <a:lstStyle/>
          <a:p>
            <a:pPr algn="ctr"/>
            <a:r>
              <a:rPr lang="en-GB" b="1" dirty="0">
                <a:latin typeface="+mn-lt"/>
              </a:rPr>
              <a:t>Biological explanations</a:t>
            </a:r>
          </a:p>
        </p:txBody>
      </p:sp>
      <p:graphicFrame>
        <p:nvGraphicFramePr>
          <p:cNvPr id="7" name="Content Placeholder 4">
            <a:extLst>
              <a:ext uri="{FF2B5EF4-FFF2-40B4-BE49-F238E27FC236}">
                <a16:creationId xmlns:a16="http://schemas.microsoft.com/office/drawing/2014/main" id="{BD5B0FDD-2CE9-4AE1-A801-F9BFE8924B54}"/>
              </a:ext>
            </a:extLst>
          </p:cNvPr>
          <p:cNvGraphicFramePr>
            <a:graphicFrameLocks noGrp="1"/>
          </p:cNvGraphicFramePr>
          <p:nvPr>
            <p:ph idx="1"/>
            <p:extLst>
              <p:ext uri="{D42A27DB-BD31-4B8C-83A1-F6EECF244321}">
                <p14:modId xmlns:p14="http://schemas.microsoft.com/office/powerpoint/2010/main" val="137629074"/>
              </p:ext>
            </p:extLst>
          </p:nvPr>
        </p:nvGraphicFramePr>
        <p:xfrm>
          <a:off x="3794234" y="568325"/>
          <a:ext cx="7383517"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Content Placeholder 5">
            <a:extLst>
              <a:ext uri="{FF2B5EF4-FFF2-40B4-BE49-F238E27FC236}">
                <a16:creationId xmlns:a16="http://schemas.microsoft.com/office/drawing/2014/main" id="{9733B1D4-2F78-29CB-6A73-2AEB188C311A}"/>
              </a:ext>
            </a:extLst>
          </p:cNvPr>
          <p:cNvPicPr>
            <a:picLocks noChangeAspect="1"/>
          </p:cNvPicPr>
          <p:nvPr/>
        </p:nvPicPr>
        <p:blipFill>
          <a:blip r:embed="rId8"/>
          <a:stretch>
            <a:fillRect/>
          </a:stretch>
        </p:blipFill>
        <p:spPr>
          <a:xfrm>
            <a:off x="178676" y="3159665"/>
            <a:ext cx="3574254" cy="3064923"/>
          </a:xfrm>
          <a:prstGeom prst="rect">
            <a:avLst/>
          </a:prstGeom>
        </p:spPr>
      </p:pic>
    </p:spTree>
    <p:extLst>
      <p:ext uri="{BB962C8B-B14F-4D97-AF65-F5344CB8AC3E}">
        <p14:creationId xmlns:p14="http://schemas.microsoft.com/office/powerpoint/2010/main" val="3805108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E8705-D382-4BF7-B42C-D90270C4FE18}"/>
              </a:ext>
            </a:extLst>
          </p:cNvPr>
          <p:cNvSpPr>
            <a:spLocks noGrp="1"/>
          </p:cNvSpPr>
          <p:nvPr>
            <p:ph type="title"/>
          </p:nvPr>
        </p:nvSpPr>
        <p:spPr>
          <a:xfrm>
            <a:off x="686834" y="1153572"/>
            <a:ext cx="3200400" cy="4461163"/>
          </a:xfrm>
        </p:spPr>
        <p:txBody>
          <a:bodyPr>
            <a:normAutofit/>
          </a:bodyPr>
          <a:lstStyle/>
          <a:p>
            <a:r>
              <a:rPr lang="en-GB" dirty="0">
                <a:solidFill>
                  <a:srgbClr val="FFFFFF"/>
                </a:solidFill>
                <a:latin typeface="+mn-lt"/>
              </a:rPr>
              <a:t>Weaknesses</a:t>
            </a:r>
          </a:p>
        </p:txBody>
      </p:sp>
      <p:graphicFrame>
        <p:nvGraphicFramePr>
          <p:cNvPr id="4" name="Diagram 3">
            <a:extLst>
              <a:ext uri="{FF2B5EF4-FFF2-40B4-BE49-F238E27FC236}">
                <a16:creationId xmlns:a16="http://schemas.microsoft.com/office/drawing/2014/main" id="{450AD11A-308D-BB72-FFEA-E8402565C154}"/>
              </a:ext>
            </a:extLst>
          </p:cNvPr>
          <p:cNvGraphicFramePr/>
          <p:nvPr>
            <p:extLst>
              <p:ext uri="{D42A27DB-BD31-4B8C-83A1-F6EECF244321}">
                <p14:modId xmlns:p14="http://schemas.microsoft.com/office/powerpoint/2010/main" val="3823328919"/>
              </p:ext>
            </p:extLst>
          </p:nvPr>
        </p:nvGraphicFramePr>
        <p:xfrm>
          <a:off x="150067" y="39060"/>
          <a:ext cx="11512412" cy="5665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B9079FD-DF93-0E89-C953-10DB605A76E1}"/>
              </a:ext>
            </a:extLst>
          </p:cNvPr>
          <p:cNvSpPr txBox="1"/>
          <p:nvPr/>
        </p:nvSpPr>
        <p:spPr>
          <a:xfrm>
            <a:off x="192569" y="5181914"/>
            <a:ext cx="7721888" cy="1384995"/>
          </a:xfrm>
          <a:prstGeom prst="rect">
            <a:avLst/>
          </a:prstGeom>
          <a:solidFill>
            <a:schemeClr val="bg1"/>
          </a:solidFill>
        </p:spPr>
        <p:txBody>
          <a:bodyPr wrap="square" rtlCol="0">
            <a:spAutoFit/>
          </a:bodyPr>
          <a:lstStyle/>
          <a:p>
            <a:r>
              <a:rPr lang="en-GB" sz="2800" b="1" dirty="0">
                <a:solidFill>
                  <a:schemeClr val="accent6">
                    <a:lumMod val="75000"/>
                  </a:schemeClr>
                </a:solidFill>
              </a:rPr>
              <a:t>Symptoms can return shortly after medications stop (Stanford Medicine, n.d.). Reducing symptoms not addressing the root/cause? </a:t>
            </a:r>
          </a:p>
        </p:txBody>
      </p:sp>
    </p:spTree>
    <p:extLst>
      <p:ext uri="{BB962C8B-B14F-4D97-AF65-F5344CB8AC3E}">
        <p14:creationId xmlns:p14="http://schemas.microsoft.com/office/powerpoint/2010/main" val="13183598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C4F222D-8130-446E-9D44-3577E73B787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0853" y="0"/>
            <a:ext cx="7654857" cy="5741143"/>
          </a:xfrm>
          <a:prstGeom prst="rect">
            <a:avLst/>
          </a:prstGeom>
        </p:spPr>
      </p:pic>
      <p:sp>
        <p:nvSpPr>
          <p:cNvPr id="6" name="TextBox 5">
            <a:extLst>
              <a:ext uri="{FF2B5EF4-FFF2-40B4-BE49-F238E27FC236}">
                <a16:creationId xmlns:a16="http://schemas.microsoft.com/office/drawing/2014/main" id="{A8F241F1-1670-C889-2A33-EA9C5400DB65}"/>
              </a:ext>
            </a:extLst>
          </p:cNvPr>
          <p:cNvSpPr txBox="1"/>
          <p:nvPr/>
        </p:nvSpPr>
        <p:spPr>
          <a:xfrm>
            <a:off x="288130" y="5657671"/>
            <a:ext cx="11615738" cy="1200329"/>
          </a:xfrm>
          <a:prstGeom prst="rect">
            <a:avLst/>
          </a:prstGeom>
          <a:noFill/>
        </p:spPr>
        <p:txBody>
          <a:bodyPr wrap="square">
            <a:spAutoFit/>
          </a:bodyPr>
          <a:lstStyle/>
          <a:p>
            <a:r>
              <a:rPr lang="en-GB" b="0" i="0" dirty="0">
                <a:solidFill>
                  <a:srgbClr val="333333"/>
                </a:solidFill>
                <a:effectLst/>
                <a:highlight>
                  <a:srgbClr val="FFFFFF"/>
                </a:highlight>
                <a:latin typeface="Arial" panose="020B0604020202020204" pitchFamily="34" charset="0"/>
              </a:rPr>
              <a:t>Baxter, L. R., Schwartz, J. M., Bergman, K. S., </a:t>
            </a:r>
            <a:r>
              <a:rPr lang="en-GB" b="0" i="0" dirty="0" err="1">
                <a:solidFill>
                  <a:srgbClr val="333333"/>
                </a:solidFill>
                <a:effectLst/>
                <a:highlight>
                  <a:srgbClr val="FFFFFF"/>
                </a:highlight>
                <a:latin typeface="Arial" panose="020B0604020202020204" pitchFamily="34" charset="0"/>
              </a:rPr>
              <a:t>Szuba</a:t>
            </a:r>
            <a:r>
              <a:rPr lang="en-GB" b="0" i="0" dirty="0">
                <a:solidFill>
                  <a:srgbClr val="333333"/>
                </a:solidFill>
                <a:effectLst/>
                <a:highlight>
                  <a:srgbClr val="FFFFFF"/>
                </a:highlight>
                <a:latin typeface="Arial" panose="020B0604020202020204" pitchFamily="34" charset="0"/>
              </a:rPr>
              <a:t>, M. P., </a:t>
            </a:r>
            <a:r>
              <a:rPr lang="en-GB" b="0" i="0" dirty="0" err="1">
                <a:solidFill>
                  <a:srgbClr val="333333"/>
                </a:solidFill>
                <a:effectLst/>
                <a:highlight>
                  <a:srgbClr val="FFFFFF"/>
                </a:highlight>
                <a:latin typeface="Arial" panose="020B0604020202020204" pitchFamily="34" charset="0"/>
              </a:rPr>
              <a:t>Guze</a:t>
            </a:r>
            <a:r>
              <a:rPr lang="en-GB" b="0" i="0" dirty="0">
                <a:solidFill>
                  <a:srgbClr val="333333"/>
                </a:solidFill>
                <a:effectLst/>
                <a:highlight>
                  <a:srgbClr val="FFFFFF"/>
                </a:highlight>
                <a:latin typeface="Arial" panose="020B0604020202020204" pitchFamily="34" charset="0"/>
              </a:rPr>
              <a:t>, B. H., </a:t>
            </a:r>
            <a:r>
              <a:rPr lang="en-GB" b="0" i="0" dirty="0" err="1">
                <a:solidFill>
                  <a:srgbClr val="333333"/>
                </a:solidFill>
                <a:effectLst/>
                <a:highlight>
                  <a:srgbClr val="FFFFFF"/>
                </a:highlight>
                <a:latin typeface="Arial" panose="020B0604020202020204" pitchFamily="34" charset="0"/>
              </a:rPr>
              <a:t>Mazziotta</a:t>
            </a:r>
            <a:r>
              <a:rPr lang="en-GB" b="0" i="0" dirty="0">
                <a:solidFill>
                  <a:srgbClr val="333333"/>
                </a:solidFill>
                <a:effectLst/>
                <a:highlight>
                  <a:srgbClr val="FFFFFF"/>
                </a:highlight>
                <a:latin typeface="Arial" panose="020B0604020202020204" pitchFamily="34" charset="0"/>
              </a:rPr>
              <a:t>, J. C., </a:t>
            </a:r>
            <a:r>
              <a:rPr lang="en-GB" b="0" i="0" dirty="0" err="1">
                <a:solidFill>
                  <a:srgbClr val="333333"/>
                </a:solidFill>
                <a:effectLst/>
                <a:highlight>
                  <a:srgbClr val="FFFFFF"/>
                </a:highlight>
                <a:latin typeface="Arial" panose="020B0604020202020204" pitchFamily="34" charset="0"/>
              </a:rPr>
              <a:t>Alazraki</a:t>
            </a:r>
            <a:r>
              <a:rPr lang="en-GB" b="0" i="0" dirty="0">
                <a:solidFill>
                  <a:srgbClr val="333333"/>
                </a:solidFill>
                <a:effectLst/>
                <a:highlight>
                  <a:srgbClr val="FFFFFF"/>
                </a:highlight>
                <a:latin typeface="Arial" panose="020B0604020202020204" pitchFamily="34" charset="0"/>
              </a:rPr>
              <a:t>, A., Selin, C. E., </a:t>
            </a:r>
            <a:r>
              <a:rPr lang="en-GB" b="0" i="0" dirty="0" err="1">
                <a:solidFill>
                  <a:srgbClr val="333333"/>
                </a:solidFill>
                <a:effectLst/>
                <a:highlight>
                  <a:srgbClr val="FFFFFF"/>
                </a:highlight>
                <a:latin typeface="Arial" panose="020B0604020202020204" pitchFamily="34" charset="0"/>
              </a:rPr>
              <a:t>Ferng</a:t>
            </a:r>
            <a:r>
              <a:rPr lang="en-GB" b="0" i="0" dirty="0">
                <a:solidFill>
                  <a:srgbClr val="333333"/>
                </a:solidFill>
                <a:effectLst/>
                <a:highlight>
                  <a:srgbClr val="FFFFFF"/>
                </a:highlight>
                <a:latin typeface="Arial" panose="020B0604020202020204" pitchFamily="34" charset="0"/>
              </a:rPr>
              <a:t>, H.-K., Munford, P., &amp; Phelps, M. E. (1992). Caudate glucose metabolic rate changes with both drug and </a:t>
            </a:r>
            <a:r>
              <a:rPr lang="en-GB" b="0" i="0" dirty="0" err="1">
                <a:solidFill>
                  <a:srgbClr val="333333"/>
                </a:solidFill>
                <a:effectLst/>
                <a:highlight>
                  <a:srgbClr val="FFFFFF"/>
                </a:highlight>
                <a:latin typeface="Arial" panose="020B0604020202020204" pitchFamily="34" charset="0"/>
              </a:rPr>
              <a:t>behavior</a:t>
            </a:r>
            <a:r>
              <a:rPr lang="en-GB" b="0" i="0" dirty="0">
                <a:solidFill>
                  <a:srgbClr val="333333"/>
                </a:solidFill>
                <a:effectLst/>
                <a:highlight>
                  <a:srgbClr val="FFFFFF"/>
                </a:highlight>
                <a:latin typeface="Arial" panose="020B0604020202020204" pitchFamily="34" charset="0"/>
              </a:rPr>
              <a:t> therapy for obsessive-compulsive disorder. </a:t>
            </a:r>
            <a:r>
              <a:rPr lang="en-GB" b="0" i="1" dirty="0">
                <a:solidFill>
                  <a:srgbClr val="333333"/>
                </a:solidFill>
                <a:effectLst/>
                <a:highlight>
                  <a:srgbClr val="FFFFFF"/>
                </a:highlight>
                <a:latin typeface="Arial" panose="020B0604020202020204" pitchFamily="34" charset="0"/>
              </a:rPr>
              <a:t>Archives of General Psychiatry, 49</a:t>
            </a:r>
            <a:r>
              <a:rPr lang="en-GB" b="0" i="0" dirty="0">
                <a:solidFill>
                  <a:srgbClr val="333333"/>
                </a:solidFill>
                <a:effectLst/>
                <a:highlight>
                  <a:srgbClr val="FFFFFF"/>
                </a:highlight>
                <a:latin typeface="Arial" panose="020B0604020202020204" pitchFamily="34" charset="0"/>
              </a:rPr>
              <a:t>(9), 681–689. </a:t>
            </a:r>
            <a:r>
              <a:rPr lang="en-GB" b="0" i="0" u="none" strike="noStrike" dirty="0">
                <a:solidFill>
                  <a:srgbClr val="2C72B7"/>
                </a:solidFill>
                <a:effectLst/>
                <a:highlight>
                  <a:srgbClr val="FFFFFF"/>
                </a:highlight>
                <a:latin typeface="Arial" panose="020B0604020202020204" pitchFamily="34" charset="0"/>
                <a:hlinkClick r:id="rId4"/>
              </a:rPr>
              <a:t>https://doi.org/10.1001/archpsyc.1992.01820090009002</a:t>
            </a:r>
            <a:endParaRPr lang="en-GB" dirty="0"/>
          </a:p>
        </p:txBody>
      </p:sp>
      <p:sp>
        <p:nvSpPr>
          <p:cNvPr id="7" name="TextBox 6">
            <a:extLst>
              <a:ext uri="{FF2B5EF4-FFF2-40B4-BE49-F238E27FC236}">
                <a16:creationId xmlns:a16="http://schemas.microsoft.com/office/drawing/2014/main" id="{77BA32C1-6A7D-C83B-F941-260032880C3D}"/>
              </a:ext>
            </a:extLst>
          </p:cNvPr>
          <p:cNvSpPr txBox="1"/>
          <p:nvPr/>
        </p:nvSpPr>
        <p:spPr>
          <a:xfrm>
            <a:off x="8513377" y="669073"/>
            <a:ext cx="3272824" cy="4247317"/>
          </a:xfrm>
          <a:prstGeom prst="rect">
            <a:avLst/>
          </a:prstGeom>
          <a:noFill/>
        </p:spPr>
        <p:txBody>
          <a:bodyPr wrap="square" rtlCol="0">
            <a:spAutoFit/>
          </a:bodyPr>
          <a:lstStyle/>
          <a:p>
            <a:r>
              <a:rPr lang="en-GB" dirty="0"/>
              <a:t>Comparison between the activation patterns in a control’s brain scan compared to that of a patient with OCD.</a:t>
            </a:r>
          </a:p>
          <a:p>
            <a:endParaRPr lang="en-GB" dirty="0"/>
          </a:p>
          <a:p>
            <a:r>
              <a:rPr lang="en-GB" dirty="0"/>
              <a:t>Baxter et </a:t>
            </a:r>
            <a:r>
              <a:rPr lang="en-GB" dirty="0" err="1"/>
              <a:t>al’s</a:t>
            </a:r>
            <a:r>
              <a:rPr lang="en-GB" dirty="0"/>
              <a:t> often cited study (1992) shows that the activation pattens in the brain can change following treatments by either medication or therapy.  </a:t>
            </a:r>
          </a:p>
          <a:p>
            <a:endParaRPr lang="en-GB" dirty="0"/>
          </a:p>
          <a:p>
            <a:r>
              <a:rPr lang="en-GB" dirty="0"/>
              <a:t>What are the advances we have made since the early 90s?   </a:t>
            </a:r>
          </a:p>
          <a:p>
            <a:endParaRPr lang="en-GB" dirty="0"/>
          </a:p>
          <a:p>
            <a:r>
              <a:rPr lang="en-GB" dirty="0"/>
              <a:t> </a:t>
            </a:r>
          </a:p>
        </p:txBody>
      </p:sp>
    </p:spTree>
    <p:extLst>
      <p:ext uri="{BB962C8B-B14F-4D97-AF65-F5344CB8AC3E}">
        <p14:creationId xmlns:p14="http://schemas.microsoft.com/office/powerpoint/2010/main" val="8822799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662237-4C32-D6A1-7AC6-F37CE38981A9}"/>
              </a:ext>
            </a:extLst>
          </p:cNvPr>
          <p:cNvSpPr>
            <a:spLocks noGrp="1"/>
          </p:cNvSpPr>
          <p:nvPr>
            <p:ph idx="1"/>
          </p:nvPr>
        </p:nvSpPr>
        <p:spPr>
          <a:xfrm>
            <a:off x="736600" y="628118"/>
            <a:ext cx="10515600" cy="5685595"/>
          </a:xfrm>
        </p:spPr>
        <p:txBody>
          <a:bodyPr>
            <a:normAutofit fontScale="62500" lnSpcReduction="20000"/>
          </a:bodyPr>
          <a:lstStyle/>
          <a:p>
            <a:pPr marL="0" indent="0">
              <a:buNone/>
            </a:pPr>
            <a:r>
              <a:rPr lang="en-GB" sz="5700" b="1" dirty="0">
                <a:latin typeface="Calibri" panose="020F0502020204030204" pitchFamily="34" charset="0"/>
                <a:ea typeface="Calibri" panose="020F0502020204030204" pitchFamily="34" charset="0"/>
                <a:cs typeface="Arial" panose="020B0604020202020204" pitchFamily="34" charset="0"/>
              </a:rPr>
              <a:t>Is the biological explanation the most convincing for individuals with OCD? </a:t>
            </a:r>
          </a:p>
          <a:p>
            <a:pPr marL="0" indent="0">
              <a:buNone/>
            </a:pPr>
            <a:endParaRPr lang="en-GB" sz="3600" dirty="0">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4200" dirty="0"/>
              <a:t>Download the Evidence for different explanations for OCD worksheet.</a:t>
            </a:r>
          </a:p>
          <a:p>
            <a:pPr marL="0" indent="0">
              <a:buNone/>
            </a:pPr>
            <a:endParaRPr lang="en-GB" sz="3800" dirty="0">
              <a:latin typeface="Calibri" panose="020F0502020204030204" pitchFamily="34" charset="0"/>
              <a:ea typeface="Calibri" panose="020F0502020204030204" pitchFamily="34" charset="0"/>
              <a:cs typeface="Arial" panose="020B0604020202020204" pitchFamily="34" charset="0"/>
            </a:endParaRP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Read through and complete the following short summary of different studies on OCD.   </a:t>
            </a: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Work in pairs to determine the main explanations of OCD in the summary. Decide who will take a supporting position and the other the against position.   </a:t>
            </a: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Don’t forget to watch for the ‘age’ of the studies cited in the worksheet.  Are they recent enough? </a:t>
            </a: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Using the information from the studies provided, discuss whether biological explanation is the most convincing position for OCD. </a:t>
            </a: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After the discussion, make your decision on this statement as a group.   </a:t>
            </a:r>
          </a:p>
          <a:p>
            <a:pPr marL="0" indent="0">
              <a:buNone/>
            </a:pPr>
            <a:endParaRPr lang="en-GB" dirty="0"/>
          </a:p>
        </p:txBody>
      </p:sp>
    </p:spTree>
    <p:extLst>
      <p:ext uri="{BB962C8B-B14F-4D97-AF65-F5344CB8AC3E}">
        <p14:creationId xmlns:p14="http://schemas.microsoft.com/office/powerpoint/2010/main" val="9189571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3C2EDBE5-325C-8541-0AFE-0A38F10A6E64}"/>
              </a:ext>
            </a:extLst>
          </p:cNvPr>
          <p:cNvSpPr>
            <a:spLocks noGrp="1"/>
          </p:cNvSpPr>
          <p:nvPr>
            <p:ph type="title"/>
          </p:nvPr>
        </p:nvSpPr>
        <p:spPr>
          <a:xfrm>
            <a:off x="838200" y="365125"/>
            <a:ext cx="10515599" cy="1325563"/>
          </a:xfrm>
        </p:spPr>
        <p:txBody>
          <a:bodyPr>
            <a:normAutofit/>
          </a:bodyPr>
          <a:lstStyle/>
          <a:p>
            <a:r>
              <a:rPr lang="en-GB" b="1" dirty="0"/>
              <a:t>Strengths &amp; Weaknesses of Biological Models</a:t>
            </a:r>
            <a:br>
              <a:rPr lang="en-GB" dirty="0"/>
            </a:br>
            <a:endParaRPr lang="en-GB" dirty="0"/>
          </a:p>
        </p:txBody>
      </p:sp>
      <p:sp>
        <p:nvSpPr>
          <p:cNvPr id="3" name="Content Placeholder 2">
            <a:extLst>
              <a:ext uri="{FF2B5EF4-FFF2-40B4-BE49-F238E27FC236}">
                <a16:creationId xmlns:a16="http://schemas.microsoft.com/office/drawing/2014/main" id="{AFFFA56E-CF16-170D-403C-607E6A6F65A0}"/>
              </a:ext>
            </a:extLst>
          </p:cNvPr>
          <p:cNvSpPr>
            <a:spLocks noGrp="1"/>
          </p:cNvSpPr>
          <p:nvPr>
            <p:ph idx="1"/>
          </p:nvPr>
        </p:nvSpPr>
        <p:spPr>
          <a:xfrm>
            <a:off x="838200" y="1825625"/>
            <a:ext cx="5393361" cy="4351338"/>
          </a:xfrm>
        </p:spPr>
        <p:txBody>
          <a:bodyPr>
            <a:normAutofit/>
          </a:bodyPr>
          <a:lstStyle/>
          <a:p>
            <a:pPr marL="0" indent="0" fontAlgn="base">
              <a:buNone/>
            </a:pPr>
            <a:r>
              <a:rPr lang="en-GB" sz="2400" b="1" dirty="0"/>
              <a:t>Strengths:</a:t>
            </a:r>
          </a:p>
          <a:p>
            <a:r>
              <a:rPr lang="en-GB" sz="2400" dirty="0"/>
              <a:t>Strong neuroimaging evidence</a:t>
            </a:r>
          </a:p>
          <a:p>
            <a:r>
              <a:rPr lang="en-GB" sz="2400" dirty="0"/>
              <a:t>Effective pharmacological treatments</a:t>
            </a:r>
          </a:p>
          <a:p>
            <a:pPr marL="0" indent="0" fontAlgn="base">
              <a:buNone/>
            </a:pPr>
            <a:endParaRPr lang="en-GB" sz="2400" b="1" dirty="0"/>
          </a:p>
          <a:p>
            <a:pPr marL="0" indent="0" fontAlgn="base">
              <a:buNone/>
            </a:pPr>
            <a:r>
              <a:rPr lang="en-GB" sz="2400" b="1" dirty="0"/>
              <a:t>Weaknesses:</a:t>
            </a:r>
          </a:p>
          <a:p>
            <a:r>
              <a:rPr lang="en-GB" sz="2400" dirty="0"/>
              <a:t>Symptoms often return after medication</a:t>
            </a:r>
          </a:p>
          <a:p>
            <a:r>
              <a:rPr lang="en-GB" sz="2400" dirty="0"/>
              <a:t>Not all patients respond</a:t>
            </a:r>
          </a:p>
          <a:p>
            <a:r>
              <a:rPr lang="en-GB" sz="2400" dirty="0"/>
              <a:t>Correlation ≠ cause</a:t>
            </a:r>
            <a:br>
              <a:rPr lang="en-GB" sz="2400" dirty="0"/>
            </a:br>
            <a:endParaRPr lang="en-GB" sz="2400" dirty="0"/>
          </a:p>
        </p:txBody>
      </p:sp>
      <p:sp>
        <p:nvSpPr>
          <p:cNvPr id="13" name="Oval 1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C0282D8-1F7B-B9FC-672F-524897578142}"/>
              </a:ext>
            </a:extLst>
          </p:cNvPr>
          <p:cNvPicPr>
            <a:picLocks noChangeAspect="1"/>
          </p:cNvPicPr>
          <p:nvPr/>
        </p:nvPicPr>
        <p:blipFill>
          <a:blip r:embed="rId3"/>
          <a:stretch>
            <a:fillRect/>
          </a:stretch>
        </p:blipFill>
        <p:spPr>
          <a:xfrm>
            <a:off x="7109962" y="2890234"/>
            <a:ext cx="4221597" cy="3261183"/>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28269670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01C01D03-6801-20C5-DAE7-74296A92453E}"/>
              </a:ext>
            </a:extLst>
          </p:cNvPr>
          <p:cNvSpPr>
            <a:spLocks noGrp="1"/>
          </p:cNvSpPr>
          <p:nvPr>
            <p:ph type="title"/>
          </p:nvPr>
        </p:nvSpPr>
        <p:spPr>
          <a:xfrm>
            <a:off x="838200" y="365125"/>
            <a:ext cx="10515599" cy="1325563"/>
          </a:xfrm>
        </p:spPr>
        <p:txBody>
          <a:bodyPr>
            <a:normAutofit/>
          </a:bodyPr>
          <a:lstStyle/>
          <a:p>
            <a:r>
              <a:rPr lang="en-GB" b="1" dirty="0"/>
              <a:t>Psychological Explanations</a:t>
            </a:r>
            <a:br>
              <a:rPr lang="en-GB" dirty="0"/>
            </a:br>
            <a:endParaRPr lang="en-GB" dirty="0"/>
          </a:p>
        </p:txBody>
      </p:sp>
      <p:sp>
        <p:nvSpPr>
          <p:cNvPr id="3" name="Content Placeholder 2">
            <a:extLst>
              <a:ext uri="{FF2B5EF4-FFF2-40B4-BE49-F238E27FC236}">
                <a16:creationId xmlns:a16="http://schemas.microsoft.com/office/drawing/2014/main" id="{F5252E00-A398-340A-6459-0104007DF668}"/>
              </a:ext>
            </a:extLst>
          </p:cNvPr>
          <p:cNvSpPr>
            <a:spLocks noGrp="1"/>
          </p:cNvSpPr>
          <p:nvPr>
            <p:ph idx="1"/>
          </p:nvPr>
        </p:nvSpPr>
        <p:spPr>
          <a:xfrm>
            <a:off x="838200" y="1825625"/>
            <a:ext cx="5393361" cy="4351338"/>
          </a:xfrm>
        </p:spPr>
        <p:txBody>
          <a:bodyPr>
            <a:normAutofit/>
          </a:bodyPr>
          <a:lstStyle/>
          <a:p>
            <a:pPr marL="0" indent="0" fontAlgn="base">
              <a:buNone/>
            </a:pPr>
            <a:r>
              <a:rPr lang="en-GB" b="1" dirty="0"/>
              <a:t>Cognitive:</a:t>
            </a:r>
            <a:endParaRPr lang="en-GB" dirty="0"/>
          </a:p>
          <a:p>
            <a:r>
              <a:rPr lang="en-GB" dirty="0"/>
              <a:t>Inflated responsibility</a:t>
            </a:r>
          </a:p>
          <a:p>
            <a:r>
              <a:rPr lang="en-GB" dirty="0"/>
              <a:t>Thought–action fusion</a:t>
            </a:r>
          </a:p>
          <a:p>
            <a:r>
              <a:rPr lang="en-GB" dirty="0"/>
              <a:t>Intolerance of uncertainty</a:t>
            </a:r>
            <a:br>
              <a:rPr lang="en-GB" dirty="0"/>
            </a:br>
            <a:r>
              <a:rPr lang="en-GB" i="1" dirty="0"/>
              <a:t>(</a:t>
            </a:r>
            <a:r>
              <a:rPr lang="en-GB" i="1" dirty="0" err="1"/>
              <a:t>Salkovskis</a:t>
            </a:r>
            <a:r>
              <a:rPr lang="en-GB" i="1" dirty="0"/>
              <a:t>, 1999)</a:t>
            </a:r>
            <a:endParaRPr lang="en-GB" dirty="0"/>
          </a:p>
          <a:p>
            <a:pPr marL="0" indent="0" fontAlgn="base">
              <a:buNone/>
            </a:pPr>
            <a:endParaRPr lang="en-GB" b="1" dirty="0"/>
          </a:p>
          <a:p>
            <a:pPr marL="0" indent="0" fontAlgn="base">
              <a:buNone/>
            </a:pPr>
            <a:r>
              <a:rPr lang="en-GB" b="1" dirty="0"/>
              <a:t>Behavioural:</a:t>
            </a:r>
            <a:endParaRPr lang="en-GB" dirty="0"/>
          </a:p>
          <a:p>
            <a:r>
              <a:rPr lang="en-GB" dirty="0"/>
              <a:t>Compulsions reinforced through negative reinforcement</a:t>
            </a:r>
          </a:p>
          <a:p>
            <a:endParaRPr lang="en-GB" dirty="0"/>
          </a:p>
        </p:txBody>
      </p:sp>
      <p:sp>
        <p:nvSpPr>
          <p:cNvPr id="13" name="Oval 1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F9D03B1-083A-3C41-7F52-CFDACED90A72}"/>
              </a:ext>
            </a:extLst>
          </p:cNvPr>
          <p:cNvPicPr>
            <a:picLocks noChangeAspect="1"/>
          </p:cNvPicPr>
          <p:nvPr/>
        </p:nvPicPr>
        <p:blipFill>
          <a:blip r:embed="rId3"/>
          <a:stretch>
            <a:fillRect/>
          </a:stretch>
        </p:blipFill>
        <p:spPr>
          <a:xfrm>
            <a:off x="7109962" y="3069492"/>
            <a:ext cx="4221597" cy="3081926"/>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4655709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B17E5-A701-05D6-0B96-8D2773C07AC6}"/>
              </a:ext>
            </a:extLst>
          </p:cNvPr>
          <p:cNvSpPr>
            <a:spLocks noGrp="1"/>
          </p:cNvSpPr>
          <p:nvPr>
            <p:ph type="title"/>
          </p:nvPr>
        </p:nvSpPr>
        <p:spPr>
          <a:xfrm>
            <a:off x="838200" y="459863"/>
            <a:ext cx="10515600" cy="1004594"/>
          </a:xfrm>
        </p:spPr>
        <p:txBody>
          <a:bodyPr>
            <a:normAutofit/>
          </a:bodyPr>
          <a:lstStyle/>
          <a:p>
            <a:pPr algn="ctr"/>
            <a:r>
              <a:rPr lang="en-GB" sz="3100" b="1" dirty="0">
                <a:solidFill>
                  <a:srgbClr val="FFFFFF"/>
                </a:solidFill>
              </a:rPr>
              <a:t>Social &amp; Cultural Explanations</a:t>
            </a:r>
            <a:br>
              <a:rPr lang="en-GB" sz="3100" dirty="0">
                <a:solidFill>
                  <a:srgbClr val="FFFFFF"/>
                </a:solidFill>
              </a:rPr>
            </a:br>
            <a:endParaRPr lang="en-GB" sz="3100" dirty="0">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6B0CC77-D505-1CE7-A8F7-02AE7F4D7522}"/>
              </a:ext>
            </a:extLst>
          </p:cNvPr>
          <p:cNvGraphicFramePr>
            <a:graphicFrameLocks noGrp="1"/>
          </p:cNvGraphicFramePr>
          <p:nvPr>
            <p:ph idx="1"/>
            <p:extLst>
              <p:ext uri="{D42A27DB-BD31-4B8C-83A1-F6EECF244321}">
                <p14:modId xmlns:p14="http://schemas.microsoft.com/office/powerpoint/2010/main" val="61304084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48781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Is OCD? Explore OCD Myths &amp; Treatments">
            <a:extLst>
              <a:ext uri="{FF2B5EF4-FFF2-40B4-BE49-F238E27FC236}">
                <a16:creationId xmlns:a16="http://schemas.microsoft.com/office/drawing/2014/main" id="{4A578C74-17BF-CF78-8974-66D622DDA3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1958" y="1152939"/>
            <a:ext cx="6552895" cy="47203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15148C8-0F9F-1468-9D8A-610AAE7A3FE5}"/>
              </a:ext>
            </a:extLst>
          </p:cNvPr>
          <p:cNvSpPr txBox="1"/>
          <p:nvPr/>
        </p:nvSpPr>
        <p:spPr>
          <a:xfrm>
            <a:off x="4809068" y="592668"/>
            <a:ext cx="7214480" cy="6617196"/>
          </a:xfrm>
          <a:prstGeom prst="rect">
            <a:avLst/>
          </a:prstGeom>
          <a:noFill/>
        </p:spPr>
        <p:txBody>
          <a:bodyPr wrap="square" rtlCol="0">
            <a:spAutoFit/>
          </a:bodyPr>
          <a:lstStyle/>
          <a:p>
            <a:r>
              <a:rPr lang="en-GB" sz="3200" dirty="0"/>
              <a:t>Explanation of the cause of OCD will need to be able to account for the dynamics among the processes observed in the OCD cycle</a:t>
            </a:r>
          </a:p>
          <a:p>
            <a:endParaRPr lang="en-GB" sz="3200" dirty="0"/>
          </a:p>
          <a:p>
            <a:r>
              <a:rPr lang="en-GB" sz="3200" dirty="0"/>
              <a:t>Evidence suggests that various treatments would differentially tackle a specific process in the cycle</a:t>
            </a:r>
          </a:p>
          <a:p>
            <a:endParaRPr lang="en-GB" sz="3200" dirty="0"/>
          </a:p>
          <a:p>
            <a:pPr lvl="1"/>
            <a:r>
              <a:rPr lang="en-GB" sz="3200" dirty="0">
                <a:sym typeface="Wingdings" panose="05000000000000000000" pitchFamily="2" charset="2"/>
              </a:rPr>
              <a:t> a combination of different methods would be more productive</a:t>
            </a:r>
            <a:r>
              <a:rPr lang="en-GB" sz="3200" dirty="0"/>
              <a: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1741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2">
            <a:extLst>
              <a:ext uri="{FF2B5EF4-FFF2-40B4-BE49-F238E27FC236}">
                <a16:creationId xmlns:a16="http://schemas.microsoft.com/office/drawing/2014/main" id="{E3260D0E-4D23-223C-128B-674394E927BA}"/>
              </a:ext>
            </a:extLst>
          </p:cNvPr>
          <p:cNvSpPr>
            <a:spLocks noGrp="1" noChangeArrowheads="1"/>
          </p:cNvSpPr>
          <p:nvPr>
            <p:ph type="title"/>
          </p:nvPr>
        </p:nvSpPr>
        <p:spPr bwMode="auto">
          <a:xfrm>
            <a:off x="838200" y="365125"/>
            <a:ext cx="105156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5400" b="0" i="0" u="none" strike="noStrike" cap="none" normalizeH="0" baseline="0">
                <a:ln>
                  <a:noFill/>
                </a:ln>
                <a:effectLst/>
                <a:latin typeface="Arial" panose="020B0604020202020204" pitchFamily="34" charset="0"/>
              </a:rPr>
              <a:t>TREATMENTS FOR OCD</a:t>
            </a:r>
          </a:p>
        </p:txBody>
      </p:sp>
      <p:sp>
        <p:nvSpPr>
          <p:cNvPr id="1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Rectangle 3">
            <a:extLst>
              <a:ext uri="{FF2B5EF4-FFF2-40B4-BE49-F238E27FC236}">
                <a16:creationId xmlns:a16="http://schemas.microsoft.com/office/drawing/2014/main" id="{CB083DD1-145E-9003-FCE4-1573D5C206EC}"/>
              </a:ext>
            </a:extLst>
          </p:cNvPr>
          <p:cNvGraphicFramePr>
            <a:graphicFrameLocks noGrp="1"/>
          </p:cNvGraphicFramePr>
          <p:nvPr>
            <p:ph idx="1"/>
            <p:extLst>
              <p:ext uri="{D42A27DB-BD31-4B8C-83A1-F6EECF244321}">
                <p14:modId xmlns:p14="http://schemas.microsoft.com/office/powerpoint/2010/main" val="153781049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57903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A7273-0450-F2A1-BDE1-51455BF64287}"/>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Current Psychological Treatments</a:t>
            </a:r>
          </a:p>
        </p:txBody>
      </p:sp>
      <p:sp>
        <p:nvSpPr>
          <p:cNvPr id="3" name="Content Placeholder 2">
            <a:extLst>
              <a:ext uri="{FF2B5EF4-FFF2-40B4-BE49-F238E27FC236}">
                <a16:creationId xmlns:a16="http://schemas.microsoft.com/office/drawing/2014/main" id="{D433FB0D-E95E-1C50-0271-25B8DCB6ED8F}"/>
              </a:ext>
            </a:extLst>
          </p:cNvPr>
          <p:cNvSpPr>
            <a:spLocks noGrp="1"/>
          </p:cNvSpPr>
          <p:nvPr>
            <p:ph idx="1"/>
          </p:nvPr>
        </p:nvSpPr>
        <p:spPr>
          <a:xfrm>
            <a:off x="804672" y="2421682"/>
            <a:ext cx="4977578" cy="3639289"/>
          </a:xfrm>
        </p:spPr>
        <p:txBody>
          <a:bodyPr anchor="ctr">
            <a:normAutofit fontScale="92500" lnSpcReduction="20000"/>
          </a:bodyPr>
          <a:lstStyle/>
          <a:p>
            <a:pPr marL="0" indent="0" fontAlgn="base">
              <a:buNone/>
            </a:pPr>
            <a:r>
              <a:rPr lang="en-GB" sz="1800" b="1" dirty="0">
                <a:solidFill>
                  <a:schemeClr val="tx2"/>
                </a:solidFill>
              </a:rPr>
              <a:t>ERP (Exposure &amp; Response Prevention)</a:t>
            </a:r>
            <a:endParaRPr lang="en-GB" sz="1800" dirty="0">
              <a:solidFill>
                <a:schemeClr val="tx2"/>
              </a:solidFill>
            </a:endParaRPr>
          </a:p>
          <a:p>
            <a:r>
              <a:rPr lang="en-GB" sz="1800" dirty="0">
                <a:solidFill>
                  <a:schemeClr val="tx2"/>
                </a:solidFill>
              </a:rPr>
              <a:t>Gold standard</a:t>
            </a:r>
          </a:p>
          <a:p>
            <a:r>
              <a:rPr lang="en-GB" sz="1800" dirty="0">
                <a:solidFill>
                  <a:schemeClr val="tx2"/>
                </a:solidFill>
              </a:rPr>
              <a:t>Targets compulsive reinforcement cycle</a:t>
            </a:r>
          </a:p>
          <a:p>
            <a:pPr marL="0" indent="0">
              <a:buNone/>
            </a:pPr>
            <a:endParaRPr lang="en-GB" sz="1800" dirty="0">
              <a:solidFill>
                <a:schemeClr val="tx2"/>
              </a:solidFill>
            </a:endParaRPr>
          </a:p>
          <a:p>
            <a:pPr marL="0" indent="0" fontAlgn="base">
              <a:buNone/>
            </a:pPr>
            <a:r>
              <a:rPr lang="en-GB" sz="1800" b="1" dirty="0">
                <a:solidFill>
                  <a:schemeClr val="tx2"/>
                </a:solidFill>
              </a:rPr>
              <a:t>CBT </a:t>
            </a:r>
            <a:endParaRPr lang="en-GB" sz="1800" dirty="0">
              <a:solidFill>
                <a:schemeClr val="tx2"/>
              </a:solidFill>
            </a:endParaRPr>
          </a:p>
          <a:p>
            <a:r>
              <a:rPr lang="en-GB" sz="1800" dirty="0">
                <a:solidFill>
                  <a:schemeClr val="tx2"/>
                </a:solidFill>
              </a:rPr>
              <a:t>Focuses on cognitive reasoning errors</a:t>
            </a:r>
            <a:br>
              <a:rPr lang="en-GB" sz="1800" dirty="0">
                <a:solidFill>
                  <a:schemeClr val="tx2"/>
                </a:solidFill>
              </a:rPr>
            </a:br>
            <a:endParaRPr lang="en-GB" sz="1800" dirty="0">
              <a:solidFill>
                <a:schemeClr val="tx2"/>
              </a:solidFill>
            </a:endParaRPr>
          </a:p>
          <a:p>
            <a:pPr marL="0" indent="0" fontAlgn="base">
              <a:buNone/>
            </a:pPr>
            <a:r>
              <a:rPr lang="en-GB" sz="1800" b="1" dirty="0">
                <a:solidFill>
                  <a:schemeClr val="tx2"/>
                </a:solidFill>
              </a:rPr>
              <a:t>Third‑Wave Approaches</a:t>
            </a:r>
            <a:endParaRPr lang="en-GB" sz="1800" dirty="0">
              <a:solidFill>
                <a:schemeClr val="tx2"/>
              </a:solidFill>
            </a:endParaRPr>
          </a:p>
          <a:p>
            <a:r>
              <a:rPr lang="en-GB" sz="1800" dirty="0">
                <a:solidFill>
                  <a:schemeClr val="tx2"/>
                </a:solidFill>
              </a:rPr>
              <a:t>ACT (Acceptance &amp; Commitment Therapy)</a:t>
            </a:r>
          </a:p>
          <a:p>
            <a:r>
              <a:rPr lang="en-GB" sz="1800" dirty="0">
                <a:solidFill>
                  <a:schemeClr val="tx2"/>
                </a:solidFill>
              </a:rPr>
              <a:t>Mindfulness‑based CBT</a:t>
            </a:r>
          </a:p>
          <a:p>
            <a:endParaRPr lang="en-GB" sz="1800" dirty="0">
              <a:solidFill>
                <a:schemeClr val="tx2"/>
              </a:solidFill>
            </a:endParaRPr>
          </a:p>
          <a:p>
            <a:pPr marL="0" indent="0">
              <a:buNone/>
            </a:pPr>
            <a:r>
              <a:rPr lang="en-GB" sz="1800" i="1" dirty="0">
                <a:solidFill>
                  <a:schemeClr val="accent1">
                    <a:lumMod val="50000"/>
                  </a:schemeClr>
                </a:solidFill>
              </a:rPr>
              <a:t>How effective are these therapies?</a:t>
            </a:r>
          </a:p>
          <a:p>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d with Gears">
            <a:extLst>
              <a:ext uri="{FF2B5EF4-FFF2-40B4-BE49-F238E27FC236}">
                <a16:creationId xmlns:a16="http://schemas.microsoft.com/office/drawing/2014/main" id="{E355EEA1-E833-DCF9-15BE-5374D3EA8A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0965552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6DB71-8BEF-F1DA-57CE-81787CB30513}"/>
              </a:ext>
            </a:extLst>
          </p:cNvPr>
          <p:cNvSpPr>
            <a:spLocks noGrp="1"/>
          </p:cNvSpPr>
          <p:nvPr>
            <p:ph type="title"/>
          </p:nvPr>
        </p:nvSpPr>
        <p:spPr/>
        <p:txBody>
          <a:bodyPr/>
          <a:lstStyle/>
          <a:p>
            <a:r>
              <a:rPr lang="en-GB" dirty="0"/>
              <a:t>A (very complicated) OCD formulation using a CBT approach</a:t>
            </a:r>
          </a:p>
        </p:txBody>
      </p:sp>
      <p:sp>
        <p:nvSpPr>
          <p:cNvPr id="3" name="Picture Placeholder 2">
            <a:extLst>
              <a:ext uri="{FF2B5EF4-FFF2-40B4-BE49-F238E27FC236}">
                <a16:creationId xmlns:a16="http://schemas.microsoft.com/office/drawing/2014/main" id="{73F9F3C2-835D-CBD1-81A7-FDD0C7AFC8BE}"/>
              </a:ext>
            </a:extLst>
          </p:cNvPr>
          <p:cNvSpPr>
            <a:spLocks noGrp="1"/>
          </p:cNvSpPr>
          <p:nvPr>
            <p:ph type="pic" idx="1"/>
          </p:nvPr>
        </p:nvSpPr>
        <p:spPr/>
        <p:txBody>
          <a:bodyPr/>
          <a:lstStyle/>
          <a:p>
            <a:endParaRPr lang="en-GB"/>
          </a:p>
        </p:txBody>
      </p:sp>
      <p:sp>
        <p:nvSpPr>
          <p:cNvPr id="4" name="Text Placeholder 3">
            <a:extLst>
              <a:ext uri="{FF2B5EF4-FFF2-40B4-BE49-F238E27FC236}">
                <a16:creationId xmlns:a16="http://schemas.microsoft.com/office/drawing/2014/main" id="{455D9BB1-980D-720C-C90F-3789FD49D5A7}"/>
              </a:ext>
            </a:extLst>
          </p:cNvPr>
          <p:cNvSpPr>
            <a:spLocks noGrp="1"/>
          </p:cNvSpPr>
          <p:nvPr>
            <p:ph type="body" sz="half" idx="2"/>
          </p:nvPr>
        </p:nvSpPr>
        <p:spPr/>
        <p:txBody>
          <a:bodyPr/>
          <a:lstStyle/>
          <a:p>
            <a:endParaRPr lang="en-GB" dirty="0"/>
          </a:p>
        </p:txBody>
      </p:sp>
      <p:pic>
        <p:nvPicPr>
          <p:cNvPr id="6" name="Picture 5">
            <a:extLst>
              <a:ext uri="{FF2B5EF4-FFF2-40B4-BE49-F238E27FC236}">
                <a16:creationId xmlns:a16="http://schemas.microsoft.com/office/drawing/2014/main" id="{89524464-F68E-1DFF-4E2F-BEDBED276A20}"/>
              </a:ext>
            </a:extLst>
          </p:cNvPr>
          <p:cNvPicPr>
            <a:picLocks noChangeAspect="1"/>
          </p:cNvPicPr>
          <p:nvPr/>
        </p:nvPicPr>
        <p:blipFill>
          <a:blip r:embed="rId2"/>
          <a:stretch>
            <a:fillRect/>
          </a:stretch>
        </p:blipFill>
        <p:spPr>
          <a:xfrm>
            <a:off x="6279065" y="204322"/>
            <a:ext cx="4495800" cy="6181725"/>
          </a:xfrm>
          <a:prstGeom prst="rect">
            <a:avLst/>
          </a:prstGeom>
        </p:spPr>
      </p:pic>
    </p:spTree>
    <p:extLst>
      <p:ext uri="{BB962C8B-B14F-4D97-AF65-F5344CB8AC3E}">
        <p14:creationId xmlns:p14="http://schemas.microsoft.com/office/powerpoint/2010/main" val="20990701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7D9972-5516-47AA-6D57-CE8D5B566CED}"/>
              </a:ext>
            </a:extLst>
          </p:cNvPr>
          <p:cNvSpPr>
            <a:spLocks noGrp="1"/>
          </p:cNvSpPr>
          <p:nvPr>
            <p:ph type="title"/>
          </p:nvPr>
        </p:nvSpPr>
        <p:spPr>
          <a:xfrm>
            <a:off x="630936" y="639520"/>
            <a:ext cx="3429000" cy="1719072"/>
          </a:xfrm>
        </p:spPr>
        <p:txBody>
          <a:bodyPr vert="horz" lIns="91440" tIns="45720" rIns="91440" bIns="45720" rtlCol="0" anchor="b">
            <a:normAutofit/>
          </a:bodyPr>
          <a:lstStyle/>
          <a:p>
            <a:endParaRPr lang="en-US" sz="5400" kern="120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52E7DC79-EF81-26DC-6AF6-9AE320BC7B83}"/>
              </a:ext>
            </a:extLst>
          </p:cNvPr>
          <p:cNvSpPr>
            <a:spLocks noGrp="1"/>
          </p:cNvSpPr>
          <p:nvPr>
            <p:ph type="body" sz="half" idx="2"/>
          </p:nvPr>
        </p:nvSpPr>
        <p:spPr>
          <a:xfrm>
            <a:off x="630936" y="2807208"/>
            <a:ext cx="3429000" cy="3410712"/>
          </a:xfrm>
        </p:spPr>
        <p:txBody>
          <a:bodyPr vert="horz" lIns="91440" tIns="45720" rIns="91440" bIns="45720" rtlCol="0" anchor="t">
            <a:normAutofit/>
          </a:bodyPr>
          <a:lstStyle/>
          <a:p>
            <a:pPr indent="-228600">
              <a:buFont typeface="Arial" panose="020B0604020202020204" pitchFamily="34" charset="0"/>
              <a:buChar char="•"/>
            </a:pPr>
            <a:endParaRPr lang="en-US" sz="2200"/>
          </a:p>
        </p:txBody>
      </p:sp>
      <p:pic>
        <p:nvPicPr>
          <p:cNvPr id="5" name="Picture 4">
            <a:extLst>
              <a:ext uri="{FF2B5EF4-FFF2-40B4-BE49-F238E27FC236}">
                <a16:creationId xmlns:a16="http://schemas.microsoft.com/office/drawing/2014/main" id="{263DFE06-8A0E-A7C5-2E19-8276CBA1696F}"/>
              </a:ext>
            </a:extLst>
          </p:cNvPr>
          <p:cNvPicPr>
            <a:picLocks noChangeAspect="1"/>
          </p:cNvPicPr>
          <p:nvPr/>
        </p:nvPicPr>
        <p:blipFill>
          <a:blip r:embed="rId2"/>
          <a:stretch>
            <a:fillRect/>
          </a:stretch>
        </p:blipFill>
        <p:spPr>
          <a:xfrm>
            <a:off x="4654296" y="796957"/>
            <a:ext cx="6903720" cy="5264085"/>
          </a:xfrm>
          <a:prstGeom prst="rect">
            <a:avLst/>
          </a:prstGeom>
        </p:spPr>
      </p:pic>
    </p:spTree>
    <p:extLst>
      <p:ext uri="{BB962C8B-B14F-4D97-AF65-F5344CB8AC3E}">
        <p14:creationId xmlns:p14="http://schemas.microsoft.com/office/powerpoint/2010/main" val="450304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39C7FC-F8C7-E7E8-43F2-FD1C251F0BEE}"/>
              </a:ext>
            </a:extLst>
          </p:cNvPr>
          <p:cNvSpPr>
            <a:spLocks noGrp="1"/>
          </p:cNvSpPr>
          <p:nvPr>
            <p:ph type="title"/>
          </p:nvPr>
        </p:nvSpPr>
        <p:spPr>
          <a:xfrm>
            <a:off x="1043631" y="809898"/>
            <a:ext cx="10173010" cy="1554480"/>
          </a:xfrm>
        </p:spPr>
        <p:txBody>
          <a:bodyPr anchor="ctr">
            <a:normAutofit/>
          </a:bodyPr>
          <a:lstStyle/>
          <a:p>
            <a:r>
              <a:rPr lang="en-GB" sz="4800" b="1"/>
              <a:t>Digital Interventions</a:t>
            </a:r>
            <a:br>
              <a:rPr lang="en-GB" sz="4800"/>
            </a:br>
            <a:endParaRPr lang="en-GB"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DE481D3-3A49-4050-C469-574F370BB544}"/>
              </a:ext>
            </a:extLst>
          </p:cNvPr>
          <p:cNvGraphicFramePr>
            <a:graphicFrameLocks noGrp="1"/>
          </p:cNvGraphicFramePr>
          <p:nvPr>
            <p:ph idx="1"/>
            <p:extLst>
              <p:ext uri="{D42A27DB-BD31-4B8C-83A1-F6EECF244321}">
                <p14:modId xmlns:p14="http://schemas.microsoft.com/office/powerpoint/2010/main" val="419534404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57839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2BB01-86D3-27AA-F830-715F3694F943}"/>
              </a:ext>
            </a:extLst>
          </p:cNvPr>
          <p:cNvSpPr>
            <a:spLocks noGrp="1"/>
          </p:cNvSpPr>
          <p:nvPr>
            <p:ph type="title"/>
          </p:nvPr>
        </p:nvSpPr>
        <p:spPr>
          <a:xfrm>
            <a:off x="2479040" y="365125"/>
            <a:ext cx="8874760" cy="1325563"/>
          </a:xfrm>
        </p:spPr>
        <p:txBody>
          <a:bodyPr/>
          <a:lstStyle/>
          <a:p>
            <a:r>
              <a:rPr lang="en-GB" b="1" dirty="0"/>
              <a:t>What are the statistics on OCD? </a:t>
            </a:r>
          </a:p>
        </p:txBody>
      </p:sp>
      <p:pic>
        <p:nvPicPr>
          <p:cNvPr id="5" name="Content Placeholder 4" descr="Internet outline">
            <a:extLst>
              <a:ext uri="{FF2B5EF4-FFF2-40B4-BE49-F238E27FC236}">
                <a16:creationId xmlns:a16="http://schemas.microsoft.com/office/drawing/2014/main" id="{B275F218-EFAB-9581-8BEB-C1F612905467}"/>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7800" y="-18574"/>
            <a:ext cx="1752600" cy="1807883"/>
          </a:xfrm>
        </p:spPr>
      </p:pic>
      <p:sp>
        <p:nvSpPr>
          <p:cNvPr id="6" name="TextBox 5">
            <a:extLst>
              <a:ext uri="{FF2B5EF4-FFF2-40B4-BE49-F238E27FC236}">
                <a16:creationId xmlns:a16="http://schemas.microsoft.com/office/drawing/2014/main" id="{4929C44B-1F46-FE20-C15F-8DD914A19C8D}"/>
              </a:ext>
            </a:extLst>
          </p:cNvPr>
          <p:cNvSpPr txBox="1"/>
          <p:nvPr/>
        </p:nvSpPr>
        <p:spPr>
          <a:xfrm>
            <a:off x="416560" y="1544320"/>
            <a:ext cx="10937240" cy="4893647"/>
          </a:xfrm>
          <a:prstGeom prst="rect">
            <a:avLst/>
          </a:prstGeom>
          <a:noFill/>
        </p:spPr>
        <p:txBody>
          <a:bodyPr wrap="square" rtlCol="0">
            <a:spAutoFit/>
          </a:bodyPr>
          <a:lstStyle/>
          <a:p>
            <a:r>
              <a:rPr lang="en-GB" sz="2400" dirty="0"/>
              <a:t>Find statistics about OCD in the UK online and summarise your findings in your own words. Use the list of organisations and charities on Moodle as your starting point.  Be mindful to use only reliable and credible websites.  </a:t>
            </a:r>
          </a:p>
          <a:p>
            <a:pPr marL="514350" indent="-514350">
              <a:buAutoNum type="arabicPeriod"/>
            </a:pPr>
            <a:r>
              <a:rPr lang="en-GB" sz="2400" dirty="0"/>
              <a:t>You could search for the prevalence of OCD, treatment types or outcomes.  </a:t>
            </a:r>
          </a:p>
          <a:p>
            <a:pPr marL="514350" indent="-514350">
              <a:buFontTx/>
              <a:buAutoNum type="arabicPeriod"/>
            </a:pPr>
            <a:r>
              <a:rPr lang="en-GB" sz="2400" dirty="0"/>
              <a:t>You could also search for cases of individuals’ experience of OCD including the referral and diagnostic process and treatments and support (or lack of) provided.  Terms such as </a:t>
            </a:r>
            <a:r>
              <a:rPr lang="en-GB" sz="2400" i="0" dirty="0">
                <a:solidFill>
                  <a:srgbClr val="0E1B26"/>
                </a:solidFill>
                <a:effectLst/>
                <a:latin typeface="Circular"/>
              </a:rPr>
              <a:t>Patients’/service users’ experience of mental health services might be helpful. </a:t>
            </a:r>
            <a:endParaRPr lang="en-GB" sz="2400" dirty="0"/>
          </a:p>
          <a:p>
            <a:pPr marL="514350" indent="-514350">
              <a:buAutoNum type="arabicPeriod"/>
            </a:pPr>
            <a:r>
              <a:rPr lang="en-GB" sz="2400" dirty="0"/>
              <a:t>Post your findings on the Week 2 Moodle forum. </a:t>
            </a:r>
          </a:p>
          <a:p>
            <a:pPr marL="514350" indent="-514350">
              <a:buAutoNum type="arabicPeriod"/>
            </a:pPr>
            <a:r>
              <a:rPr lang="en-GB" sz="2400" dirty="0"/>
              <a:t>Make sure you provide citations in your summary.  This especially important when the statistics may come from different times.  </a:t>
            </a:r>
          </a:p>
          <a:p>
            <a:pPr marL="514350" indent="-514350">
              <a:buAutoNum type="arabicPeriod"/>
            </a:pPr>
            <a:r>
              <a:rPr lang="en-GB" sz="2400" dirty="0"/>
              <a:t>Read and respond to other’s posts.</a:t>
            </a:r>
            <a:endParaRPr lang="en-GB" sz="2000" dirty="0"/>
          </a:p>
          <a:p>
            <a:r>
              <a:rPr lang="en-GB" sz="2400" dirty="0"/>
              <a:t>  </a:t>
            </a:r>
          </a:p>
        </p:txBody>
      </p:sp>
    </p:spTree>
    <p:extLst>
      <p:ext uri="{BB962C8B-B14F-4D97-AF65-F5344CB8AC3E}">
        <p14:creationId xmlns:p14="http://schemas.microsoft.com/office/powerpoint/2010/main" val="8194541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a:extLst>
              <a:ext uri="{FF2B5EF4-FFF2-40B4-BE49-F238E27FC236}">
                <a16:creationId xmlns:a16="http://schemas.microsoft.com/office/drawing/2014/main" id="{74E7576B-5C7E-454F-8EB2-5A7E4834F32B}"/>
              </a:ext>
            </a:extLst>
          </p:cNvPr>
          <p:cNvPicPr>
            <a:picLocks noChangeAspect="1"/>
          </p:cNvPicPr>
          <p:nvPr/>
        </p:nvPicPr>
        <p:blipFill rotWithShape="1">
          <a:blip r:embed="rId4"/>
          <a:srcRect l="14286" t="10138" r="13571" b="4529"/>
          <a:stretch/>
        </p:blipFill>
        <p:spPr>
          <a:xfrm>
            <a:off x="458272" y="643467"/>
            <a:ext cx="8373229" cy="5571066"/>
          </a:xfrm>
          <a:prstGeom prst="rect">
            <a:avLst/>
          </a:prstGeom>
        </p:spPr>
      </p:pic>
      <p:sp>
        <p:nvSpPr>
          <p:cNvPr id="5" name="TextBox 4">
            <a:extLst>
              <a:ext uri="{FF2B5EF4-FFF2-40B4-BE49-F238E27FC236}">
                <a16:creationId xmlns:a16="http://schemas.microsoft.com/office/drawing/2014/main" id="{7C05E7FF-3E8B-73A5-B4AE-F479F3BF885F}"/>
              </a:ext>
            </a:extLst>
          </p:cNvPr>
          <p:cNvSpPr txBox="1"/>
          <p:nvPr/>
        </p:nvSpPr>
        <p:spPr>
          <a:xfrm>
            <a:off x="9760226" y="1669774"/>
            <a:ext cx="2067339" cy="1331843"/>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453F65E2-CF7F-59F3-3D42-0E02DD3EC46F}"/>
              </a:ext>
            </a:extLst>
          </p:cNvPr>
          <p:cNvSpPr txBox="1"/>
          <p:nvPr/>
        </p:nvSpPr>
        <p:spPr>
          <a:xfrm>
            <a:off x="8955156" y="1739349"/>
            <a:ext cx="3041373" cy="5201424"/>
          </a:xfrm>
          <a:prstGeom prst="rect">
            <a:avLst/>
          </a:prstGeom>
          <a:noFill/>
        </p:spPr>
        <p:txBody>
          <a:bodyPr wrap="square" rtlCol="0">
            <a:spAutoFit/>
          </a:bodyPr>
          <a:lstStyle/>
          <a:p>
            <a:r>
              <a:rPr lang="en-GB" sz="2800" dirty="0"/>
              <a:t>Current trend in using medication to manage the symptoms of different mental disorders such as </a:t>
            </a:r>
            <a:r>
              <a:rPr lang="en-US" sz="2800" dirty="0"/>
              <a:t>Antipsychotics and </a:t>
            </a:r>
            <a:r>
              <a:rPr lang="en-US" sz="2400" dirty="0"/>
              <a:t>Antidepressants</a:t>
            </a:r>
            <a:endParaRPr lang="en-US" sz="2800" dirty="0"/>
          </a:p>
          <a:p>
            <a:r>
              <a:rPr lang="en-US" sz="2800" dirty="0"/>
              <a:t>Anxiolytics </a:t>
            </a:r>
          </a:p>
          <a:p>
            <a:r>
              <a:rPr lang="en-US" sz="2800" dirty="0"/>
              <a:t>Mood Stabilizers</a:t>
            </a:r>
          </a:p>
          <a:p>
            <a:endParaRPr lang="en-US" sz="2800" dirty="0"/>
          </a:p>
          <a:p>
            <a:r>
              <a:rPr lang="en-GB" sz="2800" dirty="0"/>
              <a:t>  </a:t>
            </a:r>
          </a:p>
        </p:txBody>
      </p:sp>
    </p:spTree>
    <p:extLst>
      <p:ext uri="{BB962C8B-B14F-4D97-AF65-F5344CB8AC3E}">
        <p14:creationId xmlns:p14="http://schemas.microsoft.com/office/powerpoint/2010/main" val="2153264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644</TotalTime>
  <Words>4016</Words>
  <Application>Microsoft Office PowerPoint</Application>
  <PresentationFormat>Widescreen</PresentationFormat>
  <Paragraphs>400</Paragraphs>
  <Slides>47</Slides>
  <Notes>33</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47</vt:i4>
      </vt:variant>
    </vt:vector>
  </HeadingPairs>
  <TitlesOfParts>
    <vt:vector size="59" baseType="lpstr">
      <vt:lpstr>Helvetica Neue</vt:lpstr>
      <vt:lpstr>Courier New</vt:lpstr>
      <vt:lpstr>-apple-system</vt:lpstr>
      <vt:lpstr>Calibri Light</vt:lpstr>
      <vt:lpstr>Google Sans</vt:lpstr>
      <vt:lpstr>Wingdings</vt:lpstr>
      <vt:lpstr>Calibri</vt:lpstr>
      <vt:lpstr>Aptos</vt:lpstr>
      <vt:lpstr>Times New Roman</vt:lpstr>
      <vt:lpstr>Circular</vt:lpstr>
      <vt:lpstr>Arial</vt:lpstr>
      <vt:lpstr>Office Theme</vt:lpstr>
      <vt:lpstr>BMHP6029  Psychopathological Classifications and Provisions  Week 2 Historical contexts of mental disorders and OCD  2026 </vt:lpstr>
      <vt:lpstr>PowerPoint Presentation</vt:lpstr>
      <vt:lpstr>Historical Views </vt:lpstr>
      <vt:lpstr>Greek and Roman’s Views and Treatment  (500 B.C. to 500 A.D.)</vt:lpstr>
      <vt:lpstr>Europe’s view: Demonology  (500 – 1350 A.D.)</vt:lpstr>
      <vt:lpstr>The Renaissance (1400 – 1700 A.D.) and the Rise of Asylums</vt:lpstr>
      <vt:lpstr>From the photos and figures, how was mental illness perceived and treated? </vt:lpstr>
      <vt:lpstr>The Nineteenth Century:  Reform and Moral Treatment (1800 onwards)</vt:lpstr>
      <vt:lpstr>PowerPoint Presentation</vt:lpstr>
      <vt:lpstr>Early Twentieth Century:  Dual Perspectives</vt:lpstr>
      <vt:lpstr>Early Twentieth Century:  Dual Perspectives</vt:lpstr>
      <vt:lpstr>PowerPoint Presentation</vt:lpstr>
      <vt:lpstr>PowerPoint Presentation</vt:lpstr>
      <vt:lpstr>PowerPoint Presentation</vt:lpstr>
      <vt:lpstr>Task:  The portrayal of mental illness in the media. </vt:lpstr>
      <vt:lpstr>Why do people think individuals with schizophrenia are dangerous and violent?  </vt:lpstr>
      <vt:lpstr>Intersectionality of mental illness </vt:lpstr>
      <vt:lpstr>Current models of Mental Disorder</vt:lpstr>
      <vt:lpstr>Biopsychosocial Integration</vt:lpstr>
      <vt:lpstr>Mental Illness Today</vt:lpstr>
      <vt:lpstr>Obsessive-compulsive and related disorders </vt:lpstr>
      <vt:lpstr>How symptoms of OCD were described and understood in the past (Simpson &amp; Reddy, 2014; Stanford Medicine, n.d.)</vt:lpstr>
      <vt:lpstr>Historical Descriptions of OCD </vt:lpstr>
      <vt:lpstr>Compare between the ‘symptoms’ in these two videos</vt:lpstr>
      <vt:lpstr>ICD‑11 Definition (6B20) </vt:lpstr>
      <vt:lpstr>Three elements to OCD  Some overlapping with symptoms of other mental health disorders </vt:lpstr>
      <vt:lpstr>OCD in ICD 11: 6B20</vt:lpstr>
      <vt:lpstr>PowerPoint Presentation</vt:lpstr>
      <vt:lpstr>Is this OCD? </vt:lpstr>
      <vt:lpstr>Cultural Variations in OCD </vt:lpstr>
      <vt:lpstr>PowerPoint Presentation</vt:lpstr>
      <vt:lpstr>PowerPoint Presentation</vt:lpstr>
      <vt:lpstr>Biological explanations</vt:lpstr>
      <vt:lpstr>Weaknesses</vt:lpstr>
      <vt:lpstr>PowerPoint Presentation</vt:lpstr>
      <vt:lpstr>PowerPoint Presentation</vt:lpstr>
      <vt:lpstr>Strengths &amp; Weaknesses of Biological Models </vt:lpstr>
      <vt:lpstr>Psychological Explanations </vt:lpstr>
      <vt:lpstr>Social &amp; Cultural Explanations </vt:lpstr>
      <vt:lpstr>PowerPoint Presentation</vt:lpstr>
      <vt:lpstr>TREATMENTS FOR OCD</vt:lpstr>
      <vt:lpstr>Current Psychological Treatments</vt:lpstr>
      <vt:lpstr>A (very complicated) OCD formulation using a CBT approach</vt:lpstr>
      <vt:lpstr>PowerPoint Presentation</vt:lpstr>
      <vt:lpstr>Digital Interventions </vt:lpstr>
      <vt:lpstr>What are the statistics on OCD?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Josephine Chen-Wilson</dc:creator>
  <cp:lastModifiedBy>Neale Haddon</cp:lastModifiedBy>
  <cp:revision>18</cp:revision>
  <cp:lastPrinted>2024-05-20T08:09:50Z</cp:lastPrinted>
  <dcterms:created xsi:type="dcterms:W3CDTF">2024-05-16T15:14:53Z</dcterms:created>
  <dcterms:modified xsi:type="dcterms:W3CDTF">2026-01-27T08:43:03Z</dcterms:modified>
</cp:coreProperties>
</file>