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7"/>
  </p:notesMasterIdLst>
  <p:handoutMasterIdLst>
    <p:handoutMasterId r:id="rId18"/>
  </p:handoutMasterIdLst>
  <p:sldIdLst>
    <p:sldId id="268" r:id="rId5"/>
    <p:sldId id="256" r:id="rId6"/>
    <p:sldId id="258" r:id="rId7"/>
    <p:sldId id="259" r:id="rId8"/>
    <p:sldId id="261" r:id="rId9"/>
    <p:sldId id="263" r:id="rId10"/>
    <p:sldId id="264" r:id="rId11"/>
    <p:sldId id="265" r:id="rId12"/>
    <p:sldId id="266" r:id="rId13"/>
    <p:sldId id="267" r:id="rId14"/>
    <p:sldId id="260" r:id="rId15"/>
    <p:sldId id="26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C290625-C4AB-4C66-BB3B-82341253DE14}">
          <p14:sldIdLst>
            <p14:sldId id="268"/>
            <p14:sldId id="256"/>
            <p14:sldId id="258"/>
            <p14:sldId id="259"/>
            <p14:sldId id="261"/>
            <p14:sldId id="263"/>
            <p14:sldId id="264"/>
            <p14:sldId id="265"/>
            <p14:sldId id="266"/>
            <p14:sldId id="267"/>
            <p14:sldId id="260"/>
            <p14:sldId id="262"/>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1C6FD"/>
    <a:srgbClr val="79AE02"/>
    <a:srgbClr val="067F9C"/>
    <a:srgbClr val="014E52"/>
    <a:srgbClr val="0C596D"/>
    <a:srgbClr val="03556D"/>
    <a:srgbClr val="145C72"/>
    <a:srgbClr val="0000A4"/>
    <a:srgbClr val="1ABEEB"/>
    <a:srgbClr val="1DA9B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66"/>
      </p:cViewPr>
      <p:guideLst/>
    </p:cSldViewPr>
  </p:slideViewPr>
  <p:notesTextViewPr>
    <p:cViewPr>
      <p:scale>
        <a:sx n="1" d="1"/>
        <a:sy n="1" d="1"/>
      </p:scale>
      <p:origin x="0" y="0"/>
    </p:cViewPr>
  </p:notesTextViewPr>
  <p:notesViewPr>
    <p:cSldViewPr snapToGrid="0">
      <p:cViewPr varScale="1">
        <p:scale>
          <a:sx n="99" d="100"/>
          <a:sy n="99" d="100"/>
        </p:scale>
        <p:origin x="3216"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6876A3F-4FE3-4D4F-B92F-1631838507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4516C7-1FF3-F44B-93B1-24B9AA324A7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C34C92B-6A45-864A-B429-22A9039765DA}" type="datetimeFigureOut">
              <a:rPr lang="en-US" smtClean="0"/>
              <a:t>3/2/2019</a:t>
            </a:fld>
            <a:endParaRPr lang="en-US" dirty="0"/>
          </a:p>
        </p:txBody>
      </p:sp>
      <p:sp>
        <p:nvSpPr>
          <p:cNvPr id="4" name="Footer Placeholder 3">
            <a:extLst>
              <a:ext uri="{FF2B5EF4-FFF2-40B4-BE49-F238E27FC236}">
                <a16:creationId xmlns:a16="http://schemas.microsoft.com/office/drawing/2014/main" id="{EDC6268A-8AA9-4C40-BEFB-029DF3E8113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8E928AC-AE76-324A-BA05-D16BF60C79E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62C3C4-9460-4343-9283-24A378E2714B}" type="slidenum">
              <a:rPr lang="en-US" smtClean="0"/>
              <a:t>‹#›</a:t>
            </a:fld>
            <a:endParaRPr lang="en-US" dirty="0"/>
          </a:p>
        </p:txBody>
      </p:sp>
    </p:spTree>
    <p:extLst>
      <p:ext uri="{BB962C8B-B14F-4D97-AF65-F5344CB8AC3E}">
        <p14:creationId xmlns:p14="http://schemas.microsoft.com/office/powerpoint/2010/main" val="41905489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265FE6-BEE9-465E-9202-2D200EDE749C}" type="datetimeFigureOut">
              <a:rPr lang="en-GB" smtClean="0"/>
              <a:t>02/03/2019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DE8F2A-B3D4-43F2-B39B-CD77F64A1950}" type="slidenum">
              <a:rPr lang="en-GB" smtClean="0"/>
              <a:t>‹#›</a:t>
            </a:fld>
            <a:endParaRPr lang="en-GB" dirty="0"/>
          </a:p>
        </p:txBody>
      </p:sp>
    </p:spTree>
    <p:extLst>
      <p:ext uri="{BB962C8B-B14F-4D97-AF65-F5344CB8AC3E}">
        <p14:creationId xmlns:p14="http://schemas.microsoft.com/office/powerpoint/2010/main" val="446177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would like to speak to you about funding for our future, I understand that funding for what we need now may seem primary, of course we need to make sure we get our budget right, that we don’t overspend and that we have enough to cover our practice to work </a:t>
            </a:r>
            <a:r>
              <a:rPr lang="en-GB" dirty="0" err="1"/>
              <a:t>fuctionally</a:t>
            </a:r>
            <a:r>
              <a:rPr lang="en-GB" dirty="0"/>
              <a:t> and legally in the now, but if we don’t fund for our future we could be setting ourselves up for future business and funding risk, and for our practice to be unable to progress from where we are now. If  we ensure that we fund for our future, we could ensure that we are always providing the best and most beneficent service for our clients, that we will be attractive to external funders in the future which </a:t>
            </a:r>
            <a:r>
              <a:rPr lang="en-GB" dirty="0" err="1"/>
              <a:t>eill</a:t>
            </a:r>
            <a:r>
              <a:rPr lang="en-GB" dirty="0"/>
              <a:t> help our future budget greatly and can enable us to grow individually and as a practice as a whole.</a:t>
            </a:r>
          </a:p>
        </p:txBody>
      </p:sp>
      <p:sp>
        <p:nvSpPr>
          <p:cNvPr id="4" name="Slide Number Placeholder 3"/>
          <p:cNvSpPr>
            <a:spLocks noGrp="1"/>
          </p:cNvSpPr>
          <p:nvPr>
            <p:ph type="sldNum" sz="quarter" idx="5"/>
          </p:nvPr>
        </p:nvSpPr>
        <p:spPr/>
        <p:txBody>
          <a:bodyPr/>
          <a:lstStyle/>
          <a:p>
            <a:fld id="{F6DE8F2A-B3D4-43F2-B39B-CD77F64A1950}" type="slidenum">
              <a:rPr lang="en-GB" smtClean="0"/>
              <a:t>2</a:t>
            </a:fld>
            <a:endParaRPr lang="en-GB" dirty="0"/>
          </a:p>
        </p:txBody>
      </p:sp>
    </p:spTree>
    <p:extLst>
      <p:ext uri="{BB962C8B-B14F-4D97-AF65-F5344CB8AC3E}">
        <p14:creationId xmlns:p14="http://schemas.microsoft.com/office/powerpoint/2010/main" val="3399229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If we want to keep current and contribute to the progression, validity and empirical advancing of our chosen profession then research is the way forward, authorities like NICE are regulating research and findings and have some expectations on the standards and practice of research. Also engaging in research will develop our contacts within the industry and give our service more credibility.</a:t>
            </a:r>
          </a:p>
          <a:p>
            <a:pPr marL="171450" indent="-171450">
              <a:buFont typeface="Arial" panose="020B0604020202020204" pitchFamily="34" charset="0"/>
              <a:buChar char="•"/>
            </a:pPr>
            <a:r>
              <a:rPr lang="en-GB" dirty="0"/>
              <a:t>There is a growing expectation that a student counsellor will either engage in research during training or will be able to when completing initial study. Research helps the training counsellor but also a well seasoned counsellor further their knowledge in the field, their understanding, helps to broaden personal views and helps develop better reflective abilities.</a:t>
            </a:r>
          </a:p>
          <a:p>
            <a:pPr marL="171450" indent="-171450">
              <a:buFont typeface="Arial" panose="020B0604020202020204" pitchFamily="34" charset="0"/>
              <a:buChar char="•"/>
            </a:pPr>
            <a:r>
              <a:rPr lang="en-GB" dirty="0"/>
              <a:t>We know that there are many grey areas within counselling, and working out what works best for our clients not only within our practice but within the profession as an entirety, this is so important as it ties in with our ethical endeavour that we will always provide the best service we possibly can to our clients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6DE8F2A-B3D4-43F2-B39B-CD77F64A1950}" type="slidenum">
              <a:rPr lang="en-GB" smtClean="0"/>
              <a:t>4</a:t>
            </a:fld>
            <a:endParaRPr lang="en-GB" dirty="0"/>
          </a:p>
        </p:txBody>
      </p:sp>
    </p:spTree>
    <p:extLst>
      <p:ext uri="{BB962C8B-B14F-4D97-AF65-F5344CB8AC3E}">
        <p14:creationId xmlns:p14="http://schemas.microsoft.com/office/powerpoint/2010/main" val="4208377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Some people believe that research in counselling will take away the humanistic aspect of the practice, as not only is it more intrusive than being completely client led but it gives structure to counselling that some think also takes away from the importance of how fluid and spontaneous a therapeutic relationship can be, creating more preconceptions for example.</a:t>
            </a:r>
          </a:p>
          <a:p>
            <a:pPr marL="171450" indent="-171450">
              <a:buFont typeface="Arial" panose="020B0604020202020204" pitchFamily="34" charset="0"/>
              <a:buChar char="•"/>
            </a:pPr>
            <a:r>
              <a:rPr lang="en-GB" dirty="0"/>
              <a:t>These points demonstrated by the framework may mean that we meet some challenges when starting, undertaking and gaining results from study. This means that there will be expectations that need to be met when our practice undertakes research, in regards to separate and adequate paperwork being kept, that ours studies cause no harm to our clients, that confidentiality is met within our study especially if the study is in group form and that our study doesn’t interfere with any progression of therapy or work with our clients. It should be noted though that the BACP’S ethical guideline for research in the counselling professions (2019) states that these guidelines do not need apply when used solely for the individual practitioners purpose, like client review and feedback for example, even though the ethical framework would still come into play for these purposes as we must still ensure we are keeping record, confidentiality and the clients best interest at priority.</a:t>
            </a:r>
          </a:p>
          <a:p>
            <a:pPr marL="171450" indent="-171450">
              <a:buFont typeface="Arial" panose="020B0604020202020204" pitchFamily="34" charset="0"/>
              <a:buChar char="•"/>
            </a:pPr>
            <a:r>
              <a:rPr lang="en-GB" dirty="0"/>
              <a:t>There are many sources of external funding that can be applied for if the practice is unhappy or unable to fund it all them selves, the BACP itself has grants and funding options to suit students, graduates and professionals alike. There are also ways to fundraise for the </a:t>
            </a:r>
            <a:r>
              <a:rPr lang="en-GB" dirty="0" err="1"/>
              <a:t>przctice</a:t>
            </a:r>
            <a:r>
              <a:rPr lang="en-GB" dirty="0"/>
              <a:t>, especially if we decide to provide voluntary and reduced rate counselling, so please don’t be put off by the costs incurred in research as I believe allowing this and taking it into account in some form in our budget could allow for amazing growth opportunity in future and better recognition.</a:t>
            </a:r>
          </a:p>
        </p:txBody>
      </p:sp>
      <p:sp>
        <p:nvSpPr>
          <p:cNvPr id="4" name="Slide Number Placeholder 3"/>
          <p:cNvSpPr>
            <a:spLocks noGrp="1"/>
          </p:cNvSpPr>
          <p:nvPr>
            <p:ph type="sldNum" sz="quarter" idx="5"/>
          </p:nvPr>
        </p:nvSpPr>
        <p:spPr/>
        <p:txBody>
          <a:bodyPr/>
          <a:lstStyle/>
          <a:p>
            <a:fld id="{F6DE8F2A-B3D4-43F2-B39B-CD77F64A1950}" type="slidenum">
              <a:rPr lang="en-GB" smtClean="0"/>
              <a:t>5</a:t>
            </a:fld>
            <a:endParaRPr lang="en-GB" dirty="0"/>
          </a:p>
        </p:txBody>
      </p:sp>
    </p:spTree>
    <p:extLst>
      <p:ext uri="{BB962C8B-B14F-4D97-AF65-F5344CB8AC3E}">
        <p14:creationId xmlns:p14="http://schemas.microsoft.com/office/powerpoint/2010/main" val="1938094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 is worth noting that when being funded for any form of research we may undertake, that we may have a contract that we must abide by agreed with the funder. These may have their own specific legal requirements, insurance boundaries and ethical standards in addition to our own which we will have to consider if they fit with our form of practice when making agreements with said funders. Failure to abide to contract by either party can result in legal action.</a:t>
            </a:r>
          </a:p>
          <a:p>
            <a:pPr marL="171450" indent="-171450">
              <a:buFont typeface="Arial" panose="020B0604020202020204" pitchFamily="34" charset="0"/>
              <a:buChar char="•"/>
            </a:pPr>
            <a:r>
              <a:rPr lang="en-GB" dirty="0"/>
              <a:t>These individual regulatory bodies and codes of conducts should not put us off applying for help with the funding of our research if we cannot fully meet our own needs though! The rewards to reap from good research data outweigh the paperwork.</a:t>
            </a:r>
          </a:p>
          <a:p>
            <a:pPr marL="171450" indent="-171450">
              <a:buFont typeface="Arial" panose="020B0604020202020204" pitchFamily="34" charset="0"/>
              <a:buChar char="•"/>
            </a:pPr>
            <a:r>
              <a:rPr lang="en-GB" dirty="0"/>
              <a:t>Different legal jurisdictions may have different insurance/codes of practice for example and this could affect insurance, if we decide to reach out with our research its important we will know where we stand, I am happy to undertake this research for the practice if this does arise.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6DE8F2A-B3D4-43F2-B39B-CD77F64A1950}" type="slidenum">
              <a:rPr lang="en-GB" smtClean="0"/>
              <a:t>6</a:t>
            </a:fld>
            <a:endParaRPr lang="en-GB" dirty="0"/>
          </a:p>
        </p:txBody>
      </p:sp>
    </p:spTree>
    <p:extLst>
      <p:ext uri="{BB962C8B-B14F-4D97-AF65-F5344CB8AC3E}">
        <p14:creationId xmlns:p14="http://schemas.microsoft.com/office/powerpoint/2010/main" val="251680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Outcome and evaluation research is a type of research we can undertake within the practice, this allows some form of freedom that other research does not allow as it is non-invasive and privately and solely used by the practice</a:t>
            </a:r>
          </a:p>
          <a:p>
            <a:pPr marL="171450" indent="-171450">
              <a:buFont typeface="Arial" panose="020B0604020202020204" pitchFamily="34" charset="0"/>
              <a:buChar char="•"/>
            </a:pPr>
            <a:r>
              <a:rPr lang="en-GB" dirty="0"/>
              <a:t>With previous studies done in the 1940’s it has been proved that this can improve client experience, progress and beneficial outcome</a:t>
            </a:r>
          </a:p>
          <a:p>
            <a:pPr marL="171450" indent="-171450">
              <a:buFont typeface="Arial" panose="020B0604020202020204" pitchFamily="34" charset="0"/>
              <a:buChar char="•"/>
            </a:pPr>
            <a:r>
              <a:rPr lang="en-GB" dirty="0"/>
              <a:t>But </a:t>
            </a:r>
            <a:r>
              <a:rPr lang="en-GB" dirty="0" err="1"/>
              <a:t>theres</a:t>
            </a:r>
            <a:r>
              <a:rPr lang="en-GB" dirty="0"/>
              <a:t> is a gap in the market so to speak, outcome research has been few and far between and has usually been reserved to just elite private sectors. If we undertake this form of research within our practice, not only do we have the benefit of helping to keep ourselves more current and up to date with what our clients want and need, and with their best interests at the forefront of our work this is important, but also to extend this knowledge to the rest of the counselling world. This could help us receive future funding for voluntary practice, research studies and for our practice as a whole and more clients beyond our reach could benefit from these findings.</a:t>
            </a:r>
          </a:p>
          <a:p>
            <a:pPr marL="171450" indent="-171450">
              <a:buFont typeface="Arial" panose="020B0604020202020204" pitchFamily="34" charset="0"/>
              <a:buChar char="•"/>
            </a:pPr>
            <a:r>
              <a:rPr lang="en-GB" dirty="0"/>
              <a:t>For example, if we have our clients perform certain psychological tests that fit the issue they are presenting to us in the beginning of treatment, then during and at the end of treatment, what we hope to see is that the results of these tests will change, like a reduction in depression or anxiety symptoms or relevance on the scales presented in some of these tests. This could be extremely helpful if we get clear positive or negative results in certain areas, certain practitioners or even certain disorder or issues, because it could give us clear guideline as to where we need to improve and what is going well.</a:t>
            </a:r>
          </a:p>
          <a:p>
            <a:pPr marL="171450" indent="-171450">
              <a:buFont typeface="Arial" panose="020B0604020202020204" pitchFamily="34" charset="0"/>
              <a:buChar char="•"/>
            </a:pPr>
            <a:r>
              <a:rPr lang="en-GB" dirty="0"/>
              <a:t>If we created our own purpose fit </a:t>
            </a:r>
            <a:r>
              <a:rPr lang="en-GB" dirty="0" err="1"/>
              <a:t>questionaires</a:t>
            </a:r>
            <a:r>
              <a:rPr lang="en-GB" dirty="0"/>
              <a:t> that were not invasive based purely on client satisfaction generally about lighthouse, feeling about the counsellor they are in a therapeutic relationship with and how the client themselves feel they are progressing, we could choose qualitive or </a:t>
            </a:r>
            <a:r>
              <a:rPr lang="en-GB" dirty="0" err="1"/>
              <a:t>quantitive</a:t>
            </a:r>
            <a:r>
              <a:rPr lang="en-GB" dirty="0"/>
              <a:t>, and again administer these before, during and near/at the end of therapy, this will give us great insights to the thoughts and feelings of our clients, this could be so beneficial to us because we could right wrongs, make clients more comfortable and generally improve interaction and our practice.</a:t>
            </a:r>
          </a:p>
          <a:p>
            <a:pPr marL="171450" indent="-171450">
              <a:buFont typeface="Arial" panose="020B0604020202020204" pitchFamily="34" charset="0"/>
              <a:buChar char="•"/>
            </a:pPr>
            <a:r>
              <a:rPr lang="en-GB" dirty="0"/>
              <a:t>Any issues that may arise in our former evaluation methods, can be helped greatly by individual reflective practice. It is reflective practice that can help allow us to face these problems head on if they are individual, and to move forward from them with greater knowledge as to where we went wrong, or on what we left out at the time of being faced with the problem</a:t>
            </a:r>
          </a:p>
          <a:p>
            <a:pPr marL="171450" indent="-171450">
              <a:buFont typeface="Arial" panose="020B0604020202020204" pitchFamily="34" charset="0"/>
              <a:buChar char="•"/>
            </a:pPr>
            <a:r>
              <a:rPr lang="en-GB" dirty="0"/>
              <a:t>This reflective practice will not be singular and our findings from previous reflection can help us halt further issues in our practice and therapeutic relationships with our clients</a:t>
            </a:r>
          </a:p>
          <a:p>
            <a:pPr marL="171450" indent="-171450">
              <a:buFont typeface="Arial" panose="020B0604020202020204" pitchFamily="34" charset="0"/>
              <a:buChar char="•"/>
            </a:pPr>
            <a:r>
              <a:rPr lang="en-GB" dirty="0"/>
              <a:t>It can also help us discover our own boundaries as individuals, with it helping to harness our own reflexive awareness, thus allowing us to place our clients with the correct individual practitioners in Lighthouse to ensure better fit and more beneficence for our clients.</a:t>
            </a:r>
          </a:p>
          <a:p>
            <a:pPr marL="171450" indent="-171450">
              <a:buFont typeface="Arial" panose="020B0604020202020204" pitchFamily="34" charset="0"/>
              <a:buChar char="•"/>
            </a:pPr>
            <a:r>
              <a:rPr lang="en-GB" dirty="0"/>
              <a:t>So I ask of you, that when considering our future budget, that we please include any monetary means needed for paperwork, upkeep and supervision for the for mentioned evaluation methods, I truly believe that without these we could halt or slow our progression not only as a counselling practice but as a business, you get out what you put in!</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6DE8F2A-B3D4-43F2-B39B-CD77F64A1950}" type="slidenum">
              <a:rPr lang="en-GB" smtClean="0"/>
              <a:t>7</a:t>
            </a:fld>
            <a:endParaRPr lang="en-GB" dirty="0"/>
          </a:p>
        </p:txBody>
      </p:sp>
    </p:spTree>
    <p:extLst>
      <p:ext uri="{BB962C8B-B14F-4D97-AF65-F5344CB8AC3E}">
        <p14:creationId xmlns:p14="http://schemas.microsoft.com/office/powerpoint/2010/main" val="1942736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As we already know, research should be greatly built into our plans for the future of lighthouse, but what else should we think about allowing room for in our budget?</a:t>
            </a:r>
          </a:p>
          <a:p>
            <a:pPr marL="171450" indent="-171450">
              <a:buFont typeface="Arial" panose="020B0604020202020204" pitchFamily="34" charset="0"/>
              <a:buChar char="•"/>
            </a:pPr>
            <a:r>
              <a:rPr lang="en-GB" dirty="0"/>
              <a:t>It may seem a given, in this day and age with the planets delicate balance in disarray due to pollution, overpopulation and the like, that business, institutions and establishments etc should be seen to be doing their part to not only care for the environment but reduce their impact, but why is this so important to a counselling practice like lighthouse? Well like John </a:t>
            </a:r>
            <a:r>
              <a:rPr lang="en-GB" dirty="0" err="1"/>
              <a:t>Mcleod</a:t>
            </a:r>
            <a:r>
              <a:rPr lang="en-GB" dirty="0"/>
              <a:t> has addressed, firstly there almost an underlying guilt and sadness within our current population, or even resentment for </a:t>
            </a:r>
            <a:r>
              <a:rPr lang="en-GB" dirty="0" err="1"/>
              <a:t>frmer</a:t>
            </a:r>
            <a:r>
              <a:rPr lang="en-GB" dirty="0"/>
              <a:t> generations, that our planet is changing negatively due to human impact, this in itself has created more issues that counsellors may be faced with. For example clients wanted to avoid basic addictions to reduce impact, wanting to steer away from meat or even just live cleaner healthier lifestyles. Not only do we have this to consider, but we have the factor that some people are escaping climate, impact or war torn countries to come to our own for refuge, therefore I believe it is important that we budget to show our engagement and belief in the bettering of these issues. For example we could ensure we have the best on site recycling facilities possible that our budget allows, we could engage in activism that doesn’t enter us into any bias, like external charity or clean work for example, and we can also make an active effort to have training provided for all our practitioners on many different cultures and world struggles, arming us with the best possible tools to help our clients who are multicultural. I believe that funding these endeavours will not only help the clients around us, but will also help our practice, because if we are seen engaging in these positive steps, then it will be harder for anyone with these struggles to be unsure that lighthouse is the best place for them to seek help.</a:t>
            </a:r>
          </a:p>
          <a:p>
            <a:pPr marL="171450" indent="-171450">
              <a:buFont typeface="Arial" panose="020B0604020202020204" pitchFamily="34" charset="0"/>
              <a:buChar char="•"/>
            </a:pPr>
            <a:r>
              <a:rPr lang="en-GB" dirty="0"/>
              <a:t>Technology, why should we budget for this? Surely we will have the computers, software etc that we need at the beginning of venture? Of course, for then, but technology changes all the time, and so does the technology our clients, insurance providers, external supervisors, regulating bodies etc to name a few. If we cannot keep current with software and hardware requirements, this could leave the lighthouse falling behind, we could lose clientele from something as simple from the ease of use of our website or sign up service, we could lose important data or have data in the incorrect format due to having old software for example. This is why lighthouse I believe should endeavour to budget for technology advances and to stay on top, so we can stay on top, and provide the best service possible.</a:t>
            </a:r>
          </a:p>
          <a:p>
            <a:pPr marL="171450" indent="-171450">
              <a:buFont typeface="Arial" panose="020B0604020202020204" pitchFamily="34" charset="0"/>
              <a:buChar char="•"/>
            </a:pPr>
            <a:r>
              <a:rPr lang="en-GB" dirty="0"/>
              <a:t>Lets not forget though, that technology advances in our current world, has formed new issues for counsellors to help with. A few examples may be transgender surgery and the complications or feelings that arise in the process of the former, addiction to porn and other technological entities like gaming. These issues did not exist in this form to counsellors in previous generations, this is why it could be so important for us to be able to provide training for when new issues arise or become current through technology advances.</a:t>
            </a:r>
          </a:p>
          <a:p>
            <a:pPr marL="171450" indent="-171450">
              <a:buFont typeface="Arial" panose="020B0604020202020204" pitchFamily="34" charset="0"/>
              <a:buChar char="•"/>
            </a:pPr>
            <a:r>
              <a:rPr lang="en-GB" dirty="0"/>
              <a:t>Finally having the best technology available to us as practitioners on hand could be so helpful to our efficiency, especially in regards to external client interaction and data keeping for example, these tools are available to help us and should not be ignored because of expense if we want to be the best we can!</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6DE8F2A-B3D4-43F2-B39B-CD77F64A1950}" type="slidenum">
              <a:rPr lang="en-GB" smtClean="0"/>
              <a:t>8</a:t>
            </a:fld>
            <a:endParaRPr lang="en-GB" dirty="0"/>
          </a:p>
        </p:txBody>
      </p:sp>
    </p:spTree>
    <p:extLst>
      <p:ext uri="{BB962C8B-B14F-4D97-AF65-F5344CB8AC3E}">
        <p14:creationId xmlns:p14="http://schemas.microsoft.com/office/powerpoint/2010/main" val="731192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36" name="Picture Placeholder 35">
            <a:extLst>
              <a:ext uri="{FF2B5EF4-FFF2-40B4-BE49-F238E27FC236}">
                <a16:creationId xmlns:a16="http://schemas.microsoft.com/office/drawing/2014/main" id="{8B934246-87B1-4444-9DCA-06622CAD5507}"/>
              </a:ext>
            </a:extLst>
          </p:cNvPr>
          <p:cNvSpPr>
            <a:spLocks noGrp="1"/>
          </p:cNvSpPr>
          <p:nvPr>
            <p:ph type="pic" sz="quarter" idx="10" hasCustomPrompt="1"/>
          </p:nvPr>
        </p:nvSpPr>
        <p:spPr>
          <a:xfrm>
            <a:off x="123992" y="124953"/>
            <a:ext cx="11944014" cy="4372387"/>
          </a:xfrm>
          <a:custGeom>
            <a:avLst/>
            <a:gdLst>
              <a:gd name="connsiteX0" fmla="*/ 0 w 11944014"/>
              <a:gd name="connsiteY0" fmla="*/ 0 h 4372387"/>
              <a:gd name="connsiteX1" fmla="*/ 11944014 w 11944014"/>
              <a:gd name="connsiteY1" fmla="*/ 0 h 4372387"/>
              <a:gd name="connsiteX2" fmla="*/ 11944014 w 11944014"/>
              <a:gd name="connsiteY2" fmla="*/ 4064314 h 4372387"/>
              <a:gd name="connsiteX3" fmla="*/ 11419539 w 11944014"/>
              <a:gd name="connsiteY3" fmla="*/ 4152711 h 4372387"/>
              <a:gd name="connsiteX4" fmla="*/ 4857299 w 11944014"/>
              <a:gd name="connsiteY4" fmla="*/ 3772522 h 4372387"/>
              <a:gd name="connsiteX5" fmla="*/ 510557 w 11944014"/>
              <a:gd name="connsiteY5" fmla="*/ 3115117 h 4372387"/>
              <a:gd name="connsiteX6" fmla="*/ 0 w 11944014"/>
              <a:gd name="connsiteY6" fmla="*/ 3085767 h 437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44014" h="4372387">
                <a:moveTo>
                  <a:pt x="0" y="0"/>
                </a:moveTo>
                <a:lnTo>
                  <a:pt x="11944014" y="0"/>
                </a:lnTo>
                <a:lnTo>
                  <a:pt x="11944014" y="4064314"/>
                </a:lnTo>
                <a:lnTo>
                  <a:pt x="11419539" y="4152711"/>
                </a:lnTo>
                <a:cubicBezTo>
                  <a:pt x="10120431" y="4379826"/>
                  <a:pt x="8581267" y="4634432"/>
                  <a:pt x="4857299" y="3772522"/>
                </a:cubicBezTo>
                <a:cubicBezTo>
                  <a:pt x="3261016" y="3403063"/>
                  <a:pt x="1951876" y="3212078"/>
                  <a:pt x="510557" y="3115117"/>
                </a:cubicBezTo>
                <a:lnTo>
                  <a:pt x="0" y="3085767"/>
                </a:lnTo>
                <a:close/>
              </a:path>
            </a:pathLst>
          </a:custGeom>
          <a:solidFill>
            <a:schemeClr val="bg1">
              <a:lumMod val="95000"/>
            </a:schemeClr>
          </a:solidFill>
        </p:spPr>
        <p:txBody>
          <a:bodyPr vert="horz" wrap="square" lIns="91440" tIns="45720" rIns="91440" bIns="45720" rtlCol="0" anchor="ctr" anchorCtr="1">
            <a:noAutofit/>
          </a:bodyPr>
          <a:lstStyle>
            <a:lvl1pPr marL="0" indent="0">
              <a:buNone/>
              <a:defRPr lang="en-GB" sz="1800" dirty="0"/>
            </a:lvl1pPr>
          </a:lstStyle>
          <a:p>
            <a:pPr marL="228600" lvl="0" indent="-228600" algn="ctr"/>
            <a:r>
              <a:rPr lang="en-US" dirty="0"/>
              <a:t>Insert Image</a:t>
            </a:r>
            <a:endParaRPr lang="en-GB" dirty="0"/>
          </a:p>
        </p:txBody>
      </p:sp>
      <p:sp>
        <p:nvSpPr>
          <p:cNvPr id="8" name="Freeform: Shape 7">
            <a:extLst>
              <a:ext uri="{FF2B5EF4-FFF2-40B4-BE49-F238E27FC236}">
                <a16:creationId xmlns:a16="http://schemas.microsoft.com/office/drawing/2014/main" id="{1E99C6B2-05CE-48A7-8696-CEC64BE74DF5}"/>
              </a:ext>
            </a:extLst>
          </p:cNvPr>
          <p:cNvSpPr/>
          <p:nvPr userDrawn="1"/>
        </p:nvSpPr>
        <p:spPr>
          <a:xfrm>
            <a:off x="-1" y="0"/>
            <a:ext cx="12192001" cy="6858000"/>
          </a:xfrm>
          <a:custGeom>
            <a:avLst/>
            <a:gdLst>
              <a:gd name="connsiteX0" fmla="*/ 123993 w 12192001"/>
              <a:gd name="connsiteY0" fmla="*/ 123993 h 6858000"/>
              <a:gd name="connsiteX1" fmla="*/ 123993 w 12192001"/>
              <a:gd name="connsiteY1" fmla="*/ 3209760 h 6858000"/>
              <a:gd name="connsiteX2" fmla="*/ 634550 w 12192001"/>
              <a:gd name="connsiteY2" fmla="*/ 3239110 h 6858000"/>
              <a:gd name="connsiteX3" fmla="*/ 4981292 w 12192001"/>
              <a:gd name="connsiteY3" fmla="*/ 3896515 h 6858000"/>
              <a:gd name="connsiteX4" fmla="*/ 11543532 w 12192001"/>
              <a:gd name="connsiteY4" fmla="*/ 4276704 h 6858000"/>
              <a:gd name="connsiteX5" fmla="*/ 12068007 w 12192001"/>
              <a:gd name="connsiteY5" fmla="*/ 4188307 h 6858000"/>
              <a:gd name="connsiteX6" fmla="*/ 12068007 w 12192001"/>
              <a:gd name="connsiteY6" fmla="*/ 123993 h 6858000"/>
              <a:gd name="connsiteX7" fmla="*/ 0 w 12192001"/>
              <a:gd name="connsiteY7" fmla="*/ 0 h 6858000"/>
              <a:gd name="connsiteX8" fmla="*/ 12192000 w 12192001"/>
              <a:gd name="connsiteY8" fmla="*/ 0 h 6858000"/>
              <a:gd name="connsiteX9" fmla="*/ 12192000 w 12192001"/>
              <a:gd name="connsiteY9" fmla="*/ 4167393 h 6858000"/>
              <a:gd name="connsiteX10" fmla="*/ 12192001 w 12192001"/>
              <a:gd name="connsiteY10" fmla="*/ 4167393 h 6858000"/>
              <a:gd name="connsiteX11" fmla="*/ 12192001 w 12192001"/>
              <a:gd name="connsiteY11" fmla="*/ 4799849 h 6858000"/>
              <a:gd name="connsiteX12" fmla="*/ 12192001 w 12192001"/>
              <a:gd name="connsiteY12" fmla="*/ 4950491 h 6858000"/>
              <a:gd name="connsiteX13" fmla="*/ 12192001 w 12192001"/>
              <a:gd name="connsiteY13" fmla="*/ 6858000 h 6858000"/>
              <a:gd name="connsiteX14" fmla="*/ 12192000 w 12192001"/>
              <a:gd name="connsiteY14" fmla="*/ 6858000 h 6858000"/>
              <a:gd name="connsiteX15" fmla="*/ 1 w 12192001"/>
              <a:gd name="connsiteY15" fmla="*/ 6858000 h 6858000"/>
              <a:gd name="connsiteX16" fmla="*/ 0 w 12192001"/>
              <a:gd name="connsiteY1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2001" h="6858000">
                <a:moveTo>
                  <a:pt x="123993" y="123993"/>
                </a:moveTo>
                <a:lnTo>
                  <a:pt x="123993" y="3209760"/>
                </a:lnTo>
                <a:lnTo>
                  <a:pt x="634550" y="3239110"/>
                </a:lnTo>
                <a:cubicBezTo>
                  <a:pt x="2075869" y="3336071"/>
                  <a:pt x="3385009" y="3527056"/>
                  <a:pt x="4981292" y="3896515"/>
                </a:cubicBezTo>
                <a:cubicBezTo>
                  <a:pt x="8705260" y="4758425"/>
                  <a:pt x="10244424" y="4503819"/>
                  <a:pt x="11543532" y="4276704"/>
                </a:cubicBezTo>
                <a:lnTo>
                  <a:pt x="12068007" y="4188307"/>
                </a:lnTo>
                <a:lnTo>
                  <a:pt x="12068007" y="123993"/>
                </a:lnTo>
                <a:close/>
                <a:moveTo>
                  <a:pt x="0" y="0"/>
                </a:moveTo>
                <a:lnTo>
                  <a:pt x="12192000" y="0"/>
                </a:lnTo>
                <a:lnTo>
                  <a:pt x="12192000" y="4167393"/>
                </a:lnTo>
                <a:lnTo>
                  <a:pt x="12192001" y="4167393"/>
                </a:lnTo>
                <a:lnTo>
                  <a:pt x="12192001" y="4799849"/>
                </a:lnTo>
                <a:lnTo>
                  <a:pt x="12192001" y="4950491"/>
                </a:lnTo>
                <a:lnTo>
                  <a:pt x="12192001" y="6858000"/>
                </a:lnTo>
                <a:lnTo>
                  <a:pt x="12192000" y="6858000"/>
                </a:lnTo>
                <a:lnTo>
                  <a:pt x="1"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 name="Subtitle 2">
            <a:extLst>
              <a:ext uri="{FF2B5EF4-FFF2-40B4-BE49-F238E27FC236}">
                <a16:creationId xmlns:a16="http://schemas.microsoft.com/office/drawing/2014/main" id="{FA174F0C-3444-43F9-9DFF-354C44272A65}"/>
              </a:ext>
            </a:extLst>
          </p:cNvPr>
          <p:cNvSpPr>
            <a:spLocks noGrp="1"/>
          </p:cNvSpPr>
          <p:nvPr>
            <p:ph type="subTitle" idx="1" hasCustomPrompt="1"/>
          </p:nvPr>
        </p:nvSpPr>
        <p:spPr>
          <a:xfrm>
            <a:off x="694871" y="5603181"/>
            <a:ext cx="9144000" cy="341632"/>
          </a:xfrm>
        </p:spPr>
        <p:txBody>
          <a:bodyPr vert="horz" lIns="91440" tIns="45720" rIns="91440" bIns="45720" rtlCol="0">
            <a:spAutoFit/>
          </a:bodyPr>
          <a:lstStyle>
            <a:lvl1pPr marL="0" indent="0">
              <a:buNone/>
              <a:defRPr lang="en-GB" sz="1800" dirty="0">
                <a:solidFill>
                  <a:schemeClr val="accent2">
                    <a:lumMod val="50000"/>
                  </a:schemeClr>
                </a:solidFill>
                <a:latin typeface="+mn-lt"/>
              </a:defRPr>
            </a:lvl1pPr>
          </a:lstStyle>
          <a:p>
            <a:pPr marL="228600" lvl="0" indent="-228600"/>
            <a:r>
              <a:rPr lang="en-US" dirty="0"/>
              <a:t>Subtitle</a:t>
            </a:r>
            <a:endParaRPr lang="en-GB" dirty="0"/>
          </a:p>
        </p:txBody>
      </p:sp>
      <p:sp>
        <p:nvSpPr>
          <p:cNvPr id="2" name="Title 1">
            <a:extLst>
              <a:ext uri="{FF2B5EF4-FFF2-40B4-BE49-F238E27FC236}">
                <a16:creationId xmlns:a16="http://schemas.microsoft.com/office/drawing/2014/main" id="{0E11612A-63A3-4175-9F77-FA03CCD38D4B}"/>
              </a:ext>
            </a:extLst>
          </p:cNvPr>
          <p:cNvSpPr>
            <a:spLocks noGrp="1"/>
          </p:cNvSpPr>
          <p:nvPr>
            <p:ph type="ctrTitle" hasCustomPrompt="1"/>
          </p:nvPr>
        </p:nvSpPr>
        <p:spPr>
          <a:xfrm>
            <a:off x="694871" y="4901450"/>
            <a:ext cx="10607040" cy="701731"/>
          </a:xfrm>
        </p:spPr>
        <p:txBody>
          <a:bodyPr vert="horz" lIns="91440" tIns="45720" rIns="91440" bIns="45720" rtlCol="0" anchor="b">
            <a:spAutoFit/>
          </a:bodyPr>
          <a:lstStyle>
            <a:lvl1pPr>
              <a:defRPr lang="en-GB" sz="4400" b="1" dirty="0">
                <a:solidFill>
                  <a:schemeClr val="tx1">
                    <a:lumMod val="75000"/>
                    <a:lumOff val="25000"/>
                  </a:schemeClr>
                </a:solidFill>
                <a:latin typeface="+mj-lt"/>
              </a:defRPr>
            </a:lvl1pPr>
          </a:lstStyle>
          <a:p>
            <a:pPr marL="0" lvl="0"/>
            <a:r>
              <a:rPr lang="en-US" dirty="0"/>
              <a:t>Title</a:t>
            </a:r>
            <a:endParaRPr lang="en-GB" dirty="0"/>
          </a:p>
        </p:txBody>
      </p:sp>
      <p:sp>
        <p:nvSpPr>
          <p:cNvPr id="11" name="Rectangle 10">
            <a:extLst>
              <a:ext uri="{FF2B5EF4-FFF2-40B4-BE49-F238E27FC236}">
                <a16:creationId xmlns:a16="http://schemas.microsoft.com/office/drawing/2014/main" id="{45C25376-E6F9-4E5A-A81D-E7FA342FB230}"/>
              </a:ext>
            </a:extLst>
          </p:cNvPr>
          <p:cNvSpPr/>
          <p:nvPr userDrawn="1"/>
        </p:nvSpPr>
        <p:spPr>
          <a:xfrm>
            <a:off x="435429" y="4726452"/>
            <a:ext cx="72571" cy="1371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170484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with Imag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D314F9CD-0693-4A94-A67A-F71413300A64}"/>
              </a:ext>
            </a:extLst>
          </p:cNvPr>
          <p:cNvSpPr>
            <a:spLocks noGrp="1"/>
          </p:cNvSpPr>
          <p:nvPr>
            <p:ph type="pic" sz="quarter" idx="11" hasCustomPrompt="1"/>
          </p:nvPr>
        </p:nvSpPr>
        <p:spPr>
          <a:xfrm>
            <a:off x="0" y="0"/>
            <a:ext cx="12191999" cy="3962400"/>
          </a:xfrm>
          <a:solidFill>
            <a:schemeClr val="bg1">
              <a:lumMod val="95000"/>
            </a:schemeClr>
          </a:solidFill>
        </p:spPr>
        <p:txBody>
          <a:bodyPr vert="horz" wrap="square" lIns="91440" tIns="45720" rIns="91440" bIns="45720" rtlCol="0" anchor="ctr" anchorCtr="1">
            <a:noAutofit/>
          </a:bodyPr>
          <a:lstStyle>
            <a:lvl1pPr marL="0" indent="0">
              <a:buNone/>
              <a:defRPr lang="en-GB" sz="1800" dirty="0"/>
            </a:lvl1pPr>
          </a:lstStyle>
          <a:p>
            <a:pPr marL="228600" lvl="0" indent="-228600" algn="ctr"/>
            <a:r>
              <a:rPr lang="en-US" dirty="0"/>
              <a:t>Insert Image</a:t>
            </a:r>
            <a:endParaRPr lang="en-GB" dirty="0"/>
          </a:p>
        </p:txBody>
      </p:sp>
      <p:sp>
        <p:nvSpPr>
          <p:cNvPr id="3" name="Subtitle 2">
            <a:extLst>
              <a:ext uri="{FF2B5EF4-FFF2-40B4-BE49-F238E27FC236}">
                <a16:creationId xmlns:a16="http://schemas.microsoft.com/office/drawing/2014/main" id="{FA174F0C-3444-43F9-9DFF-354C44272A65}"/>
              </a:ext>
            </a:extLst>
          </p:cNvPr>
          <p:cNvSpPr>
            <a:spLocks noGrp="1"/>
          </p:cNvSpPr>
          <p:nvPr>
            <p:ph type="subTitle" idx="1" hasCustomPrompt="1"/>
          </p:nvPr>
        </p:nvSpPr>
        <p:spPr>
          <a:xfrm>
            <a:off x="694871" y="5603181"/>
            <a:ext cx="9144000" cy="341632"/>
          </a:xfrm>
        </p:spPr>
        <p:txBody>
          <a:bodyPr vert="horz" lIns="91440" tIns="45720" rIns="91440" bIns="45720" rtlCol="0">
            <a:spAutoFit/>
          </a:bodyPr>
          <a:lstStyle>
            <a:lvl1pPr marL="0" indent="0">
              <a:buNone/>
              <a:defRPr lang="en-GB" sz="1800" dirty="0">
                <a:solidFill>
                  <a:schemeClr val="accent3"/>
                </a:solidFill>
                <a:latin typeface="+mn-lt"/>
              </a:defRPr>
            </a:lvl1pPr>
          </a:lstStyle>
          <a:p>
            <a:pPr marL="228600" lvl="0" indent="-228600"/>
            <a:r>
              <a:rPr lang="en-US" dirty="0"/>
              <a:t>Subtitle</a:t>
            </a:r>
            <a:endParaRPr lang="en-GB" dirty="0"/>
          </a:p>
        </p:txBody>
      </p:sp>
      <p:sp>
        <p:nvSpPr>
          <p:cNvPr id="2" name="Title 1">
            <a:extLst>
              <a:ext uri="{FF2B5EF4-FFF2-40B4-BE49-F238E27FC236}">
                <a16:creationId xmlns:a16="http://schemas.microsoft.com/office/drawing/2014/main" id="{0E11612A-63A3-4175-9F77-FA03CCD38D4B}"/>
              </a:ext>
            </a:extLst>
          </p:cNvPr>
          <p:cNvSpPr>
            <a:spLocks noGrp="1"/>
          </p:cNvSpPr>
          <p:nvPr>
            <p:ph type="ctrTitle" hasCustomPrompt="1"/>
          </p:nvPr>
        </p:nvSpPr>
        <p:spPr>
          <a:xfrm>
            <a:off x="694871" y="4901450"/>
            <a:ext cx="10607040" cy="701731"/>
          </a:xfrm>
        </p:spPr>
        <p:txBody>
          <a:bodyPr vert="horz" lIns="91440" tIns="45720" rIns="91440" bIns="45720" rtlCol="0" anchor="b">
            <a:spAutoFit/>
          </a:bodyPr>
          <a:lstStyle>
            <a:lvl1pPr>
              <a:defRPr lang="en-GB" sz="4400" b="1" dirty="0">
                <a:solidFill>
                  <a:schemeClr val="tx1">
                    <a:lumMod val="75000"/>
                    <a:lumOff val="25000"/>
                  </a:schemeClr>
                </a:solidFill>
                <a:latin typeface="+mj-lt"/>
              </a:defRPr>
            </a:lvl1pPr>
          </a:lstStyle>
          <a:p>
            <a:pPr marL="0" lvl="0"/>
            <a:r>
              <a:rPr lang="en-US" dirty="0"/>
              <a:t>Title</a:t>
            </a:r>
            <a:endParaRPr lang="en-GB" dirty="0"/>
          </a:p>
        </p:txBody>
      </p:sp>
      <p:sp>
        <p:nvSpPr>
          <p:cNvPr id="11" name="Rectangle 10">
            <a:extLst>
              <a:ext uri="{FF2B5EF4-FFF2-40B4-BE49-F238E27FC236}">
                <a16:creationId xmlns:a16="http://schemas.microsoft.com/office/drawing/2014/main" id="{45C25376-E6F9-4E5A-A81D-E7FA342FB230}"/>
              </a:ext>
            </a:extLst>
          </p:cNvPr>
          <p:cNvSpPr/>
          <p:nvPr userDrawn="1"/>
        </p:nvSpPr>
        <p:spPr>
          <a:xfrm>
            <a:off x="435429" y="4726452"/>
            <a:ext cx="72571" cy="1371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7B386286-CEE2-E94A-BBC0-0A3723EB14DE}"/>
              </a:ext>
            </a:extLst>
          </p:cNvPr>
          <p:cNvSpPr/>
          <p:nvPr userDrawn="1"/>
        </p:nvSpPr>
        <p:spPr>
          <a:xfrm>
            <a:off x="11008895" y="6220326"/>
            <a:ext cx="866273" cy="6376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539757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with Image 1">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6D24BA90-E7BA-471E-AA13-3329EDCD80A2}"/>
              </a:ext>
            </a:extLst>
          </p:cNvPr>
          <p:cNvSpPr/>
          <p:nvPr userDrawn="1"/>
        </p:nvSpPr>
        <p:spPr>
          <a:xfrm flipV="1">
            <a:off x="-1" y="-3"/>
            <a:ext cx="12192001" cy="6858003"/>
          </a:xfrm>
          <a:custGeom>
            <a:avLst/>
            <a:gdLst>
              <a:gd name="connsiteX0" fmla="*/ 9171734 w 12192001"/>
              <a:gd name="connsiteY0" fmla="*/ 2269381 h 6858003"/>
              <a:gd name="connsiteX1" fmla="*/ 4981292 w 12192001"/>
              <a:gd name="connsiteY1" fmla="*/ 1670903 h 6858003"/>
              <a:gd name="connsiteX2" fmla="*/ 634550 w 12192001"/>
              <a:gd name="connsiteY2" fmla="*/ 1013497 h 6858003"/>
              <a:gd name="connsiteX3" fmla="*/ 123993 w 12192001"/>
              <a:gd name="connsiteY3" fmla="*/ 984148 h 6858003"/>
              <a:gd name="connsiteX4" fmla="*/ 123993 w 12192001"/>
              <a:gd name="connsiteY4" fmla="*/ 123993 h 6858003"/>
              <a:gd name="connsiteX5" fmla="*/ 12068007 w 12192001"/>
              <a:gd name="connsiteY5" fmla="*/ 123993 h 6858003"/>
              <a:gd name="connsiteX6" fmla="*/ 12068007 w 12192001"/>
              <a:gd name="connsiteY6" fmla="*/ 1962695 h 6858003"/>
              <a:gd name="connsiteX7" fmla="*/ 11543532 w 12192001"/>
              <a:gd name="connsiteY7" fmla="*/ 2051091 h 6858003"/>
              <a:gd name="connsiteX8" fmla="*/ 9171734 w 12192001"/>
              <a:gd name="connsiteY8" fmla="*/ 2269381 h 6858003"/>
              <a:gd name="connsiteX9" fmla="*/ 1 w 12192001"/>
              <a:gd name="connsiteY9" fmla="*/ 6858003 h 6858003"/>
              <a:gd name="connsiteX10" fmla="*/ 12192001 w 12192001"/>
              <a:gd name="connsiteY10" fmla="*/ 6858003 h 6858003"/>
              <a:gd name="connsiteX11" fmla="*/ 12192001 w 12192001"/>
              <a:gd name="connsiteY11" fmla="*/ 2724879 h 6858003"/>
              <a:gd name="connsiteX12" fmla="*/ 12192001 w 12192001"/>
              <a:gd name="connsiteY12" fmla="*/ 2477360 h 6858003"/>
              <a:gd name="connsiteX13" fmla="*/ 12192001 w 12192001"/>
              <a:gd name="connsiteY13" fmla="*/ 1941781 h 6858003"/>
              <a:gd name="connsiteX14" fmla="*/ 12192000 w 12192001"/>
              <a:gd name="connsiteY14" fmla="*/ 1941781 h 6858003"/>
              <a:gd name="connsiteX15" fmla="*/ 12192000 w 12192001"/>
              <a:gd name="connsiteY15" fmla="*/ 0 h 6858003"/>
              <a:gd name="connsiteX16" fmla="*/ 0 w 12192001"/>
              <a:gd name="connsiteY16" fmla="*/ 0 h 6858003"/>
              <a:gd name="connsiteX17" fmla="*/ 0 w 12192001"/>
              <a:gd name="connsiteY17" fmla="*/ 6858000 h 6858003"/>
              <a:gd name="connsiteX18" fmla="*/ 1 w 12192001"/>
              <a:gd name="connsiteY18" fmla="*/ 6858000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1" h="6858003">
                <a:moveTo>
                  <a:pt x="9171734" y="2269381"/>
                </a:moveTo>
                <a:cubicBezTo>
                  <a:pt x="8159059" y="2253684"/>
                  <a:pt x="6843276" y="2101858"/>
                  <a:pt x="4981292" y="1670903"/>
                </a:cubicBezTo>
                <a:cubicBezTo>
                  <a:pt x="3385010" y="1301444"/>
                  <a:pt x="2075869" y="1110459"/>
                  <a:pt x="634550" y="1013497"/>
                </a:cubicBezTo>
                <a:lnTo>
                  <a:pt x="123993" y="984148"/>
                </a:lnTo>
                <a:lnTo>
                  <a:pt x="123993" y="123993"/>
                </a:lnTo>
                <a:lnTo>
                  <a:pt x="12068007" y="123993"/>
                </a:lnTo>
                <a:lnTo>
                  <a:pt x="12068007" y="1962695"/>
                </a:lnTo>
                <a:lnTo>
                  <a:pt x="11543532" y="2051091"/>
                </a:lnTo>
                <a:cubicBezTo>
                  <a:pt x="10893978" y="2164649"/>
                  <a:pt x="10184410" y="2285079"/>
                  <a:pt x="9171734" y="2269381"/>
                </a:cubicBezTo>
                <a:close/>
                <a:moveTo>
                  <a:pt x="1" y="6858003"/>
                </a:moveTo>
                <a:lnTo>
                  <a:pt x="12192001" y="6858003"/>
                </a:lnTo>
                <a:lnTo>
                  <a:pt x="12192001" y="2724879"/>
                </a:lnTo>
                <a:lnTo>
                  <a:pt x="12192001" y="2477360"/>
                </a:lnTo>
                <a:lnTo>
                  <a:pt x="12192001" y="1941781"/>
                </a:lnTo>
                <a:lnTo>
                  <a:pt x="12192000" y="1941781"/>
                </a:lnTo>
                <a:lnTo>
                  <a:pt x="12192000" y="0"/>
                </a:lnTo>
                <a:lnTo>
                  <a:pt x="0" y="0"/>
                </a:lnTo>
                <a:lnTo>
                  <a:pt x="0" y="6858000"/>
                </a:lnTo>
                <a:lnTo>
                  <a:pt x="1"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Picture Placeholder 10">
            <a:extLst>
              <a:ext uri="{FF2B5EF4-FFF2-40B4-BE49-F238E27FC236}">
                <a16:creationId xmlns:a16="http://schemas.microsoft.com/office/drawing/2014/main" id="{9467520A-F508-4AA5-BBCF-30AE2B312E04}"/>
              </a:ext>
            </a:extLst>
          </p:cNvPr>
          <p:cNvSpPr>
            <a:spLocks noGrp="1"/>
          </p:cNvSpPr>
          <p:nvPr>
            <p:ph type="pic" sz="quarter" idx="13" hasCustomPrompt="1"/>
          </p:nvPr>
        </p:nvSpPr>
        <p:spPr>
          <a:xfrm>
            <a:off x="123992" y="4587876"/>
            <a:ext cx="11944014" cy="2146775"/>
          </a:xfrm>
          <a:custGeom>
            <a:avLst/>
            <a:gdLst>
              <a:gd name="connsiteX0" fmla="*/ 9047741 w 11944014"/>
              <a:gd name="connsiteY0" fmla="*/ 1387 h 2146775"/>
              <a:gd name="connsiteX1" fmla="*/ 11419539 w 11944014"/>
              <a:gd name="connsiteY1" fmla="*/ 219677 h 2146775"/>
              <a:gd name="connsiteX2" fmla="*/ 11944014 w 11944014"/>
              <a:gd name="connsiteY2" fmla="*/ 308073 h 2146775"/>
              <a:gd name="connsiteX3" fmla="*/ 11944014 w 11944014"/>
              <a:gd name="connsiteY3" fmla="*/ 2146775 h 2146775"/>
              <a:gd name="connsiteX4" fmla="*/ 0 w 11944014"/>
              <a:gd name="connsiteY4" fmla="*/ 2146775 h 2146775"/>
              <a:gd name="connsiteX5" fmla="*/ 0 w 11944014"/>
              <a:gd name="connsiteY5" fmla="*/ 1286620 h 2146775"/>
              <a:gd name="connsiteX6" fmla="*/ 510557 w 11944014"/>
              <a:gd name="connsiteY6" fmla="*/ 1257271 h 2146775"/>
              <a:gd name="connsiteX7" fmla="*/ 4857299 w 11944014"/>
              <a:gd name="connsiteY7" fmla="*/ 599865 h 2146775"/>
              <a:gd name="connsiteX8" fmla="*/ 9047741 w 11944014"/>
              <a:gd name="connsiteY8" fmla="*/ 1387 h 2146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944014" h="2146775">
                <a:moveTo>
                  <a:pt x="9047741" y="1387"/>
                </a:moveTo>
                <a:cubicBezTo>
                  <a:pt x="10060417" y="-14311"/>
                  <a:pt x="10769985" y="106119"/>
                  <a:pt x="11419539" y="219677"/>
                </a:cubicBezTo>
                <a:lnTo>
                  <a:pt x="11944014" y="308073"/>
                </a:lnTo>
                <a:lnTo>
                  <a:pt x="11944014" y="2146775"/>
                </a:lnTo>
                <a:lnTo>
                  <a:pt x="0" y="2146775"/>
                </a:lnTo>
                <a:lnTo>
                  <a:pt x="0" y="1286620"/>
                </a:lnTo>
                <a:lnTo>
                  <a:pt x="510557" y="1257271"/>
                </a:lnTo>
                <a:cubicBezTo>
                  <a:pt x="1951876" y="1160309"/>
                  <a:pt x="3261017" y="969324"/>
                  <a:pt x="4857299" y="599865"/>
                </a:cubicBezTo>
                <a:cubicBezTo>
                  <a:pt x="6719283" y="168910"/>
                  <a:pt x="8035066" y="17084"/>
                  <a:pt x="9047741" y="1387"/>
                </a:cubicBezTo>
                <a:close/>
              </a:path>
            </a:pathLst>
          </a:custGeom>
          <a:solidFill>
            <a:schemeClr val="bg1">
              <a:lumMod val="95000"/>
            </a:schemeClr>
          </a:solidFill>
        </p:spPr>
        <p:txBody>
          <a:bodyPr vert="horz" wrap="square" lIns="91440" tIns="45720" rIns="91440" bIns="45720" rtlCol="0" anchor="ctr" anchorCtr="1">
            <a:noAutofit/>
          </a:bodyPr>
          <a:lstStyle>
            <a:lvl1pPr marL="0" indent="0">
              <a:buNone/>
              <a:defRPr lang="en-GB" sz="1800" dirty="0"/>
            </a:lvl1pPr>
          </a:lstStyle>
          <a:p>
            <a:pPr marL="228600" lvl="0" indent="-228600" algn="ctr"/>
            <a:r>
              <a:rPr lang="en-US" dirty="0"/>
              <a:t>Insert Image</a:t>
            </a:r>
            <a:endParaRPr lang="en-GB" dirty="0"/>
          </a:p>
        </p:txBody>
      </p:sp>
      <p:sp>
        <p:nvSpPr>
          <p:cNvPr id="2" name="Title 1">
            <a:extLst>
              <a:ext uri="{FF2B5EF4-FFF2-40B4-BE49-F238E27FC236}">
                <a16:creationId xmlns:a16="http://schemas.microsoft.com/office/drawing/2014/main" id="{8C9A3716-1F35-4634-B53D-27722735B2D5}"/>
              </a:ext>
            </a:extLst>
          </p:cNvPr>
          <p:cNvSpPr>
            <a:spLocks noGrp="1"/>
          </p:cNvSpPr>
          <p:nvPr>
            <p:ph type="title" hasCustomPrompt="1"/>
          </p:nvPr>
        </p:nvSpPr>
        <p:spPr>
          <a:xfrm>
            <a:off x="696686" y="1611383"/>
            <a:ext cx="9666514" cy="746846"/>
          </a:xfrm>
        </p:spPr>
        <p:txBody>
          <a:bodyPr anchor="t">
            <a:noAutofit/>
          </a:bodyPr>
          <a:lstStyle>
            <a:lvl1pPr>
              <a:defRPr sz="4800" spc="-150">
                <a:solidFill>
                  <a:schemeClr val="tx1">
                    <a:lumMod val="75000"/>
                    <a:lumOff val="25000"/>
                  </a:schemeClr>
                </a:solidFill>
              </a:defRPr>
            </a:lvl1pPr>
          </a:lstStyle>
          <a:p>
            <a:r>
              <a:rPr lang="en-US" dirty="0"/>
              <a:t>Section Header 1</a:t>
            </a:r>
            <a:endParaRPr lang="en-GB" dirty="0"/>
          </a:p>
        </p:txBody>
      </p:sp>
      <p:sp>
        <p:nvSpPr>
          <p:cNvPr id="3" name="Text Placeholder 2">
            <a:extLst>
              <a:ext uri="{FF2B5EF4-FFF2-40B4-BE49-F238E27FC236}">
                <a16:creationId xmlns:a16="http://schemas.microsoft.com/office/drawing/2014/main" id="{F96A4796-E4C0-42FE-9F82-5D46B8789E25}"/>
              </a:ext>
            </a:extLst>
          </p:cNvPr>
          <p:cNvSpPr>
            <a:spLocks noGrp="1"/>
          </p:cNvSpPr>
          <p:nvPr>
            <p:ph type="body" idx="1" hasCustomPrompt="1"/>
          </p:nvPr>
        </p:nvSpPr>
        <p:spPr>
          <a:xfrm>
            <a:off x="696686" y="2464424"/>
            <a:ext cx="9666514" cy="221599"/>
          </a:xfrm>
        </p:spPr>
        <p:txBody>
          <a:bodyPr tIns="0" bIns="0">
            <a:spAutoFit/>
          </a:bodyPr>
          <a:lstStyle>
            <a:lvl1pPr marL="0" indent="0">
              <a:buNone/>
              <a:defRPr sz="16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Subtitle</a:t>
            </a:r>
          </a:p>
        </p:txBody>
      </p:sp>
      <p:sp>
        <p:nvSpPr>
          <p:cNvPr id="13" name="Rectangle 12">
            <a:extLst>
              <a:ext uri="{FF2B5EF4-FFF2-40B4-BE49-F238E27FC236}">
                <a16:creationId xmlns:a16="http://schemas.microsoft.com/office/drawing/2014/main" id="{560C8850-C2CD-4E0B-AA6F-6B884EB94B4B}"/>
              </a:ext>
            </a:extLst>
          </p:cNvPr>
          <p:cNvSpPr/>
          <p:nvPr userDrawn="1"/>
        </p:nvSpPr>
        <p:spPr>
          <a:xfrm>
            <a:off x="435429" y="1532049"/>
            <a:ext cx="72571" cy="1371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80D3D7B7-CDD7-4664-B2D8-6F60FEAEAC45}"/>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9" name="Slide Number Placeholder 5">
            <a:extLst>
              <a:ext uri="{FF2B5EF4-FFF2-40B4-BE49-F238E27FC236}">
                <a16:creationId xmlns:a16="http://schemas.microsoft.com/office/drawing/2014/main" id="{9E81145E-5F17-4CB6-9E17-ECF3BB38DE75}"/>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GB" b="1" smtClean="0">
                <a:solidFill>
                  <a:schemeClr val="bg1"/>
                </a:solidFill>
              </a:rPr>
              <a:pPr/>
              <a:t>‹#›</a:t>
            </a:fld>
            <a:endParaRPr lang="en-GB" b="1" dirty="0">
              <a:solidFill>
                <a:schemeClr val="bg1"/>
              </a:solidFill>
            </a:endParaRPr>
          </a:p>
        </p:txBody>
      </p:sp>
    </p:spTree>
    <p:extLst>
      <p:ext uri="{BB962C8B-B14F-4D97-AF65-F5344CB8AC3E}">
        <p14:creationId xmlns:p14="http://schemas.microsoft.com/office/powerpoint/2010/main" val="3839139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Image 2">
    <p:spTree>
      <p:nvGrpSpPr>
        <p:cNvPr id="1" name=""/>
        <p:cNvGrpSpPr/>
        <p:nvPr/>
      </p:nvGrpSpPr>
      <p:grpSpPr>
        <a:xfrm>
          <a:off x="0" y="0"/>
          <a:ext cx="0" cy="0"/>
          <a:chOff x="0" y="0"/>
          <a:chExt cx="0" cy="0"/>
        </a:xfrm>
      </p:grpSpPr>
      <p:sp>
        <p:nvSpPr>
          <p:cNvPr id="7" name="Picture Placeholder 4">
            <a:extLst>
              <a:ext uri="{FF2B5EF4-FFF2-40B4-BE49-F238E27FC236}">
                <a16:creationId xmlns:a16="http://schemas.microsoft.com/office/drawing/2014/main" id="{A836EFBB-5449-47CB-96D6-CB08287F755D}"/>
              </a:ext>
            </a:extLst>
          </p:cNvPr>
          <p:cNvSpPr>
            <a:spLocks noGrp="1"/>
          </p:cNvSpPr>
          <p:nvPr>
            <p:ph type="pic" sz="quarter" idx="11" hasCustomPrompt="1"/>
          </p:nvPr>
        </p:nvSpPr>
        <p:spPr>
          <a:xfrm>
            <a:off x="0" y="0"/>
            <a:ext cx="12191999" cy="6858000"/>
          </a:xfrm>
          <a:solidFill>
            <a:schemeClr val="bg1">
              <a:lumMod val="95000"/>
            </a:schemeClr>
          </a:solidFill>
        </p:spPr>
        <p:txBody>
          <a:bodyPr vert="horz" wrap="square" lIns="91440" tIns="45720" rIns="91440" bIns="45720" rtlCol="0" anchor="ctr" anchorCtr="1">
            <a:noAutofit/>
          </a:bodyPr>
          <a:lstStyle>
            <a:lvl1pPr marL="0" indent="0">
              <a:buNone/>
              <a:defRPr lang="en-GB" sz="1800" dirty="0">
                <a:solidFill>
                  <a:schemeClr val="tx1"/>
                </a:solidFill>
              </a:defRPr>
            </a:lvl1pPr>
          </a:lstStyle>
          <a:p>
            <a:pPr marL="228600" lvl="0" indent="-228600" algn="ctr"/>
            <a:r>
              <a:rPr lang="en-US" dirty="0"/>
              <a:t>Insert Image</a:t>
            </a:r>
            <a:endParaRPr lang="en-GB" dirty="0"/>
          </a:p>
        </p:txBody>
      </p:sp>
      <p:sp>
        <p:nvSpPr>
          <p:cNvPr id="2" name="Title 1">
            <a:extLst>
              <a:ext uri="{FF2B5EF4-FFF2-40B4-BE49-F238E27FC236}">
                <a16:creationId xmlns:a16="http://schemas.microsoft.com/office/drawing/2014/main" id="{8C9A3716-1F35-4634-B53D-27722735B2D5}"/>
              </a:ext>
            </a:extLst>
          </p:cNvPr>
          <p:cNvSpPr>
            <a:spLocks noGrp="1"/>
          </p:cNvSpPr>
          <p:nvPr>
            <p:ph type="title" hasCustomPrompt="1"/>
          </p:nvPr>
        </p:nvSpPr>
        <p:spPr>
          <a:xfrm>
            <a:off x="696686" y="3860800"/>
            <a:ext cx="9666514" cy="1686720"/>
          </a:xfrm>
        </p:spPr>
        <p:txBody>
          <a:bodyPr anchor="b">
            <a:noAutofit/>
          </a:bodyPr>
          <a:lstStyle>
            <a:lvl1pPr>
              <a:defRPr sz="4800" spc="-150">
                <a:solidFill>
                  <a:schemeClr val="bg1"/>
                </a:solidFill>
              </a:defRPr>
            </a:lvl1pPr>
          </a:lstStyle>
          <a:p>
            <a:r>
              <a:rPr lang="en-US" dirty="0"/>
              <a:t>Section Header 2</a:t>
            </a:r>
            <a:endParaRPr lang="en-GB" dirty="0"/>
          </a:p>
        </p:txBody>
      </p:sp>
      <p:sp>
        <p:nvSpPr>
          <p:cNvPr id="3" name="Text Placeholder 2">
            <a:extLst>
              <a:ext uri="{FF2B5EF4-FFF2-40B4-BE49-F238E27FC236}">
                <a16:creationId xmlns:a16="http://schemas.microsoft.com/office/drawing/2014/main" id="{F96A4796-E4C0-42FE-9F82-5D46B8789E25}"/>
              </a:ext>
            </a:extLst>
          </p:cNvPr>
          <p:cNvSpPr>
            <a:spLocks noGrp="1"/>
          </p:cNvSpPr>
          <p:nvPr>
            <p:ph type="body" idx="1" hasCustomPrompt="1"/>
          </p:nvPr>
        </p:nvSpPr>
        <p:spPr>
          <a:xfrm>
            <a:off x="696686" y="5610170"/>
            <a:ext cx="9666514" cy="221599"/>
          </a:xfrm>
        </p:spPr>
        <p:txBody>
          <a:bodyPr tIns="0" bIns="0">
            <a:spAutoFit/>
          </a:bodyPr>
          <a:lstStyle>
            <a:lvl1pPr marL="0" indent="0">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Subtitle</a:t>
            </a:r>
          </a:p>
        </p:txBody>
      </p:sp>
      <p:sp>
        <p:nvSpPr>
          <p:cNvPr id="8" name="Rectangle 7">
            <a:extLst>
              <a:ext uri="{FF2B5EF4-FFF2-40B4-BE49-F238E27FC236}">
                <a16:creationId xmlns:a16="http://schemas.microsoft.com/office/drawing/2014/main" id="{5B68A07C-35C9-40A7-8487-9EAD314C595A}"/>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9" name="Slide Number Placeholder 5">
            <a:extLst>
              <a:ext uri="{FF2B5EF4-FFF2-40B4-BE49-F238E27FC236}">
                <a16:creationId xmlns:a16="http://schemas.microsoft.com/office/drawing/2014/main" id="{CE9143E8-1B27-4F08-9F20-BE30B14AC24E}"/>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GB" b="1" smtClean="0">
                <a:solidFill>
                  <a:schemeClr val="bg1"/>
                </a:solidFill>
              </a:rPr>
              <a:pPr/>
              <a:t>‹#›</a:t>
            </a:fld>
            <a:endParaRPr lang="en-GB" b="1" dirty="0">
              <a:solidFill>
                <a:schemeClr val="bg1"/>
              </a:solidFill>
            </a:endParaRPr>
          </a:p>
        </p:txBody>
      </p:sp>
    </p:spTree>
    <p:extLst>
      <p:ext uri="{BB962C8B-B14F-4D97-AF65-F5344CB8AC3E}">
        <p14:creationId xmlns:p14="http://schemas.microsoft.com/office/powerpoint/2010/main" val="1547055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bg1">
            <a:lumMod val="95000"/>
          </a:schemeClr>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53B0C39E-3796-4132-81FF-5A58EAF300A5}"/>
              </a:ext>
            </a:extLst>
          </p:cNvPr>
          <p:cNvSpPr/>
          <p:nvPr userDrawn="1"/>
        </p:nvSpPr>
        <p:spPr>
          <a:xfrm>
            <a:off x="-2" y="0"/>
            <a:ext cx="12192001" cy="6858000"/>
          </a:xfrm>
          <a:prstGeom prst="frame">
            <a:avLst>
              <a:gd name="adj1" fmla="val 173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9" name="Rectangle 8">
            <a:extLst>
              <a:ext uri="{FF2B5EF4-FFF2-40B4-BE49-F238E27FC236}">
                <a16:creationId xmlns:a16="http://schemas.microsoft.com/office/drawing/2014/main" id="{C8943364-C409-4EE8-8020-9809E6B2B1AA}"/>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12" name="Slide Number Placeholder 5">
            <a:extLst>
              <a:ext uri="{FF2B5EF4-FFF2-40B4-BE49-F238E27FC236}">
                <a16:creationId xmlns:a16="http://schemas.microsoft.com/office/drawing/2014/main" id="{A67D090F-9522-445C-B984-52BE590455DC}"/>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GB" b="1" smtClean="0">
                <a:solidFill>
                  <a:schemeClr val="bg1"/>
                </a:solidFill>
              </a:rPr>
              <a:pPr/>
              <a:t>‹#›</a:t>
            </a:fld>
            <a:endParaRPr lang="en-GB" b="1" dirty="0">
              <a:solidFill>
                <a:schemeClr val="bg1"/>
              </a:solidFill>
            </a:endParaRPr>
          </a:p>
        </p:txBody>
      </p:sp>
      <p:sp>
        <p:nvSpPr>
          <p:cNvPr id="4" name="Title 3">
            <a:extLst>
              <a:ext uri="{FF2B5EF4-FFF2-40B4-BE49-F238E27FC236}">
                <a16:creationId xmlns:a16="http://schemas.microsoft.com/office/drawing/2014/main" id="{00F7C607-177E-BC4B-9F1D-E0CD83EF0470}"/>
              </a:ext>
            </a:extLst>
          </p:cNvPr>
          <p:cNvSpPr>
            <a:spLocks noGrp="1"/>
          </p:cNvSpPr>
          <p:nvPr>
            <p:ph type="title"/>
          </p:nvPr>
        </p:nvSpPr>
        <p:spPr/>
        <p:txBody>
          <a:bodyPr/>
          <a:lstStyle/>
          <a:p>
            <a:r>
              <a:rPr lang="en-US"/>
              <a:t>Click to edit Master title style</a:t>
            </a:r>
          </a:p>
        </p:txBody>
      </p:sp>
      <p:sp>
        <p:nvSpPr>
          <p:cNvPr id="10" name="Content Placeholder 2">
            <a:extLst>
              <a:ext uri="{FF2B5EF4-FFF2-40B4-BE49-F238E27FC236}">
                <a16:creationId xmlns:a16="http://schemas.microsoft.com/office/drawing/2014/main" id="{3B7F86AE-7774-0B40-8944-DF91C77B02F3}"/>
              </a:ext>
            </a:extLst>
          </p:cNvPr>
          <p:cNvSpPr>
            <a:spLocks noGrp="1"/>
          </p:cNvSpPr>
          <p:nvPr>
            <p:ph idx="1"/>
          </p:nvPr>
        </p:nvSpPr>
        <p:spPr>
          <a:xfrm>
            <a:off x="446315" y="1463040"/>
            <a:ext cx="8030935" cy="4770098"/>
          </a:xfrm>
        </p:spPr>
        <p:txBody>
          <a:bodyPr>
            <a:noAutofit/>
          </a:bodyPr>
          <a:lstStyle>
            <a:lvl1pPr>
              <a:lnSpc>
                <a:spcPct val="100000"/>
              </a:lnSpc>
              <a:spcBef>
                <a:spcPts val="600"/>
              </a:spcBef>
              <a:spcAft>
                <a:spcPts val="1200"/>
              </a:spcAft>
              <a:defRPr sz="1800">
                <a:solidFill>
                  <a:schemeClr val="tx1">
                    <a:lumMod val="75000"/>
                    <a:lumOff val="25000"/>
                  </a:schemeClr>
                </a:solidFill>
              </a:defRPr>
            </a:lvl1pPr>
            <a:lvl2pPr>
              <a:lnSpc>
                <a:spcPct val="100000"/>
              </a:lnSpc>
              <a:spcBef>
                <a:spcPts val="600"/>
              </a:spcBef>
              <a:spcAft>
                <a:spcPts val="1200"/>
              </a:spcAft>
              <a:defRPr sz="1600">
                <a:solidFill>
                  <a:schemeClr val="tx1">
                    <a:lumMod val="75000"/>
                    <a:lumOff val="25000"/>
                  </a:schemeClr>
                </a:solidFill>
              </a:defRPr>
            </a:lvl2pPr>
            <a:lvl3pPr>
              <a:lnSpc>
                <a:spcPct val="100000"/>
              </a:lnSpc>
              <a:spcBef>
                <a:spcPts val="600"/>
              </a:spcBef>
              <a:spcAft>
                <a:spcPts val="1200"/>
              </a:spcAft>
              <a:defRPr sz="1400">
                <a:solidFill>
                  <a:schemeClr val="tx1">
                    <a:lumMod val="75000"/>
                    <a:lumOff val="25000"/>
                  </a:schemeClr>
                </a:solidFill>
              </a:defRPr>
            </a:lvl3pPr>
            <a:lvl4pPr>
              <a:defRPr sz="1400"/>
            </a:lvl4pPr>
            <a:lvl5pPr>
              <a:defRPr sz="1400"/>
            </a:lvl5pPr>
          </a:lstStyle>
          <a:p>
            <a:pPr lvl="0"/>
            <a:r>
              <a:rPr lang="en-US"/>
              <a:t>Edit Master text styles</a:t>
            </a:r>
          </a:p>
          <a:p>
            <a:pPr lvl="1"/>
            <a:r>
              <a:rPr lang="en-US"/>
              <a:t>Second level</a:t>
            </a:r>
          </a:p>
          <a:p>
            <a:pPr lvl="2"/>
            <a:r>
              <a:rPr lang="en-US"/>
              <a:t>Third level</a:t>
            </a:r>
          </a:p>
        </p:txBody>
      </p:sp>
    </p:spTree>
    <p:extLst>
      <p:ext uri="{BB962C8B-B14F-4D97-AF65-F5344CB8AC3E}">
        <p14:creationId xmlns:p14="http://schemas.microsoft.com/office/powerpoint/2010/main" val="630125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EB162-E699-464C-B2EE-136D517A9B8B}"/>
              </a:ext>
            </a:extLst>
          </p:cNvPr>
          <p:cNvSpPr>
            <a:spLocks noGrp="1"/>
          </p:cNvSpPr>
          <p:nvPr>
            <p:ph type="title"/>
          </p:nvPr>
        </p:nvSpPr>
        <p:spPr>
          <a:xfrm>
            <a:off x="446314" y="500215"/>
            <a:ext cx="11174186" cy="590931"/>
          </a:xfrm>
        </p:spPr>
        <p:txBody>
          <a:bodyPr vert="horz" wrap="square" lIns="91440" tIns="45720" rIns="91440" bIns="45720" rtlCol="0" anchor="ctr">
            <a:spAutoFit/>
          </a:bodyPr>
          <a:lstStyle>
            <a:lvl1pPr>
              <a:defRPr lang="en-GB" sz="3600" spc="-60" dirty="0"/>
            </a:lvl1pPr>
          </a:lstStyle>
          <a:p>
            <a:pPr lvl="0"/>
            <a:r>
              <a:rPr lang="en-US"/>
              <a:t>Click to edit Master title style</a:t>
            </a:r>
            <a:endParaRPr lang="en-GB" dirty="0"/>
          </a:p>
        </p:txBody>
      </p:sp>
      <p:sp>
        <p:nvSpPr>
          <p:cNvPr id="3" name="Content Placeholder 2">
            <a:extLst>
              <a:ext uri="{FF2B5EF4-FFF2-40B4-BE49-F238E27FC236}">
                <a16:creationId xmlns:a16="http://schemas.microsoft.com/office/drawing/2014/main" id="{72618346-1C0B-46DB-AAA6-71C865DE85FE}"/>
              </a:ext>
            </a:extLst>
          </p:cNvPr>
          <p:cNvSpPr>
            <a:spLocks noGrp="1"/>
          </p:cNvSpPr>
          <p:nvPr>
            <p:ph idx="1"/>
          </p:nvPr>
        </p:nvSpPr>
        <p:spPr>
          <a:xfrm>
            <a:off x="446315" y="1463040"/>
            <a:ext cx="8030935" cy="4770098"/>
          </a:xfrm>
        </p:spPr>
        <p:txBody>
          <a:bodyPr>
            <a:noAutofit/>
          </a:bodyPr>
          <a:lstStyle>
            <a:lvl1pPr>
              <a:lnSpc>
                <a:spcPct val="100000"/>
              </a:lnSpc>
              <a:spcBef>
                <a:spcPts val="600"/>
              </a:spcBef>
              <a:spcAft>
                <a:spcPts val="1200"/>
              </a:spcAft>
              <a:defRPr sz="1800">
                <a:solidFill>
                  <a:schemeClr val="tx1">
                    <a:lumMod val="75000"/>
                    <a:lumOff val="25000"/>
                  </a:schemeClr>
                </a:solidFill>
              </a:defRPr>
            </a:lvl1pPr>
            <a:lvl2pPr>
              <a:lnSpc>
                <a:spcPct val="100000"/>
              </a:lnSpc>
              <a:spcBef>
                <a:spcPts val="600"/>
              </a:spcBef>
              <a:spcAft>
                <a:spcPts val="1200"/>
              </a:spcAft>
              <a:defRPr sz="1600">
                <a:solidFill>
                  <a:schemeClr val="tx1">
                    <a:lumMod val="75000"/>
                    <a:lumOff val="25000"/>
                  </a:schemeClr>
                </a:solidFill>
              </a:defRPr>
            </a:lvl2pPr>
            <a:lvl3pPr>
              <a:lnSpc>
                <a:spcPct val="100000"/>
              </a:lnSpc>
              <a:spcBef>
                <a:spcPts val="600"/>
              </a:spcBef>
              <a:spcAft>
                <a:spcPts val="1200"/>
              </a:spcAft>
              <a:defRPr sz="1400">
                <a:solidFill>
                  <a:schemeClr val="tx1">
                    <a:lumMod val="75000"/>
                    <a:lumOff val="25000"/>
                  </a:schemeClr>
                </a:solidFill>
              </a:defRPr>
            </a:lvl3pPr>
            <a:lvl4pPr>
              <a:defRPr sz="1400"/>
            </a:lvl4pPr>
            <a:lvl5pPr>
              <a:defRPr sz="1400"/>
            </a:lvl5pPr>
          </a:lstStyle>
          <a:p>
            <a:pPr lvl="0"/>
            <a:r>
              <a:rPr lang="en-US"/>
              <a:t>Edit Master text styles</a:t>
            </a:r>
          </a:p>
          <a:p>
            <a:pPr lvl="1"/>
            <a:r>
              <a:rPr lang="en-US"/>
              <a:t>Second level</a:t>
            </a:r>
          </a:p>
          <a:p>
            <a:pPr lvl="2"/>
            <a:r>
              <a:rPr lang="en-US"/>
              <a:t>Third level</a:t>
            </a: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Tree>
    <p:extLst>
      <p:ext uri="{BB962C8B-B14F-4D97-AF65-F5344CB8AC3E}">
        <p14:creationId xmlns:p14="http://schemas.microsoft.com/office/powerpoint/2010/main" val="1093201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3" name="Title 2">
            <a:extLst>
              <a:ext uri="{FF2B5EF4-FFF2-40B4-BE49-F238E27FC236}">
                <a16:creationId xmlns:a16="http://schemas.microsoft.com/office/drawing/2014/main" id="{05328109-BF43-024A-B25B-C69E4098CFD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4518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bg1">
            <a:lumMod val="95000"/>
          </a:schemeClr>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53B0C39E-3796-4132-81FF-5A58EAF300A5}"/>
              </a:ext>
            </a:extLst>
          </p:cNvPr>
          <p:cNvSpPr/>
          <p:nvPr userDrawn="1"/>
        </p:nvSpPr>
        <p:spPr>
          <a:xfrm>
            <a:off x="-2" y="0"/>
            <a:ext cx="12192001" cy="6858000"/>
          </a:xfrm>
          <a:prstGeom prst="frame">
            <a:avLst>
              <a:gd name="adj1" fmla="val 173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9" name="Rectangle 8">
            <a:extLst>
              <a:ext uri="{FF2B5EF4-FFF2-40B4-BE49-F238E27FC236}">
                <a16:creationId xmlns:a16="http://schemas.microsoft.com/office/drawing/2014/main" id="{C8943364-C409-4EE8-8020-9809E6B2B1AA}"/>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12" name="Slide Number Placeholder 5">
            <a:extLst>
              <a:ext uri="{FF2B5EF4-FFF2-40B4-BE49-F238E27FC236}">
                <a16:creationId xmlns:a16="http://schemas.microsoft.com/office/drawing/2014/main" id="{A67D090F-9522-445C-B984-52BE590455DC}"/>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GB" b="1" smtClean="0">
                <a:solidFill>
                  <a:schemeClr val="bg1"/>
                </a:solidFill>
              </a:rPr>
              <a:pPr/>
              <a:t>‹#›</a:t>
            </a:fld>
            <a:endParaRPr lang="en-GB" b="1" dirty="0">
              <a:solidFill>
                <a:schemeClr val="bg1"/>
              </a:solidFill>
            </a:endParaRPr>
          </a:p>
        </p:txBody>
      </p:sp>
      <p:sp>
        <p:nvSpPr>
          <p:cNvPr id="4" name="Title 3">
            <a:extLst>
              <a:ext uri="{FF2B5EF4-FFF2-40B4-BE49-F238E27FC236}">
                <a16:creationId xmlns:a16="http://schemas.microsoft.com/office/drawing/2014/main" id="{00F7C607-177E-BC4B-9F1D-E0CD83EF0470}"/>
              </a:ext>
            </a:extLst>
          </p:cNvPr>
          <p:cNvSpPr>
            <a:spLocks noGrp="1"/>
          </p:cNvSpPr>
          <p:nvPr>
            <p:ph type="title"/>
          </p:nvPr>
        </p:nvSpPr>
        <p:spPr/>
        <p:txBody>
          <a:bodyPr/>
          <a:lstStyle/>
          <a:p>
            <a:r>
              <a:rPr lang="en-US"/>
              <a:t>Click to edit Master title style</a:t>
            </a:r>
          </a:p>
        </p:txBody>
      </p:sp>
      <p:sp>
        <p:nvSpPr>
          <p:cNvPr id="16" name="Text Placeholder 4">
            <a:extLst>
              <a:ext uri="{FF2B5EF4-FFF2-40B4-BE49-F238E27FC236}">
                <a16:creationId xmlns:a16="http://schemas.microsoft.com/office/drawing/2014/main" id="{1F05F3BA-65F5-4621-807B-C8B857D01CA9}"/>
              </a:ext>
            </a:extLst>
          </p:cNvPr>
          <p:cNvSpPr>
            <a:spLocks noGrp="1"/>
          </p:cNvSpPr>
          <p:nvPr>
            <p:ph type="body" sz="quarter" idx="3"/>
          </p:nvPr>
        </p:nvSpPr>
        <p:spPr>
          <a:xfrm>
            <a:off x="6438900" y="1463346"/>
            <a:ext cx="5181600" cy="487003"/>
          </a:xfrm>
        </p:spPr>
        <p:txBody>
          <a:bodyPr anchor="b">
            <a:normAutofit/>
          </a:bodyPr>
          <a:lstStyle>
            <a:lvl1pPr marL="0" indent="0">
              <a:buNone/>
              <a:defRPr sz="16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8" name="Content Placeholder 5">
            <a:extLst>
              <a:ext uri="{FF2B5EF4-FFF2-40B4-BE49-F238E27FC236}">
                <a16:creationId xmlns:a16="http://schemas.microsoft.com/office/drawing/2014/main" id="{CDF89E18-CCB2-4D69-AB77-CAB656EC211C}"/>
              </a:ext>
            </a:extLst>
          </p:cNvPr>
          <p:cNvSpPr>
            <a:spLocks noGrp="1"/>
          </p:cNvSpPr>
          <p:nvPr>
            <p:ph sz="quarter" idx="4"/>
          </p:nvPr>
        </p:nvSpPr>
        <p:spPr>
          <a:xfrm>
            <a:off x="6438898" y="2149311"/>
            <a:ext cx="5181601" cy="4040352"/>
          </a:xfrm>
        </p:spPr>
        <p:txBody>
          <a:bodyPr>
            <a:normAutofit/>
          </a:bodyPr>
          <a:lstStyle>
            <a:lvl1pPr>
              <a:defRPr sz="1400"/>
            </a:lvl1pPr>
            <a:lvl2pPr>
              <a:defRPr sz="1400"/>
            </a:lvl2pPr>
            <a:lvl3pPr>
              <a:defRPr sz="14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Text Placeholder 2">
            <a:extLst>
              <a:ext uri="{FF2B5EF4-FFF2-40B4-BE49-F238E27FC236}">
                <a16:creationId xmlns:a16="http://schemas.microsoft.com/office/drawing/2014/main" id="{986F9159-693C-4325-939A-8C6869B22466}"/>
              </a:ext>
            </a:extLst>
          </p:cNvPr>
          <p:cNvSpPr>
            <a:spLocks noGrp="1"/>
          </p:cNvSpPr>
          <p:nvPr>
            <p:ph type="body" idx="1"/>
          </p:nvPr>
        </p:nvSpPr>
        <p:spPr>
          <a:xfrm>
            <a:off x="446314" y="1463346"/>
            <a:ext cx="5306787" cy="487003"/>
          </a:xfrm>
        </p:spPr>
        <p:txBody>
          <a:bodyPr anchor="b">
            <a:normAutofit/>
          </a:bodyPr>
          <a:lstStyle>
            <a:lvl1pPr marL="0" indent="0">
              <a:buNone/>
              <a:defRPr sz="1600" b="1">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Content Placeholder 3">
            <a:extLst>
              <a:ext uri="{FF2B5EF4-FFF2-40B4-BE49-F238E27FC236}">
                <a16:creationId xmlns:a16="http://schemas.microsoft.com/office/drawing/2014/main" id="{BEA361C8-0231-48E8-965E-6BB6D606C9FC}"/>
              </a:ext>
            </a:extLst>
          </p:cNvPr>
          <p:cNvSpPr>
            <a:spLocks noGrp="1"/>
          </p:cNvSpPr>
          <p:nvPr>
            <p:ph sz="half" idx="2"/>
          </p:nvPr>
        </p:nvSpPr>
        <p:spPr>
          <a:xfrm>
            <a:off x="446314" y="2149311"/>
            <a:ext cx="5306789" cy="4040352"/>
          </a:xfrm>
        </p:spPr>
        <p:txBody>
          <a:bodyPr>
            <a:normAutofit/>
          </a:bodyPr>
          <a:lstStyle>
            <a:lvl1pPr>
              <a:defRPr sz="1400"/>
            </a:lvl1pPr>
            <a:lvl2pPr>
              <a:defRPr sz="1400"/>
            </a:lvl2pPr>
            <a:lvl3pPr>
              <a:defRPr sz="14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15963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white backgroun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9" name="Text Placeholder 8">
            <a:extLst>
              <a:ext uri="{FF2B5EF4-FFF2-40B4-BE49-F238E27FC236}">
                <a16:creationId xmlns:a16="http://schemas.microsoft.com/office/drawing/2014/main" id="{FF7966C8-8738-4743-AE43-80F0C197B6C7}"/>
              </a:ext>
            </a:extLst>
          </p:cNvPr>
          <p:cNvSpPr>
            <a:spLocks noGrp="1"/>
          </p:cNvSpPr>
          <p:nvPr>
            <p:ph type="body" sz="quarter" idx="14"/>
          </p:nvPr>
        </p:nvSpPr>
        <p:spPr>
          <a:xfrm>
            <a:off x="571500" y="1509626"/>
            <a:ext cx="4900386" cy="334508"/>
          </a:xfrm>
        </p:spPr>
        <p:txBody>
          <a:bodyPr>
            <a:noAutofit/>
          </a:bodyPr>
          <a:lstStyle>
            <a:lvl1pPr marL="0" indent="0" algn="l">
              <a:buNone/>
              <a:defRPr sz="1600" b="1">
                <a:solidFill>
                  <a:schemeClr val="accent3"/>
                </a:solidFill>
                <a:latin typeface="+mn-lt"/>
              </a:defRPr>
            </a:lvl1pPr>
          </a:lstStyle>
          <a:p>
            <a:pPr lvl="0"/>
            <a:r>
              <a:rPr lang="en-US"/>
              <a:t>Edit Master text styles</a:t>
            </a:r>
          </a:p>
        </p:txBody>
      </p:sp>
      <p:sp>
        <p:nvSpPr>
          <p:cNvPr id="10" name="Text Placeholder 8">
            <a:extLst>
              <a:ext uri="{FF2B5EF4-FFF2-40B4-BE49-F238E27FC236}">
                <a16:creationId xmlns:a16="http://schemas.microsoft.com/office/drawing/2014/main" id="{3F93C618-7612-42AB-B890-45E85BD492F4}"/>
              </a:ext>
            </a:extLst>
          </p:cNvPr>
          <p:cNvSpPr>
            <a:spLocks noGrp="1"/>
          </p:cNvSpPr>
          <p:nvPr>
            <p:ph type="body" sz="quarter" idx="15"/>
          </p:nvPr>
        </p:nvSpPr>
        <p:spPr>
          <a:xfrm>
            <a:off x="6720114" y="1509626"/>
            <a:ext cx="4900386" cy="334508"/>
          </a:xfrm>
        </p:spPr>
        <p:txBody>
          <a:bodyPr>
            <a:noAutofit/>
          </a:bodyPr>
          <a:lstStyle>
            <a:lvl1pPr marL="0" indent="0" algn="l">
              <a:buNone/>
              <a:defRPr sz="1600" b="1">
                <a:solidFill>
                  <a:schemeClr val="accent6"/>
                </a:solidFill>
                <a:latin typeface="+mn-lt"/>
              </a:defRPr>
            </a:lvl1pPr>
          </a:lstStyle>
          <a:p>
            <a:pPr lvl="0"/>
            <a:r>
              <a:rPr lang="en-US"/>
              <a:t>Edit Master text styles</a:t>
            </a:r>
          </a:p>
        </p:txBody>
      </p:sp>
      <p:sp>
        <p:nvSpPr>
          <p:cNvPr id="12" name="Text Placeholder 8">
            <a:extLst>
              <a:ext uri="{FF2B5EF4-FFF2-40B4-BE49-F238E27FC236}">
                <a16:creationId xmlns:a16="http://schemas.microsoft.com/office/drawing/2014/main" id="{B1885C44-356C-410C-B697-9BA0E2858222}"/>
              </a:ext>
            </a:extLst>
          </p:cNvPr>
          <p:cNvSpPr>
            <a:spLocks noGrp="1"/>
          </p:cNvSpPr>
          <p:nvPr>
            <p:ph type="body" sz="quarter" idx="17"/>
          </p:nvPr>
        </p:nvSpPr>
        <p:spPr>
          <a:xfrm>
            <a:off x="571500" y="2156688"/>
            <a:ext cx="4900386" cy="3561943"/>
          </a:xfrm>
        </p:spPr>
        <p:txBody>
          <a:bodyPr>
            <a:noAutofit/>
          </a:bodyPr>
          <a:lstStyle>
            <a:lvl1pPr marL="0" indent="0" algn="l">
              <a:buNone/>
              <a:defRPr sz="1400" b="0">
                <a:solidFill>
                  <a:schemeClr val="tx1">
                    <a:lumMod val="75000"/>
                    <a:lumOff val="25000"/>
                  </a:schemeClr>
                </a:solidFill>
                <a:latin typeface="+mn-lt"/>
              </a:defRPr>
            </a:lvl1pPr>
          </a:lstStyle>
          <a:p>
            <a:pPr lvl="0"/>
            <a:r>
              <a:rPr lang="en-US"/>
              <a:t>Edit Master text styles</a:t>
            </a:r>
          </a:p>
        </p:txBody>
      </p:sp>
      <p:sp>
        <p:nvSpPr>
          <p:cNvPr id="13" name="Text Placeholder 8">
            <a:extLst>
              <a:ext uri="{FF2B5EF4-FFF2-40B4-BE49-F238E27FC236}">
                <a16:creationId xmlns:a16="http://schemas.microsoft.com/office/drawing/2014/main" id="{464BC696-49A6-4328-BB42-5566BAC00F80}"/>
              </a:ext>
            </a:extLst>
          </p:cNvPr>
          <p:cNvSpPr>
            <a:spLocks noGrp="1"/>
          </p:cNvSpPr>
          <p:nvPr>
            <p:ph type="body" sz="quarter" idx="18"/>
          </p:nvPr>
        </p:nvSpPr>
        <p:spPr>
          <a:xfrm>
            <a:off x="6720114" y="2156688"/>
            <a:ext cx="4900386" cy="3561943"/>
          </a:xfrm>
        </p:spPr>
        <p:txBody>
          <a:bodyPr>
            <a:noAutofit/>
          </a:bodyPr>
          <a:lstStyle>
            <a:lvl1pPr marL="0" indent="0" algn="l">
              <a:buNone/>
              <a:defRPr sz="1400" b="0">
                <a:solidFill>
                  <a:schemeClr val="tx1">
                    <a:lumMod val="75000"/>
                    <a:lumOff val="25000"/>
                  </a:schemeClr>
                </a:solidFill>
                <a:latin typeface="+mn-lt"/>
              </a:defRPr>
            </a:lvl1pPr>
          </a:lstStyle>
          <a:p>
            <a:pPr lvl="0"/>
            <a:r>
              <a:rPr lang="en-US"/>
              <a:t>Edit Master text styles</a:t>
            </a:r>
          </a:p>
        </p:txBody>
      </p:sp>
      <p:sp>
        <p:nvSpPr>
          <p:cNvPr id="3" name="Title 2">
            <a:extLst>
              <a:ext uri="{FF2B5EF4-FFF2-40B4-BE49-F238E27FC236}">
                <a16:creationId xmlns:a16="http://schemas.microsoft.com/office/drawing/2014/main" id="{E0FB9F81-CC7F-5244-95A6-279BE4B51AB1}"/>
              </a:ext>
            </a:extLst>
          </p:cNvPr>
          <p:cNvSpPr>
            <a:spLocks noGrp="1"/>
          </p:cNvSpPr>
          <p:nvPr>
            <p:ph type="title"/>
          </p:nvPr>
        </p:nvSpPr>
        <p:spPr>
          <a:xfrm>
            <a:off x="446314" y="500215"/>
            <a:ext cx="11174186" cy="590931"/>
          </a:xfrm>
        </p:spPr>
        <p:txBody>
          <a:bodyPr/>
          <a:lstStyle/>
          <a:p>
            <a:r>
              <a:rPr lang="en-US"/>
              <a:t>Click to edit Master title style</a:t>
            </a:r>
            <a:endParaRPr lang="en-US" dirty="0"/>
          </a:p>
        </p:txBody>
      </p:sp>
    </p:spTree>
    <p:extLst>
      <p:ext uri="{BB962C8B-B14F-4D97-AF65-F5344CB8AC3E}">
        <p14:creationId xmlns:p14="http://schemas.microsoft.com/office/powerpoint/2010/main" val="1440253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hoto +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EB162-E699-464C-B2EE-136D517A9B8B}"/>
              </a:ext>
            </a:extLst>
          </p:cNvPr>
          <p:cNvSpPr>
            <a:spLocks noGrp="1"/>
          </p:cNvSpPr>
          <p:nvPr>
            <p:ph type="title"/>
          </p:nvPr>
        </p:nvSpPr>
        <p:spPr>
          <a:xfrm>
            <a:off x="446314" y="500215"/>
            <a:ext cx="11174186" cy="590931"/>
          </a:xfrm>
        </p:spPr>
        <p:txBody>
          <a:bodyPr vert="horz" wrap="square" lIns="91440" tIns="45720" rIns="91440" bIns="45720" rtlCol="0" anchor="ctr">
            <a:spAutoFit/>
          </a:bodyPr>
          <a:lstStyle>
            <a:lvl1pPr>
              <a:defRPr lang="en-GB" sz="3600" spc="-60" dirty="0"/>
            </a:lvl1pPr>
          </a:lstStyle>
          <a:p>
            <a:pPr lvl="0"/>
            <a:r>
              <a:rPr lang="en-US"/>
              <a:t>Click to edit Master title style</a:t>
            </a:r>
            <a:endParaRPr lang="en-GB" dirty="0"/>
          </a:p>
        </p:txBody>
      </p:sp>
      <p:sp>
        <p:nvSpPr>
          <p:cNvPr id="5" name="Picture Placeholder 4">
            <a:extLst>
              <a:ext uri="{FF2B5EF4-FFF2-40B4-BE49-F238E27FC236}">
                <a16:creationId xmlns:a16="http://schemas.microsoft.com/office/drawing/2014/main" id="{92C6531E-FB8E-4000-B873-B745C681E2F5}"/>
              </a:ext>
            </a:extLst>
          </p:cNvPr>
          <p:cNvSpPr>
            <a:spLocks noGrp="1"/>
          </p:cNvSpPr>
          <p:nvPr>
            <p:ph type="pic" sz="quarter" idx="13" hasCustomPrompt="1"/>
          </p:nvPr>
        </p:nvSpPr>
        <p:spPr>
          <a:xfrm>
            <a:off x="0" y="1248876"/>
            <a:ext cx="12192000" cy="2119313"/>
          </a:xfrm>
          <a:solidFill>
            <a:schemeClr val="bg1">
              <a:lumMod val="95000"/>
            </a:schemeClr>
          </a:solidFill>
        </p:spPr>
        <p:txBody>
          <a:bodyPr vert="horz" wrap="square" lIns="91440" tIns="45720" rIns="91440" bIns="45720" rtlCol="0" anchor="ctr" anchorCtr="1">
            <a:noAutofit/>
          </a:bodyPr>
          <a:lstStyle>
            <a:lvl1pPr marL="0" indent="0">
              <a:buNone/>
              <a:defRPr lang="en-GB" sz="1800"/>
            </a:lvl1pPr>
          </a:lstStyle>
          <a:p>
            <a:pPr marL="228600" lvl="0" indent="-228600" algn="ctr"/>
            <a:r>
              <a:rPr lang="en-US" dirty="0"/>
              <a:t>Insert Image</a:t>
            </a:r>
            <a:endParaRPr lang="en-GB" dirty="0"/>
          </a:p>
        </p:txBody>
      </p:sp>
      <p:sp>
        <p:nvSpPr>
          <p:cNvPr id="9" name="Text Placeholder 8">
            <a:extLst>
              <a:ext uri="{FF2B5EF4-FFF2-40B4-BE49-F238E27FC236}">
                <a16:creationId xmlns:a16="http://schemas.microsoft.com/office/drawing/2014/main" id="{FF7966C8-8738-4743-AE43-80F0C197B6C7}"/>
              </a:ext>
            </a:extLst>
          </p:cNvPr>
          <p:cNvSpPr>
            <a:spLocks noGrp="1"/>
          </p:cNvSpPr>
          <p:nvPr>
            <p:ph type="body" sz="quarter" idx="14"/>
          </p:nvPr>
        </p:nvSpPr>
        <p:spPr>
          <a:xfrm>
            <a:off x="735240" y="3802065"/>
            <a:ext cx="9784080" cy="334508"/>
          </a:xfrm>
        </p:spPr>
        <p:txBody>
          <a:bodyPr>
            <a:noAutofit/>
          </a:bodyPr>
          <a:lstStyle>
            <a:lvl1pPr marL="0" indent="0" algn="l">
              <a:buNone/>
              <a:defRPr sz="1600" b="1">
                <a:solidFill>
                  <a:schemeClr val="accent3"/>
                </a:solidFill>
                <a:latin typeface="+mn-lt"/>
              </a:defRPr>
            </a:lvl1pPr>
          </a:lstStyle>
          <a:p>
            <a:pPr lvl="0"/>
            <a:r>
              <a:rPr lang="en-US"/>
              <a:t>Edit Master text styles</a:t>
            </a:r>
          </a:p>
        </p:txBody>
      </p:sp>
      <p:sp>
        <p:nvSpPr>
          <p:cNvPr id="12" name="Text Placeholder 8">
            <a:extLst>
              <a:ext uri="{FF2B5EF4-FFF2-40B4-BE49-F238E27FC236}">
                <a16:creationId xmlns:a16="http://schemas.microsoft.com/office/drawing/2014/main" id="{B1885C44-356C-410C-B697-9BA0E2858222}"/>
              </a:ext>
            </a:extLst>
          </p:cNvPr>
          <p:cNvSpPr>
            <a:spLocks noGrp="1"/>
          </p:cNvSpPr>
          <p:nvPr>
            <p:ph type="body" sz="quarter" idx="17"/>
          </p:nvPr>
        </p:nvSpPr>
        <p:spPr>
          <a:xfrm>
            <a:off x="735240" y="4294303"/>
            <a:ext cx="9784080" cy="1737360"/>
          </a:xfrm>
        </p:spPr>
        <p:txBody>
          <a:bodyPr>
            <a:noAutofit/>
          </a:bodyPr>
          <a:lstStyle>
            <a:lvl1pPr marL="0" indent="0" algn="l">
              <a:buNone/>
              <a:defRPr sz="1400" b="0">
                <a:solidFill>
                  <a:schemeClr val="tx1">
                    <a:lumMod val="75000"/>
                    <a:lumOff val="25000"/>
                  </a:schemeClr>
                </a:solidFill>
                <a:latin typeface="+mn-lt"/>
              </a:defRPr>
            </a:lvl1pPr>
          </a:lstStyle>
          <a:p>
            <a:pPr lvl="0"/>
            <a:r>
              <a:rPr lang="en-US"/>
              <a:t>Edit Master text styles</a:t>
            </a:r>
          </a:p>
        </p:txBody>
      </p:sp>
      <p:sp>
        <p:nvSpPr>
          <p:cNvPr id="15" name="Rectangle 14">
            <a:extLst>
              <a:ext uri="{FF2B5EF4-FFF2-40B4-BE49-F238E27FC236}">
                <a16:creationId xmlns:a16="http://schemas.microsoft.com/office/drawing/2014/main" id="{05951AB2-D568-4A7E-9408-FADC8BED4119}"/>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Tree>
    <p:extLst>
      <p:ext uri="{BB962C8B-B14F-4D97-AF65-F5344CB8AC3E}">
        <p14:creationId xmlns:p14="http://schemas.microsoft.com/office/powerpoint/2010/main" val="1424147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hoto + Three Section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5" name="Picture Placeholder 4">
            <a:extLst>
              <a:ext uri="{FF2B5EF4-FFF2-40B4-BE49-F238E27FC236}">
                <a16:creationId xmlns:a16="http://schemas.microsoft.com/office/drawing/2014/main" id="{92C6531E-FB8E-4000-B873-B745C681E2F5}"/>
              </a:ext>
            </a:extLst>
          </p:cNvPr>
          <p:cNvSpPr>
            <a:spLocks noGrp="1"/>
          </p:cNvSpPr>
          <p:nvPr>
            <p:ph type="pic" sz="quarter" idx="13" hasCustomPrompt="1"/>
          </p:nvPr>
        </p:nvSpPr>
        <p:spPr>
          <a:xfrm>
            <a:off x="0" y="1248876"/>
            <a:ext cx="12192000" cy="2119313"/>
          </a:xfrm>
          <a:solidFill>
            <a:schemeClr val="bg1">
              <a:lumMod val="95000"/>
            </a:schemeClr>
          </a:solidFill>
        </p:spPr>
        <p:txBody>
          <a:bodyPr vert="horz" wrap="square" lIns="91440" tIns="45720" rIns="91440" bIns="45720" rtlCol="0" anchor="ctr" anchorCtr="1">
            <a:noAutofit/>
          </a:bodyPr>
          <a:lstStyle>
            <a:lvl1pPr marL="0" indent="0">
              <a:buNone/>
              <a:defRPr lang="en-GB" sz="1800"/>
            </a:lvl1pPr>
          </a:lstStyle>
          <a:p>
            <a:pPr marL="228600" lvl="0" indent="-228600" algn="ctr"/>
            <a:r>
              <a:rPr lang="en-US" dirty="0"/>
              <a:t>Insert Image</a:t>
            </a:r>
            <a:endParaRPr lang="en-GB" dirty="0"/>
          </a:p>
        </p:txBody>
      </p:sp>
      <p:sp>
        <p:nvSpPr>
          <p:cNvPr id="9" name="Text Placeholder 8">
            <a:extLst>
              <a:ext uri="{FF2B5EF4-FFF2-40B4-BE49-F238E27FC236}">
                <a16:creationId xmlns:a16="http://schemas.microsoft.com/office/drawing/2014/main" id="{FF7966C8-8738-4743-AE43-80F0C197B6C7}"/>
              </a:ext>
            </a:extLst>
          </p:cNvPr>
          <p:cNvSpPr>
            <a:spLocks noGrp="1"/>
          </p:cNvSpPr>
          <p:nvPr>
            <p:ph type="body" sz="quarter" idx="14"/>
          </p:nvPr>
        </p:nvSpPr>
        <p:spPr>
          <a:xfrm>
            <a:off x="735240" y="3802065"/>
            <a:ext cx="2820761" cy="334508"/>
          </a:xfrm>
        </p:spPr>
        <p:txBody>
          <a:bodyPr>
            <a:noAutofit/>
          </a:bodyPr>
          <a:lstStyle>
            <a:lvl1pPr marL="0" indent="0" algn="ctr">
              <a:buNone/>
              <a:defRPr sz="1600" b="1">
                <a:solidFill>
                  <a:schemeClr val="accent6"/>
                </a:solidFill>
                <a:latin typeface="+mn-lt"/>
              </a:defRPr>
            </a:lvl1pPr>
          </a:lstStyle>
          <a:p>
            <a:pPr lvl="0"/>
            <a:r>
              <a:rPr lang="en-US"/>
              <a:t>Edit Master text styles</a:t>
            </a:r>
          </a:p>
        </p:txBody>
      </p:sp>
      <p:sp>
        <p:nvSpPr>
          <p:cNvPr id="10" name="Text Placeholder 8">
            <a:extLst>
              <a:ext uri="{FF2B5EF4-FFF2-40B4-BE49-F238E27FC236}">
                <a16:creationId xmlns:a16="http://schemas.microsoft.com/office/drawing/2014/main" id="{3F93C618-7612-42AB-B890-45E85BD492F4}"/>
              </a:ext>
            </a:extLst>
          </p:cNvPr>
          <p:cNvSpPr>
            <a:spLocks noGrp="1"/>
          </p:cNvSpPr>
          <p:nvPr>
            <p:ph type="body" sz="quarter" idx="15"/>
          </p:nvPr>
        </p:nvSpPr>
        <p:spPr>
          <a:xfrm>
            <a:off x="4623026" y="3802065"/>
            <a:ext cx="2820761" cy="334508"/>
          </a:xfrm>
        </p:spPr>
        <p:txBody>
          <a:bodyPr>
            <a:noAutofit/>
          </a:bodyPr>
          <a:lstStyle>
            <a:lvl1pPr marL="0" indent="0" algn="ctr">
              <a:buNone/>
              <a:defRPr sz="1600" b="1">
                <a:solidFill>
                  <a:schemeClr val="accent3"/>
                </a:solidFill>
                <a:latin typeface="+mn-lt"/>
              </a:defRPr>
            </a:lvl1pPr>
          </a:lstStyle>
          <a:p>
            <a:pPr lvl="0"/>
            <a:r>
              <a:rPr lang="en-US"/>
              <a:t>Edit Master text styles</a:t>
            </a:r>
          </a:p>
        </p:txBody>
      </p:sp>
      <p:sp>
        <p:nvSpPr>
          <p:cNvPr id="11" name="Text Placeholder 8">
            <a:extLst>
              <a:ext uri="{FF2B5EF4-FFF2-40B4-BE49-F238E27FC236}">
                <a16:creationId xmlns:a16="http://schemas.microsoft.com/office/drawing/2014/main" id="{08664829-F6FB-4E31-BF5C-C895ADF2BA7F}"/>
              </a:ext>
            </a:extLst>
          </p:cNvPr>
          <p:cNvSpPr>
            <a:spLocks noGrp="1"/>
          </p:cNvSpPr>
          <p:nvPr>
            <p:ph type="body" sz="quarter" idx="16"/>
          </p:nvPr>
        </p:nvSpPr>
        <p:spPr>
          <a:xfrm>
            <a:off x="8635999" y="3802065"/>
            <a:ext cx="2820761" cy="334508"/>
          </a:xfrm>
        </p:spPr>
        <p:txBody>
          <a:bodyPr>
            <a:noAutofit/>
          </a:bodyPr>
          <a:lstStyle>
            <a:lvl1pPr marL="0" indent="0" algn="ctr">
              <a:buNone/>
              <a:defRPr sz="1600" b="1">
                <a:solidFill>
                  <a:schemeClr val="accent5">
                    <a:lumMod val="75000"/>
                  </a:schemeClr>
                </a:solidFill>
                <a:latin typeface="+mn-lt"/>
              </a:defRPr>
            </a:lvl1pPr>
          </a:lstStyle>
          <a:p>
            <a:pPr lvl="0"/>
            <a:r>
              <a:rPr lang="en-US"/>
              <a:t>Edit Master text styles</a:t>
            </a:r>
          </a:p>
        </p:txBody>
      </p:sp>
      <p:sp>
        <p:nvSpPr>
          <p:cNvPr id="12" name="Text Placeholder 8">
            <a:extLst>
              <a:ext uri="{FF2B5EF4-FFF2-40B4-BE49-F238E27FC236}">
                <a16:creationId xmlns:a16="http://schemas.microsoft.com/office/drawing/2014/main" id="{B1885C44-356C-410C-B697-9BA0E2858222}"/>
              </a:ext>
            </a:extLst>
          </p:cNvPr>
          <p:cNvSpPr>
            <a:spLocks noGrp="1"/>
          </p:cNvSpPr>
          <p:nvPr>
            <p:ph type="body" sz="quarter" idx="17"/>
          </p:nvPr>
        </p:nvSpPr>
        <p:spPr>
          <a:xfrm>
            <a:off x="735240" y="4294303"/>
            <a:ext cx="2820761" cy="1496898"/>
          </a:xfrm>
        </p:spPr>
        <p:txBody>
          <a:bodyPr>
            <a:noAutofit/>
          </a:bodyPr>
          <a:lstStyle>
            <a:lvl1pPr marL="0" indent="0" algn="l">
              <a:spcAft>
                <a:spcPts val="600"/>
              </a:spcAft>
              <a:buNone/>
              <a:defRPr sz="1400" b="0">
                <a:solidFill>
                  <a:schemeClr val="tx1">
                    <a:lumMod val="75000"/>
                    <a:lumOff val="25000"/>
                  </a:schemeClr>
                </a:solidFill>
                <a:latin typeface="+mn-lt"/>
              </a:defRPr>
            </a:lvl1pPr>
          </a:lstStyle>
          <a:p>
            <a:pPr lvl="0"/>
            <a:r>
              <a:rPr lang="en-US"/>
              <a:t>Edit Master text styles</a:t>
            </a:r>
          </a:p>
        </p:txBody>
      </p:sp>
      <p:sp>
        <p:nvSpPr>
          <p:cNvPr id="13" name="Text Placeholder 8">
            <a:extLst>
              <a:ext uri="{FF2B5EF4-FFF2-40B4-BE49-F238E27FC236}">
                <a16:creationId xmlns:a16="http://schemas.microsoft.com/office/drawing/2014/main" id="{464BC696-49A6-4328-BB42-5566BAC00F80}"/>
              </a:ext>
            </a:extLst>
          </p:cNvPr>
          <p:cNvSpPr>
            <a:spLocks noGrp="1"/>
          </p:cNvSpPr>
          <p:nvPr>
            <p:ph type="body" sz="quarter" idx="18"/>
          </p:nvPr>
        </p:nvSpPr>
        <p:spPr>
          <a:xfrm>
            <a:off x="4623026" y="4294303"/>
            <a:ext cx="2820761" cy="1496898"/>
          </a:xfrm>
        </p:spPr>
        <p:txBody>
          <a:bodyPr>
            <a:noAutofit/>
          </a:bodyPr>
          <a:lstStyle>
            <a:lvl1pPr marL="0" indent="0" algn="l">
              <a:spcAft>
                <a:spcPts val="600"/>
              </a:spcAft>
              <a:buNone/>
              <a:defRPr sz="1400" b="0">
                <a:solidFill>
                  <a:schemeClr val="tx1">
                    <a:lumMod val="75000"/>
                    <a:lumOff val="25000"/>
                  </a:schemeClr>
                </a:solidFill>
                <a:latin typeface="+mn-lt"/>
              </a:defRPr>
            </a:lvl1pPr>
          </a:lstStyle>
          <a:p>
            <a:pPr lvl="0"/>
            <a:r>
              <a:rPr lang="en-US"/>
              <a:t>Edit Master text styles</a:t>
            </a:r>
          </a:p>
        </p:txBody>
      </p:sp>
      <p:sp>
        <p:nvSpPr>
          <p:cNvPr id="14" name="Text Placeholder 8">
            <a:extLst>
              <a:ext uri="{FF2B5EF4-FFF2-40B4-BE49-F238E27FC236}">
                <a16:creationId xmlns:a16="http://schemas.microsoft.com/office/drawing/2014/main" id="{7E9E558E-F7EF-4347-AD3C-FDB2A9BCF618}"/>
              </a:ext>
            </a:extLst>
          </p:cNvPr>
          <p:cNvSpPr>
            <a:spLocks noGrp="1"/>
          </p:cNvSpPr>
          <p:nvPr>
            <p:ph type="body" sz="quarter" idx="19"/>
          </p:nvPr>
        </p:nvSpPr>
        <p:spPr>
          <a:xfrm>
            <a:off x="8635999" y="4294303"/>
            <a:ext cx="2820761" cy="1496898"/>
          </a:xfrm>
        </p:spPr>
        <p:txBody>
          <a:bodyPr>
            <a:noAutofit/>
          </a:bodyPr>
          <a:lstStyle>
            <a:lvl1pPr marL="0" indent="0" algn="l">
              <a:spcAft>
                <a:spcPts val="600"/>
              </a:spcAft>
              <a:buNone/>
              <a:defRPr sz="1400" b="0">
                <a:solidFill>
                  <a:schemeClr val="tx1">
                    <a:lumMod val="75000"/>
                    <a:lumOff val="25000"/>
                  </a:schemeClr>
                </a:solidFill>
                <a:latin typeface="+mn-lt"/>
              </a:defRPr>
            </a:lvl1pPr>
          </a:lstStyle>
          <a:p>
            <a:pPr lvl="0"/>
            <a:r>
              <a:rPr lang="en-US"/>
              <a:t>Edit Master text styles</a:t>
            </a:r>
          </a:p>
        </p:txBody>
      </p:sp>
      <p:sp>
        <p:nvSpPr>
          <p:cNvPr id="3" name="Title 2">
            <a:extLst>
              <a:ext uri="{FF2B5EF4-FFF2-40B4-BE49-F238E27FC236}">
                <a16:creationId xmlns:a16="http://schemas.microsoft.com/office/drawing/2014/main" id="{B9AD2AC4-32E8-BC46-848C-BEA37118CB6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54481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Half Page Photo + Text">
    <p:spTree>
      <p:nvGrpSpPr>
        <p:cNvPr id="1" name=""/>
        <p:cNvGrpSpPr/>
        <p:nvPr/>
      </p:nvGrpSpPr>
      <p:grpSpPr>
        <a:xfrm>
          <a:off x="0" y="0"/>
          <a:ext cx="0" cy="0"/>
          <a:chOff x="0" y="0"/>
          <a:chExt cx="0" cy="0"/>
        </a:xfrm>
      </p:grpSpPr>
      <p:sp>
        <p:nvSpPr>
          <p:cNvPr id="11" name="Picture Placeholder 4">
            <a:extLst>
              <a:ext uri="{FF2B5EF4-FFF2-40B4-BE49-F238E27FC236}">
                <a16:creationId xmlns:a16="http://schemas.microsoft.com/office/drawing/2014/main" id="{679784BB-7CDD-484B-8F47-9CF1D79993F5}"/>
              </a:ext>
            </a:extLst>
          </p:cNvPr>
          <p:cNvSpPr>
            <a:spLocks noGrp="1"/>
          </p:cNvSpPr>
          <p:nvPr>
            <p:ph type="pic" sz="quarter" idx="13" hasCustomPrompt="1"/>
          </p:nvPr>
        </p:nvSpPr>
        <p:spPr>
          <a:xfrm>
            <a:off x="6299200" y="0"/>
            <a:ext cx="5892800" cy="6858000"/>
          </a:xfrm>
          <a:solidFill>
            <a:schemeClr val="bg1">
              <a:lumMod val="95000"/>
            </a:schemeClr>
          </a:solidFill>
        </p:spPr>
        <p:txBody>
          <a:bodyPr vert="horz" wrap="square" lIns="91440" tIns="45720" rIns="91440" bIns="45720" rtlCol="0" anchor="ctr" anchorCtr="1">
            <a:noAutofit/>
          </a:bodyPr>
          <a:lstStyle>
            <a:lvl1pPr marL="0" indent="0">
              <a:buNone/>
              <a:defRPr lang="en-GB" sz="1800"/>
            </a:lvl1pPr>
          </a:lstStyle>
          <a:p>
            <a:pPr marL="228600" lvl="0" indent="-228600" algn="ctr"/>
            <a:r>
              <a:rPr lang="en-US" dirty="0"/>
              <a:t>Insert Image</a:t>
            </a:r>
            <a:endParaRPr lang="en-GB" dirty="0"/>
          </a:p>
        </p:txBody>
      </p:sp>
      <p:sp>
        <p:nvSpPr>
          <p:cNvPr id="2" name="Title 1">
            <a:extLst>
              <a:ext uri="{FF2B5EF4-FFF2-40B4-BE49-F238E27FC236}">
                <a16:creationId xmlns:a16="http://schemas.microsoft.com/office/drawing/2014/main" id="{8EDEB162-E699-464C-B2EE-136D517A9B8B}"/>
              </a:ext>
            </a:extLst>
          </p:cNvPr>
          <p:cNvSpPr>
            <a:spLocks noGrp="1"/>
          </p:cNvSpPr>
          <p:nvPr>
            <p:ph type="title"/>
          </p:nvPr>
        </p:nvSpPr>
        <p:spPr>
          <a:xfrm>
            <a:off x="446314" y="493776"/>
            <a:ext cx="5170715" cy="1089529"/>
          </a:xfrm>
        </p:spPr>
        <p:txBody>
          <a:bodyPr vert="horz" wrap="square" lIns="91440" tIns="45720" rIns="91440" bIns="45720" rtlCol="0" anchor="ctr">
            <a:spAutoFit/>
          </a:bodyPr>
          <a:lstStyle>
            <a:lvl1pPr>
              <a:defRPr lang="en-GB" sz="3600" spc="-60" dirty="0"/>
            </a:lvl1pPr>
          </a:lstStyle>
          <a:p>
            <a:pPr lvl="0"/>
            <a:r>
              <a:rPr lang="en-US"/>
              <a:t>Click to edit Master title style</a:t>
            </a:r>
            <a:endParaRPr lang="en-GB" dirty="0"/>
          </a:p>
        </p:txBody>
      </p:sp>
      <p:sp>
        <p:nvSpPr>
          <p:cNvPr id="9" name="Text Placeholder 8">
            <a:extLst>
              <a:ext uri="{FF2B5EF4-FFF2-40B4-BE49-F238E27FC236}">
                <a16:creationId xmlns:a16="http://schemas.microsoft.com/office/drawing/2014/main" id="{FF7966C8-8738-4743-AE43-80F0C197B6C7}"/>
              </a:ext>
            </a:extLst>
          </p:cNvPr>
          <p:cNvSpPr>
            <a:spLocks noGrp="1"/>
          </p:cNvSpPr>
          <p:nvPr>
            <p:ph type="body" sz="quarter" idx="14"/>
          </p:nvPr>
        </p:nvSpPr>
        <p:spPr>
          <a:xfrm>
            <a:off x="571499" y="2061165"/>
            <a:ext cx="5045529" cy="334508"/>
          </a:xfrm>
        </p:spPr>
        <p:txBody>
          <a:bodyPr>
            <a:noAutofit/>
          </a:bodyPr>
          <a:lstStyle>
            <a:lvl1pPr marL="0" indent="0" algn="l">
              <a:buNone/>
              <a:defRPr sz="1600" b="1">
                <a:solidFill>
                  <a:schemeClr val="accent3"/>
                </a:solidFill>
                <a:latin typeface="+mn-lt"/>
              </a:defRPr>
            </a:lvl1pPr>
          </a:lstStyle>
          <a:p>
            <a:pPr lvl="0"/>
            <a:r>
              <a:rPr lang="en-US"/>
              <a:t>Edit Master text styles</a:t>
            </a:r>
          </a:p>
        </p:txBody>
      </p:sp>
      <p:sp>
        <p:nvSpPr>
          <p:cNvPr id="12" name="Text Placeholder 8">
            <a:extLst>
              <a:ext uri="{FF2B5EF4-FFF2-40B4-BE49-F238E27FC236}">
                <a16:creationId xmlns:a16="http://schemas.microsoft.com/office/drawing/2014/main" id="{B1885C44-356C-410C-B697-9BA0E2858222}"/>
              </a:ext>
            </a:extLst>
          </p:cNvPr>
          <p:cNvSpPr>
            <a:spLocks noGrp="1"/>
          </p:cNvSpPr>
          <p:nvPr>
            <p:ph type="body" sz="quarter" idx="17"/>
          </p:nvPr>
        </p:nvSpPr>
        <p:spPr>
          <a:xfrm>
            <a:off x="571499" y="2708227"/>
            <a:ext cx="5045529" cy="3561943"/>
          </a:xfrm>
        </p:spPr>
        <p:txBody>
          <a:bodyPr>
            <a:noAutofit/>
          </a:bodyPr>
          <a:lstStyle>
            <a:lvl1pPr marL="0" indent="0" algn="l">
              <a:buNone/>
              <a:defRPr sz="1400" b="0">
                <a:solidFill>
                  <a:schemeClr val="tx1">
                    <a:lumMod val="75000"/>
                    <a:lumOff val="25000"/>
                  </a:schemeClr>
                </a:solidFill>
                <a:latin typeface="+mn-lt"/>
              </a:defRPr>
            </a:lvl1pPr>
          </a:lstStyle>
          <a:p>
            <a:pPr lvl="0"/>
            <a:r>
              <a:rPr lang="en-US"/>
              <a:t>Edit Master text styles</a:t>
            </a: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8" name="Rectangle 7">
            <a:extLst>
              <a:ext uri="{FF2B5EF4-FFF2-40B4-BE49-F238E27FC236}">
                <a16:creationId xmlns:a16="http://schemas.microsoft.com/office/drawing/2014/main" id="{1E6A75B6-7B4E-496F-A846-0FFBB6E1D164}"/>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10" name="Slide Number Placeholder 5">
            <a:extLst>
              <a:ext uri="{FF2B5EF4-FFF2-40B4-BE49-F238E27FC236}">
                <a16:creationId xmlns:a16="http://schemas.microsoft.com/office/drawing/2014/main" id="{7648ACB4-9C22-4636-800F-578055A5BC10}"/>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GB" b="1" smtClean="0">
                <a:solidFill>
                  <a:schemeClr val="bg1"/>
                </a:solidFill>
              </a:rPr>
              <a:pPr/>
              <a:t>‹#›</a:t>
            </a:fld>
            <a:endParaRPr lang="en-GB" b="1" dirty="0">
              <a:solidFill>
                <a:schemeClr val="bg1"/>
              </a:solidFill>
            </a:endParaRPr>
          </a:p>
        </p:txBody>
      </p:sp>
    </p:spTree>
    <p:extLst>
      <p:ext uri="{BB962C8B-B14F-4D97-AF65-F5344CB8AC3E}">
        <p14:creationId xmlns:p14="http://schemas.microsoft.com/office/powerpoint/2010/main" val="2043872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Flowchart: Document 3">
            <a:extLst>
              <a:ext uri="{FF2B5EF4-FFF2-40B4-BE49-F238E27FC236}">
                <a16:creationId xmlns:a16="http://schemas.microsoft.com/office/drawing/2014/main" id="{D5C833BC-89A8-4D28-9D63-F45F14D694BF}"/>
              </a:ext>
            </a:extLst>
          </p:cNvPr>
          <p:cNvSpPr/>
          <p:nvPr userDrawn="1"/>
        </p:nvSpPr>
        <p:spPr>
          <a:xfrm flipH="1">
            <a:off x="123987" y="124955"/>
            <a:ext cx="11953415" cy="4408002"/>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17 w 21617"/>
              <a:gd name="connsiteY0" fmla="*/ 0 h 23765"/>
              <a:gd name="connsiteX1" fmla="*/ 21617 w 21617"/>
              <a:gd name="connsiteY1" fmla="*/ 0 h 23765"/>
              <a:gd name="connsiteX2" fmla="*/ 21617 w 21617"/>
              <a:gd name="connsiteY2" fmla="*/ 17322 h 23765"/>
              <a:gd name="connsiteX3" fmla="*/ 0 w 21617"/>
              <a:gd name="connsiteY3" fmla="*/ 22875 h 23765"/>
              <a:gd name="connsiteX4" fmla="*/ 17 w 21617"/>
              <a:gd name="connsiteY4" fmla="*/ 0 h 23765"/>
              <a:gd name="connsiteX0" fmla="*/ 17 w 21617"/>
              <a:gd name="connsiteY0" fmla="*/ 0 h 24368"/>
              <a:gd name="connsiteX1" fmla="*/ 21617 w 21617"/>
              <a:gd name="connsiteY1" fmla="*/ 0 h 24368"/>
              <a:gd name="connsiteX2" fmla="*/ 21617 w 21617"/>
              <a:gd name="connsiteY2" fmla="*/ 17322 h 24368"/>
              <a:gd name="connsiteX3" fmla="*/ 0 w 21617"/>
              <a:gd name="connsiteY3" fmla="*/ 22875 h 24368"/>
              <a:gd name="connsiteX4" fmla="*/ 17 w 21617"/>
              <a:gd name="connsiteY4" fmla="*/ 0 h 24368"/>
              <a:gd name="connsiteX0" fmla="*/ 17 w 21617"/>
              <a:gd name="connsiteY0" fmla="*/ 0 h 24514"/>
              <a:gd name="connsiteX1" fmla="*/ 21617 w 21617"/>
              <a:gd name="connsiteY1" fmla="*/ 0 h 24514"/>
              <a:gd name="connsiteX2" fmla="*/ 21617 w 21617"/>
              <a:gd name="connsiteY2" fmla="*/ 17322 h 24514"/>
              <a:gd name="connsiteX3" fmla="*/ 0 w 21617"/>
              <a:gd name="connsiteY3" fmla="*/ 22875 h 24514"/>
              <a:gd name="connsiteX4" fmla="*/ 17 w 21617"/>
              <a:gd name="connsiteY4" fmla="*/ 0 h 24514"/>
              <a:gd name="connsiteX0" fmla="*/ 17 w 21617"/>
              <a:gd name="connsiteY0" fmla="*/ 0 h 24569"/>
              <a:gd name="connsiteX1" fmla="*/ 21617 w 21617"/>
              <a:gd name="connsiteY1" fmla="*/ 0 h 24569"/>
              <a:gd name="connsiteX2" fmla="*/ 21617 w 21617"/>
              <a:gd name="connsiteY2" fmla="*/ 17322 h 24569"/>
              <a:gd name="connsiteX3" fmla="*/ 0 w 21617"/>
              <a:gd name="connsiteY3" fmla="*/ 22875 h 24569"/>
              <a:gd name="connsiteX4" fmla="*/ 17 w 21617"/>
              <a:gd name="connsiteY4" fmla="*/ 0 h 24569"/>
              <a:gd name="connsiteX0" fmla="*/ 17 w 21617"/>
              <a:gd name="connsiteY0" fmla="*/ 0 h 24698"/>
              <a:gd name="connsiteX1" fmla="*/ 21617 w 21617"/>
              <a:gd name="connsiteY1" fmla="*/ 0 h 24698"/>
              <a:gd name="connsiteX2" fmla="*/ 21617 w 21617"/>
              <a:gd name="connsiteY2" fmla="*/ 17322 h 24698"/>
              <a:gd name="connsiteX3" fmla="*/ 0 w 21617"/>
              <a:gd name="connsiteY3" fmla="*/ 22875 h 24698"/>
              <a:gd name="connsiteX4" fmla="*/ 17 w 21617"/>
              <a:gd name="connsiteY4" fmla="*/ 0 h 24698"/>
              <a:gd name="connsiteX0" fmla="*/ 17 w 21617"/>
              <a:gd name="connsiteY0" fmla="*/ 0 h 24785"/>
              <a:gd name="connsiteX1" fmla="*/ 21617 w 21617"/>
              <a:gd name="connsiteY1" fmla="*/ 0 h 24785"/>
              <a:gd name="connsiteX2" fmla="*/ 21617 w 21617"/>
              <a:gd name="connsiteY2" fmla="*/ 17322 h 24785"/>
              <a:gd name="connsiteX3" fmla="*/ 0 w 21617"/>
              <a:gd name="connsiteY3" fmla="*/ 22875 h 24785"/>
              <a:gd name="connsiteX4" fmla="*/ 17 w 21617"/>
              <a:gd name="connsiteY4" fmla="*/ 0 h 247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17" h="24785">
                <a:moveTo>
                  <a:pt x="17" y="0"/>
                </a:moveTo>
                <a:lnTo>
                  <a:pt x="21617" y="0"/>
                </a:lnTo>
                <a:lnTo>
                  <a:pt x="21617" y="17322"/>
                </a:lnTo>
                <a:cubicBezTo>
                  <a:pt x="10919" y="19230"/>
                  <a:pt x="10221" y="28798"/>
                  <a:pt x="0" y="22875"/>
                </a:cubicBezTo>
                <a:cubicBezTo>
                  <a:pt x="6" y="15250"/>
                  <a:pt x="11" y="7625"/>
                  <a:pt x="1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Subtitle 2">
            <a:extLst>
              <a:ext uri="{FF2B5EF4-FFF2-40B4-BE49-F238E27FC236}">
                <a16:creationId xmlns:a16="http://schemas.microsoft.com/office/drawing/2014/main" id="{FA174F0C-3444-43F9-9DFF-354C44272A65}"/>
              </a:ext>
            </a:extLst>
          </p:cNvPr>
          <p:cNvSpPr>
            <a:spLocks noGrp="1"/>
          </p:cNvSpPr>
          <p:nvPr>
            <p:ph type="subTitle" idx="1" hasCustomPrompt="1"/>
          </p:nvPr>
        </p:nvSpPr>
        <p:spPr>
          <a:xfrm>
            <a:off x="694871" y="5603181"/>
            <a:ext cx="9144000" cy="341632"/>
          </a:xfrm>
        </p:spPr>
        <p:txBody>
          <a:bodyPr vert="horz" lIns="91440" tIns="45720" rIns="91440" bIns="45720" rtlCol="0">
            <a:spAutoFit/>
          </a:bodyPr>
          <a:lstStyle>
            <a:lvl1pPr marL="0" indent="0">
              <a:buNone/>
              <a:defRPr lang="en-GB" sz="1800" dirty="0">
                <a:solidFill>
                  <a:schemeClr val="accent2">
                    <a:lumMod val="50000"/>
                  </a:schemeClr>
                </a:solidFill>
                <a:latin typeface="+mn-lt"/>
              </a:defRPr>
            </a:lvl1pPr>
          </a:lstStyle>
          <a:p>
            <a:pPr marL="228600" lvl="0" indent="-228600"/>
            <a:r>
              <a:rPr lang="en-US" dirty="0"/>
              <a:t>Subtitle</a:t>
            </a:r>
            <a:endParaRPr lang="en-GB" dirty="0"/>
          </a:p>
        </p:txBody>
      </p:sp>
      <p:sp>
        <p:nvSpPr>
          <p:cNvPr id="2" name="Title 1">
            <a:extLst>
              <a:ext uri="{FF2B5EF4-FFF2-40B4-BE49-F238E27FC236}">
                <a16:creationId xmlns:a16="http://schemas.microsoft.com/office/drawing/2014/main" id="{0E11612A-63A3-4175-9F77-FA03CCD38D4B}"/>
              </a:ext>
            </a:extLst>
          </p:cNvPr>
          <p:cNvSpPr>
            <a:spLocks noGrp="1"/>
          </p:cNvSpPr>
          <p:nvPr>
            <p:ph type="ctrTitle" hasCustomPrompt="1"/>
          </p:nvPr>
        </p:nvSpPr>
        <p:spPr>
          <a:xfrm>
            <a:off x="694871" y="4901450"/>
            <a:ext cx="10607040" cy="701731"/>
          </a:xfrm>
        </p:spPr>
        <p:txBody>
          <a:bodyPr vert="horz" lIns="91440" tIns="45720" rIns="91440" bIns="45720" rtlCol="0" anchor="b">
            <a:spAutoFit/>
          </a:bodyPr>
          <a:lstStyle>
            <a:lvl1pPr>
              <a:defRPr lang="en-GB" sz="4400" b="1" dirty="0">
                <a:solidFill>
                  <a:schemeClr val="tx1">
                    <a:lumMod val="75000"/>
                    <a:lumOff val="25000"/>
                  </a:schemeClr>
                </a:solidFill>
                <a:latin typeface="+mj-lt"/>
              </a:defRPr>
            </a:lvl1pPr>
          </a:lstStyle>
          <a:p>
            <a:pPr marL="0" lvl="0"/>
            <a:r>
              <a:rPr lang="en-US" dirty="0"/>
              <a:t>Title</a:t>
            </a:r>
            <a:endParaRPr lang="en-GB" dirty="0"/>
          </a:p>
        </p:txBody>
      </p:sp>
      <p:sp>
        <p:nvSpPr>
          <p:cNvPr id="11" name="Rectangle 10">
            <a:extLst>
              <a:ext uri="{FF2B5EF4-FFF2-40B4-BE49-F238E27FC236}">
                <a16:creationId xmlns:a16="http://schemas.microsoft.com/office/drawing/2014/main" id="{45C25376-E6F9-4E5A-A81D-E7FA342FB230}"/>
              </a:ext>
            </a:extLst>
          </p:cNvPr>
          <p:cNvSpPr/>
          <p:nvPr userDrawn="1"/>
        </p:nvSpPr>
        <p:spPr>
          <a:xfrm>
            <a:off x="435429" y="4726452"/>
            <a:ext cx="72571" cy="1371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5822404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4" name="Flowchart: Document 3">
            <a:extLst>
              <a:ext uri="{FF2B5EF4-FFF2-40B4-BE49-F238E27FC236}">
                <a16:creationId xmlns:a16="http://schemas.microsoft.com/office/drawing/2014/main" id="{7F75D8AF-79DE-4E2B-A15F-8EC66948BC31}"/>
              </a:ext>
            </a:extLst>
          </p:cNvPr>
          <p:cNvSpPr/>
          <p:nvPr userDrawn="1"/>
        </p:nvSpPr>
        <p:spPr>
          <a:xfrm flipH="1" flipV="1">
            <a:off x="114590" y="4581492"/>
            <a:ext cx="11962815" cy="2152681"/>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17 w 21617"/>
              <a:gd name="connsiteY0" fmla="*/ 0 h 23765"/>
              <a:gd name="connsiteX1" fmla="*/ 21617 w 21617"/>
              <a:gd name="connsiteY1" fmla="*/ 0 h 23765"/>
              <a:gd name="connsiteX2" fmla="*/ 21617 w 21617"/>
              <a:gd name="connsiteY2" fmla="*/ 17322 h 23765"/>
              <a:gd name="connsiteX3" fmla="*/ 0 w 21617"/>
              <a:gd name="connsiteY3" fmla="*/ 22875 h 23765"/>
              <a:gd name="connsiteX4" fmla="*/ 17 w 21617"/>
              <a:gd name="connsiteY4" fmla="*/ 0 h 23765"/>
              <a:gd name="connsiteX0" fmla="*/ 17 w 21617"/>
              <a:gd name="connsiteY0" fmla="*/ 0 h 24368"/>
              <a:gd name="connsiteX1" fmla="*/ 21617 w 21617"/>
              <a:gd name="connsiteY1" fmla="*/ 0 h 24368"/>
              <a:gd name="connsiteX2" fmla="*/ 21617 w 21617"/>
              <a:gd name="connsiteY2" fmla="*/ 17322 h 24368"/>
              <a:gd name="connsiteX3" fmla="*/ 0 w 21617"/>
              <a:gd name="connsiteY3" fmla="*/ 22875 h 24368"/>
              <a:gd name="connsiteX4" fmla="*/ 17 w 21617"/>
              <a:gd name="connsiteY4" fmla="*/ 0 h 24368"/>
              <a:gd name="connsiteX0" fmla="*/ 17 w 21617"/>
              <a:gd name="connsiteY0" fmla="*/ 0 h 24514"/>
              <a:gd name="connsiteX1" fmla="*/ 21617 w 21617"/>
              <a:gd name="connsiteY1" fmla="*/ 0 h 24514"/>
              <a:gd name="connsiteX2" fmla="*/ 21617 w 21617"/>
              <a:gd name="connsiteY2" fmla="*/ 17322 h 24514"/>
              <a:gd name="connsiteX3" fmla="*/ 0 w 21617"/>
              <a:gd name="connsiteY3" fmla="*/ 22875 h 24514"/>
              <a:gd name="connsiteX4" fmla="*/ 17 w 21617"/>
              <a:gd name="connsiteY4" fmla="*/ 0 h 24514"/>
              <a:gd name="connsiteX0" fmla="*/ 17 w 21617"/>
              <a:gd name="connsiteY0" fmla="*/ 0 h 24569"/>
              <a:gd name="connsiteX1" fmla="*/ 21617 w 21617"/>
              <a:gd name="connsiteY1" fmla="*/ 0 h 24569"/>
              <a:gd name="connsiteX2" fmla="*/ 21617 w 21617"/>
              <a:gd name="connsiteY2" fmla="*/ 17322 h 24569"/>
              <a:gd name="connsiteX3" fmla="*/ 0 w 21617"/>
              <a:gd name="connsiteY3" fmla="*/ 22875 h 24569"/>
              <a:gd name="connsiteX4" fmla="*/ 17 w 21617"/>
              <a:gd name="connsiteY4" fmla="*/ 0 h 24569"/>
              <a:gd name="connsiteX0" fmla="*/ 17 w 21617"/>
              <a:gd name="connsiteY0" fmla="*/ 0 h 24698"/>
              <a:gd name="connsiteX1" fmla="*/ 21617 w 21617"/>
              <a:gd name="connsiteY1" fmla="*/ 0 h 24698"/>
              <a:gd name="connsiteX2" fmla="*/ 21617 w 21617"/>
              <a:gd name="connsiteY2" fmla="*/ 17322 h 24698"/>
              <a:gd name="connsiteX3" fmla="*/ 0 w 21617"/>
              <a:gd name="connsiteY3" fmla="*/ 22875 h 24698"/>
              <a:gd name="connsiteX4" fmla="*/ 17 w 21617"/>
              <a:gd name="connsiteY4" fmla="*/ 0 h 24698"/>
              <a:gd name="connsiteX0" fmla="*/ 17 w 21617"/>
              <a:gd name="connsiteY0" fmla="*/ 0 h 24785"/>
              <a:gd name="connsiteX1" fmla="*/ 21617 w 21617"/>
              <a:gd name="connsiteY1" fmla="*/ 0 h 24785"/>
              <a:gd name="connsiteX2" fmla="*/ 21617 w 21617"/>
              <a:gd name="connsiteY2" fmla="*/ 17322 h 24785"/>
              <a:gd name="connsiteX3" fmla="*/ 0 w 21617"/>
              <a:gd name="connsiteY3" fmla="*/ 22875 h 24785"/>
              <a:gd name="connsiteX4" fmla="*/ 17 w 21617"/>
              <a:gd name="connsiteY4" fmla="*/ 0 h 24785"/>
              <a:gd name="connsiteX0" fmla="*/ 34 w 21634"/>
              <a:gd name="connsiteY0" fmla="*/ 0 h 36778"/>
              <a:gd name="connsiteX1" fmla="*/ 21634 w 21634"/>
              <a:gd name="connsiteY1" fmla="*/ 0 h 36778"/>
              <a:gd name="connsiteX2" fmla="*/ 21634 w 21634"/>
              <a:gd name="connsiteY2" fmla="*/ 17322 h 36778"/>
              <a:gd name="connsiteX3" fmla="*/ 0 w 21634"/>
              <a:gd name="connsiteY3" fmla="*/ 35787 h 36778"/>
              <a:gd name="connsiteX4" fmla="*/ 34 w 21634"/>
              <a:gd name="connsiteY4" fmla="*/ 0 h 36778"/>
              <a:gd name="connsiteX0" fmla="*/ 34 w 21634"/>
              <a:gd name="connsiteY0" fmla="*/ 0 h 41874"/>
              <a:gd name="connsiteX1" fmla="*/ 21634 w 21634"/>
              <a:gd name="connsiteY1" fmla="*/ 0 h 41874"/>
              <a:gd name="connsiteX2" fmla="*/ 21634 w 21634"/>
              <a:gd name="connsiteY2" fmla="*/ 17322 h 41874"/>
              <a:gd name="connsiteX3" fmla="*/ 0 w 21634"/>
              <a:gd name="connsiteY3" fmla="*/ 35787 h 41874"/>
              <a:gd name="connsiteX4" fmla="*/ 34 w 21634"/>
              <a:gd name="connsiteY4" fmla="*/ 0 h 41874"/>
              <a:gd name="connsiteX0" fmla="*/ 34 w 21634"/>
              <a:gd name="connsiteY0" fmla="*/ 0 h 42123"/>
              <a:gd name="connsiteX1" fmla="*/ 21634 w 21634"/>
              <a:gd name="connsiteY1" fmla="*/ 0 h 42123"/>
              <a:gd name="connsiteX2" fmla="*/ 21634 w 21634"/>
              <a:gd name="connsiteY2" fmla="*/ 17322 h 42123"/>
              <a:gd name="connsiteX3" fmla="*/ 0 w 21634"/>
              <a:gd name="connsiteY3" fmla="*/ 35787 h 42123"/>
              <a:gd name="connsiteX4" fmla="*/ 34 w 21634"/>
              <a:gd name="connsiteY4" fmla="*/ 0 h 42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34" h="42123">
                <a:moveTo>
                  <a:pt x="34" y="0"/>
                </a:moveTo>
                <a:lnTo>
                  <a:pt x="21634" y="0"/>
                </a:lnTo>
                <a:lnTo>
                  <a:pt x="21634" y="17322"/>
                </a:lnTo>
                <a:cubicBezTo>
                  <a:pt x="10970" y="21444"/>
                  <a:pt x="9198" y="56098"/>
                  <a:pt x="0" y="35787"/>
                </a:cubicBezTo>
                <a:cubicBezTo>
                  <a:pt x="6" y="28162"/>
                  <a:pt x="28" y="7625"/>
                  <a:pt x="34"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C9A3716-1F35-4634-B53D-27722735B2D5}"/>
              </a:ext>
            </a:extLst>
          </p:cNvPr>
          <p:cNvSpPr>
            <a:spLocks noGrp="1"/>
          </p:cNvSpPr>
          <p:nvPr>
            <p:ph type="title" hasCustomPrompt="1"/>
          </p:nvPr>
        </p:nvSpPr>
        <p:spPr>
          <a:xfrm>
            <a:off x="696686" y="1611383"/>
            <a:ext cx="9666514" cy="746846"/>
          </a:xfrm>
        </p:spPr>
        <p:txBody>
          <a:bodyPr anchor="t">
            <a:noAutofit/>
          </a:bodyPr>
          <a:lstStyle>
            <a:lvl1pPr>
              <a:defRPr sz="4800" spc="-150">
                <a:solidFill>
                  <a:schemeClr val="tx1">
                    <a:lumMod val="75000"/>
                    <a:lumOff val="25000"/>
                  </a:schemeClr>
                </a:solidFill>
              </a:defRPr>
            </a:lvl1pPr>
          </a:lstStyle>
          <a:p>
            <a:r>
              <a:rPr lang="en-US" dirty="0"/>
              <a:t>Section Header 1</a:t>
            </a:r>
            <a:endParaRPr lang="en-GB" dirty="0"/>
          </a:p>
        </p:txBody>
      </p:sp>
      <p:sp>
        <p:nvSpPr>
          <p:cNvPr id="3" name="Text Placeholder 2">
            <a:extLst>
              <a:ext uri="{FF2B5EF4-FFF2-40B4-BE49-F238E27FC236}">
                <a16:creationId xmlns:a16="http://schemas.microsoft.com/office/drawing/2014/main" id="{F96A4796-E4C0-42FE-9F82-5D46B8789E25}"/>
              </a:ext>
            </a:extLst>
          </p:cNvPr>
          <p:cNvSpPr>
            <a:spLocks noGrp="1"/>
          </p:cNvSpPr>
          <p:nvPr>
            <p:ph type="body" idx="1" hasCustomPrompt="1"/>
          </p:nvPr>
        </p:nvSpPr>
        <p:spPr>
          <a:xfrm>
            <a:off x="696686" y="2464424"/>
            <a:ext cx="9666514" cy="221599"/>
          </a:xfrm>
        </p:spPr>
        <p:txBody>
          <a:bodyPr tIns="0" bIns="0">
            <a:spAutoFit/>
          </a:bodyPr>
          <a:lstStyle>
            <a:lvl1pPr marL="0" indent="0">
              <a:buNone/>
              <a:defRPr sz="16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Subtitle</a:t>
            </a:r>
          </a:p>
        </p:txBody>
      </p:sp>
      <p:sp>
        <p:nvSpPr>
          <p:cNvPr id="13" name="Rectangle 12">
            <a:extLst>
              <a:ext uri="{FF2B5EF4-FFF2-40B4-BE49-F238E27FC236}">
                <a16:creationId xmlns:a16="http://schemas.microsoft.com/office/drawing/2014/main" id="{560C8850-C2CD-4E0B-AA6F-6B884EB94B4B}"/>
              </a:ext>
            </a:extLst>
          </p:cNvPr>
          <p:cNvSpPr/>
          <p:nvPr userDrawn="1"/>
        </p:nvSpPr>
        <p:spPr>
          <a:xfrm>
            <a:off x="435429" y="1532049"/>
            <a:ext cx="72571" cy="1371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80D3D7B7-CDD7-4664-B2D8-6F60FEAEAC45}"/>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9" name="Slide Number Placeholder 5">
            <a:extLst>
              <a:ext uri="{FF2B5EF4-FFF2-40B4-BE49-F238E27FC236}">
                <a16:creationId xmlns:a16="http://schemas.microsoft.com/office/drawing/2014/main" id="{9E81145E-5F17-4CB6-9E17-ECF3BB38DE75}"/>
              </a:ext>
            </a:extLst>
          </p:cNvPr>
          <p:cNvSpPr txBox="1">
            <a:spLocks/>
          </p:cNvSpPr>
          <p:nvPr userDrawn="1"/>
        </p:nvSpPr>
        <p:spPr>
          <a:xfrm>
            <a:off x="11360016" y="6369050"/>
            <a:ext cx="335909" cy="365125"/>
          </a:xfrm>
          <a:prstGeom prst="rect">
            <a:avLst/>
          </a:prstGeom>
          <a:solidFill>
            <a:schemeClr val="bg1">
              <a:lumMod val="85000"/>
            </a:schemeClr>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GB" b="1" smtClean="0">
                <a:solidFill>
                  <a:schemeClr val="tx1"/>
                </a:solidFill>
              </a:rPr>
              <a:pPr/>
              <a:t>‹#›</a:t>
            </a:fld>
            <a:endParaRPr lang="en-GB" b="1" dirty="0">
              <a:solidFill>
                <a:schemeClr val="tx1"/>
              </a:solidFill>
            </a:endParaRPr>
          </a:p>
        </p:txBody>
      </p:sp>
    </p:spTree>
    <p:extLst>
      <p:ext uri="{BB962C8B-B14F-4D97-AF65-F5344CB8AC3E}">
        <p14:creationId xmlns:p14="http://schemas.microsoft.com/office/powerpoint/2010/main" val="23672193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bg1">
            <a:lumMod val="95000"/>
          </a:schemeClr>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53B0C39E-3796-4132-81FF-5A58EAF300A5}"/>
              </a:ext>
            </a:extLst>
          </p:cNvPr>
          <p:cNvSpPr/>
          <p:nvPr userDrawn="1"/>
        </p:nvSpPr>
        <p:spPr>
          <a:xfrm>
            <a:off x="-2" y="0"/>
            <a:ext cx="12192001" cy="6858000"/>
          </a:xfrm>
          <a:prstGeom prst="frame">
            <a:avLst>
              <a:gd name="adj1" fmla="val 173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9" name="Rectangle 8">
            <a:extLst>
              <a:ext uri="{FF2B5EF4-FFF2-40B4-BE49-F238E27FC236}">
                <a16:creationId xmlns:a16="http://schemas.microsoft.com/office/drawing/2014/main" id="{C8943364-C409-4EE8-8020-9809E6B2B1AA}"/>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12" name="Slide Number Placeholder 5">
            <a:extLst>
              <a:ext uri="{FF2B5EF4-FFF2-40B4-BE49-F238E27FC236}">
                <a16:creationId xmlns:a16="http://schemas.microsoft.com/office/drawing/2014/main" id="{A67D090F-9522-445C-B984-52BE590455DC}"/>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GB" b="1" smtClean="0">
                <a:solidFill>
                  <a:schemeClr val="bg1"/>
                </a:solidFill>
              </a:rPr>
              <a:pPr/>
              <a:t>‹#›</a:t>
            </a:fld>
            <a:endParaRPr lang="en-GB" b="1" dirty="0">
              <a:solidFill>
                <a:schemeClr val="bg1"/>
              </a:solidFill>
            </a:endParaRPr>
          </a:p>
        </p:txBody>
      </p:sp>
      <p:sp>
        <p:nvSpPr>
          <p:cNvPr id="4" name="Title 3">
            <a:extLst>
              <a:ext uri="{FF2B5EF4-FFF2-40B4-BE49-F238E27FC236}">
                <a16:creationId xmlns:a16="http://schemas.microsoft.com/office/drawing/2014/main" id="{00F7C607-177E-BC4B-9F1D-E0CD83EF0470}"/>
              </a:ext>
            </a:extLst>
          </p:cNvPr>
          <p:cNvSpPr>
            <a:spLocks noGrp="1"/>
          </p:cNvSpPr>
          <p:nvPr>
            <p:ph type="title"/>
          </p:nvPr>
        </p:nvSpPr>
        <p:spPr/>
        <p:txBody>
          <a:bodyPr/>
          <a:lstStyle/>
          <a:p>
            <a:r>
              <a:rPr lang="en-US"/>
              <a:t>Click to edit Master title style</a:t>
            </a:r>
          </a:p>
        </p:txBody>
      </p:sp>
      <p:sp>
        <p:nvSpPr>
          <p:cNvPr id="11" name="Content Placeholder 2">
            <a:extLst>
              <a:ext uri="{FF2B5EF4-FFF2-40B4-BE49-F238E27FC236}">
                <a16:creationId xmlns:a16="http://schemas.microsoft.com/office/drawing/2014/main" id="{758E3AAF-44AA-41E0-AE18-8B461598AD07}"/>
              </a:ext>
            </a:extLst>
          </p:cNvPr>
          <p:cNvSpPr>
            <a:spLocks noGrp="1"/>
          </p:cNvSpPr>
          <p:nvPr>
            <p:ph sz="half" idx="1"/>
          </p:nvPr>
        </p:nvSpPr>
        <p:spPr>
          <a:xfrm>
            <a:off x="446314" y="1825625"/>
            <a:ext cx="5306787" cy="4351338"/>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a:extLst>
              <a:ext uri="{FF2B5EF4-FFF2-40B4-BE49-F238E27FC236}">
                <a16:creationId xmlns:a16="http://schemas.microsoft.com/office/drawing/2014/main" id="{FC1B8B60-5429-4EF9-93D0-2CCCF562B916}"/>
              </a:ext>
            </a:extLst>
          </p:cNvPr>
          <p:cNvSpPr>
            <a:spLocks noGrp="1"/>
          </p:cNvSpPr>
          <p:nvPr>
            <p:ph sz="half" idx="2"/>
          </p:nvPr>
        </p:nvSpPr>
        <p:spPr>
          <a:xfrm>
            <a:off x="6438900" y="1825625"/>
            <a:ext cx="5181600" cy="4351338"/>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94700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lumMod val="95000"/>
          </a:schemeClr>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53B0C39E-3796-4132-81FF-5A58EAF300A5}"/>
              </a:ext>
            </a:extLst>
          </p:cNvPr>
          <p:cNvSpPr/>
          <p:nvPr userDrawn="1"/>
        </p:nvSpPr>
        <p:spPr>
          <a:xfrm>
            <a:off x="-2" y="0"/>
            <a:ext cx="12192001" cy="6858000"/>
          </a:xfrm>
          <a:prstGeom prst="frame">
            <a:avLst>
              <a:gd name="adj1" fmla="val 173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9" name="Rectangle 8">
            <a:extLst>
              <a:ext uri="{FF2B5EF4-FFF2-40B4-BE49-F238E27FC236}">
                <a16:creationId xmlns:a16="http://schemas.microsoft.com/office/drawing/2014/main" id="{C8943364-C409-4EE8-8020-9809E6B2B1AA}"/>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12" name="Slide Number Placeholder 5">
            <a:extLst>
              <a:ext uri="{FF2B5EF4-FFF2-40B4-BE49-F238E27FC236}">
                <a16:creationId xmlns:a16="http://schemas.microsoft.com/office/drawing/2014/main" id="{A67D090F-9522-445C-B984-52BE590455DC}"/>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GB" b="1" smtClean="0">
                <a:solidFill>
                  <a:schemeClr val="bg1"/>
                </a:solidFill>
              </a:rPr>
              <a:pPr/>
              <a:t>‹#›</a:t>
            </a:fld>
            <a:endParaRPr lang="en-GB" b="1" dirty="0">
              <a:solidFill>
                <a:schemeClr val="bg1"/>
              </a:solidFill>
            </a:endParaRPr>
          </a:p>
        </p:txBody>
      </p:sp>
      <p:sp>
        <p:nvSpPr>
          <p:cNvPr id="4" name="Title 3">
            <a:extLst>
              <a:ext uri="{FF2B5EF4-FFF2-40B4-BE49-F238E27FC236}">
                <a16:creationId xmlns:a16="http://schemas.microsoft.com/office/drawing/2014/main" id="{00F7C607-177E-BC4B-9F1D-E0CD83EF0470}"/>
              </a:ext>
            </a:extLst>
          </p:cNvPr>
          <p:cNvSpPr>
            <a:spLocks noGrp="1"/>
          </p:cNvSpPr>
          <p:nvPr>
            <p:ph type="title"/>
          </p:nvPr>
        </p:nvSpPr>
        <p:spPr>
          <a:xfrm>
            <a:off x="839788" y="500215"/>
            <a:ext cx="3932237" cy="1557185"/>
          </a:xfrm>
        </p:spPr>
        <p:txBody>
          <a:bodyPr/>
          <a:lstStyle/>
          <a:p>
            <a:r>
              <a:rPr lang="en-US"/>
              <a:t>Click to edit Master title style</a:t>
            </a:r>
          </a:p>
        </p:txBody>
      </p:sp>
      <p:sp>
        <p:nvSpPr>
          <p:cNvPr id="15" name="Text Placeholder 3">
            <a:extLst>
              <a:ext uri="{FF2B5EF4-FFF2-40B4-BE49-F238E27FC236}">
                <a16:creationId xmlns:a16="http://schemas.microsoft.com/office/drawing/2014/main" id="{9B6692B7-0F8A-4381-96B4-5F358BFD1E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6" name="Content Placeholder 2">
            <a:extLst>
              <a:ext uri="{FF2B5EF4-FFF2-40B4-BE49-F238E27FC236}">
                <a16:creationId xmlns:a16="http://schemas.microsoft.com/office/drawing/2014/main" id="{B43535EE-90E2-422C-B7AC-4D346E8D6E04}"/>
              </a:ext>
            </a:extLst>
          </p:cNvPr>
          <p:cNvSpPr>
            <a:spLocks noGrp="1"/>
          </p:cNvSpPr>
          <p:nvPr>
            <p:ph idx="1"/>
          </p:nvPr>
        </p:nvSpPr>
        <p:spPr>
          <a:xfrm>
            <a:off x="5183188" y="500215"/>
            <a:ext cx="6172200" cy="536877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64241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1">
            <a:lumMod val="95000"/>
          </a:schemeClr>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53B0C39E-3796-4132-81FF-5A58EAF300A5}"/>
              </a:ext>
            </a:extLst>
          </p:cNvPr>
          <p:cNvSpPr/>
          <p:nvPr userDrawn="1"/>
        </p:nvSpPr>
        <p:spPr>
          <a:xfrm>
            <a:off x="-2" y="0"/>
            <a:ext cx="12192001" cy="6858000"/>
          </a:xfrm>
          <a:prstGeom prst="frame">
            <a:avLst>
              <a:gd name="adj1" fmla="val 173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9" name="Rectangle 8">
            <a:extLst>
              <a:ext uri="{FF2B5EF4-FFF2-40B4-BE49-F238E27FC236}">
                <a16:creationId xmlns:a16="http://schemas.microsoft.com/office/drawing/2014/main" id="{C8943364-C409-4EE8-8020-9809E6B2B1AA}"/>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12" name="Slide Number Placeholder 5">
            <a:extLst>
              <a:ext uri="{FF2B5EF4-FFF2-40B4-BE49-F238E27FC236}">
                <a16:creationId xmlns:a16="http://schemas.microsoft.com/office/drawing/2014/main" id="{A67D090F-9522-445C-B984-52BE590455DC}"/>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GB" b="1" smtClean="0">
                <a:solidFill>
                  <a:schemeClr val="bg1"/>
                </a:solidFill>
              </a:rPr>
              <a:pPr/>
              <a:t>‹#›</a:t>
            </a:fld>
            <a:endParaRPr lang="en-GB" b="1" dirty="0">
              <a:solidFill>
                <a:schemeClr val="bg1"/>
              </a:solidFill>
            </a:endParaRPr>
          </a:p>
        </p:txBody>
      </p:sp>
      <p:sp>
        <p:nvSpPr>
          <p:cNvPr id="4" name="Title 3">
            <a:extLst>
              <a:ext uri="{FF2B5EF4-FFF2-40B4-BE49-F238E27FC236}">
                <a16:creationId xmlns:a16="http://schemas.microsoft.com/office/drawing/2014/main" id="{00F7C607-177E-BC4B-9F1D-E0CD83EF0470}"/>
              </a:ext>
            </a:extLst>
          </p:cNvPr>
          <p:cNvSpPr>
            <a:spLocks noGrp="1"/>
          </p:cNvSpPr>
          <p:nvPr>
            <p:ph type="title"/>
          </p:nvPr>
        </p:nvSpPr>
        <p:spPr>
          <a:xfrm>
            <a:off x="839788" y="500215"/>
            <a:ext cx="3932237" cy="1557185"/>
          </a:xfrm>
        </p:spPr>
        <p:txBody>
          <a:bodyPr/>
          <a:lstStyle/>
          <a:p>
            <a:r>
              <a:rPr lang="en-US"/>
              <a:t>Click to edit Master title style</a:t>
            </a:r>
          </a:p>
        </p:txBody>
      </p:sp>
      <p:sp>
        <p:nvSpPr>
          <p:cNvPr id="15" name="Text Placeholder 3">
            <a:extLst>
              <a:ext uri="{FF2B5EF4-FFF2-40B4-BE49-F238E27FC236}">
                <a16:creationId xmlns:a16="http://schemas.microsoft.com/office/drawing/2014/main" id="{9B6692B7-0F8A-4381-96B4-5F358BFD1E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1" name="Picture Placeholder 2">
            <a:extLst>
              <a:ext uri="{FF2B5EF4-FFF2-40B4-BE49-F238E27FC236}">
                <a16:creationId xmlns:a16="http://schemas.microsoft.com/office/drawing/2014/main" id="{131CB29F-0BE0-476F-B57A-7638E9BFAE76}"/>
              </a:ext>
            </a:extLst>
          </p:cNvPr>
          <p:cNvSpPr>
            <a:spLocks noGrp="1"/>
          </p:cNvSpPr>
          <p:nvPr>
            <p:ph type="pic" idx="1"/>
          </p:nvPr>
        </p:nvSpPr>
        <p:spPr>
          <a:xfrm>
            <a:off x="5183188" y="500215"/>
            <a:ext cx="6172200" cy="536877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16409964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34329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4E46C0F6-F728-4FF0-A7F3-F6AECCD35B33}"/>
              </a:ext>
            </a:extLst>
          </p:cNvPr>
          <p:cNvSpPr>
            <a:spLocks noGrp="1"/>
          </p:cNvSpPr>
          <p:nvPr>
            <p:ph type="pic" sz="quarter" idx="13" hasCustomPrompt="1"/>
          </p:nvPr>
        </p:nvSpPr>
        <p:spPr>
          <a:xfrm>
            <a:off x="120650" y="136525"/>
            <a:ext cx="11950700" cy="6584951"/>
          </a:xfrm>
          <a:solidFill>
            <a:schemeClr val="bg1">
              <a:lumMod val="95000"/>
            </a:schemeClr>
          </a:solidFill>
        </p:spPr>
        <p:txBody>
          <a:bodyPr vert="horz" wrap="square" lIns="91440" tIns="45720" rIns="91440" bIns="45720" rtlCol="0" anchor="ctr" anchorCtr="1">
            <a:noAutofit/>
          </a:bodyPr>
          <a:lstStyle>
            <a:lvl1pPr marL="0" indent="0">
              <a:buNone/>
              <a:defRPr lang="en-GB" sz="1800"/>
            </a:lvl1pPr>
          </a:lstStyle>
          <a:p>
            <a:pPr marL="228600" lvl="0" indent="-228600" algn="ctr"/>
            <a:r>
              <a:rPr lang="en-US" dirty="0"/>
              <a:t>Insert image</a:t>
            </a:r>
            <a:endParaRPr lang="en-GB" dirty="0"/>
          </a:p>
        </p:txBody>
      </p:sp>
      <p:sp>
        <p:nvSpPr>
          <p:cNvPr id="7" name="Text Placeholder 6">
            <a:extLst>
              <a:ext uri="{FF2B5EF4-FFF2-40B4-BE49-F238E27FC236}">
                <a16:creationId xmlns:a16="http://schemas.microsoft.com/office/drawing/2014/main" id="{E4DAD220-8CE3-4FF4-957A-1E24442C6565}"/>
              </a:ext>
            </a:extLst>
          </p:cNvPr>
          <p:cNvSpPr>
            <a:spLocks noGrp="1"/>
          </p:cNvSpPr>
          <p:nvPr>
            <p:ph type="body" sz="quarter" idx="14"/>
          </p:nvPr>
        </p:nvSpPr>
        <p:spPr>
          <a:xfrm>
            <a:off x="1587500" y="4022725"/>
            <a:ext cx="10033000" cy="1236236"/>
          </a:xfrm>
          <a:solidFill>
            <a:schemeClr val="tx1">
              <a:alpha val="68000"/>
            </a:schemeClr>
          </a:solidFill>
        </p:spPr>
        <p:txBody>
          <a:bodyPr lIns="274320" tIns="274320" rIns="274320" bIns="274320" anchor="ctr">
            <a:spAutoFit/>
          </a:bodyPr>
          <a:lstStyle>
            <a:lvl1pPr marL="0" indent="0">
              <a:lnSpc>
                <a:spcPct val="100000"/>
              </a:lnSpc>
              <a:buNone/>
              <a:defRPr sz="1800" b="0">
                <a:solidFill>
                  <a:schemeClr val="bg1"/>
                </a:solidFill>
              </a:defRPr>
            </a:lvl1pPr>
          </a:lstStyle>
          <a:p>
            <a:pPr lvl="0"/>
            <a:r>
              <a:rPr lang="en-US"/>
              <a:t>Edit Master text styles</a:t>
            </a:r>
          </a:p>
          <a:p>
            <a:pPr lvl="1"/>
            <a:r>
              <a:rPr lang="en-US"/>
              <a:t>Second level</a:t>
            </a:r>
          </a:p>
        </p:txBody>
      </p:sp>
      <p:sp>
        <p:nvSpPr>
          <p:cNvPr id="8" name="Text Placeholder 6">
            <a:extLst>
              <a:ext uri="{FF2B5EF4-FFF2-40B4-BE49-F238E27FC236}">
                <a16:creationId xmlns:a16="http://schemas.microsoft.com/office/drawing/2014/main" id="{58FDDD78-44AA-4B92-90B8-DFC56D688C50}"/>
              </a:ext>
            </a:extLst>
          </p:cNvPr>
          <p:cNvSpPr>
            <a:spLocks noGrp="1"/>
          </p:cNvSpPr>
          <p:nvPr>
            <p:ph type="body" sz="quarter" idx="15" hasCustomPrompt="1"/>
          </p:nvPr>
        </p:nvSpPr>
        <p:spPr>
          <a:xfrm>
            <a:off x="336550" y="3269342"/>
            <a:ext cx="1155366" cy="2576090"/>
          </a:xfrm>
          <a:noFill/>
        </p:spPr>
        <p:txBody>
          <a:bodyPr wrap="square" lIns="182880" tIns="182880" rIns="182880" bIns="91440">
            <a:spAutoFit/>
          </a:bodyPr>
          <a:lstStyle>
            <a:lvl1pPr marL="0" indent="0">
              <a:buNone/>
              <a:defRPr sz="16600" b="1">
                <a:solidFill>
                  <a:schemeClr val="bg1"/>
                </a:solidFill>
                <a:latin typeface="Arial" panose="020B0604020202020204" pitchFamily="34" charset="0"/>
                <a:cs typeface="Arial" panose="020B0604020202020204" pitchFamily="34" charset="0"/>
              </a:defRPr>
            </a:lvl1pPr>
          </a:lstStyle>
          <a:p>
            <a:pPr lvl="0"/>
            <a:r>
              <a:rPr lang="en-US" dirty="0"/>
              <a:t>“</a:t>
            </a:r>
          </a:p>
        </p:txBody>
      </p:sp>
      <p:sp>
        <p:nvSpPr>
          <p:cNvPr id="9" name="Frame 8">
            <a:extLst>
              <a:ext uri="{FF2B5EF4-FFF2-40B4-BE49-F238E27FC236}">
                <a16:creationId xmlns:a16="http://schemas.microsoft.com/office/drawing/2014/main" id="{0283712C-6C33-4303-985C-6493AAFAF405}"/>
              </a:ext>
            </a:extLst>
          </p:cNvPr>
          <p:cNvSpPr/>
          <p:nvPr userDrawn="1"/>
        </p:nvSpPr>
        <p:spPr>
          <a:xfrm>
            <a:off x="-2" y="0"/>
            <a:ext cx="12192001" cy="6858000"/>
          </a:xfrm>
          <a:prstGeom prst="frame">
            <a:avLst>
              <a:gd name="adj1" fmla="val 173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10" name="Rectangle 9">
            <a:extLst>
              <a:ext uri="{FF2B5EF4-FFF2-40B4-BE49-F238E27FC236}">
                <a16:creationId xmlns:a16="http://schemas.microsoft.com/office/drawing/2014/main" id="{5793B617-BDEC-4471-BF16-3ADF8D92DD69}"/>
              </a:ext>
            </a:extLst>
          </p:cNvPr>
          <p:cNvSpPr/>
          <p:nvPr userDrawn="1"/>
        </p:nvSpPr>
        <p:spPr>
          <a:xfrm>
            <a:off x="11360016" y="6369050"/>
            <a:ext cx="335909" cy="488950"/>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11" name="Slide Number Placeholder 5">
            <a:extLst>
              <a:ext uri="{FF2B5EF4-FFF2-40B4-BE49-F238E27FC236}">
                <a16:creationId xmlns:a16="http://schemas.microsoft.com/office/drawing/2014/main" id="{33D238BD-C38B-4BEB-92A5-657AAB9C5351}"/>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GB" b="1" smtClean="0">
                <a:solidFill>
                  <a:schemeClr val="bg1"/>
                </a:solidFill>
              </a:rPr>
              <a:pPr/>
              <a:t>‹#›</a:t>
            </a:fld>
            <a:endParaRPr lang="en-GB" b="1" dirty="0">
              <a:solidFill>
                <a:schemeClr val="bg1"/>
              </a:solidFill>
            </a:endParaRPr>
          </a:p>
        </p:txBody>
      </p:sp>
      <p:sp>
        <p:nvSpPr>
          <p:cNvPr id="2" name="Title 1">
            <a:extLst>
              <a:ext uri="{FF2B5EF4-FFF2-40B4-BE49-F238E27FC236}">
                <a16:creationId xmlns:a16="http://schemas.microsoft.com/office/drawing/2014/main" id="{50E81040-AE93-4763-96F3-062F0F2D8F1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0701439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sp>
        <p:nvSpPr>
          <p:cNvPr id="9" name="Picture Placeholder 3">
            <a:extLst>
              <a:ext uri="{FF2B5EF4-FFF2-40B4-BE49-F238E27FC236}">
                <a16:creationId xmlns:a16="http://schemas.microsoft.com/office/drawing/2014/main" id="{7C719AD2-39D2-425C-90E5-8FD2D783ADDF}"/>
              </a:ext>
            </a:extLst>
          </p:cNvPr>
          <p:cNvSpPr>
            <a:spLocks noGrp="1"/>
          </p:cNvSpPr>
          <p:nvPr>
            <p:ph type="pic" sz="quarter" idx="13" hasCustomPrompt="1"/>
          </p:nvPr>
        </p:nvSpPr>
        <p:spPr>
          <a:xfrm>
            <a:off x="0" y="0"/>
            <a:ext cx="12192000" cy="6858000"/>
          </a:xfrm>
          <a:solidFill>
            <a:schemeClr val="bg1">
              <a:lumMod val="95000"/>
            </a:schemeClr>
          </a:solidFill>
        </p:spPr>
        <p:txBody>
          <a:bodyPr vert="horz" wrap="square" lIns="91440" tIns="45720" rIns="91440" bIns="45720" rtlCol="0" anchor="ctr" anchorCtr="1">
            <a:noAutofit/>
          </a:bodyPr>
          <a:lstStyle>
            <a:lvl1pPr marL="0" indent="0">
              <a:buNone/>
              <a:defRPr lang="en-GB" sz="1800"/>
            </a:lvl1pPr>
          </a:lstStyle>
          <a:p>
            <a:pPr marL="228600" lvl="0" indent="-228600" algn="ctr"/>
            <a:r>
              <a:rPr lang="en-US" dirty="0"/>
              <a:t>Insert image</a:t>
            </a:r>
            <a:endParaRPr lang="en-GB" dirty="0"/>
          </a:p>
        </p:txBody>
      </p:sp>
      <p:sp>
        <p:nvSpPr>
          <p:cNvPr id="2" name="Title 1">
            <a:extLst>
              <a:ext uri="{FF2B5EF4-FFF2-40B4-BE49-F238E27FC236}">
                <a16:creationId xmlns:a16="http://schemas.microsoft.com/office/drawing/2014/main" id="{0E11612A-63A3-4175-9F77-FA03CCD38D4B}"/>
              </a:ext>
            </a:extLst>
          </p:cNvPr>
          <p:cNvSpPr>
            <a:spLocks noGrp="1"/>
          </p:cNvSpPr>
          <p:nvPr>
            <p:ph type="ctrTitle" hasCustomPrompt="1"/>
          </p:nvPr>
        </p:nvSpPr>
        <p:spPr>
          <a:xfrm>
            <a:off x="694871" y="4901450"/>
            <a:ext cx="4907643" cy="701731"/>
          </a:xfrm>
        </p:spPr>
        <p:txBody>
          <a:bodyPr vert="horz" wrap="square" lIns="91440" tIns="45720" rIns="91440" bIns="45720" rtlCol="0" anchor="b">
            <a:spAutoFit/>
          </a:bodyPr>
          <a:lstStyle>
            <a:lvl1pPr>
              <a:defRPr lang="en-GB" sz="4400" b="1" spc="-150" dirty="0">
                <a:solidFill>
                  <a:schemeClr val="bg1"/>
                </a:solidFill>
                <a:latin typeface="+mj-lt"/>
              </a:defRPr>
            </a:lvl1pPr>
          </a:lstStyle>
          <a:p>
            <a:pPr marL="0" lvl="0"/>
            <a:r>
              <a:rPr lang="en-US" dirty="0"/>
              <a:t>Thank You</a:t>
            </a:r>
            <a:endParaRPr lang="en-GB" dirty="0"/>
          </a:p>
        </p:txBody>
      </p:sp>
    </p:spTree>
    <p:extLst>
      <p:ext uri="{BB962C8B-B14F-4D97-AF65-F5344CB8AC3E}">
        <p14:creationId xmlns:p14="http://schemas.microsoft.com/office/powerpoint/2010/main" val="734192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1B3994-EC85-4CEE-B849-7AE33810F50A}"/>
              </a:ext>
            </a:extLst>
          </p:cNvPr>
          <p:cNvSpPr>
            <a:spLocks noGrp="1"/>
          </p:cNvSpPr>
          <p:nvPr>
            <p:ph type="title"/>
          </p:nvPr>
        </p:nvSpPr>
        <p:spPr>
          <a:xfrm>
            <a:off x="446314" y="500215"/>
            <a:ext cx="11174186" cy="590931"/>
          </a:xfrm>
          <a:prstGeom prst="rect">
            <a:avLst/>
          </a:prstGeom>
        </p:spPr>
        <p:txBody>
          <a:bodyPr vert="horz" wrap="square" lIns="91440" tIns="45720" rIns="91440" bIns="45720" rtlCol="0" anchor="ctr">
            <a:spAutoFit/>
          </a:bodyPr>
          <a:lstStyle/>
          <a:p>
            <a:pPr lvl="0"/>
            <a:r>
              <a:rPr lang="en-US"/>
              <a:t>Click to edit Master title style</a:t>
            </a:r>
            <a:endParaRPr lang="en-GB" dirty="0"/>
          </a:p>
        </p:txBody>
      </p:sp>
      <p:sp>
        <p:nvSpPr>
          <p:cNvPr id="3" name="Text Placeholder 2">
            <a:extLst>
              <a:ext uri="{FF2B5EF4-FFF2-40B4-BE49-F238E27FC236}">
                <a16:creationId xmlns:a16="http://schemas.microsoft.com/office/drawing/2014/main" id="{EE88709A-CA63-4EAC-968C-8873D088E691}"/>
              </a:ext>
            </a:extLst>
          </p:cNvPr>
          <p:cNvSpPr>
            <a:spLocks noGrp="1"/>
          </p:cNvSpPr>
          <p:nvPr>
            <p:ph type="body" idx="1"/>
          </p:nvPr>
        </p:nvSpPr>
        <p:spPr>
          <a:xfrm>
            <a:off x="446314" y="1253331"/>
            <a:ext cx="11174186" cy="477009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a:extLst>
              <a:ext uri="{FF2B5EF4-FFF2-40B4-BE49-F238E27FC236}">
                <a16:creationId xmlns:a16="http://schemas.microsoft.com/office/drawing/2014/main" id="{6BBA3C17-8AAC-4933-A7DA-CD7D3F840BEB}"/>
              </a:ext>
            </a:extLst>
          </p:cNvPr>
          <p:cNvSpPr>
            <a:spLocks noGrp="1"/>
          </p:cNvSpPr>
          <p:nvPr>
            <p:ph type="ftr" sz="quarter" idx="3"/>
          </p:nvPr>
        </p:nvSpPr>
        <p:spPr>
          <a:xfrm>
            <a:off x="446314" y="6356350"/>
            <a:ext cx="4114800" cy="365125"/>
          </a:xfrm>
          <a:prstGeom prst="rect">
            <a:avLst/>
          </a:prstGeom>
        </p:spPr>
        <p:txBody>
          <a:bodyPr vert="horz" lIns="91440" tIns="45720" rIns="91440" bIns="45720" rtlCol="0" anchor="ctr"/>
          <a:lstStyle>
            <a:lvl1pPr algn="l">
              <a:defRPr sz="1200">
                <a:solidFill>
                  <a:schemeClr val="tx1">
                    <a:tint val="75000"/>
                  </a:schemeClr>
                </a:solidFill>
                <a:latin typeface="+mj-lt"/>
              </a:defRPr>
            </a:lvl1pPr>
          </a:lstStyle>
          <a:p>
            <a:r>
              <a:rPr lang="en-GB"/>
              <a:t>Emma-Jane Lovell, Academic Interview, Practicum, 1806986.</a:t>
            </a:r>
            <a:endParaRPr lang="en-GB" dirty="0"/>
          </a:p>
        </p:txBody>
      </p:sp>
      <p:sp>
        <p:nvSpPr>
          <p:cNvPr id="7" name="Rectangle 6">
            <a:extLst>
              <a:ext uri="{FF2B5EF4-FFF2-40B4-BE49-F238E27FC236}">
                <a16:creationId xmlns:a16="http://schemas.microsoft.com/office/drawing/2014/main" id="{72B1D122-60D0-8B4D-896A-2A770C0B6343}"/>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8" name="Slide Number Placeholder 5">
            <a:extLst>
              <a:ext uri="{FF2B5EF4-FFF2-40B4-BE49-F238E27FC236}">
                <a16:creationId xmlns:a16="http://schemas.microsoft.com/office/drawing/2014/main" id="{6B5B9FA1-1805-A944-AC99-868579EBA1AD}"/>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GB" b="1" smtClean="0">
                <a:solidFill>
                  <a:schemeClr val="bg1"/>
                </a:solidFill>
              </a:rPr>
              <a:pPr/>
              <a:t>‹#›</a:t>
            </a:fld>
            <a:endParaRPr lang="en-GB" b="1" dirty="0">
              <a:solidFill>
                <a:schemeClr val="bg1"/>
              </a:solidFill>
            </a:endParaRPr>
          </a:p>
        </p:txBody>
      </p:sp>
    </p:spTree>
    <p:extLst>
      <p:ext uri="{BB962C8B-B14F-4D97-AF65-F5344CB8AC3E}">
        <p14:creationId xmlns:p14="http://schemas.microsoft.com/office/powerpoint/2010/main" val="3981575698"/>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61" r:id="rId4"/>
    <p:sldLayoutId id="2147483662" r:id="rId5"/>
    <p:sldLayoutId id="2147483650" r:id="rId6"/>
    <p:sldLayoutId id="2147483668" r:id="rId7"/>
    <p:sldLayoutId id="2147483674" r:id="rId8"/>
    <p:sldLayoutId id="2147483666" r:id="rId9"/>
    <p:sldLayoutId id="2147483664" r:id="rId10"/>
    <p:sldLayoutId id="2147483663" r:id="rId11"/>
    <p:sldLayoutId id="2147483667" r:id="rId12"/>
    <p:sldLayoutId id="2147483671" r:id="rId13"/>
    <p:sldLayoutId id="2147483672" r:id="rId14"/>
    <p:sldLayoutId id="2147483673" r:id="rId15"/>
    <p:sldLayoutId id="2147483675" r:id="rId16"/>
    <p:sldLayoutId id="2147483676" r:id="rId17"/>
    <p:sldLayoutId id="2147483665" r:id="rId18"/>
    <p:sldLayoutId id="2147483669" r:id="rId19"/>
    <p:sldLayoutId id="2147483670" r:id="rId20"/>
  </p:sldLayoutIdLst>
  <p:hf sldNum="0" hdr="0" dt="0"/>
  <p:txStyles>
    <p:titleStyle>
      <a:lvl1pPr algn="l" defTabSz="914400" rtl="0" eaLnBrk="1" latinLnBrk="0" hangingPunct="1">
        <a:lnSpc>
          <a:spcPct val="90000"/>
        </a:lnSpc>
        <a:spcBef>
          <a:spcPct val="0"/>
        </a:spcBef>
        <a:buNone/>
        <a:defRPr lang="en-GB" sz="3600" b="1" kern="1200" spc="-60" baseline="0" dirty="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60" userDrawn="1">
          <p15:clr>
            <a:srgbClr val="F26B43"/>
          </p15:clr>
        </p15:guide>
        <p15:guide id="4" pos="7320" userDrawn="1">
          <p15:clr>
            <a:srgbClr val="F26B43"/>
          </p15:clr>
        </p15:guide>
        <p15:guide id="5" orient="horz" pos="360" userDrawn="1">
          <p15:clr>
            <a:srgbClr val="F26B43"/>
          </p15:clr>
        </p15:guide>
        <p15:guide id="6" orient="horz" pos="39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hyperlink" Target="https://www.bacp.co.uk/events-and-resources/ethics-and-standards/ethical-framework-for-the-counselling-professions/" TargetMode="Externa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5A6042-1B4A-441C-852C-5008B23DAAC0}"/>
              </a:ext>
            </a:extLst>
          </p:cNvPr>
          <p:cNvSpPr>
            <a:spLocks noGrp="1"/>
          </p:cNvSpPr>
          <p:nvPr>
            <p:ph type="title"/>
          </p:nvPr>
        </p:nvSpPr>
        <p:spPr>
          <a:xfrm>
            <a:off x="446314" y="250916"/>
            <a:ext cx="11174186" cy="1089529"/>
          </a:xfrm>
        </p:spPr>
        <p:txBody>
          <a:bodyPr/>
          <a:lstStyle/>
          <a:p>
            <a:r>
              <a:rPr lang="en-GB" dirty="0"/>
              <a:t>Emma-Jane Lovell, Academic Interview, Practicum, 1806986.</a:t>
            </a:r>
          </a:p>
        </p:txBody>
      </p:sp>
    </p:spTree>
    <p:extLst>
      <p:ext uri="{BB962C8B-B14F-4D97-AF65-F5344CB8AC3E}">
        <p14:creationId xmlns:p14="http://schemas.microsoft.com/office/powerpoint/2010/main" val="2309434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Turtle in ocean">
            <a:extLst>
              <a:ext uri="{FF2B5EF4-FFF2-40B4-BE49-F238E27FC236}">
                <a16:creationId xmlns:a16="http://schemas.microsoft.com/office/drawing/2014/main" id="{1BF8833C-D907-D24E-949C-65190DF62995}"/>
              </a:ext>
            </a:extLst>
          </p:cNvPr>
          <p:cNvPicPr>
            <a:picLocks noGrp="1" noChangeAspect="1"/>
          </p:cNvPicPr>
          <p:nvPr>
            <p:ph type="pic" sz="quarter" idx="10"/>
          </p:nvPr>
        </p:nvPicPr>
        <p:blipFill rotWithShape="1">
          <a:blip r:embed="rId3"/>
          <a:srcRect l="-101" t="28284" r="101" b="22912"/>
          <a:stretch/>
        </p:blipFill>
        <p:spPr>
          <a:xfrm>
            <a:off x="123992" y="124953"/>
            <a:ext cx="11944014" cy="4372387"/>
          </a:xfrm>
        </p:spPr>
      </p:pic>
      <p:sp>
        <p:nvSpPr>
          <p:cNvPr id="51" name="Title 50">
            <a:extLst>
              <a:ext uri="{FF2B5EF4-FFF2-40B4-BE49-F238E27FC236}">
                <a16:creationId xmlns:a16="http://schemas.microsoft.com/office/drawing/2014/main" id="{D8694222-4D81-4A9A-93A2-23C89102F234}"/>
              </a:ext>
            </a:extLst>
          </p:cNvPr>
          <p:cNvSpPr>
            <a:spLocks noGrp="1"/>
          </p:cNvSpPr>
          <p:nvPr>
            <p:ph type="ctrTitle"/>
          </p:nvPr>
        </p:nvSpPr>
        <p:spPr>
          <a:xfrm>
            <a:off x="694871" y="4901450"/>
            <a:ext cx="10607040" cy="701731"/>
          </a:xfrm>
        </p:spPr>
        <p:txBody>
          <a:bodyPr/>
          <a:lstStyle/>
          <a:p>
            <a:r>
              <a:rPr lang="en-GB" dirty="0"/>
              <a:t>Forecasting for Lighthouse Counselling</a:t>
            </a:r>
          </a:p>
        </p:txBody>
      </p:sp>
      <p:sp>
        <p:nvSpPr>
          <p:cNvPr id="52" name="Subtitle 51">
            <a:extLst>
              <a:ext uri="{FF2B5EF4-FFF2-40B4-BE49-F238E27FC236}">
                <a16:creationId xmlns:a16="http://schemas.microsoft.com/office/drawing/2014/main" id="{46FF1827-B46B-4BC4-8665-8914CF45DE0C}"/>
              </a:ext>
            </a:extLst>
          </p:cNvPr>
          <p:cNvSpPr>
            <a:spLocks noGrp="1"/>
          </p:cNvSpPr>
          <p:nvPr>
            <p:ph type="subTitle" idx="1"/>
          </p:nvPr>
        </p:nvSpPr>
        <p:spPr/>
        <p:txBody>
          <a:bodyPr/>
          <a:lstStyle/>
          <a:p>
            <a:r>
              <a:rPr lang="en-GB" dirty="0"/>
              <a:t>Funding For the Future.</a:t>
            </a:r>
          </a:p>
        </p:txBody>
      </p:sp>
    </p:spTree>
    <p:extLst>
      <p:ext uri="{BB962C8B-B14F-4D97-AF65-F5344CB8AC3E}">
        <p14:creationId xmlns:p14="http://schemas.microsoft.com/office/powerpoint/2010/main" val="3830756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Cover image, large fish">
            <a:extLst>
              <a:ext uri="{FF2B5EF4-FFF2-40B4-BE49-F238E27FC236}">
                <a16:creationId xmlns:a16="http://schemas.microsoft.com/office/drawing/2014/main" id="{8557C52B-FF7B-4358-81A2-8E139E5C53DE}"/>
              </a:ext>
            </a:extLst>
          </p:cNvPr>
          <p:cNvPicPr>
            <a:picLocks noGrp="1" noChangeAspect="1"/>
          </p:cNvPicPr>
          <p:nvPr>
            <p:ph type="pic" sz="quarter" idx="11"/>
          </p:nvPr>
        </p:nvPicPr>
        <p:blipFill rotWithShape="1">
          <a:blip r:embed="rId2">
            <a:extLst>
              <a:ext uri="{28A0092B-C50C-407E-A947-70E740481C1C}">
                <a14:useLocalDpi xmlns:a14="http://schemas.microsoft.com/office/drawing/2010/main" val="0"/>
              </a:ext>
            </a:extLst>
          </a:blip>
          <a:srcRect/>
          <a:stretch/>
        </p:blipFill>
        <p:spPr/>
      </p:pic>
      <p:sp>
        <p:nvSpPr>
          <p:cNvPr id="51" name="Title 50">
            <a:extLst>
              <a:ext uri="{FF2B5EF4-FFF2-40B4-BE49-F238E27FC236}">
                <a16:creationId xmlns:a16="http://schemas.microsoft.com/office/drawing/2014/main" id="{D8694222-4D81-4A9A-93A2-23C89102F234}"/>
              </a:ext>
            </a:extLst>
          </p:cNvPr>
          <p:cNvSpPr>
            <a:spLocks noGrp="1"/>
          </p:cNvSpPr>
          <p:nvPr>
            <p:ph type="ctrTitle"/>
          </p:nvPr>
        </p:nvSpPr>
        <p:spPr/>
        <p:txBody>
          <a:bodyPr/>
          <a:lstStyle/>
          <a:p>
            <a:r>
              <a:rPr lang="en-GB" dirty="0"/>
              <a:t>Research</a:t>
            </a:r>
          </a:p>
        </p:txBody>
      </p:sp>
      <p:sp>
        <p:nvSpPr>
          <p:cNvPr id="52" name="Subtitle 51">
            <a:extLst>
              <a:ext uri="{FF2B5EF4-FFF2-40B4-BE49-F238E27FC236}">
                <a16:creationId xmlns:a16="http://schemas.microsoft.com/office/drawing/2014/main" id="{46FF1827-B46B-4BC4-8665-8914CF45DE0C}"/>
              </a:ext>
            </a:extLst>
          </p:cNvPr>
          <p:cNvSpPr>
            <a:spLocks noGrp="1"/>
          </p:cNvSpPr>
          <p:nvPr>
            <p:ph type="subTitle" idx="1"/>
          </p:nvPr>
        </p:nvSpPr>
        <p:spPr/>
        <p:txBody>
          <a:bodyPr/>
          <a:lstStyle/>
          <a:p>
            <a:r>
              <a:rPr lang="en-GB" dirty="0"/>
              <a:t>Why is this important to the future of Lighthouse Counselling?</a:t>
            </a:r>
          </a:p>
        </p:txBody>
      </p:sp>
    </p:spTree>
    <p:extLst>
      <p:ext uri="{BB962C8B-B14F-4D97-AF65-F5344CB8AC3E}">
        <p14:creationId xmlns:p14="http://schemas.microsoft.com/office/powerpoint/2010/main" val="460324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32BB0-A2DC-418C-A922-01DE490CDFF8}"/>
              </a:ext>
            </a:extLst>
          </p:cNvPr>
          <p:cNvSpPr>
            <a:spLocks noGrp="1"/>
          </p:cNvSpPr>
          <p:nvPr>
            <p:ph type="title"/>
          </p:nvPr>
        </p:nvSpPr>
        <p:spPr/>
        <p:txBody>
          <a:bodyPr/>
          <a:lstStyle/>
          <a:p>
            <a:r>
              <a:rPr lang="en-GB" dirty="0"/>
              <a:t>It is Important Because…</a:t>
            </a:r>
          </a:p>
        </p:txBody>
      </p:sp>
      <p:sp>
        <p:nvSpPr>
          <p:cNvPr id="4" name="Text Placeholder 3">
            <a:extLst>
              <a:ext uri="{FF2B5EF4-FFF2-40B4-BE49-F238E27FC236}">
                <a16:creationId xmlns:a16="http://schemas.microsoft.com/office/drawing/2014/main" id="{B2C7B128-5866-4067-9B7F-0E73E6CBFB2F}"/>
              </a:ext>
            </a:extLst>
          </p:cNvPr>
          <p:cNvSpPr>
            <a:spLocks noGrp="1"/>
          </p:cNvSpPr>
          <p:nvPr>
            <p:ph idx="1"/>
          </p:nvPr>
        </p:nvSpPr>
        <p:spPr/>
        <p:txBody>
          <a:bodyPr/>
          <a:lstStyle/>
          <a:p>
            <a:r>
              <a:rPr lang="en-US" dirty="0"/>
              <a:t>There is a large rise in the profession on the importance of therapy being evidence based</a:t>
            </a:r>
          </a:p>
          <a:p>
            <a:r>
              <a:rPr lang="en-US" dirty="0"/>
              <a:t>There is also more of a demand that in training a counsellor will be learning/be able to engage in research</a:t>
            </a:r>
          </a:p>
          <a:p>
            <a:r>
              <a:rPr lang="en-US" dirty="0"/>
              <a:t>While undergoing research within our facility we could make new important points, making counselling better for clients and counselling a better service as a whole</a:t>
            </a:r>
          </a:p>
          <a:p>
            <a:pPr marL="0" indent="0">
              <a:buNone/>
            </a:pPr>
            <a:r>
              <a:rPr lang="en-US" dirty="0">
                <a:effectLst>
                  <a:outerShdw blurRad="38100" dist="38100" dir="2700000" algn="tl">
                    <a:srgbClr val="000000">
                      <a:alpha val="43137"/>
                    </a:srgbClr>
                  </a:outerShdw>
                </a:effectLst>
              </a:rPr>
              <a:t>(Cooper, 2010)</a:t>
            </a:r>
          </a:p>
          <a:p>
            <a:endParaRPr lang="en-US" dirty="0"/>
          </a:p>
          <a:p>
            <a:endParaRPr lang="en-GB" dirty="0"/>
          </a:p>
        </p:txBody>
      </p:sp>
      <p:pic>
        <p:nvPicPr>
          <p:cNvPr id="11" name="Picture Placeholder 10" descr="Divider slide accent image">
            <a:extLst>
              <a:ext uri="{FF2B5EF4-FFF2-40B4-BE49-F238E27FC236}">
                <a16:creationId xmlns:a16="http://schemas.microsoft.com/office/drawing/2014/main" id="{E8D5AD70-28A1-4A01-AE97-1F4CBFF4990F}"/>
              </a:ext>
            </a:extLst>
          </p:cNvPr>
          <p:cNvPicPr>
            <a:picLocks noGrp="1" noChangeAspect="1"/>
          </p:cNvPicPr>
          <p:nvPr>
            <p:ph type="pic" sz="quarter" idx="4294967295"/>
          </p:nvPr>
        </p:nvPicPr>
        <p:blipFill rotWithShape="1">
          <a:blip r:embed="rId3">
            <a:extLst>
              <a:ext uri="{28A0092B-C50C-407E-A947-70E740481C1C}">
                <a14:useLocalDpi xmlns:a14="http://schemas.microsoft.com/office/drawing/2010/main" val="0"/>
              </a:ext>
            </a:extLst>
          </a:blip>
          <a:srcRect/>
          <a:stretch/>
        </p:blipFill>
        <p:spPr>
          <a:xfrm>
            <a:off x="0" y="4587875"/>
            <a:ext cx="11944350" cy="2146300"/>
          </a:xfrm>
        </p:spPr>
      </p:pic>
      <p:sp>
        <p:nvSpPr>
          <p:cNvPr id="16" name="Rectangle 15" descr="Slide number background block">
            <a:extLst>
              <a:ext uri="{FF2B5EF4-FFF2-40B4-BE49-F238E27FC236}">
                <a16:creationId xmlns:a16="http://schemas.microsoft.com/office/drawing/2014/main" id="{4EB8303B-9502-480C-9C51-6EF9094D5E4F}"/>
              </a:ext>
            </a:extLst>
          </p:cNvPr>
          <p:cNvSpPr/>
          <p:nvPr/>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dirty="0">
              <a:solidFill>
                <a:schemeClr val="tx1"/>
              </a:solidFill>
            </a:endParaRPr>
          </a:p>
        </p:txBody>
      </p:sp>
      <p:sp>
        <p:nvSpPr>
          <p:cNvPr id="17" name="Slide Number Placeholder 5">
            <a:extLst>
              <a:ext uri="{FF2B5EF4-FFF2-40B4-BE49-F238E27FC236}">
                <a16:creationId xmlns:a16="http://schemas.microsoft.com/office/drawing/2014/main" id="{3A910B8A-C82A-4E81-9270-CD27D2778597}"/>
              </a:ext>
            </a:extLst>
          </p:cNvPr>
          <p:cNvSpPr txBox="1">
            <a:spLocks/>
          </p:cNvSpPr>
          <p:nvPr/>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GB" b="1" smtClean="0">
                <a:solidFill>
                  <a:schemeClr val="bg1"/>
                </a:solidFill>
              </a:rPr>
              <a:pPr/>
              <a:t>4</a:t>
            </a:fld>
            <a:endParaRPr lang="en-GB" b="1" dirty="0">
              <a:solidFill>
                <a:schemeClr val="bg1"/>
              </a:solidFill>
            </a:endParaRPr>
          </a:p>
        </p:txBody>
      </p:sp>
      <p:pic>
        <p:nvPicPr>
          <p:cNvPr id="6" name="Picture 5">
            <a:extLst>
              <a:ext uri="{FF2B5EF4-FFF2-40B4-BE49-F238E27FC236}">
                <a16:creationId xmlns:a16="http://schemas.microsoft.com/office/drawing/2014/main" id="{E0A4D9F8-9222-432E-A712-56D79D6EE25F}"/>
              </a:ext>
            </a:extLst>
          </p:cNvPr>
          <p:cNvPicPr>
            <a:picLocks noChangeAspect="1"/>
          </p:cNvPicPr>
          <p:nvPr/>
        </p:nvPicPr>
        <p:blipFill>
          <a:blip r:embed="rId4"/>
          <a:stretch>
            <a:fillRect/>
          </a:stretch>
        </p:blipFill>
        <p:spPr>
          <a:xfrm>
            <a:off x="8175605" y="1199101"/>
            <a:ext cx="3570080" cy="2142048"/>
          </a:xfrm>
          <a:prstGeom prst="rect">
            <a:avLst/>
          </a:prstGeom>
        </p:spPr>
      </p:pic>
    </p:spTree>
    <p:extLst>
      <p:ext uri="{BB962C8B-B14F-4D97-AF65-F5344CB8AC3E}">
        <p14:creationId xmlns:p14="http://schemas.microsoft.com/office/powerpoint/2010/main" val="3159085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91418-8836-4C45-9BE0-78D9070F2C0E}"/>
              </a:ext>
            </a:extLst>
          </p:cNvPr>
          <p:cNvSpPr>
            <a:spLocks noGrp="1"/>
          </p:cNvSpPr>
          <p:nvPr>
            <p:ph type="title"/>
          </p:nvPr>
        </p:nvSpPr>
        <p:spPr>
          <a:xfrm>
            <a:off x="446314" y="250916"/>
            <a:ext cx="11174186" cy="1089529"/>
          </a:xfrm>
        </p:spPr>
        <p:txBody>
          <a:bodyPr/>
          <a:lstStyle/>
          <a:p>
            <a:r>
              <a:rPr lang="en-GB" dirty="0"/>
              <a:t>What Challenges may we Face Practicing Research within the Facility?</a:t>
            </a:r>
          </a:p>
        </p:txBody>
      </p:sp>
      <p:sp>
        <p:nvSpPr>
          <p:cNvPr id="3" name="Content Placeholder 2">
            <a:extLst>
              <a:ext uri="{FF2B5EF4-FFF2-40B4-BE49-F238E27FC236}">
                <a16:creationId xmlns:a16="http://schemas.microsoft.com/office/drawing/2014/main" id="{EEDC092B-7026-48F4-B0D3-A96B5FFA344C}"/>
              </a:ext>
            </a:extLst>
          </p:cNvPr>
          <p:cNvSpPr>
            <a:spLocks noGrp="1"/>
          </p:cNvSpPr>
          <p:nvPr>
            <p:ph idx="1"/>
          </p:nvPr>
        </p:nvSpPr>
        <p:spPr/>
        <p:txBody>
          <a:bodyPr/>
          <a:lstStyle/>
          <a:p>
            <a:r>
              <a:rPr lang="en-GB" dirty="0"/>
              <a:t>There are ethical concerns for the party against the idea of progression of research in counselling (Cooper, 2010)</a:t>
            </a:r>
          </a:p>
          <a:p>
            <a:r>
              <a:rPr lang="en-GB" dirty="0"/>
              <a:t>The BACP’S (2018) Ethical framework gives great indication about some of the sensitivities that ensue while practicing with clients and this applies to research also.</a:t>
            </a:r>
          </a:p>
          <a:p>
            <a:r>
              <a:rPr lang="en-GB" dirty="0"/>
              <a:t>External funding – We may not be able to sustain funding our own research depending on the project, this is where external funding will have to come into play.</a:t>
            </a:r>
          </a:p>
          <a:p>
            <a:r>
              <a:rPr lang="en-GB" dirty="0"/>
              <a:t>Here are some of the funding options available from the BACP.</a:t>
            </a:r>
          </a:p>
          <a:p>
            <a:pPr marL="0" indent="0">
              <a:buNone/>
            </a:pPr>
            <a:r>
              <a:rPr lang="en-GB" dirty="0"/>
              <a:t>https://www.bacp.co.uk/about-us/advancing-the-profession/research/awards//</a:t>
            </a:r>
          </a:p>
          <a:p>
            <a:endParaRPr lang="en-GB" dirty="0"/>
          </a:p>
        </p:txBody>
      </p:sp>
      <p:pic>
        <p:nvPicPr>
          <p:cNvPr id="5" name="Picture 4">
            <a:extLst>
              <a:ext uri="{FF2B5EF4-FFF2-40B4-BE49-F238E27FC236}">
                <a16:creationId xmlns:a16="http://schemas.microsoft.com/office/drawing/2014/main" id="{5F9FFD78-CC27-45AB-ABEF-0DDEF8BAA12B}"/>
              </a:ext>
            </a:extLst>
          </p:cNvPr>
          <p:cNvPicPr>
            <a:picLocks noChangeAspect="1"/>
          </p:cNvPicPr>
          <p:nvPr/>
        </p:nvPicPr>
        <p:blipFill>
          <a:blip r:embed="rId3"/>
          <a:stretch>
            <a:fillRect/>
          </a:stretch>
        </p:blipFill>
        <p:spPr>
          <a:xfrm>
            <a:off x="8893617" y="1340445"/>
            <a:ext cx="2619375" cy="1743075"/>
          </a:xfrm>
          <a:prstGeom prst="rect">
            <a:avLst/>
          </a:prstGeom>
        </p:spPr>
      </p:pic>
      <p:pic>
        <p:nvPicPr>
          <p:cNvPr id="7" name="Picture 6">
            <a:extLst>
              <a:ext uri="{FF2B5EF4-FFF2-40B4-BE49-F238E27FC236}">
                <a16:creationId xmlns:a16="http://schemas.microsoft.com/office/drawing/2014/main" id="{C72AE259-9C48-4A03-8032-99A790AB8AF9}"/>
              </a:ext>
            </a:extLst>
          </p:cNvPr>
          <p:cNvPicPr>
            <a:picLocks noChangeAspect="1"/>
          </p:cNvPicPr>
          <p:nvPr/>
        </p:nvPicPr>
        <p:blipFill>
          <a:blip r:embed="rId4"/>
          <a:stretch>
            <a:fillRect/>
          </a:stretch>
        </p:blipFill>
        <p:spPr>
          <a:xfrm>
            <a:off x="8011572" y="4173049"/>
            <a:ext cx="3734113" cy="2199546"/>
          </a:xfrm>
          <a:prstGeom prst="rect">
            <a:avLst/>
          </a:prstGeom>
        </p:spPr>
      </p:pic>
    </p:spTree>
    <p:extLst>
      <p:ext uri="{BB962C8B-B14F-4D97-AF65-F5344CB8AC3E}">
        <p14:creationId xmlns:p14="http://schemas.microsoft.com/office/powerpoint/2010/main" val="252270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05A21-680D-46EC-B39B-860094AE0F9C}"/>
              </a:ext>
            </a:extLst>
          </p:cNvPr>
          <p:cNvSpPr>
            <a:spLocks noGrp="1"/>
          </p:cNvSpPr>
          <p:nvPr>
            <p:ph type="title"/>
          </p:nvPr>
        </p:nvSpPr>
        <p:spPr>
          <a:xfrm>
            <a:off x="446314" y="250916"/>
            <a:ext cx="11174186" cy="1089529"/>
          </a:xfrm>
        </p:spPr>
        <p:txBody>
          <a:bodyPr/>
          <a:lstStyle/>
          <a:p>
            <a:r>
              <a:rPr lang="en-GB" dirty="0"/>
              <a:t>Legal and Ethical considerations in regards to our practice undertaking Research</a:t>
            </a:r>
          </a:p>
        </p:txBody>
      </p:sp>
      <p:sp>
        <p:nvSpPr>
          <p:cNvPr id="3" name="Content Placeholder 2">
            <a:extLst>
              <a:ext uri="{FF2B5EF4-FFF2-40B4-BE49-F238E27FC236}">
                <a16:creationId xmlns:a16="http://schemas.microsoft.com/office/drawing/2014/main" id="{C908FEEB-8E93-4094-B30A-5EAC4CAD75E2}"/>
              </a:ext>
            </a:extLst>
          </p:cNvPr>
          <p:cNvSpPr>
            <a:spLocks noGrp="1"/>
          </p:cNvSpPr>
          <p:nvPr>
            <p:ph idx="1"/>
          </p:nvPr>
        </p:nvSpPr>
        <p:spPr/>
        <p:txBody>
          <a:bodyPr/>
          <a:lstStyle/>
          <a:p>
            <a:r>
              <a:rPr lang="en-GB" dirty="0"/>
              <a:t>We may be bound by contract by funders</a:t>
            </a:r>
          </a:p>
          <a:p>
            <a:r>
              <a:rPr lang="en-GB" dirty="0"/>
              <a:t>Government and Academic bodies can have their own regulatory practices and code of conducts for research, we must also consider if these fit with our research plans before going ahead, the Ethical Guidelines for Research in the Counselling Professions has a list of these bodies that provide funding under section 12.1.</a:t>
            </a:r>
          </a:p>
          <a:p>
            <a:r>
              <a:rPr lang="en-GB" dirty="0"/>
              <a:t>If our research is going to reach across jurisdictions, it is important we research what legal requirements this may entail. (BACP,2019)</a:t>
            </a:r>
          </a:p>
          <a:p>
            <a:endParaRPr lang="en-GB" dirty="0"/>
          </a:p>
          <a:p>
            <a:endParaRPr lang="en-GB" dirty="0"/>
          </a:p>
        </p:txBody>
      </p:sp>
    </p:spTree>
    <p:extLst>
      <p:ext uri="{BB962C8B-B14F-4D97-AF65-F5344CB8AC3E}">
        <p14:creationId xmlns:p14="http://schemas.microsoft.com/office/powerpoint/2010/main" val="2687826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252A6-72AF-457C-9E78-16A3999AE57E}"/>
              </a:ext>
            </a:extLst>
          </p:cNvPr>
          <p:cNvSpPr>
            <a:spLocks noGrp="1"/>
          </p:cNvSpPr>
          <p:nvPr>
            <p:ph type="title"/>
          </p:nvPr>
        </p:nvSpPr>
        <p:spPr>
          <a:xfrm>
            <a:off x="446314" y="250916"/>
            <a:ext cx="11174186" cy="1089529"/>
          </a:xfrm>
        </p:spPr>
        <p:txBody>
          <a:bodyPr/>
          <a:lstStyle/>
          <a:p>
            <a:r>
              <a:rPr lang="en-GB" dirty="0"/>
              <a:t>How can we know what we are doing good, and how can we make it better?</a:t>
            </a:r>
          </a:p>
        </p:txBody>
      </p:sp>
      <p:sp>
        <p:nvSpPr>
          <p:cNvPr id="3" name="Content Placeholder 2">
            <a:extLst>
              <a:ext uri="{FF2B5EF4-FFF2-40B4-BE49-F238E27FC236}">
                <a16:creationId xmlns:a16="http://schemas.microsoft.com/office/drawing/2014/main" id="{397D2490-D51C-4E07-A40B-626A571786D6}"/>
              </a:ext>
            </a:extLst>
          </p:cNvPr>
          <p:cNvSpPr>
            <a:spLocks noGrp="1"/>
          </p:cNvSpPr>
          <p:nvPr>
            <p:ph idx="1"/>
          </p:nvPr>
        </p:nvSpPr>
        <p:spPr/>
        <p:txBody>
          <a:bodyPr/>
          <a:lstStyle/>
          <a:p>
            <a:r>
              <a:rPr lang="en-GB" dirty="0"/>
              <a:t>Outcome and evaluation research, I feel it is important we set some money aside for the tools we need to engage in the following practices</a:t>
            </a:r>
          </a:p>
          <a:p>
            <a:r>
              <a:rPr lang="en-GB" dirty="0"/>
              <a:t>Allows us to find out how beneficial and how much progress we are making with our clients</a:t>
            </a:r>
          </a:p>
          <a:p>
            <a:r>
              <a:rPr lang="en-GB" dirty="0"/>
              <a:t>Tools such as Psychological test and our own purpose fit questionnaires can help us keep track of our progress, client progress and what's beneficial</a:t>
            </a:r>
          </a:p>
          <a:p>
            <a:pPr marL="0" indent="0">
              <a:buNone/>
            </a:pPr>
            <a:r>
              <a:rPr lang="en-GB" dirty="0"/>
              <a:t>(</a:t>
            </a:r>
            <a:r>
              <a:rPr lang="en-GB" dirty="0" err="1"/>
              <a:t>Mcleod</a:t>
            </a:r>
            <a:r>
              <a:rPr lang="en-GB" dirty="0"/>
              <a:t>, 2009, p.585-589)</a:t>
            </a:r>
          </a:p>
          <a:p>
            <a:r>
              <a:rPr lang="en-GB" dirty="0"/>
              <a:t>Another important aid to our evaluation and future progress that cannot be ignored, is individual reflective practice</a:t>
            </a:r>
          </a:p>
          <a:p>
            <a:pPr marL="0" indent="0">
              <a:buNone/>
            </a:pPr>
            <a:r>
              <a:rPr lang="en-GB" dirty="0"/>
              <a:t>(</a:t>
            </a:r>
            <a:r>
              <a:rPr lang="en-GB" dirty="0" err="1"/>
              <a:t>Bager-Charleson</a:t>
            </a:r>
            <a:r>
              <a:rPr lang="en-GB" dirty="0"/>
              <a:t>, 2010, p.13-15)</a:t>
            </a:r>
          </a:p>
          <a:p>
            <a:endParaRPr lang="en-GB" dirty="0"/>
          </a:p>
        </p:txBody>
      </p:sp>
    </p:spTree>
    <p:extLst>
      <p:ext uri="{BB962C8B-B14F-4D97-AF65-F5344CB8AC3E}">
        <p14:creationId xmlns:p14="http://schemas.microsoft.com/office/powerpoint/2010/main" val="4048621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63D98-594C-4443-BD43-12A947D78E76}"/>
              </a:ext>
            </a:extLst>
          </p:cNvPr>
          <p:cNvSpPr>
            <a:spLocks noGrp="1"/>
          </p:cNvSpPr>
          <p:nvPr>
            <p:ph type="title"/>
          </p:nvPr>
        </p:nvSpPr>
        <p:spPr>
          <a:xfrm>
            <a:off x="446314" y="250916"/>
            <a:ext cx="11174186" cy="1089529"/>
          </a:xfrm>
        </p:spPr>
        <p:txBody>
          <a:bodyPr/>
          <a:lstStyle/>
          <a:p>
            <a:r>
              <a:rPr lang="en-GB" dirty="0"/>
              <a:t>What Budget should we consider for the Future Plans of Lighthouse?</a:t>
            </a:r>
          </a:p>
        </p:txBody>
      </p:sp>
      <p:sp>
        <p:nvSpPr>
          <p:cNvPr id="3" name="Content Placeholder 2">
            <a:extLst>
              <a:ext uri="{FF2B5EF4-FFF2-40B4-BE49-F238E27FC236}">
                <a16:creationId xmlns:a16="http://schemas.microsoft.com/office/drawing/2014/main" id="{26F45481-75A0-4F8B-8AC8-CF7AD4B3D132}"/>
              </a:ext>
            </a:extLst>
          </p:cNvPr>
          <p:cNvSpPr>
            <a:spLocks noGrp="1"/>
          </p:cNvSpPr>
          <p:nvPr>
            <p:ph idx="1"/>
          </p:nvPr>
        </p:nvSpPr>
        <p:spPr/>
        <p:txBody>
          <a:bodyPr/>
          <a:lstStyle/>
          <a:p>
            <a:r>
              <a:rPr lang="en-GB" dirty="0"/>
              <a:t>Our impact on the environment and</a:t>
            </a:r>
          </a:p>
          <a:p>
            <a:pPr marL="0" indent="0">
              <a:buNone/>
            </a:pPr>
            <a:r>
              <a:rPr lang="en-GB" dirty="0"/>
              <a:t> movements, NO, really </a:t>
            </a:r>
          </a:p>
          <a:p>
            <a:endParaRPr lang="en-GB" dirty="0"/>
          </a:p>
          <a:p>
            <a:endParaRPr lang="en-GB" dirty="0"/>
          </a:p>
          <a:p>
            <a:endParaRPr lang="en-GB" dirty="0"/>
          </a:p>
          <a:p>
            <a:endParaRPr lang="en-GB" dirty="0"/>
          </a:p>
          <a:p>
            <a:r>
              <a:rPr lang="en-GB" dirty="0"/>
              <a:t>Technology, keeping up to date with our culture,</a:t>
            </a:r>
          </a:p>
          <a:p>
            <a:pPr marL="0" indent="0">
              <a:buNone/>
            </a:pPr>
            <a:r>
              <a:rPr lang="en-GB" dirty="0"/>
              <a:t> clients, the law and guidelines</a:t>
            </a:r>
          </a:p>
          <a:p>
            <a:endParaRPr lang="en-GB" dirty="0"/>
          </a:p>
          <a:p>
            <a:pPr marL="0" indent="0">
              <a:buNone/>
            </a:pPr>
            <a:r>
              <a:rPr lang="en-GB" dirty="0"/>
              <a:t>(</a:t>
            </a:r>
            <a:r>
              <a:rPr lang="en-GB" dirty="0" err="1"/>
              <a:t>Mcleod</a:t>
            </a:r>
            <a:r>
              <a:rPr lang="en-GB" dirty="0"/>
              <a:t>, 2009, p.656-659)</a:t>
            </a:r>
          </a:p>
          <a:p>
            <a:pPr marL="0" indent="0">
              <a:buNone/>
            </a:pPr>
            <a:endParaRPr lang="en-GB" dirty="0"/>
          </a:p>
        </p:txBody>
      </p:sp>
      <p:pic>
        <p:nvPicPr>
          <p:cNvPr id="5" name="Picture 4">
            <a:extLst>
              <a:ext uri="{FF2B5EF4-FFF2-40B4-BE49-F238E27FC236}">
                <a16:creationId xmlns:a16="http://schemas.microsoft.com/office/drawing/2014/main" id="{A3C7AB61-5C0F-4F24-85A9-5A0066A2AD10}"/>
              </a:ext>
            </a:extLst>
          </p:cNvPr>
          <p:cNvPicPr>
            <a:picLocks noChangeAspect="1"/>
          </p:cNvPicPr>
          <p:nvPr/>
        </p:nvPicPr>
        <p:blipFill>
          <a:blip r:embed="rId3"/>
          <a:stretch>
            <a:fillRect/>
          </a:stretch>
        </p:blipFill>
        <p:spPr>
          <a:xfrm>
            <a:off x="5756222" y="1340445"/>
            <a:ext cx="4087603" cy="2255864"/>
          </a:xfrm>
          <a:prstGeom prst="rect">
            <a:avLst/>
          </a:prstGeom>
        </p:spPr>
      </p:pic>
      <p:pic>
        <p:nvPicPr>
          <p:cNvPr id="7" name="Picture 6">
            <a:extLst>
              <a:ext uri="{FF2B5EF4-FFF2-40B4-BE49-F238E27FC236}">
                <a16:creationId xmlns:a16="http://schemas.microsoft.com/office/drawing/2014/main" id="{E2ADCC58-AB9A-4D10-A1F3-A70D27382F01}"/>
              </a:ext>
            </a:extLst>
          </p:cNvPr>
          <p:cNvPicPr>
            <a:picLocks noChangeAspect="1"/>
          </p:cNvPicPr>
          <p:nvPr/>
        </p:nvPicPr>
        <p:blipFill>
          <a:blip r:embed="rId4"/>
          <a:stretch>
            <a:fillRect/>
          </a:stretch>
        </p:blipFill>
        <p:spPr>
          <a:xfrm>
            <a:off x="7210269" y="4368082"/>
            <a:ext cx="4218111" cy="2374903"/>
          </a:xfrm>
          <a:prstGeom prst="rect">
            <a:avLst/>
          </a:prstGeom>
        </p:spPr>
      </p:pic>
    </p:spTree>
    <p:extLst>
      <p:ext uri="{BB962C8B-B14F-4D97-AF65-F5344CB8AC3E}">
        <p14:creationId xmlns:p14="http://schemas.microsoft.com/office/powerpoint/2010/main" val="132141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0AD6-93A3-47B8-8F73-179E8AB7898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830234E-6FE0-42F7-864B-97D8CA5D1893}"/>
              </a:ext>
            </a:extLst>
          </p:cNvPr>
          <p:cNvSpPr>
            <a:spLocks noGrp="1"/>
          </p:cNvSpPr>
          <p:nvPr>
            <p:ph idx="1"/>
          </p:nvPr>
        </p:nvSpPr>
        <p:spPr>
          <a:xfrm>
            <a:off x="446314" y="1091146"/>
            <a:ext cx="8030935" cy="4770098"/>
          </a:xfrm>
        </p:spPr>
        <p:txBody>
          <a:bodyPr/>
          <a:lstStyle/>
          <a:p>
            <a:pPr marL="0" indent="0">
              <a:buNone/>
            </a:pPr>
            <a:r>
              <a:rPr lang="en-GB" dirty="0"/>
              <a:t>To conclude I propose funding forecasted for our future in these specific areas:</a:t>
            </a:r>
          </a:p>
          <a:p>
            <a:pPr marL="342900" indent="-342900">
              <a:buFont typeface="+mj-lt"/>
              <a:buAutoNum type="arabicPeriod"/>
            </a:pPr>
            <a:r>
              <a:rPr lang="en-GB" dirty="0"/>
              <a:t>Research within the boundaries of our practice, for evaluation and progression purposes</a:t>
            </a:r>
          </a:p>
          <a:p>
            <a:pPr marL="342900" indent="-342900">
              <a:buFont typeface="+mj-lt"/>
              <a:buAutoNum type="arabicPeriod"/>
            </a:pPr>
            <a:r>
              <a:rPr lang="en-GB" dirty="0"/>
              <a:t>Research studies that benefit not just within the boundaries of our practice but to the counselling profession as a whole</a:t>
            </a:r>
          </a:p>
          <a:p>
            <a:pPr marL="342900" indent="-342900">
              <a:buFont typeface="+mj-lt"/>
              <a:buAutoNum type="arabicPeriod"/>
            </a:pPr>
            <a:r>
              <a:rPr lang="en-GB" dirty="0"/>
              <a:t>Consistent training and supervision for all our practitioners at  all levels</a:t>
            </a:r>
          </a:p>
          <a:p>
            <a:pPr marL="342900" indent="-342900">
              <a:buFont typeface="+mj-lt"/>
              <a:buAutoNum type="arabicPeriod"/>
            </a:pPr>
            <a:r>
              <a:rPr lang="en-GB" dirty="0"/>
              <a:t>Especially in technology and cultural, current affairs</a:t>
            </a:r>
          </a:p>
          <a:p>
            <a:pPr marL="342900" indent="-342900">
              <a:buFont typeface="+mj-lt"/>
              <a:buAutoNum type="arabicPeriod"/>
            </a:pPr>
            <a:r>
              <a:rPr lang="en-GB" dirty="0"/>
              <a:t>Recycling and voluntary endeavours to benefit the community and our practice</a:t>
            </a:r>
          </a:p>
          <a:p>
            <a:pPr marL="342900" indent="-342900">
              <a:buFont typeface="+mj-lt"/>
              <a:buAutoNum type="arabicPeriod"/>
            </a:pPr>
            <a:r>
              <a:rPr lang="en-GB" dirty="0"/>
              <a:t>The most up to date technology for Lighthouse</a:t>
            </a:r>
          </a:p>
          <a:p>
            <a:pPr marL="342900" indent="-342900">
              <a:buFont typeface="+mj-lt"/>
              <a:buAutoNum type="arabicPeriod"/>
            </a:pPr>
            <a:r>
              <a:rPr lang="en-GB" dirty="0"/>
              <a:t>And last but not least any tools we may need for evaluation and reflective purposes in our practice</a:t>
            </a:r>
          </a:p>
        </p:txBody>
      </p:sp>
    </p:spTree>
    <p:extLst>
      <p:ext uri="{BB962C8B-B14F-4D97-AF65-F5344CB8AC3E}">
        <p14:creationId xmlns:p14="http://schemas.microsoft.com/office/powerpoint/2010/main" val="1615305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9B759-2E2A-47F5-9F00-8C5FD703F441}"/>
              </a:ext>
            </a:extLst>
          </p:cNvPr>
          <p:cNvSpPr>
            <a:spLocks noGrp="1"/>
          </p:cNvSpPr>
          <p:nvPr>
            <p:ph type="title"/>
          </p:nvPr>
        </p:nvSpPr>
        <p:spPr/>
        <p:txBody>
          <a:bodyPr/>
          <a:lstStyle/>
          <a:p>
            <a:r>
              <a:rPr lang="en-GB" dirty="0"/>
              <a:t>Thanks for listening!</a:t>
            </a:r>
          </a:p>
        </p:txBody>
      </p:sp>
      <p:pic>
        <p:nvPicPr>
          <p:cNvPr id="5" name="Content Placeholder 4">
            <a:extLst>
              <a:ext uri="{FF2B5EF4-FFF2-40B4-BE49-F238E27FC236}">
                <a16:creationId xmlns:a16="http://schemas.microsoft.com/office/drawing/2014/main" id="{BD89B794-B077-4995-A749-A8F1CCD471CE}"/>
              </a:ext>
            </a:extLst>
          </p:cNvPr>
          <p:cNvPicPr>
            <a:picLocks noGrp="1" noChangeAspect="1"/>
          </p:cNvPicPr>
          <p:nvPr>
            <p:ph idx="1"/>
          </p:nvPr>
        </p:nvPicPr>
        <p:blipFill>
          <a:blip r:embed="rId2"/>
          <a:stretch>
            <a:fillRect/>
          </a:stretch>
        </p:blipFill>
        <p:spPr>
          <a:xfrm>
            <a:off x="1993912" y="1386114"/>
            <a:ext cx="7719713" cy="5146475"/>
          </a:xfrm>
        </p:spPr>
      </p:pic>
    </p:spTree>
    <p:extLst>
      <p:ext uri="{BB962C8B-B14F-4D97-AF65-F5344CB8AC3E}">
        <p14:creationId xmlns:p14="http://schemas.microsoft.com/office/powerpoint/2010/main" val="3279259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F2DC2-C482-49E4-9E11-E9A60173B0AB}"/>
              </a:ext>
            </a:extLst>
          </p:cNvPr>
          <p:cNvSpPr>
            <a:spLocks noGrp="1"/>
          </p:cNvSpPr>
          <p:nvPr>
            <p:ph type="title"/>
          </p:nvPr>
        </p:nvSpPr>
        <p:spPr/>
        <p:txBody>
          <a:bodyPr/>
          <a:lstStyle/>
          <a:p>
            <a:r>
              <a:rPr lang="en-GB"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565561D1-9091-4196-8C69-E7316DABB7A1}"/>
              </a:ext>
            </a:extLst>
          </p:cNvPr>
          <p:cNvSpPr>
            <a:spLocks noGrp="1"/>
          </p:cNvSpPr>
          <p:nvPr>
            <p:ph idx="1"/>
          </p:nvPr>
        </p:nvSpPr>
        <p:spPr/>
        <p:txBody>
          <a:bodyPr/>
          <a:lstStyle/>
          <a:p>
            <a:pPr marL="0" indent="0">
              <a:buNone/>
            </a:pPr>
            <a:r>
              <a:rPr lang="en-GB" dirty="0"/>
              <a:t>Cooper, M. (2010) ‘The Challenge of Counselling and Psychotherapy Research’, </a:t>
            </a:r>
            <a:r>
              <a:rPr lang="en-GB" i="1" dirty="0"/>
              <a:t>Counselling and Psychotherapy Research, </a:t>
            </a:r>
            <a:r>
              <a:rPr lang="en-GB" dirty="0"/>
              <a:t>10(3), pp. 183-191. DOI: 10.1080/14733140903518420.</a:t>
            </a:r>
          </a:p>
          <a:p>
            <a:pPr marL="0" indent="0">
              <a:buNone/>
            </a:pPr>
            <a:endParaRPr lang="en-GB" dirty="0"/>
          </a:p>
          <a:p>
            <a:pPr marL="0" indent="0">
              <a:buNone/>
            </a:pPr>
            <a:r>
              <a:rPr lang="en-GB" dirty="0"/>
              <a:t>British Association of Counselling and Psychology (2018) </a:t>
            </a:r>
            <a:r>
              <a:rPr lang="en-GB" i="1" dirty="0"/>
              <a:t>Ethical Framework for the Counselling Professions. </a:t>
            </a:r>
            <a:r>
              <a:rPr lang="en-GB" dirty="0"/>
              <a:t>Available at: </a:t>
            </a:r>
            <a:r>
              <a:rPr lang="en-GB" dirty="0">
                <a:hlinkClick r:id="rId2"/>
              </a:rPr>
              <a:t>https://www.bacp.co.uk/events-and-resources/ethics-and-standards/ethical-framework-for-the-counselling-professions/</a:t>
            </a:r>
            <a:r>
              <a:rPr lang="en-GB" dirty="0"/>
              <a:t> (Accessed 3</a:t>
            </a:r>
            <a:r>
              <a:rPr lang="en-GB" baseline="30000" dirty="0"/>
              <a:t>rd</a:t>
            </a:r>
            <a:r>
              <a:rPr lang="en-GB" dirty="0"/>
              <a:t> of March 2019)</a:t>
            </a:r>
          </a:p>
          <a:p>
            <a:pPr marL="0" indent="0">
              <a:buNone/>
            </a:pPr>
            <a:endParaRPr lang="en-GB" dirty="0"/>
          </a:p>
          <a:p>
            <a:pPr marL="0" indent="0">
              <a:buNone/>
            </a:pPr>
            <a:r>
              <a:rPr lang="en-GB" dirty="0"/>
              <a:t>British Association of Counselling and Psychology (2019) </a:t>
            </a:r>
            <a:r>
              <a:rPr lang="en-GB" i="1" dirty="0"/>
              <a:t>Ethical Guidelines for Research in the Counselling Professions. </a:t>
            </a:r>
            <a:r>
              <a:rPr lang="en-GB" dirty="0"/>
              <a:t>Available at :https://www.bacp.co.uk/media/3908/bacp-ethical-guidelines-for-research-in-counselling-professions-feb19.pdf (Accessed 3</a:t>
            </a:r>
            <a:r>
              <a:rPr lang="en-GB" baseline="30000" dirty="0"/>
              <a:t>rd</a:t>
            </a:r>
            <a:r>
              <a:rPr lang="en-GB" dirty="0"/>
              <a:t> of March 2019)</a:t>
            </a:r>
            <a:endParaRPr lang="en-GB" i="1" dirty="0"/>
          </a:p>
          <a:p>
            <a:pPr marL="0" indent="0">
              <a:buNone/>
            </a:pPr>
            <a:endParaRPr lang="en-GB" i="1" dirty="0"/>
          </a:p>
        </p:txBody>
      </p:sp>
    </p:spTree>
    <p:extLst>
      <p:ext uri="{BB962C8B-B14F-4D97-AF65-F5344CB8AC3E}">
        <p14:creationId xmlns:p14="http://schemas.microsoft.com/office/powerpoint/2010/main" val="4086194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8ABF7-176A-4673-882A-A2C3B68DC41D}"/>
              </a:ext>
            </a:extLst>
          </p:cNvPr>
          <p:cNvSpPr>
            <a:spLocks noGrp="1"/>
          </p:cNvSpPr>
          <p:nvPr>
            <p:ph type="title"/>
          </p:nvPr>
        </p:nvSpPr>
        <p:spPr/>
        <p:txBody>
          <a:bodyPr/>
          <a:lstStyle/>
          <a:p>
            <a:r>
              <a:rPr lang="en-GB" dirty="0">
                <a:effectLst>
                  <a:outerShdw blurRad="38100" dist="38100" dir="2700000" algn="tl">
                    <a:srgbClr val="000000">
                      <a:alpha val="43137"/>
                    </a:srgbClr>
                  </a:outerShdw>
                </a:effectLst>
              </a:rPr>
              <a:t>References Continued</a:t>
            </a:r>
          </a:p>
        </p:txBody>
      </p:sp>
      <p:sp>
        <p:nvSpPr>
          <p:cNvPr id="3" name="Content Placeholder 2">
            <a:extLst>
              <a:ext uri="{FF2B5EF4-FFF2-40B4-BE49-F238E27FC236}">
                <a16:creationId xmlns:a16="http://schemas.microsoft.com/office/drawing/2014/main" id="{099CD90A-2FA2-4EE4-A70F-8D86AA449229}"/>
              </a:ext>
            </a:extLst>
          </p:cNvPr>
          <p:cNvSpPr>
            <a:spLocks noGrp="1"/>
          </p:cNvSpPr>
          <p:nvPr>
            <p:ph idx="1"/>
          </p:nvPr>
        </p:nvSpPr>
        <p:spPr/>
        <p:txBody>
          <a:bodyPr/>
          <a:lstStyle/>
          <a:p>
            <a:pPr marL="0" indent="0">
              <a:buNone/>
            </a:pPr>
            <a:r>
              <a:rPr lang="en-GB" dirty="0" err="1"/>
              <a:t>Mcleod</a:t>
            </a:r>
            <a:r>
              <a:rPr lang="en-GB" dirty="0"/>
              <a:t>, J. (2009) </a:t>
            </a:r>
            <a:r>
              <a:rPr lang="en-GB" i="1" dirty="0"/>
              <a:t>An Introduction to Counselling. </a:t>
            </a:r>
            <a:r>
              <a:rPr lang="en-GB" dirty="0"/>
              <a:t>4</a:t>
            </a:r>
            <a:r>
              <a:rPr lang="en-GB" baseline="30000" dirty="0"/>
              <a:t>th</a:t>
            </a:r>
            <a:r>
              <a:rPr lang="en-GB" dirty="0"/>
              <a:t> Ed. Berkshire: Open University Press.</a:t>
            </a:r>
          </a:p>
          <a:p>
            <a:pPr marL="0" indent="0">
              <a:buNone/>
            </a:pPr>
            <a:r>
              <a:rPr lang="en-GB" dirty="0" err="1"/>
              <a:t>Bager-Charleson</a:t>
            </a:r>
            <a:r>
              <a:rPr lang="en-GB" dirty="0"/>
              <a:t>, S. (2010) </a:t>
            </a:r>
            <a:r>
              <a:rPr lang="en-GB" i="1" dirty="0"/>
              <a:t>Reflective Practice in Counselling and Psychotherapy. </a:t>
            </a:r>
            <a:r>
              <a:rPr lang="en-GB" dirty="0"/>
              <a:t>Exeter: Learning Matters.</a:t>
            </a:r>
          </a:p>
        </p:txBody>
      </p:sp>
    </p:spTree>
    <p:extLst>
      <p:ext uri="{BB962C8B-B14F-4D97-AF65-F5344CB8AC3E}">
        <p14:creationId xmlns:p14="http://schemas.microsoft.com/office/powerpoint/2010/main" val="2031157831"/>
      </p:ext>
    </p:extLst>
  </p:cSld>
  <p:clrMapOvr>
    <a:masterClrMapping/>
  </p:clrMapOvr>
</p:sld>
</file>

<file path=ppt/theme/theme1.xml><?xml version="1.0" encoding="utf-8"?>
<a:theme xmlns:a="http://schemas.openxmlformats.org/drawingml/2006/main" name="Office Theme">
  <a:themeElements>
    <a:clrScheme name="MSFT_01">
      <a:dk1>
        <a:sysClr val="windowText" lastClr="000000"/>
      </a:dk1>
      <a:lt1>
        <a:sysClr val="window" lastClr="FFFFFF"/>
      </a:lt1>
      <a:dk2>
        <a:srgbClr val="3F3F3F"/>
      </a:dk2>
      <a:lt2>
        <a:srgbClr val="FFFFFF"/>
      </a:lt2>
      <a:accent1>
        <a:srgbClr val="01C6FD"/>
      </a:accent1>
      <a:accent2>
        <a:srgbClr val="067F9C"/>
      </a:accent2>
      <a:accent3>
        <a:srgbClr val="014E52"/>
      </a:accent3>
      <a:accent4>
        <a:srgbClr val="ED7D31"/>
      </a:accent4>
      <a:accent5>
        <a:srgbClr val="79AE02"/>
      </a:accent5>
      <a:accent6>
        <a:srgbClr val="0070C0"/>
      </a:accent6>
      <a:hlink>
        <a:srgbClr val="01C6FD"/>
      </a:hlink>
      <a:folHlink>
        <a:srgbClr val="954F72"/>
      </a:folHlink>
    </a:clrScheme>
    <a:fontScheme name="MSFT_01">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ln>
      </a:spPr>
      <a:bodyPr rtlCol="0" anchor="ctr"/>
      <a:lstStyle>
        <a:defPPr algn="ctr">
          <a:defRPr>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Minimalist_Template_03_CA - v7" id="{215D63C3-B139-4AD7-9F60-51396BC82D2C}" vid="{FAE53EBD-DCD0-4C4A-8B10-EB06EA2364A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0439D9-8631-4FC1-BCE0-1BDB23425EE1}">
  <ds:schemaRefs>
    <ds:schemaRef ds:uri="http://purl.org/dc/elements/1.1/"/>
    <ds:schemaRef ds:uri="http://schemas.microsoft.com/office/2006/metadata/properties"/>
    <ds:schemaRef ds:uri="http://schemas.openxmlformats.org/package/2006/metadata/core-properties"/>
    <ds:schemaRef ds:uri="6dc4bcd6-49db-4c07-9060-8acfc67cef9f"/>
    <ds:schemaRef ds:uri="http://purl.org/dc/terms/"/>
    <ds:schemaRef ds:uri="fb0879af-3eba-417a-a55a-ffe6dcd6ca77"/>
    <ds:schemaRef ds:uri="http://schemas.microsoft.com/office/2006/documentManagement/types"/>
    <ds:schemaRef ds:uri="http://schemas.microsoft.com/office/infopath/2007/PartnerControls"/>
    <ds:schemaRef ds:uri="http://schemas.microsoft.com/sharepoint/v3"/>
    <ds:schemaRef ds:uri="http://www.w3.org/XML/1998/namespace"/>
    <ds:schemaRef ds:uri="http://purl.org/dc/dcmitype/"/>
  </ds:schemaRefs>
</ds:datastoreItem>
</file>

<file path=customXml/itemProps2.xml><?xml version="1.0" encoding="utf-8"?>
<ds:datastoreItem xmlns:ds="http://schemas.openxmlformats.org/officeDocument/2006/customXml" ds:itemID="{723BE856-B6C2-4675-AE16-47A27D415D46}">
  <ds:schemaRefs>
    <ds:schemaRef ds:uri="http://schemas.microsoft.com/sharepoint/v3/contenttype/forms"/>
  </ds:schemaRefs>
</ds:datastoreItem>
</file>

<file path=customXml/itemProps3.xml><?xml version="1.0" encoding="utf-8"?>
<ds:datastoreItem xmlns:ds="http://schemas.openxmlformats.org/officeDocument/2006/customXml" ds:itemID="{67D8A4B1-1036-4F2B-9C1A-A86F68D314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Ocean presentation</Template>
  <TotalTime>0</TotalTime>
  <Words>2941</Words>
  <Application>Microsoft Office PowerPoint</Application>
  <PresentationFormat>Widescreen</PresentationFormat>
  <Paragraphs>90</Paragraphs>
  <Slides>12</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Century Gothic</vt:lpstr>
      <vt:lpstr>Office Theme</vt:lpstr>
      <vt:lpstr>Emma-Jane Lovell, Academic Interview, Practicum, 1806986.</vt:lpstr>
      <vt:lpstr>Forecasting for Lighthouse Counselling</vt:lpstr>
      <vt:lpstr>Research</vt:lpstr>
      <vt:lpstr>It is Important Because…</vt:lpstr>
      <vt:lpstr>What Challenges may we Face Practicing Research within the Facility?</vt:lpstr>
      <vt:lpstr>Legal and Ethical considerations in regards to our practice undertaking Research</vt:lpstr>
      <vt:lpstr>How can we know what we are doing good, and how can we make it better?</vt:lpstr>
      <vt:lpstr>What Budget should we consider for the Future Plans of Lighthouse?</vt:lpstr>
      <vt:lpstr>Conclusion…</vt:lpstr>
      <vt:lpstr>Thanks for listening!</vt:lpstr>
      <vt:lpstr>References</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2019-03-02T14:03:36Z</dcterms:created>
  <dcterms:modified xsi:type="dcterms:W3CDTF">2019-03-03T23:15:29Z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