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embeddedFontLst>
    <p:embeddedFont>
      <p:font typeface="Book Antiqua" pitchFamily="18" charset="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p15:guide id="1" orient="horz" pos="1620">
          <p15:clr>
            <a:srgbClr val="747775"/>
          </p15:clr>
        </p15:guide>
        <p15:guide id="2" pos="2880">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4" roundtripDataSignature="AMtx7mgAK3JfzNvoewC+J93wvnK62tlWA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1620E925-B27F-4DFE-9762-53267C608CDE}">
  <a:tblStyle styleId="{1620E925-B27F-4DFE-9762-53267C608CDE}" styleName="Table_0">
    <a:wholeTbl>
      <a:tcTxStyle b="off" i="off">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02" d="100"/>
          <a:sy n="102" d="100"/>
        </p:scale>
        <p:origin x="-456" y="-7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customschemas.google.com/relationships/presentationmetadata" Target="metadata"/><Relationship Id="rId5" Type="http://schemas.openxmlformats.org/officeDocument/2006/relationships/slide" Target="slides/slide4.xml"/><Relationship Id="rId15"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extLst>
      <p:ext uri="{BB962C8B-B14F-4D97-AF65-F5344CB8AC3E}">
        <p14:creationId xmlns:p14="http://schemas.microsoft.com/office/powerpoint/2010/main" val="3641603062"/>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6" name="Google Shape;86;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2" name="Google Shape;92;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this presentation, the importance of human resource management for acquiring a competitive advantage will be analysed, focusing on how private and public organisations perform it. To determine the significant similarities and variations in HR strategy, an in-depth examination of the HR department's impact on these organisations' competitiveness will be performed. By being aware of such details, smart choices may be taken to improve the HR strategy, ultimately resulting in a lasting competitive edge. The presentation will thoroughly discuss the complex nature of human resource management in public organisations, Tesco plc, and private organisations Bestway group.</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9" name="Google Shape;99;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very first article, a study conducted by Amarakoon, Weerawardena, and Verreynne (2018), investigates the connection between competitive edge, ability to learn, and human resources management development. This research explores the relationship between HRM practices and the entire organisational strategy. The article's primary findings include that businesses with outstanding education capacities frequently promote HRM creative thinking, which in turn helps them gain an edge over their rivals. The results show that HRM practices, including talent growth, knowledge exchange, and staff engagement, are critical in encouraging innovation and enhancing learning capacity. To improve organisational growth and obtain a lasting competitive edge, the study emphasises the importance of including HRM practices in planning for strategic growth.</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6" name="Google Shape;106;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second article, conducted by Hamid (2019), analyses the important strategic function that human resources management, or HRM, performs in establishing a lasting competitive advantage in an environment of </a:t>
            </a:r>
            <a:r>
              <a:rPr lang="en-GB" sz="1200" b="1" i="1">
                <a:solidFill>
                  <a:schemeClr val="dk1"/>
                </a:solidFill>
                <a:latin typeface="Times New Roman"/>
                <a:ea typeface="Times New Roman"/>
                <a:cs typeface="Times New Roman"/>
                <a:sym typeface="Times New Roman"/>
              </a:rPr>
              <a:t>volatility, uncertainty, complexity, and ambiguity (VUCA).</a:t>
            </a:r>
            <a:r>
              <a:rPr lang="en-GB" sz="1200">
                <a:solidFill>
                  <a:schemeClr val="dk1"/>
                </a:solidFill>
                <a:latin typeface="Times New Roman"/>
                <a:ea typeface="Times New Roman"/>
                <a:cs typeface="Times New Roman"/>
                <a:sym typeface="Times New Roman"/>
              </a:rPr>
              <a:t> The research gives crucial reasons and outcomes considering how HRM bolsters the whole organisational strategy. To respond appropriately to environmental developments and acquire an edge over competitors, the article emphasises that organisations in VUCA must align human resources management practices with strategic goals. The primary points emphasise the significance of HRM for growing capacities, encouraging creativity, and creating a workplace that fosters excellence. According to the article's summary, HRM is vital for fostering organisational adaptability, drawing in and retaining top personnel, and creating enduring competitive advantages in the complex VUCA situation.</a:t>
            </a:r>
            <a:endParaRPr sz="1200" b="1">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0"/>
              </a:spcAft>
              <a:buSzPts val="11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3" name="Google Shape;113;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According to </a:t>
            </a:r>
            <a:r>
              <a:rPr lang="en-GB" sz="1200">
                <a:solidFill>
                  <a:srgbClr val="222222"/>
                </a:solidFill>
                <a:highlight>
                  <a:srgbClr val="FFFFFF"/>
                </a:highlight>
                <a:latin typeface="Times New Roman"/>
                <a:ea typeface="Times New Roman"/>
                <a:cs typeface="Times New Roman"/>
                <a:sym typeface="Times New Roman"/>
              </a:rPr>
              <a:t>Votto</a:t>
            </a:r>
            <a:r>
              <a:rPr lang="en-GB" sz="1200" i="1">
                <a:solidFill>
                  <a:srgbClr val="222222"/>
                </a:solidFill>
                <a:highlight>
                  <a:srgbClr val="FFFFFF"/>
                </a:highlight>
                <a:latin typeface="Times New Roman"/>
                <a:ea typeface="Times New Roman"/>
                <a:cs typeface="Times New Roman"/>
                <a:sym typeface="Times New Roman"/>
              </a:rPr>
              <a:t> et al.</a:t>
            </a:r>
            <a:r>
              <a:rPr lang="en-GB" sz="1200">
                <a:solidFill>
                  <a:srgbClr val="222222"/>
                </a:solidFill>
                <a:highlight>
                  <a:srgbClr val="FFFFFF"/>
                </a:highlight>
                <a:latin typeface="Times New Roman"/>
                <a:ea typeface="Times New Roman"/>
                <a:cs typeface="Times New Roman"/>
                <a:sym typeface="Times New Roman"/>
              </a:rPr>
              <a:t> (2021)</a:t>
            </a:r>
            <a:r>
              <a:rPr lang="en-GB" sz="1200">
                <a:solidFill>
                  <a:schemeClr val="dk1"/>
                </a:solidFill>
                <a:latin typeface="Times New Roman"/>
                <a:ea typeface="Times New Roman"/>
                <a:cs typeface="Times New Roman"/>
                <a:sym typeface="Times New Roman"/>
              </a:rPr>
              <a:t> concentrate on the strategic human resource management (HRM) usage of artificial intelligence (AI) and the way these applications serve the strategic goals of the organisation. The study employs a method based on a systematic literature review to look at the investigation that has already been done in this area of study. The primary findings of the paper show that AI offers the potential to improve many different types of HRM processes, including staffing, selecting employees, monitoring performance, and fostering staff development. Using artificial intelligence (AI) tools like machine learning and the processing of natural languages may benefit decision-making, simplify HR procedures, and increase productivity. The paper emphasises the business value of artificial intelligence in HRM. It stresses its importance for businesses to use new technologies to acquire a competitive advantage in effectively controlling the workforce.</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259615a01b2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259615a01b2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GB"/>
              <a:t>The strategic use of human resources as valuable and distinctive assets that boost a firm's competitive advantage is emphasised by the Resource-Based View (RBV) philosophy of Human Resource Management (HRM). It acknowledges that a company's people resources-including their knowledge, skills, ability, and experiences- cannot be easily imitated by rivals, giving them a long-term competitive advantage. To effectively implement the RBV theory, businesses must connect their HRM practices with their strategic objectives while putting a strong emphasis on building and utilising their people resources. This requires putting in place thorough recruitment and selection procedures, providing training and development plans to improve employee abilities, and creating a welcoming workplace culture that encourages talent retention. The theory emphasises how important it is to achieve a strategic alignment between HRM practices and the overall company plan, customised to the firm’s specific resources and skills. This involves creating professional development activities and fostering a climate that promotes collaboration and innovation.</a:t>
            </a:r>
            <a:endParaRPr/>
          </a:p>
          <a:p>
            <a:pPr marL="0" lvl="0" indent="0" algn="l" rtl="0">
              <a:spcBef>
                <a:spcPts val="120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259615a01b2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259615a01b2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GB" b="1">
                <a:solidFill>
                  <a:schemeClr val="dk1"/>
                </a:solidFill>
              </a:rPr>
              <a:t>The Function of Human Resource Management (HRM):</a:t>
            </a:r>
            <a:endParaRPr b="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GB">
                <a:solidFill>
                  <a:schemeClr val="dk1"/>
                </a:solidFill>
              </a:rPr>
              <a:t>To accomplish strategic goals and maximise employee performance, human resource management manages the organisation's human resources. It covers a range of tasks including hiring and firing, training and development, performance management, pay and benefits, employee relations, and workforce planning. HRM is essential for attracting, keeping and developing outstanding employees. It also helps to connect their strengths and skills with organisational objectives and to create a productive workplace. HRM also handles problems and disputes with employees as well as ensuring compliance with laws and rules governing employment. </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GB" b="1">
                <a:solidFill>
                  <a:schemeClr val="dk1"/>
                </a:solidFill>
              </a:rPr>
              <a:t>Cultural Aspects of Human Resource Management:</a:t>
            </a:r>
            <a:endParaRPr b="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GB">
                <a:solidFill>
                  <a:schemeClr val="dk1"/>
                </a:solidFill>
              </a:rPr>
              <a:t>The acknowledgement and blending of cultural diversity inside the organisation is the cultural aspect of HRM. This involves appreciating and recognising the language and cultural, religious, and social diversity among workers from various origins. To create an inclusive and multicultural workplace where people feel appreciated, valued and empowered, HRM is essential. This involves carrying out programmes for diversity and inclusion, advancing equal employment opportunities and building a climate of acceptance and cooperation. </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259615a01c5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259615a01c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None/>
            </a:pPr>
            <a:r>
              <a:rPr lang="en-GB" sz="1200">
                <a:solidFill>
                  <a:srgbClr val="222222"/>
                </a:solidFill>
                <a:latin typeface="Times New Roman"/>
                <a:ea typeface="Times New Roman"/>
                <a:cs typeface="Times New Roman"/>
                <a:sym typeface="Times New Roman"/>
              </a:rPr>
              <a:t>The organisational structure and tactical placement of the HR department inside an organisation are referred to as positional characteristics of HRM. to look at the ways human resources can work with different departments to influence decisions and match with the company's general objectives. Utilising HR's capacity as an important resource in fostering organisational success requires a comprehension of the positioning aspect of HRM. And compliance with the laws and regulations regarding hiring practices is a prerequisite of regulation elements of HRM. To look at the important labour legislation, regulations, and rules that businesses must comply with, like discrimination legislation, occupational health and security standards, and contract of employment requirements. To decrease legal risks and establish a fair and ethical workplace, it is crucial to comprehend and manage regulatory issues properly. Furthermore, The positioning part of HRM in a private company is coordinating HR with company plans for expansion and conformance to employment rules. In public organisations, HR concentrates on advancing the purpose while adhering to laws governing the government workforce, contracting, and purchasing in the public business.</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259615a01c5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259615a01c5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None/>
            </a:pPr>
            <a:r>
              <a:rPr lang="en-GB" sz="1200">
                <a:solidFill>
                  <a:srgbClr val="222222"/>
                </a:solidFill>
                <a:latin typeface="Times New Roman"/>
                <a:ea typeface="Times New Roman"/>
                <a:cs typeface="Times New Roman"/>
                <a:sym typeface="Times New Roman"/>
              </a:rPr>
              <a:t>In conclusion, the management of human resources is essential to helping organisations gain a competitive edge. While the operational and cultural parts of HRM focus on successful people managing and establishing an enjoyable work culture, the resource-centred perspective theoretically emphasises the effective utilisation of employee resources as unique assets. Considering the positioning and regulatory facets of HRM also guarantees the fulfilment of legal standards and connection with organisational goals.  </a:t>
            </a:r>
            <a:r>
              <a:rPr lang="en-GB" sz="1200">
                <a:solidFill>
                  <a:schemeClr val="dk1"/>
                </a:solidFill>
                <a:latin typeface="Times New Roman"/>
                <a:ea typeface="Times New Roman"/>
                <a:cs typeface="Times New Roman"/>
                <a:sym typeface="Times New Roman"/>
              </a:rPr>
              <a:t>And offers recommendations for successful hiring and firing, the use of AI, encouraging a culture of embrace and inclusion, and arranging HR tactics with the overall company strategy. Companies may set individually for a successful future in a continuously evolving business climate by putting these concepts into practice. </a:t>
            </a:r>
            <a:r>
              <a:rPr lang="en-GB" sz="1200">
                <a:solidFill>
                  <a:srgbClr val="222222"/>
                </a:solidFill>
                <a:latin typeface="Times New Roman"/>
                <a:ea typeface="Times New Roman"/>
                <a:cs typeface="Times New Roman"/>
                <a:sym typeface="Times New Roman"/>
              </a:rPr>
              <a:t>Utilising these recommendations will enable organisations to enhance their methods for human resources and gain an ongoing competitive advantage in the fast-paced commercial world.</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259615a01b2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g259615a01b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None/>
            </a:pPr>
            <a:r>
              <a:rPr lang="en-GB" sz="1200">
                <a:solidFill>
                  <a:srgbClr val="222222"/>
                </a:solidFill>
                <a:latin typeface="Times New Roman"/>
                <a:ea typeface="Times New Roman"/>
                <a:cs typeface="Times New Roman"/>
                <a:sym typeface="Times New Roman"/>
              </a:rPr>
              <a:t>To increase the company's edge over the competition, recommendations for managing human resources include developing a culture of ongoing growth and creativity. This can be accomplished through motivating staff members to take advantage of training sessions, share knowledge, and participate in HRM practices that foster innovation and improve the company's ability to learn. HRM practices must be in line with business goals for an organisation to succeed. This requires finding, developing, and keeping employees who share the business's strategic goals. Companies can successfully adapt to changing surroundings and achieve a competitive advantage by combining HRM into a broader organisational strategy. Adopting technological advances, such as artificial intelligence (AI), has the potential to transform HRM procedures. Generating better decisions, streamlining HR processes, and boosting efficiency may all be achieved by utilising AI solutions for activities like hiring, hiring, selecting workers, monitoring performance, and employee growth. Finally, organisations need to focus on the legal and positional components of human resources management. </a:t>
            </a:r>
            <a:endParaRPr sz="1200">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6" name="Google Shape;156;p1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2" name="Google Shape;162;p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7" name="Google Shape;167;p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20"/>
          <p:cNvSpPr txBox="1">
            <a:spLocks noGrp="1"/>
          </p:cNvSpPr>
          <p:nvPr>
            <p:ph type="ctrTitle"/>
          </p:nvPr>
        </p:nvSpPr>
        <p:spPr>
          <a:xfrm>
            <a:off x="422030" y="1028700"/>
            <a:ext cx="8229600" cy="1371600"/>
          </a:xfrm>
          <a:prstGeom prst="rect">
            <a:avLst/>
          </a:prstGeom>
          <a:noFill/>
          <a:ln>
            <a:noFill/>
          </a:ln>
        </p:spPr>
        <p:txBody>
          <a:bodyPr spcFirstLastPara="1" wrap="square" lIns="45700" tIns="0" rIns="45700" bIns="0" anchor="b" anchorCtr="0">
            <a:normAutofit/>
          </a:bodyPr>
          <a:lstStyle>
            <a:lvl1pPr lvl="0" algn="ctr">
              <a:spcBef>
                <a:spcPts val="0"/>
              </a:spcBef>
              <a:spcAft>
                <a:spcPts val="0"/>
              </a:spcAft>
              <a:buClr>
                <a:srgbClr val="EAD594"/>
              </a:buClr>
              <a:buSzPts val="4800"/>
              <a:buFont typeface="Lucida Sans"/>
              <a:buNone/>
              <a:defRPr sz="4800" b="1" cap="none">
                <a:solidFill>
                  <a:srgbClr val="EAD594"/>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20"/>
          <p:cNvSpPr txBox="1">
            <a:spLocks noGrp="1"/>
          </p:cNvSpPr>
          <p:nvPr>
            <p:ph type="dt" idx="10"/>
          </p:nvPr>
        </p:nvSpPr>
        <p:spPr>
          <a:xfrm>
            <a:off x="457200" y="4812507"/>
            <a:ext cx="2133600" cy="273844"/>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 name="Google Shape;14;p20"/>
          <p:cNvSpPr txBox="1">
            <a:spLocks noGrp="1"/>
          </p:cNvSpPr>
          <p:nvPr>
            <p:ph type="ftr" idx="11"/>
          </p:nvPr>
        </p:nvSpPr>
        <p:spPr>
          <a:xfrm>
            <a:off x="3124200" y="4812507"/>
            <a:ext cx="2895600" cy="273844"/>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 name="Google Shape;15;p20"/>
          <p:cNvSpPr txBox="1">
            <a:spLocks noGrp="1"/>
          </p:cNvSpPr>
          <p:nvPr>
            <p:ph type="sldNum" idx="12"/>
          </p:nvPr>
        </p:nvSpPr>
        <p:spPr>
          <a:xfrm>
            <a:off x="7924800" y="4812507"/>
            <a:ext cx="762000" cy="273844"/>
          </a:xfrm>
          <a:prstGeom prst="rect">
            <a:avLst/>
          </a:prstGeom>
          <a:noFill/>
          <a:ln>
            <a:noFill/>
          </a:ln>
        </p:spPr>
        <p:txBody>
          <a:bodyPr spcFirstLastPara="1" wrap="square" lIns="0" tIns="45700" rIns="0" bIns="45700" anchor="b"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GB"/>
              <a:t>‹#›</a:t>
            </a:fld>
            <a:endParaRPr/>
          </a:p>
        </p:txBody>
      </p:sp>
      <p:sp>
        <p:nvSpPr>
          <p:cNvPr id="16" name="Google Shape;16;p20"/>
          <p:cNvSpPr txBox="1">
            <a:spLocks noGrp="1"/>
          </p:cNvSpPr>
          <p:nvPr>
            <p:ph type="subTitle" idx="1"/>
          </p:nvPr>
        </p:nvSpPr>
        <p:spPr>
          <a:xfrm>
            <a:off x="1371600" y="2498774"/>
            <a:ext cx="6400800" cy="1314450"/>
          </a:xfrm>
          <a:prstGeom prst="rect">
            <a:avLst/>
          </a:prstGeom>
          <a:noFill/>
          <a:ln>
            <a:noFill/>
          </a:ln>
        </p:spPr>
        <p:txBody>
          <a:bodyPr spcFirstLastPara="1" wrap="square" lIns="91425" tIns="45700" rIns="91425" bIns="45700" anchor="t" anchorCtr="0">
            <a:normAutofit/>
          </a:bodyPr>
          <a:lstStyle>
            <a:lvl1pPr lvl="0" algn="ctr">
              <a:spcBef>
                <a:spcPts val="560"/>
              </a:spcBef>
              <a:spcAft>
                <a:spcPts val="0"/>
              </a:spcAft>
              <a:buSzPts val="1820"/>
              <a:buNone/>
              <a:defRPr>
                <a:solidFill>
                  <a:schemeClr val="lt1"/>
                </a:solidFill>
              </a:defRPr>
            </a:lvl1pPr>
            <a:lvl2pPr lvl="1" algn="ctr">
              <a:spcBef>
                <a:spcPts val="360"/>
              </a:spcBef>
              <a:spcAft>
                <a:spcPts val="0"/>
              </a:spcAft>
              <a:buSzPts val="1440"/>
              <a:buNone/>
              <a:defRPr/>
            </a:lvl2pPr>
            <a:lvl3pPr lvl="2" algn="ctr">
              <a:spcBef>
                <a:spcPts val="360"/>
              </a:spcBef>
              <a:spcAft>
                <a:spcPts val="0"/>
              </a:spcAft>
              <a:buSzPts val="1710"/>
              <a:buNone/>
              <a:defRPr/>
            </a:lvl3pPr>
            <a:lvl4pPr lvl="3" algn="ctr">
              <a:spcBef>
                <a:spcPts val="360"/>
              </a:spcBef>
              <a:spcAft>
                <a:spcPts val="0"/>
              </a:spcAft>
              <a:buSzPts val="1800"/>
              <a:buNone/>
              <a:defRPr/>
            </a:lvl4pPr>
            <a:lvl5pPr lvl="4" algn="ctr">
              <a:spcBef>
                <a:spcPts val="360"/>
              </a:spcBef>
              <a:spcAft>
                <a:spcPts val="0"/>
              </a:spcAft>
              <a:buSzPts val="1800"/>
              <a:buNone/>
              <a:defRPr/>
            </a:lvl5pPr>
            <a:lvl6pPr lvl="5" algn="ctr">
              <a:spcBef>
                <a:spcPts val="360"/>
              </a:spcBef>
              <a:spcAft>
                <a:spcPts val="0"/>
              </a:spcAft>
              <a:buSzPts val="1800"/>
              <a:buNone/>
              <a:defRPr/>
            </a:lvl6pPr>
            <a:lvl7pPr lvl="6" algn="ctr">
              <a:spcBef>
                <a:spcPts val="360"/>
              </a:spcBef>
              <a:spcAft>
                <a:spcPts val="0"/>
              </a:spcAft>
              <a:buSzPts val="1800"/>
              <a:buNone/>
              <a:defRPr/>
            </a:lvl7pPr>
            <a:lvl8pPr lvl="7" algn="ctr">
              <a:spcBef>
                <a:spcPts val="360"/>
              </a:spcBef>
              <a:spcAft>
                <a:spcPts val="0"/>
              </a:spcAft>
              <a:buSzPts val="1800"/>
              <a:buNone/>
              <a:defRPr/>
            </a:lvl8pPr>
            <a:lvl9pPr lvl="8" algn="ctr">
              <a:spcBef>
                <a:spcPts val="360"/>
              </a:spcBef>
              <a:spcAft>
                <a:spcPts val="0"/>
              </a:spcAft>
              <a:buSzPts val="1800"/>
              <a:buNone/>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7"/>
        <p:cNvGrpSpPr/>
        <p:nvPr/>
      </p:nvGrpSpPr>
      <p:grpSpPr>
        <a:xfrm>
          <a:off x="0" y="0"/>
          <a:ext cx="0" cy="0"/>
          <a:chOff x="0" y="0"/>
          <a:chExt cx="0" cy="0"/>
        </a:xfrm>
      </p:grpSpPr>
      <p:sp>
        <p:nvSpPr>
          <p:cNvPr id="18" name="Google Shape;18;p2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lgn="ctr">
              <a:spcBef>
                <a:spcPts val="0"/>
              </a:spcBef>
              <a:spcAft>
                <a:spcPts val="0"/>
              </a:spcAft>
              <a:buClr>
                <a:srgbClr val="EAD594"/>
              </a:buClr>
              <a:buSzPts val="3000"/>
              <a:buFont typeface="Lucida Sans"/>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19" name="Google Shape;19;p21"/>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lvl="0" indent="-342900" algn="l">
              <a:spcBef>
                <a:spcPts val="0"/>
              </a:spcBef>
              <a:spcAft>
                <a:spcPts val="0"/>
              </a:spcAft>
              <a:buSzPts val="1800"/>
              <a:buChar char="●"/>
              <a:defRPr/>
            </a:lvl1pPr>
            <a:lvl2pPr marL="914400" lvl="1" indent="-317500" algn="l">
              <a:spcBef>
                <a:spcPts val="0"/>
              </a:spcBef>
              <a:spcAft>
                <a:spcPts val="0"/>
              </a:spcAft>
              <a:buSzPts val="1400"/>
              <a:buChar char="○"/>
              <a:defRPr/>
            </a:lvl2pPr>
            <a:lvl3pPr marL="1371600" lvl="2" indent="-317500" algn="l">
              <a:spcBef>
                <a:spcPts val="0"/>
              </a:spcBef>
              <a:spcAft>
                <a:spcPts val="0"/>
              </a:spcAft>
              <a:buSzPts val="1400"/>
              <a:buChar char="■"/>
              <a:defRPr/>
            </a:lvl3pPr>
            <a:lvl4pPr marL="1828800" lvl="3" indent="-317500" algn="l">
              <a:spcBef>
                <a:spcPts val="0"/>
              </a:spcBef>
              <a:spcAft>
                <a:spcPts val="0"/>
              </a:spcAft>
              <a:buSzPts val="1400"/>
              <a:buChar char="●"/>
              <a:defRPr/>
            </a:lvl4pPr>
            <a:lvl5pPr marL="2286000" lvl="4" indent="-317500" algn="l">
              <a:spcBef>
                <a:spcPts val="0"/>
              </a:spcBef>
              <a:spcAft>
                <a:spcPts val="0"/>
              </a:spcAft>
              <a:buSzPts val="1400"/>
              <a:buChar char="○"/>
              <a:defRPr/>
            </a:lvl5pPr>
            <a:lvl6pPr marL="2743200" lvl="5" indent="-317500" algn="l">
              <a:spcBef>
                <a:spcPts val="0"/>
              </a:spcBef>
              <a:spcAft>
                <a:spcPts val="0"/>
              </a:spcAft>
              <a:buSzPts val="1400"/>
              <a:buChar char="■"/>
              <a:defRPr/>
            </a:lvl6pPr>
            <a:lvl7pPr marL="3200400" lvl="6" indent="-317500" algn="l">
              <a:spcBef>
                <a:spcPts val="0"/>
              </a:spcBef>
              <a:spcAft>
                <a:spcPts val="0"/>
              </a:spcAft>
              <a:buSzPts val="1400"/>
              <a:buChar char="●"/>
              <a:defRPr/>
            </a:lvl7pPr>
            <a:lvl8pPr marL="3657600" lvl="7" indent="-317500" algn="l">
              <a:spcBef>
                <a:spcPts val="0"/>
              </a:spcBef>
              <a:spcAft>
                <a:spcPts val="0"/>
              </a:spcAft>
              <a:buSzPts val="1400"/>
              <a:buChar char="○"/>
              <a:defRPr/>
            </a:lvl8pPr>
            <a:lvl9pPr marL="4114800" lvl="8" indent="-317500" algn="l">
              <a:spcBef>
                <a:spcPts val="0"/>
              </a:spcBef>
              <a:spcAft>
                <a:spcPts val="0"/>
              </a:spcAft>
              <a:buSzPts val="1400"/>
              <a:buChar char="■"/>
              <a:defRPr/>
            </a:lvl9pPr>
          </a:lstStyle>
          <a:p>
            <a:endParaRPr/>
          </a:p>
        </p:txBody>
      </p:sp>
      <p:sp>
        <p:nvSpPr>
          <p:cNvPr id="20" name="Google Shape;20;p2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BABABA"/>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BABABA"/>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BABABA"/>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BABABA"/>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BABABA"/>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BABABA"/>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BABABA"/>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BABABA"/>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BABABA"/>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22"/>
          <p:cNvSpPr txBox="1">
            <a:spLocks noGrp="1"/>
          </p:cNvSpPr>
          <p:nvPr>
            <p:ph type="title"/>
          </p:nvPr>
        </p:nvSpPr>
        <p:spPr>
          <a:xfrm>
            <a:off x="457200" y="205979"/>
            <a:ext cx="8229600" cy="85725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rgbClr val="EAD594"/>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22"/>
          <p:cNvSpPr txBox="1">
            <a:spLocks noGrp="1"/>
          </p:cNvSpPr>
          <p:nvPr>
            <p:ph type="body" idx="1"/>
          </p:nvPr>
        </p:nvSpPr>
        <p:spPr>
          <a:xfrm>
            <a:off x="457200" y="1200150"/>
            <a:ext cx="8229600" cy="3531870"/>
          </a:xfrm>
          <a:prstGeom prst="rect">
            <a:avLst/>
          </a:prstGeom>
          <a:noFill/>
          <a:ln>
            <a:noFill/>
          </a:ln>
        </p:spPr>
        <p:txBody>
          <a:bodyPr spcFirstLastPara="1" wrap="square" lIns="91425" tIns="45700" rIns="91425" bIns="45700" anchor="t" anchorCtr="0">
            <a:normAutofit/>
          </a:bodyPr>
          <a:lstStyle>
            <a:lvl1pPr marL="457200" lvl="0" indent="-302895" algn="l">
              <a:spcBef>
                <a:spcPts val="360"/>
              </a:spcBef>
              <a:spcAft>
                <a:spcPts val="0"/>
              </a:spcAft>
              <a:buSzPts val="1170"/>
              <a:buChar char="▣"/>
              <a:defRPr/>
            </a:lvl1pPr>
            <a:lvl2pPr marL="914400" lvl="1" indent="-320040" algn="l">
              <a:spcBef>
                <a:spcPts val="360"/>
              </a:spcBef>
              <a:spcAft>
                <a:spcPts val="0"/>
              </a:spcAft>
              <a:buSzPts val="1440"/>
              <a:buChar char="◼"/>
              <a:defRPr/>
            </a:lvl2pPr>
            <a:lvl3pPr marL="1371600" lvl="2" indent="-337185" algn="l">
              <a:spcBef>
                <a:spcPts val="360"/>
              </a:spcBef>
              <a:spcAft>
                <a:spcPts val="0"/>
              </a:spcAft>
              <a:buSzPts val="1710"/>
              <a:buChar char="🢭"/>
              <a:defRPr/>
            </a:lvl3pPr>
            <a:lvl4pPr marL="1828800" lvl="3" indent="-342900" algn="l">
              <a:spcBef>
                <a:spcPts val="360"/>
              </a:spcBef>
              <a:spcAft>
                <a:spcPts val="0"/>
              </a:spcAft>
              <a:buSzPts val="1800"/>
              <a:buChar char="🢝"/>
              <a:defRPr/>
            </a:lvl4pPr>
            <a:lvl5pPr marL="2286000" lvl="4" indent="-342900" algn="l">
              <a:spcBef>
                <a:spcPts val="360"/>
              </a:spcBef>
              <a:spcAft>
                <a:spcPts val="0"/>
              </a:spcAft>
              <a:buSzPts val="1800"/>
              <a:buChar char="■"/>
              <a:defRPr/>
            </a:lvl5pPr>
            <a:lvl6pPr marL="2743200" lvl="5" indent="-342900" algn="l">
              <a:spcBef>
                <a:spcPts val="360"/>
              </a:spcBef>
              <a:spcAft>
                <a:spcPts val="0"/>
              </a:spcAft>
              <a:buSzPts val="1800"/>
              <a:buChar char="🢝"/>
              <a:defRPr/>
            </a:lvl6pPr>
            <a:lvl7pPr marL="3200400" lvl="6" indent="-342900" algn="l">
              <a:spcBef>
                <a:spcPts val="360"/>
              </a:spcBef>
              <a:spcAft>
                <a:spcPts val="0"/>
              </a:spcAft>
              <a:buSzPts val="180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24" name="Google Shape;24;p22"/>
          <p:cNvSpPr txBox="1">
            <a:spLocks noGrp="1"/>
          </p:cNvSpPr>
          <p:nvPr>
            <p:ph type="dt" idx="10"/>
          </p:nvPr>
        </p:nvSpPr>
        <p:spPr>
          <a:xfrm>
            <a:off x="457200" y="4812507"/>
            <a:ext cx="2133600" cy="273844"/>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22"/>
          <p:cNvSpPr txBox="1">
            <a:spLocks noGrp="1"/>
          </p:cNvSpPr>
          <p:nvPr>
            <p:ph type="ftr" idx="11"/>
          </p:nvPr>
        </p:nvSpPr>
        <p:spPr>
          <a:xfrm>
            <a:off x="3124200" y="4812507"/>
            <a:ext cx="2895600" cy="273844"/>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22"/>
          <p:cNvSpPr txBox="1">
            <a:spLocks noGrp="1"/>
          </p:cNvSpPr>
          <p:nvPr>
            <p:ph type="sldNum" idx="12"/>
          </p:nvPr>
        </p:nvSpPr>
        <p:spPr>
          <a:xfrm>
            <a:off x="7924800" y="4812507"/>
            <a:ext cx="762000" cy="273844"/>
          </a:xfrm>
          <a:prstGeom prst="rect">
            <a:avLst/>
          </a:prstGeom>
          <a:noFill/>
          <a:ln>
            <a:noFill/>
          </a:ln>
        </p:spPr>
        <p:txBody>
          <a:bodyPr spcFirstLastPara="1" wrap="square" lIns="0" tIns="45700" rIns="0" bIns="45700" anchor="b"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23"/>
          <p:cNvSpPr txBox="1">
            <a:spLocks noGrp="1"/>
          </p:cNvSpPr>
          <p:nvPr>
            <p:ph type="title"/>
          </p:nvPr>
        </p:nvSpPr>
        <p:spPr>
          <a:xfrm>
            <a:off x="1600200" y="457200"/>
            <a:ext cx="7086600" cy="1371600"/>
          </a:xfrm>
          <a:prstGeom prst="rect">
            <a:avLst/>
          </a:prstGeom>
          <a:noFill/>
          <a:ln>
            <a:noFill/>
          </a:ln>
        </p:spPr>
        <p:txBody>
          <a:bodyPr spcFirstLastPara="1" wrap="square" lIns="91425" tIns="45700" rIns="91425" bIns="0" anchor="b" anchorCtr="0">
            <a:noAutofit/>
          </a:bodyPr>
          <a:lstStyle>
            <a:lvl1pPr lvl="0" algn="l">
              <a:spcBef>
                <a:spcPts val="0"/>
              </a:spcBef>
              <a:spcAft>
                <a:spcPts val="0"/>
              </a:spcAft>
              <a:buClr>
                <a:srgbClr val="DCC577"/>
              </a:buClr>
              <a:buSzPts val="4800"/>
              <a:buFont typeface="Lucida Sans"/>
              <a:buNone/>
              <a:defRPr sz="4800" b="1" cap="none">
                <a:solidFill>
                  <a:srgbClr val="DCC577"/>
                </a:solidFill>
                <a:latin typeface="Lucida Sans"/>
                <a:ea typeface="Lucida Sans"/>
                <a:cs typeface="Lucida Sans"/>
                <a:sym typeface="Lucida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23"/>
          <p:cNvSpPr txBox="1">
            <a:spLocks noGrp="1"/>
          </p:cNvSpPr>
          <p:nvPr>
            <p:ph type="body" idx="1"/>
          </p:nvPr>
        </p:nvSpPr>
        <p:spPr>
          <a:xfrm>
            <a:off x="1600200" y="1880840"/>
            <a:ext cx="7086600" cy="1132284"/>
          </a:xfrm>
          <a:prstGeom prst="rect">
            <a:avLst/>
          </a:prstGeom>
          <a:noFill/>
          <a:ln>
            <a:noFill/>
          </a:ln>
        </p:spPr>
        <p:txBody>
          <a:bodyPr spcFirstLastPara="1" wrap="square" lIns="91425" tIns="45700" rIns="91425" bIns="45700" anchor="t" anchorCtr="0">
            <a:normAutofit/>
          </a:bodyPr>
          <a:lstStyle>
            <a:lvl1pPr marL="457200" lvl="0" indent="-228600" algn="l">
              <a:spcBef>
                <a:spcPts val="400"/>
              </a:spcBef>
              <a:spcAft>
                <a:spcPts val="0"/>
              </a:spcAft>
              <a:buSzPts val="1300"/>
              <a:buNone/>
              <a:defRPr sz="2000">
                <a:solidFill>
                  <a:schemeClr val="lt1"/>
                </a:solidFill>
              </a:defRPr>
            </a:lvl1pPr>
            <a:lvl2pPr marL="914400" lvl="1" indent="-228600" algn="l">
              <a:spcBef>
                <a:spcPts val="360"/>
              </a:spcBef>
              <a:spcAft>
                <a:spcPts val="0"/>
              </a:spcAft>
              <a:buSzPts val="1440"/>
              <a:buNone/>
              <a:defRPr sz="1800">
                <a:solidFill>
                  <a:schemeClr val="lt1"/>
                </a:solidFill>
              </a:defRPr>
            </a:lvl2pPr>
            <a:lvl3pPr marL="1371600" lvl="2" indent="-228600" algn="l">
              <a:spcBef>
                <a:spcPts val="320"/>
              </a:spcBef>
              <a:spcAft>
                <a:spcPts val="0"/>
              </a:spcAft>
              <a:buSzPts val="1520"/>
              <a:buNone/>
              <a:defRPr sz="1600">
                <a:solidFill>
                  <a:schemeClr val="lt1"/>
                </a:solidFill>
              </a:defRPr>
            </a:lvl3pPr>
            <a:lvl4pPr marL="1828800" lvl="3" indent="-228600" algn="l">
              <a:spcBef>
                <a:spcPts val="280"/>
              </a:spcBef>
              <a:spcAft>
                <a:spcPts val="0"/>
              </a:spcAft>
              <a:buSzPts val="1400"/>
              <a:buNone/>
              <a:defRPr sz="1400">
                <a:solidFill>
                  <a:schemeClr val="lt1"/>
                </a:solidFill>
              </a:defRPr>
            </a:lvl4pPr>
            <a:lvl5pPr marL="2286000" lvl="4" indent="-228600" algn="l">
              <a:spcBef>
                <a:spcPts val="280"/>
              </a:spcBef>
              <a:spcAft>
                <a:spcPts val="0"/>
              </a:spcAft>
              <a:buSzPts val="1400"/>
              <a:buNone/>
              <a:defRPr sz="1400">
                <a:solidFill>
                  <a:schemeClr val="lt1"/>
                </a:solidFill>
              </a:defRPr>
            </a:lvl5pPr>
            <a:lvl6pPr marL="2743200" lvl="5" indent="-342900" algn="l">
              <a:spcBef>
                <a:spcPts val="360"/>
              </a:spcBef>
              <a:spcAft>
                <a:spcPts val="0"/>
              </a:spcAft>
              <a:buSzPts val="1800"/>
              <a:buChar char="🢝"/>
              <a:defRPr/>
            </a:lvl6pPr>
            <a:lvl7pPr marL="3200400" lvl="6" indent="-342900" algn="l">
              <a:spcBef>
                <a:spcPts val="360"/>
              </a:spcBef>
              <a:spcAft>
                <a:spcPts val="0"/>
              </a:spcAft>
              <a:buSzPts val="180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30" name="Google Shape;30;p23"/>
          <p:cNvSpPr txBox="1">
            <a:spLocks noGrp="1"/>
          </p:cNvSpPr>
          <p:nvPr>
            <p:ph type="dt" idx="10"/>
          </p:nvPr>
        </p:nvSpPr>
        <p:spPr>
          <a:xfrm>
            <a:off x="457200" y="4812507"/>
            <a:ext cx="2133600" cy="273844"/>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23"/>
          <p:cNvSpPr txBox="1">
            <a:spLocks noGrp="1"/>
          </p:cNvSpPr>
          <p:nvPr>
            <p:ph type="ftr" idx="11"/>
          </p:nvPr>
        </p:nvSpPr>
        <p:spPr>
          <a:xfrm>
            <a:off x="3124200" y="4812507"/>
            <a:ext cx="2895600" cy="273844"/>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23"/>
          <p:cNvSpPr txBox="1">
            <a:spLocks noGrp="1"/>
          </p:cNvSpPr>
          <p:nvPr>
            <p:ph type="sldNum" idx="12"/>
          </p:nvPr>
        </p:nvSpPr>
        <p:spPr>
          <a:xfrm>
            <a:off x="7924800" y="4812507"/>
            <a:ext cx="762000" cy="273844"/>
          </a:xfrm>
          <a:prstGeom prst="rect">
            <a:avLst/>
          </a:prstGeom>
          <a:noFill/>
          <a:ln>
            <a:noFill/>
          </a:ln>
        </p:spPr>
        <p:txBody>
          <a:bodyPr spcFirstLastPara="1" wrap="square" lIns="0" tIns="45700" rIns="0" bIns="45700" anchor="b"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24"/>
          <p:cNvSpPr txBox="1">
            <a:spLocks noGrp="1"/>
          </p:cNvSpPr>
          <p:nvPr>
            <p:ph type="title"/>
          </p:nvPr>
        </p:nvSpPr>
        <p:spPr>
          <a:xfrm>
            <a:off x="457200" y="205979"/>
            <a:ext cx="8229600" cy="85725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rgbClr val="EAD594"/>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24"/>
          <p:cNvSpPr txBox="1">
            <a:spLocks noGrp="1"/>
          </p:cNvSpPr>
          <p:nvPr>
            <p:ph type="body" idx="1"/>
          </p:nvPr>
        </p:nvSpPr>
        <p:spPr>
          <a:xfrm>
            <a:off x="457200" y="1200151"/>
            <a:ext cx="4038600" cy="3394472"/>
          </a:xfrm>
          <a:prstGeom prst="rect">
            <a:avLst/>
          </a:prstGeom>
          <a:noFill/>
          <a:ln>
            <a:noFill/>
          </a:ln>
        </p:spPr>
        <p:txBody>
          <a:bodyPr spcFirstLastPara="1" wrap="square" lIns="91425" tIns="45700" rIns="91425" bIns="45700" anchor="t" anchorCtr="0">
            <a:normAutofit/>
          </a:bodyPr>
          <a:lstStyle>
            <a:lvl1pPr marL="457200" lvl="0" indent="-335915" algn="l">
              <a:spcBef>
                <a:spcPts val="520"/>
              </a:spcBef>
              <a:spcAft>
                <a:spcPts val="0"/>
              </a:spcAft>
              <a:buSzPts val="1690"/>
              <a:buChar char="▣"/>
              <a:defRPr sz="2600"/>
            </a:lvl1pPr>
            <a:lvl2pPr marL="914400" lvl="1" indent="-350519" algn="l">
              <a:spcBef>
                <a:spcPts val="480"/>
              </a:spcBef>
              <a:spcAft>
                <a:spcPts val="0"/>
              </a:spcAft>
              <a:buSzPts val="1920"/>
              <a:buChar char="◼"/>
              <a:defRPr sz="2400"/>
            </a:lvl2pPr>
            <a:lvl3pPr marL="1371600" lvl="2" indent="-349250" algn="l">
              <a:spcBef>
                <a:spcPts val="400"/>
              </a:spcBef>
              <a:spcAft>
                <a:spcPts val="0"/>
              </a:spcAft>
              <a:buSzPts val="1900"/>
              <a:buChar char="🢭"/>
              <a:defRPr sz="2000"/>
            </a:lvl3pPr>
            <a:lvl4pPr marL="1828800" lvl="3" indent="-342900" algn="l">
              <a:spcBef>
                <a:spcPts val="360"/>
              </a:spcBef>
              <a:spcAft>
                <a:spcPts val="0"/>
              </a:spcAft>
              <a:buSzPts val="1800"/>
              <a:buChar char="🢝"/>
              <a:defRPr sz="1800"/>
            </a:lvl4pPr>
            <a:lvl5pPr marL="2286000" lvl="4" indent="-342900" algn="l">
              <a:spcBef>
                <a:spcPts val="360"/>
              </a:spcBef>
              <a:spcAft>
                <a:spcPts val="0"/>
              </a:spcAft>
              <a:buSzPts val="1800"/>
              <a:buChar char="■"/>
              <a:defRPr sz="1800"/>
            </a:lvl5pPr>
            <a:lvl6pPr marL="2743200" lvl="5" indent="-342900" algn="l">
              <a:spcBef>
                <a:spcPts val="360"/>
              </a:spcBef>
              <a:spcAft>
                <a:spcPts val="0"/>
              </a:spcAft>
              <a:buSzPts val="1800"/>
              <a:buChar char="🢝"/>
              <a:defRPr/>
            </a:lvl6pPr>
            <a:lvl7pPr marL="3200400" lvl="6" indent="-342900" algn="l">
              <a:spcBef>
                <a:spcPts val="360"/>
              </a:spcBef>
              <a:spcAft>
                <a:spcPts val="0"/>
              </a:spcAft>
              <a:buSzPts val="180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36" name="Google Shape;36;p24"/>
          <p:cNvSpPr txBox="1">
            <a:spLocks noGrp="1"/>
          </p:cNvSpPr>
          <p:nvPr>
            <p:ph type="body" idx="2"/>
          </p:nvPr>
        </p:nvSpPr>
        <p:spPr>
          <a:xfrm>
            <a:off x="4648200" y="1200151"/>
            <a:ext cx="4038600" cy="3394472"/>
          </a:xfrm>
          <a:prstGeom prst="rect">
            <a:avLst/>
          </a:prstGeom>
          <a:noFill/>
          <a:ln>
            <a:noFill/>
          </a:ln>
        </p:spPr>
        <p:txBody>
          <a:bodyPr spcFirstLastPara="1" wrap="square" lIns="91425" tIns="45700" rIns="91425" bIns="45700" anchor="t" anchorCtr="0">
            <a:normAutofit/>
          </a:bodyPr>
          <a:lstStyle>
            <a:lvl1pPr marL="457200" lvl="0" indent="-335915" algn="l">
              <a:spcBef>
                <a:spcPts val="520"/>
              </a:spcBef>
              <a:spcAft>
                <a:spcPts val="0"/>
              </a:spcAft>
              <a:buSzPts val="1690"/>
              <a:buChar char="▣"/>
              <a:defRPr sz="2600"/>
            </a:lvl1pPr>
            <a:lvl2pPr marL="914400" lvl="1" indent="-350519" algn="l">
              <a:spcBef>
                <a:spcPts val="480"/>
              </a:spcBef>
              <a:spcAft>
                <a:spcPts val="0"/>
              </a:spcAft>
              <a:buSzPts val="1920"/>
              <a:buChar char="◼"/>
              <a:defRPr sz="2400"/>
            </a:lvl2pPr>
            <a:lvl3pPr marL="1371600" lvl="2" indent="-349250" algn="l">
              <a:spcBef>
                <a:spcPts val="400"/>
              </a:spcBef>
              <a:spcAft>
                <a:spcPts val="0"/>
              </a:spcAft>
              <a:buSzPts val="1900"/>
              <a:buChar char="🢭"/>
              <a:defRPr sz="2000"/>
            </a:lvl3pPr>
            <a:lvl4pPr marL="1828800" lvl="3" indent="-342900" algn="l">
              <a:spcBef>
                <a:spcPts val="360"/>
              </a:spcBef>
              <a:spcAft>
                <a:spcPts val="0"/>
              </a:spcAft>
              <a:buSzPts val="1800"/>
              <a:buChar char="🢝"/>
              <a:defRPr sz="1800"/>
            </a:lvl4pPr>
            <a:lvl5pPr marL="2286000" lvl="4" indent="-342900" algn="l">
              <a:spcBef>
                <a:spcPts val="360"/>
              </a:spcBef>
              <a:spcAft>
                <a:spcPts val="0"/>
              </a:spcAft>
              <a:buSzPts val="1800"/>
              <a:buChar char="■"/>
              <a:defRPr sz="1800"/>
            </a:lvl5pPr>
            <a:lvl6pPr marL="2743200" lvl="5" indent="-342900" algn="l">
              <a:spcBef>
                <a:spcPts val="360"/>
              </a:spcBef>
              <a:spcAft>
                <a:spcPts val="0"/>
              </a:spcAft>
              <a:buSzPts val="1800"/>
              <a:buChar char="🢝"/>
              <a:defRPr/>
            </a:lvl6pPr>
            <a:lvl7pPr marL="3200400" lvl="6" indent="-342900" algn="l">
              <a:spcBef>
                <a:spcPts val="360"/>
              </a:spcBef>
              <a:spcAft>
                <a:spcPts val="0"/>
              </a:spcAft>
              <a:buSzPts val="180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37" name="Google Shape;37;p24"/>
          <p:cNvSpPr txBox="1">
            <a:spLocks noGrp="1"/>
          </p:cNvSpPr>
          <p:nvPr>
            <p:ph type="dt" idx="10"/>
          </p:nvPr>
        </p:nvSpPr>
        <p:spPr>
          <a:xfrm>
            <a:off x="457200" y="4812507"/>
            <a:ext cx="2133600" cy="273844"/>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24"/>
          <p:cNvSpPr txBox="1">
            <a:spLocks noGrp="1"/>
          </p:cNvSpPr>
          <p:nvPr>
            <p:ph type="ftr" idx="11"/>
          </p:nvPr>
        </p:nvSpPr>
        <p:spPr>
          <a:xfrm>
            <a:off x="3124200" y="4812507"/>
            <a:ext cx="2895600" cy="273844"/>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24"/>
          <p:cNvSpPr txBox="1">
            <a:spLocks noGrp="1"/>
          </p:cNvSpPr>
          <p:nvPr>
            <p:ph type="sldNum" idx="12"/>
          </p:nvPr>
        </p:nvSpPr>
        <p:spPr>
          <a:xfrm>
            <a:off x="7924800" y="4812507"/>
            <a:ext cx="762000" cy="273844"/>
          </a:xfrm>
          <a:prstGeom prst="rect">
            <a:avLst/>
          </a:prstGeom>
          <a:noFill/>
          <a:ln>
            <a:noFill/>
          </a:ln>
        </p:spPr>
        <p:txBody>
          <a:bodyPr spcFirstLastPara="1" wrap="square" lIns="0" tIns="45700" rIns="0" bIns="45700" anchor="b"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25"/>
          <p:cNvSpPr txBox="1">
            <a:spLocks noGrp="1"/>
          </p:cNvSpPr>
          <p:nvPr>
            <p:ph type="title"/>
          </p:nvPr>
        </p:nvSpPr>
        <p:spPr>
          <a:xfrm>
            <a:off x="457200" y="204788"/>
            <a:ext cx="8229600" cy="85725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rgbClr val="EAD594"/>
              </a:buClr>
              <a:buSzPts val="4100"/>
              <a:buFont typeface="Lucida Sans"/>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25"/>
          <p:cNvSpPr txBox="1">
            <a:spLocks noGrp="1"/>
          </p:cNvSpPr>
          <p:nvPr>
            <p:ph type="body" idx="1"/>
          </p:nvPr>
        </p:nvSpPr>
        <p:spPr>
          <a:xfrm>
            <a:off x="457200" y="1151335"/>
            <a:ext cx="4040188" cy="563165"/>
          </a:xfrm>
          <a:prstGeom prst="rect">
            <a:avLst/>
          </a:prstGeom>
          <a:noFill/>
          <a:ln>
            <a:noFill/>
          </a:ln>
        </p:spPr>
        <p:txBody>
          <a:bodyPr spcFirstLastPara="1" wrap="square" lIns="91425" tIns="45700" rIns="91425" bIns="45700" anchor="ctr" anchorCtr="0">
            <a:normAutofit/>
          </a:bodyPr>
          <a:lstStyle>
            <a:lvl1pPr marL="457200" lvl="0" indent="-228600" algn="l">
              <a:spcBef>
                <a:spcPts val="480"/>
              </a:spcBef>
              <a:spcAft>
                <a:spcPts val="0"/>
              </a:spcAft>
              <a:buSzPts val="1560"/>
              <a:buNone/>
              <a:defRPr sz="2400" b="0" cap="none">
                <a:solidFill>
                  <a:schemeClr val="lt1"/>
                </a:solidFill>
              </a:defRPr>
            </a:lvl1pPr>
            <a:lvl2pPr marL="914400" lvl="1" indent="-228600" algn="l">
              <a:spcBef>
                <a:spcPts val="400"/>
              </a:spcBef>
              <a:spcAft>
                <a:spcPts val="0"/>
              </a:spcAft>
              <a:buSzPts val="1600"/>
              <a:buNone/>
              <a:defRPr sz="2000" b="1"/>
            </a:lvl2pPr>
            <a:lvl3pPr marL="1371600" lvl="2" indent="-228600" algn="l">
              <a:spcBef>
                <a:spcPts val="360"/>
              </a:spcBef>
              <a:spcAft>
                <a:spcPts val="0"/>
              </a:spcAft>
              <a:buSzPts val="1710"/>
              <a:buNone/>
              <a:defRPr sz="1800" b="1"/>
            </a:lvl3pPr>
            <a:lvl4pPr marL="1828800" lvl="3" indent="-228600" algn="l">
              <a:spcBef>
                <a:spcPts val="320"/>
              </a:spcBef>
              <a:spcAft>
                <a:spcPts val="0"/>
              </a:spcAft>
              <a:buSzPts val="1600"/>
              <a:buNone/>
              <a:defRPr sz="1600" b="1"/>
            </a:lvl4pPr>
            <a:lvl5pPr marL="2286000" lvl="4" indent="-228600" algn="l">
              <a:spcBef>
                <a:spcPts val="320"/>
              </a:spcBef>
              <a:spcAft>
                <a:spcPts val="0"/>
              </a:spcAft>
              <a:buSzPts val="1600"/>
              <a:buNone/>
              <a:defRPr sz="1600" b="1"/>
            </a:lvl5pPr>
            <a:lvl6pPr marL="2743200" lvl="5" indent="-342900" algn="l">
              <a:spcBef>
                <a:spcPts val="360"/>
              </a:spcBef>
              <a:spcAft>
                <a:spcPts val="0"/>
              </a:spcAft>
              <a:buSzPts val="1800"/>
              <a:buChar char="🢝"/>
              <a:defRPr/>
            </a:lvl6pPr>
            <a:lvl7pPr marL="3200400" lvl="6" indent="-342900" algn="l">
              <a:spcBef>
                <a:spcPts val="360"/>
              </a:spcBef>
              <a:spcAft>
                <a:spcPts val="0"/>
              </a:spcAft>
              <a:buSzPts val="180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43" name="Google Shape;43;p25"/>
          <p:cNvSpPr txBox="1">
            <a:spLocks noGrp="1"/>
          </p:cNvSpPr>
          <p:nvPr>
            <p:ph type="body" idx="2"/>
          </p:nvPr>
        </p:nvSpPr>
        <p:spPr>
          <a:xfrm>
            <a:off x="4645026" y="1151335"/>
            <a:ext cx="4041775" cy="563165"/>
          </a:xfrm>
          <a:prstGeom prst="rect">
            <a:avLst/>
          </a:prstGeom>
          <a:noFill/>
          <a:ln>
            <a:noFill/>
          </a:ln>
        </p:spPr>
        <p:txBody>
          <a:bodyPr spcFirstLastPara="1" wrap="square" lIns="91425" tIns="45700" rIns="91425" bIns="45700" anchor="ctr" anchorCtr="0">
            <a:normAutofit/>
          </a:bodyPr>
          <a:lstStyle>
            <a:lvl1pPr marL="457200" lvl="0" indent="-228600" algn="l">
              <a:spcBef>
                <a:spcPts val="480"/>
              </a:spcBef>
              <a:spcAft>
                <a:spcPts val="0"/>
              </a:spcAft>
              <a:buSzPts val="1560"/>
              <a:buNone/>
              <a:defRPr sz="2400" b="0" cap="none">
                <a:solidFill>
                  <a:schemeClr val="lt1"/>
                </a:solidFill>
              </a:defRPr>
            </a:lvl1pPr>
            <a:lvl2pPr marL="914400" lvl="1" indent="-228600" algn="l">
              <a:spcBef>
                <a:spcPts val="400"/>
              </a:spcBef>
              <a:spcAft>
                <a:spcPts val="0"/>
              </a:spcAft>
              <a:buSzPts val="1600"/>
              <a:buNone/>
              <a:defRPr sz="2000" b="1"/>
            </a:lvl2pPr>
            <a:lvl3pPr marL="1371600" lvl="2" indent="-228600" algn="l">
              <a:spcBef>
                <a:spcPts val="360"/>
              </a:spcBef>
              <a:spcAft>
                <a:spcPts val="0"/>
              </a:spcAft>
              <a:buSzPts val="1710"/>
              <a:buNone/>
              <a:defRPr sz="1800" b="1"/>
            </a:lvl3pPr>
            <a:lvl4pPr marL="1828800" lvl="3" indent="-228600" algn="l">
              <a:spcBef>
                <a:spcPts val="320"/>
              </a:spcBef>
              <a:spcAft>
                <a:spcPts val="0"/>
              </a:spcAft>
              <a:buSzPts val="1600"/>
              <a:buNone/>
              <a:defRPr sz="1600" b="1"/>
            </a:lvl4pPr>
            <a:lvl5pPr marL="2286000" lvl="4" indent="-228600" algn="l">
              <a:spcBef>
                <a:spcPts val="320"/>
              </a:spcBef>
              <a:spcAft>
                <a:spcPts val="0"/>
              </a:spcAft>
              <a:buSzPts val="1600"/>
              <a:buNone/>
              <a:defRPr sz="1600" b="1"/>
            </a:lvl5pPr>
            <a:lvl6pPr marL="2743200" lvl="5" indent="-342900" algn="l">
              <a:spcBef>
                <a:spcPts val="360"/>
              </a:spcBef>
              <a:spcAft>
                <a:spcPts val="0"/>
              </a:spcAft>
              <a:buSzPts val="1800"/>
              <a:buChar char="🢝"/>
              <a:defRPr/>
            </a:lvl6pPr>
            <a:lvl7pPr marL="3200400" lvl="6" indent="-342900" algn="l">
              <a:spcBef>
                <a:spcPts val="360"/>
              </a:spcBef>
              <a:spcAft>
                <a:spcPts val="0"/>
              </a:spcAft>
              <a:buSzPts val="180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44" name="Google Shape;44;p25"/>
          <p:cNvSpPr txBox="1">
            <a:spLocks noGrp="1"/>
          </p:cNvSpPr>
          <p:nvPr>
            <p:ph type="body" idx="3"/>
          </p:nvPr>
        </p:nvSpPr>
        <p:spPr>
          <a:xfrm>
            <a:off x="457200" y="1771651"/>
            <a:ext cx="4040188" cy="2822972"/>
          </a:xfrm>
          <a:prstGeom prst="rect">
            <a:avLst/>
          </a:prstGeom>
          <a:noFill/>
          <a:ln>
            <a:noFill/>
          </a:ln>
        </p:spPr>
        <p:txBody>
          <a:bodyPr spcFirstLastPara="1" wrap="square" lIns="91425" tIns="45700" rIns="91425" bIns="45700" anchor="t" anchorCtr="0">
            <a:normAutofit/>
          </a:bodyPr>
          <a:lstStyle>
            <a:lvl1pPr marL="457200" lvl="0" indent="-327660" algn="l">
              <a:spcBef>
                <a:spcPts val="480"/>
              </a:spcBef>
              <a:spcAft>
                <a:spcPts val="0"/>
              </a:spcAft>
              <a:buSzPts val="1560"/>
              <a:buChar char="▣"/>
              <a:defRPr sz="2400"/>
            </a:lvl1pPr>
            <a:lvl2pPr marL="914400" lvl="1" indent="-330200" algn="l">
              <a:spcBef>
                <a:spcPts val="400"/>
              </a:spcBef>
              <a:spcAft>
                <a:spcPts val="0"/>
              </a:spcAft>
              <a:buSzPts val="1600"/>
              <a:buChar char="◼"/>
              <a:defRPr sz="2000"/>
            </a:lvl2pPr>
            <a:lvl3pPr marL="1371600" lvl="2" indent="-337185" algn="l">
              <a:spcBef>
                <a:spcPts val="360"/>
              </a:spcBef>
              <a:spcAft>
                <a:spcPts val="0"/>
              </a:spcAft>
              <a:buSzPts val="1710"/>
              <a:buChar char="🢭"/>
              <a:defRPr sz="1800"/>
            </a:lvl3pPr>
            <a:lvl4pPr marL="1828800" lvl="3" indent="-330200" algn="l">
              <a:spcBef>
                <a:spcPts val="320"/>
              </a:spcBef>
              <a:spcAft>
                <a:spcPts val="0"/>
              </a:spcAft>
              <a:buSzPts val="1600"/>
              <a:buChar char="🢝"/>
              <a:defRPr sz="1600"/>
            </a:lvl4pPr>
            <a:lvl5pPr marL="2286000" lvl="4" indent="-330200" algn="l">
              <a:spcBef>
                <a:spcPts val="320"/>
              </a:spcBef>
              <a:spcAft>
                <a:spcPts val="0"/>
              </a:spcAft>
              <a:buSzPts val="1600"/>
              <a:buChar char="■"/>
              <a:defRPr sz="1600"/>
            </a:lvl5pPr>
            <a:lvl6pPr marL="2743200" lvl="5" indent="-342900" algn="l">
              <a:spcBef>
                <a:spcPts val="360"/>
              </a:spcBef>
              <a:spcAft>
                <a:spcPts val="0"/>
              </a:spcAft>
              <a:buSzPts val="1800"/>
              <a:buChar char="🢝"/>
              <a:defRPr/>
            </a:lvl6pPr>
            <a:lvl7pPr marL="3200400" lvl="6" indent="-342900" algn="l">
              <a:spcBef>
                <a:spcPts val="360"/>
              </a:spcBef>
              <a:spcAft>
                <a:spcPts val="0"/>
              </a:spcAft>
              <a:buSzPts val="180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45" name="Google Shape;45;p25"/>
          <p:cNvSpPr txBox="1">
            <a:spLocks noGrp="1"/>
          </p:cNvSpPr>
          <p:nvPr>
            <p:ph type="body" idx="4"/>
          </p:nvPr>
        </p:nvSpPr>
        <p:spPr>
          <a:xfrm>
            <a:off x="4645026" y="1771651"/>
            <a:ext cx="4041775" cy="2822972"/>
          </a:xfrm>
          <a:prstGeom prst="rect">
            <a:avLst/>
          </a:prstGeom>
          <a:noFill/>
          <a:ln>
            <a:noFill/>
          </a:ln>
        </p:spPr>
        <p:txBody>
          <a:bodyPr spcFirstLastPara="1" wrap="square" lIns="91425" tIns="45700" rIns="91425" bIns="45700" anchor="t" anchorCtr="0">
            <a:normAutofit/>
          </a:bodyPr>
          <a:lstStyle>
            <a:lvl1pPr marL="457200" lvl="0" indent="-327660" algn="l">
              <a:spcBef>
                <a:spcPts val="480"/>
              </a:spcBef>
              <a:spcAft>
                <a:spcPts val="0"/>
              </a:spcAft>
              <a:buSzPts val="1560"/>
              <a:buChar char="▣"/>
              <a:defRPr sz="2400"/>
            </a:lvl1pPr>
            <a:lvl2pPr marL="914400" lvl="1" indent="-330200" algn="l">
              <a:spcBef>
                <a:spcPts val="400"/>
              </a:spcBef>
              <a:spcAft>
                <a:spcPts val="0"/>
              </a:spcAft>
              <a:buSzPts val="1600"/>
              <a:buChar char="◼"/>
              <a:defRPr sz="2000"/>
            </a:lvl2pPr>
            <a:lvl3pPr marL="1371600" lvl="2" indent="-337185" algn="l">
              <a:spcBef>
                <a:spcPts val="360"/>
              </a:spcBef>
              <a:spcAft>
                <a:spcPts val="0"/>
              </a:spcAft>
              <a:buSzPts val="1710"/>
              <a:buChar char="🢭"/>
              <a:defRPr sz="1800"/>
            </a:lvl3pPr>
            <a:lvl4pPr marL="1828800" lvl="3" indent="-330200" algn="l">
              <a:spcBef>
                <a:spcPts val="320"/>
              </a:spcBef>
              <a:spcAft>
                <a:spcPts val="0"/>
              </a:spcAft>
              <a:buSzPts val="1600"/>
              <a:buChar char="🢝"/>
              <a:defRPr sz="1600"/>
            </a:lvl4pPr>
            <a:lvl5pPr marL="2286000" lvl="4" indent="-330200" algn="l">
              <a:spcBef>
                <a:spcPts val="320"/>
              </a:spcBef>
              <a:spcAft>
                <a:spcPts val="0"/>
              </a:spcAft>
              <a:buSzPts val="1600"/>
              <a:buChar char="■"/>
              <a:defRPr sz="1600"/>
            </a:lvl5pPr>
            <a:lvl6pPr marL="2743200" lvl="5" indent="-342900" algn="l">
              <a:spcBef>
                <a:spcPts val="360"/>
              </a:spcBef>
              <a:spcAft>
                <a:spcPts val="0"/>
              </a:spcAft>
              <a:buSzPts val="1800"/>
              <a:buChar char="🢝"/>
              <a:defRPr/>
            </a:lvl6pPr>
            <a:lvl7pPr marL="3200400" lvl="6" indent="-342900" algn="l">
              <a:spcBef>
                <a:spcPts val="360"/>
              </a:spcBef>
              <a:spcAft>
                <a:spcPts val="0"/>
              </a:spcAft>
              <a:buSzPts val="180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46" name="Google Shape;46;p25"/>
          <p:cNvSpPr txBox="1">
            <a:spLocks noGrp="1"/>
          </p:cNvSpPr>
          <p:nvPr>
            <p:ph type="dt" idx="10"/>
          </p:nvPr>
        </p:nvSpPr>
        <p:spPr>
          <a:xfrm>
            <a:off x="457200" y="4812507"/>
            <a:ext cx="2133600" cy="273844"/>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25"/>
          <p:cNvSpPr txBox="1">
            <a:spLocks noGrp="1"/>
          </p:cNvSpPr>
          <p:nvPr>
            <p:ph type="ftr" idx="11"/>
          </p:nvPr>
        </p:nvSpPr>
        <p:spPr>
          <a:xfrm>
            <a:off x="3124200" y="4812507"/>
            <a:ext cx="2895600" cy="273844"/>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25"/>
          <p:cNvSpPr txBox="1">
            <a:spLocks noGrp="1"/>
          </p:cNvSpPr>
          <p:nvPr>
            <p:ph type="sldNum" idx="12"/>
          </p:nvPr>
        </p:nvSpPr>
        <p:spPr>
          <a:xfrm>
            <a:off x="7924800" y="4812507"/>
            <a:ext cx="762000" cy="273844"/>
          </a:xfrm>
          <a:prstGeom prst="rect">
            <a:avLst/>
          </a:prstGeom>
          <a:noFill/>
          <a:ln>
            <a:noFill/>
          </a:ln>
        </p:spPr>
        <p:txBody>
          <a:bodyPr spcFirstLastPara="1" wrap="square" lIns="0" tIns="45700" rIns="0" bIns="45700" anchor="b"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26"/>
          <p:cNvSpPr txBox="1">
            <a:spLocks noGrp="1"/>
          </p:cNvSpPr>
          <p:nvPr>
            <p:ph type="title"/>
          </p:nvPr>
        </p:nvSpPr>
        <p:spPr>
          <a:xfrm>
            <a:off x="457200" y="205979"/>
            <a:ext cx="8229600" cy="85725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rgbClr val="EAD594"/>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26"/>
          <p:cNvSpPr txBox="1">
            <a:spLocks noGrp="1"/>
          </p:cNvSpPr>
          <p:nvPr>
            <p:ph type="dt" idx="10"/>
          </p:nvPr>
        </p:nvSpPr>
        <p:spPr>
          <a:xfrm>
            <a:off x="457200" y="4812507"/>
            <a:ext cx="2133600" cy="273844"/>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26"/>
          <p:cNvSpPr txBox="1">
            <a:spLocks noGrp="1"/>
          </p:cNvSpPr>
          <p:nvPr>
            <p:ph type="ftr" idx="11"/>
          </p:nvPr>
        </p:nvSpPr>
        <p:spPr>
          <a:xfrm>
            <a:off x="3124200" y="4812507"/>
            <a:ext cx="2895600" cy="273844"/>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26"/>
          <p:cNvSpPr txBox="1">
            <a:spLocks noGrp="1"/>
          </p:cNvSpPr>
          <p:nvPr>
            <p:ph type="sldNum" idx="12"/>
          </p:nvPr>
        </p:nvSpPr>
        <p:spPr>
          <a:xfrm>
            <a:off x="7924800" y="4812507"/>
            <a:ext cx="762000" cy="273844"/>
          </a:xfrm>
          <a:prstGeom prst="rect">
            <a:avLst/>
          </a:prstGeom>
          <a:noFill/>
          <a:ln>
            <a:noFill/>
          </a:ln>
        </p:spPr>
        <p:txBody>
          <a:bodyPr spcFirstLastPara="1" wrap="square" lIns="0" tIns="45700" rIns="0" bIns="45700" anchor="b"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27"/>
          <p:cNvSpPr txBox="1">
            <a:spLocks noGrp="1"/>
          </p:cNvSpPr>
          <p:nvPr>
            <p:ph type="dt" idx="10"/>
          </p:nvPr>
        </p:nvSpPr>
        <p:spPr>
          <a:xfrm>
            <a:off x="457200" y="4812507"/>
            <a:ext cx="2133600" cy="273844"/>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27"/>
          <p:cNvSpPr txBox="1">
            <a:spLocks noGrp="1"/>
          </p:cNvSpPr>
          <p:nvPr>
            <p:ph type="ftr" idx="11"/>
          </p:nvPr>
        </p:nvSpPr>
        <p:spPr>
          <a:xfrm>
            <a:off x="3124200" y="4812507"/>
            <a:ext cx="2895600" cy="273844"/>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27"/>
          <p:cNvSpPr txBox="1">
            <a:spLocks noGrp="1"/>
          </p:cNvSpPr>
          <p:nvPr>
            <p:ph type="sldNum" idx="12"/>
          </p:nvPr>
        </p:nvSpPr>
        <p:spPr>
          <a:xfrm>
            <a:off x="7924800" y="4812507"/>
            <a:ext cx="762000" cy="273844"/>
          </a:xfrm>
          <a:prstGeom prst="rect">
            <a:avLst/>
          </a:prstGeom>
          <a:noFill/>
          <a:ln>
            <a:noFill/>
          </a:ln>
        </p:spPr>
        <p:txBody>
          <a:bodyPr spcFirstLastPara="1" wrap="square" lIns="0" tIns="45700" rIns="0" bIns="45700" anchor="b"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8"/>
          <p:cNvSpPr txBox="1">
            <a:spLocks noGrp="1"/>
          </p:cNvSpPr>
          <p:nvPr>
            <p:ph type="title"/>
          </p:nvPr>
        </p:nvSpPr>
        <p:spPr>
          <a:xfrm>
            <a:off x="457201" y="204787"/>
            <a:ext cx="3008313" cy="8715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F4DB8A"/>
              </a:buClr>
              <a:buSzPts val="2200"/>
              <a:buFont typeface="Lucida Sans"/>
              <a:buNone/>
              <a:defRPr sz="2200" b="0">
                <a:solidFill>
                  <a:srgbClr val="F4DB8A"/>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8"/>
          <p:cNvSpPr txBox="1">
            <a:spLocks noGrp="1"/>
          </p:cNvSpPr>
          <p:nvPr>
            <p:ph type="body" idx="1"/>
          </p:nvPr>
        </p:nvSpPr>
        <p:spPr>
          <a:xfrm>
            <a:off x="457201" y="1143001"/>
            <a:ext cx="3008313" cy="345162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SzPts val="910"/>
              <a:buNone/>
              <a:defRPr sz="1400"/>
            </a:lvl1pPr>
            <a:lvl2pPr marL="914400" lvl="1" indent="-228600" algn="l">
              <a:spcBef>
                <a:spcPts val="240"/>
              </a:spcBef>
              <a:spcAft>
                <a:spcPts val="0"/>
              </a:spcAft>
              <a:buSzPts val="960"/>
              <a:buNone/>
              <a:defRPr sz="1200"/>
            </a:lvl2pPr>
            <a:lvl3pPr marL="1371600" lvl="2" indent="-228600" algn="l">
              <a:spcBef>
                <a:spcPts val="200"/>
              </a:spcBef>
              <a:spcAft>
                <a:spcPts val="0"/>
              </a:spcAft>
              <a:buSzPts val="950"/>
              <a:buNone/>
              <a:defRPr sz="1000"/>
            </a:lvl3pPr>
            <a:lvl4pPr marL="1828800" lvl="3" indent="-228600" algn="l">
              <a:spcBef>
                <a:spcPts val="180"/>
              </a:spcBef>
              <a:spcAft>
                <a:spcPts val="0"/>
              </a:spcAft>
              <a:buSzPts val="900"/>
              <a:buNone/>
              <a:defRPr sz="900"/>
            </a:lvl4pPr>
            <a:lvl5pPr marL="2286000" lvl="4" indent="-228600" algn="l">
              <a:spcBef>
                <a:spcPts val="180"/>
              </a:spcBef>
              <a:spcAft>
                <a:spcPts val="0"/>
              </a:spcAft>
              <a:buSzPts val="900"/>
              <a:buNone/>
              <a:defRPr sz="900"/>
            </a:lvl5pPr>
            <a:lvl6pPr marL="2743200" lvl="5" indent="-342900" algn="l">
              <a:spcBef>
                <a:spcPts val="360"/>
              </a:spcBef>
              <a:spcAft>
                <a:spcPts val="0"/>
              </a:spcAft>
              <a:buSzPts val="1800"/>
              <a:buChar char="🢝"/>
              <a:defRPr/>
            </a:lvl6pPr>
            <a:lvl7pPr marL="3200400" lvl="6" indent="-342900" algn="l">
              <a:spcBef>
                <a:spcPts val="360"/>
              </a:spcBef>
              <a:spcAft>
                <a:spcPts val="0"/>
              </a:spcAft>
              <a:buSzPts val="180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61" name="Google Shape;61;p28"/>
          <p:cNvSpPr txBox="1">
            <a:spLocks noGrp="1"/>
          </p:cNvSpPr>
          <p:nvPr>
            <p:ph type="body" idx="2"/>
          </p:nvPr>
        </p:nvSpPr>
        <p:spPr>
          <a:xfrm>
            <a:off x="3575050" y="204788"/>
            <a:ext cx="5111750" cy="4389835"/>
          </a:xfrm>
          <a:prstGeom prst="rect">
            <a:avLst/>
          </a:prstGeom>
          <a:noFill/>
          <a:ln>
            <a:noFill/>
          </a:ln>
        </p:spPr>
        <p:txBody>
          <a:bodyPr spcFirstLastPara="1" wrap="square" lIns="91425" tIns="45700" rIns="91425" bIns="45700" anchor="t" anchorCtr="0">
            <a:normAutofit/>
          </a:bodyPr>
          <a:lstStyle>
            <a:lvl1pPr marL="457200" lvl="0" indent="-335915" algn="l">
              <a:spcBef>
                <a:spcPts val="520"/>
              </a:spcBef>
              <a:spcAft>
                <a:spcPts val="0"/>
              </a:spcAft>
              <a:buSzPts val="1690"/>
              <a:buChar char="▣"/>
              <a:defRPr sz="2600"/>
            </a:lvl1pPr>
            <a:lvl2pPr marL="914400" lvl="1" indent="-350519" algn="l">
              <a:spcBef>
                <a:spcPts val="480"/>
              </a:spcBef>
              <a:spcAft>
                <a:spcPts val="0"/>
              </a:spcAft>
              <a:buSzPts val="1920"/>
              <a:buChar char="◼"/>
              <a:defRPr sz="2400"/>
            </a:lvl2pPr>
            <a:lvl3pPr marL="1371600" lvl="2" indent="-361314" algn="l">
              <a:spcBef>
                <a:spcPts val="440"/>
              </a:spcBef>
              <a:spcAft>
                <a:spcPts val="0"/>
              </a:spcAft>
              <a:buSzPts val="2090"/>
              <a:buChar char="🢭"/>
              <a:defRPr sz="2200"/>
            </a:lvl3pPr>
            <a:lvl4pPr marL="1828800" lvl="3" indent="-355600" algn="l">
              <a:spcBef>
                <a:spcPts val="400"/>
              </a:spcBef>
              <a:spcAft>
                <a:spcPts val="0"/>
              </a:spcAft>
              <a:buSzPts val="2000"/>
              <a:buChar char="🢝"/>
              <a:defRPr sz="2000"/>
            </a:lvl4pPr>
            <a:lvl5pPr marL="2286000" lvl="4" indent="-342900" algn="l">
              <a:spcBef>
                <a:spcPts val="360"/>
              </a:spcBef>
              <a:spcAft>
                <a:spcPts val="0"/>
              </a:spcAft>
              <a:buSzPts val="1800"/>
              <a:buChar char="■"/>
              <a:defRPr sz="1800"/>
            </a:lvl5pPr>
            <a:lvl6pPr marL="2743200" lvl="5" indent="-342900" algn="l">
              <a:spcBef>
                <a:spcPts val="360"/>
              </a:spcBef>
              <a:spcAft>
                <a:spcPts val="0"/>
              </a:spcAft>
              <a:buSzPts val="1800"/>
              <a:buChar char="🢝"/>
              <a:defRPr/>
            </a:lvl6pPr>
            <a:lvl7pPr marL="3200400" lvl="6" indent="-342900" algn="l">
              <a:spcBef>
                <a:spcPts val="360"/>
              </a:spcBef>
              <a:spcAft>
                <a:spcPts val="0"/>
              </a:spcAft>
              <a:buSzPts val="180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62" name="Google Shape;62;p28"/>
          <p:cNvSpPr txBox="1">
            <a:spLocks noGrp="1"/>
          </p:cNvSpPr>
          <p:nvPr>
            <p:ph type="dt" idx="10"/>
          </p:nvPr>
        </p:nvSpPr>
        <p:spPr>
          <a:xfrm>
            <a:off x="457200" y="4812507"/>
            <a:ext cx="2133600" cy="273844"/>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8"/>
          <p:cNvSpPr txBox="1">
            <a:spLocks noGrp="1"/>
          </p:cNvSpPr>
          <p:nvPr>
            <p:ph type="ftr" idx="11"/>
          </p:nvPr>
        </p:nvSpPr>
        <p:spPr>
          <a:xfrm>
            <a:off x="3124200" y="4812507"/>
            <a:ext cx="2895600" cy="273844"/>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28"/>
          <p:cNvSpPr txBox="1">
            <a:spLocks noGrp="1"/>
          </p:cNvSpPr>
          <p:nvPr>
            <p:ph type="sldNum" idx="12"/>
          </p:nvPr>
        </p:nvSpPr>
        <p:spPr>
          <a:xfrm>
            <a:off x="7924800" y="4812507"/>
            <a:ext cx="762000" cy="273844"/>
          </a:xfrm>
          <a:prstGeom prst="rect">
            <a:avLst/>
          </a:prstGeom>
          <a:noFill/>
          <a:ln>
            <a:noFill/>
          </a:ln>
        </p:spPr>
        <p:txBody>
          <a:bodyPr spcFirstLastPara="1" wrap="square" lIns="0" tIns="45700" rIns="0" bIns="45700" anchor="b"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9"/>
          <p:cNvSpPr txBox="1">
            <a:spLocks noGrp="1"/>
          </p:cNvSpPr>
          <p:nvPr>
            <p:ph type="title"/>
          </p:nvPr>
        </p:nvSpPr>
        <p:spPr>
          <a:xfrm>
            <a:off x="1828800" y="457200"/>
            <a:ext cx="5486400" cy="391716"/>
          </a:xfrm>
          <a:prstGeom prst="rect">
            <a:avLst/>
          </a:prstGeom>
          <a:noFill/>
          <a:ln>
            <a:noFill/>
          </a:ln>
        </p:spPr>
        <p:txBody>
          <a:bodyPr spcFirstLastPara="1" wrap="square" lIns="45700" tIns="45700" rIns="45700" bIns="0" anchor="b" anchorCtr="0">
            <a:normAutofit/>
          </a:bodyPr>
          <a:lstStyle>
            <a:lvl1pPr lvl="0" algn="ctr">
              <a:spcBef>
                <a:spcPts val="0"/>
              </a:spcBef>
              <a:spcAft>
                <a:spcPts val="0"/>
              </a:spcAft>
              <a:buClr>
                <a:srgbClr val="EAD594"/>
              </a:buClr>
              <a:buSzPts val="2000"/>
              <a:buFont typeface="Lucida Sans"/>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9"/>
          <p:cNvSpPr>
            <a:spLocks noGrp="1"/>
          </p:cNvSpPr>
          <p:nvPr>
            <p:ph type="pic" idx="2"/>
          </p:nvPr>
        </p:nvSpPr>
        <p:spPr>
          <a:xfrm>
            <a:off x="1828800" y="1373981"/>
            <a:ext cx="5486400" cy="2971800"/>
          </a:xfrm>
          <a:prstGeom prst="rect">
            <a:avLst/>
          </a:prstGeom>
          <a:solidFill>
            <a:schemeClr val="dk2"/>
          </a:solidFill>
          <a:ln w="44450" cap="sq" cmpd="sng">
            <a:solidFill>
              <a:srgbClr val="FFFFFF"/>
            </a:solidFill>
            <a:prstDash val="solid"/>
            <a:miter lim="800000"/>
            <a:headEnd type="none" w="sm" len="sm"/>
            <a:tailEnd type="none" w="sm" len="sm"/>
          </a:ln>
          <a:effectLst>
            <a:outerShdw blurRad="190500" dist="228600" dir="2700000" sy="90000">
              <a:srgbClr val="000000">
                <a:alpha val="24705"/>
              </a:srgbClr>
            </a:outerShdw>
          </a:effectLst>
        </p:spPr>
      </p:sp>
      <p:sp>
        <p:nvSpPr>
          <p:cNvPr id="68" name="Google Shape;68;p29"/>
          <p:cNvSpPr txBox="1">
            <a:spLocks noGrp="1"/>
          </p:cNvSpPr>
          <p:nvPr>
            <p:ph type="body" idx="1"/>
          </p:nvPr>
        </p:nvSpPr>
        <p:spPr>
          <a:xfrm>
            <a:off x="1828800" y="875090"/>
            <a:ext cx="5486400" cy="397764"/>
          </a:xfrm>
          <a:prstGeom prst="rect">
            <a:avLst/>
          </a:prstGeom>
          <a:noFill/>
          <a:ln>
            <a:noFill/>
          </a:ln>
        </p:spPr>
        <p:txBody>
          <a:bodyPr spcFirstLastPara="1" wrap="square" lIns="45700" tIns="45700" rIns="45700" bIns="45700" anchor="t" anchorCtr="0">
            <a:normAutofit/>
          </a:bodyPr>
          <a:lstStyle>
            <a:lvl1pPr marL="457200" lvl="0" indent="-228600" algn="ctr">
              <a:spcBef>
                <a:spcPts val="280"/>
              </a:spcBef>
              <a:spcAft>
                <a:spcPts val="0"/>
              </a:spcAft>
              <a:buSzPts val="910"/>
              <a:buNone/>
              <a:defRPr sz="1400"/>
            </a:lvl1pPr>
            <a:lvl2pPr marL="914400" lvl="1" indent="-289560" algn="l">
              <a:spcBef>
                <a:spcPts val="240"/>
              </a:spcBef>
              <a:spcAft>
                <a:spcPts val="0"/>
              </a:spcAft>
              <a:buSzPts val="960"/>
              <a:buChar char="◼"/>
              <a:defRPr sz="1200"/>
            </a:lvl2pPr>
            <a:lvl3pPr marL="1371600" lvl="2" indent="-288925" algn="l">
              <a:spcBef>
                <a:spcPts val="200"/>
              </a:spcBef>
              <a:spcAft>
                <a:spcPts val="0"/>
              </a:spcAft>
              <a:buSzPts val="950"/>
              <a:buChar char="🢭"/>
              <a:defRPr sz="1000"/>
            </a:lvl3pPr>
            <a:lvl4pPr marL="1828800" lvl="3" indent="-285750" algn="l">
              <a:spcBef>
                <a:spcPts val="180"/>
              </a:spcBef>
              <a:spcAft>
                <a:spcPts val="0"/>
              </a:spcAft>
              <a:buSzPts val="900"/>
              <a:buChar char="🢝"/>
              <a:defRPr sz="900"/>
            </a:lvl4pPr>
            <a:lvl5pPr marL="2286000" lvl="4" indent="-285750" algn="l">
              <a:spcBef>
                <a:spcPts val="180"/>
              </a:spcBef>
              <a:spcAft>
                <a:spcPts val="0"/>
              </a:spcAft>
              <a:buSzPts val="900"/>
              <a:buChar char="■"/>
              <a:defRPr sz="900"/>
            </a:lvl5pPr>
            <a:lvl6pPr marL="2743200" lvl="5" indent="-342900" algn="l">
              <a:spcBef>
                <a:spcPts val="360"/>
              </a:spcBef>
              <a:spcAft>
                <a:spcPts val="0"/>
              </a:spcAft>
              <a:buSzPts val="1800"/>
              <a:buChar char="🢝"/>
              <a:defRPr/>
            </a:lvl6pPr>
            <a:lvl7pPr marL="3200400" lvl="6" indent="-342900" algn="l">
              <a:spcBef>
                <a:spcPts val="360"/>
              </a:spcBef>
              <a:spcAft>
                <a:spcPts val="0"/>
              </a:spcAft>
              <a:buSzPts val="180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69" name="Google Shape;69;p29"/>
          <p:cNvSpPr txBox="1">
            <a:spLocks noGrp="1"/>
          </p:cNvSpPr>
          <p:nvPr>
            <p:ph type="dt" idx="10"/>
          </p:nvPr>
        </p:nvSpPr>
        <p:spPr>
          <a:xfrm>
            <a:off x="457200" y="4812507"/>
            <a:ext cx="2133600" cy="273844"/>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29"/>
          <p:cNvSpPr txBox="1">
            <a:spLocks noGrp="1"/>
          </p:cNvSpPr>
          <p:nvPr>
            <p:ph type="ftr" idx="11"/>
          </p:nvPr>
        </p:nvSpPr>
        <p:spPr>
          <a:xfrm>
            <a:off x="3124200" y="4812507"/>
            <a:ext cx="2895600" cy="273844"/>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 name="Google Shape;71;p29"/>
          <p:cNvSpPr txBox="1">
            <a:spLocks noGrp="1"/>
          </p:cNvSpPr>
          <p:nvPr>
            <p:ph type="sldNum" idx="12"/>
          </p:nvPr>
        </p:nvSpPr>
        <p:spPr>
          <a:xfrm>
            <a:off x="7924800" y="4812507"/>
            <a:ext cx="762000" cy="273844"/>
          </a:xfrm>
          <a:prstGeom prst="rect">
            <a:avLst/>
          </a:prstGeom>
          <a:noFill/>
          <a:ln>
            <a:noFill/>
          </a:ln>
        </p:spPr>
        <p:txBody>
          <a:bodyPr spcFirstLastPara="1" wrap="square" lIns="0" tIns="45700" rIns="0" bIns="45700" anchor="b"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30"/>
          <p:cNvSpPr txBox="1">
            <a:spLocks noGrp="1"/>
          </p:cNvSpPr>
          <p:nvPr>
            <p:ph type="title"/>
          </p:nvPr>
        </p:nvSpPr>
        <p:spPr>
          <a:xfrm>
            <a:off x="457200" y="205979"/>
            <a:ext cx="8229600" cy="85725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rgbClr val="EAD594"/>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30"/>
          <p:cNvSpPr txBox="1">
            <a:spLocks noGrp="1"/>
          </p:cNvSpPr>
          <p:nvPr>
            <p:ph type="body" idx="1"/>
          </p:nvPr>
        </p:nvSpPr>
        <p:spPr>
          <a:xfrm rot="5400000">
            <a:off x="2806065" y="-1148715"/>
            <a:ext cx="3531870" cy="8229600"/>
          </a:xfrm>
          <a:prstGeom prst="rect">
            <a:avLst/>
          </a:prstGeom>
          <a:noFill/>
          <a:ln>
            <a:noFill/>
          </a:ln>
        </p:spPr>
        <p:txBody>
          <a:bodyPr spcFirstLastPara="1" wrap="square" lIns="91425" tIns="45700" rIns="91425" bIns="45700" anchor="t" anchorCtr="0">
            <a:normAutofit/>
          </a:bodyPr>
          <a:lstStyle>
            <a:lvl1pPr marL="457200" lvl="0" indent="-302895" algn="l">
              <a:spcBef>
                <a:spcPts val="360"/>
              </a:spcBef>
              <a:spcAft>
                <a:spcPts val="0"/>
              </a:spcAft>
              <a:buSzPts val="1170"/>
              <a:buChar char="▣"/>
              <a:defRPr/>
            </a:lvl1pPr>
            <a:lvl2pPr marL="914400" lvl="1" indent="-320040" algn="l">
              <a:spcBef>
                <a:spcPts val="360"/>
              </a:spcBef>
              <a:spcAft>
                <a:spcPts val="0"/>
              </a:spcAft>
              <a:buSzPts val="1440"/>
              <a:buChar char="◼"/>
              <a:defRPr/>
            </a:lvl2pPr>
            <a:lvl3pPr marL="1371600" lvl="2" indent="-337185" algn="l">
              <a:spcBef>
                <a:spcPts val="360"/>
              </a:spcBef>
              <a:spcAft>
                <a:spcPts val="0"/>
              </a:spcAft>
              <a:buSzPts val="1710"/>
              <a:buChar char="🢭"/>
              <a:defRPr/>
            </a:lvl3pPr>
            <a:lvl4pPr marL="1828800" lvl="3" indent="-342900" algn="l">
              <a:spcBef>
                <a:spcPts val="360"/>
              </a:spcBef>
              <a:spcAft>
                <a:spcPts val="0"/>
              </a:spcAft>
              <a:buSzPts val="1800"/>
              <a:buChar char="🢝"/>
              <a:defRPr/>
            </a:lvl4pPr>
            <a:lvl5pPr marL="2286000" lvl="4" indent="-342900" algn="l">
              <a:spcBef>
                <a:spcPts val="360"/>
              </a:spcBef>
              <a:spcAft>
                <a:spcPts val="0"/>
              </a:spcAft>
              <a:buSzPts val="1800"/>
              <a:buChar char="■"/>
              <a:defRPr/>
            </a:lvl5pPr>
            <a:lvl6pPr marL="2743200" lvl="5" indent="-342900" algn="l">
              <a:spcBef>
                <a:spcPts val="360"/>
              </a:spcBef>
              <a:spcAft>
                <a:spcPts val="0"/>
              </a:spcAft>
              <a:buSzPts val="1800"/>
              <a:buChar char="🢝"/>
              <a:defRPr/>
            </a:lvl6pPr>
            <a:lvl7pPr marL="3200400" lvl="6" indent="-342900" algn="l">
              <a:spcBef>
                <a:spcPts val="360"/>
              </a:spcBef>
              <a:spcAft>
                <a:spcPts val="0"/>
              </a:spcAft>
              <a:buSzPts val="180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75" name="Google Shape;75;p30"/>
          <p:cNvSpPr txBox="1">
            <a:spLocks noGrp="1"/>
          </p:cNvSpPr>
          <p:nvPr>
            <p:ph type="dt" idx="10"/>
          </p:nvPr>
        </p:nvSpPr>
        <p:spPr>
          <a:xfrm>
            <a:off x="457200" y="4812507"/>
            <a:ext cx="2133600" cy="273844"/>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30"/>
          <p:cNvSpPr txBox="1">
            <a:spLocks noGrp="1"/>
          </p:cNvSpPr>
          <p:nvPr>
            <p:ph type="ftr" idx="11"/>
          </p:nvPr>
        </p:nvSpPr>
        <p:spPr>
          <a:xfrm>
            <a:off x="3124200" y="4812507"/>
            <a:ext cx="2895600" cy="273844"/>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30"/>
          <p:cNvSpPr txBox="1">
            <a:spLocks noGrp="1"/>
          </p:cNvSpPr>
          <p:nvPr>
            <p:ph type="sldNum" idx="12"/>
          </p:nvPr>
        </p:nvSpPr>
        <p:spPr>
          <a:xfrm>
            <a:off x="7924800" y="4812507"/>
            <a:ext cx="762000" cy="273844"/>
          </a:xfrm>
          <a:prstGeom prst="rect">
            <a:avLst/>
          </a:prstGeom>
          <a:noFill/>
          <a:ln>
            <a:noFill/>
          </a:ln>
        </p:spPr>
        <p:txBody>
          <a:bodyPr spcFirstLastPara="1" wrap="square" lIns="0" tIns="45700" rIns="0" bIns="45700" anchor="b"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31"/>
          <p:cNvSpPr txBox="1">
            <a:spLocks noGrp="1"/>
          </p:cNvSpPr>
          <p:nvPr>
            <p:ph type="title"/>
          </p:nvPr>
        </p:nvSpPr>
        <p:spPr>
          <a:xfrm rot="5400000">
            <a:off x="5463778" y="1371601"/>
            <a:ext cx="4388644"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rgbClr val="EAD594"/>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31"/>
          <p:cNvSpPr txBox="1">
            <a:spLocks noGrp="1"/>
          </p:cNvSpPr>
          <p:nvPr>
            <p:ph type="body" idx="1"/>
          </p:nvPr>
        </p:nvSpPr>
        <p:spPr>
          <a:xfrm rot="5400000">
            <a:off x="1272778" y="-609599"/>
            <a:ext cx="4388644" cy="6019800"/>
          </a:xfrm>
          <a:prstGeom prst="rect">
            <a:avLst/>
          </a:prstGeom>
          <a:noFill/>
          <a:ln>
            <a:noFill/>
          </a:ln>
        </p:spPr>
        <p:txBody>
          <a:bodyPr spcFirstLastPara="1" wrap="square" lIns="91425" tIns="45700" rIns="91425" bIns="45700" anchor="t" anchorCtr="0">
            <a:normAutofit/>
          </a:bodyPr>
          <a:lstStyle>
            <a:lvl1pPr marL="457200" lvl="0" indent="-302895" algn="l">
              <a:spcBef>
                <a:spcPts val="360"/>
              </a:spcBef>
              <a:spcAft>
                <a:spcPts val="0"/>
              </a:spcAft>
              <a:buSzPts val="1170"/>
              <a:buChar char="▣"/>
              <a:defRPr/>
            </a:lvl1pPr>
            <a:lvl2pPr marL="914400" lvl="1" indent="-320040" algn="l">
              <a:spcBef>
                <a:spcPts val="360"/>
              </a:spcBef>
              <a:spcAft>
                <a:spcPts val="0"/>
              </a:spcAft>
              <a:buSzPts val="1440"/>
              <a:buChar char="◼"/>
              <a:defRPr/>
            </a:lvl2pPr>
            <a:lvl3pPr marL="1371600" lvl="2" indent="-337185" algn="l">
              <a:spcBef>
                <a:spcPts val="360"/>
              </a:spcBef>
              <a:spcAft>
                <a:spcPts val="0"/>
              </a:spcAft>
              <a:buSzPts val="1710"/>
              <a:buChar char="🢭"/>
              <a:defRPr/>
            </a:lvl3pPr>
            <a:lvl4pPr marL="1828800" lvl="3" indent="-342900" algn="l">
              <a:spcBef>
                <a:spcPts val="360"/>
              </a:spcBef>
              <a:spcAft>
                <a:spcPts val="0"/>
              </a:spcAft>
              <a:buSzPts val="1800"/>
              <a:buChar char="🢝"/>
              <a:defRPr/>
            </a:lvl4pPr>
            <a:lvl5pPr marL="2286000" lvl="4" indent="-342900" algn="l">
              <a:spcBef>
                <a:spcPts val="360"/>
              </a:spcBef>
              <a:spcAft>
                <a:spcPts val="0"/>
              </a:spcAft>
              <a:buSzPts val="1800"/>
              <a:buChar char="■"/>
              <a:defRPr/>
            </a:lvl5pPr>
            <a:lvl6pPr marL="2743200" lvl="5" indent="-342900" algn="l">
              <a:spcBef>
                <a:spcPts val="360"/>
              </a:spcBef>
              <a:spcAft>
                <a:spcPts val="0"/>
              </a:spcAft>
              <a:buSzPts val="1800"/>
              <a:buChar char="🢝"/>
              <a:defRPr/>
            </a:lvl6pPr>
            <a:lvl7pPr marL="3200400" lvl="6" indent="-342900" algn="l">
              <a:spcBef>
                <a:spcPts val="360"/>
              </a:spcBef>
              <a:spcAft>
                <a:spcPts val="0"/>
              </a:spcAft>
              <a:buSzPts val="180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81" name="Google Shape;81;p31"/>
          <p:cNvSpPr txBox="1">
            <a:spLocks noGrp="1"/>
          </p:cNvSpPr>
          <p:nvPr>
            <p:ph type="dt" idx="10"/>
          </p:nvPr>
        </p:nvSpPr>
        <p:spPr>
          <a:xfrm>
            <a:off x="457200" y="4812507"/>
            <a:ext cx="2133600" cy="273844"/>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31"/>
          <p:cNvSpPr txBox="1">
            <a:spLocks noGrp="1"/>
          </p:cNvSpPr>
          <p:nvPr>
            <p:ph type="ftr" idx="11"/>
          </p:nvPr>
        </p:nvSpPr>
        <p:spPr>
          <a:xfrm>
            <a:off x="3124200" y="4812507"/>
            <a:ext cx="2895600" cy="273844"/>
          </a:xfrm>
          <a:prstGeom prst="rect">
            <a:avLst/>
          </a:prstGeom>
          <a:noFill/>
          <a:ln>
            <a:noFill/>
          </a:ln>
        </p:spPr>
        <p:txBody>
          <a:bodyPr spcFirstLastPara="1" wrap="square" lIns="91425" tIns="45700" rIns="91425" bIns="45700" anchor="b"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31"/>
          <p:cNvSpPr txBox="1">
            <a:spLocks noGrp="1"/>
          </p:cNvSpPr>
          <p:nvPr>
            <p:ph type="sldNum" idx="12"/>
          </p:nvPr>
        </p:nvSpPr>
        <p:spPr>
          <a:xfrm>
            <a:off x="7924800" y="4812507"/>
            <a:ext cx="762000" cy="273844"/>
          </a:xfrm>
          <a:prstGeom prst="rect">
            <a:avLst/>
          </a:prstGeom>
          <a:noFill/>
          <a:ln>
            <a:noFill/>
          </a:ln>
        </p:spPr>
        <p:txBody>
          <a:bodyPr spcFirstLastPara="1" wrap="square" lIns="0" tIns="45700" rIns="0" bIns="45700" anchor="b" anchorCtr="0">
            <a:noAutofit/>
          </a:bodyPr>
          <a:lstStyle>
            <a:lvl1pPr marL="0" lvl="0" indent="0" algn="r">
              <a:lnSpc>
                <a:spcPct val="100000"/>
              </a:lnSpc>
              <a:spcBef>
                <a:spcPts val="0"/>
              </a:spcBef>
              <a:spcAft>
                <a:spcPts val="0"/>
              </a:spcAft>
              <a:buSzPts val="1200"/>
              <a:buNone/>
              <a:defRPr/>
            </a:lvl1pPr>
            <a:lvl2pPr marL="0" lvl="1" indent="0" algn="r">
              <a:lnSpc>
                <a:spcPct val="100000"/>
              </a:lnSpc>
              <a:spcBef>
                <a:spcPts val="0"/>
              </a:spcBef>
              <a:spcAft>
                <a:spcPts val="0"/>
              </a:spcAft>
              <a:buSzPts val="1200"/>
              <a:buNone/>
              <a:defRPr/>
            </a:lvl2pPr>
            <a:lvl3pPr marL="0" lvl="2" indent="0" algn="r">
              <a:lnSpc>
                <a:spcPct val="100000"/>
              </a:lnSpc>
              <a:spcBef>
                <a:spcPts val="0"/>
              </a:spcBef>
              <a:spcAft>
                <a:spcPts val="0"/>
              </a:spcAft>
              <a:buSzPts val="1200"/>
              <a:buNone/>
              <a:defRPr/>
            </a:lvl3pPr>
            <a:lvl4pPr marL="0" lvl="3" indent="0" algn="r">
              <a:lnSpc>
                <a:spcPct val="100000"/>
              </a:lnSpc>
              <a:spcBef>
                <a:spcPts val="0"/>
              </a:spcBef>
              <a:spcAft>
                <a:spcPts val="0"/>
              </a:spcAft>
              <a:buSzPts val="1200"/>
              <a:buNone/>
              <a:defRPr/>
            </a:lvl4pPr>
            <a:lvl5pPr marL="0" lvl="4" indent="0" algn="r">
              <a:lnSpc>
                <a:spcPct val="100000"/>
              </a:lnSpc>
              <a:spcBef>
                <a:spcPts val="0"/>
              </a:spcBef>
              <a:spcAft>
                <a:spcPts val="0"/>
              </a:spcAft>
              <a:buSzPts val="1200"/>
              <a:buNone/>
              <a:defRPr/>
            </a:lvl5pPr>
            <a:lvl6pPr marL="0" lvl="5" indent="0" algn="r">
              <a:lnSpc>
                <a:spcPct val="100000"/>
              </a:lnSpc>
              <a:spcBef>
                <a:spcPts val="0"/>
              </a:spcBef>
              <a:spcAft>
                <a:spcPts val="0"/>
              </a:spcAft>
              <a:buSzPts val="1200"/>
              <a:buNone/>
              <a:defRPr/>
            </a:lvl6pPr>
            <a:lvl7pPr marL="0" lvl="6" indent="0" algn="r">
              <a:lnSpc>
                <a:spcPct val="100000"/>
              </a:lnSpc>
              <a:spcBef>
                <a:spcPts val="0"/>
              </a:spcBef>
              <a:spcAft>
                <a:spcPts val="0"/>
              </a:spcAft>
              <a:buSzPts val="1200"/>
              <a:buNone/>
              <a:defRPr/>
            </a:lvl7pPr>
            <a:lvl8pPr marL="0" lvl="7" indent="0" algn="r">
              <a:lnSpc>
                <a:spcPct val="100000"/>
              </a:lnSpc>
              <a:spcBef>
                <a:spcPts val="0"/>
              </a:spcBef>
              <a:spcAft>
                <a:spcPts val="0"/>
              </a:spcAft>
              <a:buSzPts val="1200"/>
              <a:buNone/>
              <a:defRPr/>
            </a:lvl8pPr>
            <a:lvl9pPr marL="0" lvl="8" indent="0" algn="r">
              <a:lnSpc>
                <a:spcPct val="100000"/>
              </a:lnSpc>
              <a:spcBef>
                <a:spcPts val="0"/>
              </a:spcBef>
              <a:spcAft>
                <a:spcPts val="0"/>
              </a:spcAft>
              <a:buSzPts val="1200"/>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3C47D"/>
        </a:solidFill>
        <a:effectLst/>
      </p:bgPr>
    </p:bg>
    <p:spTree>
      <p:nvGrpSpPr>
        <p:cNvPr id="1" name="Shape 5"/>
        <p:cNvGrpSpPr/>
        <p:nvPr/>
      </p:nvGrpSpPr>
      <p:grpSpPr>
        <a:xfrm>
          <a:off x="0" y="0"/>
          <a:ext cx="0" cy="0"/>
          <a:chOff x="0" y="0"/>
          <a:chExt cx="0" cy="0"/>
        </a:xfrm>
      </p:grpSpPr>
      <p:sp>
        <p:nvSpPr>
          <p:cNvPr id="6" name="Google Shape;6;p19"/>
          <p:cNvSpPr txBox="1">
            <a:spLocks noGrp="1"/>
          </p:cNvSpPr>
          <p:nvPr>
            <p:ph type="title"/>
          </p:nvPr>
        </p:nvSpPr>
        <p:spPr>
          <a:xfrm>
            <a:off x="457200" y="205979"/>
            <a:ext cx="8229600" cy="85725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rgbClr val="EAD594"/>
              </a:buClr>
              <a:buSzPts val="4100"/>
              <a:buFont typeface="Lucida Sans"/>
              <a:buNone/>
              <a:defRPr sz="4100" b="1" i="0" u="none" strike="noStrike" cap="none">
                <a:solidFill>
                  <a:srgbClr val="EAD594"/>
                </a:solidFill>
                <a:latin typeface="Lucida Sans"/>
                <a:ea typeface="Lucida Sans"/>
                <a:cs typeface="Lucida Sans"/>
                <a:sym typeface="Lucida Sa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9"/>
          <p:cNvSpPr txBox="1">
            <a:spLocks noGrp="1"/>
          </p:cNvSpPr>
          <p:nvPr>
            <p:ph type="body" idx="1"/>
          </p:nvPr>
        </p:nvSpPr>
        <p:spPr>
          <a:xfrm>
            <a:off x="457200" y="1200150"/>
            <a:ext cx="8229600" cy="3531870"/>
          </a:xfrm>
          <a:prstGeom prst="rect">
            <a:avLst/>
          </a:prstGeom>
          <a:noFill/>
          <a:ln>
            <a:noFill/>
          </a:ln>
        </p:spPr>
        <p:txBody>
          <a:bodyPr spcFirstLastPara="1" wrap="square" lIns="91425" tIns="45700" rIns="91425" bIns="45700" anchor="t" anchorCtr="0">
            <a:normAutofit/>
          </a:bodyPr>
          <a:lstStyle>
            <a:lvl1pPr marL="457200" marR="0" lvl="0" indent="-344170" algn="l" rtl="0">
              <a:spcBef>
                <a:spcPts val="560"/>
              </a:spcBef>
              <a:spcAft>
                <a:spcPts val="0"/>
              </a:spcAft>
              <a:buClr>
                <a:srgbClr val="F9F9F9"/>
              </a:buClr>
              <a:buSzPts val="1820"/>
              <a:buFont typeface="Noto Sans Symbols"/>
              <a:buChar char="▣"/>
              <a:defRPr sz="2800" b="0" i="0" u="none" strike="noStrike" cap="none">
                <a:solidFill>
                  <a:schemeClr val="lt1"/>
                </a:solidFill>
                <a:latin typeface="Book Antiqua"/>
                <a:ea typeface="Book Antiqua"/>
                <a:cs typeface="Book Antiqua"/>
                <a:sym typeface="Book Antiqua"/>
              </a:defRPr>
            </a:lvl1pPr>
            <a:lvl2pPr marL="914400" marR="0" lvl="1" indent="-350519" algn="l" rtl="0">
              <a:spcBef>
                <a:spcPts val="480"/>
              </a:spcBef>
              <a:spcAft>
                <a:spcPts val="0"/>
              </a:spcAft>
              <a:buClr>
                <a:schemeClr val="lt1"/>
              </a:buClr>
              <a:buSzPts val="1920"/>
              <a:buFont typeface="Noto Sans Symbols"/>
              <a:buChar char="◼"/>
              <a:defRPr sz="2400" b="0" i="0" u="none" strike="noStrike" cap="none">
                <a:solidFill>
                  <a:schemeClr val="lt1"/>
                </a:solidFill>
                <a:latin typeface="Book Antiqua"/>
                <a:ea typeface="Book Antiqua"/>
                <a:cs typeface="Book Antiqua"/>
                <a:sym typeface="Book Antiqua"/>
              </a:defRPr>
            </a:lvl2pPr>
            <a:lvl3pPr marL="1371600" marR="0" lvl="2" indent="-361314" algn="l" rtl="0">
              <a:spcBef>
                <a:spcPts val="440"/>
              </a:spcBef>
              <a:spcAft>
                <a:spcPts val="0"/>
              </a:spcAft>
              <a:buClr>
                <a:schemeClr val="lt1"/>
              </a:buClr>
              <a:buSzPts val="2090"/>
              <a:buFont typeface="Noto Sans Symbols"/>
              <a:buChar char="🢭"/>
              <a:defRPr sz="2200" b="0" i="0" u="none" strike="noStrike" cap="none">
                <a:solidFill>
                  <a:schemeClr val="lt1"/>
                </a:solidFill>
                <a:latin typeface="Book Antiqua"/>
                <a:ea typeface="Book Antiqua"/>
                <a:cs typeface="Book Antiqua"/>
                <a:sym typeface="Book Antiqua"/>
              </a:defRPr>
            </a:lvl3pPr>
            <a:lvl4pPr marL="1828800" marR="0" lvl="3" indent="-355600" algn="l" rtl="0">
              <a:spcBef>
                <a:spcPts val="400"/>
              </a:spcBef>
              <a:spcAft>
                <a:spcPts val="0"/>
              </a:spcAft>
              <a:buClr>
                <a:schemeClr val="lt1"/>
              </a:buClr>
              <a:buSzPts val="2000"/>
              <a:buFont typeface="Noto Sans Symbols"/>
              <a:buChar char="🢝"/>
              <a:defRPr sz="2000" b="0" i="0" u="none" strike="noStrike" cap="none">
                <a:solidFill>
                  <a:schemeClr val="lt1"/>
                </a:solidFill>
                <a:latin typeface="Book Antiqua"/>
                <a:ea typeface="Book Antiqua"/>
                <a:cs typeface="Book Antiqua"/>
                <a:sym typeface="Book Antiqua"/>
              </a:defRPr>
            </a:lvl4pPr>
            <a:lvl5pPr marL="2286000" marR="0" lvl="4" indent="-355600" algn="l" rtl="0">
              <a:spcBef>
                <a:spcPts val="400"/>
              </a:spcBef>
              <a:spcAft>
                <a:spcPts val="0"/>
              </a:spcAft>
              <a:buClr>
                <a:schemeClr val="lt1"/>
              </a:buClr>
              <a:buSzPts val="2000"/>
              <a:buFont typeface="Noto Sans Symbols"/>
              <a:buChar char="■"/>
              <a:defRPr sz="2000" b="0" i="0" u="none" strike="noStrike" cap="none">
                <a:solidFill>
                  <a:schemeClr val="lt1"/>
                </a:solidFill>
                <a:latin typeface="Book Antiqua"/>
                <a:ea typeface="Book Antiqua"/>
                <a:cs typeface="Book Antiqua"/>
                <a:sym typeface="Book Antiqua"/>
              </a:defRPr>
            </a:lvl5pPr>
            <a:lvl6pPr marL="2743200" marR="0" lvl="5" indent="-342900" algn="l" rtl="0">
              <a:spcBef>
                <a:spcPts val="360"/>
              </a:spcBef>
              <a:spcAft>
                <a:spcPts val="0"/>
              </a:spcAft>
              <a:buClr>
                <a:schemeClr val="lt1"/>
              </a:buClr>
              <a:buSzPts val="1800"/>
              <a:buFont typeface="Noto Sans Symbols"/>
              <a:buChar char="🢝"/>
              <a:defRPr sz="1800" b="0" i="0" u="none" strike="noStrike" cap="none">
                <a:solidFill>
                  <a:schemeClr val="lt1"/>
                </a:solidFill>
                <a:latin typeface="Book Antiqua"/>
                <a:ea typeface="Book Antiqua"/>
                <a:cs typeface="Book Antiqua"/>
                <a:sym typeface="Book Antiqua"/>
              </a:defRPr>
            </a:lvl6pPr>
            <a:lvl7pPr marL="3200400" marR="0" lvl="6" indent="-330200" algn="l" rtl="0">
              <a:spcBef>
                <a:spcPts val="320"/>
              </a:spcBef>
              <a:spcAft>
                <a:spcPts val="0"/>
              </a:spcAft>
              <a:buClr>
                <a:schemeClr val="lt1"/>
              </a:buClr>
              <a:buSzPts val="1600"/>
              <a:buFont typeface="Noto Sans Symbols"/>
              <a:buChar char="●"/>
              <a:defRPr sz="1600" b="0" i="0" u="none" strike="noStrike" cap="none">
                <a:solidFill>
                  <a:schemeClr val="lt1"/>
                </a:solidFill>
                <a:latin typeface="Book Antiqua"/>
                <a:ea typeface="Book Antiqua"/>
                <a:cs typeface="Book Antiqua"/>
                <a:sym typeface="Book Antiqua"/>
              </a:defRPr>
            </a:lvl7pPr>
            <a:lvl8pPr marL="3657600" marR="0" lvl="7" indent="-317500" algn="l" rtl="0">
              <a:spcBef>
                <a:spcPts val="280"/>
              </a:spcBef>
              <a:spcAft>
                <a:spcPts val="0"/>
              </a:spcAft>
              <a:buClr>
                <a:schemeClr val="lt1"/>
              </a:buClr>
              <a:buSzPts val="1400"/>
              <a:buFont typeface="Noto Sans Symbols"/>
              <a:buChar char="●"/>
              <a:defRPr sz="1400" b="0" i="0" u="none" strike="noStrike" cap="none">
                <a:solidFill>
                  <a:schemeClr val="lt1"/>
                </a:solidFill>
                <a:latin typeface="Book Antiqua"/>
                <a:ea typeface="Book Antiqua"/>
                <a:cs typeface="Book Antiqua"/>
                <a:sym typeface="Book Antiqua"/>
              </a:defRPr>
            </a:lvl8pPr>
            <a:lvl9pPr marL="4114800" marR="0" lvl="8" indent="-317500" algn="l" rtl="0">
              <a:spcBef>
                <a:spcPts val="280"/>
              </a:spcBef>
              <a:spcAft>
                <a:spcPts val="0"/>
              </a:spcAft>
              <a:buClr>
                <a:schemeClr val="lt1"/>
              </a:buClr>
              <a:buSzPts val="1400"/>
              <a:buFont typeface="Noto Sans Symbols"/>
              <a:buChar char="●"/>
              <a:defRPr sz="1400" b="0" i="0" u="none" strike="noStrike" cap="none">
                <a:solidFill>
                  <a:schemeClr val="lt1"/>
                </a:solidFill>
                <a:latin typeface="Book Antiqua"/>
                <a:ea typeface="Book Antiqua"/>
                <a:cs typeface="Book Antiqua"/>
                <a:sym typeface="Book Antiqua"/>
              </a:defRPr>
            </a:lvl9pPr>
          </a:lstStyle>
          <a:p>
            <a:endParaRPr/>
          </a:p>
        </p:txBody>
      </p:sp>
      <p:sp>
        <p:nvSpPr>
          <p:cNvPr id="8" name="Google Shape;8;p19"/>
          <p:cNvSpPr txBox="1">
            <a:spLocks noGrp="1"/>
          </p:cNvSpPr>
          <p:nvPr>
            <p:ph type="dt" idx="10"/>
          </p:nvPr>
        </p:nvSpPr>
        <p:spPr>
          <a:xfrm>
            <a:off x="457200" y="4812507"/>
            <a:ext cx="2133600" cy="273844"/>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SzPts val="1400"/>
              <a:buNone/>
              <a:defRPr sz="1200" b="0" i="0" u="none" strike="noStrike" cap="none">
                <a:solidFill>
                  <a:srgbClr val="BABABA"/>
                </a:solidFill>
                <a:latin typeface="Arial"/>
                <a:ea typeface="Arial"/>
                <a:cs typeface="Arial"/>
                <a:sym typeface="Arial"/>
              </a:defRPr>
            </a:lvl1pPr>
            <a:lvl2pPr marR="0" lvl="1"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9pPr>
          </a:lstStyle>
          <a:p>
            <a:endParaRPr/>
          </a:p>
        </p:txBody>
      </p:sp>
      <p:sp>
        <p:nvSpPr>
          <p:cNvPr id="9" name="Google Shape;9;p19"/>
          <p:cNvSpPr txBox="1">
            <a:spLocks noGrp="1"/>
          </p:cNvSpPr>
          <p:nvPr>
            <p:ph type="ftr" idx="11"/>
          </p:nvPr>
        </p:nvSpPr>
        <p:spPr>
          <a:xfrm>
            <a:off x="3124200" y="4812507"/>
            <a:ext cx="2895600" cy="273844"/>
          </a:xfrm>
          <a:prstGeom prst="rect">
            <a:avLst/>
          </a:prstGeom>
          <a:noFill/>
          <a:ln>
            <a:noFill/>
          </a:ln>
        </p:spPr>
        <p:txBody>
          <a:bodyPr spcFirstLastPara="1" wrap="square" lIns="91425" tIns="45700" rIns="91425" bIns="45700" anchor="b" anchorCtr="0">
            <a:noAutofit/>
          </a:bodyPr>
          <a:lstStyle>
            <a:lvl1pPr marR="0" lvl="0" algn="ctr" rtl="0">
              <a:lnSpc>
                <a:spcPct val="100000"/>
              </a:lnSpc>
              <a:spcBef>
                <a:spcPts val="0"/>
              </a:spcBef>
              <a:spcAft>
                <a:spcPts val="0"/>
              </a:spcAft>
              <a:buSzPts val="1400"/>
              <a:buNone/>
              <a:defRPr sz="1200" b="0" i="0" u="none" strike="noStrike" cap="none">
                <a:solidFill>
                  <a:srgbClr val="BABABA"/>
                </a:solidFill>
                <a:latin typeface="Arial"/>
                <a:ea typeface="Arial"/>
                <a:cs typeface="Arial"/>
                <a:sym typeface="Arial"/>
              </a:defRPr>
            </a:lvl1pPr>
            <a:lvl2pPr marR="0" lvl="1"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9pPr>
          </a:lstStyle>
          <a:p>
            <a:endParaRPr/>
          </a:p>
        </p:txBody>
      </p:sp>
      <p:sp>
        <p:nvSpPr>
          <p:cNvPr id="10" name="Google Shape;10;p19"/>
          <p:cNvSpPr txBox="1">
            <a:spLocks noGrp="1"/>
          </p:cNvSpPr>
          <p:nvPr>
            <p:ph type="sldNum" idx="12"/>
          </p:nvPr>
        </p:nvSpPr>
        <p:spPr>
          <a:xfrm>
            <a:off x="7924800" y="4812507"/>
            <a:ext cx="762000" cy="273844"/>
          </a:xfrm>
          <a:prstGeom prst="rect">
            <a:avLst/>
          </a:prstGeom>
          <a:noFill/>
          <a:ln>
            <a:noFill/>
          </a:ln>
        </p:spPr>
        <p:txBody>
          <a:bodyPr spcFirstLastPara="1" wrap="square" lIns="0" tIns="45700" rIns="0" bIns="45700" anchor="b"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BABABA"/>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BABABA"/>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BABABA"/>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BABABA"/>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BABABA"/>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BABABA"/>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BABABA"/>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BABABA"/>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BABABA"/>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papers.ssrn.com/sol3/papers.cfm?abstract_id=3846744" TargetMode="External"/><Relationship Id="rId13" Type="http://schemas.openxmlformats.org/officeDocument/2006/relationships/hyperlink" Target="https://www.sciencedirect.com/science/article/pii/S2667096821000409" TargetMode="External"/><Relationship Id="rId3" Type="http://schemas.openxmlformats.org/officeDocument/2006/relationships/hyperlink" Target="https://www.researchgate.net/profile/Saeed-Aldulaimi/publication/340460650_Trends_And_Opportunities_Of_Artificial_Intelligence_In_Human_Resource_Management_Aspirations_For_Public_Sector_In_Bahrain/links/5e8f07cc299bf1307989f7b0/Trends-And-Opportunities-Of-Artificial-Intelligence-In-Human-Resource-Management-Aspirations-For-Public-Sector-In-Bahrain.pdf" TargetMode="External"/><Relationship Id="rId7" Type="http://schemas.openxmlformats.org/officeDocument/2006/relationships/hyperlink" Target="https://doi.org/10.15640/jhrmls.v7n2a1" TargetMode="External"/><Relationship Id="rId12" Type="http://schemas.openxmlformats.org/officeDocument/2006/relationships/hyperlink" Target="https://www.journalzone.org/index.php/bjgesd/article/view/158/141"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mdpi.com/2071-1050/11/20/5782" TargetMode="External"/><Relationship Id="rId11" Type="http://schemas.openxmlformats.org/officeDocument/2006/relationships/hyperlink" Target="https://doi.org/10.1002/csr.1694" TargetMode="External"/><Relationship Id="rId5" Type="http://schemas.openxmlformats.org/officeDocument/2006/relationships/hyperlink" Target="https://kalaharijournals.com/resources/IJME_Vol7.1_578.pdf" TargetMode="External"/><Relationship Id="rId10" Type="http://schemas.openxmlformats.org/officeDocument/2006/relationships/hyperlink" Target="https://www.tandfonline.com/doi/abs/10.1080/09585192.2017.1336362" TargetMode="External"/><Relationship Id="rId4" Type="http://schemas.openxmlformats.org/officeDocument/2006/relationships/hyperlink" Target="https://www.tandfonline.com/doi/abs/10.1080/09585192.2016.1209228" TargetMode="External"/><Relationship Id="rId9" Type="http://schemas.openxmlformats.org/officeDocument/2006/relationships/hyperlink" Target="https://www.sciencedirect.com/science/article/pii/S0007681318301459"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
          <p:cNvSpPr txBox="1">
            <a:spLocks noGrp="1"/>
          </p:cNvSpPr>
          <p:nvPr>
            <p:ph type="ctrTitle"/>
          </p:nvPr>
        </p:nvSpPr>
        <p:spPr>
          <a:xfrm>
            <a:off x="191277" y="205024"/>
            <a:ext cx="8222100" cy="838800"/>
          </a:xfrm>
          <a:prstGeom prst="rect">
            <a:avLst/>
          </a:prstGeom>
          <a:noFill/>
          <a:ln>
            <a:noFill/>
          </a:ln>
        </p:spPr>
        <p:txBody>
          <a:bodyPr spcFirstLastPara="1" wrap="square" lIns="91425" tIns="91425" rIns="91425" bIns="91425" anchor="b" anchorCtr="0">
            <a:noAutofit/>
          </a:bodyPr>
          <a:lstStyle/>
          <a:p>
            <a:pPr marL="0" lvl="0" indent="0" algn="l" rtl="0">
              <a:lnSpc>
                <a:spcPct val="115000"/>
              </a:lnSpc>
              <a:spcBef>
                <a:spcPts val="1800"/>
              </a:spcBef>
              <a:spcAft>
                <a:spcPts val="1000"/>
              </a:spcAft>
              <a:buClr>
                <a:srgbClr val="000000"/>
              </a:buClr>
              <a:buSzPts val="2400"/>
              <a:buFont typeface="Times New Roman"/>
              <a:buNone/>
            </a:pPr>
            <a:r>
              <a:rPr lang="en-GB" sz="1600" b="1" dirty="0" smtClean="0">
                <a:solidFill>
                  <a:srgbClr val="000000"/>
                </a:solidFill>
                <a:latin typeface="Times New Roman"/>
                <a:ea typeface="Times New Roman"/>
                <a:cs typeface="Times New Roman"/>
                <a:sym typeface="Times New Roman"/>
              </a:rPr>
              <a:t/>
            </a:r>
            <a:br>
              <a:rPr lang="en-GB" sz="1600" b="1" dirty="0" smtClean="0">
                <a:solidFill>
                  <a:srgbClr val="000000"/>
                </a:solidFill>
                <a:latin typeface="Times New Roman"/>
                <a:ea typeface="Times New Roman"/>
                <a:cs typeface="Times New Roman"/>
                <a:sym typeface="Times New Roman"/>
              </a:rPr>
            </a:br>
            <a:r>
              <a:rPr lang="en-GB" sz="1600" dirty="0">
                <a:solidFill>
                  <a:srgbClr val="000000"/>
                </a:solidFill>
                <a:latin typeface="Times New Roman"/>
                <a:ea typeface="Times New Roman"/>
                <a:cs typeface="Times New Roman"/>
                <a:sym typeface="Times New Roman"/>
              </a:rPr>
              <a:t/>
            </a:r>
            <a:br>
              <a:rPr lang="en-GB" sz="1600" dirty="0">
                <a:solidFill>
                  <a:srgbClr val="000000"/>
                </a:solidFill>
                <a:latin typeface="Times New Roman"/>
                <a:ea typeface="Times New Roman"/>
                <a:cs typeface="Times New Roman"/>
                <a:sym typeface="Times New Roman"/>
              </a:rPr>
            </a:br>
            <a:r>
              <a:rPr lang="en-GB" sz="1600" dirty="0" smtClean="0">
                <a:solidFill>
                  <a:srgbClr val="000000"/>
                </a:solidFill>
                <a:latin typeface="Times New Roman"/>
                <a:ea typeface="Times New Roman"/>
                <a:cs typeface="Times New Roman"/>
                <a:sym typeface="Times New Roman"/>
              </a:rPr>
              <a:t/>
            </a:r>
            <a:br>
              <a:rPr lang="en-GB" sz="1600" dirty="0" smtClean="0">
                <a:solidFill>
                  <a:srgbClr val="000000"/>
                </a:solidFill>
                <a:latin typeface="Times New Roman"/>
                <a:ea typeface="Times New Roman"/>
                <a:cs typeface="Times New Roman"/>
                <a:sym typeface="Times New Roman"/>
              </a:rPr>
            </a:br>
            <a:r>
              <a:rPr lang="en-GB" sz="1600" dirty="0">
                <a:solidFill>
                  <a:srgbClr val="000000"/>
                </a:solidFill>
                <a:latin typeface="Times New Roman"/>
                <a:ea typeface="Times New Roman"/>
                <a:cs typeface="Times New Roman"/>
                <a:sym typeface="Times New Roman"/>
              </a:rPr>
              <a:t/>
            </a:r>
            <a:br>
              <a:rPr lang="en-GB" sz="1600" dirty="0">
                <a:solidFill>
                  <a:srgbClr val="000000"/>
                </a:solidFill>
                <a:latin typeface="Times New Roman"/>
                <a:ea typeface="Times New Roman"/>
                <a:cs typeface="Times New Roman"/>
                <a:sym typeface="Times New Roman"/>
              </a:rPr>
            </a:br>
            <a:r>
              <a:rPr lang="en-GB" sz="1600" b="1" dirty="0" smtClean="0">
                <a:solidFill>
                  <a:srgbClr val="000000"/>
                </a:solidFill>
                <a:latin typeface="Times New Roman"/>
                <a:ea typeface="Times New Roman"/>
                <a:cs typeface="Times New Roman"/>
                <a:sym typeface="Times New Roman"/>
              </a:rPr>
              <a:t>Module Title: </a:t>
            </a:r>
            <a:r>
              <a:rPr lang="en-GB" sz="1600" b="0" dirty="0" smtClean="0">
                <a:solidFill>
                  <a:srgbClr val="000000"/>
                </a:solidFill>
                <a:latin typeface="Times New Roman"/>
                <a:ea typeface="Times New Roman"/>
                <a:cs typeface="Times New Roman"/>
                <a:sym typeface="Times New Roman"/>
              </a:rPr>
              <a:t>Human Resource Management</a:t>
            </a:r>
            <a:r>
              <a:rPr lang="en-GB" sz="1600" b="1" dirty="0" smtClean="0">
                <a:solidFill>
                  <a:srgbClr val="000000"/>
                </a:solidFill>
                <a:latin typeface="Times New Roman"/>
                <a:ea typeface="Times New Roman"/>
                <a:cs typeface="Times New Roman"/>
                <a:sym typeface="Times New Roman"/>
              </a:rPr>
              <a:t/>
            </a:r>
            <a:br>
              <a:rPr lang="en-GB" sz="1600" b="1" dirty="0" smtClean="0">
                <a:solidFill>
                  <a:srgbClr val="000000"/>
                </a:solidFill>
                <a:latin typeface="Times New Roman"/>
                <a:ea typeface="Times New Roman"/>
                <a:cs typeface="Times New Roman"/>
                <a:sym typeface="Times New Roman"/>
              </a:rPr>
            </a:br>
            <a:r>
              <a:rPr lang="en-GB" sz="1600" dirty="0" smtClean="0">
                <a:solidFill>
                  <a:srgbClr val="000000"/>
                </a:solidFill>
                <a:latin typeface="Times New Roman"/>
                <a:ea typeface="Times New Roman"/>
                <a:cs typeface="Times New Roman"/>
                <a:sym typeface="Times New Roman"/>
              </a:rPr>
              <a:t>Module Code: </a:t>
            </a:r>
            <a:r>
              <a:rPr lang="en-GB" sz="1600" b="0" dirty="0" smtClean="0">
                <a:solidFill>
                  <a:srgbClr val="000000"/>
                </a:solidFill>
                <a:latin typeface="Times New Roman"/>
                <a:ea typeface="Times New Roman"/>
                <a:cs typeface="Times New Roman"/>
                <a:sym typeface="Times New Roman"/>
              </a:rPr>
              <a:t>LCMB7000</a:t>
            </a:r>
            <a:r>
              <a:rPr lang="en-GB" sz="1600" dirty="0" smtClean="0">
                <a:solidFill>
                  <a:srgbClr val="000000"/>
                </a:solidFill>
                <a:latin typeface="Times New Roman"/>
                <a:ea typeface="Times New Roman"/>
                <a:cs typeface="Times New Roman"/>
                <a:sym typeface="Times New Roman"/>
              </a:rPr>
              <a:t/>
            </a:r>
            <a:br>
              <a:rPr lang="en-GB" sz="1600" dirty="0" smtClean="0">
                <a:solidFill>
                  <a:srgbClr val="000000"/>
                </a:solidFill>
                <a:latin typeface="Times New Roman"/>
                <a:ea typeface="Times New Roman"/>
                <a:cs typeface="Times New Roman"/>
                <a:sym typeface="Times New Roman"/>
              </a:rPr>
            </a:br>
            <a:r>
              <a:rPr lang="en-GB" sz="1600" dirty="0" smtClean="0">
                <a:solidFill>
                  <a:srgbClr val="000000"/>
                </a:solidFill>
                <a:latin typeface="Times New Roman"/>
                <a:ea typeface="Times New Roman"/>
                <a:cs typeface="Times New Roman"/>
                <a:sym typeface="Times New Roman"/>
              </a:rPr>
              <a:t>Assessment Title: </a:t>
            </a:r>
            <a:r>
              <a:rPr lang="en-GB" sz="1600" b="0" dirty="0" smtClean="0">
                <a:solidFill>
                  <a:srgbClr val="000000"/>
                </a:solidFill>
                <a:latin typeface="Times New Roman"/>
                <a:ea typeface="Times New Roman"/>
                <a:cs typeface="Times New Roman"/>
                <a:sym typeface="Times New Roman"/>
              </a:rPr>
              <a:t>Component 2 (Power Point Presentation)</a:t>
            </a:r>
            <a:endParaRPr sz="1600" b="0" dirty="0">
              <a:latin typeface="Times New Roman"/>
              <a:ea typeface="Times New Roman"/>
              <a:cs typeface="Times New Roman"/>
              <a:sym typeface="Times New Roman"/>
            </a:endParaRPr>
          </a:p>
        </p:txBody>
      </p:sp>
      <p:pic>
        <p:nvPicPr>
          <p:cNvPr id="89" name="Google Shape;89;p1"/>
          <p:cNvPicPr preferRelativeResize="0"/>
          <p:nvPr/>
        </p:nvPicPr>
        <p:blipFill rotWithShape="1">
          <a:blip r:embed="rId3">
            <a:alphaModFix/>
          </a:blip>
          <a:srcRect/>
          <a:stretch/>
        </p:blipFill>
        <p:spPr>
          <a:xfrm>
            <a:off x="2266473" y="1118469"/>
            <a:ext cx="4853650" cy="2730178"/>
          </a:xfrm>
          <a:prstGeom prst="rect">
            <a:avLst/>
          </a:prstGeom>
          <a:noFill/>
          <a:ln>
            <a:noFill/>
          </a:ln>
        </p:spPr>
      </p:pic>
      <p:sp>
        <p:nvSpPr>
          <p:cNvPr id="4" name="TextBox 1"/>
          <p:cNvSpPr txBox="1"/>
          <p:nvPr/>
        </p:nvSpPr>
        <p:spPr>
          <a:xfrm>
            <a:off x="191277" y="3947242"/>
            <a:ext cx="4581331" cy="738664"/>
          </a:xfrm>
          <a:prstGeom prst="rect">
            <a:avLst/>
          </a:prstGeom>
          <a:noFill/>
        </p:spPr>
        <p:txBody>
          <a:bodyPr wrap="square" rtlCol="0">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b="1" dirty="0">
                <a:latin typeface="Times New Roman" pitchFamily="18" charset="0"/>
                <a:cs typeface="Times New Roman" pitchFamily="18" charset="0"/>
              </a:rPr>
              <a:t>Student N</a:t>
            </a:r>
            <a:r>
              <a:rPr lang="en-US" b="1" dirty="0" smtClean="0">
                <a:latin typeface="Times New Roman" pitchFamily="18" charset="0"/>
                <a:cs typeface="Times New Roman" pitchFamily="18" charset="0"/>
              </a:rPr>
              <a:t>ame:</a:t>
            </a:r>
            <a:r>
              <a:rPr lang="en-US" dirty="0" smtClean="0">
                <a:latin typeface="Times New Roman" pitchFamily="18" charset="0"/>
                <a:cs typeface="Times New Roman" pitchFamily="18" charset="0"/>
              </a:rPr>
              <a:t> </a:t>
            </a:r>
            <a:r>
              <a:rPr lang="en-US" dirty="0" err="1">
                <a:latin typeface="Times New Roman" pitchFamily="18" charset="0"/>
                <a:cs typeface="Times New Roman" pitchFamily="18" charset="0"/>
              </a:rPr>
              <a:t>Shivaniben</a:t>
            </a:r>
            <a:r>
              <a:rPr lang="en-US" dirty="0">
                <a:latin typeface="Times New Roman" pitchFamily="18" charset="0"/>
                <a:cs typeface="Times New Roman" pitchFamily="18" charset="0"/>
              </a:rPr>
              <a:t> </a:t>
            </a:r>
            <a:r>
              <a:rPr lang="en-US" dirty="0" smtClean="0">
                <a:latin typeface="Times New Roman" pitchFamily="18" charset="0"/>
                <a:cs typeface="Times New Roman" pitchFamily="18" charset="0"/>
              </a:rPr>
              <a:t>Jay Patel </a:t>
            </a:r>
          </a:p>
          <a:p>
            <a:r>
              <a:rPr lang="en-US" b="1" dirty="0" smtClean="0">
                <a:latin typeface="Times New Roman" pitchFamily="18" charset="0"/>
                <a:cs typeface="Times New Roman" pitchFamily="18" charset="0"/>
              </a:rPr>
              <a:t>Student ID:</a:t>
            </a:r>
            <a:r>
              <a:rPr lang="en-US" dirty="0" smtClean="0">
                <a:latin typeface="Times New Roman" pitchFamily="18" charset="0"/>
                <a:cs typeface="Times New Roman" pitchFamily="18" charset="0"/>
              </a:rPr>
              <a:t> 2242383</a:t>
            </a:r>
          </a:p>
          <a:p>
            <a:r>
              <a:rPr lang="en-US" b="1" dirty="0" smtClean="0">
                <a:latin typeface="Times New Roman" pitchFamily="18" charset="0"/>
                <a:cs typeface="Times New Roman" pitchFamily="18" charset="0"/>
              </a:rPr>
              <a:t>World Count:</a:t>
            </a:r>
            <a:r>
              <a:rPr lang="en-US" dirty="0" smtClean="0">
                <a:latin typeface="Times New Roman" pitchFamily="18" charset="0"/>
                <a:cs typeface="Times New Roman" pitchFamily="18" charset="0"/>
              </a:rPr>
              <a:t> </a:t>
            </a:r>
            <a:r>
              <a:rPr lang="en-US" dirty="0" smtClean="0">
                <a:latin typeface="Times New Roman" pitchFamily="18" charset="0"/>
                <a:cs typeface="Times New Roman" pitchFamily="18" charset="0"/>
              </a:rPr>
              <a:t>2486</a:t>
            </a:r>
            <a:endParaRPr lang="en-IN" dirty="0">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2"/>
          <p:cNvSpPr txBox="1">
            <a:spLocks noGrp="1"/>
          </p:cNvSpPr>
          <p:nvPr>
            <p:ph type="ctrTitle"/>
          </p:nvPr>
        </p:nvSpPr>
        <p:spPr>
          <a:xfrm>
            <a:off x="1798675" y="802123"/>
            <a:ext cx="3973800" cy="378300"/>
          </a:xfrm>
          <a:prstGeom prst="rect">
            <a:avLst/>
          </a:prstGeom>
          <a:noFill/>
          <a:ln>
            <a:noFill/>
          </a:ln>
        </p:spPr>
        <p:txBody>
          <a:bodyPr spcFirstLastPara="1" wrap="square" lIns="91425" tIns="91425" rIns="91425" bIns="91425" anchor="b" anchorCtr="0">
            <a:noAutofit/>
          </a:bodyPr>
          <a:lstStyle/>
          <a:p>
            <a:pPr marL="0" lvl="0" indent="0" algn="l" rtl="0">
              <a:lnSpc>
                <a:spcPct val="115000"/>
              </a:lnSpc>
              <a:spcBef>
                <a:spcPts val="1800"/>
              </a:spcBef>
              <a:spcAft>
                <a:spcPts val="1000"/>
              </a:spcAft>
              <a:buClr>
                <a:srgbClr val="000000"/>
              </a:buClr>
              <a:buSzPts val="2400"/>
              <a:buFont typeface="Times New Roman"/>
              <a:buNone/>
            </a:pPr>
            <a:r>
              <a:rPr lang="en-GB" sz="2200" b="1">
                <a:solidFill>
                  <a:srgbClr val="000000"/>
                </a:solidFill>
                <a:latin typeface="Times New Roman"/>
                <a:ea typeface="Times New Roman"/>
                <a:cs typeface="Times New Roman"/>
                <a:sym typeface="Times New Roman"/>
              </a:rPr>
              <a:t> INTRODUCTION </a:t>
            </a:r>
            <a:endParaRPr sz="2200">
              <a:latin typeface="Times New Roman"/>
              <a:ea typeface="Times New Roman"/>
              <a:cs typeface="Times New Roman"/>
              <a:sym typeface="Times New Roman"/>
            </a:endParaRPr>
          </a:p>
        </p:txBody>
      </p:sp>
      <p:sp>
        <p:nvSpPr>
          <p:cNvPr id="95" name="Google Shape;95;p2"/>
          <p:cNvSpPr txBox="1">
            <a:spLocks noGrp="1"/>
          </p:cNvSpPr>
          <p:nvPr>
            <p:ph type="subTitle" idx="1"/>
          </p:nvPr>
        </p:nvSpPr>
        <p:spPr>
          <a:xfrm>
            <a:off x="233475" y="1298550"/>
            <a:ext cx="5198100" cy="3344400"/>
          </a:xfrm>
          <a:prstGeom prst="rect">
            <a:avLst/>
          </a:prstGeom>
          <a:noFill/>
          <a:ln>
            <a:noFill/>
          </a:ln>
        </p:spPr>
        <p:txBody>
          <a:bodyPr spcFirstLastPara="1" wrap="square" lIns="91425" tIns="91425" rIns="91425" bIns="91425" anchor="t" anchorCtr="0">
            <a:noAutofit/>
          </a:bodyPr>
          <a:lstStyle/>
          <a:p>
            <a:pPr marL="457200" lvl="0" indent="-323850" algn="l" rtl="0">
              <a:lnSpc>
                <a:spcPct val="115000"/>
              </a:lnSpc>
              <a:spcBef>
                <a:spcPts val="0"/>
              </a:spcBef>
              <a:spcAft>
                <a:spcPts val="0"/>
              </a:spcAft>
              <a:buClr>
                <a:srgbClr val="000000"/>
              </a:buClr>
              <a:buSzPts val="1500"/>
              <a:buFont typeface="Times New Roman"/>
              <a:buChar char="●"/>
            </a:pPr>
            <a:r>
              <a:rPr lang="en-GB" sz="1500">
                <a:solidFill>
                  <a:srgbClr val="000000"/>
                </a:solidFill>
                <a:latin typeface="Times New Roman"/>
                <a:ea typeface="Times New Roman"/>
                <a:cs typeface="Times New Roman"/>
                <a:sym typeface="Times New Roman"/>
              </a:rPr>
              <a:t>The presentation "Human Resource Strategy and competitive advantage."</a:t>
            </a:r>
            <a:endParaRPr sz="1500">
              <a:solidFill>
                <a:srgbClr val="000000"/>
              </a:solidFill>
              <a:latin typeface="Times New Roman"/>
              <a:ea typeface="Times New Roman"/>
              <a:cs typeface="Times New Roman"/>
              <a:sym typeface="Times New Roman"/>
            </a:endParaRPr>
          </a:p>
          <a:p>
            <a:pPr marL="457200" lvl="0" indent="-323850" algn="just" rtl="0">
              <a:lnSpc>
                <a:spcPct val="150000"/>
              </a:lnSpc>
              <a:spcBef>
                <a:spcPts val="1000"/>
              </a:spcBef>
              <a:spcAft>
                <a:spcPts val="0"/>
              </a:spcAft>
              <a:buClr>
                <a:srgbClr val="000000"/>
              </a:buClr>
              <a:buSzPts val="1500"/>
              <a:buFont typeface="Times New Roman"/>
              <a:buChar char="●"/>
            </a:pPr>
            <a:r>
              <a:rPr lang="en-GB" sz="1500">
                <a:solidFill>
                  <a:srgbClr val="000000"/>
                </a:solidFill>
                <a:latin typeface="Times New Roman"/>
                <a:ea typeface="Times New Roman"/>
                <a:cs typeface="Times New Roman"/>
                <a:sym typeface="Times New Roman"/>
              </a:rPr>
              <a:t> A Comparative Examination of Private and Public Sector Organisations.</a:t>
            </a:r>
            <a:endParaRPr sz="1500">
              <a:solidFill>
                <a:srgbClr val="000000"/>
              </a:solidFill>
              <a:latin typeface="Times New Roman"/>
              <a:ea typeface="Times New Roman"/>
              <a:cs typeface="Times New Roman"/>
              <a:sym typeface="Times New Roman"/>
            </a:endParaRPr>
          </a:p>
          <a:p>
            <a:pPr marL="457200" lvl="0" indent="-323850" algn="just" rtl="0">
              <a:lnSpc>
                <a:spcPct val="150000"/>
              </a:lnSpc>
              <a:spcBef>
                <a:spcPts val="1000"/>
              </a:spcBef>
              <a:spcAft>
                <a:spcPts val="0"/>
              </a:spcAft>
              <a:buClr>
                <a:srgbClr val="000000"/>
              </a:buClr>
              <a:buSzPts val="1500"/>
              <a:buFont typeface="Times New Roman"/>
              <a:buChar char="●"/>
            </a:pPr>
            <a:r>
              <a:rPr lang="en-GB" sz="1500">
                <a:solidFill>
                  <a:srgbClr val="000000"/>
                </a:solidFill>
                <a:latin typeface="Times New Roman"/>
                <a:ea typeface="Times New Roman"/>
                <a:cs typeface="Times New Roman"/>
                <a:sym typeface="Times New Roman"/>
              </a:rPr>
              <a:t>Explain the topic and its importance in the present-day business atmosphere.</a:t>
            </a:r>
            <a:endParaRPr sz="1500">
              <a:solidFill>
                <a:srgbClr val="000000"/>
              </a:solidFill>
              <a:latin typeface="Times New Roman"/>
              <a:ea typeface="Times New Roman"/>
              <a:cs typeface="Times New Roman"/>
              <a:sym typeface="Times New Roman"/>
            </a:endParaRPr>
          </a:p>
          <a:p>
            <a:pPr marL="457200" lvl="0" indent="-323850" algn="just" rtl="0">
              <a:lnSpc>
                <a:spcPct val="150000"/>
              </a:lnSpc>
              <a:spcBef>
                <a:spcPts val="1000"/>
              </a:spcBef>
              <a:spcAft>
                <a:spcPts val="0"/>
              </a:spcAft>
              <a:buClr>
                <a:srgbClr val="000000"/>
              </a:buClr>
              <a:buSzPts val="1500"/>
              <a:buFont typeface="Times New Roman"/>
              <a:buChar char="●"/>
            </a:pPr>
            <a:r>
              <a:rPr lang="en-GB" sz="1500">
                <a:solidFill>
                  <a:srgbClr val="000000"/>
                </a:solidFill>
                <a:latin typeface="Times New Roman"/>
                <a:ea typeface="Times New Roman"/>
                <a:cs typeface="Times New Roman"/>
                <a:sym typeface="Times New Roman"/>
              </a:rPr>
              <a:t>The influence of human resources on a company's capacity.</a:t>
            </a:r>
            <a:endParaRPr sz="1500">
              <a:solidFill>
                <a:srgbClr val="000000"/>
              </a:solidFill>
              <a:latin typeface="Times New Roman"/>
              <a:ea typeface="Times New Roman"/>
              <a:cs typeface="Times New Roman"/>
              <a:sym typeface="Times New Roman"/>
            </a:endParaRPr>
          </a:p>
          <a:p>
            <a:pPr marL="457200" lvl="0" indent="-323850" algn="just" rtl="0">
              <a:lnSpc>
                <a:spcPct val="150000"/>
              </a:lnSpc>
              <a:spcBef>
                <a:spcPts val="1000"/>
              </a:spcBef>
              <a:spcAft>
                <a:spcPts val="1000"/>
              </a:spcAft>
              <a:buClr>
                <a:srgbClr val="000000"/>
              </a:buClr>
              <a:buSzPts val="1500"/>
              <a:buFont typeface="Times New Roman"/>
              <a:buChar char="●"/>
            </a:pPr>
            <a:r>
              <a:rPr lang="en-GB" sz="1500">
                <a:solidFill>
                  <a:srgbClr val="000000"/>
                </a:solidFill>
                <a:latin typeface="Times New Roman"/>
                <a:ea typeface="Times New Roman"/>
                <a:cs typeface="Times New Roman"/>
                <a:sym typeface="Times New Roman"/>
              </a:rPr>
              <a:t>An in-depth examination of the impact of the HR strategy.</a:t>
            </a:r>
            <a:endParaRPr sz="1500">
              <a:latin typeface="Times New Roman"/>
              <a:ea typeface="Times New Roman"/>
              <a:cs typeface="Times New Roman"/>
              <a:sym typeface="Times New Roman"/>
            </a:endParaRPr>
          </a:p>
        </p:txBody>
      </p:sp>
      <p:pic>
        <p:nvPicPr>
          <p:cNvPr id="96" name="Google Shape;96;p2"/>
          <p:cNvPicPr preferRelativeResize="0"/>
          <p:nvPr/>
        </p:nvPicPr>
        <p:blipFill rotWithShape="1">
          <a:blip r:embed="rId3">
            <a:alphaModFix/>
          </a:blip>
          <a:srcRect/>
          <a:stretch/>
        </p:blipFill>
        <p:spPr>
          <a:xfrm>
            <a:off x="5431574" y="2215687"/>
            <a:ext cx="3594349" cy="21315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3"/>
          <p:cNvSpPr txBox="1">
            <a:spLocks noGrp="1"/>
          </p:cNvSpPr>
          <p:nvPr>
            <p:ph type="ctrTitle"/>
          </p:nvPr>
        </p:nvSpPr>
        <p:spPr>
          <a:xfrm>
            <a:off x="1116250" y="346250"/>
            <a:ext cx="3973800" cy="404400"/>
          </a:xfrm>
          <a:prstGeom prst="rect">
            <a:avLst/>
          </a:prstGeom>
          <a:noFill/>
          <a:ln>
            <a:noFill/>
          </a:ln>
        </p:spPr>
        <p:txBody>
          <a:bodyPr spcFirstLastPara="1" wrap="square" lIns="91425" tIns="91425" rIns="91425" bIns="91425" anchor="b" anchorCtr="0">
            <a:noAutofit/>
          </a:bodyPr>
          <a:lstStyle/>
          <a:p>
            <a:pPr marL="0" lvl="0" indent="0" algn="l" rtl="0">
              <a:lnSpc>
                <a:spcPct val="115000"/>
              </a:lnSpc>
              <a:spcBef>
                <a:spcPts val="1800"/>
              </a:spcBef>
              <a:spcAft>
                <a:spcPts val="1000"/>
              </a:spcAft>
              <a:buClr>
                <a:srgbClr val="000000"/>
              </a:buClr>
              <a:buSzPts val="2400"/>
              <a:buFont typeface="Times New Roman"/>
              <a:buNone/>
            </a:pPr>
            <a:r>
              <a:rPr lang="en-GB" sz="2200" b="1">
                <a:solidFill>
                  <a:srgbClr val="000000"/>
                </a:solidFill>
                <a:latin typeface="Times New Roman"/>
                <a:ea typeface="Times New Roman"/>
                <a:cs typeface="Times New Roman"/>
                <a:sym typeface="Times New Roman"/>
              </a:rPr>
              <a:t>LITERATURE REVIEW 1 </a:t>
            </a:r>
            <a:endParaRPr sz="2200">
              <a:latin typeface="Times New Roman"/>
              <a:ea typeface="Times New Roman"/>
              <a:cs typeface="Times New Roman"/>
              <a:sym typeface="Times New Roman"/>
            </a:endParaRPr>
          </a:p>
        </p:txBody>
      </p:sp>
      <p:sp>
        <p:nvSpPr>
          <p:cNvPr id="102" name="Google Shape;102;p3"/>
          <p:cNvSpPr txBox="1">
            <a:spLocks noGrp="1"/>
          </p:cNvSpPr>
          <p:nvPr>
            <p:ph type="subTitle" idx="1"/>
          </p:nvPr>
        </p:nvSpPr>
        <p:spPr>
          <a:xfrm>
            <a:off x="357975" y="750650"/>
            <a:ext cx="8592000" cy="2465100"/>
          </a:xfrm>
          <a:prstGeom prst="rect">
            <a:avLst/>
          </a:prstGeom>
          <a:noFill/>
          <a:ln>
            <a:noFill/>
          </a:ln>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sz="1500">
                <a:solidFill>
                  <a:srgbClr val="000000"/>
                </a:solidFill>
                <a:latin typeface="Times New Roman"/>
                <a:ea typeface="Times New Roman"/>
                <a:cs typeface="Times New Roman"/>
                <a:sym typeface="Times New Roman"/>
              </a:rPr>
              <a:t>The article's name is ‘‘</a:t>
            </a:r>
            <a:r>
              <a:rPr lang="en-GB" sz="1500">
                <a:solidFill>
                  <a:srgbClr val="222222"/>
                </a:solidFill>
                <a:latin typeface="Times New Roman"/>
                <a:ea typeface="Times New Roman"/>
                <a:cs typeface="Times New Roman"/>
                <a:sym typeface="Times New Roman"/>
              </a:rPr>
              <a:t>Learning Capabilities, human resource management innovation and competitive advantage’’.</a:t>
            </a:r>
            <a:endParaRPr sz="150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222222"/>
              </a:buClr>
              <a:buSzPts val="1500"/>
              <a:buFont typeface="Times New Roman"/>
              <a:buChar char="●"/>
            </a:pPr>
            <a:r>
              <a:rPr lang="en-GB" sz="1500">
                <a:solidFill>
                  <a:srgbClr val="222222"/>
                </a:solidFill>
                <a:latin typeface="Times New Roman"/>
                <a:ea typeface="Times New Roman"/>
                <a:cs typeface="Times New Roman"/>
                <a:sym typeface="Times New Roman"/>
              </a:rPr>
              <a:t>Analyses the relationship between capacity for learning, competitive advantages, and HRM development (</a:t>
            </a:r>
            <a:r>
              <a:rPr lang="en-GB" sz="1500">
                <a:solidFill>
                  <a:srgbClr val="000000"/>
                </a:solidFill>
                <a:latin typeface="Times New Roman"/>
                <a:ea typeface="Times New Roman"/>
                <a:cs typeface="Times New Roman"/>
                <a:sym typeface="Times New Roman"/>
              </a:rPr>
              <a:t>Amarakoon, Weerawardena, and Verreynne, 2018</a:t>
            </a:r>
            <a:r>
              <a:rPr lang="en-GB" sz="1500">
                <a:solidFill>
                  <a:srgbClr val="222222"/>
                </a:solidFill>
                <a:latin typeface="Times New Roman"/>
                <a:ea typeface="Times New Roman"/>
                <a:cs typeface="Times New Roman"/>
                <a:sym typeface="Times New Roman"/>
              </a:rPr>
              <a:t>). </a:t>
            </a:r>
            <a:endParaRPr sz="1500">
              <a:solidFill>
                <a:srgbClr val="222222"/>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222222"/>
              </a:buClr>
              <a:buSzPts val="1500"/>
              <a:buFont typeface="Times New Roman"/>
              <a:buChar char="●"/>
            </a:pPr>
            <a:r>
              <a:rPr lang="en-GB" sz="1500">
                <a:solidFill>
                  <a:srgbClr val="222222"/>
                </a:solidFill>
                <a:latin typeface="Times New Roman"/>
                <a:ea typeface="Times New Roman"/>
                <a:cs typeface="Times New Roman"/>
                <a:sym typeface="Times New Roman"/>
              </a:rPr>
              <a:t>Strong capacities for learning encourage innovative thinking and a competitive advantage in HRM.</a:t>
            </a:r>
            <a:endParaRPr sz="1500">
              <a:solidFill>
                <a:srgbClr val="222222"/>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222222"/>
              </a:buClr>
              <a:buSzPts val="1500"/>
              <a:buFont typeface="Times New Roman"/>
              <a:buChar char="●"/>
            </a:pPr>
            <a:r>
              <a:rPr lang="en-GB" sz="1500">
                <a:solidFill>
                  <a:srgbClr val="222222"/>
                </a:solidFill>
                <a:latin typeface="Times New Roman"/>
                <a:ea typeface="Times New Roman"/>
                <a:cs typeface="Times New Roman"/>
                <a:sym typeface="Times New Roman"/>
              </a:rPr>
              <a:t>Participation by staff members, information exchange, and other HRM practices are essential for encouraging creativity and boosting the learning capacity.</a:t>
            </a:r>
            <a:endParaRPr sz="1500">
              <a:solidFill>
                <a:srgbClr val="222222"/>
              </a:solidFill>
              <a:latin typeface="Times New Roman"/>
              <a:ea typeface="Times New Roman"/>
              <a:cs typeface="Times New Roman"/>
              <a:sym typeface="Times New Roman"/>
            </a:endParaRPr>
          </a:p>
          <a:p>
            <a:pPr marL="0" lvl="0" indent="0" algn="l" rtl="0">
              <a:spcBef>
                <a:spcPts val="1000"/>
              </a:spcBef>
              <a:spcAft>
                <a:spcPts val="0"/>
              </a:spcAft>
              <a:buSzPts val="975"/>
              <a:buNone/>
            </a:pPr>
            <a:endParaRPr sz="1500">
              <a:latin typeface="Times New Roman"/>
              <a:ea typeface="Times New Roman"/>
              <a:cs typeface="Times New Roman"/>
              <a:sym typeface="Times New Roman"/>
            </a:endParaRPr>
          </a:p>
        </p:txBody>
      </p:sp>
      <p:pic>
        <p:nvPicPr>
          <p:cNvPr id="103" name="Google Shape;103;p3"/>
          <p:cNvPicPr preferRelativeResize="0"/>
          <p:nvPr/>
        </p:nvPicPr>
        <p:blipFill rotWithShape="1">
          <a:blip r:embed="rId3">
            <a:alphaModFix/>
          </a:blip>
          <a:srcRect/>
          <a:stretch/>
        </p:blipFill>
        <p:spPr>
          <a:xfrm>
            <a:off x="2050475" y="3296000"/>
            <a:ext cx="4409850" cy="18475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4"/>
          <p:cNvSpPr txBox="1">
            <a:spLocks noGrp="1"/>
          </p:cNvSpPr>
          <p:nvPr>
            <p:ph type="ctrTitle"/>
          </p:nvPr>
        </p:nvSpPr>
        <p:spPr>
          <a:xfrm>
            <a:off x="888775" y="334525"/>
            <a:ext cx="5492700" cy="555000"/>
          </a:xfrm>
          <a:prstGeom prst="rect">
            <a:avLst/>
          </a:prstGeom>
          <a:noFill/>
          <a:ln>
            <a:noFill/>
          </a:ln>
        </p:spPr>
        <p:txBody>
          <a:bodyPr spcFirstLastPara="1" wrap="square" lIns="91425" tIns="91425" rIns="91425" bIns="91425" anchor="b" anchorCtr="0">
            <a:normAutofit fontScale="90000"/>
          </a:bodyPr>
          <a:lstStyle/>
          <a:p>
            <a:pPr marL="0" lvl="0" indent="0" algn="l" rtl="0">
              <a:lnSpc>
                <a:spcPct val="115000"/>
              </a:lnSpc>
              <a:spcBef>
                <a:spcPts val="1800"/>
              </a:spcBef>
              <a:spcAft>
                <a:spcPts val="1000"/>
              </a:spcAft>
              <a:buClr>
                <a:srgbClr val="000000"/>
              </a:buClr>
              <a:buSzPts val="2400"/>
              <a:buFont typeface="Times New Roman"/>
              <a:buNone/>
            </a:pPr>
            <a:r>
              <a:rPr lang="en-GB" sz="2200" b="1">
                <a:solidFill>
                  <a:srgbClr val="000000"/>
                </a:solidFill>
                <a:latin typeface="Times New Roman"/>
                <a:ea typeface="Times New Roman"/>
                <a:cs typeface="Times New Roman"/>
                <a:sym typeface="Times New Roman"/>
              </a:rPr>
              <a:t>LITERATURE REVIEW 2 </a:t>
            </a:r>
            <a:endParaRPr sz="2200">
              <a:latin typeface="Times New Roman"/>
              <a:ea typeface="Times New Roman"/>
              <a:cs typeface="Times New Roman"/>
              <a:sym typeface="Times New Roman"/>
            </a:endParaRPr>
          </a:p>
        </p:txBody>
      </p:sp>
      <p:sp>
        <p:nvSpPr>
          <p:cNvPr id="109" name="Google Shape;109;p4"/>
          <p:cNvSpPr txBox="1">
            <a:spLocks noGrp="1"/>
          </p:cNvSpPr>
          <p:nvPr>
            <p:ph type="subTitle" idx="1"/>
          </p:nvPr>
        </p:nvSpPr>
        <p:spPr>
          <a:xfrm>
            <a:off x="357975" y="1212100"/>
            <a:ext cx="8566800" cy="1889100"/>
          </a:xfrm>
          <a:prstGeom prst="rect">
            <a:avLst/>
          </a:prstGeom>
          <a:noFill/>
          <a:ln>
            <a:noFill/>
          </a:ln>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sz="1500">
                <a:solidFill>
                  <a:srgbClr val="000000"/>
                </a:solidFill>
                <a:latin typeface="Times New Roman"/>
                <a:ea typeface="Times New Roman"/>
                <a:cs typeface="Times New Roman"/>
                <a:sym typeface="Times New Roman"/>
              </a:rPr>
              <a:t>The article's name is ‘‘</a:t>
            </a:r>
            <a:r>
              <a:rPr lang="en-GB" sz="1500">
                <a:solidFill>
                  <a:srgbClr val="222222"/>
                </a:solidFill>
                <a:latin typeface="Times New Roman"/>
                <a:ea typeface="Times New Roman"/>
                <a:cs typeface="Times New Roman"/>
                <a:sym typeface="Times New Roman"/>
              </a:rPr>
              <a:t>The strategic position of human resource management for creating sustainable competitive advantage in the VUCA World’’.</a:t>
            </a:r>
            <a:endParaRPr sz="150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222222"/>
              </a:buClr>
              <a:buSzPts val="1500"/>
              <a:buFont typeface="Times New Roman"/>
              <a:buChar char="●"/>
            </a:pPr>
            <a:r>
              <a:rPr lang="en-GB" sz="1500">
                <a:solidFill>
                  <a:srgbClr val="222222"/>
                </a:solidFill>
                <a:latin typeface="Times New Roman"/>
                <a:ea typeface="Times New Roman"/>
                <a:cs typeface="Times New Roman"/>
                <a:sym typeface="Times New Roman"/>
              </a:rPr>
              <a:t>Focused on how HRM plays an important role in building a lasting competitive advantage in an atmosphere of VUCA (</a:t>
            </a:r>
            <a:r>
              <a:rPr lang="en-GB" sz="1500">
                <a:solidFill>
                  <a:srgbClr val="000000"/>
                </a:solidFill>
                <a:latin typeface="Times New Roman"/>
                <a:ea typeface="Times New Roman"/>
                <a:cs typeface="Times New Roman"/>
                <a:sym typeface="Times New Roman"/>
              </a:rPr>
              <a:t>Hamid, 2019)</a:t>
            </a:r>
            <a:r>
              <a:rPr lang="en-GB" sz="1500">
                <a:solidFill>
                  <a:srgbClr val="222222"/>
                </a:solidFill>
                <a:latin typeface="Times New Roman"/>
                <a:ea typeface="Times New Roman"/>
                <a:cs typeface="Times New Roman"/>
                <a:sym typeface="Times New Roman"/>
              </a:rPr>
              <a:t>.</a:t>
            </a:r>
            <a:endParaRPr sz="1500">
              <a:solidFill>
                <a:srgbClr val="222222"/>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222222"/>
              </a:buClr>
              <a:buSzPts val="1500"/>
              <a:buFont typeface="Times New Roman"/>
              <a:buChar char="●"/>
            </a:pPr>
            <a:r>
              <a:rPr lang="en-GB" sz="1500">
                <a:solidFill>
                  <a:srgbClr val="222222"/>
                </a:solidFill>
                <a:latin typeface="Times New Roman"/>
                <a:ea typeface="Times New Roman"/>
                <a:cs typeface="Times New Roman"/>
                <a:sym typeface="Times New Roman"/>
              </a:rPr>
              <a:t>HRM practices must align with organisational goals to modify to ecological changes.</a:t>
            </a:r>
            <a:endParaRPr sz="1500">
              <a:solidFill>
                <a:srgbClr val="222222"/>
              </a:solidFill>
              <a:latin typeface="Times New Roman"/>
              <a:ea typeface="Times New Roman"/>
              <a:cs typeface="Times New Roman"/>
              <a:sym typeface="Times New Roman"/>
            </a:endParaRPr>
          </a:p>
          <a:p>
            <a:pPr marL="457200" lvl="0" indent="-323850" algn="just" rtl="0">
              <a:lnSpc>
                <a:spcPct val="150000"/>
              </a:lnSpc>
              <a:spcBef>
                <a:spcPts val="0"/>
              </a:spcBef>
              <a:spcAft>
                <a:spcPts val="1000"/>
              </a:spcAft>
              <a:buClr>
                <a:srgbClr val="222222"/>
              </a:buClr>
              <a:buSzPts val="1500"/>
              <a:buFont typeface="Times New Roman"/>
              <a:buChar char="●"/>
            </a:pPr>
            <a:r>
              <a:rPr lang="en-GB" sz="1500">
                <a:solidFill>
                  <a:srgbClr val="222222"/>
                </a:solidFill>
                <a:latin typeface="Times New Roman"/>
                <a:ea typeface="Times New Roman"/>
                <a:cs typeface="Times New Roman"/>
                <a:sym typeface="Times New Roman"/>
              </a:rPr>
              <a:t>HRM promotes innovation, the development of skills, and an excellence-driven environment.</a:t>
            </a:r>
            <a:endParaRPr sz="1500">
              <a:latin typeface="Times New Roman"/>
              <a:ea typeface="Times New Roman"/>
              <a:cs typeface="Times New Roman"/>
              <a:sym typeface="Times New Roman"/>
            </a:endParaRPr>
          </a:p>
        </p:txBody>
      </p:sp>
      <p:pic>
        <p:nvPicPr>
          <p:cNvPr id="110" name="Google Shape;110;p4"/>
          <p:cNvPicPr preferRelativeResize="0"/>
          <p:nvPr/>
        </p:nvPicPr>
        <p:blipFill rotWithShape="1">
          <a:blip r:embed="rId3">
            <a:alphaModFix/>
          </a:blip>
          <a:srcRect/>
          <a:stretch/>
        </p:blipFill>
        <p:spPr>
          <a:xfrm>
            <a:off x="1427888" y="3360575"/>
            <a:ext cx="6679716" cy="17025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5"/>
          <p:cNvSpPr txBox="1">
            <a:spLocks noGrp="1"/>
          </p:cNvSpPr>
          <p:nvPr>
            <p:ph type="ctrTitle"/>
          </p:nvPr>
        </p:nvSpPr>
        <p:spPr>
          <a:xfrm>
            <a:off x="951950" y="434750"/>
            <a:ext cx="6149700" cy="832500"/>
          </a:xfrm>
          <a:prstGeom prst="rect">
            <a:avLst/>
          </a:prstGeom>
          <a:noFill/>
          <a:ln>
            <a:noFill/>
          </a:ln>
        </p:spPr>
        <p:txBody>
          <a:bodyPr spcFirstLastPara="1" wrap="square" lIns="91425" tIns="91425" rIns="91425" bIns="91425" anchor="b" anchorCtr="0">
            <a:normAutofit fontScale="90000"/>
          </a:bodyPr>
          <a:lstStyle/>
          <a:p>
            <a:pPr marL="0" lvl="0" indent="0" algn="l" rtl="0">
              <a:lnSpc>
                <a:spcPct val="115000"/>
              </a:lnSpc>
              <a:spcBef>
                <a:spcPts val="1800"/>
              </a:spcBef>
              <a:spcAft>
                <a:spcPts val="1000"/>
              </a:spcAft>
              <a:buClr>
                <a:srgbClr val="000000"/>
              </a:buClr>
              <a:buSzPts val="2400"/>
              <a:buFont typeface="Times New Roman"/>
              <a:buNone/>
            </a:pPr>
            <a:r>
              <a:rPr lang="en-GB" sz="2200" b="1">
                <a:solidFill>
                  <a:srgbClr val="000000"/>
                </a:solidFill>
                <a:latin typeface="Times New Roman"/>
                <a:ea typeface="Times New Roman"/>
                <a:cs typeface="Times New Roman"/>
                <a:sym typeface="Times New Roman"/>
              </a:rPr>
              <a:t>LITERATURE REVIEW 3 </a:t>
            </a:r>
            <a:endParaRPr sz="2200">
              <a:latin typeface="Times New Roman"/>
              <a:ea typeface="Times New Roman"/>
              <a:cs typeface="Times New Roman"/>
              <a:sym typeface="Times New Roman"/>
            </a:endParaRPr>
          </a:p>
        </p:txBody>
      </p:sp>
      <p:sp>
        <p:nvSpPr>
          <p:cNvPr id="116" name="Google Shape;116;p5"/>
          <p:cNvSpPr txBox="1">
            <a:spLocks noGrp="1"/>
          </p:cNvSpPr>
          <p:nvPr>
            <p:ph type="subTitle" idx="1"/>
          </p:nvPr>
        </p:nvSpPr>
        <p:spPr>
          <a:xfrm>
            <a:off x="572825" y="1389025"/>
            <a:ext cx="6039300" cy="3367800"/>
          </a:xfrm>
          <a:prstGeom prst="rect">
            <a:avLst/>
          </a:prstGeom>
          <a:noFill/>
          <a:ln>
            <a:noFill/>
          </a:ln>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sz="1500">
                <a:solidFill>
                  <a:srgbClr val="000000"/>
                </a:solidFill>
                <a:latin typeface="Times New Roman"/>
                <a:ea typeface="Times New Roman"/>
                <a:cs typeface="Times New Roman"/>
                <a:sym typeface="Times New Roman"/>
              </a:rPr>
              <a:t>The article's name is ‘‘ </a:t>
            </a:r>
            <a:r>
              <a:rPr lang="en-GB" sz="1500">
                <a:solidFill>
                  <a:srgbClr val="222222"/>
                </a:solidFill>
                <a:latin typeface="Times New Roman"/>
                <a:ea typeface="Times New Roman"/>
                <a:cs typeface="Times New Roman"/>
                <a:sym typeface="Times New Roman"/>
              </a:rPr>
              <a:t>Artificial Intelligence in tactical human resource management”.</a:t>
            </a:r>
            <a:endParaRPr sz="150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222222"/>
              </a:buClr>
              <a:buSzPts val="1500"/>
              <a:buFont typeface="Times New Roman"/>
              <a:buChar char="●"/>
            </a:pPr>
            <a:r>
              <a:rPr lang="en-GB" sz="1500">
                <a:solidFill>
                  <a:srgbClr val="222222"/>
                </a:solidFill>
                <a:latin typeface="Times New Roman"/>
                <a:ea typeface="Times New Roman"/>
                <a:cs typeface="Times New Roman"/>
                <a:sym typeface="Times New Roman"/>
              </a:rPr>
              <a:t>Focused on how intelligent technology can be effectively applied to managing human resources.</a:t>
            </a:r>
            <a:endParaRPr sz="1500">
              <a:solidFill>
                <a:srgbClr val="222222"/>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222222"/>
              </a:buClr>
              <a:buSzPts val="1500"/>
              <a:buFont typeface="Times New Roman"/>
              <a:buChar char="●"/>
            </a:pPr>
            <a:r>
              <a:rPr lang="en-GB" sz="1500">
                <a:solidFill>
                  <a:srgbClr val="222222"/>
                </a:solidFill>
                <a:latin typeface="Times New Roman"/>
                <a:ea typeface="Times New Roman"/>
                <a:cs typeface="Times New Roman"/>
                <a:sym typeface="Times New Roman"/>
              </a:rPr>
              <a:t>Utilising a systematic literature review process to evaluate present studies</a:t>
            </a:r>
            <a:endParaRPr sz="1500">
              <a:solidFill>
                <a:srgbClr val="222222"/>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222222"/>
              </a:buClr>
              <a:buSzPts val="1500"/>
              <a:buFont typeface="Times New Roman"/>
              <a:buChar char="●"/>
            </a:pPr>
            <a:r>
              <a:rPr lang="en-GB" sz="1500">
                <a:solidFill>
                  <a:srgbClr val="222222"/>
                </a:solidFill>
                <a:latin typeface="Times New Roman"/>
                <a:ea typeface="Times New Roman"/>
                <a:cs typeface="Times New Roman"/>
                <a:sym typeface="Times New Roman"/>
              </a:rPr>
              <a:t>AI can potentially improve an assortment of HRM processes, including hiring, selecting staff members tracking effectiveness, and developing the workforce (Votto</a:t>
            </a:r>
            <a:r>
              <a:rPr lang="en-GB" sz="1500" i="1">
                <a:solidFill>
                  <a:srgbClr val="222222"/>
                </a:solidFill>
                <a:latin typeface="Times New Roman"/>
                <a:ea typeface="Times New Roman"/>
                <a:cs typeface="Times New Roman"/>
                <a:sym typeface="Times New Roman"/>
              </a:rPr>
              <a:t> et al.</a:t>
            </a:r>
            <a:r>
              <a:rPr lang="en-GB" sz="1500">
                <a:solidFill>
                  <a:srgbClr val="222222"/>
                </a:solidFill>
                <a:latin typeface="Times New Roman"/>
                <a:ea typeface="Times New Roman"/>
                <a:cs typeface="Times New Roman"/>
                <a:sym typeface="Times New Roman"/>
              </a:rPr>
              <a:t> 2021).</a:t>
            </a:r>
            <a:endParaRPr sz="1500">
              <a:solidFill>
                <a:srgbClr val="222222"/>
              </a:solidFill>
              <a:latin typeface="Times New Roman"/>
              <a:ea typeface="Times New Roman"/>
              <a:cs typeface="Times New Roman"/>
              <a:sym typeface="Times New Roman"/>
            </a:endParaRPr>
          </a:p>
          <a:p>
            <a:pPr marL="0" lvl="0" indent="0" algn="l" rtl="0">
              <a:spcBef>
                <a:spcPts val="1000"/>
              </a:spcBef>
              <a:spcAft>
                <a:spcPts val="0"/>
              </a:spcAft>
              <a:buSzPts val="975"/>
              <a:buNone/>
            </a:pPr>
            <a:endParaRPr sz="1500">
              <a:latin typeface="Times New Roman"/>
              <a:ea typeface="Times New Roman"/>
              <a:cs typeface="Times New Roman"/>
              <a:sym typeface="Times New Roman"/>
            </a:endParaRPr>
          </a:p>
        </p:txBody>
      </p:sp>
      <p:pic>
        <p:nvPicPr>
          <p:cNvPr id="117" name="Google Shape;117;p5"/>
          <p:cNvPicPr preferRelativeResize="0"/>
          <p:nvPr/>
        </p:nvPicPr>
        <p:blipFill rotWithShape="1">
          <a:blip r:embed="rId3">
            <a:alphaModFix/>
          </a:blip>
          <a:srcRect/>
          <a:stretch/>
        </p:blipFill>
        <p:spPr>
          <a:xfrm>
            <a:off x="6890750" y="1921650"/>
            <a:ext cx="1974475" cy="19744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g259615a01b2_0_5"/>
          <p:cNvSpPr txBox="1">
            <a:spLocks noGrp="1"/>
          </p:cNvSpPr>
          <p:nvPr>
            <p:ph type="title"/>
          </p:nvPr>
        </p:nvSpPr>
        <p:spPr>
          <a:xfrm>
            <a:off x="47100" y="186975"/>
            <a:ext cx="4793700" cy="6078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2200">
                <a:solidFill>
                  <a:schemeClr val="dk1"/>
                </a:solidFill>
                <a:latin typeface="Times New Roman"/>
                <a:ea typeface="Times New Roman"/>
                <a:cs typeface="Times New Roman"/>
                <a:sym typeface="Times New Roman"/>
              </a:rPr>
              <a:t>Resource based view theory</a:t>
            </a:r>
            <a:endParaRPr sz="2200">
              <a:latin typeface="Times New Roman"/>
              <a:ea typeface="Times New Roman"/>
              <a:cs typeface="Times New Roman"/>
              <a:sym typeface="Times New Roman"/>
            </a:endParaRPr>
          </a:p>
        </p:txBody>
      </p:sp>
      <p:sp>
        <p:nvSpPr>
          <p:cNvPr id="123" name="Google Shape;123;g259615a01b2_0_5"/>
          <p:cNvSpPr txBox="1">
            <a:spLocks noGrp="1"/>
          </p:cNvSpPr>
          <p:nvPr>
            <p:ph type="body" idx="1"/>
          </p:nvPr>
        </p:nvSpPr>
        <p:spPr>
          <a:xfrm>
            <a:off x="254700" y="941525"/>
            <a:ext cx="4586100" cy="4202100"/>
          </a:xfrm>
          <a:prstGeom prst="rect">
            <a:avLst/>
          </a:prstGeom>
        </p:spPr>
        <p:txBody>
          <a:bodyPr spcFirstLastPara="1" wrap="square" lIns="91425" tIns="91425" rIns="91425" bIns="91425" anchor="t" anchorCtr="0">
            <a:normAutofit/>
          </a:bodyPr>
          <a:lstStyle/>
          <a:p>
            <a:pPr marL="457200" lvl="0" indent="-228600" algn="just" rtl="0">
              <a:lnSpc>
                <a:spcPct val="115000"/>
              </a:lnSpc>
              <a:spcBef>
                <a:spcPts val="1200"/>
              </a:spcBef>
              <a:spcAft>
                <a:spcPts val="0"/>
              </a:spcAft>
              <a:buClr>
                <a:schemeClr val="dk1"/>
              </a:buClr>
              <a:buSzPts val="1100"/>
              <a:buFont typeface="Arial"/>
              <a:buNone/>
            </a:pPr>
            <a:r>
              <a:rPr lang="en-GB" sz="1500">
                <a:solidFill>
                  <a:schemeClr val="dk1"/>
                </a:solidFill>
                <a:latin typeface="Times New Roman"/>
                <a:ea typeface="Times New Roman"/>
                <a:cs typeface="Times New Roman"/>
                <a:sym typeface="Times New Roman"/>
              </a:rPr>
              <a:t>●      </a:t>
            </a:r>
            <a:r>
              <a:rPr lang="en-GB" sz="1500" b="1" i="1">
                <a:solidFill>
                  <a:schemeClr val="dk1"/>
                </a:solidFill>
                <a:latin typeface="Times New Roman"/>
                <a:ea typeface="Times New Roman"/>
                <a:cs typeface="Times New Roman"/>
                <a:sym typeface="Times New Roman"/>
              </a:rPr>
              <a:t>RBV Theory of HRM</a:t>
            </a:r>
            <a:r>
              <a:rPr lang="en-GB" sz="1500">
                <a:solidFill>
                  <a:schemeClr val="dk1"/>
                </a:solidFill>
                <a:latin typeface="Times New Roman"/>
                <a:ea typeface="Times New Roman"/>
                <a:cs typeface="Times New Roman"/>
                <a:sym typeface="Times New Roman"/>
              </a:rPr>
              <a:t>: Using human resources strategically to gain a competitive edge.</a:t>
            </a:r>
            <a:endParaRPr sz="1500">
              <a:solidFill>
                <a:schemeClr val="dk1"/>
              </a:solidFill>
              <a:latin typeface="Times New Roman"/>
              <a:ea typeface="Times New Roman"/>
              <a:cs typeface="Times New Roman"/>
              <a:sym typeface="Times New Roman"/>
            </a:endParaRPr>
          </a:p>
          <a:p>
            <a:pPr marL="457200" lvl="0" indent="-228600" algn="just" rtl="0">
              <a:lnSpc>
                <a:spcPct val="115000"/>
              </a:lnSpc>
              <a:spcBef>
                <a:spcPts val="1200"/>
              </a:spcBef>
              <a:spcAft>
                <a:spcPts val="0"/>
              </a:spcAft>
              <a:buClr>
                <a:schemeClr val="dk1"/>
              </a:buClr>
              <a:buSzPts val="1100"/>
              <a:buFont typeface="Arial"/>
              <a:buNone/>
            </a:pPr>
            <a:r>
              <a:rPr lang="en-GB" sz="1500">
                <a:solidFill>
                  <a:schemeClr val="dk1"/>
                </a:solidFill>
                <a:latin typeface="Times New Roman"/>
                <a:ea typeface="Times New Roman"/>
                <a:cs typeface="Times New Roman"/>
                <a:sym typeface="Times New Roman"/>
              </a:rPr>
              <a:t>●      </a:t>
            </a:r>
            <a:r>
              <a:rPr lang="en-GB" sz="1500" b="1" i="1">
                <a:solidFill>
                  <a:schemeClr val="dk1"/>
                </a:solidFill>
                <a:latin typeface="Times New Roman"/>
                <a:ea typeface="Times New Roman"/>
                <a:cs typeface="Times New Roman"/>
                <a:sym typeface="Times New Roman"/>
              </a:rPr>
              <a:t>Distinctive Assets: </a:t>
            </a:r>
            <a:r>
              <a:rPr lang="en-GB" sz="1500">
                <a:solidFill>
                  <a:schemeClr val="dk1"/>
                </a:solidFill>
                <a:latin typeface="Times New Roman"/>
                <a:ea typeface="Times New Roman"/>
                <a:cs typeface="Times New Roman"/>
                <a:sym typeface="Times New Roman"/>
              </a:rPr>
              <a:t>Human capital is a priceless resource</a:t>
            </a:r>
            <a:endParaRPr sz="1500">
              <a:solidFill>
                <a:schemeClr val="dk1"/>
              </a:solidFill>
              <a:latin typeface="Times New Roman"/>
              <a:ea typeface="Times New Roman"/>
              <a:cs typeface="Times New Roman"/>
              <a:sym typeface="Times New Roman"/>
            </a:endParaRPr>
          </a:p>
          <a:p>
            <a:pPr marL="457200" lvl="0" indent="-228600" algn="just" rtl="0">
              <a:lnSpc>
                <a:spcPct val="115000"/>
              </a:lnSpc>
              <a:spcBef>
                <a:spcPts val="1200"/>
              </a:spcBef>
              <a:spcAft>
                <a:spcPts val="0"/>
              </a:spcAft>
              <a:buClr>
                <a:schemeClr val="dk1"/>
              </a:buClr>
              <a:buSzPts val="1100"/>
              <a:buFont typeface="Arial"/>
              <a:buNone/>
            </a:pPr>
            <a:r>
              <a:rPr lang="en-GB" sz="1500">
                <a:solidFill>
                  <a:schemeClr val="dk1"/>
                </a:solidFill>
                <a:latin typeface="Times New Roman"/>
                <a:ea typeface="Times New Roman"/>
                <a:cs typeface="Times New Roman"/>
                <a:sym typeface="Times New Roman"/>
              </a:rPr>
              <a:t>●      </a:t>
            </a:r>
            <a:r>
              <a:rPr lang="en-GB" sz="1500" b="1" i="1">
                <a:solidFill>
                  <a:schemeClr val="dk1"/>
                </a:solidFill>
                <a:latin typeface="Times New Roman"/>
                <a:ea typeface="Times New Roman"/>
                <a:cs typeface="Times New Roman"/>
                <a:sym typeface="Times New Roman"/>
              </a:rPr>
              <a:t>Sustainable Advantage:</a:t>
            </a:r>
            <a:r>
              <a:rPr lang="en-GB" sz="1500">
                <a:solidFill>
                  <a:schemeClr val="dk1"/>
                </a:solidFill>
                <a:latin typeface="Times New Roman"/>
                <a:ea typeface="Times New Roman"/>
                <a:cs typeface="Times New Roman"/>
                <a:sym typeface="Times New Roman"/>
              </a:rPr>
              <a:t> Competitors are unable to recreate human resources readily (Hamadamin, 2019)</a:t>
            </a:r>
            <a:endParaRPr sz="1500">
              <a:solidFill>
                <a:schemeClr val="dk1"/>
              </a:solidFill>
              <a:latin typeface="Times New Roman"/>
              <a:ea typeface="Times New Roman"/>
              <a:cs typeface="Times New Roman"/>
              <a:sym typeface="Times New Roman"/>
            </a:endParaRPr>
          </a:p>
          <a:p>
            <a:pPr marL="0" lvl="0" indent="457200" algn="just" rtl="0">
              <a:lnSpc>
                <a:spcPct val="115000"/>
              </a:lnSpc>
              <a:spcBef>
                <a:spcPts val="1200"/>
              </a:spcBef>
              <a:spcAft>
                <a:spcPts val="0"/>
              </a:spcAft>
              <a:buClr>
                <a:schemeClr val="dk1"/>
              </a:buClr>
              <a:buSzPts val="1100"/>
              <a:buFont typeface="Arial"/>
              <a:buNone/>
            </a:pPr>
            <a:r>
              <a:rPr lang="en-GB" sz="1500">
                <a:solidFill>
                  <a:schemeClr val="dk1"/>
                </a:solidFill>
                <a:latin typeface="Times New Roman"/>
                <a:ea typeface="Times New Roman"/>
                <a:cs typeface="Times New Roman"/>
                <a:sym typeface="Times New Roman"/>
              </a:rPr>
              <a:t>Aligning with strategic goals, recruiting. training, retaining personnel and promoting innovation are key practices.</a:t>
            </a:r>
            <a:endParaRPr sz="1500">
              <a:solidFill>
                <a:schemeClr val="dk1"/>
              </a:solidFill>
              <a:latin typeface="Times New Roman"/>
              <a:ea typeface="Times New Roman"/>
              <a:cs typeface="Times New Roman"/>
              <a:sym typeface="Times New Roman"/>
            </a:endParaRPr>
          </a:p>
          <a:p>
            <a:pPr marL="0" lvl="0" indent="0" algn="just" rtl="0">
              <a:spcBef>
                <a:spcPts val="1200"/>
              </a:spcBef>
              <a:spcAft>
                <a:spcPts val="0"/>
              </a:spcAft>
              <a:buNone/>
            </a:pPr>
            <a:endParaRPr sz="1500">
              <a:latin typeface="Times New Roman"/>
              <a:ea typeface="Times New Roman"/>
              <a:cs typeface="Times New Roman"/>
              <a:sym typeface="Times New Roman"/>
            </a:endParaRPr>
          </a:p>
        </p:txBody>
      </p:sp>
      <p:pic>
        <p:nvPicPr>
          <p:cNvPr id="124" name="Google Shape;124;g259615a01b2_0_5"/>
          <p:cNvPicPr preferRelativeResize="0"/>
          <p:nvPr/>
        </p:nvPicPr>
        <p:blipFill>
          <a:blip r:embed="rId3">
            <a:alphaModFix/>
          </a:blip>
          <a:stretch>
            <a:fillRect/>
          </a:stretch>
        </p:blipFill>
        <p:spPr>
          <a:xfrm>
            <a:off x="5017188" y="2571750"/>
            <a:ext cx="3998400" cy="2249100"/>
          </a:xfrm>
          <a:prstGeom prst="rect">
            <a:avLst/>
          </a:prstGeom>
          <a:noFill/>
          <a:ln>
            <a:noFill/>
          </a:ln>
        </p:spPr>
      </p:pic>
      <p:pic>
        <p:nvPicPr>
          <p:cNvPr id="125" name="Google Shape;125;g259615a01b2_0_5"/>
          <p:cNvPicPr preferRelativeResize="0"/>
          <p:nvPr/>
        </p:nvPicPr>
        <p:blipFill>
          <a:blip r:embed="rId4">
            <a:alphaModFix/>
          </a:blip>
          <a:stretch>
            <a:fillRect/>
          </a:stretch>
        </p:blipFill>
        <p:spPr>
          <a:xfrm>
            <a:off x="5007125" y="270875"/>
            <a:ext cx="4018525" cy="20924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g259615a01b2_0_10"/>
          <p:cNvSpPr txBox="1">
            <a:spLocks noGrp="1"/>
          </p:cNvSpPr>
          <p:nvPr>
            <p:ph type="body" idx="1"/>
          </p:nvPr>
        </p:nvSpPr>
        <p:spPr>
          <a:xfrm>
            <a:off x="60800" y="66450"/>
            <a:ext cx="9083100" cy="4839600"/>
          </a:xfrm>
          <a:prstGeom prst="rect">
            <a:avLst/>
          </a:prstGeom>
        </p:spPr>
        <p:txBody>
          <a:bodyPr spcFirstLastPara="1" wrap="square" lIns="91425" tIns="91425" rIns="91425" bIns="91425" anchor="t" anchorCtr="0">
            <a:normAutofit/>
          </a:bodyPr>
          <a:lstStyle/>
          <a:p>
            <a:pPr marL="457200" lvl="0" indent="-228600" algn="l" rtl="0">
              <a:lnSpc>
                <a:spcPct val="115000"/>
              </a:lnSpc>
              <a:spcBef>
                <a:spcPts val="0"/>
              </a:spcBef>
              <a:spcAft>
                <a:spcPts val="0"/>
              </a:spcAft>
              <a:buNone/>
            </a:pPr>
            <a:r>
              <a:rPr lang="en-GB" sz="2200" b="1">
                <a:solidFill>
                  <a:schemeClr val="dk1"/>
                </a:solidFill>
                <a:latin typeface="Times New Roman"/>
                <a:ea typeface="Times New Roman"/>
                <a:cs typeface="Times New Roman"/>
                <a:sym typeface="Times New Roman"/>
              </a:rPr>
              <a:t>The Function of Human Resource Management (HRM)</a:t>
            </a:r>
            <a:r>
              <a:rPr lang="en-GB" sz="2200">
                <a:solidFill>
                  <a:schemeClr val="dk1"/>
                </a:solidFill>
                <a:latin typeface="Times New Roman"/>
                <a:ea typeface="Times New Roman"/>
                <a:cs typeface="Times New Roman"/>
                <a:sym typeface="Times New Roman"/>
              </a:rPr>
              <a:t>   </a:t>
            </a:r>
            <a:r>
              <a:rPr lang="en-GB" sz="1500">
                <a:solidFill>
                  <a:schemeClr val="dk1"/>
                </a:solidFill>
                <a:latin typeface="Times New Roman"/>
                <a:ea typeface="Times New Roman"/>
                <a:cs typeface="Times New Roman"/>
                <a:sym typeface="Times New Roman"/>
              </a:rPr>
              <a:t>   </a:t>
            </a:r>
            <a:endParaRPr sz="1500">
              <a:solidFill>
                <a:schemeClr val="dk1"/>
              </a:solidFill>
              <a:latin typeface="Times New Roman"/>
              <a:ea typeface="Times New Roman"/>
              <a:cs typeface="Times New Roman"/>
              <a:sym typeface="Times New Roman"/>
            </a:endParaRPr>
          </a:p>
          <a:p>
            <a:pPr marL="457200" lvl="0" indent="-323850" algn="just" rtl="0">
              <a:lnSpc>
                <a:spcPct val="115000"/>
              </a:lnSpc>
              <a:spcBef>
                <a:spcPts val="0"/>
              </a:spcBef>
              <a:spcAft>
                <a:spcPts val="0"/>
              </a:spcAft>
              <a:buSzPts val="1500"/>
              <a:buFont typeface="Times New Roman"/>
              <a:buChar char="●"/>
            </a:pPr>
            <a:r>
              <a:rPr lang="en-GB" sz="1500">
                <a:solidFill>
                  <a:schemeClr val="dk1"/>
                </a:solidFill>
                <a:latin typeface="Times New Roman"/>
                <a:ea typeface="Times New Roman"/>
                <a:cs typeface="Times New Roman"/>
                <a:sym typeface="Times New Roman"/>
              </a:rPr>
              <a:t>HRM </a:t>
            </a:r>
            <a:r>
              <a:rPr lang="en-GB" sz="1500">
                <a:solidFill>
                  <a:srgbClr val="0E101A"/>
                </a:solidFill>
                <a:latin typeface="Times New Roman"/>
                <a:ea typeface="Times New Roman"/>
                <a:cs typeface="Times New Roman"/>
                <a:sym typeface="Times New Roman"/>
              </a:rPr>
              <a:t>synchronises</a:t>
            </a:r>
            <a:r>
              <a:rPr lang="en-GB" sz="1500">
                <a:solidFill>
                  <a:schemeClr val="dk1"/>
                </a:solidFill>
                <a:latin typeface="Times New Roman"/>
                <a:ea typeface="Times New Roman"/>
                <a:cs typeface="Times New Roman"/>
                <a:sym typeface="Times New Roman"/>
              </a:rPr>
              <a:t> human resources with organisational objectives to guarantee that the workplace is contributing to the accomplishment of the company's strategic aims.</a:t>
            </a:r>
            <a:endParaRPr sz="1500">
              <a:solidFill>
                <a:schemeClr val="dk1"/>
              </a:solidFill>
              <a:latin typeface="Times New Roman"/>
              <a:ea typeface="Times New Roman"/>
              <a:cs typeface="Times New Roman"/>
              <a:sym typeface="Times New Roman"/>
            </a:endParaRPr>
          </a:p>
          <a:p>
            <a:pPr marL="457200" lvl="0" indent="-323850" algn="just" rtl="0">
              <a:lnSpc>
                <a:spcPct val="115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Through efficient hiring, training and development initiatives, and performance management systems, HRM focuses on acquiring, nurturing and keeping talented people (Saeed, 2019).</a:t>
            </a:r>
            <a:endParaRPr sz="1500">
              <a:solidFill>
                <a:schemeClr val="dk1"/>
              </a:solidFill>
              <a:latin typeface="Times New Roman"/>
              <a:ea typeface="Times New Roman"/>
              <a:cs typeface="Times New Roman"/>
              <a:sym typeface="Times New Roman"/>
            </a:endParaRPr>
          </a:p>
          <a:p>
            <a:pPr marL="0" lvl="0" indent="0" algn="l" rtl="0">
              <a:lnSpc>
                <a:spcPct val="115000"/>
              </a:lnSpc>
              <a:spcBef>
                <a:spcPts val="1200"/>
              </a:spcBef>
              <a:spcAft>
                <a:spcPts val="0"/>
              </a:spcAft>
              <a:buNone/>
            </a:pPr>
            <a:r>
              <a:rPr lang="en-GB" sz="2200" b="1">
                <a:solidFill>
                  <a:schemeClr val="dk1"/>
                </a:solidFill>
                <a:latin typeface="Times New Roman"/>
                <a:ea typeface="Times New Roman"/>
                <a:cs typeface="Times New Roman"/>
                <a:sym typeface="Times New Roman"/>
              </a:rPr>
              <a:t>Cultural Aspects of Human Resource Management</a:t>
            </a:r>
            <a:endParaRPr sz="2200" b="1">
              <a:solidFill>
                <a:schemeClr val="dk1"/>
              </a:solidFill>
              <a:latin typeface="Times New Roman"/>
              <a:ea typeface="Times New Roman"/>
              <a:cs typeface="Times New Roman"/>
              <a:sym typeface="Times New Roman"/>
            </a:endParaRPr>
          </a:p>
          <a:p>
            <a:pPr marL="457200" lvl="0" indent="-323850" algn="l" rtl="0">
              <a:lnSpc>
                <a:spcPct val="150000"/>
              </a:lnSpc>
              <a:spcBef>
                <a:spcPts val="120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Involves valuing and acknowledging the language, cultural, religious and social diversity among employees of varied backgrounds.</a:t>
            </a:r>
            <a:endParaRPr sz="1500">
              <a:solidFill>
                <a:schemeClr val="dk1"/>
              </a:solidFill>
              <a:latin typeface="Times New Roman"/>
              <a:ea typeface="Times New Roman"/>
              <a:cs typeface="Times New Roman"/>
              <a:sym typeface="Times New Roman"/>
            </a:endParaRPr>
          </a:p>
          <a:p>
            <a:pPr marL="457200" lvl="0" indent="-323850" algn="l"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To achieve this, programmes for diversity and inclusion must be implemented, equitable job opportunities must be advanced (Tursunovich, 2022).</a:t>
            </a:r>
            <a:endParaRPr sz="1500">
              <a:solidFill>
                <a:schemeClr val="dk1"/>
              </a:solidFill>
              <a:latin typeface="Times New Roman"/>
              <a:ea typeface="Times New Roman"/>
              <a:cs typeface="Times New Roman"/>
              <a:sym typeface="Times New Roman"/>
            </a:endParaRPr>
          </a:p>
          <a:p>
            <a:pPr marL="457200" lvl="0" indent="-228600" algn="l" rtl="0">
              <a:lnSpc>
                <a:spcPct val="100000"/>
              </a:lnSpc>
              <a:spcBef>
                <a:spcPts val="1200"/>
              </a:spcBef>
              <a:spcAft>
                <a:spcPts val="0"/>
              </a:spcAft>
              <a:buNone/>
            </a:pPr>
            <a:endParaRPr sz="1500">
              <a:solidFill>
                <a:schemeClr val="dk1"/>
              </a:solidFill>
              <a:latin typeface="Times New Roman"/>
              <a:ea typeface="Times New Roman"/>
              <a:cs typeface="Times New Roman"/>
              <a:sym typeface="Times New Roman"/>
            </a:endParaRPr>
          </a:p>
          <a:p>
            <a:pPr marL="457200" lvl="0" indent="-228600" algn="l" rtl="0">
              <a:lnSpc>
                <a:spcPct val="115000"/>
              </a:lnSpc>
              <a:spcBef>
                <a:spcPts val="1200"/>
              </a:spcBef>
              <a:spcAft>
                <a:spcPts val="0"/>
              </a:spcAft>
              <a:buClr>
                <a:schemeClr val="dk1"/>
              </a:buClr>
              <a:buSzPts val="1100"/>
              <a:buFont typeface="Arial"/>
              <a:buNone/>
            </a:pPr>
            <a:endParaRPr sz="15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500">
              <a:latin typeface="Times New Roman"/>
              <a:ea typeface="Times New Roman"/>
              <a:cs typeface="Times New Roman"/>
              <a:sym typeface="Times New Roman"/>
            </a:endParaRPr>
          </a:p>
        </p:txBody>
      </p:sp>
      <p:pic>
        <p:nvPicPr>
          <p:cNvPr id="131" name="Google Shape;131;g259615a01b2_0_10"/>
          <p:cNvPicPr preferRelativeResize="0"/>
          <p:nvPr/>
        </p:nvPicPr>
        <p:blipFill>
          <a:blip r:embed="rId3">
            <a:alphaModFix/>
          </a:blip>
          <a:stretch>
            <a:fillRect/>
          </a:stretch>
        </p:blipFill>
        <p:spPr>
          <a:xfrm>
            <a:off x="5313473" y="3270775"/>
            <a:ext cx="1758525" cy="1790400"/>
          </a:xfrm>
          <a:prstGeom prst="rect">
            <a:avLst/>
          </a:prstGeom>
          <a:noFill/>
          <a:ln>
            <a:noFill/>
          </a:ln>
        </p:spPr>
      </p:pic>
      <p:pic>
        <p:nvPicPr>
          <p:cNvPr id="132" name="Google Shape;132;g259615a01b2_0_10"/>
          <p:cNvPicPr preferRelativeResize="0"/>
          <p:nvPr/>
        </p:nvPicPr>
        <p:blipFill>
          <a:blip r:embed="rId4">
            <a:alphaModFix/>
          </a:blip>
          <a:stretch>
            <a:fillRect/>
          </a:stretch>
        </p:blipFill>
        <p:spPr>
          <a:xfrm>
            <a:off x="700775" y="3435425"/>
            <a:ext cx="3325800" cy="16257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g259615a01c5_0_0"/>
          <p:cNvSpPr txBox="1">
            <a:spLocks noGrp="1"/>
          </p:cNvSpPr>
          <p:nvPr>
            <p:ph type="title"/>
          </p:nvPr>
        </p:nvSpPr>
        <p:spPr>
          <a:xfrm>
            <a:off x="311700" y="410000"/>
            <a:ext cx="5967000" cy="607800"/>
          </a:xfrm>
          <a:prstGeom prst="rect">
            <a:avLst/>
          </a:prstGeom>
        </p:spPr>
        <p:txBody>
          <a:bodyPr spcFirstLastPara="1" wrap="square" lIns="91425" tIns="91425" rIns="91425" bIns="91425" anchor="t" anchorCtr="0">
            <a:normAutofit fontScale="90000"/>
          </a:bodyPr>
          <a:lstStyle/>
          <a:p>
            <a:pPr marL="0" lvl="0" indent="0" algn="just" rtl="0">
              <a:lnSpc>
                <a:spcPct val="115000"/>
              </a:lnSpc>
              <a:spcBef>
                <a:spcPts val="1800"/>
              </a:spcBef>
              <a:spcAft>
                <a:spcPts val="1000"/>
              </a:spcAft>
              <a:buClr>
                <a:schemeClr val="dk1"/>
              </a:buClr>
              <a:buSzPts val="1100"/>
              <a:buFont typeface="Arial"/>
              <a:buNone/>
            </a:pPr>
            <a:r>
              <a:rPr lang="en-GB" sz="2200">
                <a:solidFill>
                  <a:srgbClr val="222222"/>
                </a:solidFill>
                <a:latin typeface="Times New Roman"/>
                <a:ea typeface="Times New Roman"/>
                <a:cs typeface="Times New Roman"/>
                <a:sym typeface="Times New Roman"/>
              </a:rPr>
              <a:t>Positional, Regulatory of HRM</a:t>
            </a:r>
            <a:endParaRPr sz="2200">
              <a:latin typeface="Times New Roman"/>
              <a:ea typeface="Times New Roman"/>
              <a:cs typeface="Times New Roman"/>
              <a:sym typeface="Times New Roman"/>
            </a:endParaRPr>
          </a:p>
        </p:txBody>
      </p:sp>
      <p:sp>
        <p:nvSpPr>
          <p:cNvPr id="138" name="Google Shape;138;g259615a01c5_0_0"/>
          <p:cNvSpPr txBox="1">
            <a:spLocks noGrp="1"/>
          </p:cNvSpPr>
          <p:nvPr>
            <p:ph type="body" idx="1"/>
          </p:nvPr>
        </p:nvSpPr>
        <p:spPr>
          <a:xfrm>
            <a:off x="157400" y="1017800"/>
            <a:ext cx="8422800" cy="26412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222222"/>
              </a:buClr>
              <a:buSzPts val="1500"/>
              <a:buFont typeface="Times New Roman"/>
              <a:buChar char="●"/>
            </a:pPr>
            <a:r>
              <a:rPr lang="en-GB" sz="1500">
                <a:solidFill>
                  <a:srgbClr val="222222"/>
                </a:solidFill>
                <a:latin typeface="Times New Roman"/>
                <a:ea typeface="Times New Roman"/>
                <a:cs typeface="Times New Roman"/>
                <a:sym typeface="Times New Roman"/>
              </a:rPr>
              <a:t>HRM's positional characteristics include matching the organisational plan with HR.</a:t>
            </a:r>
            <a:endParaRPr sz="1500">
              <a:solidFill>
                <a:srgbClr val="222222"/>
              </a:solidFill>
              <a:latin typeface="Times New Roman"/>
              <a:ea typeface="Times New Roman"/>
              <a:cs typeface="Times New Roman"/>
              <a:sym typeface="Times New Roman"/>
            </a:endParaRPr>
          </a:p>
          <a:p>
            <a:pPr marL="457200" lvl="0" indent="-323850" algn="just" rtl="0">
              <a:lnSpc>
                <a:spcPct val="150000"/>
              </a:lnSpc>
              <a:spcBef>
                <a:spcPts val="1000"/>
              </a:spcBef>
              <a:spcAft>
                <a:spcPts val="0"/>
              </a:spcAft>
              <a:buClr>
                <a:srgbClr val="222222"/>
              </a:buClr>
              <a:buSzPts val="1500"/>
              <a:buFont typeface="Times New Roman"/>
              <a:buChar char="●"/>
            </a:pPr>
            <a:r>
              <a:rPr lang="en-GB" sz="1500">
                <a:solidFill>
                  <a:srgbClr val="222222"/>
                </a:solidFill>
                <a:latin typeface="Times New Roman"/>
                <a:ea typeface="Times New Roman"/>
                <a:cs typeface="Times New Roman"/>
                <a:sym typeface="Times New Roman"/>
              </a:rPr>
              <a:t>Compliance with work rules and regulations is guaranteed by regulatory factors (Castañeda-Castro</a:t>
            </a:r>
            <a:r>
              <a:rPr lang="en-GB" sz="1500" i="1">
                <a:solidFill>
                  <a:srgbClr val="222222"/>
                </a:solidFill>
                <a:latin typeface="Times New Roman"/>
                <a:ea typeface="Times New Roman"/>
                <a:cs typeface="Times New Roman"/>
                <a:sym typeface="Times New Roman"/>
              </a:rPr>
              <a:t> et al.</a:t>
            </a:r>
            <a:r>
              <a:rPr lang="en-GB" sz="1500">
                <a:solidFill>
                  <a:srgbClr val="222222"/>
                </a:solidFill>
                <a:latin typeface="Times New Roman"/>
                <a:ea typeface="Times New Roman"/>
                <a:cs typeface="Times New Roman"/>
                <a:sym typeface="Times New Roman"/>
              </a:rPr>
              <a:t> 2022).</a:t>
            </a:r>
            <a:endParaRPr sz="1500">
              <a:solidFill>
                <a:srgbClr val="222222"/>
              </a:solidFill>
              <a:latin typeface="Times New Roman"/>
              <a:ea typeface="Times New Roman"/>
              <a:cs typeface="Times New Roman"/>
              <a:sym typeface="Times New Roman"/>
            </a:endParaRPr>
          </a:p>
          <a:p>
            <a:pPr marL="457200" lvl="0" indent="-323850" algn="just" rtl="0">
              <a:lnSpc>
                <a:spcPct val="150000"/>
              </a:lnSpc>
              <a:spcBef>
                <a:spcPts val="1000"/>
              </a:spcBef>
              <a:spcAft>
                <a:spcPts val="0"/>
              </a:spcAft>
              <a:buClr>
                <a:srgbClr val="222222"/>
              </a:buClr>
              <a:buSzPts val="1500"/>
              <a:buFont typeface="Times New Roman"/>
              <a:buChar char="●"/>
            </a:pPr>
            <a:r>
              <a:rPr lang="en-GB" sz="1500">
                <a:solidFill>
                  <a:srgbClr val="222222"/>
                </a:solidFill>
                <a:latin typeface="Times New Roman"/>
                <a:ea typeface="Times New Roman"/>
                <a:cs typeface="Times New Roman"/>
                <a:sym typeface="Times New Roman"/>
              </a:rPr>
              <a:t>HR is integrated into private companies' development and growth strategies (Meyer and Xin, 2018).</a:t>
            </a:r>
            <a:endParaRPr sz="1500">
              <a:solidFill>
                <a:srgbClr val="222222"/>
              </a:solidFill>
              <a:latin typeface="Times New Roman"/>
              <a:ea typeface="Times New Roman"/>
              <a:cs typeface="Times New Roman"/>
              <a:sym typeface="Times New Roman"/>
            </a:endParaRPr>
          </a:p>
          <a:p>
            <a:pPr marL="457200" lvl="0" indent="-323850" algn="just" rtl="0">
              <a:lnSpc>
                <a:spcPct val="150000"/>
              </a:lnSpc>
              <a:spcBef>
                <a:spcPts val="1000"/>
              </a:spcBef>
              <a:spcAft>
                <a:spcPts val="1000"/>
              </a:spcAft>
              <a:buClr>
                <a:srgbClr val="222222"/>
              </a:buClr>
              <a:buSzPts val="1500"/>
              <a:buFont typeface="Times New Roman"/>
              <a:buChar char="●"/>
            </a:pPr>
            <a:r>
              <a:rPr lang="en-GB" sz="1500">
                <a:solidFill>
                  <a:srgbClr val="222222"/>
                </a:solidFill>
                <a:latin typeface="Times New Roman"/>
                <a:ea typeface="Times New Roman"/>
                <a:cs typeface="Times New Roman"/>
                <a:sym typeface="Times New Roman"/>
              </a:rPr>
              <a:t>Public organisations put a lot of emphasis on HR complementing the goals and respecting regulations.</a:t>
            </a:r>
            <a:endParaRPr sz="1500">
              <a:latin typeface="Times New Roman"/>
              <a:ea typeface="Times New Roman"/>
              <a:cs typeface="Times New Roman"/>
              <a:sym typeface="Times New Roman"/>
            </a:endParaRPr>
          </a:p>
        </p:txBody>
      </p:sp>
      <p:pic>
        <p:nvPicPr>
          <p:cNvPr id="139" name="Google Shape;139;g259615a01c5_0_0"/>
          <p:cNvPicPr preferRelativeResize="0"/>
          <p:nvPr/>
        </p:nvPicPr>
        <p:blipFill>
          <a:blip r:embed="rId3">
            <a:alphaModFix/>
          </a:blip>
          <a:stretch>
            <a:fillRect/>
          </a:stretch>
        </p:blipFill>
        <p:spPr>
          <a:xfrm>
            <a:off x="2531450" y="3133275"/>
            <a:ext cx="3399425" cy="18885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g259615a01c5_0_5"/>
          <p:cNvSpPr txBox="1">
            <a:spLocks noGrp="1"/>
          </p:cNvSpPr>
          <p:nvPr>
            <p:ph type="title"/>
          </p:nvPr>
        </p:nvSpPr>
        <p:spPr>
          <a:xfrm>
            <a:off x="376000" y="371425"/>
            <a:ext cx="4346700" cy="607800"/>
          </a:xfrm>
          <a:prstGeom prst="rect">
            <a:avLst/>
          </a:prstGeom>
        </p:spPr>
        <p:txBody>
          <a:bodyPr spcFirstLastPara="1" wrap="square" lIns="91425" tIns="91425" rIns="91425" bIns="91425" anchor="t" anchorCtr="0">
            <a:normAutofit fontScale="90000"/>
          </a:bodyPr>
          <a:lstStyle/>
          <a:p>
            <a:pPr marL="0" lvl="0" indent="0" algn="just" rtl="0">
              <a:lnSpc>
                <a:spcPct val="115000"/>
              </a:lnSpc>
              <a:spcBef>
                <a:spcPts val="1800"/>
              </a:spcBef>
              <a:spcAft>
                <a:spcPts val="1000"/>
              </a:spcAft>
              <a:buClr>
                <a:schemeClr val="dk1"/>
              </a:buClr>
              <a:buSzPts val="1100"/>
              <a:buFont typeface="Arial"/>
              <a:buNone/>
            </a:pPr>
            <a:r>
              <a:rPr lang="en-GB" sz="2200">
                <a:solidFill>
                  <a:srgbClr val="222222"/>
                </a:solidFill>
                <a:latin typeface="Times New Roman"/>
                <a:ea typeface="Times New Roman"/>
                <a:cs typeface="Times New Roman"/>
                <a:sym typeface="Times New Roman"/>
              </a:rPr>
              <a:t>Conclusion </a:t>
            </a:r>
            <a:endParaRPr sz="2200">
              <a:latin typeface="Times New Roman"/>
              <a:ea typeface="Times New Roman"/>
              <a:cs typeface="Times New Roman"/>
              <a:sym typeface="Times New Roman"/>
            </a:endParaRPr>
          </a:p>
        </p:txBody>
      </p:sp>
      <p:sp>
        <p:nvSpPr>
          <p:cNvPr id="145" name="Google Shape;145;g259615a01c5_0_5"/>
          <p:cNvSpPr txBox="1">
            <a:spLocks noGrp="1"/>
          </p:cNvSpPr>
          <p:nvPr>
            <p:ph type="body" idx="1"/>
          </p:nvPr>
        </p:nvSpPr>
        <p:spPr>
          <a:xfrm>
            <a:off x="311700" y="1229875"/>
            <a:ext cx="8520600" cy="20304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222222"/>
              </a:buClr>
              <a:buSzPts val="1500"/>
              <a:buFont typeface="Times New Roman"/>
              <a:buChar char="●"/>
            </a:pPr>
            <a:r>
              <a:rPr lang="en-GB" sz="1500">
                <a:solidFill>
                  <a:srgbClr val="222222"/>
                </a:solidFill>
                <a:latin typeface="Times New Roman"/>
                <a:ea typeface="Times New Roman"/>
                <a:cs typeface="Times New Roman"/>
                <a:sym typeface="Times New Roman"/>
              </a:rPr>
              <a:t>Successful employee management gives effective HRM an edge over the competition.</a:t>
            </a:r>
            <a:endParaRPr sz="1500">
              <a:solidFill>
                <a:srgbClr val="222222"/>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222222"/>
              </a:buClr>
              <a:buSzPts val="1500"/>
              <a:buFont typeface="Times New Roman"/>
              <a:buChar char="●"/>
            </a:pPr>
            <a:r>
              <a:rPr lang="en-GB" sz="1500">
                <a:solidFill>
                  <a:srgbClr val="222222"/>
                </a:solidFill>
                <a:latin typeface="Times New Roman"/>
                <a:ea typeface="Times New Roman"/>
                <a:cs typeface="Times New Roman"/>
                <a:sym typeface="Times New Roman"/>
              </a:rPr>
              <a:t>A viewpoint based on resources emphasises the special value of human resources.</a:t>
            </a:r>
            <a:endParaRPr sz="1500">
              <a:solidFill>
                <a:srgbClr val="222222"/>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222222"/>
              </a:buClr>
              <a:buSzPts val="1500"/>
              <a:buFont typeface="Times New Roman"/>
              <a:buChar char="●"/>
            </a:pPr>
            <a:r>
              <a:rPr lang="en-GB" sz="1500">
                <a:solidFill>
                  <a:srgbClr val="222222"/>
                </a:solidFill>
                <a:latin typeface="Times New Roman"/>
                <a:ea typeface="Times New Roman"/>
                <a:cs typeface="Times New Roman"/>
                <a:sym typeface="Times New Roman"/>
              </a:rPr>
              <a:t>Elements of positioning and regulation guarantee compliance and convergence of objectives.</a:t>
            </a:r>
            <a:endParaRPr sz="1500">
              <a:solidFill>
                <a:srgbClr val="222222"/>
              </a:solidFill>
              <a:latin typeface="Times New Roman"/>
              <a:ea typeface="Times New Roman"/>
              <a:cs typeface="Times New Roman"/>
              <a:sym typeface="Times New Roman"/>
            </a:endParaRPr>
          </a:p>
          <a:p>
            <a:pPr marL="457200" lvl="0" indent="-323850" algn="just" rtl="0">
              <a:lnSpc>
                <a:spcPct val="150000"/>
              </a:lnSpc>
              <a:spcBef>
                <a:spcPts val="0"/>
              </a:spcBef>
              <a:spcAft>
                <a:spcPts val="1000"/>
              </a:spcAft>
              <a:buClr>
                <a:srgbClr val="222222"/>
              </a:buClr>
              <a:buSzPts val="1500"/>
              <a:buFont typeface="Times New Roman"/>
              <a:buChar char="●"/>
            </a:pPr>
            <a:r>
              <a:rPr lang="en-GB" sz="1500">
                <a:solidFill>
                  <a:srgbClr val="222222"/>
                </a:solidFill>
                <a:latin typeface="Times New Roman"/>
                <a:ea typeface="Times New Roman"/>
                <a:cs typeface="Times New Roman"/>
                <a:sym typeface="Times New Roman"/>
              </a:rPr>
              <a:t>By putting recommendations into practice, HR practices are improved for an extended competitive advantage.</a:t>
            </a:r>
            <a:endParaRPr sz="1500">
              <a:latin typeface="Times New Roman"/>
              <a:ea typeface="Times New Roman"/>
              <a:cs typeface="Times New Roman"/>
              <a:sym typeface="Times New Roman"/>
            </a:endParaRPr>
          </a:p>
        </p:txBody>
      </p:sp>
      <p:pic>
        <p:nvPicPr>
          <p:cNvPr id="146" name="Google Shape;146;g259615a01c5_0_5"/>
          <p:cNvPicPr preferRelativeResize="0"/>
          <p:nvPr/>
        </p:nvPicPr>
        <p:blipFill>
          <a:blip r:embed="rId3">
            <a:alphaModFix/>
          </a:blip>
          <a:stretch>
            <a:fillRect/>
          </a:stretch>
        </p:blipFill>
        <p:spPr>
          <a:xfrm>
            <a:off x="3744950" y="3097125"/>
            <a:ext cx="1654100" cy="17375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g259615a01b2_0_0"/>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just" rtl="0">
              <a:lnSpc>
                <a:spcPct val="115000"/>
              </a:lnSpc>
              <a:spcBef>
                <a:spcPts val="1800"/>
              </a:spcBef>
              <a:spcAft>
                <a:spcPts val="1000"/>
              </a:spcAft>
              <a:buClr>
                <a:schemeClr val="dk1"/>
              </a:buClr>
              <a:buSzPts val="1100"/>
              <a:buFont typeface="Arial"/>
              <a:buNone/>
            </a:pPr>
            <a:r>
              <a:rPr lang="en-GB" sz="2200">
                <a:solidFill>
                  <a:srgbClr val="222222"/>
                </a:solidFill>
                <a:latin typeface="Times New Roman"/>
                <a:ea typeface="Times New Roman"/>
                <a:cs typeface="Times New Roman"/>
                <a:sym typeface="Times New Roman"/>
              </a:rPr>
              <a:t>Recommendations  </a:t>
            </a:r>
            <a:endParaRPr sz="2200">
              <a:latin typeface="Times New Roman"/>
              <a:ea typeface="Times New Roman"/>
              <a:cs typeface="Times New Roman"/>
              <a:sym typeface="Times New Roman"/>
            </a:endParaRPr>
          </a:p>
        </p:txBody>
      </p:sp>
      <p:sp>
        <p:nvSpPr>
          <p:cNvPr id="152" name="Google Shape;152;g259615a01b2_0_0"/>
          <p:cNvSpPr txBox="1">
            <a:spLocks noGrp="1"/>
          </p:cNvSpPr>
          <p:nvPr>
            <p:ph type="body" idx="1"/>
          </p:nvPr>
        </p:nvSpPr>
        <p:spPr>
          <a:xfrm>
            <a:off x="221675" y="1017800"/>
            <a:ext cx="8520600" cy="23391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222222"/>
              </a:buClr>
              <a:buSzPts val="1500"/>
              <a:buFont typeface="Times New Roman"/>
              <a:buChar char="●"/>
            </a:pPr>
            <a:r>
              <a:rPr lang="en-GB" sz="1500">
                <a:solidFill>
                  <a:srgbClr val="222222"/>
                </a:solidFill>
                <a:latin typeface="Times New Roman"/>
                <a:ea typeface="Times New Roman"/>
                <a:cs typeface="Times New Roman"/>
                <a:sym typeface="Times New Roman"/>
              </a:rPr>
              <a:t>To encourage innovation, promote an environment of expansion and creativity (Kremer, Villamor, and Aguinis, 2019).</a:t>
            </a:r>
            <a:endParaRPr sz="1500">
              <a:solidFill>
                <a:srgbClr val="222222"/>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222222"/>
              </a:buClr>
              <a:buSzPts val="1500"/>
              <a:buFont typeface="Times New Roman"/>
              <a:buChar char="●"/>
            </a:pPr>
            <a:r>
              <a:rPr lang="en-GB" sz="1500">
                <a:solidFill>
                  <a:srgbClr val="222222"/>
                </a:solidFill>
                <a:latin typeface="Times New Roman"/>
                <a:ea typeface="Times New Roman"/>
                <a:cs typeface="Times New Roman"/>
                <a:sym typeface="Times New Roman"/>
              </a:rPr>
              <a:t>For operational success, match HRM practices with  innovation and improve the company's ability.</a:t>
            </a:r>
            <a:endParaRPr sz="1500">
              <a:solidFill>
                <a:srgbClr val="222222"/>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222222"/>
              </a:buClr>
              <a:buSzPts val="1500"/>
              <a:buFont typeface="Times New Roman"/>
              <a:buChar char="●"/>
            </a:pPr>
            <a:r>
              <a:rPr lang="en-GB" sz="1500">
                <a:solidFill>
                  <a:srgbClr val="222222"/>
                </a:solidFill>
                <a:latin typeface="Times New Roman"/>
                <a:ea typeface="Times New Roman"/>
                <a:cs typeface="Times New Roman"/>
                <a:sym typeface="Times New Roman"/>
              </a:rPr>
              <a:t>Take advantage of technical developments, such as artificial intelligence (AI), to enhance HRM (Hossin, Ulfy, and Karim, 2021).</a:t>
            </a:r>
            <a:endParaRPr sz="1500">
              <a:solidFill>
                <a:srgbClr val="222222"/>
              </a:solidFill>
              <a:latin typeface="Times New Roman"/>
              <a:ea typeface="Times New Roman"/>
              <a:cs typeface="Times New Roman"/>
              <a:sym typeface="Times New Roman"/>
            </a:endParaRPr>
          </a:p>
          <a:p>
            <a:pPr marL="457200" lvl="0" indent="-323850" algn="just" rtl="0">
              <a:lnSpc>
                <a:spcPct val="150000"/>
              </a:lnSpc>
              <a:spcBef>
                <a:spcPts val="0"/>
              </a:spcBef>
              <a:spcAft>
                <a:spcPts val="1000"/>
              </a:spcAft>
              <a:buClr>
                <a:srgbClr val="222222"/>
              </a:buClr>
              <a:buSzPts val="1500"/>
              <a:buFont typeface="Times New Roman"/>
              <a:buChar char="●"/>
            </a:pPr>
            <a:r>
              <a:rPr lang="en-GB" sz="1500">
                <a:solidFill>
                  <a:srgbClr val="222222"/>
                </a:solidFill>
                <a:latin typeface="Times New Roman"/>
                <a:ea typeface="Times New Roman"/>
                <a:cs typeface="Times New Roman"/>
                <a:sym typeface="Times New Roman"/>
              </a:rPr>
              <a:t>To ensure conformity and efficacy, take into account the legal and positional variables.</a:t>
            </a:r>
            <a:endParaRPr sz="1500">
              <a:latin typeface="Times New Roman"/>
              <a:ea typeface="Times New Roman"/>
              <a:cs typeface="Times New Roman"/>
              <a:sym typeface="Times New Roman"/>
            </a:endParaRPr>
          </a:p>
        </p:txBody>
      </p:sp>
      <p:pic>
        <p:nvPicPr>
          <p:cNvPr id="153" name="Google Shape;153;g259615a01b2_0_0"/>
          <p:cNvPicPr preferRelativeResize="0"/>
          <p:nvPr/>
        </p:nvPicPr>
        <p:blipFill rotWithShape="1">
          <a:blip r:embed="rId3">
            <a:alphaModFix/>
          </a:blip>
          <a:srcRect b="12342"/>
          <a:stretch/>
        </p:blipFill>
        <p:spPr>
          <a:xfrm>
            <a:off x="3174250" y="3156225"/>
            <a:ext cx="3554801" cy="1869024"/>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16"/>
          <p:cNvSpPr txBox="1">
            <a:spLocks noGrp="1"/>
          </p:cNvSpPr>
          <p:nvPr>
            <p:ph type="title"/>
          </p:nvPr>
        </p:nvSpPr>
        <p:spPr>
          <a:xfrm>
            <a:off x="3121650" y="93525"/>
            <a:ext cx="2900700" cy="3918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15000"/>
              </a:lnSpc>
              <a:spcBef>
                <a:spcPts val="1800"/>
              </a:spcBef>
              <a:spcAft>
                <a:spcPts val="1000"/>
              </a:spcAft>
              <a:buClr>
                <a:srgbClr val="000000"/>
              </a:buClr>
              <a:buSzPct val="138888"/>
              <a:buFont typeface="Times New Roman"/>
              <a:buNone/>
            </a:pPr>
            <a:r>
              <a:rPr lang="en-GB" sz="2400" b="1">
                <a:solidFill>
                  <a:srgbClr val="000000"/>
                </a:solidFill>
                <a:latin typeface="Times New Roman"/>
                <a:ea typeface="Times New Roman"/>
                <a:cs typeface="Times New Roman"/>
                <a:sym typeface="Times New Roman"/>
              </a:rPr>
              <a:t>Reference</a:t>
            </a:r>
            <a:endParaRPr sz="2400">
              <a:latin typeface="Times New Roman"/>
              <a:ea typeface="Times New Roman"/>
              <a:cs typeface="Times New Roman"/>
              <a:sym typeface="Times New Roman"/>
            </a:endParaRPr>
          </a:p>
        </p:txBody>
      </p:sp>
      <p:sp>
        <p:nvSpPr>
          <p:cNvPr id="159" name="Google Shape;159;p16"/>
          <p:cNvSpPr txBox="1"/>
          <p:nvPr/>
        </p:nvSpPr>
        <p:spPr>
          <a:xfrm>
            <a:off x="31650" y="558875"/>
            <a:ext cx="9112500" cy="4295100"/>
          </a:xfrm>
          <a:prstGeom prst="rect">
            <a:avLst/>
          </a:prstGeom>
          <a:noFill/>
          <a:ln>
            <a:noFill/>
          </a:ln>
        </p:spPr>
        <p:txBody>
          <a:bodyPr spcFirstLastPara="1" wrap="square" lIns="91425" tIns="45700" rIns="91425" bIns="45700" anchor="t" anchorCtr="0">
            <a:spAutoFit/>
          </a:bodyPr>
          <a:lstStyle/>
          <a:p>
            <a:pPr marL="0" lvl="0" indent="0" algn="l" rtl="0">
              <a:lnSpc>
                <a:spcPct val="115000"/>
              </a:lnSpc>
              <a:spcBef>
                <a:spcPts val="1200"/>
              </a:spcBef>
              <a:spcAft>
                <a:spcPts val="0"/>
              </a:spcAft>
              <a:buClr>
                <a:schemeClr val="dk1"/>
              </a:buClr>
              <a:buSzPts val="1100"/>
              <a:buFont typeface="Arial"/>
              <a:buNone/>
            </a:pPr>
            <a:r>
              <a:rPr lang="en-GB" sz="600">
                <a:solidFill>
                  <a:srgbClr val="222222"/>
                </a:solidFill>
                <a:latin typeface="Times New Roman"/>
                <a:ea typeface="Times New Roman"/>
                <a:cs typeface="Times New Roman"/>
                <a:sym typeface="Times New Roman"/>
              </a:rPr>
              <a:t>Abdeldayem, M.M. and Aldulaimi, S.H., 2020. Trends and opportunities of artificial intelligence in human resource management: Aspirations for the public sector in Bahrain. </a:t>
            </a:r>
            <a:r>
              <a:rPr lang="en-GB" sz="600" i="1">
                <a:solidFill>
                  <a:srgbClr val="222222"/>
                </a:solidFill>
                <a:latin typeface="Times New Roman"/>
                <a:ea typeface="Times New Roman"/>
                <a:cs typeface="Times New Roman"/>
                <a:sym typeface="Times New Roman"/>
              </a:rPr>
              <a:t>International Journal of Scientific and Technology Research</a:t>
            </a:r>
            <a:r>
              <a:rPr lang="en-GB" sz="600">
                <a:solidFill>
                  <a:srgbClr val="222222"/>
                </a:solidFill>
                <a:latin typeface="Times New Roman"/>
                <a:ea typeface="Times New Roman"/>
                <a:cs typeface="Times New Roman"/>
                <a:sym typeface="Times New Roman"/>
              </a:rPr>
              <a:t>, </a:t>
            </a:r>
            <a:r>
              <a:rPr lang="en-GB" sz="600" i="1">
                <a:solidFill>
                  <a:srgbClr val="222222"/>
                </a:solidFill>
                <a:latin typeface="Times New Roman"/>
                <a:ea typeface="Times New Roman"/>
                <a:cs typeface="Times New Roman"/>
                <a:sym typeface="Times New Roman"/>
              </a:rPr>
              <a:t>9</a:t>
            </a:r>
            <a:r>
              <a:rPr lang="en-GB" sz="600">
                <a:solidFill>
                  <a:srgbClr val="222222"/>
                </a:solidFill>
                <a:latin typeface="Times New Roman"/>
                <a:ea typeface="Times New Roman"/>
                <a:cs typeface="Times New Roman"/>
                <a:sym typeface="Times New Roman"/>
              </a:rPr>
              <a:t>(1), pp.3867-3871.Available at:</a:t>
            </a:r>
            <a:r>
              <a:rPr lang="en-GB" sz="600">
                <a:solidFill>
                  <a:srgbClr val="222222"/>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 </a:t>
            </a:r>
            <a:r>
              <a:rPr lang="en-GB" sz="600" u="sng">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researchgate.net/profile/Saeed-Aldulaimi/publication/340460650_Trends_And_Opportunities_Of_Artificial_Intelligence_In_Human_Resource_Management_Aspirations_For_Public_Sector_In_Bahrain/links/5e8f07cc299bf1307989f7b0/Trends-And-Opportunities-Of-Artificial-Intelligence-In-Human-Resource-Management-Aspirations-For-Public-Sector-In-Bahrain.pdf</a:t>
            </a:r>
            <a:r>
              <a:rPr lang="en-GB" sz="600">
                <a:solidFill>
                  <a:srgbClr val="222222"/>
                </a:solidFill>
                <a:latin typeface="Times New Roman"/>
                <a:ea typeface="Times New Roman"/>
                <a:cs typeface="Times New Roman"/>
                <a:sym typeface="Times New Roman"/>
              </a:rPr>
              <a:t>  [Accessed on 16 June 2023]</a:t>
            </a:r>
            <a:endParaRPr sz="600">
              <a:solidFill>
                <a:srgbClr val="222222"/>
              </a:solidFill>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GB" sz="600">
                <a:solidFill>
                  <a:srgbClr val="222222"/>
                </a:solidFill>
                <a:latin typeface="Times New Roman"/>
                <a:ea typeface="Times New Roman"/>
                <a:cs typeface="Times New Roman"/>
                <a:sym typeface="Times New Roman"/>
              </a:rPr>
              <a:t>Amarakoon, U., Weerawardena, J. and Verreynne, M.L., 2018. Learning capabilities, human resource management innovation and competitive advantage. </a:t>
            </a:r>
            <a:r>
              <a:rPr lang="en-GB" sz="600" i="1">
                <a:solidFill>
                  <a:srgbClr val="222222"/>
                </a:solidFill>
                <a:latin typeface="Times New Roman"/>
                <a:ea typeface="Times New Roman"/>
                <a:cs typeface="Times New Roman"/>
                <a:sym typeface="Times New Roman"/>
              </a:rPr>
              <a:t>The International Journal of Human Resource Management</a:t>
            </a:r>
            <a:r>
              <a:rPr lang="en-GB" sz="600">
                <a:solidFill>
                  <a:srgbClr val="222222"/>
                </a:solidFill>
                <a:latin typeface="Times New Roman"/>
                <a:ea typeface="Times New Roman"/>
                <a:cs typeface="Times New Roman"/>
                <a:sym typeface="Times New Roman"/>
              </a:rPr>
              <a:t>, </a:t>
            </a:r>
            <a:r>
              <a:rPr lang="en-GB" sz="600" i="1">
                <a:solidFill>
                  <a:srgbClr val="222222"/>
                </a:solidFill>
                <a:latin typeface="Times New Roman"/>
                <a:ea typeface="Times New Roman"/>
                <a:cs typeface="Times New Roman"/>
                <a:sym typeface="Times New Roman"/>
              </a:rPr>
              <a:t>29</a:t>
            </a:r>
            <a:r>
              <a:rPr lang="en-GB" sz="600">
                <a:solidFill>
                  <a:srgbClr val="222222"/>
                </a:solidFill>
                <a:latin typeface="Times New Roman"/>
                <a:ea typeface="Times New Roman"/>
                <a:cs typeface="Times New Roman"/>
                <a:sym typeface="Times New Roman"/>
              </a:rPr>
              <a:t>(10), pp.1736-1766.Available at:</a:t>
            </a:r>
            <a:r>
              <a:rPr lang="en-GB" sz="600">
                <a:solidFill>
                  <a:srgbClr val="222222"/>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 </a:t>
            </a:r>
            <a:r>
              <a:rPr lang="en-GB" sz="600" u="sng">
                <a:solidFill>
                  <a:srgbClr val="1155CC"/>
                </a:solidFill>
                <a:latin typeface="Times New Roman"/>
                <a:ea typeface="Times New Roman"/>
                <a:cs typeface="Times New Roman"/>
                <a:sym typeface="Times New Roman"/>
                <a:hlinkClick r:id="rId4">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https://www.tandfonline.com/doi/abs/10.1080/09585192.2016.1209228</a:t>
            </a:r>
            <a:r>
              <a:rPr lang="en-GB" sz="600">
                <a:solidFill>
                  <a:srgbClr val="222222"/>
                </a:solidFill>
                <a:latin typeface="Times New Roman"/>
                <a:ea typeface="Times New Roman"/>
                <a:cs typeface="Times New Roman"/>
                <a:sym typeface="Times New Roman"/>
              </a:rPr>
              <a:t> [Accessed on 16 June 2023]</a:t>
            </a:r>
            <a:endParaRPr sz="600">
              <a:solidFill>
                <a:srgbClr val="222222"/>
              </a:solidFill>
              <a:latin typeface="Times New Roman"/>
              <a:ea typeface="Times New Roman"/>
              <a:cs typeface="Times New Roman"/>
              <a:sym typeface="Times New Roman"/>
            </a:endParaRPr>
          </a:p>
          <a:p>
            <a:pPr marL="0" lvl="0" indent="0" algn="just" rtl="0">
              <a:lnSpc>
                <a:spcPct val="115000"/>
              </a:lnSpc>
              <a:spcBef>
                <a:spcPts val="1200"/>
              </a:spcBef>
              <a:spcAft>
                <a:spcPts val="0"/>
              </a:spcAft>
              <a:buClr>
                <a:schemeClr val="dk1"/>
              </a:buClr>
              <a:buSzPts val="1100"/>
              <a:buFont typeface="Arial"/>
              <a:buNone/>
            </a:pPr>
            <a:r>
              <a:rPr lang="en-GB" sz="600">
                <a:solidFill>
                  <a:srgbClr val="222222"/>
                </a:solidFill>
                <a:latin typeface="Times New Roman"/>
                <a:ea typeface="Times New Roman"/>
                <a:cs typeface="Times New Roman"/>
                <a:sym typeface="Times New Roman"/>
              </a:rPr>
              <a:t>Castañeda-Castro, M., Recines-Padilla, A.A., Baldeón-De La Cruz, P.B., Vergaray, J.M. and Flores, E., 2022. Internal control and its impact on labor productivity in public educational institutions: Systematic review. </a:t>
            </a:r>
            <a:r>
              <a:rPr lang="en-GB" sz="600" i="1">
                <a:solidFill>
                  <a:srgbClr val="222222"/>
                </a:solidFill>
                <a:latin typeface="Times New Roman"/>
                <a:ea typeface="Times New Roman"/>
                <a:cs typeface="Times New Roman"/>
                <a:sym typeface="Times New Roman"/>
              </a:rPr>
              <a:t>International Journal of Mechanical Engineering</a:t>
            </a:r>
            <a:r>
              <a:rPr lang="en-GB" sz="600">
                <a:solidFill>
                  <a:srgbClr val="222222"/>
                </a:solidFill>
                <a:latin typeface="Times New Roman"/>
                <a:ea typeface="Times New Roman"/>
                <a:cs typeface="Times New Roman"/>
                <a:sym typeface="Times New Roman"/>
              </a:rPr>
              <a:t>, </a:t>
            </a:r>
            <a:r>
              <a:rPr lang="en-GB" sz="600" i="1">
                <a:solidFill>
                  <a:srgbClr val="222222"/>
                </a:solidFill>
                <a:latin typeface="Times New Roman"/>
                <a:ea typeface="Times New Roman"/>
                <a:cs typeface="Times New Roman"/>
                <a:sym typeface="Times New Roman"/>
              </a:rPr>
              <a:t>7</a:t>
            </a:r>
            <a:r>
              <a:rPr lang="en-GB" sz="600">
                <a:solidFill>
                  <a:srgbClr val="222222"/>
                </a:solidFill>
                <a:latin typeface="Times New Roman"/>
                <a:ea typeface="Times New Roman"/>
                <a:cs typeface="Times New Roman"/>
                <a:sym typeface="Times New Roman"/>
              </a:rPr>
              <a:t>, pp.1-10. Available at:</a:t>
            </a:r>
            <a:r>
              <a:rPr lang="en-GB" sz="600" u="sng">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https://kalaharijournals.com/resources/IJME_Vol7.1_578.pdf</a:t>
            </a:r>
            <a:r>
              <a:rPr lang="en-GB" sz="600">
                <a:solidFill>
                  <a:srgbClr val="222222"/>
                </a:solidFill>
                <a:latin typeface="Times New Roman"/>
                <a:ea typeface="Times New Roman"/>
                <a:cs typeface="Times New Roman"/>
                <a:sym typeface="Times New Roman"/>
              </a:rPr>
              <a:t>[Accessed on 15 July 2023]</a:t>
            </a:r>
            <a:endParaRPr sz="600">
              <a:solidFill>
                <a:srgbClr val="222222"/>
              </a:solidFill>
              <a:latin typeface="Times New Roman"/>
              <a:ea typeface="Times New Roman"/>
              <a:cs typeface="Times New Roman"/>
              <a:sym typeface="Times New Roman"/>
            </a:endParaRPr>
          </a:p>
          <a:p>
            <a:pPr marL="0" lvl="0" indent="0" algn="just" rtl="0">
              <a:lnSpc>
                <a:spcPct val="115000"/>
              </a:lnSpc>
              <a:spcBef>
                <a:spcPts val="1200"/>
              </a:spcBef>
              <a:spcAft>
                <a:spcPts val="0"/>
              </a:spcAft>
              <a:buClr>
                <a:schemeClr val="dk1"/>
              </a:buClr>
              <a:buSzPts val="1100"/>
              <a:buFont typeface="Arial"/>
              <a:buNone/>
            </a:pPr>
            <a:r>
              <a:rPr lang="en-GB" sz="600">
                <a:solidFill>
                  <a:srgbClr val="222222"/>
                </a:solidFill>
                <a:latin typeface="Times New Roman"/>
                <a:ea typeface="Times New Roman"/>
                <a:cs typeface="Times New Roman"/>
                <a:sym typeface="Times New Roman"/>
              </a:rPr>
              <a:t>Hamadamin, H.H. and Atan, T., 2019. The impact of strategic human resource management practices on competitive advantage sustainability: The mediation of human capital development and employee commitment. Sustainability, 11(20), p.5782. Available at:</a:t>
            </a:r>
            <a:r>
              <a:rPr lang="en-GB" sz="600">
                <a:solidFill>
                  <a:srgbClr val="222222"/>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 </a:t>
            </a:r>
            <a:r>
              <a:rPr lang="en-GB" sz="600" u="sng">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https://www.mdpi.com/2071-1050/11/20/5782</a:t>
            </a:r>
            <a:r>
              <a:rPr lang="en-GB" sz="600">
                <a:solidFill>
                  <a:srgbClr val="222222"/>
                </a:solidFill>
                <a:latin typeface="Times New Roman"/>
                <a:ea typeface="Times New Roman"/>
                <a:cs typeface="Times New Roman"/>
                <a:sym typeface="Times New Roman"/>
              </a:rPr>
              <a:t> [Accessed on 15 July 2023]</a:t>
            </a:r>
            <a:endParaRPr sz="600">
              <a:solidFill>
                <a:srgbClr val="222222"/>
              </a:solidFill>
              <a:latin typeface="Times New Roman"/>
              <a:ea typeface="Times New Roman"/>
              <a:cs typeface="Times New Roman"/>
              <a:sym typeface="Times New Roman"/>
            </a:endParaRPr>
          </a:p>
          <a:p>
            <a:pPr marL="0" lvl="0" indent="0" algn="l" rtl="0">
              <a:lnSpc>
                <a:spcPct val="115000"/>
              </a:lnSpc>
              <a:spcBef>
                <a:spcPts val="1200"/>
              </a:spcBef>
              <a:spcAft>
                <a:spcPts val="0"/>
              </a:spcAft>
              <a:buSzPts val="1100"/>
              <a:buNone/>
            </a:pPr>
            <a:r>
              <a:rPr lang="en-GB" sz="600">
                <a:solidFill>
                  <a:srgbClr val="222222"/>
                </a:solidFill>
                <a:latin typeface="Times New Roman"/>
                <a:ea typeface="Times New Roman"/>
                <a:cs typeface="Times New Roman"/>
                <a:sym typeface="Times New Roman"/>
              </a:rPr>
              <a:t>Hamid, H., 2019. The strategic position of human resource management for creating sustainable competitive advantage in the VUCA world. </a:t>
            </a:r>
            <a:r>
              <a:rPr lang="en-GB" sz="600" i="1">
                <a:solidFill>
                  <a:srgbClr val="222222"/>
                </a:solidFill>
                <a:latin typeface="Times New Roman"/>
                <a:ea typeface="Times New Roman"/>
                <a:cs typeface="Times New Roman"/>
                <a:sym typeface="Times New Roman"/>
              </a:rPr>
              <a:t>Journal of Human Resources Management and Labor Studies</a:t>
            </a:r>
            <a:r>
              <a:rPr lang="en-GB" sz="600">
                <a:solidFill>
                  <a:srgbClr val="222222"/>
                </a:solidFill>
                <a:latin typeface="Times New Roman"/>
                <a:ea typeface="Times New Roman"/>
                <a:cs typeface="Times New Roman"/>
                <a:sym typeface="Times New Roman"/>
              </a:rPr>
              <a:t>, </a:t>
            </a:r>
            <a:r>
              <a:rPr lang="en-GB" sz="600" i="1">
                <a:solidFill>
                  <a:srgbClr val="222222"/>
                </a:solidFill>
                <a:latin typeface="Times New Roman"/>
                <a:ea typeface="Times New Roman"/>
                <a:cs typeface="Times New Roman"/>
                <a:sym typeface="Times New Roman"/>
              </a:rPr>
              <a:t>7</a:t>
            </a:r>
            <a:r>
              <a:rPr lang="en-GB" sz="600">
                <a:solidFill>
                  <a:srgbClr val="222222"/>
                </a:solidFill>
                <a:latin typeface="Times New Roman"/>
                <a:ea typeface="Times New Roman"/>
                <a:cs typeface="Times New Roman"/>
                <a:sym typeface="Times New Roman"/>
              </a:rPr>
              <a:t>(2), pp.1-4.Available at: </a:t>
            </a:r>
            <a:r>
              <a:rPr lang="en-GB" sz="600">
                <a:solidFill>
                  <a:srgbClr val="222222"/>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 </a:t>
            </a:r>
            <a:r>
              <a:rPr lang="en-GB" sz="600" u="sng">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https://doi.org/10.15640/jhrmls.v7n2a1</a:t>
            </a:r>
            <a:r>
              <a:rPr lang="en-GB" sz="600">
                <a:solidFill>
                  <a:srgbClr val="222222"/>
                </a:solidFill>
                <a:latin typeface="Times New Roman"/>
                <a:ea typeface="Times New Roman"/>
                <a:cs typeface="Times New Roman"/>
                <a:sym typeface="Times New Roman"/>
              </a:rPr>
              <a:t>  [Accessed on 16 June 2023]</a:t>
            </a:r>
            <a:endParaRPr sz="600">
              <a:solidFill>
                <a:srgbClr val="222222"/>
              </a:solidFill>
              <a:latin typeface="Times New Roman"/>
              <a:ea typeface="Times New Roman"/>
              <a:cs typeface="Times New Roman"/>
              <a:sym typeface="Times New Roman"/>
            </a:endParaRPr>
          </a:p>
          <a:p>
            <a:pPr marL="0" lvl="0" indent="0" algn="just" rtl="0">
              <a:lnSpc>
                <a:spcPct val="115000"/>
              </a:lnSpc>
              <a:spcBef>
                <a:spcPts val="1200"/>
              </a:spcBef>
              <a:spcAft>
                <a:spcPts val="0"/>
              </a:spcAft>
              <a:buClr>
                <a:schemeClr val="dk1"/>
              </a:buClr>
              <a:buSzPts val="1100"/>
              <a:buFont typeface="Arial"/>
              <a:buNone/>
            </a:pPr>
            <a:r>
              <a:rPr lang="en-GB" sz="600">
                <a:solidFill>
                  <a:srgbClr val="222222"/>
                </a:solidFill>
                <a:latin typeface="Times New Roman"/>
                <a:ea typeface="Times New Roman"/>
                <a:cs typeface="Times New Roman"/>
                <a:sym typeface="Times New Roman"/>
              </a:rPr>
              <a:t>Hossin, M.S., Ulfy, M.A. and Karim, M.W., 2021. Challenges in adopting artificial intelligence (AI) in HRM practices: A study on UK perspective. </a:t>
            </a:r>
            <a:r>
              <a:rPr lang="en-GB" sz="600" i="1">
                <a:solidFill>
                  <a:srgbClr val="222222"/>
                </a:solidFill>
                <a:latin typeface="Times New Roman"/>
                <a:ea typeface="Times New Roman"/>
                <a:cs typeface="Times New Roman"/>
                <a:sym typeface="Times New Roman"/>
              </a:rPr>
              <a:t>International Fellowship Journal of Interdisciplinary Research Volume</a:t>
            </a:r>
            <a:r>
              <a:rPr lang="en-GB" sz="600">
                <a:solidFill>
                  <a:srgbClr val="222222"/>
                </a:solidFill>
                <a:latin typeface="Times New Roman"/>
                <a:ea typeface="Times New Roman"/>
                <a:cs typeface="Times New Roman"/>
                <a:sym typeface="Times New Roman"/>
              </a:rPr>
              <a:t>, </a:t>
            </a:r>
            <a:r>
              <a:rPr lang="en-GB" sz="600" i="1">
                <a:solidFill>
                  <a:srgbClr val="222222"/>
                </a:solidFill>
                <a:latin typeface="Times New Roman"/>
                <a:ea typeface="Times New Roman"/>
                <a:cs typeface="Times New Roman"/>
                <a:sym typeface="Times New Roman"/>
              </a:rPr>
              <a:t>1</a:t>
            </a:r>
            <a:r>
              <a:rPr lang="en-GB" sz="600">
                <a:solidFill>
                  <a:srgbClr val="222222"/>
                </a:solidFill>
                <a:latin typeface="Times New Roman"/>
                <a:ea typeface="Times New Roman"/>
                <a:cs typeface="Times New Roman"/>
                <a:sym typeface="Times New Roman"/>
              </a:rPr>
              <a:t>. Available at:</a:t>
            </a:r>
            <a:r>
              <a:rPr lang="en-GB" sz="600" u="sng">
                <a:solidFill>
                  <a:srgbClr val="1155CC"/>
                </a:solidFill>
                <a:latin typeface="Times New Roman"/>
                <a:ea typeface="Times New Roman"/>
                <a:cs typeface="Times New Roman"/>
                <a:sym typeface="Times New Roman"/>
                <a:hlinkClick r:id="rId8">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https://papers.ssrn.com/sol3/papers.cfm?abstract_id=3846744</a:t>
            </a:r>
            <a:r>
              <a:rPr lang="en-GB" sz="600">
                <a:solidFill>
                  <a:srgbClr val="222222"/>
                </a:solidFill>
                <a:latin typeface="Times New Roman"/>
                <a:ea typeface="Times New Roman"/>
                <a:cs typeface="Times New Roman"/>
                <a:sym typeface="Times New Roman"/>
              </a:rPr>
              <a:t>[Accessed on 15 July 2023]</a:t>
            </a:r>
            <a:endParaRPr sz="600">
              <a:solidFill>
                <a:srgbClr val="222222"/>
              </a:solidFill>
              <a:latin typeface="Times New Roman"/>
              <a:ea typeface="Times New Roman"/>
              <a:cs typeface="Times New Roman"/>
              <a:sym typeface="Times New Roman"/>
            </a:endParaRPr>
          </a:p>
          <a:p>
            <a:pPr marL="0" lvl="0" indent="0" algn="just" rtl="0">
              <a:lnSpc>
                <a:spcPct val="115000"/>
              </a:lnSpc>
              <a:spcBef>
                <a:spcPts val="1200"/>
              </a:spcBef>
              <a:spcAft>
                <a:spcPts val="0"/>
              </a:spcAft>
              <a:buClr>
                <a:schemeClr val="dk1"/>
              </a:buClr>
              <a:buSzPts val="1100"/>
              <a:buFont typeface="Arial"/>
              <a:buNone/>
            </a:pPr>
            <a:r>
              <a:rPr lang="en-GB" sz="600">
                <a:solidFill>
                  <a:srgbClr val="222222"/>
                </a:solidFill>
                <a:latin typeface="Times New Roman"/>
                <a:ea typeface="Times New Roman"/>
                <a:cs typeface="Times New Roman"/>
                <a:sym typeface="Times New Roman"/>
              </a:rPr>
              <a:t>Kremer, H., Villamor, I. and Aguinis, H., 2019. Innovation leadership: Best-practice recommendations for promoting employee creativity, voice, and knowledge sharing. </a:t>
            </a:r>
            <a:r>
              <a:rPr lang="en-GB" sz="600" i="1">
                <a:solidFill>
                  <a:srgbClr val="222222"/>
                </a:solidFill>
                <a:latin typeface="Times New Roman"/>
                <a:ea typeface="Times New Roman"/>
                <a:cs typeface="Times New Roman"/>
                <a:sym typeface="Times New Roman"/>
              </a:rPr>
              <a:t>Business Horizons</a:t>
            </a:r>
            <a:r>
              <a:rPr lang="en-GB" sz="600">
                <a:solidFill>
                  <a:srgbClr val="222222"/>
                </a:solidFill>
                <a:latin typeface="Times New Roman"/>
                <a:ea typeface="Times New Roman"/>
                <a:cs typeface="Times New Roman"/>
                <a:sym typeface="Times New Roman"/>
              </a:rPr>
              <a:t>, </a:t>
            </a:r>
            <a:r>
              <a:rPr lang="en-GB" sz="600" i="1">
                <a:solidFill>
                  <a:srgbClr val="222222"/>
                </a:solidFill>
                <a:latin typeface="Times New Roman"/>
                <a:ea typeface="Times New Roman"/>
                <a:cs typeface="Times New Roman"/>
                <a:sym typeface="Times New Roman"/>
              </a:rPr>
              <a:t>62</a:t>
            </a:r>
            <a:r>
              <a:rPr lang="en-GB" sz="600">
                <a:solidFill>
                  <a:srgbClr val="222222"/>
                </a:solidFill>
                <a:latin typeface="Times New Roman"/>
                <a:ea typeface="Times New Roman"/>
                <a:cs typeface="Times New Roman"/>
                <a:sym typeface="Times New Roman"/>
              </a:rPr>
              <a:t>(1), pp.65-74. Available at:</a:t>
            </a:r>
            <a:r>
              <a:rPr lang="en-GB" sz="600" u="sng">
                <a:solidFill>
                  <a:srgbClr val="1155CC"/>
                </a:solidFill>
                <a:latin typeface="Times New Roman"/>
                <a:ea typeface="Times New Roman"/>
                <a:cs typeface="Times New Roman"/>
                <a:sym typeface="Times New Roman"/>
                <a:hlinkClick r:id="rId9">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https://www.sciencedirect.com/science/article/pii/S0007681318301459</a:t>
            </a:r>
            <a:r>
              <a:rPr lang="en-GB" sz="600">
                <a:solidFill>
                  <a:srgbClr val="222222"/>
                </a:solidFill>
                <a:latin typeface="Times New Roman"/>
                <a:ea typeface="Times New Roman"/>
                <a:cs typeface="Times New Roman"/>
                <a:sym typeface="Times New Roman"/>
              </a:rPr>
              <a:t>[Accessed on 15 July 2023]</a:t>
            </a:r>
            <a:endParaRPr sz="600">
              <a:solidFill>
                <a:srgbClr val="222222"/>
              </a:solidFill>
              <a:latin typeface="Times New Roman"/>
              <a:ea typeface="Times New Roman"/>
              <a:cs typeface="Times New Roman"/>
              <a:sym typeface="Times New Roman"/>
            </a:endParaRPr>
          </a:p>
          <a:p>
            <a:pPr marL="0" lvl="0" indent="0" algn="just" rtl="0">
              <a:lnSpc>
                <a:spcPct val="115000"/>
              </a:lnSpc>
              <a:spcBef>
                <a:spcPts val="1200"/>
              </a:spcBef>
              <a:spcAft>
                <a:spcPts val="0"/>
              </a:spcAft>
              <a:buClr>
                <a:schemeClr val="dk1"/>
              </a:buClr>
              <a:buSzPts val="1100"/>
              <a:buFont typeface="Arial"/>
              <a:buNone/>
            </a:pPr>
            <a:r>
              <a:rPr lang="en-GB" sz="600">
                <a:solidFill>
                  <a:srgbClr val="222222"/>
                </a:solidFill>
                <a:latin typeface="Times New Roman"/>
                <a:ea typeface="Times New Roman"/>
                <a:cs typeface="Times New Roman"/>
                <a:sym typeface="Times New Roman"/>
              </a:rPr>
              <a:t>Meyer, K.E. and Xin, K.R., 2018. Managing talent in emerging economy multinationals: Integrating strategic management and human resource management. </a:t>
            </a:r>
            <a:r>
              <a:rPr lang="en-GB" sz="600" i="1">
                <a:solidFill>
                  <a:srgbClr val="222222"/>
                </a:solidFill>
                <a:latin typeface="Times New Roman"/>
                <a:ea typeface="Times New Roman"/>
                <a:cs typeface="Times New Roman"/>
                <a:sym typeface="Times New Roman"/>
              </a:rPr>
              <a:t>The International Journal of Human Resource Management</a:t>
            </a:r>
            <a:r>
              <a:rPr lang="en-GB" sz="600">
                <a:solidFill>
                  <a:srgbClr val="222222"/>
                </a:solidFill>
                <a:latin typeface="Times New Roman"/>
                <a:ea typeface="Times New Roman"/>
                <a:cs typeface="Times New Roman"/>
                <a:sym typeface="Times New Roman"/>
              </a:rPr>
              <a:t>, </a:t>
            </a:r>
            <a:r>
              <a:rPr lang="en-GB" sz="600" i="1">
                <a:solidFill>
                  <a:srgbClr val="222222"/>
                </a:solidFill>
                <a:latin typeface="Times New Roman"/>
                <a:ea typeface="Times New Roman"/>
                <a:cs typeface="Times New Roman"/>
                <a:sym typeface="Times New Roman"/>
              </a:rPr>
              <a:t>29</a:t>
            </a:r>
            <a:r>
              <a:rPr lang="en-GB" sz="600">
                <a:solidFill>
                  <a:srgbClr val="222222"/>
                </a:solidFill>
                <a:latin typeface="Times New Roman"/>
                <a:ea typeface="Times New Roman"/>
                <a:cs typeface="Times New Roman"/>
                <a:sym typeface="Times New Roman"/>
              </a:rPr>
              <a:t>(11), pp.1827-1855. Available at:</a:t>
            </a:r>
            <a:r>
              <a:rPr lang="en-GB" sz="600" u="sng">
                <a:solidFill>
                  <a:srgbClr val="1155CC"/>
                </a:solidFill>
                <a:latin typeface="Times New Roman"/>
                <a:ea typeface="Times New Roman"/>
                <a:cs typeface="Times New Roman"/>
                <a:sym typeface="Times New Roman"/>
                <a:hlinkClick r:id="rId10">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https://www.tandfonline.com/doi/abs/10.1080/09585192.2017.1336362</a:t>
            </a:r>
            <a:r>
              <a:rPr lang="en-GB" sz="600">
                <a:solidFill>
                  <a:srgbClr val="222222"/>
                </a:solidFill>
                <a:latin typeface="Times New Roman"/>
                <a:ea typeface="Times New Roman"/>
                <a:cs typeface="Times New Roman"/>
                <a:sym typeface="Times New Roman"/>
              </a:rPr>
              <a:t> [Accessed on 15 July 2023]</a:t>
            </a:r>
            <a:endParaRPr sz="600">
              <a:solidFill>
                <a:srgbClr val="222222"/>
              </a:solidFill>
              <a:latin typeface="Times New Roman"/>
              <a:ea typeface="Times New Roman"/>
              <a:cs typeface="Times New Roman"/>
              <a:sym typeface="Times New Roman"/>
            </a:endParaRPr>
          </a:p>
          <a:p>
            <a:pPr marL="0" lvl="0" indent="0" algn="just" rtl="0">
              <a:lnSpc>
                <a:spcPct val="115000"/>
              </a:lnSpc>
              <a:spcBef>
                <a:spcPts val="1200"/>
              </a:spcBef>
              <a:spcAft>
                <a:spcPts val="0"/>
              </a:spcAft>
              <a:buClr>
                <a:schemeClr val="dk1"/>
              </a:buClr>
              <a:buSzPts val="1100"/>
              <a:buFont typeface="Arial"/>
              <a:buNone/>
            </a:pPr>
            <a:r>
              <a:rPr lang="en-GB" sz="600">
                <a:solidFill>
                  <a:srgbClr val="222222"/>
                </a:solidFill>
                <a:latin typeface="Times New Roman"/>
                <a:ea typeface="Times New Roman"/>
                <a:cs typeface="Times New Roman"/>
                <a:sym typeface="Times New Roman"/>
              </a:rPr>
              <a:t>Saeed, B.B., Afsar, B., Hafeez, S., Khan, I., Tahir, M. and Afridi, M.A., 2019. Promoting employee pro-environmental behaviour through green human resource management practices. Corporate Social Responsibility and Environmental Management, 26(2), pp.424-438. Available at:</a:t>
            </a:r>
            <a:r>
              <a:rPr lang="en-GB" sz="600">
                <a:solidFill>
                  <a:srgbClr val="222222"/>
                </a:solidFill>
                <a:uFill>
                  <a:noFill/>
                </a:uFill>
                <a:latin typeface="Times New Roman"/>
                <a:ea typeface="Times New Roman"/>
                <a:cs typeface="Times New Roman"/>
                <a:sym typeface="Times New Roman"/>
                <a:hlinkClick r:id="rId11">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 </a:t>
            </a:r>
            <a:r>
              <a:rPr lang="en-GB" sz="600" u="sng">
                <a:solidFill>
                  <a:srgbClr val="1155CC"/>
                </a:solidFill>
                <a:latin typeface="Times New Roman"/>
                <a:ea typeface="Times New Roman"/>
                <a:cs typeface="Times New Roman"/>
                <a:sym typeface="Times New Roman"/>
                <a:hlinkClick r:id="rId11">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https://doi.org/10.1002/csr.1694</a:t>
            </a:r>
            <a:r>
              <a:rPr lang="en-GB" sz="600">
                <a:solidFill>
                  <a:srgbClr val="222222"/>
                </a:solidFill>
                <a:latin typeface="Times New Roman"/>
                <a:ea typeface="Times New Roman"/>
                <a:cs typeface="Times New Roman"/>
                <a:sym typeface="Times New Roman"/>
              </a:rPr>
              <a:t> [Accessed on 15 July 2023]</a:t>
            </a:r>
            <a:endParaRPr sz="600">
              <a:solidFill>
                <a:srgbClr val="222222"/>
              </a:solidFill>
              <a:latin typeface="Times New Roman"/>
              <a:ea typeface="Times New Roman"/>
              <a:cs typeface="Times New Roman"/>
              <a:sym typeface="Times New Roman"/>
            </a:endParaRPr>
          </a:p>
          <a:p>
            <a:pPr marL="0" lvl="0" indent="0" algn="just" rtl="0">
              <a:lnSpc>
                <a:spcPct val="115000"/>
              </a:lnSpc>
              <a:spcBef>
                <a:spcPts val="1200"/>
              </a:spcBef>
              <a:spcAft>
                <a:spcPts val="0"/>
              </a:spcAft>
              <a:buClr>
                <a:schemeClr val="dk1"/>
              </a:buClr>
              <a:buSzPts val="1100"/>
              <a:buFont typeface="Arial"/>
              <a:buNone/>
            </a:pPr>
            <a:r>
              <a:rPr lang="en-GB" sz="600">
                <a:solidFill>
                  <a:srgbClr val="222222"/>
                </a:solidFill>
                <a:latin typeface="Times New Roman"/>
                <a:ea typeface="Times New Roman"/>
                <a:cs typeface="Times New Roman"/>
                <a:sym typeface="Times New Roman"/>
              </a:rPr>
              <a:t>Tursunovich, R.I., 2022. Linguistic and Cultural Aspects of Literary Translation and Translation Skills. British Journal of Global Ecology and Sustainable Development, 10, pp.168-173. Available at:</a:t>
            </a:r>
            <a:r>
              <a:rPr lang="en-GB" sz="600">
                <a:solidFill>
                  <a:srgbClr val="222222"/>
                </a:solidFill>
                <a:uFill>
                  <a:noFill/>
                </a:uFill>
                <a:latin typeface="Times New Roman"/>
                <a:ea typeface="Times New Roman"/>
                <a:cs typeface="Times New Roman"/>
                <a:sym typeface="Times New Roman"/>
                <a:hlinkClick r:id="rId12">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 </a:t>
            </a:r>
            <a:r>
              <a:rPr lang="en-GB" sz="600" u="sng">
                <a:solidFill>
                  <a:srgbClr val="1155CC"/>
                </a:solidFill>
                <a:latin typeface="Times New Roman"/>
                <a:ea typeface="Times New Roman"/>
                <a:cs typeface="Times New Roman"/>
                <a:sym typeface="Times New Roman"/>
                <a:hlinkClick r:id="rId12">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https://www.journalzone.org/index.php/bjgesd/article/view/158/141</a:t>
            </a:r>
            <a:r>
              <a:rPr lang="en-GB" sz="600">
                <a:solidFill>
                  <a:srgbClr val="222222"/>
                </a:solidFill>
                <a:latin typeface="Times New Roman"/>
                <a:ea typeface="Times New Roman"/>
                <a:cs typeface="Times New Roman"/>
                <a:sym typeface="Times New Roman"/>
              </a:rPr>
              <a:t> [Accessed on 15 July 2023]</a:t>
            </a:r>
            <a:endParaRPr sz="600">
              <a:solidFill>
                <a:srgbClr val="222222"/>
              </a:solidFill>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GB" sz="600">
                <a:solidFill>
                  <a:srgbClr val="222222"/>
                </a:solidFill>
                <a:latin typeface="Times New Roman"/>
                <a:ea typeface="Times New Roman"/>
                <a:cs typeface="Times New Roman"/>
                <a:sym typeface="Times New Roman"/>
              </a:rPr>
              <a:t>Votto, A.M., Valecha, R., Najafirad, P. and Rao, H.R., 2021. Artificial intelligence in tactical human resource management: A systematic literature review. </a:t>
            </a:r>
            <a:r>
              <a:rPr lang="en-GB" sz="600" i="1">
                <a:solidFill>
                  <a:srgbClr val="222222"/>
                </a:solidFill>
                <a:latin typeface="Times New Roman"/>
                <a:ea typeface="Times New Roman"/>
                <a:cs typeface="Times New Roman"/>
                <a:sym typeface="Times New Roman"/>
              </a:rPr>
              <a:t>International Journal of Information Management Data Insights</a:t>
            </a:r>
            <a:r>
              <a:rPr lang="en-GB" sz="600">
                <a:solidFill>
                  <a:srgbClr val="222222"/>
                </a:solidFill>
                <a:latin typeface="Times New Roman"/>
                <a:ea typeface="Times New Roman"/>
                <a:cs typeface="Times New Roman"/>
                <a:sym typeface="Times New Roman"/>
              </a:rPr>
              <a:t>, </a:t>
            </a:r>
            <a:r>
              <a:rPr lang="en-GB" sz="600" i="1">
                <a:solidFill>
                  <a:srgbClr val="222222"/>
                </a:solidFill>
                <a:latin typeface="Times New Roman"/>
                <a:ea typeface="Times New Roman"/>
                <a:cs typeface="Times New Roman"/>
                <a:sym typeface="Times New Roman"/>
              </a:rPr>
              <a:t>1</a:t>
            </a:r>
            <a:r>
              <a:rPr lang="en-GB" sz="600">
                <a:solidFill>
                  <a:srgbClr val="222222"/>
                </a:solidFill>
                <a:latin typeface="Times New Roman"/>
                <a:ea typeface="Times New Roman"/>
                <a:cs typeface="Times New Roman"/>
                <a:sym typeface="Times New Roman"/>
              </a:rPr>
              <a:t>(2), p.100047. Available at:</a:t>
            </a:r>
            <a:r>
              <a:rPr lang="en-GB" sz="600">
                <a:solidFill>
                  <a:srgbClr val="222222"/>
                </a:solidFill>
                <a:uFill>
                  <a:noFill/>
                </a:uFill>
                <a:latin typeface="Times New Roman"/>
                <a:ea typeface="Times New Roman"/>
                <a:cs typeface="Times New Roman"/>
                <a:sym typeface="Times New Roman"/>
                <a:hlinkClick r:id="rId13">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 </a:t>
            </a:r>
            <a:r>
              <a:rPr lang="en-GB" sz="600" u="sng">
                <a:solidFill>
                  <a:srgbClr val="1155CC"/>
                </a:solidFill>
                <a:latin typeface="Times New Roman"/>
                <a:ea typeface="Times New Roman"/>
                <a:cs typeface="Times New Roman"/>
                <a:sym typeface="Times New Roman"/>
                <a:hlinkClick r:id="rId13">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https://www.sciencedirect.com/science/article/pii/S2667096821000409</a:t>
            </a:r>
            <a:r>
              <a:rPr lang="en-GB" sz="600">
                <a:solidFill>
                  <a:srgbClr val="222222"/>
                </a:solidFill>
                <a:latin typeface="Times New Roman"/>
                <a:ea typeface="Times New Roman"/>
                <a:cs typeface="Times New Roman"/>
                <a:sym typeface="Times New Roman"/>
              </a:rPr>
              <a:t>  [Accessed on 16 June 2023]</a:t>
            </a:r>
            <a:endParaRPr sz="600">
              <a:solidFill>
                <a:srgbClr val="222222"/>
              </a:solidFill>
              <a:latin typeface="Times New Roman"/>
              <a:ea typeface="Times New Roman"/>
              <a:cs typeface="Times New Roman"/>
              <a:sym typeface="Times New Roman"/>
            </a:endParaRPr>
          </a:p>
          <a:p>
            <a:pPr marL="0" marR="0" lvl="0" indent="0" algn="l" rtl="0">
              <a:lnSpc>
                <a:spcPct val="115000"/>
              </a:lnSpc>
              <a:spcBef>
                <a:spcPts val="1000"/>
              </a:spcBef>
              <a:spcAft>
                <a:spcPts val="0"/>
              </a:spcAft>
              <a:buNone/>
            </a:pPr>
            <a:endParaRPr sz="600">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pic>
        <p:nvPicPr>
          <p:cNvPr id="164" name="Google Shape;164;p17"/>
          <p:cNvPicPr preferRelativeResize="0"/>
          <p:nvPr/>
        </p:nvPicPr>
        <p:blipFill rotWithShape="1">
          <a:blip r:embed="rId3">
            <a:alphaModFix/>
          </a:blip>
          <a:srcRect/>
          <a:stretch/>
        </p:blipFill>
        <p:spPr>
          <a:xfrm>
            <a:off x="0" y="0"/>
            <a:ext cx="9144003" cy="5143501"/>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18"/>
          <p:cNvSpPr txBox="1">
            <a:spLocks noGrp="1"/>
          </p:cNvSpPr>
          <p:nvPr>
            <p:ph type="title"/>
          </p:nvPr>
        </p:nvSpPr>
        <p:spPr>
          <a:xfrm>
            <a:off x="3407925" y="131975"/>
            <a:ext cx="2774400" cy="4797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Clr>
                <a:srgbClr val="000000"/>
              </a:buClr>
              <a:buSzPts val="3000"/>
              <a:buFont typeface="Times New Roman"/>
              <a:buNone/>
            </a:pPr>
            <a:r>
              <a:rPr lang="en-GB" sz="2400" b="1">
                <a:solidFill>
                  <a:srgbClr val="000000"/>
                </a:solidFill>
                <a:latin typeface="Times New Roman"/>
                <a:ea typeface="Times New Roman"/>
                <a:cs typeface="Times New Roman"/>
                <a:sym typeface="Times New Roman"/>
              </a:rPr>
              <a:t>Appendix</a:t>
            </a:r>
            <a:endParaRPr sz="2400">
              <a:latin typeface="Times New Roman"/>
              <a:ea typeface="Times New Roman"/>
              <a:cs typeface="Times New Roman"/>
              <a:sym typeface="Times New Roman"/>
            </a:endParaRPr>
          </a:p>
        </p:txBody>
      </p:sp>
      <p:graphicFrame>
        <p:nvGraphicFramePr>
          <p:cNvPr id="170" name="Google Shape;170;p18"/>
          <p:cNvGraphicFramePr/>
          <p:nvPr/>
        </p:nvGraphicFramePr>
        <p:xfrm>
          <a:off x="210625" y="873300"/>
          <a:ext cx="3000000" cy="3000000"/>
        </p:xfrm>
        <a:graphic>
          <a:graphicData uri="http://schemas.openxmlformats.org/drawingml/2006/table">
            <a:tbl>
              <a:tblPr>
                <a:noFill/>
                <a:tableStyleId>{1620E925-B27F-4DFE-9762-53267C608CDE}</a:tableStyleId>
              </a:tblPr>
              <a:tblGrid>
                <a:gridCol w="8722725"/>
              </a:tblGrid>
              <a:tr h="915850">
                <a:tc>
                  <a:txBody>
                    <a:bodyPr/>
                    <a:lstStyle/>
                    <a:p>
                      <a:pPr marL="0" marR="0" lvl="0" indent="0" algn="l" rtl="0">
                        <a:spcBef>
                          <a:spcPts val="0"/>
                        </a:spcBef>
                        <a:spcAft>
                          <a:spcPts val="0"/>
                        </a:spcAft>
                        <a:buClr>
                          <a:schemeClr val="lt1"/>
                        </a:buClr>
                        <a:buSzPts val="1200"/>
                        <a:buFont typeface="Times New Roman"/>
                        <a:buNone/>
                      </a:pPr>
                      <a:r>
                        <a:rPr lang="en-GB" sz="1200" u="none" strike="noStrike" cap="none">
                          <a:latin typeface="Times New Roman"/>
                          <a:ea typeface="Times New Roman"/>
                          <a:cs typeface="Times New Roman"/>
                          <a:sym typeface="Times New Roman"/>
                        </a:rPr>
                        <a:t>Interviewer: Tell something about yourself and your company</a:t>
                      </a:r>
                      <a:endParaRPr sz="1200" u="none" strike="noStrike" cap="none">
                        <a:latin typeface="Times New Roman"/>
                        <a:ea typeface="Times New Roman"/>
                        <a:cs typeface="Times New Roman"/>
                        <a:sym typeface="Times New Roman"/>
                      </a:endParaRPr>
                    </a:p>
                    <a:p>
                      <a:pPr marL="0" marR="0" lvl="0" indent="0" algn="l" rtl="0">
                        <a:spcBef>
                          <a:spcPts val="0"/>
                        </a:spcBef>
                        <a:spcAft>
                          <a:spcPts val="0"/>
                        </a:spcAft>
                        <a:buClr>
                          <a:schemeClr val="lt1"/>
                        </a:buClr>
                        <a:buSzPts val="1200"/>
                        <a:buFont typeface="Book Antiqua"/>
                        <a:buNone/>
                      </a:pPr>
                      <a:endParaRPr sz="1200" u="none" strike="noStrike" cap="none">
                        <a:latin typeface="Times New Roman"/>
                        <a:ea typeface="Times New Roman"/>
                        <a:cs typeface="Times New Roman"/>
                        <a:sym typeface="Times New Roman"/>
                      </a:endParaRPr>
                    </a:p>
                    <a:p>
                      <a:pPr marL="0" marR="0" lvl="0" indent="0" algn="l" rtl="0">
                        <a:spcBef>
                          <a:spcPts val="0"/>
                        </a:spcBef>
                        <a:spcAft>
                          <a:spcPts val="0"/>
                        </a:spcAft>
                        <a:buClr>
                          <a:schemeClr val="lt1"/>
                        </a:buClr>
                        <a:buSzPts val="1200"/>
                        <a:buFont typeface="Times New Roman"/>
                        <a:buNone/>
                      </a:pPr>
                      <a:r>
                        <a:rPr lang="en-GB" sz="1200" u="none" strike="noStrike" cap="none">
                          <a:latin typeface="Times New Roman"/>
                          <a:ea typeface="Times New Roman"/>
                          <a:cs typeface="Times New Roman"/>
                          <a:sym typeface="Times New Roman"/>
                        </a:rPr>
                        <a:t>Participant: I have a Bachelor's degree in Business Administration with five-year experience in Google</a:t>
                      </a:r>
                      <a:endParaRPr sz="1800" u="none" strike="noStrike" cap="none"/>
                    </a:p>
                  </a:txBody>
                  <a:tcPr marL="91425" marR="91425" marT="91425" marB="91425">
                    <a:gradFill>
                      <a:gsLst>
                        <a:gs pos="0">
                          <a:srgbClr val="FFFFFF"/>
                        </a:gs>
                        <a:gs pos="100000">
                          <a:srgbClr val="B3B3B3"/>
                        </a:gs>
                      </a:gsLst>
                      <a:lin ang="5400012" scaled="0"/>
                    </a:gradFill>
                  </a:tcPr>
                </a:tc>
              </a:tr>
              <a:tr h="915850">
                <a:tc>
                  <a:txBody>
                    <a:bodyPr/>
                    <a:lstStyle/>
                    <a:p>
                      <a:pPr marL="0" marR="0" lvl="0" indent="0" algn="l" rtl="0">
                        <a:spcBef>
                          <a:spcPts val="0"/>
                        </a:spcBef>
                        <a:spcAft>
                          <a:spcPts val="0"/>
                        </a:spcAft>
                        <a:buClr>
                          <a:schemeClr val="lt1"/>
                        </a:buClr>
                        <a:buSzPts val="1200"/>
                        <a:buFont typeface="Times New Roman"/>
                        <a:buNone/>
                      </a:pPr>
                      <a:r>
                        <a:rPr lang="en-GB" sz="1200" u="none" strike="noStrike" cap="none">
                          <a:latin typeface="Times New Roman"/>
                          <a:ea typeface="Times New Roman"/>
                          <a:cs typeface="Times New Roman"/>
                          <a:sym typeface="Times New Roman"/>
                        </a:rPr>
                        <a:t>Interviewer: What are the unique skills you possess </a:t>
                      </a:r>
                      <a:endParaRPr sz="1200" u="none" strike="noStrike" cap="none">
                        <a:latin typeface="Times New Roman"/>
                        <a:ea typeface="Times New Roman"/>
                        <a:cs typeface="Times New Roman"/>
                        <a:sym typeface="Times New Roman"/>
                      </a:endParaRPr>
                    </a:p>
                    <a:p>
                      <a:pPr marL="0" marR="0" lvl="0" indent="0" algn="l" rtl="0">
                        <a:spcBef>
                          <a:spcPts val="0"/>
                        </a:spcBef>
                        <a:spcAft>
                          <a:spcPts val="0"/>
                        </a:spcAft>
                        <a:buClr>
                          <a:schemeClr val="lt1"/>
                        </a:buClr>
                        <a:buSzPts val="1200"/>
                        <a:buFont typeface="Book Antiqua"/>
                        <a:buNone/>
                      </a:pPr>
                      <a:endParaRPr sz="1200" u="none" strike="noStrike" cap="none">
                        <a:latin typeface="Times New Roman"/>
                        <a:ea typeface="Times New Roman"/>
                        <a:cs typeface="Times New Roman"/>
                        <a:sym typeface="Times New Roman"/>
                      </a:endParaRPr>
                    </a:p>
                    <a:p>
                      <a:pPr marL="0" marR="0" lvl="0" indent="0" algn="l" rtl="0">
                        <a:spcBef>
                          <a:spcPts val="0"/>
                        </a:spcBef>
                        <a:spcAft>
                          <a:spcPts val="0"/>
                        </a:spcAft>
                        <a:buClr>
                          <a:schemeClr val="lt1"/>
                        </a:buClr>
                        <a:buSzPts val="1200"/>
                        <a:buFont typeface="Times New Roman"/>
                        <a:buNone/>
                      </a:pPr>
                      <a:r>
                        <a:rPr lang="en-GB" sz="1200" u="none" strike="noStrike" cap="none">
                          <a:latin typeface="Times New Roman"/>
                          <a:ea typeface="Times New Roman"/>
                          <a:cs typeface="Times New Roman"/>
                          <a:sym typeface="Times New Roman"/>
                        </a:rPr>
                        <a:t>Participant: I am fluent in data analysis and financial modeling. </a:t>
                      </a:r>
                      <a:endParaRPr sz="1800" u="none" strike="noStrike" cap="none"/>
                    </a:p>
                  </a:txBody>
                  <a:tcPr marL="91425" marR="91425" marT="91425" marB="91425">
                    <a:solidFill>
                      <a:srgbClr val="F3F3F3"/>
                    </a:solidFill>
                  </a:tcPr>
                </a:tc>
              </a:tr>
              <a:tr h="1144825">
                <a:tc>
                  <a:txBody>
                    <a:bodyPr/>
                    <a:lstStyle/>
                    <a:p>
                      <a:pPr marL="0" marR="0" lvl="0" indent="0" algn="l" rtl="0">
                        <a:spcBef>
                          <a:spcPts val="0"/>
                        </a:spcBef>
                        <a:spcAft>
                          <a:spcPts val="0"/>
                        </a:spcAft>
                        <a:buClr>
                          <a:schemeClr val="lt1"/>
                        </a:buClr>
                        <a:buSzPts val="1200"/>
                        <a:buFont typeface="Times New Roman"/>
                        <a:buNone/>
                      </a:pPr>
                      <a:r>
                        <a:rPr lang="en-GB" sz="1200" u="none" strike="noStrike" cap="none">
                          <a:latin typeface="Times New Roman"/>
                          <a:ea typeface="Times New Roman"/>
                          <a:cs typeface="Times New Roman"/>
                          <a:sym typeface="Times New Roman"/>
                        </a:rPr>
                        <a:t>Interviewer: Describe a situation where you adapted to an unexpected situation </a:t>
                      </a:r>
                      <a:endParaRPr sz="1200" u="none" strike="noStrike" cap="none">
                        <a:latin typeface="Times New Roman"/>
                        <a:ea typeface="Times New Roman"/>
                        <a:cs typeface="Times New Roman"/>
                        <a:sym typeface="Times New Roman"/>
                      </a:endParaRPr>
                    </a:p>
                    <a:p>
                      <a:pPr marL="0" marR="0" lvl="0" indent="0" algn="l" rtl="0">
                        <a:spcBef>
                          <a:spcPts val="0"/>
                        </a:spcBef>
                        <a:spcAft>
                          <a:spcPts val="0"/>
                        </a:spcAft>
                        <a:buClr>
                          <a:schemeClr val="lt1"/>
                        </a:buClr>
                        <a:buSzPts val="1200"/>
                        <a:buFont typeface="Book Antiqua"/>
                        <a:buNone/>
                      </a:pPr>
                      <a:endParaRPr sz="1200" u="none" strike="noStrike" cap="none">
                        <a:latin typeface="Times New Roman"/>
                        <a:ea typeface="Times New Roman"/>
                        <a:cs typeface="Times New Roman"/>
                        <a:sym typeface="Times New Roman"/>
                      </a:endParaRPr>
                    </a:p>
                    <a:p>
                      <a:pPr marL="0" marR="0" lvl="0" indent="0" algn="l" rtl="0">
                        <a:spcBef>
                          <a:spcPts val="0"/>
                        </a:spcBef>
                        <a:spcAft>
                          <a:spcPts val="0"/>
                        </a:spcAft>
                        <a:buClr>
                          <a:schemeClr val="lt1"/>
                        </a:buClr>
                        <a:buSzPts val="1200"/>
                        <a:buFont typeface="Times New Roman"/>
                        <a:buNone/>
                      </a:pPr>
                      <a:r>
                        <a:rPr lang="en-GB" sz="1200" u="none" strike="noStrike" cap="none">
                          <a:latin typeface="Times New Roman"/>
                          <a:ea typeface="Times New Roman"/>
                          <a:cs typeface="Times New Roman"/>
                          <a:sym typeface="Times New Roman"/>
                        </a:rPr>
                        <a:t>Participant: The problem I faced during the restructuring of the roles in my previous company where due to flexibility, I was able to fulfill my Job.</a:t>
                      </a:r>
                      <a:endParaRPr sz="1800" u="none" strike="noStrike" cap="none"/>
                    </a:p>
                  </a:txBody>
                  <a:tcPr marL="91425" marR="91425" marT="91425" marB="91425">
                    <a:solidFill>
                      <a:srgbClr val="D9EAD3"/>
                    </a:solidFill>
                  </a:tcPr>
                </a:tc>
              </a:tr>
              <a:tr h="915850">
                <a:tc>
                  <a:txBody>
                    <a:bodyPr/>
                    <a:lstStyle/>
                    <a:p>
                      <a:pPr marL="0" marR="0" lvl="0" indent="0" algn="l" rtl="0">
                        <a:spcBef>
                          <a:spcPts val="0"/>
                        </a:spcBef>
                        <a:spcAft>
                          <a:spcPts val="0"/>
                        </a:spcAft>
                        <a:buClr>
                          <a:schemeClr val="lt1"/>
                        </a:buClr>
                        <a:buSzPts val="1200"/>
                        <a:buFont typeface="Times New Roman"/>
                        <a:buNone/>
                      </a:pPr>
                      <a:r>
                        <a:rPr lang="en-GB" sz="1200" u="none" strike="noStrike" cap="none">
                          <a:latin typeface="Times New Roman"/>
                          <a:ea typeface="Times New Roman"/>
                          <a:cs typeface="Times New Roman"/>
                          <a:sym typeface="Times New Roman"/>
                        </a:rPr>
                        <a:t>Interviewer: Give an example of a project where you collaborate with there for the achievement of the same goal.</a:t>
                      </a:r>
                      <a:endParaRPr sz="1200" u="none" strike="noStrike" cap="none">
                        <a:latin typeface="Times New Roman"/>
                        <a:ea typeface="Times New Roman"/>
                        <a:cs typeface="Times New Roman"/>
                        <a:sym typeface="Times New Roman"/>
                      </a:endParaRPr>
                    </a:p>
                    <a:p>
                      <a:pPr marL="0" marR="0" lvl="0" indent="0" algn="l" rtl="0">
                        <a:spcBef>
                          <a:spcPts val="0"/>
                        </a:spcBef>
                        <a:spcAft>
                          <a:spcPts val="0"/>
                        </a:spcAft>
                        <a:buClr>
                          <a:schemeClr val="lt1"/>
                        </a:buClr>
                        <a:buSzPts val="1200"/>
                        <a:buFont typeface="Book Antiqua"/>
                        <a:buNone/>
                      </a:pPr>
                      <a:endParaRPr sz="1200" u="none" strike="noStrike" cap="none">
                        <a:latin typeface="Times New Roman"/>
                        <a:ea typeface="Times New Roman"/>
                        <a:cs typeface="Times New Roman"/>
                        <a:sym typeface="Times New Roman"/>
                      </a:endParaRPr>
                    </a:p>
                    <a:p>
                      <a:pPr marL="0" marR="0" lvl="0" indent="0" algn="l" rtl="0">
                        <a:spcBef>
                          <a:spcPts val="0"/>
                        </a:spcBef>
                        <a:spcAft>
                          <a:spcPts val="0"/>
                        </a:spcAft>
                        <a:buClr>
                          <a:schemeClr val="lt1"/>
                        </a:buClr>
                        <a:buSzPts val="1200"/>
                        <a:buFont typeface="Times New Roman"/>
                        <a:buNone/>
                      </a:pPr>
                      <a:r>
                        <a:rPr lang="en-GB" sz="1200" u="none" strike="noStrike" cap="none">
                          <a:latin typeface="Times New Roman"/>
                          <a:ea typeface="Times New Roman"/>
                          <a:cs typeface="Times New Roman"/>
                          <a:sym typeface="Times New Roman"/>
                        </a:rPr>
                        <a:t>Participant: During a cross-functional project, I worked with my team on an inventory management project</a:t>
                      </a:r>
                      <a:endParaRPr sz="1800" u="none" strike="noStrike" cap="none"/>
                    </a:p>
                  </a:txBody>
                  <a:tcPr marL="91425" marR="91425" marT="91425" marB="91425">
                    <a:solidFill>
                      <a:srgbClr val="F3F3F3"/>
                    </a:solidFill>
                  </a:tcPr>
                </a:tc>
              </a:tr>
            </a:tbl>
          </a:graphicData>
        </a:graphic>
      </p:graphicFrame>
    </p:spTree>
  </p:cSld>
  <p:clrMapOvr>
    <a:masterClrMapping/>
  </p:clrMapOvr>
</p:sld>
</file>

<file path=ppt/theme/theme1.xml><?xml version="1.0" encoding="utf-8"?>
<a:theme xmlns:a="http://schemas.openxmlformats.org/drawingml/2006/main" name="Apex">
  <a:themeElements>
    <a:clrScheme name="Apex">
      <a:dk1>
        <a:srgbClr val="000000"/>
      </a:dk1>
      <a:lt1>
        <a:srgbClr val="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2813</Words>
  <Application>Microsoft Office PowerPoint</Application>
  <PresentationFormat>On-screen Show (16:9)</PresentationFormat>
  <Paragraphs>89</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Noto Sans Symbols</vt:lpstr>
      <vt:lpstr>Times New Roman</vt:lpstr>
      <vt:lpstr>Book Antiqua</vt:lpstr>
      <vt:lpstr>Lucida Sans</vt:lpstr>
      <vt:lpstr>Apex</vt:lpstr>
      <vt:lpstr>    Module Title: Human Resource Management Module Code: LCMB7000 Assessment Title: Component 2 (Power Point Presentation)</vt:lpstr>
      <vt:lpstr> INTRODUCTION </vt:lpstr>
      <vt:lpstr>LITERATURE REVIEW 1 </vt:lpstr>
      <vt:lpstr>LITERATURE REVIEW 2 </vt:lpstr>
      <vt:lpstr>LITERATURE REVIEW 3 </vt:lpstr>
      <vt:lpstr>Resource based view theory</vt:lpstr>
      <vt:lpstr>PowerPoint Presentation</vt:lpstr>
      <vt:lpstr>Positional, Regulatory of HRM</vt:lpstr>
      <vt:lpstr>Conclusion </vt:lpstr>
      <vt:lpstr>Recommendations  </vt:lpstr>
      <vt:lpstr>Reference</vt:lpstr>
      <vt:lpstr>PowerPoint Presentation</vt:lpstr>
      <vt:lpstr>Appendix</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Module Title: Human Resource Management Module Code: LCMB7000 Assessment Title: Component 2 (Power Point Presentation)</dc:title>
  <cp:lastModifiedBy>CHINTAN</cp:lastModifiedBy>
  <cp:revision>1</cp:revision>
  <dcterms:modified xsi:type="dcterms:W3CDTF">2023-07-17T08:39:16Z</dcterms:modified>
</cp:coreProperties>
</file>