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1" r:id="rId3"/>
    <p:sldId id="262" r:id="rId4"/>
    <p:sldId id="257" r:id="rId5"/>
    <p:sldId id="258" r:id="rId6"/>
    <p:sldId id="259" r:id="rId7"/>
    <p:sldId id="260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725"/>
    <p:restoredTop sz="94694"/>
  </p:normalViewPr>
  <p:slideViewPr>
    <p:cSldViewPr snapToGrid="0" snapToObjects="1">
      <p:cViewPr varScale="1">
        <p:scale>
          <a:sx n="98" d="100"/>
          <a:sy n="98" d="100"/>
        </p:scale>
        <p:origin x="216" y="6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E1C6D-4E6D-A282-256F-366BCCE2F9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957F86-EF55-DC9F-5262-C13876A9A8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3578AD-3260-84A6-940A-68A6618F5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59AFA-9B1B-0845-806E-F48A3DDBFF7E}" type="datetimeFigureOut">
              <a:rPr lang="en-US" smtClean="0"/>
              <a:t>6/29/22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28D60B-1DAA-5663-F31E-E277410D1B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449086-A2C5-9CB1-51BE-5FFE22026E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D284C2-491D-F941-B7F6-639CE4B78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514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20B77-889E-CB6C-0814-A46032436A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75B555-C74B-2572-2802-905DDD9FA4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A3FAE2-7D3A-B4F8-584E-5D0CA6D7F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59AFA-9B1B-0845-806E-F48A3DDBFF7E}" type="datetimeFigureOut">
              <a:rPr lang="en-US" smtClean="0"/>
              <a:t>6/29/22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87FE8D-9286-AA16-62CA-0CC763E9A0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89F1F3-06C9-1E78-F3DC-3671355F15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D284C2-491D-F941-B7F6-639CE4B78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30352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13DC2-1734-15DA-CD2D-0F1EF0BCE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092088-8A22-795F-2731-0EB7708A4E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9CAC7D-3CF9-44EF-D670-FDBB0E4773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59AFA-9B1B-0845-806E-F48A3DDBFF7E}" type="datetimeFigureOut">
              <a:rPr lang="en-US" smtClean="0"/>
              <a:t>6/29/22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64314-64A7-B9EF-4133-342C4E98BB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5D34DF-630D-F8A1-77EB-A6945E9D69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D284C2-491D-F941-B7F6-639CE4B78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122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EDA63-3B2B-4715-AA36-9AAD50B6B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937657-410B-618B-B345-2A7FF683F7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F33FE9-894B-B06A-215A-AE743E4381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8B7FF7-AD70-5074-E8CA-38CAA124C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59AFA-9B1B-0845-806E-F48A3DDBFF7E}" type="datetimeFigureOut">
              <a:rPr lang="en-US" smtClean="0"/>
              <a:t>6/29/22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B5DF2B-3011-17B9-64E0-09FB259690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D0B78B-D306-AEBD-C291-63891F0D04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D284C2-491D-F941-B7F6-639CE4B78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8791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17F37-8E79-83C9-32A0-C23C86FFC4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72EFCB-F81D-1636-C2A2-185C1754A3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81B6A2-6F30-F759-A182-579610414A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8B38CA-E220-3F95-6E87-01B84F9876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761C9A3-A259-9033-0950-06FC455380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44243EA-E08E-6912-8FD3-32961FA7E2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59AFA-9B1B-0845-806E-F48A3DDBFF7E}" type="datetimeFigureOut">
              <a:rPr lang="en-US" smtClean="0"/>
              <a:t>6/29/22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BD4B26-26AC-EC25-5EAF-B5E32FD2B6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C4C1D7F-981C-A6F7-C4E2-6F8216CDC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D284C2-491D-F941-B7F6-639CE4B78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040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20D0A-470B-F53D-7EFF-2221B9D61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F4E2D6-8F3B-16AC-F709-EBA1EE02F4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59AFA-9B1B-0845-806E-F48A3DDBFF7E}" type="datetimeFigureOut">
              <a:rPr lang="en-US" smtClean="0"/>
              <a:t>6/29/22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42B623-7138-FB3C-E298-6BF9067514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DBB848-2BDD-690B-0A8C-64773BB567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D284C2-491D-F941-B7F6-639CE4B78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4965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3128B8-71E4-B1CD-84F0-EA3A0440D9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59AFA-9B1B-0845-806E-F48A3DDBFF7E}" type="datetimeFigureOut">
              <a:rPr lang="en-US" smtClean="0"/>
              <a:t>6/29/22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8163A2A-DA41-10C0-E8C5-CE8420327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9506C9-FB07-3CB3-FA9A-A634767E5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D284C2-491D-F941-B7F6-639CE4B78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3216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24CB6-B91D-3D16-5A68-6AD5E0C0F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F7BCE-8AD7-ED83-FD8B-0E2D487DE2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F08586-E454-ABB8-E430-D1D3A46467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C5F8D2-5535-FD45-AD16-123315662B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59AFA-9B1B-0845-806E-F48A3DDBFF7E}" type="datetimeFigureOut">
              <a:rPr lang="en-US" smtClean="0"/>
              <a:t>6/29/22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363C1D-7516-1E39-A64A-9B4AF8BDF4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51FA90-F865-6601-44B5-CFF195E31E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D284C2-491D-F941-B7F6-639CE4B78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91987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C14E2-05D8-297C-31A6-8B16CF7D2F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C22C9A-D9DB-A74F-89FB-ED17435803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3BEB0D-0622-5FE4-5746-40BAC4614D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C7AA85-951A-2502-C961-F295E13BAC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59AFA-9B1B-0845-806E-F48A3DDBFF7E}" type="datetimeFigureOut">
              <a:rPr lang="en-US" smtClean="0"/>
              <a:t>6/29/22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C3B353-DD13-6315-2463-93C91B7AC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AAECEC-0EE7-E583-4BCA-74F115FE23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D284C2-491D-F941-B7F6-639CE4B78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70215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E5474-98DD-EE26-5FF9-8293E27A0E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1432D1-8573-B148-0F20-C6582AD111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4AEECA-162A-C7DF-A4B9-AC5EF01E27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59AFA-9B1B-0845-806E-F48A3DDBFF7E}" type="datetimeFigureOut">
              <a:rPr lang="en-US" smtClean="0"/>
              <a:t>6/29/22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461B72-9074-C1C9-1199-DED612892D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641890-F740-81DA-ADF7-EB6B04E52B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D284C2-491D-F941-B7F6-639CE4B78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72407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3AC0CF2-4953-E2FC-839C-1FF0B6ECAD4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87FF87-75B9-1FF9-C49C-E75434CC9A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AD95C9-3585-E1CC-9269-93EA7B3C26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59AFA-9B1B-0845-806E-F48A3DDBFF7E}" type="datetimeFigureOut">
              <a:rPr lang="en-US" smtClean="0"/>
              <a:t>6/29/22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685799-A4EA-749A-0491-96C4C80BC2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F9FD55-4604-196A-0329-CD8BEE5BF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D284C2-491D-F941-B7F6-639CE4B78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652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DA3068-FEF8-0275-2B2F-6F5F41361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7C40DF-AE64-0A14-3730-888824A1A6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CB06FA-73F7-E30A-6C67-406FB1476A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959AFA-9B1B-0845-806E-F48A3DDBFF7E}" type="datetimeFigureOut">
              <a:rPr lang="en-US" smtClean="0"/>
              <a:t>6/29/22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564C84-CAB5-EBCA-C2E2-EC4AD1344C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DA1D5-F052-B8C2-C329-14078E6616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D284C2-491D-F941-B7F6-639CE4B78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5810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pocket_knife?oldid=" TargetMode="External"/><Relationship Id="rId3" Type="http://schemas.openxmlformats.org/officeDocument/2006/relationships/image" Target="../media/image3.jpg"/><Relationship Id="rId7" Type="http://schemas.openxmlformats.org/officeDocument/2006/relationships/image" Target="../media/image5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lickr.com/photos/84956444@N07/7782465346/" TargetMode="External"/><Relationship Id="rId5" Type="http://schemas.openxmlformats.org/officeDocument/2006/relationships/image" Target="../media/image4.jpg"/><Relationship Id="rId10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ww.maxpixel.net/Drink-Bar-Alcohol-Booze-Liquor-Bottles-Pub-2687103" TargetMode="External"/><Relationship Id="rId9" Type="http://schemas.openxmlformats.org/officeDocument/2006/relationships/hyperlink" Target="https://creativecommons.org/licenses/by-nc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buddhajeans.com/2013/06/1970s-punk-youth-culture-and-fashion-look-book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s.openedition.org/pontourbe/1113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62100938@N02/8690803406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Category:Blackboard_Jungle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paperflare.com/search?wallpaper=saxophone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n.wikipedia.org/wiki/Handshake" TargetMode="External"/><Relationship Id="rId4" Type="http://schemas.openxmlformats.org/officeDocument/2006/relationships/image" Target="../media/image1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reallifevillains.miraheze.org/wiki/Cold_War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Category:Arthur_Sweatman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89ED1AA-8684-4D37-B208-8777E1A77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Graphic 33">
            <a:extLst>
              <a:ext uri="{FF2B5EF4-FFF2-40B4-BE49-F238E27FC236}">
                <a16:creationId xmlns:a16="http://schemas.microsoft.com/office/drawing/2014/main" id="{4180E01B-B1F4-437C-807D-1C930718E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0784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F0838F-82BE-6FDF-1DD8-C3576CA40F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8716" y="955309"/>
            <a:ext cx="7074568" cy="2898975"/>
          </a:xfrm>
        </p:spPr>
        <p:txBody>
          <a:bodyPr>
            <a:normAutofit/>
          </a:bodyPr>
          <a:lstStyle/>
          <a:p>
            <a:r>
              <a:rPr lang="en-US" sz="6600">
                <a:solidFill>
                  <a:srgbClr val="FFFFFF"/>
                </a:solidFill>
              </a:rPr>
              <a:t>The 1950s Teen Revolution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CC16E4-E0CF-16AF-5E3C-52CF861594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34916" y="4533813"/>
            <a:ext cx="6930189" cy="9384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Yvonne Thomas</a:t>
            </a:r>
          </a:p>
          <a:p>
            <a:r>
              <a:rPr lang="en-US" dirty="0">
                <a:solidFill>
                  <a:srgbClr val="FFFFFF"/>
                </a:solidFill>
              </a:rPr>
              <a:t>2015419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41F77738-2AF0-4750-A0C7-F97C2C175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109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D80C9EF-3CC6-4ECC-9C2D-9D0396C96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5395F3-423A-6674-9180-C29EADE10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Generation gap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3526A3E-0C52-4AA9-46E6-3C67E69A90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2642"/>
          <a:stretch/>
        </p:blipFill>
        <p:spPr>
          <a:xfrm>
            <a:off x="635295" y="2524715"/>
            <a:ext cx="5150277" cy="37142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F6F26BB-CB42-6824-6F79-E1FEA365FEC9}"/>
              </a:ext>
            </a:extLst>
          </p:cNvPr>
          <p:cNvSpPr txBox="1"/>
          <p:nvPr/>
        </p:nvSpPr>
        <p:spPr>
          <a:xfrm>
            <a:off x="6406429" y="2599509"/>
            <a:ext cx="4530898" cy="36394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Generation gaps are caused by age and the situation of the world at the time.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Those who grew up in WWII could have a different perception to those who grew up in the 1960s however, similarities will remain.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7844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1F55C5D-1648-4BE3-932D-8CADBF3F6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D296F9-3DE3-F303-8BB2-A2F3865BC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667512"/>
            <a:ext cx="10908792" cy="10698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/>
              <a:t>Teenagers</a:t>
            </a:r>
          </a:p>
        </p:txBody>
      </p:sp>
      <p:sp>
        <p:nvSpPr>
          <p:cNvPr id="26" name="sketch line">
            <a:extLst>
              <a:ext uri="{FF2B5EF4-FFF2-40B4-BE49-F238E27FC236}">
                <a16:creationId xmlns:a16="http://schemas.microsoft.com/office/drawing/2014/main" id="{A38E1331-B5A6-44BE-BF4E-EE6C2FD2A2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10000" y="1776977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744583 w 4572000"/>
              <a:gd name="connsiteY1" fmla="*/ 0 h 18288"/>
              <a:gd name="connsiteX2" fmla="*/ 1352006 w 4572000"/>
              <a:gd name="connsiteY2" fmla="*/ 0 h 18288"/>
              <a:gd name="connsiteX3" fmla="*/ 2050869 w 4572000"/>
              <a:gd name="connsiteY3" fmla="*/ 0 h 18288"/>
              <a:gd name="connsiteX4" fmla="*/ 2612571 w 4572000"/>
              <a:gd name="connsiteY4" fmla="*/ 0 h 18288"/>
              <a:gd name="connsiteX5" fmla="*/ 3357154 w 4572000"/>
              <a:gd name="connsiteY5" fmla="*/ 0 h 18288"/>
              <a:gd name="connsiteX6" fmla="*/ 401029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265714 w 4572000"/>
              <a:gd name="connsiteY10" fmla="*/ 18288 h 18288"/>
              <a:gd name="connsiteX11" fmla="*/ 2521131 w 4572000"/>
              <a:gd name="connsiteY11" fmla="*/ 18288 h 18288"/>
              <a:gd name="connsiteX12" fmla="*/ 1867989 w 4572000"/>
              <a:gd name="connsiteY12" fmla="*/ 18288 h 18288"/>
              <a:gd name="connsiteX13" fmla="*/ 1352006 w 4572000"/>
              <a:gd name="connsiteY13" fmla="*/ 18288 h 18288"/>
              <a:gd name="connsiteX14" fmla="*/ 83602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335213" y="-5275"/>
                  <a:pt x="446637" y="2749"/>
                  <a:pt x="744583" y="0"/>
                </a:cubicBezTo>
                <a:cubicBezTo>
                  <a:pt x="1042529" y="-2749"/>
                  <a:pt x="1223095" y="8165"/>
                  <a:pt x="1352006" y="0"/>
                </a:cubicBezTo>
                <a:cubicBezTo>
                  <a:pt x="1480917" y="-8165"/>
                  <a:pt x="1803308" y="16240"/>
                  <a:pt x="2050869" y="0"/>
                </a:cubicBezTo>
                <a:cubicBezTo>
                  <a:pt x="2298430" y="-16240"/>
                  <a:pt x="2464656" y="-22054"/>
                  <a:pt x="2612571" y="0"/>
                </a:cubicBezTo>
                <a:cubicBezTo>
                  <a:pt x="2760486" y="22054"/>
                  <a:pt x="3034874" y="11895"/>
                  <a:pt x="3357154" y="0"/>
                </a:cubicBezTo>
                <a:cubicBezTo>
                  <a:pt x="3679434" y="-11895"/>
                  <a:pt x="3778145" y="-10841"/>
                  <a:pt x="4010297" y="0"/>
                </a:cubicBezTo>
                <a:cubicBezTo>
                  <a:pt x="4242449" y="10841"/>
                  <a:pt x="4385860" y="17261"/>
                  <a:pt x="4572000" y="0"/>
                </a:cubicBezTo>
                <a:cubicBezTo>
                  <a:pt x="4571443" y="8172"/>
                  <a:pt x="4571244" y="10948"/>
                  <a:pt x="4572000" y="18288"/>
                </a:cubicBezTo>
                <a:cubicBezTo>
                  <a:pt x="4352099" y="1269"/>
                  <a:pt x="4065933" y="40755"/>
                  <a:pt x="3873137" y="18288"/>
                </a:cubicBezTo>
                <a:cubicBezTo>
                  <a:pt x="3680341" y="-4179"/>
                  <a:pt x="3486903" y="33471"/>
                  <a:pt x="3265714" y="18288"/>
                </a:cubicBezTo>
                <a:cubicBezTo>
                  <a:pt x="3044525" y="3105"/>
                  <a:pt x="2683548" y="-1073"/>
                  <a:pt x="2521131" y="18288"/>
                </a:cubicBezTo>
                <a:cubicBezTo>
                  <a:pt x="2358714" y="37649"/>
                  <a:pt x="2132855" y="34593"/>
                  <a:pt x="1867989" y="18288"/>
                </a:cubicBezTo>
                <a:cubicBezTo>
                  <a:pt x="1603123" y="1983"/>
                  <a:pt x="1605373" y="2886"/>
                  <a:pt x="1352006" y="18288"/>
                </a:cubicBezTo>
                <a:cubicBezTo>
                  <a:pt x="1098639" y="33690"/>
                  <a:pt x="962100" y="16241"/>
                  <a:pt x="836023" y="18288"/>
                </a:cubicBezTo>
                <a:cubicBezTo>
                  <a:pt x="709946" y="20335"/>
                  <a:pt x="193668" y="-307"/>
                  <a:pt x="0" y="18288"/>
                </a:cubicBezTo>
                <a:cubicBezTo>
                  <a:pt x="-277" y="11188"/>
                  <a:pt x="-244" y="5848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58188" y="7508"/>
                  <a:pt x="361578" y="-27091"/>
                  <a:pt x="561703" y="0"/>
                </a:cubicBezTo>
                <a:cubicBezTo>
                  <a:pt x="761828" y="27091"/>
                  <a:pt x="1133811" y="14547"/>
                  <a:pt x="1306286" y="0"/>
                </a:cubicBezTo>
                <a:cubicBezTo>
                  <a:pt x="1478761" y="-14547"/>
                  <a:pt x="1809594" y="13320"/>
                  <a:pt x="2050869" y="0"/>
                </a:cubicBezTo>
                <a:cubicBezTo>
                  <a:pt x="2292144" y="-13320"/>
                  <a:pt x="2409269" y="-14334"/>
                  <a:pt x="2612571" y="0"/>
                </a:cubicBezTo>
                <a:cubicBezTo>
                  <a:pt x="2815873" y="14334"/>
                  <a:pt x="3025009" y="33536"/>
                  <a:pt x="3311434" y="0"/>
                </a:cubicBezTo>
                <a:cubicBezTo>
                  <a:pt x="3597859" y="-33536"/>
                  <a:pt x="3695431" y="-13462"/>
                  <a:pt x="3827417" y="0"/>
                </a:cubicBezTo>
                <a:cubicBezTo>
                  <a:pt x="3959403" y="13462"/>
                  <a:pt x="4360180" y="899"/>
                  <a:pt x="4572000" y="0"/>
                </a:cubicBezTo>
                <a:cubicBezTo>
                  <a:pt x="4572481" y="8890"/>
                  <a:pt x="4572898" y="10033"/>
                  <a:pt x="4572000" y="18288"/>
                </a:cubicBezTo>
                <a:cubicBezTo>
                  <a:pt x="4356830" y="5817"/>
                  <a:pt x="4021942" y="41441"/>
                  <a:pt x="3873137" y="18288"/>
                </a:cubicBezTo>
                <a:cubicBezTo>
                  <a:pt x="3724332" y="-4865"/>
                  <a:pt x="3494019" y="36771"/>
                  <a:pt x="3174274" y="18288"/>
                </a:cubicBezTo>
                <a:cubicBezTo>
                  <a:pt x="2854529" y="-195"/>
                  <a:pt x="2861023" y="5963"/>
                  <a:pt x="2658291" y="18288"/>
                </a:cubicBezTo>
                <a:cubicBezTo>
                  <a:pt x="2455559" y="30613"/>
                  <a:pt x="2309968" y="11711"/>
                  <a:pt x="2050869" y="18288"/>
                </a:cubicBezTo>
                <a:cubicBezTo>
                  <a:pt x="1791770" y="24865"/>
                  <a:pt x="1671115" y="-4587"/>
                  <a:pt x="1306286" y="18288"/>
                </a:cubicBezTo>
                <a:cubicBezTo>
                  <a:pt x="941457" y="41163"/>
                  <a:pt x="838619" y="-9452"/>
                  <a:pt x="653143" y="18288"/>
                </a:cubicBezTo>
                <a:cubicBezTo>
                  <a:pt x="467667" y="46028"/>
                  <a:pt x="308702" y="9245"/>
                  <a:pt x="0" y="18288"/>
                </a:cubicBezTo>
                <a:cubicBezTo>
                  <a:pt x="-4" y="10872"/>
                  <a:pt x="388" y="674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959150775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Content Placeholder 18">
            <a:extLst>
              <a:ext uri="{FF2B5EF4-FFF2-40B4-BE49-F238E27FC236}">
                <a16:creationId xmlns:a16="http://schemas.microsoft.com/office/drawing/2014/main" id="{F3A97E44-5AD1-B9FE-91A4-A1F8ABC038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8133" y="3471162"/>
            <a:ext cx="2832069" cy="1888046"/>
          </a:xfrm>
          <a:prstGeom prst="rect">
            <a:avLst/>
          </a:prstGeom>
        </p:spPr>
      </p:pic>
      <p:pic>
        <p:nvPicPr>
          <p:cNvPr id="16" name="Picture 15" descr="A picture containing text, bottle, wine, indoor&#10;&#10;Description automatically generated">
            <a:extLst>
              <a:ext uri="{FF2B5EF4-FFF2-40B4-BE49-F238E27FC236}">
                <a16:creationId xmlns:a16="http://schemas.microsoft.com/office/drawing/2014/main" id="{00008450-DCAB-AF88-1156-3431AB948E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178938" y="3469983"/>
            <a:ext cx="2832069" cy="1890406"/>
          </a:xfrm>
          <a:prstGeom prst="rect">
            <a:avLst/>
          </a:prstGeom>
        </p:spPr>
      </p:pic>
      <p:pic>
        <p:nvPicPr>
          <p:cNvPr id="9" name="Picture 8" descr="A person in a black shirt&#10;&#10;Description automatically generated with low confidence">
            <a:extLst>
              <a:ext uri="{FF2B5EF4-FFF2-40B4-BE49-F238E27FC236}">
                <a16:creationId xmlns:a16="http://schemas.microsoft.com/office/drawing/2014/main" id="{9C5B1FCD-459E-C991-C883-6273955ABFF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225501" y="2610546"/>
            <a:ext cx="2743052" cy="3609279"/>
          </a:xfrm>
          <a:prstGeom prst="rect">
            <a:avLst/>
          </a:prstGeom>
        </p:spPr>
      </p:pic>
      <p:pic>
        <p:nvPicPr>
          <p:cNvPr id="13" name="Picture 12" descr="A picture containing tool, knife&#10;&#10;Description automatically generated">
            <a:extLst>
              <a:ext uri="{FF2B5EF4-FFF2-40B4-BE49-F238E27FC236}">
                <a16:creationId xmlns:a16="http://schemas.microsoft.com/office/drawing/2014/main" id="{2F27DD82-2A3E-4E0F-5943-81108B759EE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161797" y="3353160"/>
            <a:ext cx="2832069" cy="212405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CF6A429-C954-90D4-DE38-8075D4FFE406}"/>
              </a:ext>
            </a:extLst>
          </p:cNvPr>
          <p:cNvSpPr txBox="1"/>
          <p:nvPr/>
        </p:nvSpPr>
        <p:spPr>
          <a:xfrm>
            <a:off x="6648687" y="6019770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6" tooltip="https://www.flickr.com/photos/84956444@N07/7782465346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9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186D0F9-3ACE-F869-3CCE-93ECE58AFFA9}"/>
              </a:ext>
            </a:extLst>
          </p:cNvPr>
          <p:cNvSpPr txBox="1"/>
          <p:nvPr/>
        </p:nvSpPr>
        <p:spPr>
          <a:xfrm>
            <a:off x="9686824" y="5277156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8" tooltip="https://en.wikipedia.org/wiki/pocket_knife?oldid=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0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25096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E5CF00-30AA-A2DA-8750-5001CBE61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British youth Culture 1950s</a:t>
            </a:r>
          </a:p>
        </p:txBody>
      </p:sp>
      <p:sp>
        <p:nvSpPr>
          <p:cNvPr id="26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ollage of a person&#10;&#10;Description automatically generated">
            <a:extLst>
              <a:ext uri="{FF2B5EF4-FFF2-40B4-BE49-F238E27FC236}">
                <a16:creationId xmlns:a16="http://schemas.microsoft.com/office/drawing/2014/main" id="{2DDF501E-95DD-5B1A-BF15-3F31691A15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128" r="21645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5B93A71-1E04-C735-F580-A8B0B83B8644}"/>
              </a:ext>
            </a:extLst>
          </p:cNvPr>
          <p:cNvSpPr txBox="1"/>
          <p:nvPr/>
        </p:nvSpPr>
        <p:spPr>
          <a:xfrm>
            <a:off x="10005184" y="6657945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buddhajeans.com/2013/06/1970s-punk-youth-culture-and-fashion-look-book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96385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0F86C3-05AD-172A-C1E7-7EB953016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Teddy Boys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erson in a suit&#10;&#10;Description automatically generated with medium confidence">
            <a:extLst>
              <a:ext uri="{FF2B5EF4-FFF2-40B4-BE49-F238E27FC236}">
                <a16:creationId xmlns:a16="http://schemas.microsoft.com/office/drawing/2014/main" id="{D1D75CE4-59E1-F38E-70A5-7C0A17D99A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47916" y="640080"/>
            <a:ext cx="3427376" cy="55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7631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A40802-58ED-68E3-5B94-ABF2E361F0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The Tony Curtis or the Boston hair style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0B71C6C-51D6-EBA6-1EBA-204BCEC48A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028" r="2" b="3115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716490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C70B48-69B4-378A-6619-1C25B49D8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2195" y="329184"/>
            <a:ext cx="6346676" cy="1783080"/>
          </a:xfrm>
        </p:spPr>
        <p:txBody>
          <a:bodyPr anchor="b">
            <a:normAutofit/>
          </a:bodyPr>
          <a:lstStyle/>
          <a:p>
            <a:endParaRPr lang="en-US" sz="5400" dirty="0"/>
          </a:p>
        </p:txBody>
      </p:sp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138B991F-BC59-003D-2110-DF85686AB4C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673" r="1" b="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9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6970A9F6-14B1-939B-4C80-E39DDB55E1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US" sz="2200" dirty="0"/>
              <a:t>Violence</a:t>
            </a:r>
          </a:p>
          <a:p>
            <a:r>
              <a:rPr lang="en-US" sz="2200" dirty="0"/>
              <a:t>Danced in the aisles</a:t>
            </a:r>
          </a:p>
          <a:p>
            <a:r>
              <a:rPr lang="en-US" sz="2200" dirty="0"/>
              <a:t>Tore up seats</a:t>
            </a:r>
          </a:p>
          <a:p>
            <a:r>
              <a:rPr lang="en-US" sz="2200" dirty="0"/>
              <a:t>Bad reputation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528FFE-EDE2-21B0-D86D-88C0881372AB}"/>
              </a:ext>
            </a:extLst>
          </p:cNvPr>
          <p:cNvSpPr txBox="1"/>
          <p:nvPr/>
        </p:nvSpPr>
        <p:spPr>
          <a:xfrm>
            <a:off x="9884958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commons.wikimedia.org/wiki/Category:Blackboard_Jungl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7570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5CAFB-FB76-E9EB-DD38-1CA84E8CC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endParaRPr lang="en-US" sz="5400">
              <a:solidFill>
                <a:srgbClr val="FFFFFF"/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8393B32-B0FB-10A9-3DB8-2C16CA67A2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52090" y="419100"/>
            <a:ext cx="4622800" cy="3009900"/>
          </a:xfrm>
        </p:spPr>
      </p:pic>
      <p:pic>
        <p:nvPicPr>
          <p:cNvPr id="7" name="Picture 6" descr="A close-up of hands shaking&#10;&#10;Description automatically generated with medium confidence">
            <a:extLst>
              <a:ext uri="{FF2B5EF4-FFF2-40B4-BE49-F238E27FC236}">
                <a16:creationId xmlns:a16="http://schemas.microsoft.com/office/drawing/2014/main" id="{0061E65E-88A6-A6B5-BAAF-F36E28A5883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977777" y="699625"/>
            <a:ext cx="2794000" cy="321923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AF66AAB-93D1-3238-F4B8-EBC37BE508CA}"/>
              </a:ext>
            </a:extLst>
          </p:cNvPr>
          <p:cNvSpPr txBox="1"/>
          <p:nvPr/>
        </p:nvSpPr>
        <p:spPr>
          <a:xfrm>
            <a:off x="653143" y="5342709"/>
            <a:ext cx="4436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merican Typewriter Condensed" panose="02090606020004020304" pitchFamily="18" charset="77"/>
              </a:rPr>
              <a:t>Jazz music helped different races join together. </a:t>
            </a:r>
          </a:p>
        </p:txBody>
      </p:sp>
    </p:spTree>
    <p:extLst>
      <p:ext uri="{BB962C8B-B14F-4D97-AF65-F5344CB8AC3E}">
        <p14:creationId xmlns:p14="http://schemas.microsoft.com/office/powerpoint/2010/main" val="29056434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CEDAB1-1E1B-9BB1-7A6F-41D98D3FA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US" sz="5400" dirty="0">
                <a:solidFill>
                  <a:srgbClr val="FFFFFF"/>
                </a:solidFill>
              </a:rPr>
              <a:t>CND</a:t>
            </a:r>
          </a:p>
        </p:txBody>
      </p:sp>
      <p:pic>
        <p:nvPicPr>
          <p:cNvPr id="5" name="Content Placeholder 4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79E09B2F-C1AE-1EE7-0E38-7B2DB5B25E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390503" y="1319349"/>
            <a:ext cx="6962503" cy="378605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95CE202-5B59-92D1-18AF-D7480FE40F96}"/>
              </a:ext>
            </a:extLst>
          </p:cNvPr>
          <p:cNvSpPr txBox="1"/>
          <p:nvPr/>
        </p:nvSpPr>
        <p:spPr>
          <a:xfrm>
            <a:off x="2390503" y="5105400"/>
            <a:ext cx="696250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s://reallifevillains.miraheze.org/wiki/Cold_War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-sa/3.0/"/>
              </a:rPr>
              <a:t>CC BY-SA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25300612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1DC6ABD-215C-4EA8-A483-CEF5B99AB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A91180-A0B8-BD9E-E15A-949BF82648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609" y="679731"/>
            <a:ext cx="4171994" cy="37365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Rev Arthur </a:t>
            </a:r>
            <a:r>
              <a:rPr lang="en-US" sz="60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Sweatman</a:t>
            </a:r>
            <a:endParaRPr lang="en-US" sz="6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7651AAA-E4C9-2FCB-005E-7D65460888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609" y="4685288"/>
            <a:ext cx="4171994" cy="103578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Set up and run a youth institute. 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524256" cy="5777808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6598" y="269324"/>
            <a:ext cx="6116779" cy="6208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erson in a suit&#10;&#10;Description automatically generated with low confidence">
            <a:extLst>
              <a:ext uri="{FF2B5EF4-FFF2-40B4-BE49-F238E27FC236}">
                <a16:creationId xmlns:a16="http://schemas.microsoft.com/office/drawing/2014/main" id="{1E0C488D-3AC2-644B-0CA6-7E7998C121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90251" y="557360"/>
            <a:ext cx="3509472" cy="563270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98047CF-3D6E-54AC-420D-E223A421269E}"/>
              </a:ext>
            </a:extLst>
          </p:cNvPr>
          <p:cNvSpPr txBox="1"/>
          <p:nvPr/>
        </p:nvSpPr>
        <p:spPr>
          <a:xfrm>
            <a:off x="7892681" y="5990009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commons.wikimedia.org/wiki/Category:Arthur_Sweatma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92070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2558C5-4C2E-D9AF-85C4-9E0FCCBFB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5031" y="1380754"/>
            <a:ext cx="5561938" cy="25135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8092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270</TotalTime>
  <Words>157</Words>
  <Application>Microsoft Macintosh PowerPoint</Application>
  <PresentationFormat>Widescreen</PresentationFormat>
  <Paragraphs>25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American Typewriter Condensed</vt:lpstr>
      <vt:lpstr>Arial</vt:lpstr>
      <vt:lpstr>Calibri</vt:lpstr>
      <vt:lpstr>Calibri Light</vt:lpstr>
      <vt:lpstr>Office Theme</vt:lpstr>
      <vt:lpstr>The 1950s Teen Revolution</vt:lpstr>
      <vt:lpstr>Generation gap</vt:lpstr>
      <vt:lpstr>Teenagers</vt:lpstr>
      <vt:lpstr>British youth Culture 1950s</vt:lpstr>
      <vt:lpstr>The Teddy Boys</vt:lpstr>
      <vt:lpstr>The Tony Curtis or the Boston hair style</vt:lpstr>
      <vt:lpstr>PowerPoint Presentation</vt:lpstr>
      <vt:lpstr>PowerPoint Presentation</vt:lpstr>
      <vt:lpstr>CND</vt:lpstr>
      <vt:lpstr>Rev Arthur Sweatman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1950s Teen Revolution</dc:title>
  <dc:creator>Alfie Thomas</dc:creator>
  <cp:lastModifiedBy>Alfie Thomas</cp:lastModifiedBy>
  <cp:revision>3</cp:revision>
  <dcterms:created xsi:type="dcterms:W3CDTF">2022-06-27T13:33:29Z</dcterms:created>
  <dcterms:modified xsi:type="dcterms:W3CDTF">2022-06-29T16:56:07Z</dcterms:modified>
</cp:coreProperties>
</file>