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6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EBA3D3-E5A2-453C-B6F1-4432638A527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34E3C12-FB83-4AB5-B1B1-00F5074CE7FC}">
      <dgm:prSet/>
      <dgm:spPr/>
      <dgm:t>
        <a:bodyPr/>
        <a:lstStyle/>
        <a:p>
          <a:r>
            <a:rPr lang="en-US"/>
            <a:t>1. Workforce Planning</a:t>
          </a:r>
        </a:p>
      </dgm:t>
    </dgm:pt>
    <dgm:pt modelId="{241408E4-C083-4C4A-836D-7B5343BA8A52}" type="parTrans" cxnId="{E1FECC5A-ED6E-444B-BCE9-24CF68FA9FF2}">
      <dgm:prSet/>
      <dgm:spPr/>
      <dgm:t>
        <a:bodyPr/>
        <a:lstStyle/>
        <a:p>
          <a:endParaRPr lang="en-US"/>
        </a:p>
      </dgm:t>
    </dgm:pt>
    <dgm:pt modelId="{080C37D7-1BF1-497D-AFF3-06E56AB345D3}" type="sibTrans" cxnId="{E1FECC5A-ED6E-444B-BCE9-24CF68FA9FF2}">
      <dgm:prSet/>
      <dgm:spPr/>
      <dgm:t>
        <a:bodyPr/>
        <a:lstStyle/>
        <a:p>
          <a:endParaRPr lang="en-US"/>
        </a:p>
      </dgm:t>
    </dgm:pt>
    <dgm:pt modelId="{BEAF7BFD-AD4B-497E-9CC8-2850166C159F}">
      <dgm:prSet/>
      <dgm:spPr/>
      <dgm:t>
        <a:bodyPr/>
        <a:lstStyle/>
        <a:p>
          <a:r>
            <a:rPr lang="en-US"/>
            <a:t>2. Job Analysis</a:t>
          </a:r>
        </a:p>
      </dgm:t>
    </dgm:pt>
    <dgm:pt modelId="{143D2391-CD2B-492A-84CA-ACBB7FCC5E9F}" type="parTrans" cxnId="{E6CCEA24-BAFA-4B93-A618-DE69E05F69FC}">
      <dgm:prSet/>
      <dgm:spPr/>
      <dgm:t>
        <a:bodyPr/>
        <a:lstStyle/>
        <a:p>
          <a:endParaRPr lang="en-US"/>
        </a:p>
      </dgm:t>
    </dgm:pt>
    <dgm:pt modelId="{FF8270C8-DFC6-432F-B8B0-635A4A0AE916}" type="sibTrans" cxnId="{E6CCEA24-BAFA-4B93-A618-DE69E05F69FC}">
      <dgm:prSet/>
      <dgm:spPr/>
      <dgm:t>
        <a:bodyPr/>
        <a:lstStyle/>
        <a:p>
          <a:endParaRPr lang="en-US"/>
        </a:p>
      </dgm:t>
    </dgm:pt>
    <dgm:pt modelId="{D84563B3-17BB-409D-AC87-7F9CF801BF73}">
      <dgm:prSet/>
      <dgm:spPr/>
      <dgm:t>
        <a:bodyPr/>
        <a:lstStyle/>
        <a:p>
          <a:r>
            <a:rPr lang="en-US"/>
            <a:t>3. Job Description &amp; Person Specification</a:t>
          </a:r>
        </a:p>
      </dgm:t>
    </dgm:pt>
    <dgm:pt modelId="{30C4E61A-E466-4DB0-B267-C044EC373701}" type="parTrans" cxnId="{87B12397-CD75-437E-B9B0-4334A33D0177}">
      <dgm:prSet/>
      <dgm:spPr/>
      <dgm:t>
        <a:bodyPr/>
        <a:lstStyle/>
        <a:p>
          <a:endParaRPr lang="en-US"/>
        </a:p>
      </dgm:t>
    </dgm:pt>
    <dgm:pt modelId="{BDA37881-BD03-470E-ABD2-BAFD8210C55D}" type="sibTrans" cxnId="{87B12397-CD75-437E-B9B0-4334A33D0177}">
      <dgm:prSet/>
      <dgm:spPr/>
      <dgm:t>
        <a:bodyPr/>
        <a:lstStyle/>
        <a:p>
          <a:endParaRPr lang="en-US"/>
        </a:p>
      </dgm:t>
    </dgm:pt>
    <dgm:pt modelId="{3F458760-2753-406E-845B-86CA41DBF2CB}">
      <dgm:prSet/>
      <dgm:spPr/>
      <dgm:t>
        <a:bodyPr/>
        <a:lstStyle/>
        <a:p>
          <a:r>
            <a:rPr lang="en-US"/>
            <a:t>4. Advertising the Role</a:t>
          </a:r>
        </a:p>
      </dgm:t>
    </dgm:pt>
    <dgm:pt modelId="{94CA9F4D-E207-4702-A536-8B19A6076D6C}" type="parTrans" cxnId="{B01711F0-E5C6-4FC3-B6F4-02877FEB848D}">
      <dgm:prSet/>
      <dgm:spPr/>
      <dgm:t>
        <a:bodyPr/>
        <a:lstStyle/>
        <a:p>
          <a:endParaRPr lang="en-US"/>
        </a:p>
      </dgm:t>
    </dgm:pt>
    <dgm:pt modelId="{652B797A-2B9A-4584-B74B-E98912041ED5}" type="sibTrans" cxnId="{B01711F0-E5C6-4FC3-B6F4-02877FEB848D}">
      <dgm:prSet/>
      <dgm:spPr/>
      <dgm:t>
        <a:bodyPr/>
        <a:lstStyle/>
        <a:p>
          <a:endParaRPr lang="en-US"/>
        </a:p>
      </dgm:t>
    </dgm:pt>
    <dgm:pt modelId="{E03CD7C6-A22F-471F-9724-67EBF0354C48}">
      <dgm:prSet/>
      <dgm:spPr/>
      <dgm:t>
        <a:bodyPr/>
        <a:lstStyle/>
        <a:p>
          <a:r>
            <a:rPr lang="en-US"/>
            <a:t>5. Receiving Applications</a:t>
          </a:r>
        </a:p>
      </dgm:t>
    </dgm:pt>
    <dgm:pt modelId="{FC50BD5E-28BA-4918-8F2D-33C6BCAC0F26}" type="parTrans" cxnId="{FBA38A23-CFA4-47B5-907C-301CA636EA7E}">
      <dgm:prSet/>
      <dgm:spPr/>
      <dgm:t>
        <a:bodyPr/>
        <a:lstStyle/>
        <a:p>
          <a:endParaRPr lang="en-US"/>
        </a:p>
      </dgm:t>
    </dgm:pt>
    <dgm:pt modelId="{2B0E5C9B-BF6A-49E7-9CDE-07722C20AAB6}" type="sibTrans" cxnId="{FBA38A23-CFA4-47B5-907C-301CA636EA7E}">
      <dgm:prSet/>
      <dgm:spPr/>
      <dgm:t>
        <a:bodyPr/>
        <a:lstStyle/>
        <a:p>
          <a:endParaRPr lang="en-US"/>
        </a:p>
      </dgm:t>
    </dgm:pt>
    <dgm:pt modelId="{70FE4F72-4A87-475A-A6CB-B183EF1AD345}">
      <dgm:prSet/>
      <dgm:spPr/>
      <dgm:t>
        <a:bodyPr/>
        <a:lstStyle/>
        <a:p>
          <a:r>
            <a:rPr lang="en-US"/>
            <a:t>6. Shortlisting</a:t>
          </a:r>
        </a:p>
      </dgm:t>
    </dgm:pt>
    <dgm:pt modelId="{46BF89C7-A193-44C2-A88F-816BBA6FC58C}" type="parTrans" cxnId="{074E270D-4A0D-4FE3-90DB-6E74AA11FCB0}">
      <dgm:prSet/>
      <dgm:spPr/>
      <dgm:t>
        <a:bodyPr/>
        <a:lstStyle/>
        <a:p>
          <a:endParaRPr lang="en-US"/>
        </a:p>
      </dgm:t>
    </dgm:pt>
    <dgm:pt modelId="{DDB01AD9-423C-4D52-A7A1-2D0A5C577768}" type="sibTrans" cxnId="{074E270D-4A0D-4FE3-90DB-6E74AA11FCB0}">
      <dgm:prSet/>
      <dgm:spPr/>
      <dgm:t>
        <a:bodyPr/>
        <a:lstStyle/>
        <a:p>
          <a:endParaRPr lang="en-US"/>
        </a:p>
      </dgm:t>
    </dgm:pt>
    <dgm:pt modelId="{DB1C3DC3-04AC-4F1D-BD5C-600B297CC67E}">
      <dgm:prSet/>
      <dgm:spPr/>
      <dgm:t>
        <a:bodyPr/>
        <a:lstStyle/>
        <a:p>
          <a:r>
            <a:rPr lang="en-US"/>
            <a:t>7. Interviewing &amp; Assessment</a:t>
          </a:r>
        </a:p>
      </dgm:t>
    </dgm:pt>
    <dgm:pt modelId="{B434AB94-861B-44AD-B891-97F16DAD894A}" type="parTrans" cxnId="{A9375D84-5EFF-4AC0-9167-64DB7A2F6999}">
      <dgm:prSet/>
      <dgm:spPr/>
      <dgm:t>
        <a:bodyPr/>
        <a:lstStyle/>
        <a:p>
          <a:endParaRPr lang="en-US"/>
        </a:p>
      </dgm:t>
    </dgm:pt>
    <dgm:pt modelId="{9968BCFF-DC94-4DD5-BEB5-9CFB1BFA064E}" type="sibTrans" cxnId="{A9375D84-5EFF-4AC0-9167-64DB7A2F6999}">
      <dgm:prSet/>
      <dgm:spPr/>
      <dgm:t>
        <a:bodyPr/>
        <a:lstStyle/>
        <a:p>
          <a:endParaRPr lang="en-US"/>
        </a:p>
      </dgm:t>
    </dgm:pt>
    <dgm:pt modelId="{974A99CF-EA6E-4F73-8ED5-5FC68CB43738}">
      <dgm:prSet/>
      <dgm:spPr/>
      <dgm:t>
        <a:bodyPr/>
        <a:lstStyle/>
        <a:p>
          <a:r>
            <a:rPr lang="en-US"/>
            <a:t>8. Selection &amp; Job Offer</a:t>
          </a:r>
        </a:p>
      </dgm:t>
    </dgm:pt>
    <dgm:pt modelId="{FA135A66-0375-4E15-BF11-6B0DBA24A0E2}" type="parTrans" cxnId="{AA433D32-7845-4974-B860-2EC752268572}">
      <dgm:prSet/>
      <dgm:spPr/>
      <dgm:t>
        <a:bodyPr/>
        <a:lstStyle/>
        <a:p>
          <a:endParaRPr lang="en-US"/>
        </a:p>
      </dgm:t>
    </dgm:pt>
    <dgm:pt modelId="{DF3772A9-DE24-4293-8F23-92ADB662A811}" type="sibTrans" cxnId="{AA433D32-7845-4974-B860-2EC752268572}">
      <dgm:prSet/>
      <dgm:spPr/>
      <dgm:t>
        <a:bodyPr/>
        <a:lstStyle/>
        <a:p>
          <a:endParaRPr lang="en-US"/>
        </a:p>
      </dgm:t>
    </dgm:pt>
    <dgm:pt modelId="{ABBBBE6B-B87B-4B02-B1C8-D642D06DBF7F}">
      <dgm:prSet/>
      <dgm:spPr/>
      <dgm:t>
        <a:bodyPr/>
        <a:lstStyle/>
        <a:p>
          <a:r>
            <a:rPr lang="en-US"/>
            <a:t>9. Induction and Onboarding</a:t>
          </a:r>
        </a:p>
      </dgm:t>
    </dgm:pt>
    <dgm:pt modelId="{843F6FAA-C2C1-4077-A9D8-3CEE3EF429DA}" type="parTrans" cxnId="{0FEC0476-6F48-46BE-807C-12D127C6FEED}">
      <dgm:prSet/>
      <dgm:spPr/>
      <dgm:t>
        <a:bodyPr/>
        <a:lstStyle/>
        <a:p>
          <a:endParaRPr lang="en-US"/>
        </a:p>
      </dgm:t>
    </dgm:pt>
    <dgm:pt modelId="{51512E1C-57D7-43A9-A59C-B6EFE4090917}" type="sibTrans" cxnId="{0FEC0476-6F48-46BE-807C-12D127C6FEED}">
      <dgm:prSet/>
      <dgm:spPr/>
      <dgm:t>
        <a:bodyPr/>
        <a:lstStyle/>
        <a:p>
          <a:endParaRPr lang="en-US"/>
        </a:p>
      </dgm:t>
    </dgm:pt>
    <dgm:pt modelId="{96CFCE1C-506F-48F8-B6BE-48247BD7D344}">
      <dgm:prSet/>
      <dgm:spPr/>
      <dgm:t>
        <a:bodyPr/>
        <a:lstStyle/>
        <a:p>
          <a:r>
            <a:rPr lang="en-US"/>
            <a:t>(CIPD, 2024; Armstrong, 2020)</a:t>
          </a:r>
        </a:p>
      </dgm:t>
    </dgm:pt>
    <dgm:pt modelId="{4B56739F-81E4-43BA-92CD-C0A272FDFC0A}" type="parTrans" cxnId="{8ADD833D-BE4A-45C0-8F3F-4E55C7E2874F}">
      <dgm:prSet/>
      <dgm:spPr/>
      <dgm:t>
        <a:bodyPr/>
        <a:lstStyle/>
        <a:p>
          <a:endParaRPr lang="en-US"/>
        </a:p>
      </dgm:t>
    </dgm:pt>
    <dgm:pt modelId="{6EC1AE5A-3580-451E-A5F0-AD66422C0ACF}" type="sibTrans" cxnId="{8ADD833D-BE4A-45C0-8F3F-4E55C7E2874F}">
      <dgm:prSet/>
      <dgm:spPr/>
      <dgm:t>
        <a:bodyPr/>
        <a:lstStyle/>
        <a:p>
          <a:endParaRPr lang="en-US"/>
        </a:p>
      </dgm:t>
    </dgm:pt>
    <dgm:pt modelId="{ACF01615-DDE3-4C1E-AC63-95D7379F2110}" type="pres">
      <dgm:prSet presAssocID="{E6EBA3D3-E5A2-453C-B6F1-4432638A5279}" presName="vert0" presStyleCnt="0">
        <dgm:presLayoutVars>
          <dgm:dir/>
          <dgm:animOne val="branch"/>
          <dgm:animLvl val="lvl"/>
        </dgm:presLayoutVars>
      </dgm:prSet>
      <dgm:spPr/>
    </dgm:pt>
    <dgm:pt modelId="{4C8B50E4-B12D-4261-9AA4-C16CF559B68D}" type="pres">
      <dgm:prSet presAssocID="{334E3C12-FB83-4AB5-B1B1-00F5074CE7FC}" presName="thickLine" presStyleLbl="alignNode1" presStyleIdx="0" presStyleCnt="10"/>
      <dgm:spPr/>
    </dgm:pt>
    <dgm:pt modelId="{11FF19A0-EC94-410D-88B7-9B95B2905D50}" type="pres">
      <dgm:prSet presAssocID="{334E3C12-FB83-4AB5-B1B1-00F5074CE7FC}" presName="horz1" presStyleCnt="0"/>
      <dgm:spPr/>
    </dgm:pt>
    <dgm:pt modelId="{96BF5CCB-43DF-4746-8608-DE25AED6C87D}" type="pres">
      <dgm:prSet presAssocID="{334E3C12-FB83-4AB5-B1B1-00F5074CE7FC}" presName="tx1" presStyleLbl="revTx" presStyleIdx="0" presStyleCnt="10"/>
      <dgm:spPr/>
    </dgm:pt>
    <dgm:pt modelId="{04807E07-EA39-465F-8F0A-20881911F151}" type="pres">
      <dgm:prSet presAssocID="{334E3C12-FB83-4AB5-B1B1-00F5074CE7FC}" presName="vert1" presStyleCnt="0"/>
      <dgm:spPr/>
    </dgm:pt>
    <dgm:pt modelId="{9B4C2A50-EECC-43FA-99E5-E717B2C9E508}" type="pres">
      <dgm:prSet presAssocID="{BEAF7BFD-AD4B-497E-9CC8-2850166C159F}" presName="thickLine" presStyleLbl="alignNode1" presStyleIdx="1" presStyleCnt="10"/>
      <dgm:spPr/>
    </dgm:pt>
    <dgm:pt modelId="{774331BB-9A3E-450F-99EF-26E0BCFF3CDB}" type="pres">
      <dgm:prSet presAssocID="{BEAF7BFD-AD4B-497E-9CC8-2850166C159F}" presName="horz1" presStyleCnt="0"/>
      <dgm:spPr/>
    </dgm:pt>
    <dgm:pt modelId="{D6B73ABE-3DA7-407C-AE88-20BB0100C6D2}" type="pres">
      <dgm:prSet presAssocID="{BEAF7BFD-AD4B-497E-9CC8-2850166C159F}" presName="tx1" presStyleLbl="revTx" presStyleIdx="1" presStyleCnt="10"/>
      <dgm:spPr/>
    </dgm:pt>
    <dgm:pt modelId="{A9EDD6AC-2A05-4814-A994-C09A42E46F2E}" type="pres">
      <dgm:prSet presAssocID="{BEAF7BFD-AD4B-497E-9CC8-2850166C159F}" presName="vert1" presStyleCnt="0"/>
      <dgm:spPr/>
    </dgm:pt>
    <dgm:pt modelId="{C2FFF0A4-934D-47D3-AE13-E7EC090077E9}" type="pres">
      <dgm:prSet presAssocID="{D84563B3-17BB-409D-AC87-7F9CF801BF73}" presName="thickLine" presStyleLbl="alignNode1" presStyleIdx="2" presStyleCnt="10"/>
      <dgm:spPr/>
    </dgm:pt>
    <dgm:pt modelId="{354C9465-0410-4639-AC5D-A6E694E13CB7}" type="pres">
      <dgm:prSet presAssocID="{D84563B3-17BB-409D-AC87-7F9CF801BF73}" presName="horz1" presStyleCnt="0"/>
      <dgm:spPr/>
    </dgm:pt>
    <dgm:pt modelId="{FB1F266D-CC7A-499A-9FA7-78568F570CD9}" type="pres">
      <dgm:prSet presAssocID="{D84563B3-17BB-409D-AC87-7F9CF801BF73}" presName="tx1" presStyleLbl="revTx" presStyleIdx="2" presStyleCnt="10"/>
      <dgm:spPr/>
    </dgm:pt>
    <dgm:pt modelId="{F959D870-3C49-4FD5-8249-1D8BA66CF472}" type="pres">
      <dgm:prSet presAssocID="{D84563B3-17BB-409D-AC87-7F9CF801BF73}" presName="vert1" presStyleCnt="0"/>
      <dgm:spPr/>
    </dgm:pt>
    <dgm:pt modelId="{ABEA34BF-FBC9-44D3-AD96-A4EABDB85E87}" type="pres">
      <dgm:prSet presAssocID="{3F458760-2753-406E-845B-86CA41DBF2CB}" presName="thickLine" presStyleLbl="alignNode1" presStyleIdx="3" presStyleCnt="10"/>
      <dgm:spPr/>
    </dgm:pt>
    <dgm:pt modelId="{4F478ACF-3570-4C5A-A57F-6CE7158B2979}" type="pres">
      <dgm:prSet presAssocID="{3F458760-2753-406E-845B-86CA41DBF2CB}" presName="horz1" presStyleCnt="0"/>
      <dgm:spPr/>
    </dgm:pt>
    <dgm:pt modelId="{03D24C4E-7F5B-49FD-9ED5-84AE6248CFDF}" type="pres">
      <dgm:prSet presAssocID="{3F458760-2753-406E-845B-86CA41DBF2CB}" presName="tx1" presStyleLbl="revTx" presStyleIdx="3" presStyleCnt="10"/>
      <dgm:spPr/>
    </dgm:pt>
    <dgm:pt modelId="{9F63665E-FF05-46C0-A903-598964B8A4B6}" type="pres">
      <dgm:prSet presAssocID="{3F458760-2753-406E-845B-86CA41DBF2CB}" presName="vert1" presStyleCnt="0"/>
      <dgm:spPr/>
    </dgm:pt>
    <dgm:pt modelId="{F6E2E7D7-27D2-414B-A300-1CDC312AC271}" type="pres">
      <dgm:prSet presAssocID="{E03CD7C6-A22F-471F-9724-67EBF0354C48}" presName="thickLine" presStyleLbl="alignNode1" presStyleIdx="4" presStyleCnt="10"/>
      <dgm:spPr/>
    </dgm:pt>
    <dgm:pt modelId="{D79F7D29-8D13-48E3-8B66-DED7E692213B}" type="pres">
      <dgm:prSet presAssocID="{E03CD7C6-A22F-471F-9724-67EBF0354C48}" presName="horz1" presStyleCnt="0"/>
      <dgm:spPr/>
    </dgm:pt>
    <dgm:pt modelId="{C3BCC1BD-EC19-458A-AF27-80DCB51A09F5}" type="pres">
      <dgm:prSet presAssocID="{E03CD7C6-A22F-471F-9724-67EBF0354C48}" presName="tx1" presStyleLbl="revTx" presStyleIdx="4" presStyleCnt="10"/>
      <dgm:spPr/>
    </dgm:pt>
    <dgm:pt modelId="{79C75B15-DBD3-4DD6-B0FE-66472DBE6867}" type="pres">
      <dgm:prSet presAssocID="{E03CD7C6-A22F-471F-9724-67EBF0354C48}" presName="vert1" presStyleCnt="0"/>
      <dgm:spPr/>
    </dgm:pt>
    <dgm:pt modelId="{40C9E084-B1A9-449B-ACAA-ECC19721BDD0}" type="pres">
      <dgm:prSet presAssocID="{70FE4F72-4A87-475A-A6CB-B183EF1AD345}" presName="thickLine" presStyleLbl="alignNode1" presStyleIdx="5" presStyleCnt="10"/>
      <dgm:spPr/>
    </dgm:pt>
    <dgm:pt modelId="{8376F977-496F-4F27-8A8C-35B9880D3D84}" type="pres">
      <dgm:prSet presAssocID="{70FE4F72-4A87-475A-A6CB-B183EF1AD345}" presName="horz1" presStyleCnt="0"/>
      <dgm:spPr/>
    </dgm:pt>
    <dgm:pt modelId="{B878E5DD-E86F-47DB-BCC2-33051A6875A3}" type="pres">
      <dgm:prSet presAssocID="{70FE4F72-4A87-475A-A6CB-B183EF1AD345}" presName="tx1" presStyleLbl="revTx" presStyleIdx="5" presStyleCnt="10"/>
      <dgm:spPr/>
    </dgm:pt>
    <dgm:pt modelId="{7B954B40-79B9-4F93-B7A2-1A75D5E0FF01}" type="pres">
      <dgm:prSet presAssocID="{70FE4F72-4A87-475A-A6CB-B183EF1AD345}" presName="vert1" presStyleCnt="0"/>
      <dgm:spPr/>
    </dgm:pt>
    <dgm:pt modelId="{586C0244-60EE-42BE-A54E-A24F9F5FCFBE}" type="pres">
      <dgm:prSet presAssocID="{DB1C3DC3-04AC-4F1D-BD5C-600B297CC67E}" presName="thickLine" presStyleLbl="alignNode1" presStyleIdx="6" presStyleCnt="10"/>
      <dgm:spPr/>
    </dgm:pt>
    <dgm:pt modelId="{FDE41EE2-33F3-4A33-9C21-C45982DD8972}" type="pres">
      <dgm:prSet presAssocID="{DB1C3DC3-04AC-4F1D-BD5C-600B297CC67E}" presName="horz1" presStyleCnt="0"/>
      <dgm:spPr/>
    </dgm:pt>
    <dgm:pt modelId="{49726D11-79C8-43EC-AF5E-32F357139A1A}" type="pres">
      <dgm:prSet presAssocID="{DB1C3DC3-04AC-4F1D-BD5C-600B297CC67E}" presName="tx1" presStyleLbl="revTx" presStyleIdx="6" presStyleCnt="10"/>
      <dgm:spPr/>
    </dgm:pt>
    <dgm:pt modelId="{FB8EBDCA-72BE-43F8-930C-5892C6909D47}" type="pres">
      <dgm:prSet presAssocID="{DB1C3DC3-04AC-4F1D-BD5C-600B297CC67E}" presName="vert1" presStyleCnt="0"/>
      <dgm:spPr/>
    </dgm:pt>
    <dgm:pt modelId="{6C97A76D-439D-48B8-8B01-B99119A79406}" type="pres">
      <dgm:prSet presAssocID="{974A99CF-EA6E-4F73-8ED5-5FC68CB43738}" presName="thickLine" presStyleLbl="alignNode1" presStyleIdx="7" presStyleCnt="10"/>
      <dgm:spPr/>
    </dgm:pt>
    <dgm:pt modelId="{223FEDDA-608F-4965-9609-214610598105}" type="pres">
      <dgm:prSet presAssocID="{974A99CF-EA6E-4F73-8ED5-5FC68CB43738}" presName="horz1" presStyleCnt="0"/>
      <dgm:spPr/>
    </dgm:pt>
    <dgm:pt modelId="{2E8C9D9D-949B-4550-B39A-53F19702FF1B}" type="pres">
      <dgm:prSet presAssocID="{974A99CF-EA6E-4F73-8ED5-5FC68CB43738}" presName="tx1" presStyleLbl="revTx" presStyleIdx="7" presStyleCnt="10"/>
      <dgm:spPr/>
    </dgm:pt>
    <dgm:pt modelId="{4068AF32-9204-4520-91E3-3188F822B404}" type="pres">
      <dgm:prSet presAssocID="{974A99CF-EA6E-4F73-8ED5-5FC68CB43738}" presName="vert1" presStyleCnt="0"/>
      <dgm:spPr/>
    </dgm:pt>
    <dgm:pt modelId="{2D716D2A-B123-4C8A-870B-D8BF0E5D0119}" type="pres">
      <dgm:prSet presAssocID="{ABBBBE6B-B87B-4B02-B1C8-D642D06DBF7F}" presName="thickLine" presStyleLbl="alignNode1" presStyleIdx="8" presStyleCnt="10"/>
      <dgm:spPr/>
    </dgm:pt>
    <dgm:pt modelId="{20ABA8D4-0BAE-4C07-8504-34896D156132}" type="pres">
      <dgm:prSet presAssocID="{ABBBBE6B-B87B-4B02-B1C8-D642D06DBF7F}" presName="horz1" presStyleCnt="0"/>
      <dgm:spPr/>
    </dgm:pt>
    <dgm:pt modelId="{39CD23DA-0351-4BA8-924B-FA0814420150}" type="pres">
      <dgm:prSet presAssocID="{ABBBBE6B-B87B-4B02-B1C8-D642D06DBF7F}" presName="tx1" presStyleLbl="revTx" presStyleIdx="8" presStyleCnt="10"/>
      <dgm:spPr/>
    </dgm:pt>
    <dgm:pt modelId="{005F8B12-6CCC-4F62-9F9C-8F73098EE7C7}" type="pres">
      <dgm:prSet presAssocID="{ABBBBE6B-B87B-4B02-B1C8-D642D06DBF7F}" presName="vert1" presStyleCnt="0"/>
      <dgm:spPr/>
    </dgm:pt>
    <dgm:pt modelId="{85A5C9D2-A17F-4149-86C9-72DF0F1BAC01}" type="pres">
      <dgm:prSet presAssocID="{96CFCE1C-506F-48F8-B6BE-48247BD7D344}" presName="thickLine" presStyleLbl="alignNode1" presStyleIdx="9" presStyleCnt="10"/>
      <dgm:spPr/>
    </dgm:pt>
    <dgm:pt modelId="{36FE03B5-D9DD-4590-BB91-96E421A2095D}" type="pres">
      <dgm:prSet presAssocID="{96CFCE1C-506F-48F8-B6BE-48247BD7D344}" presName="horz1" presStyleCnt="0"/>
      <dgm:spPr/>
    </dgm:pt>
    <dgm:pt modelId="{80166669-5290-476A-B870-895FFA18D819}" type="pres">
      <dgm:prSet presAssocID="{96CFCE1C-506F-48F8-B6BE-48247BD7D344}" presName="tx1" presStyleLbl="revTx" presStyleIdx="9" presStyleCnt="10"/>
      <dgm:spPr/>
    </dgm:pt>
    <dgm:pt modelId="{72B2FA63-E101-4476-B846-985B64222F9B}" type="pres">
      <dgm:prSet presAssocID="{96CFCE1C-506F-48F8-B6BE-48247BD7D344}" presName="vert1" presStyleCnt="0"/>
      <dgm:spPr/>
    </dgm:pt>
  </dgm:ptLst>
  <dgm:cxnLst>
    <dgm:cxn modelId="{074E270D-4A0D-4FE3-90DB-6E74AA11FCB0}" srcId="{E6EBA3D3-E5A2-453C-B6F1-4432638A5279}" destId="{70FE4F72-4A87-475A-A6CB-B183EF1AD345}" srcOrd="5" destOrd="0" parTransId="{46BF89C7-A193-44C2-A88F-816BBA6FC58C}" sibTransId="{DDB01AD9-423C-4D52-A7A1-2D0A5C577768}"/>
    <dgm:cxn modelId="{4560C511-5A34-4030-9E18-4B1461BAD069}" type="presOf" srcId="{ABBBBE6B-B87B-4B02-B1C8-D642D06DBF7F}" destId="{39CD23DA-0351-4BA8-924B-FA0814420150}" srcOrd="0" destOrd="0" presId="urn:microsoft.com/office/officeart/2008/layout/LinedList"/>
    <dgm:cxn modelId="{FBA38A23-CFA4-47B5-907C-301CA636EA7E}" srcId="{E6EBA3D3-E5A2-453C-B6F1-4432638A5279}" destId="{E03CD7C6-A22F-471F-9724-67EBF0354C48}" srcOrd="4" destOrd="0" parTransId="{FC50BD5E-28BA-4918-8F2D-33C6BCAC0F26}" sibTransId="{2B0E5C9B-BF6A-49E7-9CDE-07722C20AAB6}"/>
    <dgm:cxn modelId="{E6CCEA24-BAFA-4B93-A618-DE69E05F69FC}" srcId="{E6EBA3D3-E5A2-453C-B6F1-4432638A5279}" destId="{BEAF7BFD-AD4B-497E-9CC8-2850166C159F}" srcOrd="1" destOrd="0" parTransId="{143D2391-CD2B-492A-84CA-ACBB7FCC5E9F}" sibTransId="{FF8270C8-DFC6-432F-B8B0-635A4A0AE916}"/>
    <dgm:cxn modelId="{5B586D28-B28D-415D-823A-F7EA84A70F08}" type="presOf" srcId="{974A99CF-EA6E-4F73-8ED5-5FC68CB43738}" destId="{2E8C9D9D-949B-4550-B39A-53F19702FF1B}" srcOrd="0" destOrd="0" presId="urn:microsoft.com/office/officeart/2008/layout/LinedList"/>
    <dgm:cxn modelId="{AA433D32-7845-4974-B860-2EC752268572}" srcId="{E6EBA3D3-E5A2-453C-B6F1-4432638A5279}" destId="{974A99CF-EA6E-4F73-8ED5-5FC68CB43738}" srcOrd="7" destOrd="0" parTransId="{FA135A66-0375-4E15-BF11-6B0DBA24A0E2}" sibTransId="{DF3772A9-DE24-4293-8F23-92ADB662A811}"/>
    <dgm:cxn modelId="{8ADD833D-BE4A-45C0-8F3F-4E55C7E2874F}" srcId="{E6EBA3D3-E5A2-453C-B6F1-4432638A5279}" destId="{96CFCE1C-506F-48F8-B6BE-48247BD7D344}" srcOrd="9" destOrd="0" parTransId="{4B56739F-81E4-43BA-92CD-C0A272FDFC0A}" sibTransId="{6EC1AE5A-3580-451E-A5F0-AD66422C0ACF}"/>
    <dgm:cxn modelId="{8C608D67-0E38-4102-B5A8-8A1CB8BA963E}" type="presOf" srcId="{BEAF7BFD-AD4B-497E-9CC8-2850166C159F}" destId="{D6B73ABE-3DA7-407C-AE88-20BB0100C6D2}" srcOrd="0" destOrd="0" presId="urn:microsoft.com/office/officeart/2008/layout/LinedList"/>
    <dgm:cxn modelId="{129ABA4D-ABA4-4E18-ACE6-7E53E3539D87}" type="presOf" srcId="{E03CD7C6-A22F-471F-9724-67EBF0354C48}" destId="{C3BCC1BD-EC19-458A-AF27-80DCB51A09F5}" srcOrd="0" destOrd="0" presId="urn:microsoft.com/office/officeart/2008/layout/LinedList"/>
    <dgm:cxn modelId="{0FEC0476-6F48-46BE-807C-12D127C6FEED}" srcId="{E6EBA3D3-E5A2-453C-B6F1-4432638A5279}" destId="{ABBBBE6B-B87B-4B02-B1C8-D642D06DBF7F}" srcOrd="8" destOrd="0" parTransId="{843F6FAA-C2C1-4077-A9D8-3CEE3EF429DA}" sibTransId="{51512E1C-57D7-43A9-A59C-B6EFE4090917}"/>
    <dgm:cxn modelId="{05EC3656-8890-419B-AE19-1B3874F3ABA5}" type="presOf" srcId="{3F458760-2753-406E-845B-86CA41DBF2CB}" destId="{03D24C4E-7F5B-49FD-9ED5-84AE6248CFDF}" srcOrd="0" destOrd="0" presId="urn:microsoft.com/office/officeart/2008/layout/LinedList"/>
    <dgm:cxn modelId="{E1FECC5A-ED6E-444B-BCE9-24CF68FA9FF2}" srcId="{E6EBA3D3-E5A2-453C-B6F1-4432638A5279}" destId="{334E3C12-FB83-4AB5-B1B1-00F5074CE7FC}" srcOrd="0" destOrd="0" parTransId="{241408E4-C083-4C4A-836D-7B5343BA8A52}" sibTransId="{080C37D7-1BF1-497D-AFF3-06E56AB345D3}"/>
    <dgm:cxn modelId="{FCB70084-F11C-4621-A725-D2C323773CAB}" type="presOf" srcId="{D84563B3-17BB-409D-AC87-7F9CF801BF73}" destId="{FB1F266D-CC7A-499A-9FA7-78568F570CD9}" srcOrd="0" destOrd="0" presId="urn:microsoft.com/office/officeart/2008/layout/LinedList"/>
    <dgm:cxn modelId="{A9375D84-5EFF-4AC0-9167-64DB7A2F6999}" srcId="{E6EBA3D3-E5A2-453C-B6F1-4432638A5279}" destId="{DB1C3DC3-04AC-4F1D-BD5C-600B297CC67E}" srcOrd="6" destOrd="0" parTransId="{B434AB94-861B-44AD-B891-97F16DAD894A}" sibTransId="{9968BCFF-DC94-4DD5-BEB5-9CFB1BFA064E}"/>
    <dgm:cxn modelId="{8F367C8B-6BEB-4B62-8B29-82125B3578E9}" type="presOf" srcId="{E6EBA3D3-E5A2-453C-B6F1-4432638A5279}" destId="{ACF01615-DDE3-4C1E-AC63-95D7379F2110}" srcOrd="0" destOrd="0" presId="urn:microsoft.com/office/officeart/2008/layout/LinedList"/>
    <dgm:cxn modelId="{FEFC188C-8DF1-4F30-B167-A12D5C93B6FB}" type="presOf" srcId="{334E3C12-FB83-4AB5-B1B1-00F5074CE7FC}" destId="{96BF5CCB-43DF-4746-8608-DE25AED6C87D}" srcOrd="0" destOrd="0" presId="urn:microsoft.com/office/officeart/2008/layout/LinedList"/>
    <dgm:cxn modelId="{87B12397-CD75-437E-B9B0-4334A33D0177}" srcId="{E6EBA3D3-E5A2-453C-B6F1-4432638A5279}" destId="{D84563B3-17BB-409D-AC87-7F9CF801BF73}" srcOrd="2" destOrd="0" parTransId="{30C4E61A-E466-4DB0-B267-C044EC373701}" sibTransId="{BDA37881-BD03-470E-ABD2-BAFD8210C55D}"/>
    <dgm:cxn modelId="{90BFA49D-A504-4C9D-BEC7-24A00CD8E320}" type="presOf" srcId="{DB1C3DC3-04AC-4F1D-BD5C-600B297CC67E}" destId="{49726D11-79C8-43EC-AF5E-32F357139A1A}" srcOrd="0" destOrd="0" presId="urn:microsoft.com/office/officeart/2008/layout/LinedList"/>
    <dgm:cxn modelId="{47682AAC-3AD5-449F-A27B-04767B6DB680}" type="presOf" srcId="{70FE4F72-4A87-475A-A6CB-B183EF1AD345}" destId="{B878E5DD-E86F-47DB-BCC2-33051A6875A3}" srcOrd="0" destOrd="0" presId="urn:microsoft.com/office/officeart/2008/layout/LinedList"/>
    <dgm:cxn modelId="{A788F5DE-1E3D-474C-8FAE-3730476BA673}" type="presOf" srcId="{96CFCE1C-506F-48F8-B6BE-48247BD7D344}" destId="{80166669-5290-476A-B870-895FFA18D819}" srcOrd="0" destOrd="0" presId="urn:microsoft.com/office/officeart/2008/layout/LinedList"/>
    <dgm:cxn modelId="{B01711F0-E5C6-4FC3-B6F4-02877FEB848D}" srcId="{E6EBA3D3-E5A2-453C-B6F1-4432638A5279}" destId="{3F458760-2753-406E-845B-86CA41DBF2CB}" srcOrd="3" destOrd="0" parTransId="{94CA9F4D-E207-4702-A536-8B19A6076D6C}" sibTransId="{652B797A-2B9A-4584-B74B-E98912041ED5}"/>
    <dgm:cxn modelId="{E50765C1-EFF7-48EA-A83B-DB3A84B9DA7E}" type="presParOf" srcId="{ACF01615-DDE3-4C1E-AC63-95D7379F2110}" destId="{4C8B50E4-B12D-4261-9AA4-C16CF559B68D}" srcOrd="0" destOrd="0" presId="urn:microsoft.com/office/officeart/2008/layout/LinedList"/>
    <dgm:cxn modelId="{FA802FA2-9427-43FF-94AF-DC5F85D926AD}" type="presParOf" srcId="{ACF01615-DDE3-4C1E-AC63-95D7379F2110}" destId="{11FF19A0-EC94-410D-88B7-9B95B2905D50}" srcOrd="1" destOrd="0" presId="urn:microsoft.com/office/officeart/2008/layout/LinedList"/>
    <dgm:cxn modelId="{455B20C7-B1C0-486C-B41A-67E4DAC69E01}" type="presParOf" srcId="{11FF19A0-EC94-410D-88B7-9B95B2905D50}" destId="{96BF5CCB-43DF-4746-8608-DE25AED6C87D}" srcOrd="0" destOrd="0" presId="urn:microsoft.com/office/officeart/2008/layout/LinedList"/>
    <dgm:cxn modelId="{8CE284F6-E79C-4994-A296-686EA520FDEC}" type="presParOf" srcId="{11FF19A0-EC94-410D-88B7-9B95B2905D50}" destId="{04807E07-EA39-465F-8F0A-20881911F151}" srcOrd="1" destOrd="0" presId="urn:microsoft.com/office/officeart/2008/layout/LinedList"/>
    <dgm:cxn modelId="{015481BB-DD2D-405F-9449-762E94BA6313}" type="presParOf" srcId="{ACF01615-DDE3-4C1E-AC63-95D7379F2110}" destId="{9B4C2A50-EECC-43FA-99E5-E717B2C9E508}" srcOrd="2" destOrd="0" presId="urn:microsoft.com/office/officeart/2008/layout/LinedList"/>
    <dgm:cxn modelId="{78AC57C8-DAF0-4186-9B8C-6438471FB604}" type="presParOf" srcId="{ACF01615-DDE3-4C1E-AC63-95D7379F2110}" destId="{774331BB-9A3E-450F-99EF-26E0BCFF3CDB}" srcOrd="3" destOrd="0" presId="urn:microsoft.com/office/officeart/2008/layout/LinedList"/>
    <dgm:cxn modelId="{5FAA70B6-B280-4E6A-9756-CE43643057A5}" type="presParOf" srcId="{774331BB-9A3E-450F-99EF-26E0BCFF3CDB}" destId="{D6B73ABE-3DA7-407C-AE88-20BB0100C6D2}" srcOrd="0" destOrd="0" presId="urn:microsoft.com/office/officeart/2008/layout/LinedList"/>
    <dgm:cxn modelId="{D3EF13E7-1784-4354-9423-96B8E65D05EA}" type="presParOf" srcId="{774331BB-9A3E-450F-99EF-26E0BCFF3CDB}" destId="{A9EDD6AC-2A05-4814-A994-C09A42E46F2E}" srcOrd="1" destOrd="0" presId="urn:microsoft.com/office/officeart/2008/layout/LinedList"/>
    <dgm:cxn modelId="{8BA1D14E-81EE-4A68-B7B8-082D26D8DC63}" type="presParOf" srcId="{ACF01615-DDE3-4C1E-AC63-95D7379F2110}" destId="{C2FFF0A4-934D-47D3-AE13-E7EC090077E9}" srcOrd="4" destOrd="0" presId="urn:microsoft.com/office/officeart/2008/layout/LinedList"/>
    <dgm:cxn modelId="{8DABCDAC-03EB-47B8-9F36-382A545DC0C9}" type="presParOf" srcId="{ACF01615-DDE3-4C1E-AC63-95D7379F2110}" destId="{354C9465-0410-4639-AC5D-A6E694E13CB7}" srcOrd="5" destOrd="0" presId="urn:microsoft.com/office/officeart/2008/layout/LinedList"/>
    <dgm:cxn modelId="{61596C06-B3F3-4DA3-8BEF-1ACC79096665}" type="presParOf" srcId="{354C9465-0410-4639-AC5D-A6E694E13CB7}" destId="{FB1F266D-CC7A-499A-9FA7-78568F570CD9}" srcOrd="0" destOrd="0" presId="urn:microsoft.com/office/officeart/2008/layout/LinedList"/>
    <dgm:cxn modelId="{712D0F09-A16F-48F0-BBF4-4038F9C3590F}" type="presParOf" srcId="{354C9465-0410-4639-AC5D-A6E694E13CB7}" destId="{F959D870-3C49-4FD5-8249-1D8BA66CF472}" srcOrd="1" destOrd="0" presId="urn:microsoft.com/office/officeart/2008/layout/LinedList"/>
    <dgm:cxn modelId="{A7E6D9E9-B97F-4741-9EE8-F23EC92C67C6}" type="presParOf" srcId="{ACF01615-DDE3-4C1E-AC63-95D7379F2110}" destId="{ABEA34BF-FBC9-44D3-AD96-A4EABDB85E87}" srcOrd="6" destOrd="0" presId="urn:microsoft.com/office/officeart/2008/layout/LinedList"/>
    <dgm:cxn modelId="{847F2710-69B9-4068-97E9-7F1FC73230B5}" type="presParOf" srcId="{ACF01615-DDE3-4C1E-AC63-95D7379F2110}" destId="{4F478ACF-3570-4C5A-A57F-6CE7158B2979}" srcOrd="7" destOrd="0" presId="urn:microsoft.com/office/officeart/2008/layout/LinedList"/>
    <dgm:cxn modelId="{988CD0A2-E501-43C0-A27C-55CA52AA23C2}" type="presParOf" srcId="{4F478ACF-3570-4C5A-A57F-6CE7158B2979}" destId="{03D24C4E-7F5B-49FD-9ED5-84AE6248CFDF}" srcOrd="0" destOrd="0" presId="urn:microsoft.com/office/officeart/2008/layout/LinedList"/>
    <dgm:cxn modelId="{EA7226BB-1494-4C3F-AB4B-9F6DEF24F6B3}" type="presParOf" srcId="{4F478ACF-3570-4C5A-A57F-6CE7158B2979}" destId="{9F63665E-FF05-46C0-A903-598964B8A4B6}" srcOrd="1" destOrd="0" presId="urn:microsoft.com/office/officeart/2008/layout/LinedList"/>
    <dgm:cxn modelId="{988E0D6F-DF96-4E82-84C5-67E8E5E6F102}" type="presParOf" srcId="{ACF01615-DDE3-4C1E-AC63-95D7379F2110}" destId="{F6E2E7D7-27D2-414B-A300-1CDC312AC271}" srcOrd="8" destOrd="0" presId="urn:microsoft.com/office/officeart/2008/layout/LinedList"/>
    <dgm:cxn modelId="{27938117-654B-45FF-AA29-5E6E5F951EAD}" type="presParOf" srcId="{ACF01615-DDE3-4C1E-AC63-95D7379F2110}" destId="{D79F7D29-8D13-48E3-8B66-DED7E692213B}" srcOrd="9" destOrd="0" presId="urn:microsoft.com/office/officeart/2008/layout/LinedList"/>
    <dgm:cxn modelId="{CD7597EC-12A8-41D2-B108-952343D0AF9C}" type="presParOf" srcId="{D79F7D29-8D13-48E3-8B66-DED7E692213B}" destId="{C3BCC1BD-EC19-458A-AF27-80DCB51A09F5}" srcOrd="0" destOrd="0" presId="urn:microsoft.com/office/officeart/2008/layout/LinedList"/>
    <dgm:cxn modelId="{8A8455C8-F629-41A3-8C9B-3E8C74F09151}" type="presParOf" srcId="{D79F7D29-8D13-48E3-8B66-DED7E692213B}" destId="{79C75B15-DBD3-4DD6-B0FE-66472DBE6867}" srcOrd="1" destOrd="0" presId="urn:microsoft.com/office/officeart/2008/layout/LinedList"/>
    <dgm:cxn modelId="{337583D9-EEA8-4052-8437-E844E2114504}" type="presParOf" srcId="{ACF01615-DDE3-4C1E-AC63-95D7379F2110}" destId="{40C9E084-B1A9-449B-ACAA-ECC19721BDD0}" srcOrd="10" destOrd="0" presId="urn:microsoft.com/office/officeart/2008/layout/LinedList"/>
    <dgm:cxn modelId="{3D5EBF14-A288-4023-8703-DC7AA422F5D9}" type="presParOf" srcId="{ACF01615-DDE3-4C1E-AC63-95D7379F2110}" destId="{8376F977-496F-4F27-8A8C-35B9880D3D84}" srcOrd="11" destOrd="0" presId="urn:microsoft.com/office/officeart/2008/layout/LinedList"/>
    <dgm:cxn modelId="{8F1E7AE9-127B-4741-B758-F094B1D1B9B0}" type="presParOf" srcId="{8376F977-496F-4F27-8A8C-35B9880D3D84}" destId="{B878E5DD-E86F-47DB-BCC2-33051A6875A3}" srcOrd="0" destOrd="0" presId="urn:microsoft.com/office/officeart/2008/layout/LinedList"/>
    <dgm:cxn modelId="{AFAEADDB-5C1E-444C-9BEB-711C34673FF5}" type="presParOf" srcId="{8376F977-496F-4F27-8A8C-35B9880D3D84}" destId="{7B954B40-79B9-4F93-B7A2-1A75D5E0FF01}" srcOrd="1" destOrd="0" presId="urn:microsoft.com/office/officeart/2008/layout/LinedList"/>
    <dgm:cxn modelId="{E42079F4-B4FE-4423-B8C4-F61EEC44B5A0}" type="presParOf" srcId="{ACF01615-DDE3-4C1E-AC63-95D7379F2110}" destId="{586C0244-60EE-42BE-A54E-A24F9F5FCFBE}" srcOrd="12" destOrd="0" presId="urn:microsoft.com/office/officeart/2008/layout/LinedList"/>
    <dgm:cxn modelId="{A1D94FC1-C382-444C-B11A-FDA97DE0E2DD}" type="presParOf" srcId="{ACF01615-DDE3-4C1E-AC63-95D7379F2110}" destId="{FDE41EE2-33F3-4A33-9C21-C45982DD8972}" srcOrd="13" destOrd="0" presId="urn:microsoft.com/office/officeart/2008/layout/LinedList"/>
    <dgm:cxn modelId="{C8791B17-F1AB-4599-8FDD-47B33A40E402}" type="presParOf" srcId="{FDE41EE2-33F3-4A33-9C21-C45982DD8972}" destId="{49726D11-79C8-43EC-AF5E-32F357139A1A}" srcOrd="0" destOrd="0" presId="urn:microsoft.com/office/officeart/2008/layout/LinedList"/>
    <dgm:cxn modelId="{C0FB21D6-F24A-4E5B-ABBD-02B923AFCE88}" type="presParOf" srcId="{FDE41EE2-33F3-4A33-9C21-C45982DD8972}" destId="{FB8EBDCA-72BE-43F8-930C-5892C6909D47}" srcOrd="1" destOrd="0" presId="urn:microsoft.com/office/officeart/2008/layout/LinedList"/>
    <dgm:cxn modelId="{AEDEA9F3-1BF6-4EB7-B8C6-ABFC512C85DE}" type="presParOf" srcId="{ACF01615-DDE3-4C1E-AC63-95D7379F2110}" destId="{6C97A76D-439D-48B8-8B01-B99119A79406}" srcOrd="14" destOrd="0" presId="urn:microsoft.com/office/officeart/2008/layout/LinedList"/>
    <dgm:cxn modelId="{EC2FF6F4-3F8F-4093-91C6-888C28D379F5}" type="presParOf" srcId="{ACF01615-DDE3-4C1E-AC63-95D7379F2110}" destId="{223FEDDA-608F-4965-9609-214610598105}" srcOrd="15" destOrd="0" presId="urn:microsoft.com/office/officeart/2008/layout/LinedList"/>
    <dgm:cxn modelId="{F3F76796-F85C-4A12-889C-EDE1699FA1D7}" type="presParOf" srcId="{223FEDDA-608F-4965-9609-214610598105}" destId="{2E8C9D9D-949B-4550-B39A-53F19702FF1B}" srcOrd="0" destOrd="0" presId="urn:microsoft.com/office/officeart/2008/layout/LinedList"/>
    <dgm:cxn modelId="{78D13E36-18AE-478F-840F-BE248032225B}" type="presParOf" srcId="{223FEDDA-608F-4965-9609-214610598105}" destId="{4068AF32-9204-4520-91E3-3188F822B404}" srcOrd="1" destOrd="0" presId="urn:microsoft.com/office/officeart/2008/layout/LinedList"/>
    <dgm:cxn modelId="{2D46497A-F7B5-4BEB-9A62-64D5B6FEBC9C}" type="presParOf" srcId="{ACF01615-DDE3-4C1E-AC63-95D7379F2110}" destId="{2D716D2A-B123-4C8A-870B-D8BF0E5D0119}" srcOrd="16" destOrd="0" presId="urn:microsoft.com/office/officeart/2008/layout/LinedList"/>
    <dgm:cxn modelId="{2F24A100-BB94-48AB-B93D-A8422EA7B72B}" type="presParOf" srcId="{ACF01615-DDE3-4C1E-AC63-95D7379F2110}" destId="{20ABA8D4-0BAE-4C07-8504-34896D156132}" srcOrd="17" destOrd="0" presId="urn:microsoft.com/office/officeart/2008/layout/LinedList"/>
    <dgm:cxn modelId="{D25D25CB-8779-404E-962D-C997FCA62270}" type="presParOf" srcId="{20ABA8D4-0BAE-4C07-8504-34896D156132}" destId="{39CD23DA-0351-4BA8-924B-FA0814420150}" srcOrd="0" destOrd="0" presId="urn:microsoft.com/office/officeart/2008/layout/LinedList"/>
    <dgm:cxn modelId="{6515164E-2F48-4BFA-AC9F-C4AC826F647E}" type="presParOf" srcId="{20ABA8D4-0BAE-4C07-8504-34896D156132}" destId="{005F8B12-6CCC-4F62-9F9C-8F73098EE7C7}" srcOrd="1" destOrd="0" presId="urn:microsoft.com/office/officeart/2008/layout/LinedList"/>
    <dgm:cxn modelId="{31EAABD3-EFEE-4364-BB7D-7014604FD4DC}" type="presParOf" srcId="{ACF01615-DDE3-4C1E-AC63-95D7379F2110}" destId="{85A5C9D2-A17F-4149-86C9-72DF0F1BAC01}" srcOrd="18" destOrd="0" presId="urn:microsoft.com/office/officeart/2008/layout/LinedList"/>
    <dgm:cxn modelId="{623C1381-46D1-4A73-8F05-1C22365BBF8C}" type="presParOf" srcId="{ACF01615-DDE3-4C1E-AC63-95D7379F2110}" destId="{36FE03B5-D9DD-4590-BB91-96E421A2095D}" srcOrd="19" destOrd="0" presId="urn:microsoft.com/office/officeart/2008/layout/LinedList"/>
    <dgm:cxn modelId="{979476B6-D3B2-4823-B933-0EC30E336CBD}" type="presParOf" srcId="{36FE03B5-D9DD-4590-BB91-96E421A2095D}" destId="{80166669-5290-476A-B870-895FFA18D819}" srcOrd="0" destOrd="0" presId="urn:microsoft.com/office/officeart/2008/layout/LinedList"/>
    <dgm:cxn modelId="{15429120-0483-4427-886B-6E459D12802B}" type="presParOf" srcId="{36FE03B5-D9DD-4590-BB91-96E421A2095D}" destId="{72B2FA63-E101-4476-B846-985B64222F9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571FFC-7401-448E-B408-B7782153177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A0EC1C-91F1-466E-A11D-C9D58B4CAAE4}">
      <dgm:prSet/>
      <dgm:spPr/>
      <dgm:t>
        <a:bodyPr/>
        <a:lstStyle/>
        <a:p>
          <a:r>
            <a:rPr lang="en-US"/>
            <a:t>Definition: A systematic approach with pre-determined questions ensuring fairness and consistency.</a:t>
          </a:r>
        </a:p>
      </dgm:t>
    </dgm:pt>
    <dgm:pt modelId="{5E7467C5-5F11-47CF-AC8D-1948C3951523}" type="parTrans" cxnId="{F44D813E-1393-4E29-9346-054D8DA15B35}">
      <dgm:prSet/>
      <dgm:spPr/>
      <dgm:t>
        <a:bodyPr/>
        <a:lstStyle/>
        <a:p>
          <a:endParaRPr lang="en-US"/>
        </a:p>
      </dgm:t>
    </dgm:pt>
    <dgm:pt modelId="{C91794EE-D5D3-4818-A69B-C7D75BCB21E9}" type="sibTrans" cxnId="{F44D813E-1393-4E29-9346-054D8DA15B35}">
      <dgm:prSet/>
      <dgm:spPr/>
      <dgm:t>
        <a:bodyPr/>
        <a:lstStyle/>
        <a:p>
          <a:endParaRPr lang="en-US"/>
        </a:p>
      </dgm:t>
    </dgm:pt>
    <dgm:pt modelId="{D8B255D4-9852-4727-A53D-CE858483E87A}">
      <dgm:prSet/>
      <dgm:spPr/>
      <dgm:t>
        <a:bodyPr/>
        <a:lstStyle/>
        <a:p>
          <a:r>
            <a:rPr lang="en-US"/>
            <a:t>Advantages: Reduces bias, improves reliability.</a:t>
          </a:r>
        </a:p>
      </dgm:t>
    </dgm:pt>
    <dgm:pt modelId="{6244DD9A-4366-469C-8402-D6E0DA453CA8}" type="parTrans" cxnId="{C2A9FB78-04D3-40DC-8E33-C77DD961A002}">
      <dgm:prSet/>
      <dgm:spPr/>
      <dgm:t>
        <a:bodyPr/>
        <a:lstStyle/>
        <a:p>
          <a:endParaRPr lang="en-US"/>
        </a:p>
      </dgm:t>
    </dgm:pt>
    <dgm:pt modelId="{4B2C2F86-C1EB-4E37-9A25-0681436491E4}" type="sibTrans" cxnId="{C2A9FB78-04D3-40DC-8E33-C77DD961A002}">
      <dgm:prSet/>
      <dgm:spPr/>
      <dgm:t>
        <a:bodyPr/>
        <a:lstStyle/>
        <a:p>
          <a:endParaRPr lang="en-US"/>
        </a:p>
      </dgm:t>
    </dgm:pt>
    <dgm:pt modelId="{1781FF8C-63C6-4881-9F98-FE2E0D119A2C}">
      <dgm:prSet/>
      <dgm:spPr/>
      <dgm:t>
        <a:bodyPr/>
        <a:lstStyle/>
        <a:p>
          <a:r>
            <a:rPr lang="en-US"/>
            <a:t>Disadvantages: May limit conversational flow.</a:t>
          </a:r>
        </a:p>
      </dgm:t>
    </dgm:pt>
    <dgm:pt modelId="{7FA83185-E735-43CC-8116-2270F9AD73BD}" type="parTrans" cxnId="{8C1146C0-1B01-4F37-A2DB-C70EBBD9E54D}">
      <dgm:prSet/>
      <dgm:spPr/>
      <dgm:t>
        <a:bodyPr/>
        <a:lstStyle/>
        <a:p>
          <a:endParaRPr lang="en-US"/>
        </a:p>
      </dgm:t>
    </dgm:pt>
    <dgm:pt modelId="{A1A019F4-EA7E-4C73-95E6-3A3672DE3276}" type="sibTrans" cxnId="{8C1146C0-1B01-4F37-A2DB-C70EBBD9E54D}">
      <dgm:prSet/>
      <dgm:spPr/>
      <dgm:t>
        <a:bodyPr/>
        <a:lstStyle/>
        <a:p>
          <a:endParaRPr lang="en-US"/>
        </a:p>
      </dgm:t>
    </dgm:pt>
    <dgm:pt modelId="{BC31F09F-24EB-4219-A3DE-49B2F36BE409}">
      <dgm:prSet/>
      <dgm:spPr/>
      <dgm:t>
        <a:bodyPr/>
        <a:lstStyle/>
        <a:p>
          <a:r>
            <a:rPr lang="en-US"/>
            <a:t>Application: Used in BT’s Project Manager selection to assess leadership and communication competencies.</a:t>
          </a:r>
        </a:p>
      </dgm:t>
    </dgm:pt>
    <dgm:pt modelId="{9FA8EA19-3DFC-45A8-BFA8-36D4898E0ABC}" type="parTrans" cxnId="{FCF4356B-D599-4350-AFB3-1F913EBAD99A}">
      <dgm:prSet/>
      <dgm:spPr/>
      <dgm:t>
        <a:bodyPr/>
        <a:lstStyle/>
        <a:p>
          <a:endParaRPr lang="en-US"/>
        </a:p>
      </dgm:t>
    </dgm:pt>
    <dgm:pt modelId="{58708435-36A9-4D47-92E5-AEDB53766CD3}" type="sibTrans" cxnId="{FCF4356B-D599-4350-AFB3-1F913EBAD99A}">
      <dgm:prSet/>
      <dgm:spPr/>
      <dgm:t>
        <a:bodyPr/>
        <a:lstStyle/>
        <a:p>
          <a:endParaRPr lang="en-US"/>
        </a:p>
      </dgm:t>
    </dgm:pt>
    <dgm:pt modelId="{0C036CEA-47E4-4FB7-B2D5-E8FF3FAC90DA}">
      <dgm:prSet/>
      <dgm:spPr/>
      <dgm:t>
        <a:bodyPr/>
        <a:lstStyle/>
        <a:p>
          <a:r>
            <a:rPr lang="en-US"/>
            <a:t>(Gatewood et al., 2019)</a:t>
          </a:r>
        </a:p>
      </dgm:t>
    </dgm:pt>
    <dgm:pt modelId="{AE990ACA-37B6-4FBD-8945-25FBE0CFDDBA}" type="parTrans" cxnId="{EA413EA6-23E8-4E04-AA2E-D4E3074007AE}">
      <dgm:prSet/>
      <dgm:spPr/>
      <dgm:t>
        <a:bodyPr/>
        <a:lstStyle/>
        <a:p>
          <a:endParaRPr lang="en-US"/>
        </a:p>
      </dgm:t>
    </dgm:pt>
    <dgm:pt modelId="{F57AF721-B8F5-462D-9E97-B3E46C397F9B}" type="sibTrans" cxnId="{EA413EA6-23E8-4E04-AA2E-D4E3074007AE}">
      <dgm:prSet/>
      <dgm:spPr/>
      <dgm:t>
        <a:bodyPr/>
        <a:lstStyle/>
        <a:p>
          <a:endParaRPr lang="en-US"/>
        </a:p>
      </dgm:t>
    </dgm:pt>
    <dgm:pt modelId="{8B4AA9F7-1559-4B0C-A35B-EDE8D29C18A7}" type="pres">
      <dgm:prSet presAssocID="{A0571FFC-7401-448E-B408-B7782153177C}" presName="root" presStyleCnt="0">
        <dgm:presLayoutVars>
          <dgm:dir/>
          <dgm:resizeHandles val="exact"/>
        </dgm:presLayoutVars>
      </dgm:prSet>
      <dgm:spPr/>
    </dgm:pt>
    <dgm:pt modelId="{C3E195F8-CF18-4AF4-9DD7-F86A959C129F}" type="pres">
      <dgm:prSet presAssocID="{EEA0EC1C-91F1-466E-A11D-C9D58B4CAAE4}" presName="compNode" presStyleCnt="0"/>
      <dgm:spPr/>
    </dgm:pt>
    <dgm:pt modelId="{2EAF858F-1B3A-4887-BD2B-05A7161C9E77}" type="pres">
      <dgm:prSet presAssocID="{EEA0EC1C-91F1-466E-A11D-C9D58B4CAAE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60E37F4-B47F-4370-8FF4-8A341592924D}" type="pres">
      <dgm:prSet presAssocID="{EEA0EC1C-91F1-466E-A11D-C9D58B4CAAE4}" presName="spaceRect" presStyleCnt="0"/>
      <dgm:spPr/>
    </dgm:pt>
    <dgm:pt modelId="{927D76D6-9120-4C7A-9422-009FC1056020}" type="pres">
      <dgm:prSet presAssocID="{EEA0EC1C-91F1-466E-A11D-C9D58B4CAAE4}" presName="textRect" presStyleLbl="revTx" presStyleIdx="0" presStyleCnt="5">
        <dgm:presLayoutVars>
          <dgm:chMax val="1"/>
          <dgm:chPref val="1"/>
        </dgm:presLayoutVars>
      </dgm:prSet>
      <dgm:spPr/>
    </dgm:pt>
    <dgm:pt modelId="{C53F1B05-917F-48A8-8E98-85DE4B8B006F}" type="pres">
      <dgm:prSet presAssocID="{C91794EE-D5D3-4818-A69B-C7D75BCB21E9}" presName="sibTrans" presStyleCnt="0"/>
      <dgm:spPr/>
    </dgm:pt>
    <dgm:pt modelId="{C3C201E0-F866-4C14-9DC9-4474E606E83F}" type="pres">
      <dgm:prSet presAssocID="{D8B255D4-9852-4727-A53D-CE858483E87A}" presName="compNode" presStyleCnt="0"/>
      <dgm:spPr/>
    </dgm:pt>
    <dgm:pt modelId="{BF12862A-830F-4BD1-9F4E-EAA9B22706E0}" type="pres">
      <dgm:prSet presAssocID="{D8B255D4-9852-4727-A53D-CE858483E87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D4896AA1-3C45-4AC4-A402-51E308CBD5D2}" type="pres">
      <dgm:prSet presAssocID="{D8B255D4-9852-4727-A53D-CE858483E87A}" presName="spaceRect" presStyleCnt="0"/>
      <dgm:spPr/>
    </dgm:pt>
    <dgm:pt modelId="{1EC88CD9-03AF-4F53-9604-569DCA1B7A2C}" type="pres">
      <dgm:prSet presAssocID="{D8B255D4-9852-4727-A53D-CE858483E87A}" presName="textRect" presStyleLbl="revTx" presStyleIdx="1" presStyleCnt="5">
        <dgm:presLayoutVars>
          <dgm:chMax val="1"/>
          <dgm:chPref val="1"/>
        </dgm:presLayoutVars>
      </dgm:prSet>
      <dgm:spPr/>
    </dgm:pt>
    <dgm:pt modelId="{B25F2D25-BFBA-4595-BA1D-F41A7CE86EE1}" type="pres">
      <dgm:prSet presAssocID="{4B2C2F86-C1EB-4E37-9A25-0681436491E4}" presName="sibTrans" presStyleCnt="0"/>
      <dgm:spPr/>
    </dgm:pt>
    <dgm:pt modelId="{DA8660DD-13E4-428F-8141-FBAED6A184F8}" type="pres">
      <dgm:prSet presAssocID="{1781FF8C-63C6-4881-9F98-FE2E0D119A2C}" presName="compNode" presStyleCnt="0"/>
      <dgm:spPr/>
    </dgm:pt>
    <dgm:pt modelId="{754FDD7C-BBD7-45A7-85D5-A331A318F707}" type="pres">
      <dgm:prSet presAssocID="{1781FF8C-63C6-4881-9F98-FE2E0D119A2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842034A-BBCB-4FE4-A45A-91F2B742E144}" type="pres">
      <dgm:prSet presAssocID="{1781FF8C-63C6-4881-9F98-FE2E0D119A2C}" presName="spaceRect" presStyleCnt="0"/>
      <dgm:spPr/>
    </dgm:pt>
    <dgm:pt modelId="{48420D60-4583-467C-9C3B-641C434C217C}" type="pres">
      <dgm:prSet presAssocID="{1781FF8C-63C6-4881-9F98-FE2E0D119A2C}" presName="textRect" presStyleLbl="revTx" presStyleIdx="2" presStyleCnt="5">
        <dgm:presLayoutVars>
          <dgm:chMax val="1"/>
          <dgm:chPref val="1"/>
        </dgm:presLayoutVars>
      </dgm:prSet>
      <dgm:spPr/>
    </dgm:pt>
    <dgm:pt modelId="{0AC051D0-CB32-4C0E-A83F-19500503B97A}" type="pres">
      <dgm:prSet presAssocID="{A1A019F4-EA7E-4C73-95E6-3A3672DE3276}" presName="sibTrans" presStyleCnt="0"/>
      <dgm:spPr/>
    </dgm:pt>
    <dgm:pt modelId="{8169E78C-3147-4F3D-8EB4-35D3EAD2C85E}" type="pres">
      <dgm:prSet presAssocID="{BC31F09F-24EB-4219-A3DE-49B2F36BE409}" presName="compNode" presStyleCnt="0"/>
      <dgm:spPr/>
    </dgm:pt>
    <dgm:pt modelId="{C9257E7B-B8B2-4C75-9550-D2BD235F9AED}" type="pres">
      <dgm:prSet presAssocID="{BC31F09F-24EB-4219-A3DE-49B2F36BE40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A70D38A-CA6B-41B5-816F-64CCCA148690}" type="pres">
      <dgm:prSet presAssocID="{BC31F09F-24EB-4219-A3DE-49B2F36BE409}" presName="spaceRect" presStyleCnt="0"/>
      <dgm:spPr/>
    </dgm:pt>
    <dgm:pt modelId="{8F9F20E9-BCF5-4E7F-B827-58BB37BB81B5}" type="pres">
      <dgm:prSet presAssocID="{BC31F09F-24EB-4219-A3DE-49B2F36BE409}" presName="textRect" presStyleLbl="revTx" presStyleIdx="3" presStyleCnt="5">
        <dgm:presLayoutVars>
          <dgm:chMax val="1"/>
          <dgm:chPref val="1"/>
        </dgm:presLayoutVars>
      </dgm:prSet>
      <dgm:spPr/>
    </dgm:pt>
    <dgm:pt modelId="{4E73F3CD-75A6-486F-A94A-AD504BF90270}" type="pres">
      <dgm:prSet presAssocID="{58708435-36A9-4D47-92E5-AEDB53766CD3}" presName="sibTrans" presStyleCnt="0"/>
      <dgm:spPr/>
    </dgm:pt>
    <dgm:pt modelId="{AB5F05E0-543F-479F-9DEE-5C53132D542D}" type="pres">
      <dgm:prSet presAssocID="{0C036CEA-47E4-4FB7-B2D5-E8FF3FAC90DA}" presName="compNode" presStyleCnt="0"/>
      <dgm:spPr/>
    </dgm:pt>
    <dgm:pt modelId="{65A8B9A4-E688-4011-8BD6-92935DCF26CE}" type="pres">
      <dgm:prSet presAssocID="{0C036CEA-47E4-4FB7-B2D5-E8FF3FAC90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F7F29030-5CC1-4D08-9EEB-C00C4B2728C2}" type="pres">
      <dgm:prSet presAssocID="{0C036CEA-47E4-4FB7-B2D5-E8FF3FAC90DA}" presName="spaceRect" presStyleCnt="0"/>
      <dgm:spPr/>
    </dgm:pt>
    <dgm:pt modelId="{97DBB091-ADF3-4E3F-B4E1-606D7D19640C}" type="pres">
      <dgm:prSet presAssocID="{0C036CEA-47E4-4FB7-B2D5-E8FF3FAC90D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44D813E-1393-4E29-9346-054D8DA15B35}" srcId="{A0571FFC-7401-448E-B408-B7782153177C}" destId="{EEA0EC1C-91F1-466E-A11D-C9D58B4CAAE4}" srcOrd="0" destOrd="0" parTransId="{5E7467C5-5F11-47CF-AC8D-1948C3951523}" sibTransId="{C91794EE-D5D3-4818-A69B-C7D75BCB21E9}"/>
    <dgm:cxn modelId="{FCF4356B-D599-4350-AFB3-1F913EBAD99A}" srcId="{A0571FFC-7401-448E-B408-B7782153177C}" destId="{BC31F09F-24EB-4219-A3DE-49B2F36BE409}" srcOrd="3" destOrd="0" parTransId="{9FA8EA19-3DFC-45A8-BFA8-36D4898E0ABC}" sibTransId="{58708435-36A9-4D47-92E5-AEDB53766CD3}"/>
    <dgm:cxn modelId="{A564FE6C-E859-4C77-B7FC-CA0BE119EED1}" type="presOf" srcId="{EEA0EC1C-91F1-466E-A11D-C9D58B4CAAE4}" destId="{927D76D6-9120-4C7A-9422-009FC1056020}" srcOrd="0" destOrd="0" presId="urn:microsoft.com/office/officeart/2018/2/layout/IconLabelList"/>
    <dgm:cxn modelId="{C2A9FB78-04D3-40DC-8E33-C77DD961A002}" srcId="{A0571FFC-7401-448E-B408-B7782153177C}" destId="{D8B255D4-9852-4727-A53D-CE858483E87A}" srcOrd="1" destOrd="0" parTransId="{6244DD9A-4366-469C-8402-D6E0DA453CA8}" sibTransId="{4B2C2F86-C1EB-4E37-9A25-0681436491E4}"/>
    <dgm:cxn modelId="{6AAFC55A-AFD1-4177-B930-C3B8BE890FFD}" type="presOf" srcId="{D8B255D4-9852-4727-A53D-CE858483E87A}" destId="{1EC88CD9-03AF-4F53-9604-569DCA1B7A2C}" srcOrd="0" destOrd="0" presId="urn:microsoft.com/office/officeart/2018/2/layout/IconLabelList"/>
    <dgm:cxn modelId="{EA413EA6-23E8-4E04-AA2E-D4E3074007AE}" srcId="{A0571FFC-7401-448E-B408-B7782153177C}" destId="{0C036CEA-47E4-4FB7-B2D5-E8FF3FAC90DA}" srcOrd="4" destOrd="0" parTransId="{AE990ACA-37B6-4FBD-8945-25FBE0CFDDBA}" sibTransId="{F57AF721-B8F5-462D-9E97-B3E46C397F9B}"/>
    <dgm:cxn modelId="{33CF6DB0-CC1D-4922-96C1-0686148158F9}" type="presOf" srcId="{A0571FFC-7401-448E-B408-B7782153177C}" destId="{8B4AA9F7-1559-4B0C-A35B-EDE8D29C18A7}" srcOrd="0" destOrd="0" presId="urn:microsoft.com/office/officeart/2018/2/layout/IconLabelList"/>
    <dgm:cxn modelId="{3C06EAB4-25C4-4F42-9C9A-DF7E5A1A19D5}" type="presOf" srcId="{1781FF8C-63C6-4881-9F98-FE2E0D119A2C}" destId="{48420D60-4583-467C-9C3B-641C434C217C}" srcOrd="0" destOrd="0" presId="urn:microsoft.com/office/officeart/2018/2/layout/IconLabelList"/>
    <dgm:cxn modelId="{8C1146C0-1B01-4F37-A2DB-C70EBBD9E54D}" srcId="{A0571FFC-7401-448E-B408-B7782153177C}" destId="{1781FF8C-63C6-4881-9F98-FE2E0D119A2C}" srcOrd="2" destOrd="0" parTransId="{7FA83185-E735-43CC-8116-2270F9AD73BD}" sibTransId="{A1A019F4-EA7E-4C73-95E6-3A3672DE3276}"/>
    <dgm:cxn modelId="{471640CB-8477-4838-9A1D-D7586F2AE035}" type="presOf" srcId="{0C036CEA-47E4-4FB7-B2D5-E8FF3FAC90DA}" destId="{97DBB091-ADF3-4E3F-B4E1-606D7D19640C}" srcOrd="0" destOrd="0" presId="urn:microsoft.com/office/officeart/2018/2/layout/IconLabelList"/>
    <dgm:cxn modelId="{00C241F2-E8CC-453B-96D3-B933230632B6}" type="presOf" srcId="{BC31F09F-24EB-4219-A3DE-49B2F36BE409}" destId="{8F9F20E9-BCF5-4E7F-B827-58BB37BB81B5}" srcOrd="0" destOrd="0" presId="urn:microsoft.com/office/officeart/2018/2/layout/IconLabelList"/>
    <dgm:cxn modelId="{CDF73694-64EB-41F5-8890-883F90B2E322}" type="presParOf" srcId="{8B4AA9F7-1559-4B0C-A35B-EDE8D29C18A7}" destId="{C3E195F8-CF18-4AF4-9DD7-F86A959C129F}" srcOrd="0" destOrd="0" presId="urn:microsoft.com/office/officeart/2018/2/layout/IconLabelList"/>
    <dgm:cxn modelId="{66D64567-46EF-4B03-AA6E-63DFCB490C5B}" type="presParOf" srcId="{C3E195F8-CF18-4AF4-9DD7-F86A959C129F}" destId="{2EAF858F-1B3A-4887-BD2B-05A7161C9E77}" srcOrd="0" destOrd="0" presId="urn:microsoft.com/office/officeart/2018/2/layout/IconLabelList"/>
    <dgm:cxn modelId="{01BC55C5-331A-4FAE-9B8E-623050F2EF30}" type="presParOf" srcId="{C3E195F8-CF18-4AF4-9DD7-F86A959C129F}" destId="{660E37F4-B47F-4370-8FF4-8A341592924D}" srcOrd="1" destOrd="0" presId="urn:microsoft.com/office/officeart/2018/2/layout/IconLabelList"/>
    <dgm:cxn modelId="{EDC0C8F7-BF27-41D9-ADAB-CBC200CF225C}" type="presParOf" srcId="{C3E195F8-CF18-4AF4-9DD7-F86A959C129F}" destId="{927D76D6-9120-4C7A-9422-009FC1056020}" srcOrd="2" destOrd="0" presId="urn:microsoft.com/office/officeart/2018/2/layout/IconLabelList"/>
    <dgm:cxn modelId="{A8140D96-15D1-4B3D-B183-6C544EA0AD95}" type="presParOf" srcId="{8B4AA9F7-1559-4B0C-A35B-EDE8D29C18A7}" destId="{C53F1B05-917F-48A8-8E98-85DE4B8B006F}" srcOrd="1" destOrd="0" presId="urn:microsoft.com/office/officeart/2018/2/layout/IconLabelList"/>
    <dgm:cxn modelId="{AF1D7C38-32C1-4EAF-99B4-8ABF5CA0C259}" type="presParOf" srcId="{8B4AA9F7-1559-4B0C-A35B-EDE8D29C18A7}" destId="{C3C201E0-F866-4C14-9DC9-4474E606E83F}" srcOrd="2" destOrd="0" presId="urn:microsoft.com/office/officeart/2018/2/layout/IconLabelList"/>
    <dgm:cxn modelId="{3E3F7BAF-1A6A-4191-AE81-EFC7CD23C464}" type="presParOf" srcId="{C3C201E0-F866-4C14-9DC9-4474E606E83F}" destId="{BF12862A-830F-4BD1-9F4E-EAA9B22706E0}" srcOrd="0" destOrd="0" presId="urn:microsoft.com/office/officeart/2018/2/layout/IconLabelList"/>
    <dgm:cxn modelId="{76266A30-B497-41BB-BBF9-629F4B409463}" type="presParOf" srcId="{C3C201E0-F866-4C14-9DC9-4474E606E83F}" destId="{D4896AA1-3C45-4AC4-A402-51E308CBD5D2}" srcOrd="1" destOrd="0" presId="urn:microsoft.com/office/officeart/2018/2/layout/IconLabelList"/>
    <dgm:cxn modelId="{FCE2BA6B-309F-4896-9274-07CB522B9EBE}" type="presParOf" srcId="{C3C201E0-F866-4C14-9DC9-4474E606E83F}" destId="{1EC88CD9-03AF-4F53-9604-569DCA1B7A2C}" srcOrd="2" destOrd="0" presId="urn:microsoft.com/office/officeart/2018/2/layout/IconLabelList"/>
    <dgm:cxn modelId="{A835B118-80FA-42FC-8A72-03ABEDCB6667}" type="presParOf" srcId="{8B4AA9F7-1559-4B0C-A35B-EDE8D29C18A7}" destId="{B25F2D25-BFBA-4595-BA1D-F41A7CE86EE1}" srcOrd="3" destOrd="0" presId="urn:microsoft.com/office/officeart/2018/2/layout/IconLabelList"/>
    <dgm:cxn modelId="{E3CF1A6A-E434-44D1-AA29-FA94D4FB288A}" type="presParOf" srcId="{8B4AA9F7-1559-4B0C-A35B-EDE8D29C18A7}" destId="{DA8660DD-13E4-428F-8141-FBAED6A184F8}" srcOrd="4" destOrd="0" presId="urn:microsoft.com/office/officeart/2018/2/layout/IconLabelList"/>
    <dgm:cxn modelId="{76BEEBDF-0A2C-4DF1-B2FF-00EE7678B470}" type="presParOf" srcId="{DA8660DD-13E4-428F-8141-FBAED6A184F8}" destId="{754FDD7C-BBD7-45A7-85D5-A331A318F707}" srcOrd="0" destOrd="0" presId="urn:microsoft.com/office/officeart/2018/2/layout/IconLabelList"/>
    <dgm:cxn modelId="{BC887923-8C46-46E6-AD0F-1421E32051D4}" type="presParOf" srcId="{DA8660DD-13E4-428F-8141-FBAED6A184F8}" destId="{5842034A-BBCB-4FE4-A45A-91F2B742E144}" srcOrd="1" destOrd="0" presId="urn:microsoft.com/office/officeart/2018/2/layout/IconLabelList"/>
    <dgm:cxn modelId="{3037640B-BF00-4847-8B92-D8A82FA95003}" type="presParOf" srcId="{DA8660DD-13E4-428F-8141-FBAED6A184F8}" destId="{48420D60-4583-467C-9C3B-641C434C217C}" srcOrd="2" destOrd="0" presId="urn:microsoft.com/office/officeart/2018/2/layout/IconLabelList"/>
    <dgm:cxn modelId="{BC796F90-C516-4623-90BE-D81A4E3EAD49}" type="presParOf" srcId="{8B4AA9F7-1559-4B0C-A35B-EDE8D29C18A7}" destId="{0AC051D0-CB32-4C0E-A83F-19500503B97A}" srcOrd="5" destOrd="0" presId="urn:microsoft.com/office/officeart/2018/2/layout/IconLabelList"/>
    <dgm:cxn modelId="{80735682-EF18-4DA8-8F9D-ECF54027EAA7}" type="presParOf" srcId="{8B4AA9F7-1559-4B0C-A35B-EDE8D29C18A7}" destId="{8169E78C-3147-4F3D-8EB4-35D3EAD2C85E}" srcOrd="6" destOrd="0" presId="urn:microsoft.com/office/officeart/2018/2/layout/IconLabelList"/>
    <dgm:cxn modelId="{992F5E29-080E-4D6F-9C7F-5167D7B0510C}" type="presParOf" srcId="{8169E78C-3147-4F3D-8EB4-35D3EAD2C85E}" destId="{C9257E7B-B8B2-4C75-9550-D2BD235F9AED}" srcOrd="0" destOrd="0" presId="urn:microsoft.com/office/officeart/2018/2/layout/IconLabelList"/>
    <dgm:cxn modelId="{21EAA0C3-DFD1-496C-9A0C-51ED7B4F62DD}" type="presParOf" srcId="{8169E78C-3147-4F3D-8EB4-35D3EAD2C85E}" destId="{2A70D38A-CA6B-41B5-816F-64CCCA148690}" srcOrd="1" destOrd="0" presId="urn:microsoft.com/office/officeart/2018/2/layout/IconLabelList"/>
    <dgm:cxn modelId="{AF735ACE-8B48-4E64-B2FB-737458312F45}" type="presParOf" srcId="{8169E78C-3147-4F3D-8EB4-35D3EAD2C85E}" destId="{8F9F20E9-BCF5-4E7F-B827-58BB37BB81B5}" srcOrd="2" destOrd="0" presId="urn:microsoft.com/office/officeart/2018/2/layout/IconLabelList"/>
    <dgm:cxn modelId="{7D6DC534-5BD8-48E3-B1C9-6D02C64EA689}" type="presParOf" srcId="{8B4AA9F7-1559-4B0C-A35B-EDE8D29C18A7}" destId="{4E73F3CD-75A6-486F-A94A-AD504BF90270}" srcOrd="7" destOrd="0" presId="urn:microsoft.com/office/officeart/2018/2/layout/IconLabelList"/>
    <dgm:cxn modelId="{C46D57E4-3E8B-4E4D-856D-A92797EBFBCB}" type="presParOf" srcId="{8B4AA9F7-1559-4B0C-A35B-EDE8D29C18A7}" destId="{AB5F05E0-543F-479F-9DEE-5C53132D542D}" srcOrd="8" destOrd="0" presId="urn:microsoft.com/office/officeart/2018/2/layout/IconLabelList"/>
    <dgm:cxn modelId="{49598BC7-B582-4973-B4F1-2E0C6DAD7E5E}" type="presParOf" srcId="{AB5F05E0-543F-479F-9DEE-5C53132D542D}" destId="{65A8B9A4-E688-4011-8BD6-92935DCF26CE}" srcOrd="0" destOrd="0" presId="urn:microsoft.com/office/officeart/2018/2/layout/IconLabelList"/>
    <dgm:cxn modelId="{80CA9EDD-4D3D-490B-90F4-AEF4DE88888A}" type="presParOf" srcId="{AB5F05E0-543F-479F-9DEE-5C53132D542D}" destId="{F7F29030-5CC1-4D08-9EEB-C00C4B2728C2}" srcOrd="1" destOrd="0" presId="urn:microsoft.com/office/officeart/2018/2/layout/IconLabelList"/>
    <dgm:cxn modelId="{A6507996-0B5A-4CAE-86ED-7008B34985F7}" type="presParOf" srcId="{AB5F05E0-543F-479F-9DEE-5C53132D542D}" destId="{97DBB091-ADF3-4E3F-B4E1-606D7D19640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B9EB8A-B2AC-429E-8444-DD151600DBE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09E91-25FD-4CEA-B4A6-C31654EE1B09}">
      <dgm:prSet/>
      <dgm:spPr/>
      <dgm:t>
        <a:bodyPr/>
        <a:lstStyle/>
        <a:p>
          <a:r>
            <a:rPr lang="en-US"/>
            <a:t>Definition: Candidate is interviewed by multiple assessors from HR, senior management, and technical departments.</a:t>
          </a:r>
        </a:p>
      </dgm:t>
    </dgm:pt>
    <dgm:pt modelId="{64D13676-AC37-45B3-AE76-77202E3D4A15}" type="parTrans" cxnId="{28C13A2C-C79C-4BBA-8A6D-8719E82514E0}">
      <dgm:prSet/>
      <dgm:spPr/>
      <dgm:t>
        <a:bodyPr/>
        <a:lstStyle/>
        <a:p>
          <a:endParaRPr lang="en-US"/>
        </a:p>
      </dgm:t>
    </dgm:pt>
    <dgm:pt modelId="{2D6D1919-27EA-4A37-B59D-5160EEC5C575}" type="sibTrans" cxnId="{28C13A2C-C79C-4BBA-8A6D-8719E82514E0}">
      <dgm:prSet/>
      <dgm:spPr/>
      <dgm:t>
        <a:bodyPr/>
        <a:lstStyle/>
        <a:p>
          <a:endParaRPr lang="en-US"/>
        </a:p>
      </dgm:t>
    </dgm:pt>
    <dgm:pt modelId="{E9514103-DC13-4205-A691-F764856E60B8}">
      <dgm:prSet/>
      <dgm:spPr/>
      <dgm:t>
        <a:bodyPr/>
        <a:lstStyle/>
        <a:p>
          <a:r>
            <a:rPr lang="en-US"/>
            <a:t>Advantages: Multiple viewpoints reduce personal bias.</a:t>
          </a:r>
        </a:p>
      </dgm:t>
    </dgm:pt>
    <dgm:pt modelId="{577B4F0D-156B-472B-98E5-64E6CFEC47B5}" type="parTrans" cxnId="{A7FC6A45-103B-41C4-9010-F9D26CC5C790}">
      <dgm:prSet/>
      <dgm:spPr/>
      <dgm:t>
        <a:bodyPr/>
        <a:lstStyle/>
        <a:p>
          <a:endParaRPr lang="en-US"/>
        </a:p>
      </dgm:t>
    </dgm:pt>
    <dgm:pt modelId="{9B16AEF0-E48E-4C60-86A6-949570799FB0}" type="sibTrans" cxnId="{A7FC6A45-103B-41C4-9010-F9D26CC5C790}">
      <dgm:prSet/>
      <dgm:spPr/>
      <dgm:t>
        <a:bodyPr/>
        <a:lstStyle/>
        <a:p>
          <a:endParaRPr lang="en-US"/>
        </a:p>
      </dgm:t>
    </dgm:pt>
    <dgm:pt modelId="{C394381E-F410-4F72-909E-FB6E9845007E}">
      <dgm:prSet/>
      <dgm:spPr/>
      <dgm:t>
        <a:bodyPr/>
        <a:lstStyle/>
        <a:p>
          <a:r>
            <a:rPr lang="en-US"/>
            <a:t>Disadvantages: May cause stress for candidates.</a:t>
          </a:r>
        </a:p>
      </dgm:t>
    </dgm:pt>
    <dgm:pt modelId="{887CBE40-D4CE-4437-95C6-A8B94EF6D454}" type="parTrans" cxnId="{9AB6A890-C715-4CFA-8FCF-8D509A724BD0}">
      <dgm:prSet/>
      <dgm:spPr/>
      <dgm:t>
        <a:bodyPr/>
        <a:lstStyle/>
        <a:p>
          <a:endParaRPr lang="en-US"/>
        </a:p>
      </dgm:t>
    </dgm:pt>
    <dgm:pt modelId="{5092EBB0-8393-43F1-A53F-D5A259479EA0}" type="sibTrans" cxnId="{9AB6A890-C715-4CFA-8FCF-8D509A724BD0}">
      <dgm:prSet/>
      <dgm:spPr/>
      <dgm:t>
        <a:bodyPr/>
        <a:lstStyle/>
        <a:p>
          <a:endParaRPr lang="en-US"/>
        </a:p>
      </dgm:t>
    </dgm:pt>
    <dgm:pt modelId="{77C74995-B702-4617-B579-F915064DD008}">
      <dgm:prSet/>
      <dgm:spPr/>
      <dgm:t>
        <a:bodyPr/>
        <a:lstStyle/>
        <a:p>
          <a:r>
            <a:rPr lang="en-US"/>
            <a:t>Application: Ideal for evaluating senior roles like Project Manager for transformation projects.</a:t>
          </a:r>
        </a:p>
      </dgm:t>
    </dgm:pt>
    <dgm:pt modelId="{2692A90E-0EE1-4A15-B212-FF5AABFFD772}" type="parTrans" cxnId="{FDCFFA40-5200-4A7D-A65A-8AFF38D738CA}">
      <dgm:prSet/>
      <dgm:spPr/>
      <dgm:t>
        <a:bodyPr/>
        <a:lstStyle/>
        <a:p>
          <a:endParaRPr lang="en-US"/>
        </a:p>
      </dgm:t>
    </dgm:pt>
    <dgm:pt modelId="{61EA0B34-7080-4E0F-BF4E-AC375B70B699}" type="sibTrans" cxnId="{FDCFFA40-5200-4A7D-A65A-8AFF38D738CA}">
      <dgm:prSet/>
      <dgm:spPr/>
      <dgm:t>
        <a:bodyPr/>
        <a:lstStyle/>
        <a:p>
          <a:endParaRPr lang="en-US"/>
        </a:p>
      </dgm:t>
    </dgm:pt>
    <dgm:pt modelId="{B885EF3C-13D6-4EB9-876A-799FA3D5684E}">
      <dgm:prSet/>
      <dgm:spPr/>
      <dgm:t>
        <a:bodyPr/>
        <a:lstStyle/>
        <a:p>
          <a:r>
            <a:rPr lang="en-US"/>
            <a:t>(CIPD, 2023)</a:t>
          </a:r>
        </a:p>
      </dgm:t>
    </dgm:pt>
    <dgm:pt modelId="{1A190BD1-2F30-497A-97CC-B864A9852FD3}" type="parTrans" cxnId="{B7F64D39-515F-4986-AC64-CD6272AF855E}">
      <dgm:prSet/>
      <dgm:spPr/>
      <dgm:t>
        <a:bodyPr/>
        <a:lstStyle/>
        <a:p>
          <a:endParaRPr lang="en-US"/>
        </a:p>
      </dgm:t>
    </dgm:pt>
    <dgm:pt modelId="{6A7769FF-7435-4C9C-8D02-6176533E8241}" type="sibTrans" cxnId="{B7F64D39-515F-4986-AC64-CD6272AF855E}">
      <dgm:prSet/>
      <dgm:spPr/>
      <dgm:t>
        <a:bodyPr/>
        <a:lstStyle/>
        <a:p>
          <a:endParaRPr lang="en-US"/>
        </a:p>
      </dgm:t>
    </dgm:pt>
    <dgm:pt modelId="{244A953C-54BF-45E9-906B-CEE9A5F2511F}" type="pres">
      <dgm:prSet presAssocID="{D3B9EB8A-B2AC-429E-8444-DD151600DBE3}" presName="diagram" presStyleCnt="0">
        <dgm:presLayoutVars>
          <dgm:dir/>
          <dgm:resizeHandles val="exact"/>
        </dgm:presLayoutVars>
      </dgm:prSet>
      <dgm:spPr/>
    </dgm:pt>
    <dgm:pt modelId="{1AAF69D9-F125-48E1-A345-A342854D0334}" type="pres">
      <dgm:prSet presAssocID="{04F09E91-25FD-4CEA-B4A6-C31654EE1B09}" presName="node" presStyleLbl="node1" presStyleIdx="0" presStyleCnt="5">
        <dgm:presLayoutVars>
          <dgm:bulletEnabled val="1"/>
        </dgm:presLayoutVars>
      </dgm:prSet>
      <dgm:spPr/>
    </dgm:pt>
    <dgm:pt modelId="{2A70EDFC-4632-478E-B95E-C710F3614CA3}" type="pres">
      <dgm:prSet presAssocID="{2D6D1919-27EA-4A37-B59D-5160EEC5C575}" presName="sibTrans" presStyleCnt="0"/>
      <dgm:spPr/>
    </dgm:pt>
    <dgm:pt modelId="{8BA041A6-11DD-442D-81A8-39ECCA174189}" type="pres">
      <dgm:prSet presAssocID="{E9514103-DC13-4205-A691-F764856E60B8}" presName="node" presStyleLbl="node1" presStyleIdx="1" presStyleCnt="5">
        <dgm:presLayoutVars>
          <dgm:bulletEnabled val="1"/>
        </dgm:presLayoutVars>
      </dgm:prSet>
      <dgm:spPr/>
    </dgm:pt>
    <dgm:pt modelId="{3CB215C6-D1C1-4769-AF7E-4BF24AC01F19}" type="pres">
      <dgm:prSet presAssocID="{9B16AEF0-E48E-4C60-86A6-949570799FB0}" presName="sibTrans" presStyleCnt="0"/>
      <dgm:spPr/>
    </dgm:pt>
    <dgm:pt modelId="{E7A32251-647C-4C90-B08C-4D9F1D9503D0}" type="pres">
      <dgm:prSet presAssocID="{C394381E-F410-4F72-909E-FB6E9845007E}" presName="node" presStyleLbl="node1" presStyleIdx="2" presStyleCnt="5">
        <dgm:presLayoutVars>
          <dgm:bulletEnabled val="1"/>
        </dgm:presLayoutVars>
      </dgm:prSet>
      <dgm:spPr/>
    </dgm:pt>
    <dgm:pt modelId="{41975783-D847-4BE9-8B11-07A67FFD4D1D}" type="pres">
      <dgm:prSet presAssocID="{5092EBB0-8393-43F1-A53F-D5A259479EA0}" presName="sibTrans" presStyleCnt="0"/>
      <dgm:spPr/>
    </dgm:pt>
    <dgm:pt modelId="{E34AB896-69B7-42D1-877D-89F4DFC2E386}" type="pres">
      <dgm:prSet presAssocID="{77C74995-B702-4617-B579-F915064DD008}" presName="node" presStyleLbl="node1" presStyleIdx="3" presStyleCnt="5">
        <dgm:presLayoutVars>
          <dgm:bulletEnabled val="1"/>
        </dgm:presLayoutVars>
      </dgm:prSet>
      <dgm:spPr/>
    </dgm:pt>
    <dgm:pt modelId="{80B598CF-EE08-487E-BBC8-FC1925AB738B}" type="pres">
      <dgm:prSet presAssocID="{61EA0B34-7080-4E0F-BF4E-AC375B70B699}" presName="sibTrans" presStyleCnt="0"/>
      <dgm:spPr/>
    </dgm:pt>
    <dgm:pt modelId="{289FCB79-9574-4972-8EEF-DA7C4C866723}" type="pres">
      <dgm:prSet presAssocID="{B885EF3C-13D6-4EB9-876A-799FA3D5684E}" presName="node" presStyleLbl="node1" presStyleIdx="4" presStyleCnt="5">
        <dgm:presLayoutVars>
          <dgm:bulletEnabled val="1"/>
        </dgm:presLayoutVars>
      </dgm:prSet>
      <dgm:spPr/>
    </dgm:pt>
  </dgm:ptLst>
  <dgm:cxnLst>
    <dgm:cxn modelId="{D1EC1012-84C6-4C9B-8351-CE87A99015AA}" type="presOf" srcId="{77C74995-B702-4617-B579-F915064DD008}" destId="{E34AB896-69B7-42D1-877D-89F4DFC2E386}" srcOrd="0" destOrd="0" presId="urn:microsoft.com/office/officeart/2005/8/layout/default"/>
    <dgm:cxn modelId="{28C13A2C-C79C-4BBA-8A6D-8719E82514E0}" srcId="{D3B9EB8A-B2AC-429E-8444-DD151600DBE3}" destId="{04F09E91-25FD-4CEA-B4A6-C31654EE1B09}" srcOrd="0" destOrd="0" parTransId="{64D13676-AC37-45B3-AE76-77202E3D4A15}" sibTransId="{2D6D1919-27EA-4A37-B59D-5160EEC5C575}"/>
    <dgm:cxn modelId="{B7F64D39-515F-4986-AC64-CD6272AF855E}" srcId="{D3B9EB8A-B2AC-429E-8444-DD151600DBE3}" destId="{B885EF3C-13D6-4EB9-876A-799FA3D5684E}" srcOrd="4" destOrd="0" parTransId="{1A190BD1-2F30-497A-97CC-B864A9852FD3}" sibTransId="{6A7769FF-7435-4C9C-8D02-6176533E8241}"/>
    <dgm:cxn modelId="{FDCFFA40-5200-4A7D-A65A-8AFF38D738CA}" srcId="{D3B9EB8A-B2AC-429E-8444-DD151600DBE3}" destId="{77C74995-B702-4617-B579-F915064DD008}" srcOrd="3" destOrd="0" parTransId="{2692A90E-0EE1-4A15-B212-FF5AABFFD772}" sibTransId="{61EA0B34-7080-4E0F-BF4E-AC375B70B699}"/>
    <dgm:cxn modelId="{A7FC6A45-103B-41C4-9010-F9D26CC5C790}" srcId="{D3B9EB8A-B2AC-429E-8444-DD151600DBE3}" destId="{E9514103-DC13-4205-A691-F764856E60B8}" srcOrd="1" destOrd="0" parTransId="{577B4F0D-156B-472B-98E5-64E6CFEC47B5}" sibTransId="{9B16AEF0-E48E-4C60-86A6-949570799FB0}"/>
    <dgm:cxn modelId="{ABC8D866-E2A3-4D8C-A4AE-8A1EF92FFBD1}" type="presOf" srcId="{E9514103-DC13-4205-A691-F764856E60B8}" destId="{8BA041A6-11DD-442D-81A8-39ECCA174189}" srcOrd="0" destOrd="0" presId="urn:microsoft.com/office/officeart/2005/8/layout/default"/>
    <dgm:cxn modelId="{9DAA488D-4766-412C-87B9-09E79AFEC38F}" type="presOf" srcId="{04F09E91-25FD-4CEA-B4A6-C31654EE1B09}" destId="{1AAF69D9-F125-48E1-A345-A342854D0334}" srcOrd="0" destOrd="0" presId="urn:microsoft.com/office/officeart/2005/8/layout/default"/>
    <dgm:cxn modelId="{9AB6A890-C715-4CFA-8FCF-8D509A724BD0}" srcId="{D3B9EB8A-B2AC-429E-8444-DD151600DBE3}" destId="{C394381E-F410-4F72-909E-FB6E9845007E}" srcOrd="2" destOrd="0" parTransId="{887CBE40-D4CE-4437-95C6-A8B94EF6D454}" sibTransId="{5092EBB0-8393-43F1-A53F-D5A259479EA0}"/>
    <dgm:cxn modelId="{C03F43A5-10BC-41D6-8EC8-F902B7A9DC95}" type="presOf" srcId="{C394381E-F410-4F72-909E-FB6E9845007E}" destId="{E7A32251-647C-4C90-B08C-4D9F1D9503D0}" srcOrd="0" destOrd="0" presId="urn:microsoft.com/office/officeart/2005/8/layout/default"/>
    <dgm:cxn modelId="{D9BE00D2-24F2-4AFA-8E22-625D5BF0E82B}" type="presOf" srcId="{D3B9EB8A-B2AC-429E-8444-DD151600DBE3}" destId="{244A953C-54BF-45E9-906B-CEE9A5F2511F}" srcOrd="0" destOrd="0" presId="urn:microsoft.com/office/officeart/2005/8/layout/default"/>
    <dgm:cxn modelId="{B97784FC-F1E8-4D43-9B54-2FD8E21352DF}" type="presOf" srcId="{B885EF3C-13D6-4EB9-876A-799FA3D5684E}" destId="{289FCB79-9574-4972-8EEF-DA7C4C866723}" srcOrd="0" destOrd="0" presId="urn:microsoft.com/office/officeart/2005/8/layout/default"/>
    <dgm:cxn modelId="{0E7F514E-9D19-41F2-9916-113AB5069E51}" type="presParOf" srcId="{244A953C-54BF-45E9-906B-CEE9A5F2511F}" destId="{1AAF69D9-F125-48E1-A345-A342854D0334}" srcOrd="0" destOrd="0" presId="urn:microsoft.com/office/officeart/2005/8/layout/default"/>
    <dgm:cxn modelId="{9C48A68F-9A7F-4143-AFCB-5DE837B98650}" type="presParOf" srcId="{244A953C-54BF-45E9-906B-CEE9A5F2511F}" destId="{2A70EDFC-4632-478E-B95E-C710F3614CA3}" srcOrd="1" destOrd="0" presId="urn:microsoft.com/office/officeart/2005/8/layout/default"/>
    <dgm:cxn modelId="{3C5E5891-B4A7-489B-9F18-931E4DA8270A}" type="presParOf" srcId="{244A953C-54BF-45E9-906B-CEE9A5F2511F}" destId="{8BA041A6-11DD-442D-81A8-39ECCA174189}" srcOrd="2" destOrd="0" presId="urn:microsoft.com/office/officeart/2005/8/layout/default"/>
    <dgm:cxn modelId="{08C51FD1-A959-42FB-ADCD-A1C18A9DFB59}" type="presParOf" srcId="{244A953C-54BF-45E9-906B-CEE9A5F2511F}" destId="{3CB215C6-D1C1-4769-AF7E-4BF24AC01F19}" srcOrd="3" destOrd="0" presId="urn:microsoft.com/office/officeart/2005/8/layout/default"/>
    <dgm:cxn modelId="{AD2F8060-A15B-46D0-9B23-CD101E0C66B5}" type="presParOf" srcId="{244A953C-54BF-45E9-906B-CEE9A5F2511F}" destId="{E7A32251-647C-4C90-B08C-4D9F1D9503D0}" srcOrd="4" destOrd="0" presId="urn:microsoft.com/office/officeart/2005/8/layout/default"/>
    <dgm:cxn modelId="{1FC4BBF4-8B71-4FB6-A341-75D0595ED1AA}" type="presParOf" srcId="{244A953C-54BF-45E9-906B-CEE9A5F2511F}" destId="{41975783-D847-4BE9-8B11-07A67FFD4D1D}" srcOrd="5" destOrd="0" presId="urn:microsoft.com/office/officeart/2005/8/layout/default"/>
    <dgm:cxn modelId="{96B50CE5-E21B-4D02-8082-1208B8374E07}" type="presParOf" srcId="{244A953C-54BF-45E9-906B-CEE9A5F2511F}" destId="{E34AB896-69B7-42D1-877D-89F4DFC2E386}" srcOrd="6" destOrd="0" presId="urn:microsoft.com/office/officeart/2005/8/layout/default"/>
    <dgm:cxn modelId="{4BB24D3A-C19E-4001-9318-3F67958AC9F2}" type="presParOf" srcId="{244A953C-54BF-45E9-906B-CEE9A5F2511F}" destId="{80B598CF-EE08-487E-BBC8-FC1925AB738B}" srcOrd="7" destOrd="0" presId="urn:microsoft.com/office/officeart/2005/8/layout/default"/>
    <dgm:cxn modelId="{01F9575F-0097-4EB3-8CCE-914D9E0B6B31}" type="presParOf" srcId="{244A953C-54BF-45E9-906B-CEE9A5F2511F}" destId="{289FCB79-9574-4972-8EEF-DA7C4C86672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F71660-4168-43E9-AF98-5CB77C4DDA2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3F110FA-D625-4B25-B8F2-281D21EAD7A3}">
      <dgm:prSet/>
      <dgm:spPr/>
      <dgm:t>
        <a:bodyPr/>
        <a:lstStyle/>
        <a:p>
          <a:r>
            <a:rPr lang="en-US"/>
            <a:t>Definition: Focuses on past behaviour to predict future performance.</a:t>
          </a:r>
        </a:p>
      </dgm:t>
    </dgm:pt>
    <dgm:pt modelId="{E3687E13-5D20-4F48-9F7A-BE7D201E5A66}" type="parTrans" cxnId="{824D4865-EEFC-4A6B-917B-84A217A928CB}">
      <dgm:prSet/>
      <dgm:spPr/>
      <dgm:t>
        <a:bodyPr/>
        <a:lstStyle/>
        <a:p>
          <a:endParaRPr lang="en-US"/>
        </a:p>
      </dgm:t>
    </dgm:pt>
    <dgm:pt modelId="{9E994F5B-12D3-4C14-A6D0-A702F7AE3DDD}" type="sibTrans" cxnId="{824D4865-EEFC-4A6B-917B-84A217A928CB}">
      <dgm:prSet/>
      <dgm:spPr/>
      <dgm:t>
        <a:bodyPr/>
        <a:lstStyle/>
        <a:p>
          <a:endParaRPr lang="en-US"/>
        </a:p>
      </dgm:t>
    </dgm:pt>
    <dgm:pt modelId="{8D94EA61-2F8D-4F5C-9EF8-8FB960FDA0C6}">
      <dgm:prSet/>
      <dgm:spPr/>
      <dgm:t>
        <a:bodyPr/>
        <a:lstStyle/>
        <a:p>
          <a:r>
            <a:rPr lang="en-US"/>
            <a:t>Example Question: 'Describe a time when you led a team through organisational change.'</a:t>
          </a:r>
        </a:p>
      </dgm:t>
    </dgm:pt>
    <dgm:pt modelId="{81EE1F36-0F6F-4B44-9FC5-C63CD31669A2}" type="parTrans" cxnId="{5DAE2685-9F6E-42D6-8383-B51FF8DDEBBE}">
      <dgm:prSet/>
      <dgm:spPr/>
      <dgm:t>
        <a:bodyPr/>
        <a:lstStyle/>
        <a:p>
          <a:endParaRPr lang="en-US"/>
        </a:p>
      </dgm:t>
    </dgm:pt>
    <dgm:pt modelId="{A267BF42-66D3-4C15-8B12-E7ED57B22F4D}" type="sibTrans" cxnId="{5DAE2685-9F6E-42D6-8383-B51FF8DDEBBE}">
      <dgm:prSet/>
      <dgm:spPr/>
      <dgm:t>
        <a:bodyPr/>
        <a:lstStyle/>
        <a:p>
          <a:endParaRPr lang="en-US"/>
        </a:p>
      </dgm:t>
    </dgm:pt>
    <dgm:pt modelId="{0270ECBB-2960-4DD9-A0E3-9A5CA7A8BC06}">
      <dgm:prSet/>
      <dgm:spPr/>
      <dgm:t>
        <a:bodyPr/>
        <a:lstStyle/>
        <a:p>
          <a:r>
            <a:rPr lang="en-US"/>
            <a:t>Advantages: Provides evidence-based insights.</a:t>
          </a:r>
        </a:p>
      </dgm:t>
    </dgm:pt>
    <dgm:pt modelId="{6C83EFDA-03B3-400A-8FD0-0709385C58C8}" type="parTrans" cxnId="{15B1BCD7-C658-4604-878D-7EC888414407}">
      <dgm:prSet/>
      <dgm:spPr/>
      <dgm:t>
        <a:bodyPr/>
        <a:lstStyle/>
        <a:p>
          <a:endParaRPr lang="en-US"/>
        </a:p>
      </dgm:t>
    </dgm:pt>
    <dgm:pt modelId="{52FA792A-3F47-4E36-B501-FE8B4C9F2A76}" type="sibTrans" cxnId="{15B1BCD7-C658-4604-878D-7EC888414407}">
      <dgm:prSet/>
      <dgm:spPr/>
      <dgm:t>
        <a:bodyPr/>
        <a:lstStyle/>
        <a:p>
          <a:endParaRPr lang="en-US"/>
        </a:p>
      </dgm:t>
    </dgm:pt>
    <dgm:pt modelId="{7999958E-B612-427E-BA89-086606813065}">
      <dgm:prSet/>
      <dgm:spPr/>
      <dgm:t>
        <a:bodyPr/>
        <a:lstStyle/>
        <a:p>
          <a:r>
            <a:rPr lang="en-US"/>
            <a:t>Application: Helps assess adaptability and leadership qualities crucial for BT’s transformation project.</a:t>
          </a:r>
        </a:p>
      </dgm:t>
    </dgm:pt>
    <dgm:pt modelId="{C93E6B72-DE36-4707-ABC3-ABF7D6D060F3}" type="parTrans" cxnId="{C04ECFFC-2D01-451E-B562-A76B85A39356}">
      <dgm:prSet/>
      <dgm:spPr/>
      <dgm:t>
        <a:bodyPr/>
        <a:lstStyle/>
        <a:p>
          <a:endParaRPr lang="en-US"/>
        </a:p>
      </dgm:t>
    </dgm:pt>
    <dgm:pt modelId="{2B07A866-58DB-4E35-87CF-E2F649FD2485}" type="sibTrans" cxnId="{C04ECFFC-2D01-451E-B562-A76B85A39356}">
      <dgm:prSet/>
      <dgm:spPr/>
      <dgm:t>
        <a:bodyPr/>
        <a:lstStyle/>
        <a:p>
          <a:endParaRPr lang="en-US"/>
        </a:p>
      </dgm:t>
    </dgm:pt>
    <dgm:pt modelId="{900CA537-F29A-4115-8C99-632CF015CD42}">
      <dgm:prSet/>
      <dgm:spPr/>
      <dgm:t>
        <a:bodyPr/>
        <a:lstStyle/>
        <a:p>
          <a:r>
            <a:rPr lang="en-US"/>
            <a:t>(Armstrong &amp; Taylor, 2020)</a:t>
          </a:r>
        </a:p>
      </dgm:t>
    </dgm:pt>
    <dgm:pt modelId="{47FF3591-FE7E-430A-9573-249B797E2755}" type="parTrans" cxnId="{12469AF7-B014-410F-8FF0-F898BD1F382F}">
      <dgm:prSet/>
      <dgm:spPr/>
      <dgm:t>
        <a:bodyPr/>
        <a:lstStyle/>
        <a:p>
          <a:endParaRPr lang="en-US"/>
        </a:p>
      </dgm:t>
    </dgm:pt>
    <dgm:pt modelId="{0047B195-3C67-47F6-B298-5ED4512B627F}" type="sibTrans" cxnId="{12469AF7-B014-410F-8FF0-F898BD1F382F}">
      <dgm:prSet/>
      <dgm:spPr/>
      <dgm:t>
        <a:bodyPr/>
        <a:lstStyle/>
        <a:p>
          <a:endParaRPr lang="en-US"/>
        </a:p>
      </dgm:t>
    </dgm:pt>
    <dgm:pt modelId="{96BE21AE-873F-4060-9143-CEEDA78CBC57}" type="pres">
      <dgm:prSet presAssocID="{C7F71660-4168-43E9-AF98-5CB77C4DDA20}" presName="vert0" presStyleCnt="0">
        <dgm:presLayoutVars>
          <dgm:dir/>
          <dgm:animOne val="branch"/>
          <dgm:animLvl val="lvl"/>
        </dgm:presLayoutVars>
      </dgm:prSet>
      <dgm:spPr/>
    </dgm:pt>
    <dgm:pt modelId="{3260777D-B7D0-4AAB-BCA7-C832410F50F0}" type="pres">
      <dgm:prSet presAssocID="{13F110FA-D625-4B25-B8F2-281D21EAD7A3}" presName="thickLine" presStyleLbl="alignNode1" presStyleIdx="0" presStyleCnt="5"/>
      <dgm:spPr/>
    </dgm:pt>
    <dgm:pt modelId="{D1DC52B4-E59B-4584-8492-7A112F26C9C8}" type="pres">
      <dgm:prSet presAssocID="{13F110FA-D625-4B25-B8F2-281D21EAD7A3}" presName="horz1" presStyleCnt="0"/>
      <dgm:spPr/>
    </dgm:pt>
    <dgm:pt modelId="{FC821A98-9157-49C4-899E-69D9989FCBB1}" type="pres">
      <dgm:prSet presAssocID="{13F110FA-D625-4B25-B8F2-281D21EAD7A3}" presName="tx1" presStyleLbl="revTx" presStyleIdx="0" presStyleCnt="5"/>
      <dgm:spPr/>
    </dgm:pt>
    <dgm:pt modelId="{FB039E4B-284F-434F-AB79-32B7097CDFB2}" type="pres">
      <dgm:prSet presAssocID="{13F110FA-D625-4B25-B8F2-281D21EAD7A3}" presName="vert1" presStyleCnt="0"/>
      <dgm:spPr/>
    </dgm:pt>
    <dgm:pt modelId="{4BE01D55-13F1-493C-92C4-00FD070A9151}" type="pres">
      <dgm:prSet presAssocID="{8D94EA61-2F8D-4F5C-9EF8-8FB960FDA0C6}" presName="thickLine" presStyleLbl="alignNode1" presStyleIdx="1" presStyleCnt="5"/>
      <dgm:spPr/>
    </dgm:pt>
    <dgm:pt modelId="{95122330-6F8E-4EB9-95D7-06CFCFD0D14E}" type="pres">
      <dgm:prSet presAssocID="{8D94EA61-2F8D-4F5C-9EF8-8FB960FDA0C6}" presName="horz1" presStyleCnt="0"/>
      <dgm:spPr/>
    </dgm:pt>
    <dgm:pt modelId="{D14CA3F4-1EEB-43CA-9A6F-36A776179E35}" type="pres">
      <dgm:prSet presAssocID="{8D94EA61-2F8D-4F5C-9EF8-8FB960FDA0C6}" presName="tx1" presStyleLbl="revTx" presStyleIdx="1" presStyleCnt="5"/>
      <dgm:spPr/>
    </dgm:pt>
    <dgm:pt modelId="{0626573D-7929-4765-BE5B-AEF1273EBF48}" type="pres">
      <dgm:prSet presAssocID="{8D94EA61-2F8D-4F5C-9EF8-8FB960FDA0C6}" presName="vert1" presStyleCnt="0"/>
      <dgm:spPr/>
    </dgm:pt>
    <dgm:pt modelId="{7AB5F602-AECD-4DC7-B12C-7A6FBF873EA4}" type="pres">
      <dgm:prSet presAssocID="{0270ECBB-2960-4DD9-A0E3-9A5CA7A8BC06}" presName="thickLine" presStyleLbl="alignNode1" presStyleIdx="2" presStyleCnt="5"/>
      <dgm:spPr/>
    </dgm:pt>
    <dgm:pt modelId="{00BA881D-006B-4B18-BA6E-7923ECED6742}" type="pres">
      <dgm:prSet presAssocID="{0270ECBB-2960-4DD9-A0E3-9A5CA7A8BC06}" presName="horz1" presStyleCnt="0"/>
      <dgm:spPr/>
    </dgm:pt>
    <dgm:pt modelId="{8F139907-4CC7-4237-90A3-94A930FD79CE}" type="pres">
      <dgm:prSet presAssocID="{0270ECBB-2960-4DD9-A0E3-9A5CA7A8BC06}" presName="tx1" presStyleLbl="revTx" presStyleIdx="2" presStyleCnt="5"/>
      <dgm:spPr/>
    </dgm:pt>
    <dgm:pt modelId="{5AC11EBD-AC0C-4DD3-A046-E05D38B819FC}" type="pres">
      <dgm:prSet presAssocID="{0270ECBB-2960-4DD9-A0E3-9A5CA7A8BC06}" presName="vert1" presStyleCnt="0"/>
      <dgm:spPr/>
    </dgm:pt>
    <dgm:pt modelId="{8F12F599-01D8-4178-A095-C983BF498D11}" type="pres">
      <dgm:prSet presAssocID="{7999958E-B612-427E-BA89-086606813065}" presName="thickLine" presStyleLbl="alignNode1" presStyleIdx="3" presStyleCnt="5"/>
      <dgm:spPr/>
    </dgm:pt>
    <dgm:pt modelId="{A7A66DAE-9659-4B15-9EC8-5802AC97EB96}" type="pres">
      <dgm:prSet presAssocID="{7999958E-B612-427E-BA89-086606813065}" presName="horz1" presStyleCnt="0"/>
      <dgm:spPr/>
    </dgm:pt>
    <dgm:pt modelId="{681B7DDB-412F-4FB6-B68C-B5CBC492181B}" type="pres">
      <dgm:prSet presAssocID="{7999958E-B612-427E-BA89-086606813065}" presName="tx1" presStyleLbl="revTx" presStyleIdx="3" presStyleCnt="5"/>
      <dgm:spPr/>
    </dgm:pt>
    <dgm:pt modelId="{84268E19-C0B6-4502-B84A-244C82D64C4A}" type="pres">
      <dgm:prSet presAssocID="{7999958E-B612-427E-BA89-086606813065}" presName="vert1" presStyleCnt="0"/>
      <dgm:spPr/>
    </dgm:pt>
    <dgm:pt modelId="{445BDDFB-044E-4169-9953-0A92EB2E80C8}" type="pres">
      <dgm:prSet presAssocID="{900CA537-F29A-4115-8C99-632CF015CD42}" presName="thickLine" presStyleLbl="alignNode1" presStyleIdx="4" presStyleCnt="5"/>
      <dgm:spPr/>
    </dgm:pt>
    <dgm:pt modelId="{AA2BC121-8C59-475B-93A4-758ADD1AE488}" type="pres">
      <dgm:prSet presAssocID="{900CA537-F29A-4115-8C99-632CF015CD42}" presName="horz1" presStyleCnt="0"/>
      <dgm:spPr/>
    </dgm:pt>
    <dgm:pt modelId="{519F4DB5-E077-4DD6-A8E0-AB0000A21EFD}" type="pres">
      <dgm:prSet presAssocID="{900CA537-F29A-4115-8C99-632CF015CD42}" presName="tx1" presStyleLbl="revTx" presStyleIdx="4" presStyleCnt="5"/>
      <dgm:spPr/>
    </dgm:pt>
    <dgm:pt modelId="{7D9BF105-062E-4E83-B0D8-13D1F7EF4C56}" type="pres">
      <dgm:prSet presAssocID="{900CA537-F29A-4115-8C99-632CF015CD42}" presName="vert1" presStyleCnt="0"/>
      <dgm:spPr/>
    </dgm:pt>
  </dgm:ptLst>
  <dgm:cxnLst>
    <dgm:cxn modelId="{E6E9CA30-4D71-4A9D-BAE0-2E0D3958EF7B}" type="presOf" srcId="{7999958E-B612-427E-BA89-086606813065}" destId="{681B7DDB-412F-4FB6-B68C-B5CBC492181B}" srcOrd="0" destOrd="0" presId="urn:microsoft.com/office/officeart/2008/layout/LinedList"/>
    <dgm:cxn modelId="{824D4865-EEFC-4A6B-917B-84A217A928CB}" srcId="{C7F71660-4168-43E9-AF98-5CB77C4DDA20}" destId="{13F110FA-D625-4B25-B8F2-281D21EAD7A3}" srcOrd="0" destOrd="0" parTransId="{E3687E13-5D20-4F48-9F7A-BE7D201E5A66}" sibTransId="{9E994F5B-12D3-4C14-A6D0-A702F7AE3DDD}"/>
    <dgm:cxn modelId="{E07E156F-6258-4E14-8989-5DA137BF83CC}" type="presOf" srcId="{13F110FA-D625-4B25-B8F2-281D21EAD7A3}" destId="{FC821A98-9157-49C4-899E-69D9989FCBB1}" srcOrd="0" destOrd="0" presId="urn:microsoft.com/office/officeart/2008/layout/LinedList"/>
    <dgm:cxn modelId="{5193B780-67EA-4FC3-8324-0F7C361CCE4C}" type="presOf" srcId="{8D94EA61-2F8D-4F5C-9EF8-8FB960FDA0C6}" destId="{D14CA3F4-1EEB-43CA-9A6F-36A776179E35}" srcOrd="0" destOrd="0" presId="urn:microsoft.com/office/officeart/2008/layout/LinedList"/>
    <dgm:cxn modelId="{5DAE2685-9F6E-42D6-8383-B51FF8DDEBBE}" srcId="{C7F71660-4168-43E9-AF98-5CB77C4DDA20}" destId="{8D94EA61-2F8D-4F5C-9EF8-8FB960FDA0C6}" srcOrd="1" destOrd="0" parTransId="{81EE1F36-0F6F-4B44-9FC5-C63CD31669A2}" sibTransId="{A267BF42-66D3-4C15-8B12-E7ED57B22F4D}"/>
    <dgm:cxn modelId="{0325939F-9F02-4126-986E-4C567E1722E2}" type="presOf" srcId="{C7F71660-4168-43E9-AF98-5CB77C4DDA20}" destId="{96BE21AE-873F-4060-9143-CEEDA78CBC57}" srcOrd="0" destOrd="0" presId="urn:microsoft.com/office/officeart/2008/layout/LinedList"/>
    <dgm:cxn modelId="{FA961AA8-46A3-4416-A147-175C11053C63}" type="presOf" srcId="{900CA537-F29A-4115-8C99-632CF015CD42}" destId="{519F4DB5-E077-4DD6-A8E0-AB0000A21EFD}" srcOrd="0" destOrd="0" presId="urn:microsoft.com/office/officeart/2008/layout/LinedList"/>
    <dgm:cxn modelId="{A8690AAE-04CC-4BC4-A3C8-64D897DE4B0C}" type="presOf" srcId="{0270ECBB-2960-4DD9-A0E3-9A5CA7A8BC06}" destId="{8F139907-4CC7-4237-90A3-94A930FD79CE}" srcOrd="0" destOrd="0" presId="urn:microsoft.com/office/officeart/2008/layout/LinedList"/>
    <dgm:cxn modelId="{15B1BCD7-C658-4604-878D-7EC888414407}" srcId="{C7F71660-4168-43E9-AF98-5CB77C4DDA20}" destId="{0270ECBB-2960-4DD9-A0E3-9A5CA7A8BC06}" srcOrd="2" destOrd="0" parTransId="{6C83EFDA-03B3-400A-8FD0-0709385C58C8}" sibTransId="{52FA792A-3F47-4E36-B501-FE8B4C9F2A76}"/>
    <dgm:cxn modelId="{12469AF7-B014-410F-8FF0-F898BD1F382F}" srcId="{C7F71660-4168-43E9-AF98-5CB77C4DDA20}" destId="{900CA537-F29A-4115-8C99-632CF015CD42}" srcOrd="4" destOrd="0" parTransId="{47FF3591-FE7E-430A-9573-249B797E2755}" sibTransId="{0047B195-3C67-47F6-B298-5ED4512B627F}"/>
    <dgm:cxn modelId="{C04ECFFC-2D01-451E-B562-A76B85A39356}" srcId="{C7F71660-4168-43E9-AF98-5CB77C4DDA20}" destId="{7999958E-B612-427E-BA89-086606813065}" srcOrd="3" destOrd="0" parTransId="{C93E6B72-DE36-4707-ABC3-ABF7D6D060F3}" sibTransId="{2B07A866-58DB-4E35-87CF-E2F649FD2485}"/>
    <dgm:cxn modelId="{9A80E62B-B328-4023-88E6-22CE472C174C}" type="presParOf" srcId="{96BE21AE-873F-4060-9143-CEEDA78CBC57}" destId="{3260777D-B7D0-4AAB-BCA7-C832410F50F0}" srcOrd="0" destOrd="0" presId="urn:microsoft.com/office/officeart/2008/layout/LinedList"/>
    <dgm:cxn modelId="{3A6852E5-E89A-4309-BF98-6D73D2551733}" type="presParOf" srcId="{96BE21AE-873F-4060-9143-CEEDA78CBC57}" destId="{D1DC52B4-E59B-4584-8492-7A112F26C9C8}" srcOrd="1" destOrd="0" presId="urn:microsoft.com/office/officeart/2008/layout/LinedList"/>
    <dgm:cxn modelId="{BEEA7F25-FF59-4576-B778-0FADF656983E}" type="presParOf" srcId="{D1DC52B4-E59B-4584-8492-7A112F26C9C8}" destId="{FC821A98-9157-49C4-899E-69D9989FCBB1}" srcOrd="0" destOrd="0" presId="urn:microsoft.com/office/officeart/2008/layout/LinedList"/>
    <dgm:cxn modelId="{A83BE3F8-9379-4C6E-890A-B2B58020A56A}" type="presParOf" srcId="{D1DC52B4-E59B-4584-8492-7A112F26C9C8}" destId="{FB039E4B-284F-434F-AB79-32B7097CDFB2}" srcOrd="1" destOrd="0" presId="urn:microsoft.com/office/officeart/2008/layout/LinedList"/>
    <dgm:cxn modelId="{C1FD14EB-BBFE-4E07-B234-A6A5B160D749}" type="presParOf" srcId="{96BE21AE-873F-4060-9143-CEEDA78CBC57}" destId="{4BE01D55-13F1-493C-92C4-00FD070A9151}" srcOrd="2" destOrd="0" presId="urn:microsoft.com/office/officeart/2008/layout/LinedList"/>
    <dgm:cxn modelId="{E7149C54-D6AF-4841-A122-35C9D545FB32}" type="presParOf" srcId="{96BE21AE-873F-4060-9143-CEEDA78CBC57}" destId="{95122330-6F8E-4EB9-95D7-06CFCFD0D14E}" srcOrd="3" destOrd="0" presId="urn:microsoft.com/office/officeart/2008/layout/LinedList"/>
    <dgm:cxn modelId="{250E1FCE-C6EA-4210-94AB-BD6737719019}" type="presParOf" srcId="{95122330-6F8E-4EB9-95D7-06CFCFD0D14E}" destId="{D14CA3F4-1EEB-43CA-9A6F-36A776179E35}" srcOrd="0" destOrd="0" presId="urn:microsoft.com/office/officeart/2008/layout/LinedList"/>
    <dgm:cxn modelId="{7DAC5F17-E76E-414F-A55B-46C36A8F7BC4}" type="presParOf" srcId="{95122330-6F8E-4EB9-95D7-06CFCFD0D14E}" destId="{0626573D-7929-4765-BE5B-AEF1273EBF48}" srcOrd="1" destOrd="0" presId="urn:microsoft.com/office/officeart/2008/layout/LinedList"/>
    <dgm:cxn modelId="{16FEF381-6A0D-4041-BF2A-A9C91EB6BED5}" type="presParOf" srcId="{96BE21AE-873F-4060-9143-CEEDA78CBC57}" destId="{7AB5F602-AECD-4DC7-B12C-7A6FBF873EA4}" srcOrd="4" destOrd="0" presId="urn:microsoft.com/office/officeart/2008/layout/LinedList"/>
    <dgm:cxn modelId="{657B572E-A949-497E-835E-C20EF273249A}" type="presParOf" srcId="{96BE21AE-873F-4060-9143-CEEDA78CBC57}" destId="{00BA881D-006B-4B18-BA6E-7923ECED6742}" srcOrd="5" destOrd="0" presId="urn:microsoft.com/office/officeart/2008/layout/LinedList"/>
    <dgm:cxn modelId="{ED520F4C-8918-4C99-94B6-D222B6B38A12}" type="presParOf" srcId="{00BA881D-006B-4B18-BA6E-7923ECED6742}" destId="{8F139907-4CC7-4237-90A3-94A930FD79CE}" srcOrd="0" destOrd="0" presId="urn:microsoft.com/office/officeart/2008/layout/LinedList"/>
    <dgm:cxn modelId="{F5BD81F9-4085-413D-BA6D-C5AF1980D235}" type="presParOf" srcId="{00BA881D-006B-4B18-BA6E-7923ECED6742}" destId="{5AC11EBD-AC0C-4DD3-A046-E05D38B819FC}" srcOrd="1" destOrd="0" presId="urn:microsoft.com/office/officeart/2008/layout/LinedList"/>
    <dgm:cxn modelId="{32603B12-F28D-449D-BC7B-5DB22E00E421}" type="presParOf" srcId="{96BE21AE-873F-4060-9143-CEEDA78CBC57}" destId="{8F12F599-01D8-4178-A095-C983BF498D11}" srcOrd="6" destOrd="0" presId="urn:microsoft.com/office/officeart/2008/layout/LinedList"/>
    <dgm:cxn modelId="{D02ECD3B-BF49-45BE-B710-F46F3C5243F6}" type="presParOf" srcId="{96BE21AE-873F-4060-9143-CEEDA78CBC57}" destId="{A7A66DAE-9659-4B15-9EC8-5802AC97EB96}" srcOrd="7" destOrd="0" presId="urn:microsoft.com/office/officeart/2008/layout/LinedList"/>
    <dgm:cxn modelId="{AD224E8D-ED9C-409E-A905-B7E378E83007}" type="presParOf" srcId="{A7A66DAE-9659-4B15-9EC8-5802AC97EB96}" destId="{681B7DDB-412F-4FB6-B68C-B5CBC492181B}" srcOrd="0" destOrd="0" presId="urn:microsoft.com/office/officeart/2008/layout/LinedList"/>
    <dgm:cxn modelId="{081FFE72-6B6C-4877-AD38-AE4A87FF60E1}" type="presParOf" srcId="{A7A66DAE-9659-4B15-9EC8-5802AC97EB96}" destId="{84268E19-C0B6-4502-B84A-244C82D64C4A}" srcOrd="1" destOrd="0" presId="urn:microsoft.com/office/officeart/2008/layout/LinedList"/>
    <dgm:cxn modelId="{CC7761DB-1108-4FDE-A309-F458B16347B5}" type="presParOf" srcId="{96BE21AE-873F-4060-9143-CEEDA78CBC57}" destId="{445BDDFB-044E-4169-9953-0A92EB2E80C8}" srcOrd="8" destOrd="0" presId="urn:microsoft.com/office/officeart/2008/layout/LinedList"/>
    <dgm:cxn modelId="{A6EB94D6-F225-425D-B0E7-2EE3E6461B15}" type="presParOf" srcId="{96BE21AE-873F-4060-9143-CEEDA78CBC57}" destId="{AA2BC121-8C59-475B-93A4-758ADD1AE488}" srcOrd="9" destOrd="0" presId="urn:microsoft.com/office/officeart/2008/layout/LinedList"/>
    <dgm:cxn modelId="{064C8B95-8E83-405E-AAC9-74FB62553110}" type="presParOf" srcId="{AA2BC121-8C59-475B-93A4-758ADD1AE488}" destId="{519F4DB5-E077-4DD6-A8E0-AB0000A21EFD}" srcOrd="0" destOrd="0" presId="urn:microsoft.com/office/officeart/2008/layout/LinedList"/>
    <dgm:cxn modelId="{A4BDA9F0-F165-46C9-8F1E-A71FF14DE1D4}" type="presParOf" srcId="{AA2BC121-8C59-475B-93A4-758ADD1AE488}" destId="{7D9BF105-062E-4E83-B0D8-13D1F7EF4C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C754B6-B250-4A39-B02B-73D060EB992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FF88B00-A69F-4D3C-B186-DE692822CE4B}">
      <dgm:prSet/>
      <dgm:spPr/>
      <dgm:t>
        <a:bodyPr/>
        <a:lstStyle/>
        <a:p>
          <a:r>
            <a:rPr lang="en-US"/>
            <a:t>• Probing Questions – Explore reasoning and depth (e.g., 'Can you explain how you resolved project delays?')</a:t>
          </a:r>
        </a:p>
      </dgm:t>
    </dgm:pt>
    <dgm:pt modelId="{AA64BE42-2713-490E-ACE0-EA7471B46F34}" type="parTrans" cxnId="{5C1808F5-4373-4496-9FF7-D0EFA749A85A}">
      <dgm:prSet/>
      <dgm:spPr/>
      <dgm:t>
        <a:bodyPr/>
        <a:lstStyle/>
        <a:p>
          <a:endParaRPr lang="en-US"/>
        </a:p>
      </dgm:t>
    </dgm:pt>
    <dgm:pt modelId="{74EFD5AE-F59C-4423-B18A-D0172EEBD219}" type="sibTrans" cxnId="{5C1808F5-4373-4496-9FF7-D0EFA749A85A}">
      <dgm:prSet/>
      <dgm:spPr/>
      <dgm:t>
        <a:bodyPr/>
        <a:lstStyle/>
        <a:p>
          <a:endParaRPr lang="en-US"/>
        </a:p>
      </dgm:t>
    </dgm:pt>
    <dgm:pt modelId="{6189C5F8-2CE8-4F0D-8E12-3193566A345D}">
      <dgm:prSet/>
      <dgm:spPr/>
      <dgm:t>
        <a:bodyPr/>
        <a:lstStyle/>
        <a:p>
          <a:r>
            <a:rPr lang="en-US"/>
            <a:t>• Socratic Questions – Test decision-making and logic (e.g., 'What might you have done differently?')</a:t>
          </a:r>
        </a:p>
      </dgm:t>
    </dgm:pt>
    <dgm:pt modelId="{37711253-FC27-4FDA-8628-2614CBD2C811}" type="parTrans" cxnId="{8FEE5347-6C15-4402-B309-02D3CD37BFF7}">
      <dgm:prSet/>
      <dgm:spPr/>
      <dgm:t>
        <a:bodyPr/>
        <a:lstStyle/>
        <a:p>
          <a:endParaRPr lang="en-US"/>
        </a:p>
      </dgm:t>
    </dgm:pt>
    <dgm:pt modelId="{C2386D3E-F799-46E7-B9FF-4EA314B9470E}" type="sibTrans" cxnId="{8FEE5347-6C15-4402-B309-02D3CD37BFF7}">
      <dgm:prSet/>
      <dgm:spPr/>
      <dgm:t>
        <a:bodyPr/>
        <a:lstStyle/>
        <a:p>
          <a:endParaRPr lang="en-US"/>
        </a:p>
      </dgm:t>
    </dgm:pt>
    <dgm:pt modelId="{7DEEA379-4E6E-4D32-A2AD-AEB393753C83}">
      <dgm:prSet/>
      <dgm:spPr/>
      <dgm:t>
        <a:bodyPr/>
        <a:lstStyle/>
        <a:p>
          <a:r>
            <a:rPr lang="en-US"/>
            <a:t>• Situational Questions – Assess hypothetical responses (e.g., 'What would you do if your team resisted a new process?')</a:t>
          </a:r>
        </a:p>
      </dgm:t>
    </dgm:pt>
    <dgm:pt modelId="{DF19344D-0B76-46C8-93E3-AC8B87F3CEBF}" type="parTrans" cxnId="{DD4AB23A-94F2-4B16-9EC8-4DE8CF71408C}">
      <dgm:prSet/>
      <dgm:spPr/>
      <dgm:t>
        <a:bodyPr/>
        <a:lstStyle/>
        <a:p>
          <a:endParaRPr lang="en-US"/>
        </a:p>
      </dgm:t>
    </dgm:pt>
    <dgm:pt modelId="{BAC4A344-97C7-4869-90F0-FDCBDE328F24}" type="sibTrans" cxnId="{DD4AB23A-94F2-4B16-9EC8-4DE8CF71408C}">
      <dgm:prSet/>
      <dgm:spPr/>
      <dgm:t>
        <a:bodyPr/>
        <a:lstStyle/>
        <a:p>
          <a:endParaRPr lang="en-US"/>
        </a:p>
      </dgm:t>
    </dgm:pt>
    <dgm:pt modelId="{2DD9FCB7-E9F9-4B8D-A97F-DEE778C49979}">
      <dgm:prSet/>
      <dgm:spPr/>
      <dgm:t>
        <a:bodyPr/>
        <a:lstStyle/>
        <a:p>
          <a:r>
            <a:rPr lang="en-US"/>
            <a:t>These techniques evaluate cultural fit, problem-solving, and emotional intelligence.</a:t>
          </a:r>
        </a:p>
      </dgm:t>
    </dgm:pt>
    <dgm:pt modelId="{8E175C5B-3D5E-4CE8-8190-07FD1DCB5145}" type="parTrans" cxnId="{18756E79-8BDC-49AE-B22F-5E47D89E39B0}">
      <dgm:prSet/>
      <dgm:spPr/>
      <dgm:t>
        <a:bodyPr/>
        <a:lstStyle/>
        <a:p>
          <a:endParaRPr lang="en-US"/>
        </a:p>
      </dgm:t>
    </dgm:pt>
    <dgm:pt modelId="{7CC62217-517C-4724-ADFC-E6BC56C531DE}" type="sibTrans" cxnId="{18756E79-8BDC-49AE-B22F-5E47D89E39B0}">
      <dgm:prSet/>
      <dgm:spPr/>
      <dgm:t>
        <a:bodyPr/>
        <a:lstStyle/>
        <a:p>
          <a:endParaRPr lang="en-US"/>
        </a:p>
      </dgm:t>
    </dgm:pt>
    <dgm:pt modelId="{97CF0352-0692-4C0C-BEB7-CA8C2461F06D}">
      <dgm:prSet/>
      <dgm:spPr/>
      <dgm:t>
        <a:bodyPr/>
        <a:lstStyle/>
        <a:p>
          <a:r>
            <a:rPr lang="en-US"/>
            <a:t>(Hackman &amp; Oldham, 2020; CIPD, 2024)</a:t>
          </a:r>
        </a:p>
      </dgm:t>
    </dgm:pt>
    <dgm:pt modelId="{AA70F87D-BB2C-4D50-8852-04E54A6617A5}" type="parTrans" cxnId="{6E6E5F6E-23BF-4204-92B8-50BD74F2BE18}">
      <dgm:prSet/>
      <dgm:spPr/>
      <dgm:t>
        <a:bodyPr/>
        <a:lstStyle/>
        <a:p>
          <a:endParaRPr lang="en-US"/>
        </a:p>
      </dgm:t>
    </dgm:pt>
    <dgm:pt modelId="{CB3A60A7-E2D1-4083-AD1E-44937ED010F0}" type="sibTrans" cxnId="{6E6E5F6E-23BF-4204-92B8-50BD74F2BE18}">
      <dgm:prSet/>
      <dgm:spPr/>
      <dgm:t>
        <a:bodyPr/>
        <a:lstStyle/>
        <a:p>
          <a:endParaRPr lang="en-US"/>
        </a:p>
      </dgm:t>
    </dgm:pt>
    <dgm:pt modelId="{F07A242A-3A0B-4688-B52D-E44DA644007A}" type="pres">
      <dgm:prSet presAssocID="{19C754B6-B250-4A39-B02B-73D060EB992F}" presName="root" presStyleCnt="0">
        <dgm:presLayoutVars>
          <dgm:dir/>
          <dgm:resizeHandles val="exact"/>
        </dgm:presLayoutVars>
      </dgm:prSet>
      <dgm:spPr/>
    </dgm:pt>
    <dgm:pt modelId="{C805982F-6AE3-4427-99A1-B39035FB4499}" type="pres">
      <dgm:prSet presAssocID="{FFF88B00-A69F-4D3C-B186-DE692822CE4B}" presName="compNode" presStyleCnt="0"/>
      <dgm:spPr/>
    </dgm:pt>
    <dgm:pt modelId="{7B5DC18C-6CAE-46FD-84DB-A0E2164A5626}" type="pres">
      <dgm:prSet presAssocID="{FFF88B00-A69F-4D3C-B186-DE692822CE4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927D397-629B-4B86-B3FA-DC6DACC4B9E6}" type="pres">
      <dgm:prSet presAssocID="{FFF88B00-A69F-4D3C-B186-DE692822CE4B}" presName="spaceRect" presStyleCnt="0"/>
      <dgm:spPr/>
    </dgm:pt>
    <dgm:pt modelId="{AF465363-92D9-455D-B09B-950560266FD4}" type="pres">
      <dgm:prSet presAssocID="{FFF88B00-A69F-4D3C-B186-DE692822CE4B}" presName="textRect" presStyleLbl="revTx" presStyleIdx="0" presStyleCnt="5">
        <dgm:presLayoutVars>
          <dgm:chMax val="1"/>
          <dgm:chPref val="1"/>
        </dgm:presLayoutVars>
      </dgm:prSet>
      <dgm:spPr/>
    </dgm:pt>
    <dgm:pt modelId="{B8E480DC-D247-4AC7-B562-00792BD4ABAD}" type="pres">
      <dgm:prSet presAssocID="{74EFD5AE-F59C-4423-B18A-D0172EEBD219}" presName="sibTrans" presStyleCnt="0"/>
      <dgm:spPr/>
    </dgm:pt>
    <dgm:pt modelId="{46D62D17-E86B-4417-8022-C48CD4A4CD16}" type="pres">
      <dgm:prSet presAssocID="{6189C5F8-2CE8-4F0D-8E12-3193566A345D}" presName="compNode" presStyleCnt="0"/>
      <dgm:spPr/>
    </dgm:pt>
    <dgm:pt modelId="{C2C71D2C-AB74-4217-8BEE-A4D205BE9128}" type="pres">
      <dgm:prSet presAssocID="{6189C5F8-2CE8-4F0D-8E12-3193566A345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0943668A-24DA-4902-AF3B-57A60586D8C5}" type="pres">
      <dgm:prSet presAssocID="{6189C5F8-2CE8-4F0D-8E12-3193566A345D}" presName="spaceRect" presStyleCnt="0"/>
      <dgm:spPr/>
    </dgm:pt>
    <dgm:pt modelId="{4A61D8B3-F573-4D51-91F5-43158AA3B193}" type="pres">
      <dgm:prSet presAssocID="{6189C5F8-2CE8-4F0D-8E12-3193566A345D}" presName="textRect" presStyleLbl="revTx" presStyleIdx="1" presStyleCnt="5">
        <dgm:presLayoutVars>
          <dgm:chMax val="1"/>
          <dgm:chPref val="1"/>
        </dgm:presLayoutVars>
      </dgm:prSet>
      <dgm:spPr/>
    </dgm:pt>
    <dgm:pt modelId="{F1E868FB-795D-4007-8156-B7A1D7E0D7CD}" type="pres">
      <dgm:prSet presAssocID="{C2386D3E-F799-46E7-B9FF-4EA314B9470E}" presName="sibTrans" presStyleCnt="0"/>
      <dgm:spPr/>
    </dgm:pt>
    <dgm:pt modelId="{324ADBEA-0A20-47F6-8408-7919680816D0}" type="pres">
      <dgm:prSet presAssocID="{7DEEA379-4E6E-4D32-A2AD-AEB393753C83}" presName="compNode" presStyleCnt="0"/>
      <dgm:spPr/>
    </dgm:pt>
    <dgm:pt modelId="{857B2AC0-33E3-4823-8653-199E6669D5D8}" type="pres">
      <dgm:prSet presAssocID="{7DEEA379-4E6E-4D32-A2AD-AEB393753C8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5E2EA8D-2235-43C6-9470-0FBDA3840F02}" type="pres">
      <dgm:prSet presAssocID="{7DEEA379-4E6E-4D32-A2AD-AEB393753C83}" presName="spaceRect" presStyleCnt="0"/>
      <dgm:spPr/>
    </dgm:pt>
    <dgm:pt modelId="{31E748E7-65FE-4CF6-B30C-EB1E7563632E}" type="pres">
      <dgm:prSet presAssocID="{7DEEA379-4E6E-4D32-A2AD-AEB393753C83}" presName="textRect" presStyleLbl="revTx" presStyleIdx="2" presStyleCnt="5">
        <dgm:presLayoutVars>
          <dgm:chMax val="1"/>
          <dgm:chPref val="1"/>
        </dgm:presLayoutVars>
      </dgm:prSet>
      <dgm:spPr/>
    </dgm:pt>
    <dgm:pt modelId="{5B8755D6-E146-42BA-AB9D-C020C28CFCEA}" type="pres">
      <dgm:prSet presAssocID="{BAC4A344-97C7-4869-90F0-FDCBDE328F24}" presName="sibTrans" presStyleCnt="0"/>
      <dgm:spPr/>
    </dgm:pt>
    <dgm:pt modelId="{5373A6F1-BA03-4C80-BD02-CD97FC4E8F10}" type="pres">
      <dgm:prSet presAssocID="{2DD9FCB7-E9F9-4B8D-A97F-DEE778C49979}" presName="compNode" presStyleCnt="0"/>
      <dgm:spPr/>
    </dgm:pt>
    <dgm:pt modelId="{D51E3165-A24A-40C0-9A33-480D4E7F8F04}" type="pres">
      <dgm:prSet presAssocID="{2DD9FCB7-E9F9-4B8D-A97F-DEE778C4997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8A99BF19-C3BE-4BBD-B8E2-A5FDD7FDE442}" type="pres">
      <dgm:prSet presAssocID="{2DD9FCB7-E9F9-4B8D-A97F-DEE778C49979}" presName="spaceRect" presStyleCnt="0"/>
      <dgm:spPr/>
    </dgm:pt>
    <dgm:pt modelId="{45CCDB75-D7B2-4F62-A78F-F96CDF873E35}" type="pres">
      <dgm:prSet presAssocID="{2DD9FCB7-E9F9-4B8D-A97F-DEE778C49979}" presName="textRect" presStyleLbl="revTx" presStyleIdx="3" presStyleCnt="5">
        <dgm:presLayoutVars>
          <dgm:chMax val="1"/>
          <dgm:chPref val="1"/>
        </dgm:presLayoutVars>
      </dgm:prSet>
      <dgm:spPr/>
    </dgm:pt>
    <dgm:pt modelId="{8758133F-071D-4FC7-9780-FD5412446CBE}" type="pres">
      <dgm:prSet presAssocID="{7CC62217-517C-4724-ADFC-E6BC56C531DE}" presName="sibTrans" presStyleCnt="0"/>
      <dgm:spPr/>
    </dgm:pt>
    <dgm:pt modelId="{A3C8497D-BAAB-4300-91B0-53B64A5A8360}" type="pres">
      <dgm:prSet presAssocID="{97CF0352-0692-4C0C-BEB7-CA8C2461F06D}" presName="compNode" presStyleCnt="0"/>
      <dgm:spPr/>
    </dgm:pt>
    <dgm:pt modelId="{2349BCC8-3A4D-42D2-8DAD-3ED75E620740}" type="pres">
      <dgm:prSet presAssocID="{97CF0352-0692-4C0C-BEB7-CA8C2461F06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E87D80B4-A495-4AFE-B8F6-3FB2413B0313}" type="pres">
      <dgm:prSet presAssocID="{97CF0352-0692-4C0C-BEB7-CA8C2461F06D}" presName="spaceRect" presStyleCnt="0"/>
      <dgm:spPr/>
    </dgm:pt>
    <dgm:pt modelId="{E17CA5BA-6385-4A62-B6C5-DF73471B6F48}" type="pres">
      <dgm:prSet presAssocID="{97CF0352-0692-4C0C-BEB7-CA8C2461F06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29D2000-6F2C-4E03-89D5-0638E92FD331}" type="presOf" srcId="{7DEEA379-4E6E-4D32-A2AD-AEB393753C83}" destId="{31E748E7-65FE-4CF6-B30C-EB1E7563632E}" srcOrd="0" destOrd="0" presId="urn:microsoft.com/office/officeart/2018/2/layout/IconLabelList"/>
    <dgm:cxn modelId="{567DD821-3B3E-474F-908B-BD4A905743D3}" type="presOf" srcId="{2DD9FCB7-E9F9-4B8D-A97F-DEE778C49979}" destId="{45CCDB75-D7B2-4F62-A78F-F96CDF873E35}" srcOrd="0" destOrd="0" presId="urn:microsoft.com/office/officeart/2018/2/layout/IconLabelList"/>
    <dgm:cxn modelId="{0BEE1022-1FF1-468C-8FD8-2860E80B4C10}" type="presOf" srcId="{97CF0352-0692-4C0C-BEB7-CA8C2461F06D}" destId="{E17CA5BA-6385-4A62-B6C5-DF73471B6F48}" srcOrd="0" destOrd="0" presId="urn:microsoft.com/office/officeart/2018/2/layout/IconLabelList"/>
    <dgm:cxn modelId="{DD4AB23A-94F2-4B16-9EC8-4DE8CF71408C}" srcId="{19C754B6-B250-4A39-B02B-73D060EB992F}" destId="{7DEEA379-4E6E-4D32-A2AD-AEB393753C83}" srcOrd="2" destOrd="0" parTransId="{DF19344D-0B76-46C8-93E3-AC8B87F3CEBF}" sibTransId="{BAC4A344-97C7-4869-90F0-FDCBDE328F24}"/>
    <dgm:cxn modelId="{8FEE5347-6C15-4402-B309-02D3CD37BFF7}" srcId="{19C754B6-B250-4A39-B02B-73D060EB992F}" destId="{6189C5F8-2CE8-4F0D-8E12-3193566A345D}" srcOrd="1" destOrd="0" parTransId="{37711253-FC27-4FDA-8628-2614CBD2C811}" sibTransId="{C2386D3E-F799-46E7-B9FF-4EA314B9470E}"/>
    <dgm:cxn modelId="{AB5D494B-4225-40C4-B600-F4439B9E6EEA}" type="presOf" srcId="{19C754B6-B250-4A39-B02B-73D060EB992F}" destId="{F07A242A-3A0B-4688-B52D-E44DA644007A}" srcOrd="0" destOrd="0" presId="urn:microsoft.com/office/officeart/2018/2/layout/IconLabelList"/>
    <dgm:cxn modelId="{6E6E5F6E-23BF-4204-92B8-50BD74F2BE18}" srcId="{19C754B6-B250-4A39-B02B-73D060EB992F}" destId="{97CF0352-0692-4C0C-BEB7-CA8C2461F06D}" srcOrd="4" destOrd="0" parTransId="{AA70F87D-BB2C-4D50-8852-04E54A6617A5}" sibTransId="{CB3A60A7-E2D1-4083-AD1E-44937ED010F0}"/>
    <dgm:cxn modelId="{7A0B8475-C9E0-4103-82A0-C8ABD919A6FA}" type="presOf" srcId="{FFF88B00-A69F-4D3C-B186-DE692822CE4B}" destId="{AF465363-92D9-455D-B09B-950560266FD4}" srcOrd="0" destOrd="0" presId="urn:microsoft.com/office/officeart/2018/2/layout/IconLabelList"/>
    <dgm:cxn modelId="{18756E79-8BDC-49AE-B22F-5E47D89E39B0}" srcId="{19C754B6-B250-4A39-B02B-73D060EB992F}" destId="{2DD9FCB7-E9F9-4B8D-A97F-DEE778C49979}" srcOrd="3" destOrd="0" parTransId="{8E175C5B-3D5E-4CE8-8190-07FD1DCB5145}" sibTransId="{7CC62217-517C-4724-ADFC-E6BC56C531DE}"/>
    <dgm:cxn modelId="{D6D153BD-FFAF-4C03-9A10-B53810D2236B}" type="presOf" srcId="{6189C5F8-2CE8-4F0D-8E12-3193566A345D}" destId="{4A61D8B3-F573-4D51-91F5-43158AA3B193}" srcOrd="0" destOrd="0" presId="urn:microsoft.com/office/officeart/2018/2/layout/IconLabelList"/>
    <dgm:cxn modelId="{5C1808F5-4373-4496-9FF7-D0EFA749A85A}" srcId="{19C754B6-B250-4A39-B02B-73D060EB992F}" destId="{FFF88B00-A69F-4D3C-B186-DE692822CE4B}" srcOrd="0" destOrd="0" parTransId="{AA64BE42-2713-490E-ACE0-EA7471B46F34}" sibTransId="{74EFD5AE-F59C-4423-B18A-D0172EEBD219}"/>
    <dgm:cxn modelId="{CA78479F-B410-43E9-BB3A-E5B804E9B33D}" type="presParOf" srcId="{F07A242A-3A0B-4688-B52D-E44DA644007A}" destId="{C805982F-6AE3-4427-99A1-B39035FB4499}" srcOrd="0" destOrd="0" presId="urn:microsoft.com/office/officeart/2018/2/layout/IconLabelList"/>
    <dgm:cxn modelId="{A59A2118-C09A-4CEB-990D-CA76AC65979F}" type="presParOf" srcId="{C805982F-6AE3-4427-99A1-B39035FB4499}" destId="{7B5DC18C-6CAE-46FD-84DB-A0E2164A5626}" srcOrd="0" destOrd="0" presId="urn:microsoft.com/office/officeart/2018/2/layout/IconLabelList"/>
    <dgm:cxn modelId="{591D396C-6A82-4925-97A3-DE5EFDF92683}" type="presParOf" srcId="{C805982F-6AE3-4427-99A1-B39035FB4499}" destId="{E927D397-629B-4B86-B3FA-DC6DACC4B9E6}" srcOrd="1" destOrd="0" presId="urn:microsoft.com/office/officeart/2018/2/layout/IconLabelList"/>
    <dgm:cxn modelId="{FBE034F7-C2F0-4F82-B3F0-B3C1392907E4}" type="presParOf" srcId="{C805982F-6AE3-4427-99A1-B39035FB4499}" destId="{AF465363-92D9-455D-B09B-950560266FD4}" srcOrd="2" destOrd="0" presId="urn:microsoft.com/office/officeart/2018/2/layout/IconLabelList"/>
    <dgm:cxn modelId="{002ABFD8-2010-49DC-8D50-3DE0FB94CE6B}" type="presParOf" srcId="{F07A242A-3A0B-4688-B52D-E44DA644007A}" destId="{B8E480DC-D247-4AC7-B562-00792BD4ABAD}" srcOrd="1" destOrd="0" presId="urn:microsoft.com/office/officeart/2018/2/layout/IconLabelList"/>
    <dgm:cxn modelId="{9334FF03-56A0-45D6-8FCF-57DF088232F1}" type="presParOf" srcId="{F07A242A-3A0B-4688-B52D-E44DA644007A}" destId="{46D62D17-E86B-4417-8022-C48CD4A4CD16}" srcOrd="2" destOrd="0" presId="urn:microsoft.com/office/officeart/2018/2/layout/IconLabelList"/>
    <dgm:cxn modelId="{EE831A91-1176-4E00-8EED-755B5D04E0D2}" type="presParOf" srcId="{46D62D17-E86B-4417-8022-C48CD4A4CD16}" destId="{C2C71D2C-AB74-4217-8BEE-A4D205BE9128}" srcOrd="0" destOrd="0" presId="urn:microsoft.com/office/officeart/2018/2/layout/IconLabelList"/>
    <dgm:cxn modelId="{98F68709-1CAD-49AA-BC4A-CAD84BED5898}" type="presParOf" srcId="{46D62D17-E86B-4417-8022-C48CD4A4CD16}" destId="{0943668A-24DA-4902-AF3B-57A60586D8C5}" srcOrd="1" destOrd="0" presId="urn:microsoft.com/office/officeart/2018/2/layout/IconLabelList"/>
    <dgm:cxn modelId="{25DC3BEE-607A-4A58-8F96-CC7659F9CD0D}" type="presParOf" srcId="{46D62D17-E86B-4417-8022-C48CD4A4CD16}" destId="{4A61D8B3-F573-4D51-91F5-43158AA3B193}" srcOrd="2" destOrd="0" presId="urn:microsoft.com/office/officeart/2018/2/layout/IconLabelList"/>
    <dgm:cxn modelId="{C1E325C9-6F67-4982-912B-C8873F615F70}" type="presParOf" srcId="{F07A242A-3A0B-4688-B52D-E44DA644007A}" destId="{F1E868FB-795D-4007-8156-B7A1D7E0D7CD}" srcOrd="3" destOrd="0" presId="urn:microsoft.com/office/officeart/2018/2/layout/IconLabelList"/>
    <dgm:cxn modelId="{4F4BEAA2-2292-4757-9D84-C90E8EF03B7D}" type="presParOf" srcId="{F07A242A-3A0B-4688-B52D-E44DA644007A}" destId="{324ADBEA-0A20-47F6-8408-7919680816D0}" srcOrd="4" destOrd="0" presId="urn:microsoft.com/office/officeart/2018/2/layout/IconLabelList"/>
    <dgm:cxn modelId="{A651DAE6-B6A1-4507-83E4-6EC9207731DA}" type="presParOf" srcId="{324ADBEA-0A20-47F6-8408-7919680816D0}" destId="{857B2AC0-33E3-4823-8653-199E6669D5D8}" srcOrd="0" destOrd="0" presId="urn:microsoft.com/office/officeart/2018/2/layout/IconLabelList"/>
    <dgm:cxn modelId="{21D66D10-E645-44A3-84EB-C379CE39CEEA}" type="presParOf" srcId="{324ADBEA-0A20-47F6-8408-7919680816D0}" destId="{55E2EA8D-2235-43C6-9470-0FBDA3840F02}" srcOrd="1" destOrd="0" presId="urn:microsoft.com/office/officeart/2018/2/layout/IconLabelList"/>
    <dgm:cxn modelId="{C21E8E86-3A00-405A-8087-3CA15CA2F9F2}" type="presParOf" srcId="{324ADBEA-0A20-47F6-8408-7919680816D0}" destId="{31E748E7-65FE-4CF6-B30C-EB1E7563632E}" srcOrd="2" destOrd="0" presId="urn:microsoft.com/office/officeart/2018/2/layout/IconLabelList"/>
    <dgm:cxn modelId="{0DDC218C-EC80-4B9F-829D-628D58F3F0AD}" type="presParOf" srcId="{F07A242A-3A0B-4688-B52D-E44DA644007A}" destId="{5B8755D6-E146-42BA-AB9D-C020C28CFCEA}" srcOrd="5" destOrd="0" presId="urn:microsoft.com/office/officeart/2018/2/layout/IconLabelList"/>
    <dgm:cxn modelId="{C73BA029-A94B-4B82-B9C3-7828A221B965}" type="presParOf" srcId="{F07A242A-3A0B-4688-B52D-E44DA644007A}" destId="{5373A6F1-BA03-4C80-BD02-CD97FC4E8F10}" srcOrd="6" destOrd="0" presId="urn:microsoft.com/office/officeart/2018/2/layout/IconLabelList"/>
    <dgm:cxn modelId="{A6DF1606-E9B2-4540-9ABA-CE402DF81B9C}" type="presParOf" srcId="{5373A6F1-BA03-4C80-BD02-CD97FC4E8F10}" destId="{D51E3165-A24A-40C0-9A33-480D4E7F8F04}" srcOrd="0" destOrd="0" presId="urn:microsoft.com/office/officeart/2018/2/layout/IconLabelList"/>
    <dgm:cxn modelId="{1085806E-332D-4436-86C7-05854FBD7534}" type="presParOf" srcId="{5373A6F1-BA03-4C80-BD02-CD97FC4E8F10}" destId="{8A99BF19-C3BE-4BBD-B8E2-A5FDD7FDE442}" srcOrd="1" destOrd="0" presId="urn:microsoft.com/office/officeart/2018/2/layout/IconLabelList"/>
    <dgm:cxn modelId="{6CE0FDBD-873D-47A7-A757-24503784B022}" type="presParOf" srcId="{5373A6F1-BA03-4C80-BD02-CD97FC4E8F10}" destId="{45CCDB75-D7B2-4F62-A78F-F96CDF873E35}" srcOrd="2" destOrd="0" presId="urn:microsoft.com/office/officeart/2018/2/layout/IconLabelList"/>
    <dgm:cxn modelId="{CEAB8956-06D1-40FF-A987-9D06B34E43BB}" type="presParOf" srcId="{F07A242A-3A0B-4688-B52D-E44DA644007A}" destId="{8758133F-071D-4FC7-9780-FD5412446CBE}" srcOrd="7" destOrd="0" presId="urn:microsoft.com/office/officeart/2018/2/layout/IconLabelList"/>
    <dgm:cxn modelId="{D4096B4E-64D5-4C7C-8B93-D2C14DD1CEFA}" type="presParOf" srcId="{F07A242A-3A0B-4688-B52D-E44DA644007A}" destId="{A3C8497D-BAAB-4300-91B0-53B64A5A8360}" srcOrd="8" destOrd="0" presId="urn:microsoft.com/office/officeart/2018/2/layout/IconLabelList"/>
    <dgm:cxn modelId="{8D53B269-21D2-49B4-945B-D73E135139B5}" type="presParOf" srcId="{A3C8497D-BAAB-4300-91B0-53B64A5A8360}" destId="{2349BCC8-3A4D-42D2-8DAD-3ED75E620740}" srcOrd="0" destOrd="0" presId="urn:microsoft.com/office/officeart/2018/2/layout/IconLabelList"/>
    <dgm:cxn modelId="{87FA2F73-027F-4ED5-86E0-8C868D6B1EDF}" type="presParOf" srcId="{A3C8497D-BAAB-4300-91B0-53B64A5A8360}" destId="{E87D80B4-A495-4AFE-B8F6-3FB2413B0313}" srcOrd="1" destOrd="0" presId="urn:microsoft.com/office/officeart/2018/2/layout/IconLabelList"/>
    <dgm:cxn modelId="{E0391140-3F0F-4139-A1F1-EFE9304FA568}" type="presParOf" srcId="{A3C8497D-BAAB-4300-91B0-53B64A5A8360}" destId="{E17CA5BA-6385-4A62-B6C5-DF73471B6F4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B50E4-B12D-4261-9AA4-C16CF559B68D}">
      <dsp:nvSpPr>
        <dsp:cNvPr id="0" name=""/>
        <dsp:cNvSpPr/>
      </dsp:nvSpPr>
      <dsp:spPr>
        <a:xfrm>
          <a:off x="0" y="55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F5CCB-43DF-4746-8608-DE25AED6C87D}">
      <dsp:nvSpPr>
        <dsp:cNvPr id="0" name=""/>
        <dsp:cNvSpPr/>
      </dsp:nvSpPr>
      <dsp:spPr>
        <a:xfrm>
          <a:off x="0" y="552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1. Workforce Planning</a:t>
          </a:r>
        </a:p>
      </dsp:txBody>
      <dsp:txXfrm>
        <a:off x="0" y="552"/>
        <a:ext cx="8229600" cy="452485"/>
      </dsp:txXfrm>
    </dsp:sp>
    <dsp:sp modelId="{9B4C2A50-EECC-43FA-99E5-E717B2C9E508}">
      <dsp:nvSpPr>
        <dsp:cNvPr id="0" name=""/>
        <dsp:cNvSpPr/>
      </dsp:nvSpPr>
      <dsp:spPr>
        <a:xfrm>
          <a:off x="0" y="453038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73ABE-3DA7-407C-AE88-20BB0100C6D2}">
      <dsp:nvSpPr>
        <dsp:cNvPr id="0" name=""/>
        <dsp:cNvSpPr/>
      </dsp:nvSpPr>
      <dsp:spPr>
        <a:xfrm>
          <a:off x="0" y="453038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2. Job Analysis</a:t>
          </a:r>
        </a:p>
      </dsp:txBody>
      <dsp:txXfrm>
        <a:off x="0" y="453038"/>
        <a:ext cx="8229600" cy="452485"/>
      </dsp:txXfrm>
    </dsp:sp>
    <dsp:sp modelId="{C2FFF0A4-934D-47D3-AE13-E7EC090077E9}">
      <dsp:nvSpPr>
        <dsp:cNvPr id="0" name=""/>
        <dsp:cNvSpPr/>
      </dsp:nvSpPr>
      <dsp:spPr>
        <a:xfrm>
          <a:off x="0" y="905524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F266D-CC7A-499A-9FA7-78568F570CD9}">
      <dsp:nvSpPr>
        <dsp:cNvPr id="0" name=""/>
        <dsp:cNvSpPr/>
      </dsp:nvSpPr>
      <dsp:spPr>
        <a:xfrm>
          <a:off x="0" y="905524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3. Job Description &amp; Person Specification</a:t>
          </a:r>
        </a:p>
      </dsp:txBody>
      <dsp:txXfrm>
        <a:off x="0" y="905524"/>
        <a:ext cx="8229600" cy="452485"/>
      </dsp:txXfrm>
    </dsp:sp>
    <dsp:sp modelId="{ABEA34BF-FBC9-44D3-AD96-A4EABDB85E87}">
      <dsp:nvSpPr>
        <dsp:cNvPr id="0" name=""/>
        <dsp:cNvSpPr/>
      </dsp:nvSpPr>
      <dsp:spPr>
        <a:xfrm>
          <a:off x="0" y="13580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24C4E-7F5B-49FD-9ED5-84AE6248CFDF}">
      <dsp:nvSpPr>
        <dsp:cNvPr id="0" name=""/>
        <dsp:cNvSpPr/>
      </dsp:nvSpPr>
      <dsp:spPr>
        <a:xfrm>
          <a:off x="0" y="1358009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4. Advertising the Role</a:t>
          </a:r>
        </a:p>
      </dsp:txBody>
      <dsp:txXfrm>
        <a:off x="0" y="1358009"/>
        <a:ext cx="8229600" cy="452485"/>
      </dsp:txXfrm>
    </dsp:sp>
    <dsp:sp modelId="{F6E2E7D7-27D2-414B-A300-1CDC312AC271}">
      <dsp:nvSpPr>
        <dsp:cNvPr id="0" name=""/>
        <dsp:cNvSpPr/>
      </dsp:nvSpPr>
      <dsp:spPr>
        <a:xfrm>
          <a:off x="0" y="1810495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CC1BD-EC19-458A-AF27-80DCB51A09F5}">
      <dsp:nvSpPr>
        <dsp:cNvPr id="0" name=""/>
        <dsp:cNvSpPr/>
      </dsp:nvSpPr>
      <dsp:spPr>
        <a:xfrm>
          <a:off x="0" y="1810495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5. Receiving Applications</a:t>
          </a:r>
        </a:p>
      </dsp:txBody>
      <dsp:txXfrm>
        <a:off x="0" y="1810495"/>
        <a:ext cx="8229600" cy="452485"/>
      </dsp:txXfrm>
    </dsp:sp>
    <dsp:sp modelId="{40C9E084-B1A9-449B-ACAA-ECC19721BDD0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8E5DD-E86F-47DB-BCC2-33051A6875A3}">
      <dsp:nvSpPr>
        <dsp:cNvPr id="0" name=""/>
        <dsp:cNvSpPr/>
      </dsp:nvSpPr>
      <dsp:spPr>
        <a:xfrm>
          <a:off x="0" y="2262981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6. Shortlisting</a:t>
          </a:r>
        </a:p>
      </dsp:txBody>
      <dsp:txXfrm>
        <a:off x="0" y="2262981"/>
        <a:ext cx="8229600" cy="452485"/>
      </dsp:txXfrm>
    </dsp:sp>
    <dsp:sp modelId="{586C0244-60EE-42BE-A54E-A24F9F5FCFBE}">
      <dsp:nvSpPr>
        <dsp:cNvPr id="0" name=""/>
        <dsp:cNvSpPr/>
      </dsp:nvSpPr>
      <dsp:spPr>
        <a:xfrm>
          <a:off x="0" y="2715467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26D11-79C8-43EC-AF5E-32F357139A1A}">
      <dsp:nvSpPr>
        <dsp:cNvPr id="0" name=""/>
        <dsp:cNvSpPr/>
      </dsp:nvSpPr>
      <dsp:spPr>
        <a:xfrm>
          <a:off x="0" y="2715467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7. Interviewing &amp; Assessment</a:t>
          </a:r>
        </a:p>
      </dsp:txBody>
      <dsp:txXfrm>
        <a:off x="0" y="2715467"/>
        <a:ext cx="8229600" cy="452485"/>
      </dsp:txXfrm>
    </dsp:sp>
    <dsp:sp modelId="{6C97A76D-439D-48B8-8B01-B99119A79406}">
      <dsp:nvSpPr>
        <dsp:cNvPr id="0" name=""/>
        <dsp:cNvSpPr/>
      </dsp:nvSpPr>
      <dsp:spPr>
        <a:xfrm>
          <a:off x="0" y="3167953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C9D9D-949B-4550-B39A-53F19702FF1B}">
      <dsp:nvSpPr>
        <dsp:cNvPr id="0" name=""/>
        <dsp:cNvSpPr/>
      </dsp:nvSpPr>
      <dsp:spPr>
        <a:xfrm>
          <a:off x="0" y="3167953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8. Selection &amp; Job Offer</a:t>
          </a:r>
        </a:p>
      </dsp:txBody>
      <dsp:txXfrm>
        <a:off x="0" y="3167953"/>
        <a:ext cx="8229600" cy="452485"/>
      </dsp:txXfrm>
    </dsp:sp>
    <dsp:sp modelId="{2D716D2A-B123-4C8A-870B-D8BF0E5D0119}">
      <dsp:nvSpPr>
        <dsp:cNvPr id="0" name=""/>
        <dsp:cNvSpPr/>
      </dsp:nvSpPr>
      <dsp:spPr>
        <a:xfrm>
          <a:off x="0" y="3620438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D23DA-0351-4BA8-924B-FA0814420150}">
      <dsp:nvSpPr>
        <dsp:cNvPr id="0" name=""/>
        <dsp:cNvSpPr/>
      </dsp:nvSpPr>
      <dsp:spPr>
        <a:xfrm>
          <a:off x="0" y="3620438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9. Induction and Onboarding</a:t>
          </a:r>
        </a:p>
      </dsp:txBody>
      <dsp:txXfrm>
        <a:off x="0" y="3620438"/>
        <a:ext cx="8229600" cy="452485"/>
      </dsp:txXfrm>
    </dsp:sp>
    <dsp:sp modelId="{85A5C9D2-A17F-4149-86C9-72DF0F1BAC01}">
      <dsp:nvSpPr>
        <dsp:cNvPr id="0" name=""/>
        <dsp:cNvSpPr/>
      </dsp:nvSpPr>
      <dsp:spPr>
        <a:xfrm>
          <a:off x="0" y="4072924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66669-5290-476A-B870-895FFA18D819}">
      <dsp:nvSpPr>
        <dsp:cNvPr id="0" name=""/>
        <dsp:cNvSpPr/>
      </dsp:nvSpPr>
      <dsp:spPr>
        <a:xfrm>
          <a:off x="0" y="4072924"/>
          <a:ext cx="8229600" cy="45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(CIPD, 2024; Armstrong, 2020)</a:t>
          </a:r>
        </a:p>
      </dsp:txBody>
      <dsp:txXfrm>
        <a:off x="0" y="4072924"/>
        <a:ext cx="8229600" cy="4524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F858F-1B3A-4887-BD2B-05A7161C9E77}">
      <dsp:nvSpPr>
        <dsp:cNvPr id="0" name=""/>
        <dsp:cNvSpPr/>
      </dsp:nvSpPr>
      <dsp:spPr>
        <a:xfrm>
          <a:off x="1138811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D76D6-9120-4C7A-9422-009FC1056020}">
      <dsp:nvSpPr>
        <dsp:cNvPr id="0" name=""/>
        <dsp:cNvSpPr/>
      </dsp:nvSpPr>
      <dsp:spPr>
        <a:xfrm>
          <a:off x="729373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Definition: A systematic approach with pre-determined questions ensuring fairness and consistency.</a:t>
          </a:r>
        </a:p>
      </dsp:txBody>
      <dsp:txXfrm>
        <a:off x="729373" y="1314747"/>
        <a:ext cx="1488867" cy="595546"/>
      </dsp:txXfrm>
    </dsp:sp>
    <dsp:sp modelId="{BF12862A-830F-4BD1-9F4E-EAA9B22706E0}">
      <dsp:nvSpPr>
        <dsp:cNvPr id="0" name=""/>
        <dsp:cNvSpPr/>
      </dsp:nvSpPr>
      <dsp:spPr>
        <a:xfrm>
          <a:off x="2888230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88CD9-03AF-4F53-9604-569DCA1B7A2C}">
      <dsp:nvSpPr>
        <dsp:cNvPr id="0" name=""/>
        <dsp:cNvSpPr/>
      </dsp:nvSpPr>
      <dsp:spPr>
        <a:xfrm>
          <a:off x="2478792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Advantages: Reduces bias, improves reliability.</a:t>
          </a:r>
        </a:p>
      </dsp:txBody>
      <dsp:txXfrm>
        <a:off x="2478792" y="1314747"/>
        <a:ext cx="1488867" cy="595546"/>
      </dsp:txXfrm>
    </dsp:sp>
    <dsp:sp modelId="{754FDD7C-BBD7-45A7-85D5-A331A318F707}">
      <dsp:nvSpPr>
        <dsp:cNvPr id="0" name=""/>
        <dsp:cNvSpPr/>
      </dsp:nvSpPr>
      <dsp:spPr>
        <a:xfrm>
          <a:off x="4637649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20D60-4583-467C-9C3B-641C434C217C}">
      <dsp:nvSpPr>
        <dsp:cNvPr id="0" name=""/>
        <dsp:cNvSpPr/>
      </dsp:nvSpPr>
      <dsp:spPr>
        <a:xfrm>
          <a:off x="4228211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Disadvantages: May limit conversational flow.</a:t>
          </a:r>
        </a:p>
      </dsp:txBody>
      <dsp:txXfrm>
        <a:off x="4228211" y="1314747"/>
        <a:ext cx="1488867" cy="595546"/>
      </dsp:txXfrm>
    </dsp:sp>
    <dsp:sp modelId="{C9257E7B-B8B2-4C75-9550-D2BD235F9AED}">
      <dsp:nvSpPr>
        <dsp:cNvPr id="0" name=""/>
        <dsp:cNvSpPr/>
      </dsp:nvSpPr>
      <dsp:spPr>
        <a:xfrm>
          <a:off x="6387068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F20E9-BCF5-4E7F-B827-58BB37BB81B5}">
      <dsp:nvSpPr>
        <dsp:cNvPr id="0" name=""/>
        <dsp:cNvSpPr/>
      </dsp:nvSpPr>
      <dsp:spPr>
        <a:xfrm>
          <a:off x="5977630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Application: Used in BT’s Project Manager selection to assess leadership and communication competencies.</a:t>
          </a:r>
        </a:p>
      </dsp:txBody>
      <dsp:txXfrm>
        <a:off x="5977630" y="1314747"/>
        <a:ext cx="1488867" cy="595546"/>
      </dsp:txXfrm>
    </dsp:sp>
    <dsp:sp modelId="{65A8B9A4-E688-4011-8BD6-92935DCF26CE}">
      <dsp:nvSpPr>
        <dsp:cNvPr id="0" name=""/>
        <dsp:cNvSpPr/>
      </dsp:nvSpPr>
      <dsp:spPr>
        <a:xfrm>
          <a:off x="3762940" y="2282510"/>
          <a:ext cx="669990" cy="669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BB091-ADF3-4E3F-B4E1-606D7D19640C}">
      <dsp:nvSpPr>
        <dsp:cNvPr id="0" name=""/>
        <dsp:cNvSpPr/>
      </dsp:nvSpPr>
      <dsp:spPr>
        <a:xfrm>
          <a:off x="3353501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(Gatewood et al., 2019)</a:t>
          </a:r>
        </a:p>
      </dsp:txBody>
      <dsp:txXfrm>
        <a:off x="3353501" y="3204069"/>
        <a:ext cx="1488867" cy="595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AF69D9-F125-48E1-A345-A342854D0334}">
      <dsp:nvSpPr>
        <dsp:cNvPr id="0" name=""/>
        <dsp:cNvSpPr/>
      </dsp:nvSpPr>
      <dsp:spPr>
        <a:xfrm>
          <a:off x="0" y="4316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Definition: Candidate is interviewed by multiple assessors from HR, senior management, and technical departments.</a:t>
          </a:r>
        </a:p>
      </dsp:txBody>
      <dsp:txXfrm>
        <a:off x="0" y="431616"/>
        <a:ext cx="2561209" cy="1536725"/>
      </dsp:txXfrm>
    </dsp:sp>
    <dsp:sp modelId="{8BA041A6-11DD-442D-81A8-39ECCA174189}">
      <dsp:nvSpPr>
        <dsp:cNvPr id="0" name=""/>
        <dsp:cNvSpPr/>
      </dsp:nvSpPr>
      <dsp:spPr>
        <a:xfrm>
          <a:off x="2817330" y="431616"/>
          <a:ext cx="2561209" cy="1536725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Advantages: Multiple viewpoints reduce personal bias.</a:t>
          </a:r>
        </a:p>
      </dsp:txBody>
      <dsp:txXfrm>
        <a:off x="2817330" y="431616"/>
        <a:ext cx="2561209" cy="1536725"/>
      </dsp:txXfrm>
    </dsp:sp>
    <dsp:sp modelId="{E7A32251-647C-4C90-B08C-4D9F1D9503D0}">
      <dsp:nvSpPr>
        <dsp:cNvPr id="0" name=""/>
        <dsp:cNvSpPr/>
      </dsp:nvSpPr>
      <dsp:spPr>
        <a:xfrm>
          <a:off x="5634661" y="431616"/>
          <a:ext cx="2561209" cy="1536725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Disadvantages: May cause stress for candidates.</a:t>
          </a:r>
        </a:p>
      </dsp:txBody>
      <dsp:txXfrm>
        <a:off x="5634661" y="431616"/>
        <a:ext cx="2561209" cy="1536725"/>
      </dsp:txXfrm>
    </dsp:sp>
    <dsp:sp modelId="{E34AB896-69B7-42D1-877D-89F4DFC2E386}">
      <dsp:nvSpPr>
        <dsp:cNvPr id="0" name=""/>
        <dsp:cNvSpPr/>
      </dsp:nvSpPr>
      <dsp:spPr>
        <a:xfrm>
          <a:off x="1408665" y="2224462"/>
          <a:ext cx="2561209" cy="1536725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Application: Ideal for evaluating senior roles like Project Manager for transformation projects.</a:t>
          </a:r>
        </a:p>
      </dsp:txBody>
      <dsp:txXfrm>
        <a:off x="1408665" y="2224462"/>
        <a:ext cx="2561209" cy="1536725"/>
      </dsp:txXfrm>
    </dsp:sp>
    <dsp:sp modelId="{289FCB79-9574-4972-8EEF-DA7C4C866723}">
      <dsp:nvSpPr>
        <dsp:cNvPr id="0" name=""/>
        <dsp:cNvSpPr/>
      </dsp:nvSpPr>
      <dsp:spPr>
        <a:xfrm>
          <a:off x="4225995" y="2224462"/>
          <a:ext cx="2561209" cy="1536725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(CIPD, 2023)</a:t>
          </a:r>
        </a:p>
      </dsp:txBody>
      <dsp:txXfrm>
        <a:off x="4225995" y="2224462"/>
        <a:ext cx="2561209" cy="15367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0777D-B7D0-4AAB-BCA7-C832410F50F0}">
      <dsp:nvSpPr>
        <dsp:cNvPr id="0" name=""/>
        <dsp:cNvSpPr/>
      </dsp:nvSpPr>
      <dsp:spPr>
        <a:xfrm>
          <a:off x="0" y="620"/>
          <a:ext cx="481717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21A98-9157-49C4-899E-69D9989FCBB1}">
      <dsp:nvSpPr>
        <dsp:cNvPr id="0" name=""/>
        <dsp:cNvSpPr/>
      </dsp:nvSpPr>
      <dsp:spPr>
        <a:xfrm>
          <a:off x="0" y="620"/>
          <a:ext cx="4817176" cy="101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Definition: Focuses on past behaviour to predict future performance.</a:t>
          </a:r>
        </a:p>
      </dsp:txBody>
      <dsp:txXfrm>
        <a:off x="0" y="620"/>
        <a:ext cx="4817176" cy="1016840"/>
      </dsp:txXfrm>
    </dsp:sp>
    <dsp:sp modelId="{4BE01D55-13F1-493C-92C4-00FD070A9151}">
      <dsp:nvSpPr>
        <dsp:cNvPr id="0" name=""/>
        <dsp:cNvSpPr/>
      </dsp:nvSpPr>
      <dsp:spPr>
        <a:xfrm>
          <a:off x="0" y="1017461"/>
          <a:ext cx="481717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CA3F4-1EEB-43CA-9A6F-36A776179E35}">
      <dsp:nvSpPr>
        <dsp:cNvPr id="0" name=""/>
        <dsp:cNvSpPr/>
      </dsp:nvSpPr>
      <dsp:spPr>
        <a:xfrm>
          <a:off x="0" y="1017461"/>
          <a:ext cx="4817176" cy="101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Example Question: 'Describe a time when you led a team through organisational change.'</a:t>
          </a:r>
        </a:p>
      </dsp:txBody>
      <dsp:txXfrm>
        <a:off x="0" y="1017461"/>
        <a:ext cx="4817176" cy="1016840"/>
      </dsp:txXfrm>
    </dsp:sp>
    <dsp:sp modelId="{7AB5F602-AECD-4DC7-B12C-7A6FBF873EA4}">
      <dsp:nvSpPr>
        <dsp:cNvPr id="0" name=""/>
        <dsp:cNvSpPr/>
      </dsp:nvSpPr>
      <dsp:spPr>
        <a:xfrm>
          <a:off x="0" y="2034301"/>
          <a:ext cx="481717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39907-4CC7-4237-90A3-94A930FD79CE}">
      <dsp:nvSpPr>
        <dsp:cNvPr id="0" name=""/>
        <dsp:cNvSpPr/>
      </dsp:nvSpPr>
      <dsp:spPr>
        <a:xfrm>
          <a:off x="0" y="2034301"/>
          <a:ext cx="4817176" cy="101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Advantages: Provides evidence-based insights.</a:t>
          </a:r>
        </a:p>
      </dsp:txBody>
      <dsp:txXfrm>
        <a:off x="0" y="2034301"/>
        <a:ext cx="4817176" cy="1016840"/>
      </dsp:txXfrm>
    </dsp:sp>
    <dsp:sp modelId="{8F12F599-01D8-4178-A095-C983BF498D11}">
      <dsp:nvSpPr>
        <dsp:cNvPr id="0" name=""/>
        <dsp:cNvSpPr/>
      </dsp:nvSpPr>
      <dsp:spPr>
        <a:xfrm>
          <a:off x="0" y="3051142"/>
          <a:ext cx="481717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B7DDB-412F-4FB6-B68C-B5CBC492181B}">
      <dsp:nvSpPr>
        <dsp:cNvPr id="0" name=""/>
        <dsp:cNvSpPr/>
      </dsp:nvSpPr>
      <dsp:spPr>
        <a:xfrm>
          <a:off x="0" y="3051142"/>
          <a:ext cx="4817176" cy="101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Application: Helps assess adaptability and leadership qualities crucial for BT’s transformation project.</a:t>
          </a:r>
        </a:p>
      </dsp:txBody>
      <dsp:txXfrm>
        <a:off x="0" y="3051142"/>
        <a:ext cx="4817176" cy="1016840"/>
      </dsp:txXfrm>
    </dsp:sp>
    <dsp:sp modelId="{445BDDFB-044E-4169-9953-0A92EB2E80C8}">
      <dsp:nvSpPr>
        <dsp:cNvPr id="0" name=""/>
        <dsp:cNvSpPr/>
      </dsp:nvSpPr>
      <dsp:spPr>
        <a:xfrm>
          <a:off x="0" y="4067982"/>
          <a:ext cx="4817176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F4DB5-E077-4DD6-A8E0-AB0000A21EFD}">
      <dsp:nvSpPr>
        <dsp:cNvPr id="0" name=""/>
        <dsp:cNvSpPr/>
      </dsp:nvSpPr>
      <dsp:spPr>
        <a:xfrm>
          <a:off x="0" y="4067982"/>
          <a:ext cx="4817176" cy="101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(Armstrong &amp; Taylor, 2020)</a:t>
          </a:r>
        </a:p>
      </dsp:txBody>
      <dsp:txXfrm>
        <a:off x="0" y="4067982"/>
        <a:ext cx="4817176" cy="10168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DC18C-6CAE-46FD-84DB-A0E2164A5626}">
      <dsp:nvSpPr>
        <dsp:cNvPr id="0" name=""/>
        <dsp:cNvSpPr/>
      </dsp:nvSpPr>
      <dsp:spPr>
        <a:xfrm>
          <a:off x="1215672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65363-92D9-455D-B09B-950560266FD4}">
      <dsp:nvSpPr>
        <dsp:cNvPr id="0" name=""/>
        <dsp:cNvSpPr/>
      </dsp:nvSpPr>
      <dsp:spPr>
        <a:xfrm>
          <a:off x="816868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Probing Questions – Explore reasoning and depth (e.g., 'Can you explain how you resolved project delays?')</a:t>
          </a:r>
        </a:p>
      </dsp:txBody>
      <dsp:txXfrm>
        <a:off x="816868" y="1280667"/>
        <a:ext cx="1450195" cy="634460"/>
      </dsp:txXfrm>
    </dsp:sp>
    <dsp:sp modelId="{C2C71D2C-AB74-4217-8BEE-A4D205BE9128}">
      <dsp:nvSpPr>
        <dsp:cNvPr id="0" name=""/>
        <dsp:cNvSpPr/>
      </dsp:nvSpPr>
      <dsp:spPr>
        <a:xfrm>
          <a:off x="2919651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1D8B3-F573-4D51-91F5-43158AA3B193}">
      <dsp:nvSpPr>
        <dsp:cNvPr id="0" name=""/>
        <dsp:cNvSpPr/>
      </dsp:nvSpPr>
      <dsp:spPr>
        <a:xfrm>
          <a:off x="2520848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Socratic Questions – Test decision-making and logic (e.g., 'What might you have done differently?')</a:t>
          </a:r>
        </a:p>
      </dsp:txBody>
      <dsp:txXfrm>
        <a:off x="2520848" y="1280667"/>
        <a:ext cx="1450195" cy="634460"/>
      </dsp:txXfrm>
    </dsp:sp>
    <dsp:sp modelId="{857B2AC0-33E3-4823-8653-199E6669D5D8}">
      <dsp:nvSpPr>
        <dsp:cNvPr id="0" name=""/>
        <dsp:cNvSpPr/>
      </dsp:nvSpPr>
      <dsp:spPr>
        <a:xfrm>
          <a:off x="4623631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748E7-65FE-4CF6-B30C-EB1E7563632E}">
      <dsp:nvSpPr>
        <dsp:cNvPr id="0" name=""/>
        <dsp:cNvSpPr/>
      </dsp:nvSpPr>
      <dsp:spPr>
        <a:xfrm>
          <a:off x="4224827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Situational Questions – Assess hypothetical responses (e.g., 'What would you do if your team resisted a new process?')</a:t>
          </a:r>
        </a:p>
      </dsp:txBody>
      <dsp:txXfrm>
        <a:off x="4224827" y="1280667"/>
        <a:ext cx="1450195" cy="634460"/>
      </dsp:txXfrm>
    </dsp:sp>
    <dsp:sp modelId="{D51E3165-A24A-40C0-9A33-480D4E7F8F04}">
      <dsp:nvSpPr>
        <dsp:cNvPr id="0" name=""/>
        <dsp:cNvSpPr/>
      </dsp:nvSpPr>
      <dsp:spPr>
        <a:xfrm>
          <a:off x="6327610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CDB75-D7B2-4F62-A78F-F96CDF873E35}">
      <dsp:nvSpPr>
        <dsp:cNvPr id="0" name=""/>
        <dsp:cNvSpPr/>
      </dsp:nvSpPr>
      <dsp:spPr>
        <a:xfrm>
          <a:off x="5928807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These techniques evaluate cultural fit, problem-solving, and emotional intelligence.</a:t>
          </a:r>
        </a:p>
      </dsp:txBody>
      <dsp:txXfrm>
        <a:off x="5928807" y="1280667"/>
        <a:ext cx="1450195" cy="634460"/>
      </dsp:txXfrm>
    </dsp:sp>
    <dsp:sp modelId="{2349BCC8-3A4D-42D2-8DAD-3ED75E620740}">
      <dsp:nvSpPr>
        <dsp:cNvPr id="0" name=""/>
        <dsp:cNvSpPr/>
      </dsp:nvSpPr>
      <dsp:spPr>
        <a:xfrm>
          <a:off x="3771641" y="2277676"/>
          <a:ext cx="652587" cy="6525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CA5BA-6385-4A62-B6C5-DF73471B6F48}">
      <dsp:nvSpPr>
        <dsp:cNvPr id="0" name=""/>
        <dsp:cNvSpPr/>
      </dsp:nvSpPr>
      <dsp:spPr>
        <a:xfrm>
          <a:off x="3372837" y="3181833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(Hackman &amp; Oldham, 2020; CIPD, 2024)</a:t>
          </a:r>
        </a:p>
      </dsp:txBody>
      <dsp:txXfrm>
        <a:off x="3372837" y="3181833"/>
        <a:ext cx="1450195" cy="634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Video 19" descr="People Discussing">
            <a:extLst>
              <a:ext uri="{FF2B5EF4-FFF2-40B4-BE49-F238E27FC236}">
                <a16:creationId xmlns:a16="http://schemas.microsoft.com/office/drawing/2014/main" id="{C567E4AF-49D5-63F2-B4AE-BDA4D07ED4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3782" r="21006" b="1"/>
          <a:stretch>
            <a:fillRect/>
          </a:stretch>
        </p:blipFill>
        <p:spPr>
          <a:xfrm>
            <a:off x="20" y="-22"/>
            <a:ext cx="9143977" cy="6858022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684783" y="1682484"/>
            <a:ext cx="6858003" cy="3493010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599" y="643467"/>
            <a:ext cx="4089397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/>
            <a:r>
              <a:rPr lang="en-US" sz="4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Recruiting the Right People for the Right Job: A Strategic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599" y="4551037"/>
            <a:ext cx="4087109" cy="15780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000">
                <a:solidFill>
                  <a:srgbClr val="FFFFFF"/>
                </a:solidFill>
              </a:rPr>
              <a:t>Prepared by: Tayyib Malik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000">
                <a:solidFill>
                  <a:srgbClr val="FFFFFF"/>
                </a:solidFill>
              </a:rPr>
              <a:t>Student Number: 2414555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000">
                <a:solidFill>
                  <a:srgbClr val="FFFFFF"/>
                </a:solidFill>
              </a:rPr>
              <a:t>Module: Developing and managing individuals and teams.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000">
                <a:solidFill>
                  <a:srgbClr val="FFFFFF"/>
                </a:solidFill>
              </a:rPr>
              <a:t>Lecturer: Dr. Doreen Nyaa Amundam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000">
                <a:solidFill>
                  <a:srgbClr val="FFFFFF"/>
                </a:solidFill>
              </a:rPr>
              <a:t>Date: October 2025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>
              <a:solidFill>
                <a:srgbClr val="FFFFFF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000">
                <a:solidFill>
                  <a:srgbClr val="FFFFFF"/>
                </a:solidFill>
              </a:rPr>
              <a:t>“ If you hire people who believe what you believe, they’ll work for you with blood, sweat, and tears.” – Simon Sinek (2009)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97890" y="2511887"/>
            <a:ext cx="6858003" cy="1834218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1. Introduction</a:t>
            </a:r>
          </a:p>
          <a:p>
            <a:r>
              <a:rPr lang="en-GB" sz="1700"/>
              <a:t>2. BT Group Overview</a:t>
            </a:r>
          </a:p>
          <a:p>
            <a:r>
              <a:rPr lang="en-GB" sz="1700"/>
              <a:t>3. Recruitment Process</a:t>
            </a:r>
          </a:p>
          <a:p>
            <a:r>
              <a:rPr lang="en-GB" sz="1700"/>
              <a:t>4. Job Analysis, Description &amp; Person Specification</a:t>
            </a:r>
          </a:p>
          <a:p>
            <a:r>
              <a:rPr lang="en-GB" sz="1700"/>
              <a:t>5. Structured Interview</a:t>
            </a:r>
          </a:p>
          <a:p>
            <a:r>
              <a:rPr lang="en-GB" sz="1700"/>
              <a:t>6. Panel Interview</a:t>
            </a:r>
          </a:p>
          <a:p>
            <a:r>
              <a:rPr lang="en-GB" sz="1700"/>
              <a:t>7. Competency-Based Interview</a:t>
            </a:r>
          </a:p>
          <a:p>
            <a:r>
              <a:rPr lang="en-GB" sz="1700"/>
              <a:t>8. Questioning Techniques</a:t>
            </a:r>
          </a:p>
          <a:p>
            <a:r>
              <a:rPr lang="en-GB" sz="1700"/>
              <a:t>9. Face-to-Face vs Online Interview</a:t>
            </a:r>
          </a:p>
          <a:p>
            <a:r>
              <a:rPr lang="en-GB" sz="1700"/>
              <a:t>10. Conclusion</a:t>
            </a:r>
          </a:p>
          <a:p>
            <a:r>
              <a:rPr lang="en-GB" sz="1700"/>
              <a:t>11.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Recruitment plays a critical role in ensuring the success of any business transformation project. </a:t>
            </a:r>
          </a:p>
          <a:p>
            <a:r>
              <a:rPr lang="en-GB" sz="1700"/>
              <a:t>Simon Sinek (2009) highlights the importance of hiring people who share the organisation’s beliefs. </a:t>
            </a:r>
          </a:p>
          <a:p>
            <a:r>
              <a:rPr lang="en-GB" sz="1700"/>
              <a:t>This presentation focuses on the recruitment process for a Project Manager at BT Group to lead a new business transformation initiative.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BT Group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BT Group plc is a leading British multinational telecommunications company headquartered in London. </a:t>
            </a:r>
          </a:p>
          <a:p>
            <a:r>
              <a:rPr lang="en-GB" sz="1700"/>
              <a:t>It provides broadband, mobile, and IT services across the UK and globally. </a:t>
            </a:r>
          </a:p>
          <a:p>
            <a:r>
              <a:rPr lang="en-GB" sz="1700"/>
              <a:t>BT is currently undergoing a large-scale digital transformation to improve operational efficiency and customer experience. A Project Manager is needed to oversee this transformation project.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DE0895-C281-15B4-513E-DC4AAD19B7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>
                <a:solidFill>
                  <a:srgbClr val="FFFFFF"/>
                </a:solidFill>
              </a:rPr>
              <a:t>Job Analysis, Description &amp;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Job Title: Project Manager</a:t>
            </a:r>
          </a:p>
          <a:p>
            <a:r>
              <a:rPr lang="en-GB" sz="1700"/>
              <a:t>Job Analysis: Identifies responsibilities, required competencies, and performance expectations.</a:t>
            </a:r>
          </a:p>
          <a:p>
            <a:r>
              <a:rPr lang="en-GB" sz="1700"/>
              <a:t>Job Description: Planning, budgeting, leading project teams, managing risks, and reporting progress.</a:t>
            </a:r>
          </a:p>
          <a:p>
            <a:r>
              <a:rPr lang="en-GB" sz="1700"/>
              <a:t>Person Specification: Degree in Business/Management, 5+ years experience, leadership and communication skills, alignment with BT’s values.</a:t>
            </a:r>
          </a:p>
          <a:p>
            <a:endParaRPr lang="en-GB" sz="1700"/>
          </a:p>
          <a:p>
            <a:r>
              <a:rPr lang="en-GB" sz="1700"/>
              <a:t>(Torrington et al., 2020)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Type of Interview 1 – Structured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C4E2BD-AFD9-6C1E-5790-401CFD0C9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968131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Type of Interview 2 – Panel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0AAD74-AD01-172B-B5F7-ED720A3641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67029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6F39C2-8746-4599-843B-CED156C40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3333122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58" y="767258"/>
            <a:ext cx="2407001" cy="5323484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Type of Interview 3 – Competency-Based Interview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19882" y="3404998"/>
            <a:ext cx="6858002" cy="4800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9144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B433AD-52AC-29D4-4E9D-1441360013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123950"/>
              </p:ext>
            </p:extLst>
          </p:nvPr>
        </p:nvGraphicFramePr>
        <p:xfrm>
          <a:off x="3932187" y="1005298"/>
          <a:ext cx="4817176" cy="5085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Appropriate Questioning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C9E952-3085-5DAC-3119-6CDE8F4794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733246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Face-to-Face Interview:</a:t>
            </a:r>
          </a:p>
          <a:p>
            <a:r>
              <a:rPr lang="en-GB" sz="1700"/>
              <a:t>- Allows observation of non-verbal cues</a:t>
            </a:r>
          </a:p>
          <a:p>
            <a:r>
              <a:rPr lang="en-GB" sz="1700"/>
              <a:t>- Builds rapport</a:t>
            </a:r>
          </a:p>
          <a:p>
            <a:r>
              <a:rPr lang="en-GB" sz="1700"/>
              <a:t>- Time and cost-intensive</a:t>
            </a:r>
          </a:p>
          <a:p>
            <a:endParaRPr lang="en-GB" sz="1700"/>
          </a:p>
          <a:p>
            <a:r>
              <a:rPr lang="en-GB" sz="1700"/>
              <a:t>Online Interview:</a:t>
            </a:r>
          </a:p>
          <a:p>
            <a:r>
              <a:rPr lang="en-GB" sz="1700"/>
              <a:t>- Convenient and cost-effective</a:t>
            </a:r>
          </a:p>
          <a:p>
            <a:r>
              <a:rPr lang="en-GB" sz="1700"/>
              <a:t>- Saves time and resources</a:t>
            </a:r>
          </a:p>
          <a:p>
            <a:r>
              <a:rPr lang="en-GB" sz="1700"/>
              <a:t>- Relies heavily on technology</a:t>
            </a:r>
          </a:p>
          <a:p>
            <a:endParaRPr lang="en-GB" sz="1700"/>
          </a:p>
          <a:p>
            <a:r>
              <a:rPr lang="en-GB" sz="1700"/>
              <a:t>Recommendation: Conduct online for initial screening and face-to-face for final stage.</a:t>
            </a:r>
          </a:p>
          <a:p>
            <a:endParaRPr lang="en-GB" sz="1700"/>
          </a:p>
          <a:p>
            <a:r>
              <a:rPr lang="en-GB" sz="1700"/>
              <a:t>(Indeed, 2024; CIPD,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Effective recruitment ensures BT hires candidates who align with its mission and transformation goals.</a:t>
            </a:r>
          </a:p>
          <a:p>
            <a:r>
              <a:rPr lang="en-GB" sz="1700"/>
              <a:t>Structured and competency-based interviews combined with probing and Socratic questioning identify the best cultural and skill fit.</a:t>
            </a:r>
          </a:p>
          <a:p>
            <a:r>
              <a:rPr lang="en-GB" sz="1700"/>
              <a:t>A blended interview approach (online + face-to-face) provides flexibility and quality outcomes.</a:t>
            </a:r>
          </a:p>
          <a:p>
            <a:endParaRPr lang="en-GB" sz="1700"/>
          </a:p>
          <a:p>
            <a:r>
              <a:rPr lang="en-GB" sz="1700"/>
              <a:t>(Sinek, 2009)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r>
              <a:rPr lang="en-GB" sz="2100"/>
              <a:t>Armstrong, M. &amp; Taylor, S. (2020) Armstrong’s Handbook of Human Resource Management Practice. 15th ed. London: Kogan Page.</a:t>
            </a:r>
          </a:p>
          <a:p>
            <a:r>
              <a:rPr lang="en-GB" sz="2100"/>
              <a:t>CIPD (2024) Recruitment and Selection. Available at: www.cipd.co.uk</a:t>
            </a:r>
          </a:p>
          <a:p>
            <a:r>
              <a:rPr lang="en-GB" sz="2100"/>
              <a:t>Sinek, S. (2009) Start with Why: How Great Leaders Inspire Everyone to Take Action. London: Penguin.</a:t>
            </a:r>
          </a:p>
          <a:p>
            <a:r>
              <a:rPr lang="en-GB" sz="2100"/>
              <a:t>Torrington, D. et al. (2020) Human Resource Management. 11th ed. Pearson.</a:t>
            </a:r>
          </a:p>
          <a:p>
            <a:r>
              <a:rPr lang="en-GB" sz="2100"/>
              <a:t>Indeed (2024) Online vs Face-to-Face Interviews. Available at: www.indeed.com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C7860-9046-F646-2E88-0D82D8C17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266" y="2501371"/>
            <a:ext cx="8229600" cy="1143000"/>
          </a:xfrm>
        </p:spPr>
        <p:txBody>
          <a:bodyPr/>
          <a:lstStyle/>
          <a:p>
            <a:r>
              <a:rPr lang="en-GB" dirty="0"/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938875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E0599-285C-EF20-2BF9-9B842640A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143603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861</Words>
  <Application>Microsoft Office PowerPoint</Application>
  <PresentationFormat>On-screen Show (4:3)</PresentationFormat>
  <Paragraphs>98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Recruiting the Right People for the Right Job: A Strategic Approach</vt:lpstr>
      <vt:lpstr>Table of Contents</vt:lpstr>
      <vt:lpstr>Introduction</vt:lpstr>
      <vt:lpstr>BT Group Overview</vt:lpstr>
      <vt:lpstr>Recruitment Process</vt:lpstr>
      <vt:lpstr>Job Analysis, Description &amp; Person Specification</vt:lpstr>
      <vt:lpstr>Type of Interview 1 – Structured Interview</vt:lpstr>
      <vt:lpstr>Type of Interview 2 – Panel Interview</vt:lpstr>
      <vt:lpstr>Type of Interview 3 – Competency-Based Interview</vt:lpstr>
      <vt:lpstr>Appropriate Questioning Techniques</vt:lpstr>
      <vt:lpstr>Face-to-Face vs Online Interview</vt:lpstr>
      <vt:lpstr>Conclusion</vt:lpstr>
      <vt:lpstr>References</vt:lpstr>
      <vt:lpstr>Thank You For Listening!</vt:lpstr>
      <vt:lpstr>Any 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Tayyib Malik (2414555)</cp:lastModifiedBy>
  <cp:revision>2</cp:revision>
  <dcterms:created xsi:type="dcterms:W3CDTF">2013-01-27T09:14:16Z</dcterms:created>
  <dcterms:modified xsi:type="dcterms:W3CDTF">2025-10-12T01:01:50Z</dcterms:modified>
  <cp:category/>
</cp:coreProperties>
</file>