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1"/>
  </p:sldMasterIdLst>
  <p:notesMasterIdLst>
    <p:notesMasterId r:id="rId20"/>
  </p:notesMasterIdLst>
  <p:sldIdLst>
    <p:sldId id="256" r:id="rId2"/>
    <p:sldId id="257" r:id="rId3"/>
    <p:sldId id="274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DFD93E4-C685-4A2C-AC7C-4EF0F31198B1}" v="751" dt="2025-10-29T21:54:34.70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240" autoAdjust="0"/>
    <p:restoredTop sz="93447" autoAdjust="0"/>
  </p:normalViewPr>
  <p:slideViewPr>
    <p:cSldViewPr snapToGrid="0">
      <p:cViewPr varScale="1">
        <p:scale>
          <a:sx n="59" d="100"/>
          <a:sy n="59" d="100"/>
        </p:scale>
        <p:origin x="1144" y="5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tey bonehill" userId="7ec482afb21ee2a9" providerId="LiveId" clId="{81BC90C8-7A5C-4DD8-8588-9D1405D2C4E6}"/>
    <pc:docChg chg="undo redo custSel addSld delSld modSld sldOrd addSection delSection">
      <pc:chgData name="matey bonehill" userId="7ec482afb21ee2a9" providerId="LiveId" clId="{81BC90C8-7A5C-4DD8-8588-9D1405D2C4E6}" dt="2025-10-31T11:37:55.282" v="2344" actId="20577"/>
      <pc:docMkLst>
        <pc:docMk/>
      </pc:docMkLst>
      <pc:sldChg chg="addSp delSp modSp mod modTransition setBg addAnim modAnim setClrOvrMap delDesignElem">
        <pc:chgData name="matey bonehill" userId="7ec482afb21ee2a9" providerId="LiveId" clId="{81BC90C8-7A5C-4DD8-8588-9D1405D2C4E6}" dt="2025-10-29T21:54:34.701" v="2341" actId="2711"/>
        <pc:sldMkLst>
          <pc:docMk/>
          <pc:sldMk cId="2382162327" sldId="256"/>
        </pc:sldMkLst>
        <pc:spChg chg="mod">
          <ac:chgData name="matey bonehill" userId="7ec482afb21ee2a9" providerId="LiveId" clId="{81BC90C8-7A5C-4DD8-8588-9D1405D2C4E6}" dt="2025-10-29T21:54:34.701" v="2341" actId="2711"/>
          <ac:spMkLst>
            <pc:docMk/>
            <pc:sldMk cId="2382162327" sldId="256"/>
            <ac:spMk id="2" creationId="{6353F7BF-859D-84F4-2CDE-444F9B34263B}"/>
          </ac:spMkLst>
        </pc:spChg>
        <pc:spChg chg="mod">
          <ac:chgData name="matey bonehill" userId="7ec482afb21ee2a9" providerId="LiveId" clId="{81BC90C8-7A5C-4DD8-8588-9D1405D2C4E6}" dt="2025-10-29T10:05:01.630" v="1992" actId="255"/>
          <ac:spMkLst>
            <pc:docMk/>
            <pc:sldMk cId="2382162327" sldId="256"/>
            <ac:spMk id="3" creationId="{2A17894C-6799-B039-3FBB-C4508EFFF015}"/>
          </ac:spMkLst>
        </pc:spChg>
        <pc:spChg chg="add mod">
          <ac:chgData name="matey bonehill" userId="7ec482afb21ee2a9" providerId="LiveId" clId="{81BC90C8-7A5C-4DD8-8588-9D1405D2C4E6}" dt="2025-10-28T11:40:22.818" v="1896"/>
          <ac:spMkLst>
            <pc:docMk/>
            <pc:sldMk cId="2382162327" sldId="256"/>
            <ac:spMk id="4" creationId="{17ADED41-C060-D378-3612-0BA24D79EDDF}"/>
          </ac:spMkLst>
        </pc:spChg>
        <pc:spChg chg="mod">
          <ac:chgData name="matey bonehill" userId="7ec482afb21ee2a9" providerId="LiveId" clId="{81BC90C8-7A5C-4DD8-8588-9D1405D2C4E6}" dt="2025-10-29T10:03:56.426" v="1970" actId="26606"/>
          <ac:spMkLst>
            <pc:docMk/>
            <pc:sldMk cId="2382162327" sldId="256"/>
            <ac:spMk id="5" creationId="{04B5EFD0-6A5E-BEB5-8485-085813F3BD66}"/>
          </ac:spMkLst>
        </pc:spChg>
        <pc:spChg chg="add">
          <ac:chgData name="matey bonehill" userId="7ec482afb21ee2a9" providerId="LiveId" clId="{81BC90C8-7A5C-4DD8-8588-9D1405D2C4E6}" dt="2025-10-29T10:03:56.426" v="1970" actId="26606"/>
          <ac:spMkLst>
            <pc:docMk/>
            <pc:sldMk cId="2382162327" sldId="256"/>
            <ac:spMk id="3085" creationId="{C180E4EA-0B63-4779-A895-7E90E71088F3}"/>
          </ac:spMkLst>
        </pc:spChg>
        <pc:spChg chg="add">
          <ac:chgData name="matey bonehill" userId="7ec482afb21ee2a9" providerId="LiveId" clId="{81BC90C8-7A5C-4DD8-8588-9D1405D2C4E6}" dt="2025-10-29T10:03:56.426" v="1970" actId="26606"/>
          <ac:spMkLst>
            <pc:docMk/>
            <pc:sldMk cId="2382162327" sldId="256"/>
            <ac:spMk id="3086" creationId="{CEE01D9D-3DE8-4EED-B0D3-8F3C79CC7673}"/>
          </ac:spMkLst>
        </pc:spChg>
        <pc:spChg chg="add">
          <ac:chgData name="matey bonehill" userId="7ec482afb21ee2a9" providerId="LiveId" clId="{81BC90C8-7A5C-4DD8-8588-9D1405D2C4E6}" dt="2025-10-29T10:03:56.426" v="1970" actId="26606"/>
          <ac:spMkLst>
            <pc:docMk/>
            <pc:sldMk cId="2382162327" sldId="256"/>
            <ac:spMk id="3090" creationId="{89AF5CE9-607F-43F4-8983-DCD6DA4051FD}"/>
          </ac:spMkLst>
        </pc:spChg>
        <pc:spChg chg="add">
          <ac:chgData name="matey bonehill" userId="7ec482afb21ee2a9" providerId="LiveId" clId="{81BC90C8-7A5C-4DD8-8588-9D1405D2C4E6}" dt="2025-10-29T10:03:56.426" v="1970" actId="26606"/>
          <ac:spMkLst>
            <pc:docMk/>
            <pc:sldMk cId="2382162327" sldId="256"/>
            <ac:spMk id="3091" creationId="{66D61E08-70C3-48D8-BEA0-787111DC30DA}"/>
          </ac:spMkLst>
        </pc:spChg>
        <pc:spChg chg="add">
          <ac:chgData name="matey bonehill" userId="7ec482afb21ee2a9" providerId="LiveId" clId="{81BC90C8-7A5C-4DD8-8588-9D1405D2C4E6}" dt="2025-10-29T10:03:56.426" v="1970" actId="26606"/>
          <ac:spMkLst>
            <pc:docMk/>
            <pc:sldMk cId="2382162327" sldId="256"/>
            <ac:spMk id="3092" creationId="{6EEA2DBD-9E1E-4521-8C01-F32AD18A89E3}"/>
          </ac:spMkLst>
        </pc:spChg>
        <pc:spChg chg="add">
          <ac:chgData name="matey bonehill" userId="7ec482afb21ee2a9" providerId="LiveId" clId="{81BC90C8-7A5C-4DD8-8588-9D1405D2C4E6}" dt="2025-10-29T10:03:56.426" v="1970" actId="26606"/>
          <ac:spMkLst>
            <pc:docMk/>
            <pc:sldMk cId="2382162327" sldId="256"/>
            <ac:spMk id="3093" creationId="{FC55298F-0AE5-478E-AD2B-03C2614C5833}"/>
          </ac:spMkLst>
        </pc:spChg>
        <pc:spChg chg="add">
          <ac:chgData name="matey bonehill" userId="7ec482afb21ee2a9" providerId="LiveId" clId="{81BC90C8-7A5C-4DD8-8588-9D1405D2C4E6}" dt="2025-10-29T10:03:56.426" v="1970" actId="26606"/>
          <ac:spMkLst>
            <pc:docMk/>
            <pc:sldMk cId="2382162327" sldId="256"/>
            <ac:spMk id="3094" creationId="{15BBD2C1-BA9B-46A9-A27A-33498B169272}"/>
          </ac:spMkLst>
        </pc:spChg>
        <pc:picChg chg="add">
          <ac:chgData name="matey bonehill" userId="7ec482afb21ee2a9" providerId="LiveId" clId="{81BC90C8-7A5C-4DD8-8588-9D1405D2C4E6}" dt="2025-10-20T11:27:51.637" v="1062"/>
          <ac:picMkLst>
            <pc:docMk/>
            <pc:sldMk cId="2382162327" sldId="256"/>
            <ac:picMk id="3082" creationId="{6ADFEB68-52D5-B7F8-1418-02E3EA08EF04}"/>
          </ac:picMkLst>
        </pc:picChg>
      </pc:sldChg>
      <pc:sldChg chg="addSp delSp modSp mod modTransition setBg setClrOvrMap delDesignElem">
        <pc:chgData name="matey bonehill" userId="7ec482afb21ee2a9" providerId="LiveId" clId="{81BC90C8-7A5C-4DD8-8588-9D1405D2C4E6}" dt="2025-10-31T11:37:55.282" v="2344" actId="20577"/>
        <pc:sldMkLst>
          <pc:docMk/>
          <pc:sldMk cId="910401520" sldId="257"/>
        </pc:sldMkLst>
        <pc:spChg chg="mod">
          <ac:chgData name="matey bonehill" userId="7ec482afb21ee2a9" providerId="LiveId" clId="{81BC90C8-7A5C-4DD8-8588-9D1405D2C4E6}" dt="2025-10-29T10:03:40.373" v="1969"/>
          <ac:spMkLst>
            <pc:docMk/>
            <pc:sldMk cId="910401520" sldId="257"/>
            <ac:spMk id="2" creationId="{FE92D0EC-6541-A22C-D8F9-C559B37B1F7A}"/>
          </ac:spMkLst>
        </pc:spChg>
        <pc:spChg chg="mod ord">
          <ac:chgData name="matey bonehill" userId="7ec482afb21ee2a9" providerId="LiveId" clId="{81BC90C8-7A5C-4DD8-8588-9D1405D2C4E6}" dt="2025-10-31T11:37:55.282" v="2344" actId="20577"/>
          <ac:spMkLst>
            <pc:docMk/>
            <pc:sldMk cId="910401520" sldId="257"/>
            <ac:spMk id="5" creationId="{97AACFB2-D982-757F-26BD-F2B722E7115B}"/>
          </ac:spMkLst>
        </pc:spChg>
      </pc:sldChg>
      <pc:sldChg chg="addSp delSp modSp del mod ord">
        <pc:chgData name="matey bonehill" userId="7ec482afb21ee2a9" providerId="LiveId" clId="{81BC90C8-7A5C-4DD8-8588-9D1405D2C4E6}" dt="2025-10-16T11:17:44.129" v="272" actId="2696"/>
        <pc:sldMkLst>
          <pc:docMk/>
          <pc:sldMk cId="1910795692" sldId="258"/>
        </pc:sldMkLst>
      </pc:sldChg>
      <pc:sldChg chg="delSp modSp add del mod setBg delDesignElem">
        <pc:chgData name="matey bonehill" userId="7ec482afb21ee2a9" providerId="LiveId" clId="{81BC90C8-7A5C-4DD8-8588-9D1405D2C4E6}" dt="2025-10-16T11:35:33.163" v="357" actId="2696"/>
        <pc:sldMkLst>
          <pc:docMk/>
          <pc:sldMk cId="3004197224" sldId="258"/>
        </pc:sldMkLst>
      </pc:sldChg>
      <pc:sldChg chg="addSp delSp modSp mod modTransition setBg delDesignElem">
        <pc:chgData name="matey bonehill" userId="7ec482afb21ee2a9" providerId="LiveId" clId="{81BC90C8-7A5C-4DD8-8588-9D1405D2C4E6}" dt="2025-10-29T19:02:17.253" v="2180" actId="255"/>
        <pc:sldMkLst>
          <pc:docMk/>
          <pc:sldMk cId="461044179" sldId="259"/>
        </pc:sldMkLst>
        <pc:spChg chg="mod">
          <ac:chgData name="matey bonehill" userId="7ec482afb21ee2a9" providerId="LiveId" clId="{81BC90C8-7A5C-4DD8-8588-9D1405D2C4E6}" dt="2025-10-28T10:22:05.761" v="1841" actId="255"/>
          <ac:spMkLst>
            <pc:docMk/>
            <pc:sldMk cId="461044179" sldId="259"/>
            <ac:spMk id="2" creationId="{328D01BA-5C6F-BD95-F8C7-36E39A7BEAAB}"/>
          </ac:spMkLst>
        </pc:spChg>
        <pc:spChg chg="mod">
          <ac:chgData name="matey bonehill" userId="7ec482afb21ee2a9" providerId="LiveId" clId="{81BC90C8-7A5C-4DD8-8588-9D1405D2C4E6}" dt="2025-10-29T10:03:40.373" v="1969"/>
          <ac:spMkLst>
            <pc:docMk/>
            <pc:sldMk cId="461044179" sldId="259"/>
            <ac:spMk id="3" creationId="{73AA606E-F839-BC47-BBC0-E7889D43FF18}"/>
          </ac:spMkLst>
        </pc:spChg>
        <pc:spChg chg="add del mod">
          <ac:chgData name="matey bonehill" userId="7ec482afb21ee2a9" providerId="LiveId" clId="{81BC90C8-7A5C-4DD8-8588-9D1405D2C4E6}" dt="2025-10-20T11:40:47.808" v="1116" actId="1076"/>
          <ac:spMkLst>
            <pc:docMk/>
            <pc:sldMk cId="461044179" sldId="259"/>
            <ac:spMk id="19" creationId="{56602B53-CFA3-3F90-30D0-5B2662AF14E9}"/>
          </ac:spMkLst>
        </pc:spChg>
        <pc:spChg chg="add mod ord">
          <ac:chgData name="matey bonehill" userId="7ec482afb21ee2a9" providerId="LiveId" clId="{81BC90C8-7A5C-4DD8-8588-9D1405D2C4E6}" dt="2025-10-29T19:02:17.253" v="2180" actId="255"/>
          <ac:spMkLst>
            <pc:docMk/>
            <pc:sldMk cId="461044179" sldId="259"/>
            <ac:spMk id="22" creationId="{BF050119-0B2E-07AA-1CC5-56F21163E24F}"/>
          </ac:spMkLst>
        </pc:spChg>
        <pc:picChg chg="add mod ord">
          <ac:chgData name="matey bonehill" userId="7ec482afb21ee2a9" providerId="LiveId" clId="{81BC90C8-7A5C-4DD8-8588-9D1405D2C4E6}" dt="2025-10-19T12:27:26.087" v="676" actId="26606"/>
          <ac:picMkLst>
            <pc:docMk/>
            <pc:sldMk cId="461044179" sldId="259"/>
            <ac:picMk id="4" creationId="{9FC43AB9-107C-F1D8-40C1-9B48692EAB33}"/>
          </ac:picMkLst>
        </pc:picChg>
        <pc:picChg chg="add mod ord">
          <ac:chgData name="matey bonehill" userId="7ec482afb21ee2a9" providerId="LiveId" clId="{81BC90C8-7A5C-4DD8-8588-9D1405D2C4E6}" dt="2025-10-19T12:27:26.087" v="676" actId="26606"/>
          <ac:picMkLst>
            <pc:docMk/>
            <pc:sldMk cId="461044179" sldId="259"/>
            <ac:picMk id="6" creationId="{14E598D2-96F8-5134-253F-2C9DD4DE61F3}"/>
          </ac:picMkLst>
        </pc:picChg>
        <pc:picChg chg="add mod ord">
          <ac:chgData name="matey bonehill" userId="7ec482afb21ee2a9" providerId="LiveId" clId="{81BC90C8-7A5C-4DD8-8588-9D1405D2C4E6}" dt="2025-10-19T12:28:04.066" v="684" actId="26606"/>
          <ac:picMkLst>
            <pc:docMk/>
            <pc:sldMk cId="461044179" sldId="259"/>
            <ac:picMk id="7" creationId="{8125C1BD-A2ED-764D-23A3-3822026D751A}"/>
          </ac:picMkLst>
        </pc:picChg>
        <pc:picChg chg="add mod">
          <ac:chgData name="matey bonehill" userId="7ec482afb21ee2a9" providerId="LiveId" clId="{81BC90C8-7A5C-4DD8-8588-9D1405D2C4E6}" dt="2025-10-20T11:53:00.093" v="1164" actId="1076"/>
          <ac:picMkLst>
            <pc:docMk/>
            <pc:sldMk cId="461044179" sldId="259"/>
            <ac:picMk id="13" creationId="{4782FFFC-93AD-00BC-6D44-BAA54D4E4099}"/>
          </ac:picMkLst>
        </pc:picChg>
      </pc:sldChg>
      <pc:sldChg chg="addSp delSp modSp mod modTransition delDesignElem chgLayout">
        <pc:chgData name="matey bonehill" userId="7ec482afb21ee2a9" providerId="LiveId" clId="{81BC90C8-7A5C-4DD8-8588-9D1405D2C4E6}" dt="2025-10-29T19:02:36.636" v="2181" actId="1076"/>
        <pc:sldMkLst>
          <pc:docMk/>
          <pc:sldMk cId="382987113" sldId="260"/>
        </pc:sldMkLst>
        <pc:spChg chg="mod ord">
          <ac:chgData name="matey bonehill" userId="7ec482afb21ee2a9" providerId="LiveId" clId="{81BC90C8-7A5C-4DD8-8588-9D1405D2C4E6}" dt="2025-10-29T19:00:24.581" v="2177" actId="1076"/>
          <ac:spMkLst>
            <pc:docMk/>
            <pc:sldMk cId="382987113" sldId="260"/>
            <ac:spMk id="2" creationId="{38431110-9086-EB2E-E2E2-C94B88B7E1E5}"/>
          </ac:spMkLst>
        </pc:spChg>
        <pc:spChg chg="mod">
          <ac:chgData name="matey bonehill" userId="7ec482afb21ee2a9" providerId="LiveId" clId="{81BC90C8-7A5C-4DD8-8588-9D1405D2C4E6}" dt="2025-10-29T10:03:40.373" v="1969"/>
          <ac:spMkLst>
            <pc:docMk/>
            <pc:sldMk cId="382987113" sldId="260"/>
            <ac:spMk id="3" creationId="{BB732AF6-743C-8B52-CDA8-84FFD708AA9B}"/>
          </ac:spMkLst>
        </pc:spChg>
        <pc:spChg chg="add mod">
          <ac:chgData name="matey bonehill" userId="7ec482afb21ee2a9" providerId="LiveId" clId="{81BC90C8-7A5C-4DD8-8588-9D1405D2C4E6}" dt="2025-10-29T19:02:36.636" v="2181" actId="1076"/>
          <ac:spMkLst>
            <pc:docMk/>
            <pc:sldMk cId="382987113" sldId="260"/>
            <ac:spMk id="9" creationId="{155B52D9-2C36-7B97-5EA7-8D807319D567}"/>
          </ac:spMkLst>
        </pc:spChg>
        <pc:picChg chg="add mod">
          <ac:chgData name="matey bonehill" userId="7ec482afb21ee2a9" providerId="LiveId" clId="{81BC90C8-7A5C-4DD8-8588-9D1405D2C4E6}" dt="2025-10-20T11:49:03.959" v="1141" actId="1076"/>
          <ac:picMkLst>
            <pc:docMk/>
            <pc:sldMk cId="382987113" sldId="260"/>
            <ac:picMk id="6" creationId="{C1E58298-1820-A853-E227-E9021C71F4A5}"/>
          </ac:picMkLst>
        </pc:picChg>
        <pc:picChg chg="add mod">
          <ac:chgData name="matey bonehill" userId="7ec482afb21ee2a9" providerId="LiveId" clId="{81BC90C8-7A5C-4DD8-8588-9D1405D2C4E6}" dt="2025-10-20T11:49:13.317" v="1144" actId="1076"/>
          <ac:picMkLst>
            <pc:docMk/>
            <pc:sldMk cId="382987113" sldId="260"/>
            <ac:picMk id="8" creationId="{01CE22BF-D793-FD07-9C14-183BB222021D}"/>
          </ac:picMkLst>
        </pc:picChg>
        <pc:picChg chg="add mod">
          <ac:chgData name="matey bonehill" userId="7ec482afb21ee2a9" providerId="LiveId" clId="{81BC90C8-7A5C-4DD8-8588-9D1405D2C4E6}" dt="2025-10-20T11:49:10.427" v="1143" actId="14100"/>
          <ac:picMkLst>
            <pc:docMk/>
            <pc:sldMk cId="382987113" sldId="260"/>
            <ac:picMk id="10" creationId="{3EA77DE0-9F39-4DAB-E9C4-9C9B1B6EA256}"/>
          </ac:picMkLst>
        </pc:picChg>
        <pc:picChg chg="add mod">
          <ac:chgData name="matey bonehill" userId="7ec482afb21ee2a9" providerId="LiveId" clId="{81BC90C8-7A5C-4DD8-8588-9D1405D2C4E6}" dt="2025-10-20T11:49:15.754" v="1145" actId="1076"/>
          <ac:picMkLst>
            <pc:docMk/>
            <pc:sldMk cId="382987113" sldId="260"/>
            <ac:picMk id="12" creationId="{6794BFDF-ECD4-C965-94A6-5AA305EEB5E2}"/>
          </ac:picMkLst>
        </pc:picChg>
      </pc:sldChg>
      <pc:sldChg chg="addSp delSp modSp del mod delDesignElem">
        <pc:chgData name="matey bonehill" userId="7ec482afb21ee2a9" providerId="LiveId" clId="{81BC90C8-7A5C-4DD8-8588-9D1405D2C4E6}" dt="2025-10-16T11:46:14.075" v="405" actId="2696"/>
        <pc:sldMkLst>
          <pc:docMk/>
          <pc:sldMk cId="1795952282" sldId="261"/>
        </pc:sldMkLst>
      </pc:sldChg>
      <pc:sldChg chg="addSp delSp modSp new mod modTransition setBg chgLayout">
        <pc:chgData name="matey bonehill" userId="7ec482afb21ee2a9" providerId="LiveId" clId="{81BC90C8-7A5C-4DD8-8588-9D1405D2C4E6}" dt="2025-10-29T19:06:09.409" v="2192" actId="255"/>
        <pc:sldMkLst>
          <pc:docMk/>
          <pc:sldMk cId="3633555324" sldId="261"/>
        </pc:sldMkLst>
        <pc:spChg chg="mod ord">
          <ac:chgData name="matey bonehill" userId="7ec482afb21ee2a9" providerId="LiveId" clId="{81BC90C8-7A5C-4DD8-8588-9D1405D2C4E6}" dt="2025-10-28T10:22:18.038" v="1842" actId="20577"/>
          <ac:spMkLst>
            <pc:docMk/>
            <pc:sldMk cId="3633555324" sldId="261"/>
            <ac:spMk id="2" creationId="{ADF2610B-F1CD-1D43-DA09-1F5383DB61E7}"/>
          </ac:spMkLst>
        </pc:spChg>
        <pc:spChg chg="mod">
          <ac:chgData name="matey bonehill" userId="7ec482afb21ee2a9" providerId="LiveId" clId="{81BC90C8-7A5C-4DD8-8588-9D1405D2C4E6}" dt="2025-10-29T10:03:40.373" v="1969"/>
          <ac:spMkLst>
            <pc:docMk/>
            <pc:sldMk cId="3633555324" sldId="261"/>
            <ac:spMk id="3" creationId="{A665F213-F80A-1888-36C0-B6B37201D1A4}"/>
          </ac:spMkLst>
        </pc:spChg>
        <pc:spChg chg="add mod ord">
          <ac:chgData name="matey bonehill" userId="7ec482afb21ee2a9" providerId="LiveId" clId="{81BC90C8-7A5C-4DD8-8588-9D1405D2C4E6}" dt="2025-10-29T19:06:09.409" v="2192" actId="255"/>
          <ac:spMkLst>
            <pc:docMk/>
            <pc:sldMk cId="3633555324" sldId="261"/>
            <ac:spMk id="7" creationId="{D6839806-901D-5A79-9C8A-20B2F72D51E7}"/>
          </ac:spMkLst>
        </pc:spChg>
        <pc:picChg chg="add mod ord">
          <ac:chgData name="matey bonehill" userId="7ec482afb21ee2a9" providerId="LiveId" clId="{81BC90C8-7A5C-4DD8-8588-9D1405D2C4E6}" dt="2025-10-19T12:58:57.937" v="852" actId="1076"/>
          <ac:picMkLst>
            <pc:docMk/>
            <pc:sldMk cId="3633555324" sldId="261"/>
            <ac:picMk id="6" creationId="{8BC27A2A-E5A3-EF0D-4B12-ADA7A8D360F5}"/>
          </ac:picMkLst>
        </pc:picChg>
        <pc:picChg chg="add mod ord">
          <ac:chgData name="matey bonehill" userId="7ec482afb21ee2a9" providerId="LiveId" clId="{81BC90C8-7A5C-4DD8-8588-9D1405D2C4E6}" dt="2025-10-28T20:47:07.904" v="1961" actId="1076"/>
          <ac:picMkLst>
            <pc:docMk/>
            <pc:sldMk cId="3633555324" sldId="261"/>
            <ac:picMk id="8" creationId="{A35C10CD-795D-9340-DA67-0A6510DDBD01}"/>
          </ac:picMkLst>
        </pc:picChg>
      </pc:sldChg>
      <pc:sldChg chg="addSp delSp modSp new mod modTransition setBg modClrScheme chgLayout">
        <pc:chgData name="matey bonehill" userId="7ec482afb21ee2a9" providerId="LiveId" clId="{81BC90C8-7A5C-4DD8-8588-9D1405D2C4E6}" dt="2025-10-29T19:09:07.496" v="2196" actId="2711"/>
        <pc:sldMkLst>
          <pc:docMk/>
          <pc:sldMk cId="207274516" sldId="262"/>
        </pc:sldMkLst>
        <pc:spChg chg="mod ord">
          <ac:chgData name="matey bonehill" userId="7ec482afb21ee2a9" providerId="LiveId" clId="{81BC90C8-7A5C-4DD8-8588-9D1405D2C4E6}" dt="2025-10-28T10:22:23.652" v="1843" actId="20577"/>
          <ac:spMkLst>
            <pc:docMk/>
            <pc:sldMk cId="207274516" sldId="262"/>
            <ac:spMk id="2" creationId="{526430C3-3D2A-071D-6B24-88EB3446FB2F}"/>
          </ac:spMkLst>
        </pc:spChg>
        <pc:spChg chg="mod">
          <ac:chgData name="matey bonehill" userId="7ec482afb21ee2a9" providerId="LiveId" clId="{81BC90C8-7A5C-4DD8-8588-9D1405D2C4E6}" dt="2025-10-29T10:03:40.373" v="1969"/>
          <ac:spMkLst>
            <pc:docMk/>
            <pc:sldMk cId="207274516" sldId="262"/>
            <ac:spMk id="3" creationId="{6C6A1B37-4D9D-0C45-0A53-A3BEEB6D323A}"/>
          </ac:spMkLst>
        </pc:spChg>
        <pc:spChg chg="add mod ord">
          <ac:chgData name="matey bonehill" userId="7ec482afb21ee2a9" providerId="LiveId" clId="{81BC90C8-7A5C-4DD8-8588-9D1405D2C4E6}" dt="2025-10-29T19:09:07.496" v="2196" actId="2711"/>
          <ac:spMkLst>
            <pc:docMk/>
            <pc:sldMk cId="207274516" sldId="262"/>
            <ac:spMk id="13" creationId="{C6D4B085-CDEF-D332-D757-9F318E88EBFA}"/>
          </ac:spMkLst>
        </pc:spChg>
        <pc:picChg chg="add mod ord">
          <ac:chgData name="matey bonehill" userId="7ec482afb21ee2a9" providerId="LiveId" clId="{81BC90C8-7A5C-4DD8-8588-9D1405D2C4E6}" dt="2025-10-19T13:00:57.890" v="876" actId="1076"/>
          <ac:picMkLst>
            <pc:docMk/>
            <pc:sldMk cId="207274516" sldId="262"/>
            <ac:picMk id="5" creationId="{1151126D-A16C-A530-EB2E-FC308B2E0569}"/>
          </ac:picMkLst>
        </pc:picChg>
        <pc:picChg chg="add mod modCrop">
          <ac:chgData name="matey bonehill" userId="7ec482afb21ee2a9" providerId="LiveId" clId="{81BC90C8-7A5C-4DD8-8588-9D1405D2C4E6}" dt="2025-10-19T13:01:23.031" v="881" actId="1076"/>
          <ac:picMkLst>
            <pc:docMk/>
            <pc:sldMk cId="207274516" sldId="262"/>
            <ac:picMk id="11" creationId="{355D9484-0673-7996-DF58-12BE3567F5C3}"/>
          </ac:picMkLst>
        </pc:picChg>
      </pc:sldChg>
      <pc:sldChg chg="addSp delSp modSp new mod modTransition setBg chgLayout">
        <pc:chgData name="matey bonehill" userId="7ec482afb21ee2a9" providerId="LiveId" clId="{81BC90C8-7A5C-4DD8-8588-9D1405D2C4E6}" dt="2025-10-29T19:13:26.119" v="2202" actId="20577"/>
        <pc:sldMkLst>
          <pc:docMk/>
          <pc:sldMk cId="1283499857" sldId="263"/>
        </pc:sldMkLst>
        <pc:spChg chg="mod ord">
          <ac:chgData name="matey bonehill" userId="7ec482afb21ee2a9" providerId="LiveId" clId="{81BC90C8-7A5C-4DD8-8588-9D1405D2C4E6}" dt="2025-10-28T10:22:29.800" v="1844" actId="20577"/>
          <ac:spMkLst>
            <pc:docMk/>
            <pc:sldMk cId="1283499857" sldId="263"/>
            <ac:spMk id="2" creationId="{CF1304E9-8FFE-BAD3-7F59-8DEFBD21282F}"/>
          </ac:spMkLst>
        </pc:spChg>
        <pc:spChg chg="mod">
          <ac:chgData name="matey bonehill" userId="7ec482afb21ee2a9" providerId="LiveId" clId="{81BC90C8-7A5C-4DD8-8588-9D1405D2C4E6}" dt="2025-10-29T10:03:40.373" v="1969"/>
          <ac:spMkLst>
            <pc:docMk/>
            <pc:sldMk cId="1283499857" sldId="263"/>
            <ac:spMk id="3" creationId="{5CC395D7-672D-A734-4B77-2A024DAB3EED}"/>
          </ac:spMkLst>
        </pc:spChg>
        <pc:spChg chg="add mod ord">
          <ac:chgData name="matey bonehill" userId="7ec482afb21ee2a9" providerId="LiveId" clId="{81BC90C8-7A5C-4DD8-8588-9D1405D2C4E6}" dt="2025-10-29T19:13:26.119" v="2202" actId="20577"/>
          <ac:spMkLst>
            <pc:docMk/>
            <pc:sldMk cId="1283499857" sldId="263"/>
            <ac:spMk id="4" creationId="{0BE2FCA8-7C4D-451C-ED1D-6C3B0E3A4FAD}"/>
          </ac:spMkLst>
        </pc:spChg>
        <pc:picChg chg="add mod">
          <ac:chgData name="matey bonehill" userId="7ec482afb21ee2a9" providerId="LiveId" clId="{81BC90C8-7A5C-4DD8-8588-9D1405D2C4E6}" dt="2025-10-20T12:02:29.413" v="1233" actId="1076"/>
          <ac:picMkLst>
            <pc:docMk/>
            <pc:sldMk cId="1283499857" sldId="263"/>
            <ac:picMk id="5" creationId="{82F70F7B-529F-348B-8499-8F025F9309D5}"/>
          </ac:picMkLst>
        </pc:picChg>
        <pc:picChg chg="add mod">
          <ac:chgData name="matey bonehill" userId="7ec482afb21ee2a9" providerId="LiveId" clId="{81BC90C8-7A5C-4DD8-8588-9D1405D2C4E6}" dt="2025-10-16T13:45:00.933" v="502" actId="14100"/>
          <ac:picMkLst>
            <pc:docMk/>
            <pc:sldMk cId="1283499857" sldId="263"/>
            <ac:picMk id="7" creationId="{0CF320FF-3DF0-4031-805B-BE8B78EEFF1A}"/>
          </ac:picMkLst>
        </pc:picChg>
      </pc:sldChg>
      <pc:sldChg chg="delSp del delDesignElem">
        <pc:chgData name="matey bonehill" userId="7ec482afb21ee2a9" providerId="LiveId" clId="{81BC90C8-7A5C-4DD8-8588-9D1405D2C4E6}" dt="2025-10-16T11:46:18.404" v="406" actId="2696"/>
        <pc:sldMkLst>
          <pc:docMk/>
          <pc:sldMk cId="2302239972" sldId="263"/>
        </pc:sldMkLst>
      </pc:sldChg>
      <pc:sldChg chg="addSp delSp modSp new mod modTransition chgLayout">
        <pc:chgData name="matey bonehill" userId="7ec482afb21ee2a9" providerId="LiveId" clId="{81BC90C8-7A5C-4DD8-8588-9D1405D2C4E6}" dt="2025-10-29T19:19:56.330" v="2207" actId="1076"/>
        <pc:sldMkLst>
          <pc:docMk/>
          <pc:sldMk cId="216003958" sldId="264"/>
        </pc:sldMkLst>
        <pc:spChg chg="mod ord">
          <ac:chgData name="matey bonehill" userId="7ec482afb21ee2a9" providerId="LiveId" clId="{81BC90C8-7A5C-4DD8-8588-9D1405D2C4E6}" dt="2025-10-29T19:19:56.330" v="2207" actId="1076"/>
          <ac:spMkLst>
            <pc:docMk/>
            <pc:sldMk cId="216003958" sldId="264"/>
            <ac:spMk id="2" creationId="{36D972DD-5AF9-5A97-B6D2-265C10F3BC68}"/>
          </ac:spMkLst>
        </pc:spChg>
        <pc:spChg chg="mod">
          <ac:chgData name="matey bonehill" userId="7ec482afb21ee2a9" providerId="LiveId" clId="{81BC90C8-7A5C-4DD8-8588-9D1405D2C4E6}" dt="2025-10-29T10:03:40.373" v="1969"/>
          <ac:spMkLst>
            <pc:docMk/>
            <pc:sldMk cId="216003958" sldId="264"/>
            <ac:spMk id="3" creationId="{BB872388-11BB-1CDC-387D-C06A28D71718}"/>
          </ac:spMkLst>
        </pc:spChg>
        <pc:spChg chg="add mod ord">
          <ac:chgData name="matey bonehill" userId="7ec482afb21ee2a9" providerId="LiveId" clId="{81BC90C8-7A5C-4DD8-8588-9D1405D2C4E6}" dt="2025-10-29T19:19:50.261" v="2206" actId="2711"/>
          <ac:spMkLst>
            <pc:docMk/>
            <pc:sldMk cId="216003958" sldId="264"/>
            <ac:spMk id="4" creationId="{4D833242-1805-E798-069D-D6A75DC818C9}"/>
          </ac:spMkLst>
        </pc:spChg>
        <pc:picChg chg="add mod">
          <ac:chgData name="matey bonehill" userId="7ec482afb21ee2a9" providerId="LiveId" clId="{81BC90C8-7A5C-4DD8-8588-9D1405D2C4E6}" dt="2025-10-16T14:07:00.028" v="590" actId="14100"/>
          <ac:picMkLst>
            <pc:docMk/>
            <pc:sldMk cId="216003958" sldId="264"/>
            <ac:picMk id="6" creationId="{83C1F59B-EEE8-D33C-CDB9-C1BB44A7BE31}"/>
          </ac:picMkLst>
        </pc:picChg>
        <pc:picChg chg="add mod modCrop">
          <ac:chgData name="matey bonehill" userId="7ec482afb21ee2a9" providerId="LiveId" clId="{81BC90C8-7A5C-4DD8-8588-9D1405D2C4E6}" dt="2025-10-28T20:40:52.288" v="1936" actId="1076"/>
          <ac:picMkLst>
            <pc:docMk/>
            <pc:sldMk cId="216003958" sldId="264"/>
            <ac:picMk id="8" creationId="{95A5E413-E8CC-1103-6C59-6DA5A312AAE6}"/>
          </ac:picMkLst>
        </pc:picChg>
      </pc:sldChg>
      <pc:sldChg chg="delSp del delDesignElem">
        <pc:chgData name="matey bonehill" userId="7ec482afb21ee2a9" providerId="LiveId" clId="{81BC90C8-7A5C-4DD8-8588-9D1405D2C4E6}" dt="2025-10-16T11:46:22.194" v="408" actId="2696"/>
        <pc:sldMkLst>
          <pc:docMk/>
          <pc:sldMk cId="423669751" sldId="264"/>
        </pc:sldMkLst>
      </pc:sldChg>
      <pc:sldChg chg="addSp delSp modSp new mod modTransition chgLayout">
        <pc:chgData name="matey bonehill" userId="7ec482afb21ee2a9" providerId="LiveId" clId="{81BC90C8-7A5C-4DD8-8588-9D1405D2C4E6}" dt="2025-10-29T19:29:06.259" v="2226" actId="313"/>
        <pc:sldMkLst>
          <pc:docMk/>
          <pc:sldMk cId="671115900" sldId="265"/>
        </pc:sldMkLst>
        <pc:spChg chg="mod ord">
          <ac:chgData name="matey bonehill" userId="7ec482afb21ee2a9" providerId="LiveId" clId="{81BC90C8-7A5C-4DD8-8588-9D1405D2C4E6}" dt="2025-10-29T10:03:40.373" v="1969"/>
          <ac:spMkLst>
            <pc:docMk/>
            <pc:sldMk cId="671115900" sldId="265"/>
            <ac:spMk id="2" creationId="{29419F9E-844A-4A2A-184B-27CB1ED42E0C}"/>
          </ac:spMkLst>
        </pc:spChg>
        <pc:spChg chg="mod">
          <ac:chgData name="matey bonehill" userId="7ec482afb21ee2a9" providerId="LiveId" clId="{81BC90C8-7A5C-4DD8-8588-9D1405D2C4E6}" dt="2025-10-29T10:03:40.373" v="1969"/>
          <ac:spMkLst>
            <pc:docMk/>
            <pc:sldMk cId="671115900" sldId="265"/>
            <ac:spMk id="3" creationId="{5E27703C-3E97-2262-718E-F5C9326B31BB}"/>
          </ac:spMkLst>
        </pc:spChg>
        <pc:spChg chg="add mod ord">
          <ac:chgData name="matey bonehill" userId="7ec482afb21ee2a9" providerId="LiveId" clId="{81BC90C8-7A5C-4DD8-8588-9D1405D2C4E6}" dt="2025-10-29T19:29:06.259" v="2226" actId="313"/>
          <ac:spMkLst>
            <pc:docMk/>
            <pc:sldMk cId="671115900" sldId="265"/>
            <ac:spMk id="4" creationId="{B5EB27CF-351D-2BA5-33BA-0267AD711854}"/>
          </ac:spMkLst>
        </pc:spChg>
        <pc:picChg chg="add mod">
          <ac:chgData name="matey bonehill" userId="7ec482afb21ee2a9" providerId="LiveId" clId="{81BC90C8-7A5C-4DD8-8588-9D1405D2C4E6}" dt="2025-10-29T19:24:55.698" v="2213" actId="14100"/>
          <ac:picMkLst>
            <pc:docMk/>
            <pc:sldMk cId="671115900" sldId="265"/>
            <ac:picMk id="6" creationId="{89111294-C397-78D3-0BA9-CE989E573258}"/>
          </ac:picMkLst>
        </pc:picChg>
        <pc:picChg chg="add mod">
          <ac:chgData name="matey bonehill" userId="7ec482afb21ee2a9" providerId="LiveId" clId="{81BC90C8-7A5C-4DD8-8588-9D1405D2C4E6}" dt="2025-10-16T14:11:38.163" v="617" actId="1076"/>
          <ac:picMkLst>
            <pc:docMk/>
            <pc:sldMk cId="671115900" sldId="265"/>
            <ac:picMk id="2051" creationId="{043700E9-2C6B-591A-C9E6-DAB1D91C23C8}"/>
          </ac:picMkLst>
        </pc:picChg>
      </pc:sldChg>
      <pc:sldChg chg="delSp del delDesignElem">
        <pc:chgData name="matey bonehill" userId="7ec482afb21ee2a9" providerId="LiveId" clId="{81BC90C8-7A5C-4DD8-8588-9D1405D2C4E6}" dt="2025-10-16T11:46:23.875" v="409" actId="2696"/>
        <pc:sldMkLst>
          <pc:docMk/>
          <pc:sldMk cId="2726052175" sldId="265"/>
        </pc:sldMkLst>
      </pc:sldChg>
      <pc:sldChg chg="addSp delSp modSp new mod modTransition setBg modNotesTx">
        <pc:chgData name="matey bonehill" userId="7ec482afb21ee2a9" providerId="LiveId" clId="{81BC90C8-7A5C-4DD8-8588-9D1405D2C4E6}" dt="2025-10-29T20:59:51.546" v="2241" actId="20577"/>
        <pc:sldMkLst>
          <pc:docMk/>
          <pc:sldMk cId="3658337365" sldId="266"/>
        </pc:sldMkLst>
        <pc:spChg chg="mod">
          <ac:chgData name="matey bonehill" userId="7ec482afb21ee2a9" providerId="LiveId" clId="{81BC90C8-7A5C-4DD8-8588-9D1405D2C4E6}" dt="2025-10-28T10:22:54.213" v="1849" actId="255"/>
          <ac:spMkLst>
            <pc:docMk/>
            <pc:sldMk cId="3658337365" sldId="266"/>
            <ac:spMk id="2" creationId="{F35509EC-83CC-7477-AC6C-A12E894CC7CE}"/>
          </ac:spMkLst>
        </pc:spChg>
        <pc:spChg chg="mod">
          <ac:chgData name="matey bonehill" userId="7ec482afb21ee2a9" providerId="LiveId" clId="{81BC90C8-7A5C-4DD8-8588-9D1405D2C4E6}" dt="2025-10-29T10:03:40.373" v="1969"/>
          <ac:spMkLst>
            <pc:docMk/>
            <pc:sldMk cId="3658337365" sldId="266"/>
            <ac:spMk id="3" creationId="{8DED328B-0120-9159-D88D-478F1DD5DC75}"/>
          </ac:spMkLst>
        </pc:spChg>
        <pc:spChg chg="add mod">
          <ac:chgData name="matey bonehill" userId="7ec482afb21ee2a9" providerId="LiveId" clId="{81BC90C8-7A5C-4DD8-8588-9D1405D2C4E6}" dt="2025-10-29T20:59:40.925" v="2230" actId="2711"/>
          <ac:spMkLst>
            <pc:docMk/>
            <pc:sldMk cId="3658337365" sldId="266"/>
            <ac:spMk id="8" creationId="{5AB1960C-E98C-555C-B57C-2D7105C8722D}"/>
          </ac:spMkLst>
        </pc:spChg>
        <pc:picChg chg="add mod">
          <ac:chgData name="matey bonehill" userId="7ec482afb21ee2a9" providerId="LiveId" clId="{81BC90C8-7A5C-4DD8-8588-9D1405D2C4E6}" dt="2025-10-29T18:45:48.941" v="2010" actId="1076"/>
          <ac:picMkLst>
            <pc:docMk/>
            <pc:sldMk cId="3658337365" sldId="266"/>
            <ac:picMk id="10" creationId="{4C4E0C72-790E-D708-6613-585B6A52F532}"/>
          </ac:picMkLst>
        </pc:picChg>
        <pc:picChg chg="add mod ord">
          <ac:chgData name="matey bonehill" userId="7ec482afb21ee2a9" providerId="LiveId" clId="{81BC90C8-7A5C-4DD8-8588-9D1405D2C4E6}" dt="2025-10-29T18:45:43.388" v="2009" actId="1076"/>
          <ac:picMkLst>
            <pc:docMk/>
            <pc:sldMk cId="3658337365" sldId="266"/>
            <ac:picMk id="3074" creationId="{D39B9FF1-B3DF-3DA4-12E6-CF2725A2D9E9}"/>
          </ac:picMkLst>
        </pc:picChg>
      </pc:sldChg>
      <pc:sldChg chg="delSp del delDesignElem">
        <pc:chgData name="matey bonehill" userId="7ec482afb21ee2a9" providerId="LiveId" clId="{81BC90C8-7A5C-4DD8-8588-9D1405D2C4E6}" dt="2025-10-16T11:46:25.721" v="410" actId="2696"/>
        <pc:sldMkLst>
          <pc:docMk/>
          <pc:sldMk cId="4282727547" sldId="266"/>
        </pc:sldMkLst>
      </pc:sldChg>
      <pc:sldChg chg="addSp delSp modSp new mod modTransition chgLayout">
        <pc:chgData name="matey bonehill" userId="7ec482afb21ee2a9" providerId="LiveId" clId="{81BC90C8-7A5C-4DD8-8588-9D1405D2C4E6}" dt="2025-10-29T21:13:51.017" v="2252" actId="2711"/>
        <pc:sldMkLst>
          <pc:docMk/>
          <pc:sldMk cId="2845046928" sldId="267"/>
        </pc:sldMkLst>
        <pc:spChg chg="mod ord">
          <ac:chgData name="matey bonehill" userId="7ec482afb21ee2a9" providerId="LiveId" clId="{81BC90C8-7A5C-4DD8-8588-9D1405D2C4E6}" dt="2025-10-29T18:45:15.811" v="2006" actId="1076"/>
          <ac:spMkLst>
            <pc:docMk/>
            <pc:sldMk cId="2845046928" sldId="267"/>
            <ac:spMk id="2" creationId="{EC47C269-585D-C79E-2ABF-CA9DB2BD44F9}"/>
          </ac:spMkLst>
        </pc:spChg>
        <pc:spChg chg="mod">
          <ac:chgData name="matey bonehill" userId="7ec482afb21ee2a9" providerId="LiveId" clId="{81BC90C8-7A5C-4DD8-8588-9D1405D2C4E6}" dt="2025-10-29T10:03:40.373" v="1969"/>
          <ac:spMkLst>
            <pc:docMk/>
            <pc:sldMk cId="2845046928" sldId="267"/>
            <ac:spMk id="3" creationId="{AF781AE7-EF55-AF33-D94F-D328A289BF21}"/>
          </ac:spMkLst>
        </pc:spChg>
        <pc:spChg chg="add mod ord">
          <ac:chgData name="matey bonehill" userId="7ec482afb21ee2a9" providerId="LiveId" clId="{81BC90C8-7A5C-4DD8-8588-9D1405D2C4E6}" dt="2025-10-29T21:13:51.017" v="2252" actId="2711"/>
          <ac:spMkLst>
            <pc:docMk/>
            <pc:sldMk cId="2845046928" sldId="267"/>
            <ac:spMk id="4" creationId="{FF93B3D6-DA34-2182-0F4D-479642E3795A}"/>
          </ac:spMkLst>
        </pc:spChg>
        <pc:picChg chg="add mod">
          <ac:chgData name="matey bonehill" userId="7ec482afb21ee2a9" providerId="LiveId" clId="{81BC90C8-7A5C-4DD8-8588-9D1405D2C4E6}" dt="2025-10-29T18:45:13.402" v="2005" actId="1076"/>
          <ac:picMkLst>
            <pc:docMk/>
            <pc:sldMk cId="2845046928" sldId="267"/>
            <ac:picMk id="6" creationId="{72129031-F444-79CC-454C-532CBFBE37D0}"/>
          </ac:picMkLst>
        </pc:picChg>
        <pc:picChg chg="add mod">
          <ac:chgData name="matey bonehill" userId="7ec482afb21ee2a9" providerId="LiveId" clId="{81BC90C8-7A5C-4DD8-8588-9D1405D2C4E6}" dt="2025-10-19T12:33:34.357" v="714" actId="1076"/>
          <ac:picMkLst>
            <pc:docMk/>
            <pc:sldMk cId="2845046928" sldId="267"/>
            <ac:picMk id="4099" creationId="{AB18D226-7306-144C-F110-312A4BD9A705}"/>
          </ac:picMkLst>
        </pc:picChg>
      </pc:sldChg>
      <pc:sldChg chg="delSp del delDesignElem">
        <pc:chgData name="matey bonehill" userId="7ec482afb21ee2a9" providerId="LiveId" clId="{81BC90C8-7A5C-4DD8-8588-9D1405D2C4E6}" dt="2025-10-16T11:46:20.202" v="407" actId="2696"/>
        <pc:sldMkLst>
          <pc:docMk/>
          <pc:sldMk cId="2960837611" sldId="267"/>
        </pc:sldMkLst>
      </pc:sldChg>
      <pc:sldChg chg="addSp delSp modSp new mod">
        <pc:chgData name="matey bonehill" userId="7ec482afb21ee2a9" providerId="LiveId" clId="{81BC90C8-7A5C-4DD8-8588-9D1405D2C4E6}" dt="2025-10-29T21:21:24.362" v="2257" actId="255"/>
        <pc:sldMkLst>
          <pc:docMk/>
          <pc:sldMk cId="903942109" sldId="268"/>
        </pc:sldMkLst>
        <pc:spChg chg="mod">
          <ac:chgData name="matey bonehill" userId="7ec482afb21ee2a9" providerId="LiveId" clId="{81BC90C8-7A5C-4DD8-8588-9D1405D2C4E6}" dt="2025-10-28T10:23:30.554" v="1851" actId="20577"/>
          <ac:spMkLst>
            <pc:docMk/>
            <pc:sldMk cId="903942109" sldId="268"/>
            <ac:spMk id="2" creationId="{CBC5C3C4-79A2-C414-A4F3-74108EC3F2F9}"/>
          </ac:spMkLst>
        </pc:spChg>
        <pc:spChg chg="add del mod">
          <ac:chgData name="matey bonehill" userId="7ec482afb21ee2a9" providerId="LiveId" clId="{81BC90C8-7A5C-4DD8-8588-9D1405D2C4E6}" dt="2025-10-29T21:21:24.362" v="2257" actId="255"/>
          <ac:spMkLst>
            <pc:docMk/>
            <pc:sldMk cId="903942109" sldId="268"/>
            <ac:spMk id="3" creationId="{72854CEF-649C-E3F8-EBF9-7D265768F6C6}"/>
          </ac:spMkLst>
        </pc:spChg>
        <pc:spChg chg="mod">
          <ac:chgData name="matey bonehill" userId="7ec482afb21ee2a9" providerId="LiveId" clId="{81BC90C8-7A5C-4DD8-8588-9D1405D2C4E6}" dt="2025-10-29T10:03:40.373" v="1969"/>
          <ac:spMkLst>
            <pc:docMk/>
            <pc:sldMk cId="903942109" sldId="268"/>
            <ac:spMk id="4" creationId="{38E0EFF6-720D-6748-DAC1-40B2CB3F3837}"/>
          </ac:spMkLst>
        </pc:spChg>
        <pc:picChg chg="add mod">
          <ac:chgData name="matey bonehill" userId="7ec482afb21ee2a9" providerId="LiveId" clId="{81BC90C8-7A5C-4DD8-8588-9D1405D2C4E6}" dt="2025-10-19T13:05:48.875" v="935" actId="14100"/>
          <ac:picMkLst>
            <pc:docMk/>
            <pc:sldMk cId="903942109" sldId="268"/>
            <ac:picMk id="8" creationId="{AE26DFE7-F882-E2D2-98EC-76F14A8F8DBE}"/>
          </ac:picMkLst>
        </pc:picChg>
        <pc:picChg chg="add mod">
          <ac:chgData name="matey bonehill" userId="7ec482afb21ee2a9" providerId="LiveId" clId="{81BC90C8-7A5C-4DD8-8588-9D1405D2C4E6}" dt="2025-10-19T13:06:25.910" v="940" actId="1076"/>
          <ac:picMkLst>
            <pc:docMk/>
            <pc:sldMk cId="903942109" sldId="268"/>
            <ac:picMk id="10" creationId="{58F6E146-CC28-BBAC-4220-8C84A65EDC95}"/>
          </ac:picMkLst>
        </pc:picChg>
      </pc:sldChg>
      <pc:sldChg chg="delSp del delDesignElem">
        <pc:chgData name="matey bonehill" userId="7ec482afb21ee2a9" providerId="LiveId" clId="{81BC90C8-7A5C-4DD8-8588-9D1405D2C4E6}" dt="2025-10-16T11:46:27.504" v="411" actId="2696"/>
        <pc:sldMkLst>
          <pc:docMk/>
          <pc:sldMk cId="930335911" sldId="268"/>
        </pc:sldMkLst>
      </pc:sldChg>
      <pc:sldChg chg="addSp delSp modSp new mod setBg chgLayout">
        <pc:chgData name="matey bonehill" userId="7ec482afb21ee2a9" providerId="LiveId" clId="{81BC90C8-7A5C-4DD8-8588-9D1405D2C4E6}" dt="2025-10-29T21:27:26.357" v="2287" actId="1076"/>
        <pc:sldMkLst>
          <pc:docMk/>
          <pc:sldMk cId="1634025007" sldId="269"/>
        </pc:sldMkLst>
        <pc:spChg chg="mod ord">
          <ac:chgData name="matey bonehill" userId="7ec482afb21ee2a9" providerId="LiveId" clId="{81BC90C8-7A5C-4DD8-8588-9D1405D2C4E6}" dt="2025-10-29T21:27:08.811" v="2286" actId="1076"/>
          <ac:spMkLst>
            <pc:docMk/>
            <pc:sldMk cId="1634025007" sldId="269"/>
            <ac:spMk id="2" creationId="{EEA9DCE3-CCA8-91D9-67BC-7B3772549B28}"/>
          </ac:spMkLst>
        </pc:spChg>
        <pc:spChg chg="mod">
          <ac:chgData name="matey bonehill" userId="7ec482afb21ee2a9" providerId="LiveId" clId="{81BC90C8-7A5C-4DD8-8588-9D1405D2C4E6}" dt="2025-10-29T10:03:40.373" v="1969"/>
          <ac:spMkLst>
            <pc:docMk/>
            <pc:sldMk cId="1634025007" sldId="269"/>
            <ac:spMk id="3" creationId="{991098A0-C697-1AE6-3AAA-0FA9FB71CD1E}"/>
          </ac:spMkLst>
        </pc:spChg>
        <pc:spChg chg="add mod ord">
          <ac:chgData name="matey bonehill" userId="7ec482afb21ee2a9" providerId="LiveId" clId="{81BC90C8-7A5C-4DD8-8588-9D1405D2C4E6}" dt="2025-10-29T21:27:26.357" v="2287" actId="1076"/>
          <ac:spMkLst>
            <pc:docMk/>
            <pc:sldMk cId="1634025007" sldId="269"/>
            <ac:spMk id="7" creationId="{5EA01DA7-F04C-2D53-7972-5A6EEA350B18}"/>
          </ac:spMkLst>
        </pc:spChg>
        <pc:picChg chg="add mod ord">
          <ac:chgData name="matey bonehill" userId="7ec482afb21ee2a9" providerId="LiveId" clId="{81BC90C8-7A5C-4DD8-8588-9D1405D2C4E6}" dt="2025-10-19T13:33:58.583" v="966" actId="1076"/>
          <ac:picMkLst>
            <pc:docMk/>
            <pc:sldMk cId="1634025007" sldId="269"/>
            <ac:picMk id="9" creationId="{596914BD-095A-3D83-C29D-932517F63B2C}"/>
          </ac:picMkLst>
        </pc:picChg>
        <pc:picChg chg="add mod">
          <ac:chgData name="matey bonehill" userId="7ec482afb21ee2a9" providerId="LiveId" clId="{81BC90C8-7A5C-4DD8-8588-9D1405D2C4E6}" dt="2025-10-19T13:34:01.640" v="967" actId="14100"/>
          <ac:picMkLst>
            <pc:docMk/>
            <pc:sldMk cId="1634025007" sldId="269"/>
            <ac:picMk id="11" creationId="{82937554-22CD-2C8B-32B8-5201A868F102}"/>
          </ac:picMkLst>
        </pc:picChg>
      </pc:sldChg>
      <pc:sldChg chg="delSp del delDesignElem">
        <pc:chgData name="matey bonehill" userId="7ec482afb21ee2a9" providerId="LiveId" clId="{81BC90C8-7A5C-4DD8-8588-9D1405D2C4E6}" dt="2025-10-16T11:46:29.400" v="412" actId="2696"/>
        <pc:sldMkLst>
          <pc:docMk/>
          <pc:sldMk cId="3415080671" sldId="269"/>
        </pc:sldMkLst>
      </pc:sldChg>
      <pc:sldChg chg="addSp modSp new mod">
        <pc:chgData name="matey bonehill" userId="7ec482afb21ee2a9" providerId="LiveId" clId="{81BC90C8-7A5C-4DD8-8588-9D1405D2C4E6}" dt="2025-10-29T21:29:34.028" v="2297" actId="313"/>
        <pc:sldMkLst>
          <pc:docMk/>
          <pc:sldMk cId="2347649491" sldId="270"/>
        </pc:sldMkLst>
        <pc:spChg chg="mod">
          <ac:chgData name="matey bonehill" userId="7ec482afb21ee2a9" providerId="LiveId" clId="{81BC90C8-7A5C-4DD8-8588-9D1405D2C4E6}" dt="2025-10-29T21:29:24.495" v="2295" actId="1076"/>
          <ac:spMkLst>
            <pc:docMk/>
            <pc:sldMk cId="2347649491" sldId="270"/>
            <ac:spMk id="2" creationId="{D74AA17B-126D-2517-D029-2268DC65B801}"/>
          </ac:spMkLst>
        </pc:spChg>
        <pc:spChg chg="mod">
          <ac:chgData name="matey bonehill" userId="7ec482afb21ee2a9" providerId="LiveId" clId="{81BC90C8-7A5C-4DD8-8588-9D1405D2C4E6}" dt="2025-10-29T21:29:34.028" v="2297" actId="313"/>
          <ac:spMkLst>
            <pc:docMk/>
            <pc:sldMk cId="2347649491" sldId="270"/>
            <ac:spMk id="3" creationId="{16DB23D8-B987-F239-AF2D-E72C83C4349E}"/>
          </ac:spMkLst>
        </pc:spChg>
        <pc:spChg chg="mod">
          <ac:chgData name="matey bonehill" userId="7ec482afb21ee2a9" providerId="LiveId" clId="{81BC90C8-7A5C-4DD8-8588-9D1405D2C4E6}" dt="2025-10-29T10:03:40.373" v="1969"/>
          <ac:spMkLst>
            <pc:docMk/>
            <pc:sldMk cId="2347649491" sldId="270"/>
            <ac:spMk id="4" creationId="{F7FAFA2A-4FA7-9704-3C63-9200B7F15679}"/>
          </ac:spMkLst>
        </pc:spChg>
        <pc:picChg chg="add mod">
          <ac:chgData name="matey bonehill" userId="7ec482afb21ee2a9" providerId="LiveId" clId="{81BC90C8-7A5C-4DD8-8588-9D1405D2C4E6}" dt="2025-10-20T10:51:35.360" v="987" actId="1076"/>
          <ac:picMkLst>
            <pc:docMk/>
            <pc:sldMk cId="2347649491" sldId="270"/>
            <ac:picMk id="5" creationId="{B8171AF7-4B5D-FAD0-11E7-09E579C1E3A7}"/>
          </ac:picMkLst>
        </pc:picChg>
        <pc:picChg chg="add mod">
          <ac:chgData name="matey bonehill" userId="7ec482afb21ee2a9" providerId="LiveId" clId="{81BC90C8-7A5C-4DD8-8588-9D1405D2C4E6}" dt="2025-10-20T10:51:21.540" v="986" actId="14100"/>
          <ac:picMkLst>
            <pc:docMk/>
            <pc:sldMk cId="2347649491" sldId="270"/>
            <ac:picMk id="7" creationId="{C648D19A-F052-954B-5A39-5B95A0700C95}"/>
          </ac:picMkLst>
        </pc:picChg>
      </pc:sldChg>
      <pc:sldChg chg="delSp del delDesignElem">
        <pc:chgData name="matey bonehill" userId="7ec482afb21ee2a9" providerId="LiveId" clId="{81BC90C8-7A5C-4DD8-8588-9D1405D2C4E6}" dt="2025-10-16T11:46:31.598" v="413" actId="2696"/>
        <pc:sldMkLst>
          <pc:docMk/>
          <pc:sldMk cId="2422516153" sldId="270"/>
        </pc:sldMkLst>
      </pc:sldChg>
      <pc:sldChg chg="addSp delSp modSp new mod">
        <pc:chgData name="matey bonehill" userId="7ec482afb21ee2a9" providerId="LiveId" clId="{81BC90C8-7A5C-4DD8-8588-9D1405D2C4E6}" dt="2025-10-29T21:31:34.381" v="2304" actId="1076"/>
        <pc:sldMkLst>
          <pc:docMk/>
          <pc:sldMk cId="1776639438" sldId="271"/>
        </pc:sldMkLst>
        <pc:spChg chg="mod">
          <ac:chgData name="matey bonehill" userId="7ec482afb21ee2a9" providerId="LiveId" clId="{81BC90C8-7A5C-4DD8-8588-9D1405D2C4E6}" dt="2025-10-29T21:31:30.453" v="2303" actId="1076"/>
          <ac:spMkLst>
            <pc:docMk/>
            <pc:sldMk cId="1776639438" sldId="271"/>
            <ac:spMk id="2" creationId="{86D6A6FB-B001-BEEA-78ED-DFCDCD03455C}"/>
          </ac:spMkLst>
        </pc:spChg>
        <pc:spChg chg="mod">
          <ac:chgData name="matey bonehill" userId="7ec482afb21ee2a9" providerId="LiveId" clId="{81BC90C8-7A5C-4DD8-8588-9D1405D2C4E6}" dt="2025-10-29T21:31:34.381" v="2304" actId="1076"/>
          <ac:spMkLst>
            <pc:docMk/>
            <pc:sldMk cId="1776639438" sldId="271"/>
            <ac:spMk id="3" creationId="{9B8F3565-AF09-B587-1D0F-DF5CACC6A1FF}"/>
          </ac:spMkLst>
        </pc:spChg>
        <pc:spChg chg="mod">
          <ac:chgData name="matey bonehill" userId="7ec482afb21ee2a9" providerId="LiveId" clId="{81BC90C8-7A5C-4DD8-8588-9D1405D2C4E6}" dt="2025-10-29T10:03:40.373" v="1969"/>
          <ac:spMkLst>
            <pc:docMk/>
            <pc:sldMk cId="1776639438" sldId="271"/>
            <ac:spMk id="4" creationId="{ED239B00-EE02-E2C0-55D4-62283A95ED20}"/>
          </ac:spMkLst>
        </pc:spChg>
        <pc:spChg chg="add mod">
          <ac:chgData name="matey bonehill" userId="7ec482afb21ee2a9" providerId="LiveId" clId="{81BC90C8-7A5C-4DD8-8588-9D1405D2C4E6}" dt="2025-10-20T11:17:43.824" v="1003" actId="14100"/>
          <ac:spMkLst>
            <pc:docMk/>
            <pc:sldMk cId="1776639438" sldId="271"/>
            <ac:spMk id="5" creationId="{7DF05AF4-66BF-4FAE-7557-DF9BBEEE9BB8}"/>
          </ac:spMkLst>
        </pc:spChg>
        <pc:picChg chg="add mod">
          <ac:chgData name="matey bonehill" userId="7ec482afb21ee2a9" providerId="LiveId" clId="{81BC90C8-7A5C-4DD8-8588-9D1405D2C4E6}" dt="2025-10-20T11:18:24.841" v="1008" actId="1076"/>
          <ac:picMkLst>
            <pc:docMk/>
            <pc:sldMk cId="1776639438" sldId="271"/>
            <ac:picMk id="7" creationId="{D213AA7B-D32C-8899-9DB3-B04B3F1FF079}"/>
          </ac:picMkLst>
        </pc:picChg>
      </pc:sldChg>
      <pc:sldChg chg="modSp del mod ord">
        <pc:chgData name="matey bonehill" userId="7ec482afb21ee2a9" providerId="LiveId" clId="{81BC90C8-7A5C-4DD8-8588-9D1405D2C4E6}" dt="2025-10-16T11:46:34.469" v="414" actId="2696"/>
        <pc:sldMkLst>
          <pc:docMk/>
          <pc:sldMk cId="2832812019" sldId="271"/>
        </pc:sldMkLst>
      </pc:sldChg>
      <pc:sldChg chg="addSp delSp modSp new mod setBg">
        <pc:chgData name="matey bonehill" userId="7ec482afb21ee2a9" providerId="LiveId" clId="{81BC90C8-7A5C-4DD8-8588-9D1405D2C4E6}" dt="2025-10-29T21:33:10.225" v="2311" actId="33524"/>
        <pc:sldMkLst>
          <pc:docMk/>
          <pc:sldMk cId="1041822387" sldId="272"/>
        </pc:sldMkLst>
        <pc:spChg chg="mod">
          <ac:chgData name="matey bonehill" userId="7ec482afb21ee2a9" providerId="LiveId" clId="{81BC90C8-7A5C-4DD8-8588-9D1405D2C4E6}" dt="2025-10-28T10:23:56.659" v="1855" actId="20577"/>
          <ac:spMkLst>
            <pc:docMk/>
            <pc:sldMk cId="1041822387" sldId="272"/>
            <ac:spMk id="2" creationId="{F3ED6C20-82E1-4F36-CF65-E913B02DF9B6}"/>
          </ac:spMkLst>
        </pc:spChg>
        <pc:spChg chg="mod ord">
          <ac:chgData name="matey bonehill" userId="7ec482afb21ee2a9" providerId="LiveId" clId="{81BC90C8-7A5C-4DD8-8588-9D1405D2C4E6}" dt="2025-10-29T21:33:10.225" v="2311" actId="33524"/>
          <ac:spMkLst>
            <pc:docMk/>
            <pc:sldMk cId="1041822387" sldId="272"/>
            <ac:spMk id="3" creationId="{A34C0563-07A9-4A20-CF56-68A70DDA7CFF}"/>
          </ac:spMkLst>
        </pc:spChg>
        <pc:spChg chg="mod">
          <ac:chgData name="matey bonehill" userId="7ec482afb21ee2a9" providerId="LiveId" clId="{81BC90C8-7A5C-4DD8-8588-9D1405D2C4E6}" dt="2025-10-29T10:03:40.373" v="1969"/>
          <ac:spMkLst>
            <pc:docMk/>
            <pc:sldMk cId="1041822387" sldId="272"/>
            <ac:spMk id="4" creationId="{889F0D51-BB23-3D1E-611C-01BF202AF696}"/>
          </ac:spMkLst>
        </pc:spChg>
        <pc:picChg chg="add mod">
          <ac:chgData name="matey bonehill" userId="7ec482afb21ee2a9" providerId="LiveId" clId="{81BC90C8-7A5C-4DD8-8588-9D1405D2C4E6}" dt="2025-10-20T11:23:56.776" v="1025" actId="26606"/>
          <ac:picMkLst>
            <pc:docMk/>
            <pc:sldMk cId="1041822387" sldId="272"/>
            <ac:picMk id="2050" creationId="{C1116847-CC2B-1459-E19A-94F61576D855}"/>
          </ac:picMkLst>
        </pc:picChg>
      </pc:sldChg>
      <pc:sldChg chg="modSp new del mod">
        <pc:chgData name="matey bonehill" userId="7ec482afb21ee2a9" providerId="LiveId" clId="{81BC90C8-7A5C-4DD8-8588-9D1405D2C4E6}" dt="2025-10-16T11:46:38.412" v="415" actId="2696"/>
        <pc:sldMkLst>
          <pc:docMk/>
          <pc:sldMk cId="3755595027" sldId="272"/>
        </pc:sldMkLst>
      </pc:sldChg>
      <pc:sldChg chg="modSp new mod">
        <pc:chgData name="matey bonehill" userId="7ec482afb21ee2a9" providerId="LiveId" clId="{81BC90C8-7A5C-4DD8-8588-9D1405D2C4E6}" dt="2025-10-29T10:03:40.373" v="1969"/>
        <pc:sldMkLst>
          <pc:docMk/>
          <pc:sldMk cId="2717727039" sldId="273"/>
        </pc:sldMkLst>
        <pc:spChg chg="mod">
          <ac:chgData name="matey bonehill" userId="7ec482afb21ee2a9" providerId="LiveId" clId="{81BC90C8-7A5C-4DD8-8588-9D1405D2C4E6}" dt="2025-10-20T11:30:42.276" v="1085" actId="1076"/>
          <ac:spMkLst>
            <pc:docMk/>
            <pc:sldMk cId="2717727039" sldId="273"/>
            <ac:spMk id="2" creationId="{1A8A3BE2-FEE5-3C38-3B99-25E8400981B2}"/>
          </ac:spMkLst>
        </pc:spChg>
        <pc:spChg chg="mod">
          <ac:chgData name="matey bonehill" userId="7ec482afb21ee2a9" providerId="LiveId" clId="{81BC90C8-7A5C-4DD8-8588-9D1405D2C4E6}" dt="2025-10-28T10:11:36.565" v="1838"/>
          <ac:spMkLst>
            <pc:docMk/>
            <pc:sldMk cId="2717727039" sldId="273"/>
            <ac:spMk id="3" creationId="{C997690E-0333-7853-06E2-DBD0EE639B0A}"/>
          </ac:spMkLst>
        </pc:spChg>
        <pc:spChg chg="mod">
          <ac:chgData name="matey bonehill" userId="7ec482afb21ee2a9" providerId="LiveId" clId="{81BC90C8-7A5C-4DD8-8588-9D1405D2C4E6}" dt="2025-10-29T10:03:40.373" v="1969"/>
          <ac:spMkLst>
            <pc:docMk/>
            <pc:sldMk cId="2717727039" sldId="273"/>
            <ac:spMk id="4" creationId="{7158CEDB-4720-E2DA-6DC8-C8ECF78C5030}"/>
          </ac:spMkLst>
        </pc:spChg>
      </pc:sldChg>
      <pc:sldChg chg="new del">
        <pc:chgData name="matey bonehill" userId="7ec482afb21ee2a9" providerId="LiveId" clId="{81BC90C8-7A5C-4DD8-8588-9D1405D2C4E6}" dt="2025-10-20T11:46:24.532" v="1122" actId="680"/>
        <pc:sldMkLst>
          <pc:docMk/>
          <pc:sldMk cId="347609347" sldId="274"/>
        </pc:sldMkLst>
      </pc:sldChg>
      <pc:sldChg chg="addSp delSp modSp new mod setBg">
        <pc:chgData name="matey bonehill" userId="7ec482afb21ee2a9" providerId="LiveId" clId="{81BC90C8-7A5C-4DD8-8588-9D1405D2C4E6}" dt="2025-10-29T21:54:58.159" v="2343" actId="1076"/>
        <pc:sldMkLst>
          <pc:docMk/>
          <pc:sldMk cId="1074222512" sldId="274"/>
        </pc:sldMkLst>
        <pc:spChg chg="mod">
          <ac:chgData name="matey bonehill" userId="7ec482afb21ee2a9" providerId="LiveId" clId="{81BC90C8-7A5C-4DD8-8588-9D1405D2C4E6}" dt="2025-10-29T21:54:58.159" v="2343" actId="1076"/>
          <ac:spMkLst>
            <pc:docMk/>
            <pc:sldMk cId="1074222512" sldId="274"/>
            <ac:spMk id="2" creationId="{3B25FD9A-D446-6355-5138-0842CE9F1E0D}"/>
          </ac:spMkLst>
        </pc:spChg>
        <pc:spChg chg="mod">
          <ac:chgData name="matey bonehill" userId="7ec482afb21ee2a9" providerId="LiveId" clId="{81BC90C8-7A5C-4DD8-8588-9D1405D2C4E6}" dt="2025-10-29T21:53:07.655" v="2319" actId="26606"/>
          <ac:spMkLst>
            <pc:docMk/>
            <pc:sldMk cId="1074222512" sldId="274"/>
            <ac:spMk id="4" creationId="{079FD31F-E01B-48FA-670D-3C8DF525DDEC}"/>
          </ac:spMkLst>
        </pc:spChg>
        <pc:graphicFrameChg chg="add mod">
          <ac:chgData name="matey bonehill" userId="7ec482afb21ee2a9" providerId="LiveId" clId="{81BC90C8-7A5C-4DD8-8588-9D1405D2C4E6}" dt="2025-10-29T21:54:53.397" v="2342" actId="14100"/>
          <ac:graphicFrameMkLst>
            <pc:docMk/>
            <pc:sldMk cId="1074222512" sldId="274"/>
            <ac:graphicFrameMk id="17" creationId="{997C09C8-8BEB-E84D-45F0-12030E93C39A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4CB4C43-2C30-4343-9186-B272A8F59FC2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2F0D960-1458-4674-8F1C-0BB036870BBE}">
      <dgm:prSet/>
      <dgm:spPr/>
      <dgm:t>
        <a:bodyPr/>
        <a:lstStyle/>
        <a:p>
          <a:r>
            <a:rPr lang="en-US" b="1" i="0" baseline="0"/>
            <a:t>Title</a:t>
          </a:r>
          <a:endParaRPr lang="en-US"/>
        </a:p>
      </dgm:t>
    </dgm:pt>
    <dgm:pt modelId="{B83D4F4F-DA1E-4A51-87D9-F2BB7D945DAE}" type="parTrans" cxnId="{6197C1C1-91E4-4BD7-B643-0E0093AE2929}">
      <dgm:prSet/>
      <dgm:spPr/>
      <dgm:t>
        <a:bodyPr/>
        <a:lstStyle/>
        <a:p>
          <a:endParaRPr lang="en-US"/>
        </a:p>
      </dgm:t>
    </dgm:pt>
    <dgm:pt modelId="{20947393-B6A6-4B57-8955-7C1E28867CCC}" type="sibTrans" cxnId="{6197C1C1-91E4-4BD7-B643-0E0093AE2929}">
      <dgm:prSet/>
      <dgm:spPr/>
      <dgm:t>
        <a:bodyPr/>
        <a:lstStyle/>
        <a:p>
          <a:endParaRPr lang="en-US"/>
        </a:p>
      </dgm:t>
    </dgm:pt>
    <dgm:pt modelId="{8BA664A0-C2F4-4EAD-B577-BB20753A1E0F}">
      <dgm:prSet/>
      <dgm:spPr/>
      <dgm:t>
        <a:bodyPr/>
        <a:lstStyle/>
        <a:p>
          <a:r>
            <a:rPr lang="en-US" b="1" i="0" baseline="0"/>
            <a:t>EDA Introduction / Project overview</a:t>
          </a:r>
          <a:endParaRPr lang="en-US"/>
        </a:p>
      </dgm:t>
    </dgm:pt>
    <dgm:pt modelId="{ABDA5AB9-B426-4BCC-85A9-60586121F243}" type="parTrans" cxnId="{EAD362B8-64E0-4FBD-AAE6-8304F3544092}">
      <dgm:prSet/>
      <dgm:spPr/>
      <dgm:t>
        <a:bodyPr/>
        <a:lstStyle/>
        <a:p>
          <a:endParaRPr lang="en-US"/>
        </a:p>
      </dgm:t>
    </dgm:pt>
    <dgm:pt modelId="{1ACC6172-CA99-4384-8EDE-B2C1A3751051}" type="sibTrans" cxnId="{EAD362B8-64E0-4FBD-AAE6-8304F3544092}">
      <dgm:prSet/>
      <dgm:spPr/>
      <dgm:t>
        <a:bodyPr/>
        <a:lstStyle/>
        <a:p>
          <a:endParaRPr lang="en-US"/>
        </a:p>
      </dgm:t>
    </dgm:pt>
    <dgm:pt modelId="{1D979AF4-AAA0-4257-AB3D-EAE547B13B73}">
      <dgm:prSet/>
      <dgm:spPr/>
      <dgm:t>
        <a:bodyPr/>
        <a:lstStyle/>
        <a:p>
          <a:r>
            <a:rPr lang="en-US" b="1" i="0" baseline="0"/>
            <a:t>Dataset Overview</a:t>
          </a:r>
          <a:endParaRPr lang="en-US"/>
        </a:p>
      </dgm:t>
    </dgm:pt>
    <dgm:pt modelId="{0E36EF57-F517-4E05-87B3-63F07DE63D9F}" type="parTrans" cxnId="{EB4E55CB-1AA3-4052-9EE1-87ED87829E62}">
      <dgm:prSet/>
      <dgm:spPr/>
      <dgm:t>
        <a:bodyPr/>
        <a:lstStyle/>
        <a:p>
          <a:endParaRPr lang="en-US"/>
        </a:p>
      </dgm:t>
    </dgm:pt>
    <dgm:pt modelId="{47D6CF39-4926-41F3-BD81-0186E1811485}" type="sibTrans" cxnId="{EB4E55CB-1AA3-4052-9EE1-87ED87829E62}">
      <dgm:prSet/>
      <dgm:spPr/>
      <dgm:t>
        <a:bodyPr/>
        <a:lstStyle/>
        <a:p>
          <a:endParaRPr lang="en-US"/>
        </a:p>
      </dgm:t>
    </dgm:pt>
    <dgm:pt modelId="{53E073D4-4D21-4839-9971-2E6B944DBD02}">
      <dgm:prSet/>
      <dgm:spPr/>
      <dgm:t>
        <a:bodyPr/>
        <a:lstStyle/>
        <a:p>
          <a:r>
            <a:rPr lang="en-US" b="1" i="0" baseline="0"/>
            <a:t>Data Cleaning</a:t>
          </a:r>
          <a:endParaRPr lang="en-US"/>
        </a:p>
      </dgm:t>
    </dgm:pt>
    <dgm:pt modelId="{DB49EFC7-8EF9-477F-9698-0F23DB7E73D7}" type="parTrans" cxnId="{235EBF9C-AD01-4C23-920E-CF5192271D71}">
      <dgm:prSet/>
      <dgm:spPr/>
      <dgm:t>
        <a:bodyPr/>
        <a:lstStyle/>
        <a:p>
          <a:endParaRPr lang="en-US"/>
        </a:p>
      </dgm:t>
    </dgm:pt>
    <dgm:pt modelId="{F5814AE1-4EDE-4403-B62B-18E39CA9AB44}" type="sibTrans" cxnId="{235EBF9C-AD01-4C23-920E-CF5192271D71}">
      <dgm:prSet/>
      <dgm:spPr/>
      <dgm:t>
        <a:bodyPr/>
        <a:lstStyle/>
        <a:p>
          <a:endParaRPr lang="en-US"/>
        </a:p>
      </dgm:t>
    </dgm:pt>
    <dgm:pt modelId="{0772EDBE-54AC-4C99-B3E0-39576EA2BE58}">
      <dgm:prSet/>
      <dgm:spPr/>
      <dgm:t>
        <a:bodyPr/>
        <a:lstStyle/>
        <a:p>
          <a:r>
            <a:rPr lang="en-US" b="1" i="0" baseline="0"/>
            <a:t>Distribution of Price (Raw &amp; Log)</a:t>
          </a:r>
          <a:endParaRPr lang="en-US"/>
        </a:p>
      </dgm:t>
    </dgm:pt>
    <dgm:pt modelId="{8357C2AB-3928-498A-B879-6CE9A432A7BF}" type="parTrans" cxnId="{0B8F44CF-EB31-4A72-9DE0-47085DC29B32}">
      <dgm:prSet/>
      <dgm:spPr/>
      <dgm:t>
        <a:bodyPr/>
        <a:lstStyle/>
        <a:p>
          <a:endParaRPr lang="en-US"/>
        </a:p>
      </dgm:t>
    </dgm:pt>
    <dgm:pt modelId="{385295E3-2FAD-424E-BA80-763F08DE92D0}" type="sibTrans" cxnId="{0B8F44CF-EB31-4A72-9DE0-47085DC29B32}">
      <dgm:prSet/>
      <dgm:spPr/>
      <dgm:t>
        <a:bodyPr/>
        <a:lstStyle/>
        <a:p>
          <a:endParaRPr lang="en-US"/>
        </a:p>
      </dgm:t>
    </dgm:pt>
    <dgm:pt modelId="{79D20315-CCB1-4050-AAD1-B917F8A35DF4}">
      <dgm:prSet/>
      <dgm:spPr/>
      <dgm:t>
        <a:bodyPr/>
        <a:lstStyle/>
        <a:p>
          <a:r>
            <a:rPr lang="en-US" b="1" i="0" baseline="0"/>
            <a:t>Price Outliers</a:t>
          </a:r>
          <a:endParaRPr lang="en-US"/>
        </a:p>
      </dgm:t>
    </dgm:pt>
    <dgm:pt modelId="{DB251827-6465-43BA-830E-B9F992B44FE6}" type="parTrans" cxnId="{2D7EC711-016F-4E17-A06D-BB082EA11582}">
      <dgm:prSet/>
      <dgm:spPr/>
      <dgm:t>
        <a:bodyPr/>
        <a:lstStyle/>
        <a:p>
          <a:endParaRPr lang="en-US"/>
        </a:p>
      </dgm:t>
    </dgm:pt>
    <dgm:pt modelId="{C81A5E24-C50F-4C1D-B436-35E9CCF54A9A}" type="sibTrans" cxnId="{2D7EC711-016F-4E17-A06D-BB082EA11582}">
      <dgm:prSet/>
      <dgm:spPr/>
      <dgm:t>
        <a:bodyPr/>
        <a:lstStyle/>
        <a:p>
          <a:endParaRPr lang="en-US"/>
        </a:p>
      </dgm:t>
    </dgm:pt>
    <dgm:pt modelId="{B8265DD1-17B1-4DD7-B0CB-E4E7C87FE521}">
      <dgm:prSet/>
      <dgm:spPr/>
      <dgm:t>
        <a:bodyPr/>
        <a:lstStyle/>
        <a:p>
          <a:r>
            <a:rPr lang="en-US" b="1" i="0" baseline="0"/>
            <a:t>Room Type vs Price</a:t>
          </a:r>
          <a:endParaRPr lang="en-US"/>
        </a:p>
      </dgm:t>
    </dgm:pt>
    <dgm:pt modelId="{70D51E4B-6475-40E6-B45A-AFF658F8C310}" type="parTrans" cxnId="{46F7322E-3D1D-4AC9-A4DD-D2C4F736F2DA}">
      <dgm:prSet/>
      <dgm:spPr/>
      <dgm:t>
        <a:bodyPr/>
        <a:lstStyle/>
        <a:p>
          <a:endParaRPr lang="en-US"/>
        </a:p>
      </dgm:t>
    </dgm:pt>
    <dgm:pt modelId="{EC2192CF-C811-48CD-88FB-A094C0369C3A}" type="sibTrans" cxnId="{46F7322E-3D1D-4AC9-A4DD-D2C4F736F2DA}">
      <dgm:prSet/>
      <dgm:spPr/>
      <dgm:t>
        <a:bodyPr/>
        <a:lstStyle/>
        <a:p>
          <a:endParaRPr lang="en-US"/>
        </a:p>
      </dgm:t>
    </dgm:pt>
    <dgm:pt modelId="{906D7F31-73E4-4463-B56F-07CCB69F8480}">
      <dgm:prSet/>
      <dgm:spPr/>
      <dgm:t>
        <a:bodyPr/>
        <a:lstStyle/>
        <a:p>
          <a:r>
            <a:rPr lang="en-US" b="1" i="0" baseline="0"/>
            <a:t>Neighborhood Group vs Price</a:t>
          </a:r>
          <a:endParaRPr lang="en-US"/>
        </a:p>
      </dgm:t>
    </dgm:pt>
    <dgm:pt modelId="{1194B8A5-8C63-45C1-BD2C-8BCB79F3687C}" type="parTrans" cxnId="{D5AED824-5937-4EFE-9B1F-2FC07082D44A}">
      <dgm:prSet/>
      <dgm:spPr/>
      <dgm:t>
        <a:bodyPr/>
        <a:lstStyle/>
        <a:p>
          <a:endParaRPr lang="en-US"/>
        </a:p>
      </dgm:t>
    </dgm:pt>
    <dgm:pt modelId="{72D7EC54-01F9-4345-AE0D-7757AB7B7726}" type="sibTrans" cxnId="{D5AED824-5937-4EFE-9B1F-2FC07082D44A}">
      <dgm:prSet/>
      <dgm:spPr/>
      <dgm:t>
        <a:bodyPr/>
        <a:lstStyle/>
        <a:p>
          <a:endParaRPr lang="en-US"/>
        </a:p>
      </dgm:t>
    </dgm:pt>
    <dgm:pt modelId="{4880A019-8311-4C73-9A92-D58A91CF7235}">
      <dgm:prSet/>
      <dgm:spPr/>
      <dgm:t>
        <a:bodyPr/>
        <a:lstStyle/>
        <a:p>
          <a:r>
            <a:rPr lang="en-US" b="1" i="0" baseline="0"/>
            <a:t>Minimum Nights / Availability</a:t>
          </a:r>
          <a:endParaRPr lang="en-US"/>
        </a:p>
      </dgm:t>
    </dgm:pt>
    <dgm:pt modelId="{591150C8-6E65-4C62-9730-0CD33F396415}" type="parTrans" cxnId="{C4DB8245-DC5A-4B0D-BF45-B216EFFB4AD7}">
      <dgm:prSet/>
      <dgm:spPr/>
      <dgm:t>
        <a:bodyPr/>
        <a:lstStyle/>
        <a:p>
          <a:endParaRPr lang="en-US"/>
        </a:p>
      </dgm:t>
    </dgm:pt>
    <dgm:pt modelId="{2A8CD301-B8FB-4820-A928-1F7C610CC5DC}" type="sibTrans" cxnId="{C4DB8245-DC5A-4B0D-BF45-B216EFFB4AD7}">
      <dgm:prSet/>
      <dgm:spPr/>
      <dgm:t>
        <a:bodyPr/>
        <a:lstStyle/>
        <a:p>
          <a:endParaRPr lang="en-US"/>
        </a:p>
      </dgm:t>
    </dgm:pt>
    <dgm:pt modelId="{032F8332-E92E-45DF-875C-F2F37F01B5A9}">
      <dgm:prSet/>
      <dgm:spPr/>
      <dgm:t>
        <a:bodyPr/>
        <a:lstStyle/>
        <a:p>
          <a:r>
            <a:rPr lang="en-US" b="1" i="0" baseline="0"/>
            <a:t>Heatmap</a:t>
          </a:r>
          <a:endParaRPr lang="en-US"/>
        </a:p>
      </dgm:t>
    </dgm:pt>
    <dgm:pt modelId="{138D713B-19FC-43A1-9489-22337D54DAF6}" type="parTrans" cxnId="{B5DEF9D4-1CCA-4C75-8249-2443A3C9CD55}">
      <dgm:prSet/>
      <dgm:spPr/>
      <dgm:t>
        <a:bodyPr/>
        <a:lstStyle/>
        <a:p>
          <a:endParaRPr lang="en-US"/>
        </a:p>
      </dgm:t>
    </dgm:pt>
    <dgm:pt modelId="{E020C2B5-07B7-451A-8193-D79749295882}" type="sibTrans" cxnId="{B5DEF9D4-1CCA-4C75-8249-2443A3C9CD55}">
      <dgm:prSet/>
      <dgm:spPr/>
      <dgm:t>
        <a:bodyPr/>
        <a:lstStyle/>
        <a:p>
          <a:endParaRPr lang="en-US"/>
        </a:p>
      </dgm:t>
    </dgm:pt>
    <dgm:pt modelId="{24EF0CF4-A9C8-46AD-901E-C0B10FD7C1C0}">
      <dgm:prSet/>
      <dgm:spPr/>
      <dgm:t>
        <a:bodyPr/>
        <a:lstStyle/>
        <a:p>
          <a:r>
            <a:rPr lang="en-US" b="1" i="0" baseline="0"/>
            <a:t>Feature Engineering / Multivariate (Pair Plot)</a:t>
          </a:r>
          <a:endParaRPr lang="en-US"/>
        </a:p>
      </dgm:t>
    </dgm:pt>
    <dgm:pt modelId="{2851A9FE-C575-4737-8254-C1CDB758A7A6}" type="parTrans" cxnId="{B51C9230-4077-4C96-8390-E37A660B36CC}">
      <dgm:prSet/>
      <dgm:spPr/>
      <dgm:t>
        <a:bodyPr/>
        <a:lstStyle/>
        <a:p>
          <a:endParaRPr lang="en-US"/>
        </a:p>
      </dgm:t>
    </dgm:pt>
    <dgm:pt modelId="{1479D1DC-0E4B-4401-AAEC-D531863524F2}" type="sibTrans" cxnId="{B51C9230-4077-4C96-8390-E37A660B36CC}">
      <dgm:prSet/>
      <dgm:spPr/>
      <dgm:t>
        <a:bodyPr/>
        <a:lstStyle/>
        <a:p>
          <a:endParaRPr lang="en-US"/>
        </a:p>
      </dgm:t>
    </dgm:pt>
    <dgm:pt modelId="{3DCFCF4C-2139-4FC2-8E67-210FF3825305}">
      <dgm:prSet/>
      <dgm:spPr/>
      <dgm:t>
        <a:bodyPr/>
        <a:lstStyle/>
        <a:p>
          <a:r>
            <a:rPr lang="en-US" b="1" i="0" baseline="0"/>
            <a:t>Insights &amp; Recommendations</a:t>
          </a:r>
          <a:endParaRPr lang="en-US"/>
        </a:p>
      </dgm:t>
    </dgm:pt>
    <dgm:pt modelId="{49CF2B7A-81EA-4B29-BA17-FCAE599B4A90}" type="parTrans" cxnId="{768CC8A8-FFDE-42B9-A613-D7D0511C2142}">
      <dgm:prSet/>
      <dgm:spPr/>
      <dgm:t>
        <a:bodyPr/>
        <a:lstStyle/>
        <a:p>
          <a:endParaRPr lang="en-US"/>
        </a:p>
      </dgm:t>
    </dgm:pt>
    <dgm:pt modelId="{B6AEFF52-8627-4F23-A84E-F43EA714AF40}" type="sibTrans" cxnId="{768CC8A8-FFDE-42B9-A613-D7D0511C2142}">
      <dgm:prSet/>
      <dgm:spPr/>
      <dgm:t>
        <a:bodyPr/>
        <a:lstStyle/>
        <a:p>
          <a:endParaRPr lang="en-US"/>
        </a:p>
      </dgm:t>
    </dgm:pt>
    <dgm:pt modelId="{9B8FE948-A8B7-434C-AF69-642FF935BCE9}">
      <dgm:prSet/>
      <dgm:spPr/>
      <dgm:t>
        <a:bodyPr/>
        <a:lstStyle/>
        <a:p>
          <a:r>
            <a:rPr lang="en-US" b="1" i="0" baseline="0"/>
            <a:t>Executive Summary</a:t>
          </a:r>
          <a:endParaRPr lang="en-US"/>
        </a:p>
      </dgm:t>
    </dgm:pt>
    <dgm:pt modelId="{34D1E829-F924-40F1-B1EA-4CD182B7E4F0}" type="parTrans" cxnId="{EEB95D15-168F-412E-9AB3-7F23389698FE}">
      <dgm:prSet/>
      <dgm:spPr/>
      <dgm:t>
        <a:bodyPr/>
        <a:lstStyle/>
        <a:p>
          <a:endParaRPr lang="en-US"/>
        </a:p>
      </dgm:t>
    </dgm:pt>
    <dgm:pt modelId="{73F95DEA-2539-4150-A430-551C5005D7CA}" type="sibTrans" cxnId="{EEB95D15-168F-412E-9AB3-7F23389698FE}">
      <dgm:prSet/>
      <dgm:spPr/>
      <dgm:t>
        <a:bodyPr/>
        <a:lstStyle/>
        <a:p>
          <a:endParaRPr lang="en-US"/>
        </a:p>
      </dgm:t>
    </dgm:pt>
    <dgm:pt modelId="{CB6B8638-FECC-4035-B9FE-8022BE50976E}">
      <dgm:prSet/>
      <dgm:spPr/>
      <dgm:t>
        <a:bodyPr/>
        <a:lstStyle/>
        <a:p>
          <a:r>
            <a:rPr lang="en-US" b="1" i="0" baseline="0"/>
            <a:t>References</a:t>
          </a:r>
          <a:endParaRPr lang="en-US"/>
        </a:p>
      </dgm:t>
    </dgm:pt>
    <dgm:pt modelId="{48FBEF7F-84C5-4369-ADE3-A3B88CE8669E}" type="parTrans" cxnId="{D1D35886-8AA7-4D81-B1F7-72706ECCB9C1}">
      <dgm:prSet/>
      <dgm:spPr/>
      <dgm:t>
        <a:bodyPr/>
        <a:lstStyle/>
        <a:p>
          <a:endParaRPr lang="en-US"/>
        </a:p>
      </dgm:t>
    </dgm:pt>
    <dgm:pt modelId="{83CB77F1-1832-486F-861B-945C8916F726}" type="sibTrans" cxnId="{D1D35886-8AA7-4D81-B1F7-72706ECCB9C1}">
      <dgm:prSet/>
      <dgm:spPr/>
      <dgm:t>
        <a:bodyPr/>
        <a:lstStyle/>
        <a:p>
          <a:endParaRPr lang="en-US"/>
        </a:p>
      </dgm:t>
    </dgm:pt>
    <dgm:pt modelId="{7353A1C4-5B34-42FF-BAFB-F687C33F1CE9}" type="pres">
      <dgm:prSet presAssocID="{74CB4C43-2C30-4343-9186-B272A8F59FC2}" presName="vert0" presStyleCnt="0">
        <dgm:presLayoutVars>
          <dgm:dir/>
          <dgm:animOne val="branch"/>
          <dgm:animLvl val="lvl"/>
        </dgm:presLayoutVars>
      </dgm:prSet>
      <dgm:spPr/>
    </dgm:pt>
    <dgm:pt modelId="{F9A188D7-667B-4C7F-B6A0-AF236D82AA84}" type="pres">
      <dgm:prSet presAssocID="{12F0D960-1458-4674-8F1C-0BB036870BBE}" presName="thickLine" presStyleLbl="alignNode1" presStyleIdx="0" presStyleCnt="14"/>
      <dgm:spPr/>
    </dgm:pt>
    <dgm:pt modelId="{C9D5B34B-12C7-4844-9DBE-127BEFBD90C3}" type="pres">
      <dgm:prSet presAssocID="{12F0D960-1458-4674-8F1C-0BB036870BBE}" presName="horz1" presStyleCnt="0"/>
      <dgm:spPr/>
    </dgm:pt>
    <dgm:pt modelId="{2C28F704-7D88-4F14-AFEC-CA0053305B52}" type="pres">
      <dgm:prSet presAssocID="{12F0D960-1458-4674-8F1C-0BB036870BBE}" presName="tx1" presStyleLbl="revTx" presStyleIdx="0" presStyleCnt="14"/>
      <dgm:spPr/>
    </dgm:pt>
    <dgm:pt modelId="{01C0F540-65B5-46DD-8B75-8AB2F0BB3443}" type="pres">
      <dgm:prSet presAssocID="{12F0D960-1458-4674-8F1C-0BB036870BBE}" presName="vert1" presStyleCnt="0"/>
      <dgm:spPr/>
    </dgm:pt>
    <dgm:pt modelId="{90C8F747-68A3-450B-9B94-2931ADB7FC4A}" type="pres">
      <dgm:prSet presAssocID="{8BA664A0-C2F4-4EAD-B577-BB20753A1E0F}" presName="thickLine" presStyleLbl="alignNode1" presStyleIdx="1" presStyleCnt="14"/>
      <dgm:spPr/>
    </dgm:pt>
    <dgm:pt modelId="{A56B517F-D28A-43D2-8C93-6AEAFFCC8E37}" type="pres">
      <dgm:prSet presAssocID="{8BA664A0-C2F4-4EAD-B577-BB20753A1E0F}" presName="horz1" presStyleCnt="0"/>
      <dgm:spPr/>
    </dgm:pt>
    <dgm:pt modelId="{162FEAB9-E43B-46C1-B720-724E7114A1B5}" type="pres">
      <dgm:prSet presAssocID="{8BA664A0-C2F4-4EAD-B577-BB20753A1E0F}" presName="tx1" presStyleLbl="revTx" presStyleIdx="1" presStyleCnt="14"/>
      <dgm:spPr/>
    </dgm:pt>
    <dgm:pt modelId="{B31263A1-B65E-4F00-AAC7-11324AA4E9CA}" type="pres">
      <dgm:prSet presAssocID="{8BA664A0-C2F4-4EAD-B577-BB20753A1E0F}" presName="vert1" presStyleCnt="0"/>
      <dgm:spPr/>
    </dgm:pt>
    <dgm:pt modelId="{040EE4AC-03B4-4469-AFC9-CD4D1AF1B8B1}" type="pres">
      <dgm:prSet presAssocID="{1D979AF4-AAA0-4257-AB3D-EAE547B13B73}" presName="thickLine" presStyleLbl="alignNode1" presStyleIdx="2" presStyleCnt="14"/>
      <dgm:spPr/>
    </dgm:pt>
    <dgm:pt modelId="{6DDB4831-0F4A-4748-B8F3-7862FA338B92}" type="pres">
      <dgm:prSet presAssocID="{1D979AF4-AAA0-4257-AB3D-EAE547B13B73}" presName="horz1" presStyleCnt="0"/>
      <dgm:spPr/>
    </dgm:pt>
    <dgm:pt modelId="{EC8D5E49-7300-46E6-AAF7-84395AC4389B}" type="pres">
      <dgm:prSet presAssocID="{1D979AF4-AAA0-4257-AB3D-EAE547B13B73}" presName="tx1" presStyleLbl="revTx" presStyleIdx="2" presStyleCnt="14"/>
      <dgm:spPr/>
    </dgm:pt>
    <dgm:pt modelId="{813A2A2A-8130-425D-9638-C7C90A768D2D}" type="pres">
      <dgm:prSet presAssocID="{1D979AF4-AAA0-4257-AB3D-EAE547B13B73}" presName="vert1" presStyleCnt="0"/>
      <dgm:spPr/>
    </dgm:pt>
    <dgm:pt modelId="{6F4DE848-3A46-487E-A789-ED1CED2257D6}" type="pres">
      <dgm:prSet presAssocID="{53E073D4-4D21-4839-9971-2E6B944DBD02}" presName="thickLine" presStyleLbl="alignNode1" presStyleIdx="3" presStyleCnt="14"/>
      <dgm:spPr/>
    </dgm:pt>
    <dgm:pt modelId="{C5B28D1F-B6D9-4B97-9F73-B26B147CCECE}" type="pres">
      <dgm:prSet presAssocID="{53E073D4-4D21-4839-9971-2E6B944DBD02}" presName="horz1" presStyleCnt="0"/>
      <dgm:spPr/>
    </dgm:pt>
    <dgm:pt modelId="{9C59B752-E7D3-4476-AB3F-96AE64243B5C}" type="pres">
      <dgm:prSet presAssocID="{53E073D4-4D21-4839-9971-2E6B944DBD02}" presName="tx1" presStyleLbl="revTx" presStyleIdx="3" presStyleCnt="14"/>
      <dgm:spPr/>
    </dgm:pt>
    <dgm:pt modelId="{EFAFAC83-194A-47FD-A42D-1310742B92EE}" type="pres">
      <dgm:prSet presAssocID="{53E073D4-4D21-4839-9971-2E6B944DBD02}" presName="vert1" presStyleCnt="0"/>
      <dgm:spPr/>
    </dgm:pt>
    <dgm:pt modelId="{F25EF792-ECCD-47D5-BF48-F3222919D274}" type="pres">
      <dgm:prSet presAssocID="{0772EDBE-54AC-4C99-B3E0-39576EA2BE58}" presName="thickLine" presStyleLbl="alignNode1" presStyleIdx="4" presStyleCnt="14"/>
      <dgm:spPr/>
    </dgm:pt>
    <dgm:pt modelId="{28D68FEE-C524-460C-9AF1-5ABBD0F1E8A5}" type="pres">
      <dgm:prSet presAssocID="{0772EDBE-54AC-4C99-B3E0-39576EA2BE58}" presName="horz1" presStyleCnt="0"/>
      <dgm:spPr/>
    </dgm:pt>
    <dgm:pt modelId="{68EB0FB5-2D45-4773-BE0C-632CCB120167}" type="pres">
      <dgm:prSet presAssocID="{0772EDBE-54AC-4C99-B3E0-39576EA2BE58}" presName="tx1" presStyleLbl="revTx" presStyleIdx="4" presStyleCnt="14"/>
      <dgm:spPr/>
    </dgm:pt>
    <dgm:pt modelId="{C0951E2F-C2E6-4261-8FFE-F470DCFEDA7E}" type="pres">
      <dgm:prSet presAssocID="{0772EDBE-54AC-4C99-B3E0-39576EA2BE58}" presName="vert1" presStyleCnt="0"/>
      <dgm:spPr/>
    </dgm:pt>
    <dgm:pt modelId="{FB6D66D1-FEFF-420B-858B-BBE2871CC913}" type="pres">
      <dgm:prSet presAssocID="{79D20315-CCB1-4050-AAD1-B917F8A35DF4}" presName="thickLine" presStyleLbl="alignNode1" presStyleIdx="5" presStyleCnt="14"/>
      <dgm:spPr/>
    </dgm:pt>
    <dgm:pt modelId="{381FD1B0-60D6-4F78-A771-1FDB28B8FAFB}" type="pres">
      <dgm:prSet presAssocID="{79D20315-CCB1-4050-AAD1-B917F8A35DF4}" presName="horz1" presStyleCnt="0"/>
      <dgm:spPr/>
    </dgm:pt>
    <dgm:pt modelId="{AFE769EE-BDE8-46BB-9E2A-B8F43404EF77}" type="pres">
      <dgm:prSet presAssocID="{79D20315-CCB1-4050-AAD1-B917F8A35DF4}" presName="tx1" presStyleLbl="revTx" presStyleIdx="5" presStyleCnt="14"/>
      <dgm:spPr/>
    </dgm:pt>
    <dgm:pt modelId="{6E58F622-2AF1-493C-BF11-071818BAFEB1}" type="pres">
      <dgm:prSet presAssocID="{79D20315-CCB1-4050-AAD1-B917F8A35DF4}" presName="vert1" presStyleCnt="0"/>
      <dgm:spPr/>
    </dgm:pt>
    <dgm:pt modelId="{F1569692-DB6A-4908-90BD-9765C55DCCF5}" type="pres">
      <dgm:prSet presAssocID="{B8265DD1-17B1-4DD7-B0CB-E4E7C87FE521}" presName="thickLine" presStyleLbl="alignNode1" presStyleIdx="6" presStyleCnt="14"/>
      <dgm:spPr/>
    </dgm:pt>
    <dgm:pt modelId="{81BABCB4-F573-481C-8B1E-7B4C43DCB52A}" type="pres">
      <dgm:prSet presAssocID="{B8265DD1-17B1-4DD7-B0CB-E4E7C87FE521}" presName="horz1" presStyleCnt="0"/>
      <dgm:spPr/>
    </dgm:pt>
    <dgm:pt modelId="{135DF719-7C1C-4E7B-83A4-DD9CEC7EF0C6}" type="pres">
      <dgm:prSet presAssocID="{B8265DD1-17B1-4DD7-B0CB-E4E7C87FE521}" presName="tx1" presStyleLbl="revTx" presStyleIdx="6" presStyleCnt="14"/>
      <dgm:spPr/>
    </dgm:pt>
    <dgm:pt modelId="{E418D9A8-C958-41F4-962F-7D9FD1DBA0D8}" type="pres">
      <dgm:prSet presAssocID="{B8265DD1-17B1-4DD7-B0CB-E4E7C87FE521}" presName="vert1" presStyleCnt="0"/>
      <dgm:spPr/>
    </dgm:pt>
    <dgm:pt modelId="{90BF3320-3B4F-41A4-93CD-C7ADD8426C3E}" type="pres">
      <dgm:prSet presAssocID="{906D7F31-73E4-4463-B56F-07CCB69F8480}" presName="thickLine" presStyleLbl="alignNode1" presStyleIdx="7" presStyleCnt="14"/>
      <dgm:spPr/>
    </dgm:pt>
    <dgm:pt modelId="{DDE32E96-084A-4DE4-B5A2-D3DF280B5970}" type="pres">
      <dgm:prSet presAssocID="{906D7F31-73E4-4463-B56F-07CCB69F8480}" presName="horz1" presStyleCnt="0"/>
      <dgm:spPr/>
    </dgm:pt>
    <dgm:pt modelId="{114AEBF8-8DAA-4C10-B51F-064E1A0168EC}" type="pres">
      <dgm:prSet presAssocID="{906D7F31-73E4-4463-B56F-07CCB69F8480}" presName="tx1" presStyleLbl="revTx" presStyleIdx="7" presStyleCnt="14"/>
      <dgm:spPr/>
    </dgm:pt>
    <dgm:pt modelId="{6892E93B-00DE-4219-A596-0C10CAE4E5F7}" type="pres">
      <dgm:prSet presAssocID="{906D7F31-73E4-4463-B56F-07CCB69F8480}" presName="vert1" presStyleCnt="0"/>
      <dgm:spPr/>
    </dgm:pt>
    <dgm:pt modelId="{98BD39F6-BA53-4377-A0B4-59A8B6D2F528}" type="pres">
      <dgm:prSet presAssocID="{4880A019-8311-4C73-9A92-D58A91CF7235}" presName="thickLine" presStyleLbl="alignNode1" presStyleIdx="8" presStyleCnt="14"/>
      <dgm:spPr/>
    </dgm:pt>
    <dgm:pt modelId="{4A2DEE66-A9DD-4C9C-B3C2-9E9D44051EB1}" type="pres">
      <dgm:prSet presAssocID="{4880A019-8311-4C73-9A92-D58A91CF7235}" presName="horz1" presStyleCnt="0"/>
      <dgm:spPr/>
    </dgm:pt>
    <dgm:pt modelId="{FB172717-4577-41A9-B662-74842A9A0F37}" type="pres">
      <dgm:prSet presAssocID="{4880A019-8311-4C73-9A92-D58A91CF7235}" presName="tx1" presStyleLbl="revTx" presStyleIdx="8" presStyleCnt="14"/>
      <dgm:spPr/>
    </dgm:pt>
    <dgm:pt modelId="{8E2BCF4D-398F-4BF6-86BC-0DCF79D6AB9B}" type="pres">
      <dgm:prSet presAssocID="{4880A019-8311-4C73-9A92-D58A91CF7235}" presName="vert1" presStyleCnt="0"/>
      <dgm:spPr/>
    </dgm:pt>
    <dgm:pt modelId="{F350C607-643E-4C93-852C-5AD274705670}" type="pres">
      <dgm:prSet presAssocID="{032F8332-E92E-45DF-875C-F2F37F01B5A9}" presName="thickLine" presStyleLbl="alignNode1" presStyleIdx="9" presStyleCnt="14"/>
      <dgm:spPr/>
    </dgm:pt>
    <dgm:pt modelId="{4147056F-FFD1-460E-84F6-110406F3E706}" type="pres">
      <dgm:prSet presAssocID="{032F8332-E92E-45DF-875C-F2F37F01B5A9}" presName="horz1" presStyleCnt="0"/>
      <dgm:spPr/>
    </dgm:pt>
    <dgm:pt modelId="{987A82AE-DD4C-4B5D-9ABF-819BF6205C4C}" type="pres">
      <dgm:prSet presAssocID="{032F8332-E92E-45DF-875C-F2F37F01B5A9}" presName="tx1" presStyleLbl="revTx" presStyleIdx="9" presStyleCnt="14"/>
      <dgm:spPr/>
    </dgm:pt>
    <dgm:pt modelId="{8213517A-416D-45AF-B914-2979C4753CF9}" type="pres">
      <dgm:prSet presAssocID="{032F8332-E92E-45DF-875C-F2F37F01B5A9}" presName="vert1" presStyleCnt="0"/>
      <dgm:spPr/>
    </dgm:pt>
    <dgm:pt modelId="{62C6290A-451E-4FDA-9A31-251685A01AE8}" type="pres">
      <dgm:prSet presAssocID="{24EF0CF4-A9C8-46AD-901E-C0B10FD7C1C0}" presName="thickLine" presStyleLbl="alignNode1" presStyleIdx="10" presStyleCnt="14"/>
      <dgm:spPr/>
    </dgm:pt>
    <dgm:pt modelId="{5FCBD055-3DDB-4F6B-8ED4-6E8FA3F5CECB}" type="pres">
      <dgm:prSet presAssocID="{24EF0CF4-A9C8-46AD-901E-C0B10FD7C1C0}" presName="horz1" presStyleCnt="0"/>
      <dgm:spPr/>
    </dgm:pt>
    <dgm:pt modelId="{C7EEF18F-305F-4586-866E-96C65B93A563}" type="pres">
      <dgm:prSet presAssocID="{24EF0CF4-A9C8-46AD-901E-C0B10FD7C1C0}" presName="tx1" presStyleLbl="revTx" presStyleIdx="10" presStyleCnt="14"/>
      <dgm:spPr/>
    </dgm:pt>
    <dgm:pt modelId="{8752D349-EAB9-4077-BD9E-B7143A369F19}" type="pres">
      <dgm:prSet presAssocID="{24EF0CF4-A9C8-46AD-901E-C0B10FD7C1C0}" presName="vert1" presStyleCnt="0"/>
      <dgm:spPr/>
    </dgm:pt>
    <dgm:pt modelId="{1C67B036-41F6-4797-9CD5-0443B4D443DA}" type="pres">
      <dgm:prSet presAssocID="{3DCFCF4C-2139-4FC2-8E67-210FF3825305}" presName="thickLine" presStyleLbl="alignNode1" presStyleIdx="11" presStyleCnt="14"/>
      <dgm:spPr/>
    </dgm:pt>
    <dgm:pt modelId="{FD562139-4260-4FC7-BD8C-6764B805D3AC}" type="pres">
      <dgm:prSet presAssocID="{3DCFCF4C-2139-4FC2-8E67-210FF3825305}" presName="horz1" presStyleCnt="0"/>
      <dgm:spPr/>
    </dgm:pt>
    <dgm:pt modelId="{5BA77FDE-10E9-4144-948A-D0BC204FE197}" type="pres">
      <dgm:prSet presAssocID="{3DCFCF4C-2139-4FC2-8E67-210FF3825305}" presName="tx1" presStyleLbl="revTx" presStyleIdx="11" presStyleCnt="14"/>
      <dgm:spPr/>
    </dgm:pt>
    <dgm:pt modelId="{F0404DA9-967C-42AD-8FCD-FFA5A7F75FF7}" type="pres">
      <dgm:prSet presAssocID="{3DCFCF4C-2139-4FC2-8E67-210FF3825305}" presName="vert1" presStyleCnt="0"/>
      <dgm:spPr/>
    </dgm:pt>
    <dgm:pt modelId="{B43F76E4-7F54-4DDA-85B3-8AB799870180}" type="pres">
      <dgm:prSet presAssocID="{9B8FE948-A8B7-434C-AF69-642FF935BCE9}" presName="thickLine" presStyleLbl="alignNode1" presStyleIdx="12" presStyleCnt="14"/>
      <dgm:spPr/>
    </dgm:pt>
    <dgm:pt modelId="{7FDE0F25-D0BD-4423-B7D0-8245A0AB63C0}" type="pres">
      <dgm:prSet presAssocID="{9B8FE948-A8B7-434C-AF69-642FF935BCE9}" presName="horz1" presStyleCnt="0"/>
      <dgm:spPr/>
    </dgm:pt>
    <dgm:pt modelId="{29D355AE-36F1-440B-B3BF-3813CE3B045E}" type="pres">
      <dgm:prSet presAssocID="{9B8FE948-A8B7-434C-AF69-642FF935BCE9}" presName="tx1" presStyleLbl="revTx" presStyleIdx="12" presStyleCnt="14"/>
      <dgm:spPr/>
    </dgm:pt>
    <dgm:pt modelId="{D2F47123-DBF7-4843-A892-52D9C434F238}" type="pres">
      <dgm:prSet presAssocID="{9B8FE948-A8B7-434C-AF69-642FF935BCE9}" presName="vert1" presStyleCnt="0"/>
      <dgm:spPr/>
    </dgm:pt>
    <dgm:pt modelId="{CA773CBB-8166-4972-93DB-762FF9389BB0}" type="pres">
      <dgm:prSet presAssocID="{CB6B8638-FECC-4035-B9FE-8022BE50976E}" presName="thickLine" presStyleLbl="alignNode1" presStyleIdx="13" presStyleCnt="14"/>
      <dgm:spPr/>
    </dgm:pt>
    <dgm:pt modelId="{54D12E7E-1E12-4184-846D-9A2749E19ACB}" type="pres">
      <dgm:prSet presAssocID="{CB6B8638-FECC-4035-B9FE-8022BE50976E}" presName="horz1" presStyleCnt="0"/>
      <dgm:spPr/>
    </dgm:pt>
    <dgm:pt modelId="{9B7A03DF-24D7-42DC-9E42-96E11FCC88DE}" type="pres">
      <dgm:prSet presAssocID="{CB6B8638-FECC-4035-B9FE-8022BE50976E}" presName="tx1" presStyleLbl="revTx" presStyleIdx="13" presStyleCnt="14"/>
      <dgm:spPr/>
    </dgm:pt>
    <dgm:pt modelId="{E4E9BEE7-EE72-4150-9DBB-35DAEE19B191}" type="pres">
      <dgm:prSet presAssocID="{CB6B8638-FECC-4035-B9FE-8022BE50976E}" presName="vert1" presStyleCnt="0"/>
      <dgm:spPr/>
    </dgm:pt>
  </dgm:ptLst>
  <dgm:cxnLst>
    <dgm:cxn modelId="{1C780507-7F58-4D93-A894-4BE2AEDFA567}" type="presOf" srcId="{12F0D960-1458-4674-8F1C-0BB036870BBE}" destId="{2C28F704-7D88-4F14-AFEC-CA0053305B52}" srcOrd="0" destOrd="0" presId="urn:microsoft.com/office/officeart/2008/layout/LinedList"/>
    <dgm:cxn modelId="{2D7EC711-016F-4E17-A06D-BB082EA11582}" srcId="{74CB4C43-2C30-4343-9186-B272A8F59FC2}" destId="{79D20315-CCB1-4050-AAD1-B917F8A35DF4}" srcOrd="5" destOrd="0" parTransId="{DB251827-6465-43BA-830E-B9F992B44FE6}" sibTransId="{C81A5E24-C50F-4C1D-B436-35E9CCF54A9A}"/>
    <dgm:cxn modelId="{EEB95D15-168F-412E-9AB3-7F23389698FE}" srcId="{74CB4C43-2C30-4343-9186-B272A8F59FC2}" destId="{9B8FE948-A8B7-434C-AF69-642FF935BCE9}" srcOrd="12" destOrd="0" parTransId="{34D1E829-F924-40F1-B1EA-4CD182B7E4F0}" sibTransId="{73F95DEA-2539-4150-A430-551C5005D7CA}"/>
    <dgm:cxn modelId="{A95ED81A-4F89-4534-8711-419BCBC76D71}" type="presOf" srcId="{CB6B8638-FECC-4035-B9FE-8022BE50976E}" destId="{9B7A03DF-24D7-42DC-9E42-96E11FCC88DE}" srcOrd="0" destOrd="0" presId="urn:microsoft.com/office/officeart/2008/layout/LinedList"/>
    <dgm:cxn modelId="{1F02E11C-3DCE-4F7A-B5B2-3DB657927C42}" type="presOf" srcId="{B8265DD1-17B1-4DD7-B0CB-E4E7C87FE521}" destId="{135DF719-7C1C-4E7B-83A4-DD9CEC7EF0C6}" srcOrd="0" destOrd="0" presId="urn:microsoft.com/office/officeart/2008/layout/LinedList"/>
    <dgm:cxn modelId="{D5AED824-5937-4EFE-9B1F-2FC07082D44A}" srcId="{74CB4C43-2C30-4343-9186-B272A8F59FC2}" destId="{906D7F31-73E4-4463-B56F-07CCB69F8480}" srcOrd="7" destOrd="0" parTransId="{1194B8A5-8C63-45C1-BD2C-8BCB79F3687C}" sibTransId="{72D7EC54-01F9-4345-AE0D-7757AB7B7726}"/>
    <dgm:cxn modelId="{46F7322E-3D1D-4AC9-A4DD-D2C4F736F2DA}" srcId="{74CB4C43-2C30-4343-9186-B272A8F59FC2}" destId="{B8265DD1-17B1-4DD7-B0CB-E4E7C87FE521}" srcOrd="6" destOrd="0" parTransId="{70D51E4B-6475-40E6-B45A-AFF658F8C310}" sibTransId="{EC2192CF-C811-48CD-88FB-A094C0369C3A}"/>
    <dgm:cxn modelId="{B51C9230-4077-4C96-8390-E37A660B36CC}" srcId="{74CB4C43-2C30-4343-9186-B272A8F59FC2}" destId="{24EF0CF4-A9C8-46AD-901E-C0B10FD7C1C0}" srcOrd="10" destOrd="0" parTransId="{2851A9FE-C575-4737-8254-C1CDB758A7A6}" sibTransId="{1479D1DC-0E4B-4401-AAEC-D531863524F2}"/>
    <dgm:cxn modelId="{10627C61-406D-42E0-8EED-D1C6CF364457}" type="presOf" srcId="{032F8332-E92E-45DF-875C-F2F37F01B5A9}" destId="{987A82AE-DD4C-4B5D-9ABF-819BF6205C4C}" srcOrd="0" destOrd="0" presId="urn:microsoft.com/office/officeart/2008/layout/LinedList"/>
    <dgm:cxn modelId="{15B9BD64-1616-4048-A0E3-22AF7523EF86}" type="presOf" srcId="{3DCFCF4C-2139-4FC2-8E67-210FF3825305}" destId="{5BA77FDE-10E9-4144-948A-D0BC204FE197}" srcOrd="0" destOrd="0" presId="urn:microsoft.com/office/officeart/2008/layout/LinedList"/>
    <dgm:cxn modelId="{6E260645-F156-4194-9623-ACDB3FD1A55F}" type="presOf" srcId="{8BA664A0-C2F4-4EAD-B577-BB20753A1E0F}" destId="{162FEAB9-E43B-46C1-B720-724E7114A1B5}" srcOrd="0" destOrd="0" presId="urn:microsoft.com/office/officeart/2008/layout/LinedList"/>
    <dgm:cxn modelId="{C4DB8245-DC5A-4B0D-BF45-B216EFFB4AD7}" srcId="{74CB4C43-2C30-4343-9186-B272A8F59FC2}" destId="{4880A019-8311-4C73-9A92-D58A91CF7235}" srcOrd="8" destOrd="0" parTransId="{591150C8-6E65-4C62-9730-0CD33F396415}" sibTransId="{2A8CD301-B8FB-4820-A928-1F7C610CC5DC}"/>
    <dgm:cxn modelId="{E7D01C47-3BF7-4EFE-A2B8-FFD32AEB9FF1}" type="presOf" srcId="{9B8FE948-A8B7-434C-AF69-642FF935BCE9}" destId="{29D355AE-36F1-440B-B3BF-3813CE3B045E}" srcOrd="0" destOrd="0" presId="urn:microsoft.com/office/officeart/2008/layout/LinedList"/>
    <dgm:cxn modelId="{868A7848-95FF-4175-9F2D-C411EA7EAF97}" type="presOf" srcId="{79D20315-CCB1-4050-AAD1-B917F8A35DF4}" destId="{AFE769EE-BDE8-46BB-9E2A-B8F43404EF77}" srcOrd="0" destOrd="0" presId="urn:microsoft.com/office/officeart/2008/layout/LinedList"/>
    <dgm:cxn modelId="{60650754-AE70-48DD-B02A-8C2DF2245E2D}" type="presOf" srcId="{53E073D4-4D21-4839-9971-2E6B944DBD02}" destId="{9C59B752-E7D3-4476-AB3F-96AE64243B5C}" srcOrd="0" destOrd="0" presId="urn:microsoft.com/office/officeart/2008/layout/LinedList"/>
    <dgm:cxn modelId="{83820C75-CDA0-4B0F-BECF-419D029C9C56}" type="presOf" srcId="{906D7F31-73E4-4463-B56F-07CCB69F8480}" destId="{114AEBF8-8DAA-4C10-B51F-064E1A0168EC}" srcOrd="0" destOrd="0" presId="urn:microsoft.com/office/officeart/2008/layout/LinedList"/>
    <dgm:cxn modelId="{D1D35886-8AA7-4D81-B1F7-72706ECCB9C1}" srcId="{74CB4C43-2C30-4343-9186-B272A8F59FC2}" destId="{CB6B8638-FECC-4035-B9FE-8022BE50976E}" srcOrd="13" destOrd="0" parTransId="{48FBEF7F-84C5-4369-ADE3-A3B88CE8669E}" sibTransId="{83CB77F1-1832-486F-861B-945C8916F726}"/>
    <dgm:cxn modelId="{E58BC68F-E583-4E31-BB4C-66660647E438}" type="presOf" srcId="{1D979AF4-AAA0-4257-AB3D-EAE547B13B73}" destId="{EC8D5E49-7300-46E6-AAF7-84395AC4389B}" srcOrd="0" destOrd="0" presId="urn:microsoft.com/office/officeart/2008/layout/LinedList"/>
    <dgm:cxn modelId="{0429EE98-C709-438A-B4C8-745BC2E59BA5}" type="presOf" srcId="{24EF0CF4-A9C8-46AD-901E-C0B10FD7C1C0}" destId="{C7EEF18F-305F-4586-866E-96C65B93A563}" srcOrd="0" destOrd="0" presId="urn:microsoft.com/office/officeart/2008/layout/LinedList"/>
    <dgm:cxn modelId="{235EBF9C-AD01-4C23-920E-CF5192271D71}" srcId="{74CB4C43-2C30-4343-9186-B272A8F59FC2}" destId="{53E073D4-4D21-4839-9971-2E6B944DBD02}" srcOrd="3" destOrd="0" parTransId="{DB49EFC7-8EF9-477F-9698-0F23DB7E73D7}" sibTransId="{F5814AE1-4EDE-4403-B62B-18E39CA9AB44}"/>
    <dgm:cxn modelId="{768CC8A8-FFDE-42B9-A613-D7D0511C2142}" srcId="{74CB4C43-2C30-4343-9186-B272A8F59FC2}" destId="{3DCFCF4C-2139-4FC2-8E67-210FF3825305}" srcOrd="11" destOrd="0" parTransId="{49CF2B7A-81EA-4B29-BA17-FCAE599B4A90}" sibTransId="{B6AEFF52-8627-4F23-A84E-F43EA714AF40}"/>
    <dgm:cxn modelId="{EAD362B8-64E0-4FBD-AAE6-8304F3544092}" srcId="{74CB4C43-2C30-4343-9186-B272A8F59FC2}" destId="{8BA664A0-C2F4-4EAD-B577-BB20753A1E0F}" srcOrd="1" destOrd="0" parTransId="{ABDA5AB9-B426-4BCC-85A9-60586121F243}" sibTransId="{1ACC6172-CA99-4384-8EDE-B2C1A3751051}"/>
    <dgm:cxn modelId="{6197C1C1-91E4-4BD7-B643-0E0093AE2929}" srcId="{74CB4C43-2C30-4343-9186-B272A8F59FC2}" destId="{12F0D960-1458-4674-8F1C-0BB036870BBE}" srcOrd="0" destOrd="0" parTransId="{B83D4F4F-DA1E-4A51-87D9-F2BB7D945DAE}" sibTransId="{20947393-B6A6-4B57-8955-7C1E28867CCC}"/>
    <dgm:cxn modelId="{E51DE4C3-95B0-4144-A6AB-894A65FA275E}" type="presOf" srcId="{4880A019-8311-4C73-9A92-D58A91CF7235}" destId="{FB172717-4577-41A9-B662-74842A9A0F37}" srcOrd="0" destOrd="0" presId="urn:microsoft.com/office/officeart/2008/layout/LinedList"/>
    <dgm:cxn modelId="{EB4E55CB-1AA3-4052-9EE1-87ED87829E62}" srcId="{74CB4C43-2C30-4343-9186-B272A8F59FC2}" destId="{1D979AF4-AAA0-4257-AB3D-EAE547B13B73}" srcOrd="2" destOrd="0" parTransId="{0E36EF57-F517-4E05-87B3-63F07DE63D9F}" sibTransId="{47D6CF39-4926-41F3-BD81-0186E1811485}"/>
    <dgm:cxn modelId="{0B8F44CF-EB31-4A72-9DE0-47085DC29B32}" srcId="{74CB4C43-2C30-4343-9186-B272A8F59FC2}" destId="{0772EDBE-54AC-4C99-B3E0-39576EA2BE58}" srcOrd="4" destOrd="0" parTransId="{8357C2AB-3928-498A-B879-6CE9A432A7BF}" sibTransId="{385295E3-2FAD-424E-BA80-763F08DE92D0}"/>
    <dgm:cxn modelId="{B5DEF9D4-1CCA-4C75-8249-2443A3C9CD55}" srcId="{74CB4C43-2C30-4343-9186-B272A8F59FC2}" destId="{032F8332-E92E-45DF-875C-F2F37F01B5A9}" srcOrd="9" destOrd="0" parTransId="{138D713B-19FC-43A1-9489-22337D54DAF6}" sibTransId="{E020C2B5-07B7-451A-8193-D79749295882}"/>
    <dgm:cxn modelId="{292650DB-1E33-43D9-815A-3E5120FB93A3}" type="presOf" srcId="{74CB4C43-2C30-4343-9186-B272A8F59FC2}" destId="{7353A1C4-5B34-42FF-BAFB-F687C33F1CE9}" srcOrd="0" destOrd="0" presId="urn:microsoft.com/office/officeart/2008/layout/LinedList"/>
    <dgm:cxn modelId="{E7696BF9-AB48-4578-A69D-A10A506F8BF3}" type="presOf" srcId="{0772EDBE-54AC-4C99-B3E0-39576EA2BE58}" destId="{68EB0FB5-2D45-4773-BE0C-632CCB120167}" srcOrd="0" destOrd="0" presId="urn:microsoft.com/office/officeart/2008/layout/LinedList"/>
    <dgm:cxn modelId="{356E208C-A8F6-479C-A50E-75C296C6D3C6}" type="presParOf" srcId="{7353A1C4-5B34-42FF-BAFB-F687C33F1CE9}" destId="{F9A188D7-667B-4C7F-B6A0-AF236D82AA84}" srcOrd="0" destOrd="0" presId="urn:microsoft.com/office/officeart/2008/layout/LinedList"/>
    <dgm:cxn modelId="{C6C752A0-8C30-4A5D-BC53-F7133C91908D}" type="presParOf" srcId="{7353A1C4-5B34-42FF-BAFB-F687C33F1CE9}" destId="{C9D5B34B-12C7-4844-9DBE-127BEFBD90C3}" srcOrd="1" destOrd="0" presId="urn:microsoft.com/office/officeart/2008/layout/LinedList"/>
    <dgm:cxn modelId="{2A052961-D461-4ADA-8818-CEC7416A28C7}" type="presParOf" srcId="{C9D5B34B-12C7-4844-9DBE-127BEFBD90C3}" destId="{2C28F704-7D88-4F14-AFEC-CA0053305B52}" srcOrd="0" destOrd="0" presId="urn:microsoft.com/office/officeart/2008/layout/LinedList"/>
    <dgm:cxn modelId="{D86AA1E4-94D8-416E-9438-2B6A04236230}" type="presParOf" srcId="{C9D5B34B-12C7-4844-9DBE-127BEFBD90C3}" destId="{01C0F540-65B5-46DD-8B75-8AB2F0BB3443}" srcOrd="1" destOrd="0" presId="urn:microsoft.com/office/officeart/2008/layout/LinedList"/>
    <dgm:cxn modelId="{0095A2D1-F441-43A5-BC86-D02999FAC957}" type="presParOf" srcId="{7353A1C4-5B34-42FF-BAFB-F687C33F1CE9}" destId="{90C8F747-68A3-450B-9B94-2931ADB7FC4A}" srcOrd="2" destOrd="0" presId="urn:microsoft.com/office/officeart/2008/layout/LinedList"/>
    <dgm:cxn modelId="{96B62222-6136-4D4F-A2FA-9BDE28D17E59}" type="presParOf" srcId="{7353A1C4-5B34-42FF-BAFB-F687C33F1CE9}" destId="{A56B517F-D28A-43D2-8C93-6AEAFFCC8E37}" srcOrd="3" destOrd="0" presId="urn:microsoft.com/office/officeart/2008/layout/LinedList"/>
    <dgm:cxn modelId="{222503A8-DD6E-47C3-AE48-963370ACA9F3}" type="presParOf" srcId="{A56B517F-D28A-43D2-8C93-6AEAFFCC8E37}" destId="{162FEAB9-E43B-46C1-B720-724E7114A1B5}" srcOrd="0" destOrd="0" presId="urn:microsoft.com/office/officeart/2008/layout/LinedList"/>
    <dgm:cxn modelId="{CE6E5B67-DBC9-4C8E-9195-0750666740FF}" type="presParOf" srcId="{A56B517F-D28A-43D2-8C93-6AEAFFCC8E37}" destId="{B31263A1-B65E-4F00-AAC7-11324AA4E9CA}" srcOrd="1" destOrd="0" presId="urn:microsoft.com/office/officeart/2008/layout/LinedList"/>
    <dgm:cxn modelId="{D59B8CD6-C11B-43A8-94BB-3F7B432F1C03}" type="presParOf" srcId="{7353A1C4-5B34-42FF-BAFB-F687C33F1CE9}" destId="{040EE4AC-03B4-4469-AFC9-CD4D1AF1B8B1}" srcOrd="4" destOrd="0" presId="urn:microsoft.com/office/officeart/2008/layout/LinedList"/>
    <dgm:cxn modelId="{A8C72446-7B09-433A-8866-272394537750}" type="presParOf" srcId="{7353A1C4-5B34-42FF-BAFB-F687C33F1CE9}" destId="{6DDB4831-0F4A-4748-B8F3-7862FA338B92}" srcOrd="5" destOrd="0" presId="urn:microsoft.com/office/officeart/2008/layout/LinedList"/>
    <dgm:cxn modelId="{07BFC8E1-958E-43BE-A558-081B8795C1AF}" type="presParOf" srcId="{6DDB4831-0F4A-4748-B8F3-7862FA338B92}" destId="{EC8D5E49-7300-46E6-AAF7-84395AC4389B}" srcOrd="0" destOrd="0" presId="urn:microsoft.com/office/officeart/2008/layout/LinedList"/>
    <dgm:cxn modelId="{C56E32FE-92C8-4EF4-89C6-F398208D51C5}" type="presParOf" srcId="{6DDB4831-0F4A-4748-B8F3-7862FA338B92}" destId="{813A2A2A-8130-425D-9638-C7C90A768D2D}" srcOrd="1" destOrd="0" presId="urn:microsoft.com/office/officeart/2008/layout/LinedList"/>
    <dgm:cxn modelId="{056DA8EA-B696-4009-8334-3F51738FCE0C}" type="presParOf" srcId="{7353A1C4-5B34-42FF-BAFB-F687C33F1CE9}" destId="{6F4DE848-3A46-487E-A789-ED1CED2257D6}" srcOrd="6" destOrd="0" presId="urn:microsoft.com/office/officeart/2008/layout/LinedList"/>
    <dgm:cxn modelId="{CAF02604-A023-4694-8A81-3913F8922013}" type="presParOf" srcId="{7353A1C4-5B34-42FF-BAFB-F687C33F1CE9}" destId="{C5B28D1F-B6D9-4B97-9F73-B26B147CCECE}" srcOrd="7" destOrd="0" presId="urn:microsoft.com/office/officeart/2008/layout/LinedList"/>
    <dgm:cxn modelId="{A8259ED4-3012-4178-ADD4-8E1E5D12C687}" type="presParOf" srcId="{C5B28D1F-B6D9-4B97-9F73-B26B147CCECE}" destId="{9C59B752-E7D3-4476-AB3F-96AE64243B5C}" srcOrd="0" destOrd="0" presId="urn:microsoft.com/office/officeart/2008/layout/LinedList"/>
    <dgm:cxn modelId="{150F90E7-3ACE-4E46-B4FD-AA90103B53D5}" type="presParOf" srcId="{C5B28D1F-B6D9-4B97-9F73-B26B147CCECE}" destId="{EFAFAC83-194A-47FD-A42D-1310742B92EE}" srcOrd="1" destOrd="0" presId="urn:microsoft.com/office/officeart/2008/layout/LinedList"/>
    <dgm:cxn modelId="{CCB8CCFB-B1BD-41CA-A574-F034282A8A1C}" type="presParOf" srcId="{7353A1C4-5B34-42FF-BAFB-F687C33F1CE9}" destId="{F25EF792-ECCD-47D5-BF48-F3222919D274}" srcOrd="8" destOrd="0" presId="urn:microsoft.com/office/officeart/2008/layout/LinedList"/>
    <dgm:cxn modelId="{B779DAA9-789D-4177-A154-DCD30E4C48B6}" type="presParOf" srcId="{7353A1C4-5B34-42FF-BAFB-F687C33F1CE9}" destId="{28D68FEE-C524-460C-9AF1-5ABBD0F1E8A5}" srcOrd="9" destOrd="0" presId="urn:microsoft.com/office/officeart/2008/layout/LinedList"/>
    <dgm:cxn modelId="{EF5C1AD4-DF6A-4F66-A3B3-4D28D472AB9C}" type="presParOf" srcId="{28D68FEE-C524-460C-9AF1-5ABBD0F1E8A5}" destId="{68EB0FB5-2D45-4773-BE0C-632CCB120167}" srcOrd="0" destOrd="0" presId="urn:microsoft.com/office/officeart/2008/layout/LinedList"/>
    <dgm:cxn modelId="{961B7CB7-4C30-4016-BCD0-23C880CA8796}" type="presParOf" srcId="{28D68FEE-C524-460C-9AF1-5ABBD0F1E8A5}" destId="{C0951E2F-C2E6-4261-8FFE-F470DCFEDA7E}" srcOrd="1" destOrd="0" presId="urn:microsoft.com/office/officeart/2008/layout/LinedList"/>
    <dgm:cxn modelId="{9577B984-9DF4-4537-AE29-9F066CC1263F}" type="presParOf" srcId="{7353A1C4-5B34-42FF-BAFB-F687C33F1CE9}" destId="{FB6D66D1-FEFF-420B-858B-BBE2871CC913}" srcOrd="10" destOrd="0" presId="urn:microsoft.com/office/officeart/2008/layout/LinedList"/>
    <dgm:cxn modelId="{1667528A-44EE-41C9-9EE3-CC176A65D7D2}" type="presParOf" srcId="{7353A1C4-5B34-42FF-BAFB-F687C33F1CE9}" destId="{381FD1B0-60D6-4F78-A771-1FDB28B8FAFB}" srcOrd="11" destOrd="0" presId="urn:microsoft.com/office/officeart/2008/layout/LinedList"/>
    <dgm:cxn modelId="{854BF633-0E92-40A8-9680-C647AF10DCA4}" type="presParOf" srcId="{381FD1B0-60D6-4F78-A771-1FDB28B8FAFB}" destId="{AFE769EE-BDE8-46BB-9E2A-B8F43404EF77}" srcOrd="0" destOrd="0" presId="urn:microsoft.com/office/officeart/2008/layout/LinedList"/>
    <dgm:cxn modelId="{3625A19C-9EE6-4C89-A950-AC4CA4913F96}" type="presParOf" srcId="{381FD1B0-60D6-4F78-A771-1FDB28B8FAFB}" destId="{6E58F622-2AF1-493C-BF11-071818BAFEB1}" srcOrd="1" destOrd="0" presId="urn:microsoft.com/office/officeart/2008/layout/LinedList"/>
    <dgm:cxn modelId="{858B64FC-05EB-4E16-B897-991F9EC9A9CF}" type="presParOf" srcId="{7353A1C4-5B34-42FF-BAFB-F687C33F1CE9}" destId="{F1569692-DB6A-4908-90BD-9765C55DCCF5}" srcOrd="12" destOrd="0" presId="urn:microsoft.com/office/officeart/2008/layout/LinedList"/>
    <dgm:cxn modelId="{DBAFFA54-CD7F-4FD8-A595-BF8B0D3B6A27}" type="presParOf" srcId="{7353A1C4-5B34-42FF-BAFB-F687C33F1CE9}" destId="{81BABCB4-F573-481C-8B1E-7B4C43DCB52A}" srcOrd="13" destOrd="0" presId="urn:microsoft.com/office/officeart/2008/layout/LinedList"/>
    <dgm:cxn modelId="{8C23E008-0D2A-4133-8D14-3CBECABD8280}" type="presParOf" srcId="{81BABCB4-F573-481C-8B1E-7B4C43DCB52A}" destId="{135DF719-7C1C-4E7B-83A4-DD9CEC7EF0C6}" srcOrd="0" destOrd="0" presId="urn:microsoft.com/office/officeart/2008/layout/LinedList"/>
    <dgm:cxn modelId="{C6035F29-331D-40CC-8B26-C234EF5399BA}" type="presParOf" srcId="{81BABCB4-F573-481C-8B1E-7B4C43DCB52A}" destId="{E418D9A8-C958-41F4-962F-7D9FD1DBA0D8}" srcOrd="1" destOrd="0" presId="urn:microsoft.com/office/officeart/2008/layout/LinedList"/>
    <dgm:cxn modelId="{E5F1DA0A-521F-495C-9FED-7B6026AB1EFB}" type="presParOf" srcId="{7353A1C4-5B34-42FF-BAFB-F687C33F1CE9}" destId="{90BF3320-3B4F-41A4-93CD-C7ADD8426C3E}" srcOrd="14" destOrd="0" presId="urn:microsoft.com/office/officeart/2008/layout/LinedList"/>
    <dgm:cxn modelId="{1E877F25-6A68-422E-A76C-9E170F78DD88}" type="presParOf" srcId="{7353A1C4-5B34-42FF-BAFB-F687C33F1CE9}" destId="{DDE32E96-084A-4DE4-B5A2-D3DF280B5970}" srcOrd="15" destOrd="0" presId="urn:microsoft.com/office/officeart/2008/layout/LinedList"/>
    <dgm:cxn modelId="{F64236DF-D150-436F-ACDD-AE81DAFBED9C}" type="presParOf" srcId="{DDE32E96-084A-4DE4-B5A2-D3DF280B5970}" destId="{114AEBF8-8DAA-4C10-B51F-064E1A0168EC}" srcOrd="0" destOrd="0" presId="urn:microsoft.com/office/officeart/2008/layout/LinedList"/>
    <dgm:cxn modelId="{B3CDE5B3-206D-4521-9136-FABA19C710D2}" type="presParOf" srcId="{DDE32E96-084A-4DE4-B5A2-D3DF280B5970}" destId="{6892E93B-00DE-4219-A596-0C10CAE4E5F7}" srcOrd="1" destOrd="0" presId="urn:microsoft.com/office/officeart/2008/layout/LinedList"/>
    <dgm:cxn modelId="{66FD7FCD-200B-41EF-B5C4-1681F29336C7}" type="presParOf" srcId="{7353A1C4-5B34-42FF-BAFB-F687C33F1CE9}" destId="{98BD39F6-BA53-4377-A0B4-59A8B6D2F528}" srcOrd="16" destOrd="0" presId="urn:microsoft.com/office/officeart/2008/layout/LinedList"/>
    <dgm:cxn modelId="{AF34B99D-8483-4FF1-B355-011282D9BE31}" type="presParOf" srcId="{7353A1C4-5B34-42FF-BAFB-F687C33F1CE9}" destId="{4A2DEE66-A9DD-4C9C-B3C2-9E9D44051EB1}" srcOrd="17" destOrd="0" presId="urn:microsoft.com/office/officeart/2008/layout/LinedList"/>
    <dgm:cxn modelId="{580C63A5-8BBE-43FC-9308-5B6C4C6F3AFE}" type="presParOf" srcId="{4A2DEE66-A9DD-4C9C-B3C2-9E9D44051EB1}" destId="{FB172717-4577-41A9-B662-74842A9A0F37}" srcOrd="0" destOrd="0" presId="urn:microsoft.com/office/officeart/2008/layout/LinedList"/>
    <dgm:cxn modelId="{C6C95107-BCBB-444C-918F-7089EE61DAC8}" type="presParOf" srcId="{4A2DEE66-A9DD-4C9C-B3C2-9E9D44051EB1}" destId="{8E2BCF4D-398F-4BF6-86BC-0DCF79D6AB9B}" srcOrd="1" destOrd="0" presId="urn:microsoft.com/office/officeart/2008/layout/LinedList"/>
    <dgm:cxn modelId="{6A64AD36-A45B-49B2-8B3C-D7129880A7FD}" type="presParOf" srcId="{7353A1C4-5B34-42FF-BAFB-F687C33F1CE9}" destId="{F350C607-643E-4C93-852C-5AD274705670}" srcOrd="18" destOrd="0" presId="urn:microsoft.com/office/officeart/2008/layout/LinedList"/>
    <dgm:cxn modelId="{4A8B0F76-5696-4DFB-81E6-511C49997D16}" type="presParOf" srcId="{7353A1C4-5B34-42FF-BAFB-F687C33F1CE9}" destId="{4147056F-FFD1-460E-84F6-110406F3E706}" srcOrd="19" destOrd="0" presId="urn:microsoft.com/office/officeart/2008/layout/LinedList"/>
    <dgm:cxn modelId="{47F94016-8ED6-46F2-B2B0-00EC9588E99C}" type="presParOf" srcId="{4147056F-FFD1-460E-84F6-110406F3E706}" destId="{987A82AE-DD4C-4B5D-9ABF-819BF6205C4C}" srcOrd="0" destOrd="0" presId="urn:microsoft.com/office/officeart/2008/layout/LinedList"/>
    <dgm:cxn modelId="{7851311F-EAB9-4FD8-B9C9-287E64FC2ED7}" type="presParOf" srcId="{4147056F-FFD1-460E-84F6-110406F3E706}" destId="{8213517A-416D-45AF-B914-2979C4753CF9}" srcOrd="1" destOrd="0" presId="urn:microsoft.com/office/officeart/2008/layout/LinedList"/>
    <dgm:cxn modelId="{9F2DB259-617D-4079-A801-3DD51559C796}" type="presParOf" srcId="{7353A1C4-5B34-42FF-BAFB-F687C33F1CE9}" destId="{62C6290A-451E-4FDA-9A31-251685A01AE8}" srcOrd="20" destOrd="0" presId="urn:microsoft.com/office/officeart/2008/layout/LinedList"/>
    <dgm:cxn modelId="{CBD408FB-8EF0-4B83-BD51-439AA7833752}" type="presParOf" srcId="{7353A1C4-5B34-42FF-BAFB-F687C33F1CE9}" destId="{5FCBD055-3DDB-4F6B-8ED4-6E8FA3F5CECB}" srcOrd="21" destOrd="0" presId="urn:microsoft.com/office/officeart/2008/layout/LinedList"/>
    <dgm:cxn modelId="{560F01C1-24ED-4A89-A347-846152478727}" type="presParOf" srcId="{5FCBD055-3DDB-4F6B-8ED4-6E8FA3F5CECB}" destId="{C7EEF18F-305F-4586-866E-96C65B93A563}" srcOrd="0" destOrd="0" presId="urn:microsoft.com/office/officeart/2008/layout/LinedList"/>
    <dgm:cxn modelId="{D0596D46-564C-43E0-BA95-FA111F3F7E65}" type="presParOf" srcId="{5FCBD055-3DDB-4F6B-8ED4-6E8FA3F5CECB}" destId="{8752D349-EAB9-4077-BD9E-B7143A369F19}" srcOrd="1" destOrd="0" presId="urn:microsoft.com/office/officeart/2008/layout/LinedList"/>
    <dgm:cxn modelId="{DD07750F-8FD3-4231-A540-5FE727A1D3D4}" type="presParOf" srcId="{7353A1C4-5B34-42FF-BAFB-F687C33F1CE9}" destId="{1C67B036-41F6-4797-9CD5-0443B4D443DA}" srcOrd="22" destOrd="0" presId="urn:microsoft.com/office/officeart/2008/layout/LinedList"/>
    <dgm:cxn modelId="{7FBA7BBA-4F2E-47C8-9627-92DA3EE3D4D4}" type="presParOf" srcId="{7353A1C4-5B34-42FF-BAFB-F687C33F1CE9}" destId="{FD562139-4260-4FC7-BD8C-6764B805D3AC}" srcOrd="23" destOrd="0" presId="urn:microsoft.com/office/officeart/2008/layout/LinedList"/>
    <dgm:cxn modelId="{B898B146-CB68-43D7-B362-F6108488E89D}" type="presParOf" srcId="{FD562139-4260-4FC7-BD8C-6764B805D3AC}" destId="{5BA77FDE-10E9-4144-948A-D0BC204FE197}" srcOrd="0" destOrd="0" presId="urn:microsoft.com/office/officeart/2008/layout/LinedList"/>
    <dgm:cxn modelId="{6D4D7FC5-2276-49F1-BF5A-58D220565F5C}" type="presParOf" srcId="{FD562139-4260-4FC7-BD8C-6764B805D3AC}" destId="{F0404DA9-967C-42AD-8FCD-FFA5A7F75FF7}" srcOrd="1" destOrd="0" presId="urn:microsoft.com/office/officeart/2008/layout/LinedList"/>
    <dgm:cxn modelId="{E4BA6CC1-3B6B-4559-8CAB-9A77C2E13734}" type="presParOf" srcId="{7353A1C4-5B34-42FF-BAFB-F687C33F1CE9}" destId="{B43F76E4-7F54-4DDA-85B3-8AB799870180}" srcOrd="24" destOrd="0" presId="urn:microsoft.com/office/officeart/2008/layout/LinedList"/>
    <dgm:cxn modelId="{880AAD40-4FEF-4ECE-9757-27759635986A}" type="presParOf" srcId="{7353A1C4-5B34-42FF-BAFB-F687C33F1CE9}" destId="{7FDE0F25-D0BD-4423-B7D0-8245A0AB63C0}" srcOrd="25" destOrd="0" presId="urn:microsoft.com/office/officeart/2008/layout/LinedList"/>
    <dgm:cxn modelId="{9F8B6A0D-EAB6-495F-BC01-096A14D13A07}" type="presParOf" srcId="{7FDE0F25-D0BD-4423-B7D0-8245A0AB63C0}" destId="{29D355AE-36F1-440B-B3BF-3813CE3B045E}" srcOrd="0" destOrd="0" presId="urn:microsoft.com/office/officeart/2008/layout/LinedList"/>
    <dgm:cxn modelId="{B2357EE6-F585-47BE-B327-015899B7CADB}" type="presParOf" srcId="{7FDE0F25-D0BD-4423-B7D0-8245A0AB63C0}" destId="{D2F47123-DBF7-4843-A892-52D9C434F238}" srcOrd="1" destOrd="0" presId="urn:microsoft.com/office/officeart/2008/layout/LinedList"/>
    <dgm:cxn modelId="{7037FB8D-4969-4421-BE00-8B0CBE9E02F8}" type="presParOf" srcId="{7353A1C4-5B34-42FF-BAFB-F687C33F1CE9}" destId="{CA773CBB-8166-4972-93DB-762FF9389BB0}" srcOrd="26" destOrd="0" presId="urn:microsoft.com/office/officeart/2008/layout/LinedList"/>
    <dgm:cxn modelId="{DB1239BF-3A73-4AE2-9880-C7D92E0EF38D}" type="presParOf" srcId="{7353A1C4-5B34-42FF-BAFB-F687C33F1CE9}" destId="{54D12E7E-1E12-4184-846D-9A2749E19ACB}" srcOrd="27" destOrd="0" presId="urn:microsoft.com/office/officeart/2008/layout/LinedList"/>
    <dgm:cxn modelId="{BB7E166E-91FA-4BC3-9276-9EA5D1AB8241}" type="presParOf" srcId="{54D12E7E-1E12-4184-846D-9A2749E19ACB}" destId="{9B7A03DF-24D7-42DC-9E42-96E11FCC88DE}" srcOrd="0" destOrd="0" presId="urn:microsoft.com/office/officeart/2008/layout/LinedList"/>
    <dgm:cxn modelId="{EEB761E8-40D4-4091-8196-8B1AE86290D0}" type="presParOf" srcId="{54D12E7E-1E12-4184-846D-9A2749E19ACB}" destId="{E4E9BEE7-EE72-4150-9DBB-35DAEE19B19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A188D7-667B-4C7F-B6A0-AF236D82AA84}">
      <dsp:nvSpPr>
        <dsp:cNvPr id="0" name=""/>
        <dsp:cNvSpPr/>
      </dsp:nvSpPr>
      <dsp:spPr>
        <a:xfrm>
          <a:off x="0" y="587"/>
          <a:ext cx="679026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28F704-7D88-4F14-AFEC-CA0053305B52}">
      <dsp:nvSpPr>
        <dsp:cNvPr id="0" name=""/>
        <dsp:cNvSpPr/>
      </dsp:nvSpPr>
      <dsp:spPr>
        <a:xfrm>
          <a:off x="0" y="587"/>
          <a:ext cx="6790266" cy="3436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i="0" kern="1200" baseline="0"/>
            <a:t>Title</a:t>
          </a:r>
          <a:endParaRPr lang="en-US" sz="1600" kern="1200"/>
        </a:p>
      </dsp:txBody>
      <dsp:txXfrm>
        <a:off x="0" y="587"/>
        <a:ext cx="6790266" cy="343666"/>
      </dsp:txXfrm>
    </dsp:sp>
    <dsp:sp modelId="{90C8F747-68A3-450B-9B94-2931ADB7FC4A}">
      <dsp:nvSpPr>
        <dsp:cNvPr id="0" name=""/>
        <dsp:cNvSpPr/>
      </dsp:nvSpPr>
      <dsp:spPr>
        <a:xfrm>
          <a:off x="0" y="344253"/>
          <a:ext cx="679026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2FEAB9-E43B-46C1-B720-724E7114A1B5}">
      <dsp:nvSpPr>
        <dsp:cNvPr id="0" name=""/>
        <dsp:cNvSpPr/>
      </dsp:nvSpPr>
      <dsp:spPr>
        <a:xfrm>
          <a:off x="0" y="344253"/>
          <a:ext cx="6790266" cy="3436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i="0" kern="1200" baseline="0"/>
            <a:t>EDA Introduction / Project overview</a:t>
          </a:r>
          <a:endParaRPr lang="en-US" sz="1600" kern="1200"/>
        </a:p>
      </dsp:txBody>
      <dsp:txXfrm>
        <a:off x="0" y="344253"/>
        <a:ext cx="6790266" cy="343666"/>
      </dsp:txXfrm>
    </dsp:sp>
    <dsp:sp modelId="{040EE4AC-03B4-4469-AFC9-CD4D1AF1B8B1}">
      <dsp:nvSpPr>
        <dsp:cNvPr id="0" name=""/>
        <dsp:cNvSpPr/>
      </dsp:nvSpPr>
      <dsp:spPr>
        <a:xfrm>
          <a:off x="0" y="687920"/>
          <a:ext cx="679026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8D5E49-7300-46E6-AAF7-84395AC4389B}">
      <dsp:nvSpPr>
        <dsp:cNvPr id="0" name=""/>
        <dsp:cNvSpPr/>
      </dsp:nvSpPr>
      <dsp:spPr>
        <a:xfrm>
          <a:off x="0" y="687920"/>
          <a:ext cx="6790266" cy="3436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i="0" kern="1200" baseline="0"/>
            <a:t>Dataset Overview</a:t>
          </a:r>
          <a:endParaRPr lang="en-US" sz="1600" kern="1200"/>
        </a:p>
      </dsp:txBody>
      <dsp:txXfrm>
        <a:off x="0" y="687920"/>
        <a:ext cx="6790266" cy="343666"/>
      </dsp:txXfrm>
    </dsp:sp>
    <dsp:sp modelId="{6F4DE848-3A46-487E-A789-ED1CED2257D6}">
      <dsp:nvSpPr>
        <dsp:cNvPr id="0" name=""/>
        <dsp:cNvSpPr/>
      </dsp:nvSpPr>
      <dsp:spPr>
        <a:xfrm>
          <a:off x="0" y="1031586"/>
          <a:ext cx="679026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59B752-E7D3-4476-AB3F-96AE64243B5C}">
      <dsp:nvSpPr>
        <dsp:cNvPr id="0" name=""/>
        <dsp:cNvSpPr/>
      </dsp:nvSpPr>
      <dsp:spPr>
        <a:xfrm>
          <a:off x="0" y="1031586"/>
          <a:ext cx="6790266" cy="3436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i="0" kern="1200" baseline="0"/>
            <a:t>Data Cleaning</a:t>
          </a:r>
          <a:endParaRPr lang="en-US" sz="1600" kern="1200"/>
        </a:p>
      </dsp:txBody>
      <dsp:txXfrm>
        <a:off x="0" y="1031586"/>
        <a:ext cx="6790266" cy="343666"/>
      </dsp:txXfrm>
    </dsp:sp>
    <dsp:sp modelId="{F25EF792-ECCD-47D5-BF48-F3222919D274}">
      <dsp:nvSpPr>
        <dsp:cNvPr id="0" name=""/>
        <dsp:cNvSpPr/>
      </dsp:nvSpPr>
      <dsp:spPr>
        <a:xfrm>
          <a:off x="0" y="1375253"/>
          <a:ext cx="679026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EB0FB5-2D45-4773-BE0C-632CCB120167}">
      <dsp:nvSpPr>
        <dsp:cNvPr id="0" name=""/>
        <dsp:cNvSpPr/>
      </dsp:nvSpPr>
      <dsp:spPr>
        <a:xfrm>
          <a:off x="0" y="1375253"/>
          <a:ext cx="6790266" cy="3436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i="0" kern="1200" baseline="0"/>
            <a:t>Distribution of Price (Raw &amp; Log)</a:t>
          </a:r>
          <a:endParaRPr lang="en-US" sz="1600" kern="1200"/>
        </a:p>
      </dsp:txBody>
      <dsp:txXfrm>
        <a:off x="0" y="1375253"/>
        <a:ext cx="6790266" cy="343666"/>
      </dsp:txXfrm>
    </dsp:sp>
    <dsp:sp modelId="{FB6D66D1-FEFF-420B-858B-BBE2871CC913}">
      <dsp:nvSpPr>
        <dsp:cNvPr id="0" name=""/>
        <dsp:cNvSpPr/>
      </dsp:nvSpPr>
      <dsp:spPr>
        <a:xfrm>
          <a:off x="0" y="1718919"/>
          <a:ext cx="679026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E769EE-BDE8-46BB-9E2A-B8F43404EF77}">
      <dsp:nvSpPr>
        <dsp:cNvPr id="0" name=""/>
        <dsp:cNvSpPr/>
      </dsp:nvSpPr>
      <dsp:spPr>
        <a:xfrm>
          <a:off x="0" y="1718919"/>
          <a:ext cx="6790266" cy="3436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i="0" kern="1200" baseline="0"/>
            <a:t>Price Outliers</a:t>
          </a:r>
          <a:endParaRPr lang="en-US" sz="1600" kern="1200"/>
        </a:p>
      </dsp:txBody>
      <dsp:txXfrm>
        <a:off x="0" y="1718919"/>
        <a:ext cx="6790266" cy="343666"/>
      </dsp:txXfrm>
    </dsp:sp>
    <dsp:sp modelId="{F1569692-DB6A-4908-90BD-9765C55DCCF5}">
      <dsp:nvSpPr>
        <dsp:cNvPr id="0" name=""/>
        <dsp:cNvSpPr/>
      </dsp:nvSpPr>
      <dsp:spPr>
        <a:xfrm>
          <a:off x="0" y="2062586"/>
          <a:ext cx="679026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5DF719-7C1C-4E7B-83A4-DD9CEC7EF0C6}">
      <dsp:nvSpPr>
        <dsp:cNvPr id="0" name=""/>
        <dsp:cNvSpPr/>
      </dsp:nvSpPr>
      <dsp:spPr>
        <a:xfrm>
          <a:off x="0" y="2062586"/>
          <a:ext cx="6790266" cy="3436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i="0" kern="1200" baseline="0"/>
            <a:t>Room Type vs Price</a:t>
          </a:r>
          <a:endParaRPr lang="en-US" sz="1600" kern="1200"/>
        </a:p>
      </dsp:txBody>
      <dsp:txXfrm>
        <a:off x="0" y="2062586"/>
        <a:ext cx="6790266" cy="343666"/>
      </dsp:txXfrm>
    </dsp:sp>
    <dsp:sp modelId="{90BF3320-3B4F-41A4-93CD-C7ADD8426C3E}">
      <dsp:nvSpPr>
        <dsp:cNvPr id="0" name=""/>
        <dsp:cNvSpPr/>
      </dsp:nvSpPr>
      <dsp:spPr>
        <a:xfrm>
          <a:off x="0" y="2406253"/>
          <a:ext cx="679026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4AEBF8-8DAA-4C10-B51F-064E1A0168EC}">
      <dsp:nvSpPr>
        <dsp:cNvPr id="0" name=""/>
        <dsp:cNvSpPr/>
      </dsp:nvSpPr>
      <dsp:spPr>
        <a:xfrm>
          <a:off x="0" y="2406253"/>
          <a:ext cx="6790266" cy="3436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i="0" kern="1200" baseline="0"/>
            <a:t>Neighborhood Group vs Price</a:t>
          </a:r>
          <a:endParaRPr lang="en-US" sz="1600" kern="1200"/>
        </a:p>
      </dsp:txBody>
      <dsp:txXfrm>
        <a:off x="0" y="2406253"/>
        <a:ext cx="6790266" cy="343666"/>
      </dsp:txXfrm>
    </dsp:sp>
    <dsp:sp modelId="{98BD39F6-BA53-4377-A0B4-59A8B6D2F528}">
      <dsp:nvSpPr>
        <dsp:cNvPr id="0" name=""/>
        <dsp:cNvSpPr/>
      </dsp:nvSpPr>
      <dsp:spPr>
        <a:xfrm>
          <a:off x="0" y="2749919"/>
          <a:ext cx="679026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172717-4577-41A9-B662-74842A9A0F37}">
      <dsp:nvSpPr>
        <dsp:cNvPr id="0" name=""/>
        <dsp:cNvSpPr/>
      </dsp:nvSpPr>
      <dsp:spPr>
        <a:xfrm>
          <a:off x="0" y="2749919"/>
          <a:ext cx="6790266" cy="3436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i="0" kern="1200" baseline="0"/>
            <a:t>Minimum Nights / Availability</a:t>
          </a:r>
          <a:endParaRPr lang="en-US" sz="1600" kern="1200"/>
        </a:p>
      </dsp:txBody>
      <dsp:txXfrm>
        <a:off x="0" y="2749919"/>
        <a:ext cx="6790266" cy="343666"/>
      </dsp:txXfrm>
    </dsp:sp>
    <dsp:sp modelId="{F350C607-643E-4C93-852C-5AD274705670}">
      <dsp:nvSpPr>
        <dsp:cNvPr id="0" name=""/>
        <dsp:cNvSpPr/>
      </dsp:nvSpPr>
      <dsp:spPr>
        <a:xfrm>
          <a:off x="0" y="3093586"/>
          <a:ext cx="679026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7A82AE-DD4C-4B5D-9ABF-819BF6205C4C}">
      <dsp:nvSpPr>
        <dsp:cNvPr id="0" name=""/>
        <dsp:cNvSpPr/>
      </dsp:nvSpPr>
      <dsp:spPr>
        <a:xfrm>
          <a:off x="0" y="3093586"/>
          <a:ext cx="6790266" cy="3436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i="0" kern="1200" baseline="0"/>
            <a:t>Heatmap</a:t>
          </a:r>
          <a:endParaRPr lang="en-US" sz="1600" kern="1200"/>
        </a:p>
      </dsp:txBody>
      <dsp:txXfrm>
        <a:off x="0" y="3093586"/>
        <a:ext cx="6790266" cy="343666"/>
      </dsp:txXfrm>
    </dsp:sp>
    <dsp:sp modelId="{62C6290A-451E-4FDA-9A31-251685A01AE8}">
      <dsp:nvSpPr>
        <dsp:cNvPr id="0" name=""/>
        <dsp:cNvSpPr/>
      </dsp:nvSpPr>
      <dsp:spPr>
        <a:xfrm>
          <a:off x="0" y="3437252"/>
          <a:ext cx="679026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EEF18F-305F-4586-866E-96C65B93A563}">
      <dsp:nvSpPr>
        <dsp:cNvPr id="0" name=""/>
        <dsp:cNvSpPr/>
      </dsp:nvSpPr>
      <dsp:spPr>
        <a:xfrm>
          <a:off x="0" y="3437252"/>
          <a:ext cx="6790266" cy="3436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i="0" kern="1200" baseline="0"/>
            <a:t>Feature Engineering / Multivariate (Pair Plot)</a:t>
          </a:r>
          <a:endParaRPr lang="en-US" sz="1600" kern="1200"/>
        </a:p>
      </dsp:txBody>
      <dsp:txXfrm>
        <a:off x="0" y="3437252"/>
        <a:ext cx="6790266" cy="343666"/>
      </dsp:txXfrm>
    </dsp:sp>
    <dsp:sp modelId="{1C67B036-41F6-4797-9CD5-0443B4D443DA}">
      <dsp:nvSpPr>
        <dsp:cNvPr id="0" name=""/>
        <dsp:cNvSpPr/>
      </dsp:nvSpPr>
      <dsp:spPr>
        <a:xfrm>
          <a:off x="0" y="3780919"/>
          <a:ext cx="679026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A77FDE-10E9-4144-948A-D0BC204FE197}">
      <dsp:nvSpPr>
        <dsp:cNvPr id="0" name=""/>
        <dsp:cNvSpPr/>
      </dsp:nvSpPr>
      <dsp:spPr>
        <a:xfrm>
          <a:off x="0" y="3780919"/>
          <a:ext cx="6790266" cy="3436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i="0" kern="1200" baseline="0"/>
            <a:t>Insights &amp; Recommendations</a:t>
          </a:r>
          <a:endParaRPr lang="en-US" sz="1600" kern="1200"/>
        </a:p>
      </dsp:txBody>
      <dsp:txXfrm>
        <a:off x="0" y="3780919"/>
        <a:ext cx="6790266" cy="343666"/>
      </dsp:txXfrm>
    </dsp:sp>
    <dsp:sp modelId="{B43F76E4-7F54-4DDA-85B3-8AB799870180}">
      <dsp:nvSpPr>
        <dsp:cNvPr id="0" name=""/>
        <dsp:cNvSpPr/>
      </dsp:nvSpPr>
      <dsp:spPr>
        <a:xfrm>
          <a:off x="0" y="4124585"/>
          <a:ext cx="679026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D355AE-36F1-440B-B3BF-3813CE3B045E}">
      <dsp:nvSpPr>
        <dsp:cNvPr id="0" name=""/>
        <dsp:cNvSpPr/>
      </dsp:nvSpPr>
      <dsp:spPr>
        <a:xfrm>
          <a:off x="0" y="4124585"/>
          <a:ext cx="6790266" cy="3436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i="0" kern="1200" baseline="0"/>
            <a:t>Executive Summary</a:t>
          </a:r>
          <a:endParaRPr lang="en-US" sz="1600" kern="1200"/>
        </a:p>
      </dsp:txBody>
      <dsp:txXfrm>
        <a:off x="0" y="4124585"/>
        <a:ext cx="6790266" cy="343666"/>
      </dsp:txXfrm>
    </dsp:sp>
    <dsp:sp modelId="{CA773CBB-8166-4972-93DB-762FF9389BB0}">
      <dsp:nvSpPr>
        <dsp:cNvPr id="0" name=""/>
        <dsp:cNvSpPr/>
      </dsp:nvSpPr>
      <dsp:spPr>
        <a:xfrm>
          <a:off x="0" y="4468252"/>
          <a:ext cx="679026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7A03DF-24D7-42DC-9E42-96E11FCC88DE}">
      <dsp:nvSpPr>
        <dsp:cNvPr id="0" name=""/>
        <dsp:cNvSpPr/>
      </dsp:nvSpPr>
      <dsp:spPr>
        <a:xfrm>
          <a:off x="0" y="4468252"/>
          <a:ext cx="6790266" cy="3436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i="0" kern="1200" baseline="0"/>
            <a:t>References</a:t>
          </a:r>
          <a:endParaRPr lang="en-US" sz="1600" kern="1200"/>
        </a:p>
      </dsp:txBody>
      <dsp:txXfrm>
        <a:off x="0" y="4468252"/>
        <a:ext cx="6790266" cy="3436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828E42-19CE-400B-ABF4-DBD1B336B566}" type="datetimeFigureOut">
              <a:rPr lang="en-GB" smtClean="0"/>
              <a:t>31/10/2025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38331F-D72F-4859-BF6D-312F4AC2D6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03275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8331F-D72F-4859-BF6D-312F4AC2D6A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0381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FF0071-EF73-4B0D-8FA6-7F6C3DE8A87D}" type="datetime1">
              <a:rPr lang="en-US" smtClean="0"/>
              <a:t>10/31/2025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57087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5BB900-7E1E-43D4-9F66-9DEF6E994D62}" type="datetime1">
              <a:rPr lang="en-US" smtClean="0"/>
              <a:t>10/31/2025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86940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A186B-46DB-457E-B4A1-78DBAB084C06}" type="datetime1">
              <a:rPr lang="en-US" smtClean="0"/>
              <a:t>10/31/2025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25780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15817-020E-4E7D-B9FA-5F3A1E6B0396}" type="datetime1">
              <a:rPr lang="en-US" smtClean="0"/>
              <a:t>10/31/2025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24108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CF33E3-4C0B-454A-8234-7266F078AAD4}" type="datetime1">
              <a:rPr lang="en-US" smtClean="0"/>
              <a:t>10/31/2025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02398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5BC5D-424C-4ABB-BD9C-EB44765A3583}" type="datetime1">
              <a:rPr lang="en-US" smtClean="0"/>
              <a:t>10/31/2025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86958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7039D-DF40-43B3-B7EA-38B501093D83}" type="datetime1">
              <a:rPr lang="en-US" smtClean="0"/>
              <a:t>10/31/2025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02104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744C37-2C52-40F3-85F1-0F9CBDACFE91}" type="datetime1">
              <a:rPr lang="en-US" smtClean="0"/>
              <a:t>10/31/2025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12642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9C0F8-C406-415C-AB9C-0E5C228456BF}" type="datetime1">
              <a:rPr lang="en-US" smtClean="0"/>
              <a:t>10/31/2025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21317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BAB1B-87EB-4C50-B713-7056AFC9119A}" type="datetime1">
              <a:rPr lang="en-US" smtClean="0"/>
              <a:t>10/31/2025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40924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CF3BE3-6B1A-422E-890F-436F02585DE1}" type="datetime1">
              <a:rPr lang="en-US" smtClean="0"/>
              <a:t>10/31/2025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607473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BFA96-2A78-4BB3-BE28-E1632643F6BC}" type="datetime1">
              <a:rPr lang="en-US" smtClean="0"/>
              <a:t>10/31/2025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56028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4B86F-81D2-4875-9145-947E02EB4CA5}" type="datetime1">
              <a:rPr lang="en-US" smtClean="0"/>
              <a:t>10/31/2025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5911575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60DCA-EE54-42BE-A7D4-EFCBECFC5646}" type="datetime1">
              <a:rPr lang="en-US" smtClean="0"/>
              <a:t>10/31/2025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479656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09F1E-5625-4CAA-A1D7-BB867DD1C3E6}" type="datetime1">
              <a:rPr lang="en-US" smtClean="0"/>
              <a:t>10/31/2025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646885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8D653B-5952-44BF-831F-A2B49BE45F2A}" type="datetime1">
              <a:rPr lang="en-US" smtClean="0"/>
              <a:t>10/31/2025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9887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A2A652-31BF-45D4-9576-E38F0DA65F1F}" type="datetime1">
              <a:rPr lang="en-US" smtClean="0"/>
              <a:t>10/31/2025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7904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6" r:id="rId1"/>
    <p:sldLayoutId id="2147483727" r:id="rId2"/>
    <p:sldLayoutId id="2147483728" r:id="rId3"/>
    <p:sldLayoutId id="2147483729" r:id="rId4"/>
    <p:sldLayoutId id="2147483730" r:id="rId5"/>
    <p:sldLayoutId id="2147483731" r:id="rId6"/>
    <p:sldLayoutId id="2147483732" r:id="rId7"/>
    <p:sldLayoutId id="2147483733" r:id="rId8"/>
    <p:sldLayoutId id="2147483734" r:id="rId9"/>
    <p:sldLayoutId id="2147483735" r:id="rId10"/>
    <p:sldLayoutId id="2147483736" r:id="rId11"/>
    <p:sldLayoutId id="2147483737" r:id="rId12"/>
    <p:sldLayoutId id="2147483738" r:id="rId13"/>
    <p:sldLayoutId id="2147483739" r:id="rId14"/>
    <p:sldLayoutId id="2147483740" r:id="rId15"/>
    <p:sldLayoutId id="2147483741" r:id="rId16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2" name="Picture 10" descr="33,300+ New York City Skyline Night Stock Photos, Pictures &amp; Royalty-Free  Images - iStock | New york city skyline night time, New york city skyline  night bridge">
            <a:extLst>
              <a:ext uri="{FF2B5EF4-FFF2-40B4-BE49-F238E27FC236}">
                <a16:creationId xmlns:a16="http://schemas.microsoft.com/office/drawing/2014/main" id="{6ADFEB68-52D5-B7F8-1418-02E3EA08EF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77" t="9091" r="13525"/>
          <a:stretch>
            <a:fillRect/>
          </a:stretch>
        </p:blipFill>
        <p:spPr bwMode="auto"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353F7BF-859D-84F4-2CDE-444F9B3426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941" y="2340563"/>
            <a:ext cx="4591461" cy="1718510"/>
          </a:xfrm>
        </p:spPr>
        <p:txBody>
          <a:bodyPr>
            <a:normAutofit fontScale="90000"/>
          </a:bodyPr>
          <a:lstStyle/>
          <a:p>
            <a:pPr lvl="0" defTabSz="914400" eaLnBrk="0" fontAlgn="base" hangingPunct="0">
              <a:lnSpc>
                <a:spcPct val="90000"/>
              </a:lnSpc>
              <a:spcAft>
                <a:spcPct val="0"/>
              </a:spcAft>
            </a:pPr>
            <a:r>
              <a:rPr lang="en-GB" sz="2700" dirty="0"/>
              <a:t>               </a:t>
            </a:r>
            <a:br>
              <a:rPr lang="en-GB" sz="2700" dirty="0"/>
            </a:br>
            <a:r>
              <a:rPr lang="en-US" altLang="en-US" sz="2700" b="1" dirty="0">
                <a:latin typeface="Arial" panose="020B0604020202020204" pitchFamily="34" charset="0"/>
                <a:cs typeface="Arial" panose="020B0604020202020204" pitchFamily="34" charset="0"/>
              </a:rPr>
              <a:t>Title</a:t>
            </a:r>
            <a:r>
              <a:rPr lang="en-US" altLang="en-US" sz="27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altLang="en-US" sz="2700" i="1" dirty="0">
                <a:latin typeface="Arial" panose="020B0604020202020204" pitchFamily="34" charset="0"/>
                <a:cs typeface="Arial" panose="020B0604020202020204" pitchFamily="34" charset="0"/>
              </a:rPr>
              <a:t>Exploratory Data Analysis of Airbnb NYC Listings (2019)</a:t>
            </a:r>
            <a:br>
              <a:rPr lang="en-US" altLang="en-US" sz="2700" i="1" dirty="0"/>
            </a:br>
            <a:br>
              <a:rPr lang="en-US" altLang="en-US" sz="2700" dirty="0"/>
            </a:br>
            <a:r>
              <a:rPr lang="en-US" altLang="en-US" sz="2700" b="1" dirty="0">
                <a:latin typeface="Arial" panose="020B0604020202020204" pitchFamily="34" charset="0"/>
                <a:cs typeface="Arial" panose="020B0604020202020204" pitchFamily="34" charset="0"/>
              </a:rPr>
              <a:t>Subtitle</a:t>
            </a:r>
            <a:r>
              <a:rPr lang="en-US" altLang="en-US" sz="27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US" altLang="en-US" sz="27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L7 - Data Mining &amp; Visualisation</a:t>
            </a:r>
            <a:r>
              <a:rPr lang="en-US" altLang="en-US" sz="2200" i="1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altLang="en-US" sz="2700" i="1" dirty="0">
                <a:latin typeface="Arial" panose="020B0604020202020204" pitchFamily="34" charset="0"/>
                <a:cs typeface="Arial" panose="020B0604020202020204" pitchFamily="34" charset="0"/>
              </a:rPr>
              <a:t>ACCA7015 </a:t>
            </a:r>
            <a:r>
              <a:rPr lang="en-US" alt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–</a:t>
            </a:r>
            <a:br>
              <a:rPr lang="en-GB" sz="1200" dirty="0"/>
            </a:br>
            <a:br>
              <a:rPr lang="en-GB" sz="1200" dirty="0"/>
            </a:br>
            <a:r>
              <a:rPr lang="en-GB" sz="1200" dirty="0"/>
              <a:t>                                                                                                              </a:t>
            </a:r>
            <a:br>
              <a:rPr lang="en-GB" sz="1200" dirty="0"/>
            </a:br>
            <a:br>
              <a:rPr lang="en-GB" sz="1200" dirty="0"/>
            </a:br>
            <a:r>
              <a:rPr lang="en-GB" sz="1200" dirty="0"/>
              <a:t>  </a:t>
            </a:r>
            <a:b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b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sz="1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17894C-6799-B039-3FBB-C4508EFFF0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7335" y="4050831"/>
            <a:ext cx="4079721" cy="1096901"/>
          </a:xfrm>
        </p:spPr>
        <p:txBody>
          <a:bodyPr>
            <a:normAutofit/>
          </a:bodyPr>
          <a:lstStyle/>
          <a:p>
            <a:r>
              <a:rPr lang="en-GB" sz="2000" dirty="0"/>
              <a:t>Colin bonehill </a:t>
            </a:r>
          </a:p>
          <a:p>
            <a:r>
              <a:rPr lang="en-GB" sz="2000" dirty="0"/>
              <a:t>Student number:2132686</a:t>
            </a:r>
          </a:p>
        </p:txBody>
      </p:sp>
      <p:cxnSp>
        <p:nvCxnSpPr>
          <p:cNvPr id="3087" name="Straight Connector 3086">
            <a:extLst>
              <a:ext uri="{FF2B5EF4-FFF2-40B4-BE49-F238E27FC236}">
                <a16:creationId xmlns:a16="http://schemas.microsoft.com/office/drawing/2014/main" id="{A57C1A16-B8AB-4D99-A195-A38F556A6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084" name="Straight Connector 3083">
            <a:extLst>
              <a:ext uri="{FF2B5EF4-FFF2-40B4-BE49-F238E27FC236}">
                <a16:creationId xmlns:a16="http://schemas.microsoft.com/office/drawing/2014/main" id="{F8A9B20B-D1DD-4573-B5EC-558029519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091" name="Rectangle 23">
            <a:extLst>
              <a:ext uri="{FF2B5EF4-FFF2-40B4-BE49-F238E27FC236}">
                <a16:creationId xmlns:a16="http://schemas.microsoft.com/office/drawing/2014/main" id="{66D61E08-70C3-48D8-BEA0-787111DC3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93" name="Rectangle 25">
            <a:extLst>
              <a:ext uri="{FF2B5EF4-FFF2-40B4-BE49-F238E27FC236}">
                <a16:creationId xmlns:a16="http://schemas.microsoft.com/office/drawing/2014/main" id="{FC55298F-0AE5-478E-AD2B-03C2614C5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85" name="Isosceles Triangle 24">
            <a:extLst>
              <a:ext uri="{FF2B5EF4-FFF2-40B4-BE49-F238E27FC236}">
                <a16:creationId xmlns:a16="http://schemas.microsoft.com/office/drawing/2014/main" id="{C180E4EA-0B63-4779-A895-7E90E7108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B5EFD0-6A5E-BEB5-8485-085813F3BD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90663" y="6041362"/>
            <a:ext cx="683339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0C12960-6E85-460F-B6E3-5B82CB31AF3D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3086" name="Rectangle 27">
            <a:extLst>
              <a:ext uri="{FF2B5EF4-FFF2-40B4-BE49-F238E27FC236}">
                <a16:creationId xmlns:a16="http://schemas.microsoft.com/office/drawing/2014/main" id="{CEE01D9D-3DE8-4EED-B0D3-8F3C79CC7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90" name="Rectangle 28">
            <a:extLst>
              <a:ext uri="{FF2B5EF4-FFF2-40B4-BE49-F238E27FC236}">
                <a16:creationId xmlns:a16="http://schemas.microsoft.com/office/drawing/2014/main" id="{89AF5CE9-607F-43F4-8983-DCD6DA405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92" name="Rectangle 29">
            <a:extLst>
              <a:ext uri="{FF2B5EF4-FFF2-40B4-BE49-F238E27FC236}">
                <a16:creationId xmlns:a16="http://schemas.microsoft.com/office/drawing/2014/main" id="{6EEA2DBD-9E1E-4521-8C01-F32AD18A8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94" name="Isosceles Triangle 29">
            <a:extLst>
              <a:ext uri="{FF2B5EF4-FFF2-40B4-BE49-F238E27FC236}">
                <a16:creationId xmlns:a16="http://schemas.microsoft.com/office/drawing/2014/main" id="{15BBD2C1-BA9B-46A9-A27A-33498B169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ADED41-C060-D378-3612-0BA24D79EDDF}"/>
              </a:ext>
            </a:extLst>
          </p:cNvPr>
          <p:cNvSpPr txBox="1"/>
          <p:nvPr/>
        </p:nvSpPr>
        <p:spPr>
          <a:xfrm>
            <a:off x="5643880" y="2971800"/>
            <a:ext cx="914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EDA</a:t>
            </a:r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382162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04"/>
    </mc:Choice>
    <mc:Fallback xmlns="">
      <p:transition spd="slow" advTm="47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7AACFB2-D982-757F-26BD-F2B722E7115B}"/>
              </a:ext>
            </a:extLst>
          </p:cNvPr>
          <p:cNvSpPr txBox="1"/>
          <p:nvPr/>
        </p:nvSpPr>
        <p:spPr>
          <a:xfrm>
            <a:off x="1184267" y="1262597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800" dirty="0"/>
              <a:t>This study examines the 2019 AB_NYC dataset of ~49,000 Airbnb listings across New York City.</a:t>
            </a:r>
            <a:br>
              <a:rPr lang="en-US" sz="2800" dirty="0"/>
            </a:br>
            <a:r>
              <a:rPr lang="en-US" sz="2800" dirty="0"/>
              <a:t>It applies Exploratory Data Analysis (EDA) methods to reveal trends in pricing, availability, and location.</a:t>
            </a:r>
            <a:br>
              <a:rPr lang="en-US" sz="2800" dirty="0"/>
            </a:br>
            <a:endParaRPr lang="en-US" sz="2800" dirty="0">
              <a:solidFill>
                <a:schemeClr val="tx1">
                  <a:lumMod val="75000"/>
                  <a:lumOff val="25000"/>
                </a:schemeClr>
              </a:solidFill>
              <a:effectLst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E92D0EC-6541-A22C-D8F9-C559B37B1F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0401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08"/>
    </mc:Choice>
    <mc:Fallback xmlns="">
      <p:transition spd="slow" advTm="808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25FD9A-D446-6355-5138-0842CE9F1E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591" y="111465"/>
            <a:ext cx="8596668" cy="1320800"/>
          </a:xfrm>
        </p:spPr>
        <p:txBody>
          <a:bodyPr/>
          <a:lstStyle/>
          <a:p>
            <a:r>
              <a:rPr lang="en-GB" dirty="0"/>
              <a:t>Agenda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9FD31F-E01B-48FA-670D-3C8DF525DD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3</a:t>
            </a:fld>
            <a:endParaRPr lang="en-US"/>
          </a:p>
        </p:txBody>
      </p:sp>
      <p:graphicFrame>
        <p:nvGraphicFramePr>
          <p:cNvPr id="17" name="Rectangle 1">
            <a:extLst>
              <a:ext uri="{FF2B5EF4-FFF2-40B4-BE49-F238E27FC236}">
                <a16:creationId xmlns:a16="http://schemas.microsoft.com/office/drawing/2014/main" id="{997C09C8-8BEB-E84D-45F0-12030E93C39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37313699"/>
              </p:ext>
            </p:extLst>
          </p:nvPr>
        </p:nvGraphicFramePr>
        <p:xfrm>
          <a:off x="677334" y="1273629"/>
          <a:ext cx="6790266" cy="48125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742225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D01BA-5C6F-BD95-F8C7-36E39A7BEA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9451" y="156238"/>
            <a:ext cx="7228714" cy="13208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/>
              <a:t>Dataset Overview</a:t>
            </a:r>
            <a:br>
              <a:rPr lang="en-US" sz="2800" dirty="0"/>
            </a:br>
            <a:endParaRPr lang="en-US" sz="280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3AA606E-F839-BC47-BBC0-E7889D43FF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4</a:t>
            </a:fld>
            <a:endParaRPr lang="en-US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BF050119-0B2E-07AA-1CC5-56F21163E24F}"/>
              </a:ext>
            </a:extLst>
          </p:cNvPr>
          <p:cNvSpPr txBox="1"/>
          <p:nvPr/>
        </p:nvSpPr>
        <p:spPr>
          <a:xfrm>
            <a:off x="348803" y="1341119"/>
            <a:ext cx="3674557" cy="388077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 fontAlgn="base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This research used the dataset, ABNYC2019.csv, consisting of over 48,000 Airbnb listings in New York City to conduct the analysis.</a:t>
            </a:r>
          </a:p>
          <a:p>
            <a:pPr lvl="0" fontAlgn="base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It incorporates attributes such as price, room type, neighborhood group, and availability[1]</a:t>
            </a:r>
          </a:p>
          <a:p>
            <a:pPr lvl="0" fontAlgn="base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information was gathered with the Inside Airbnb open dataset.</a:t>
            </a:r>
          </a:p>
          <a:p>
            <a:pPr lvl="0" fontAlgn="base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data is based on the actual market performance and therefore it is suitable in generating academic and business wisdom.</a:t>
            </a:r>
            <a:endParaRPr kumimoji="0" lang="en-US" altLang="en-US" i="0" u="none" strike="noStrike" cap="none" normalizeH="0" baseline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3" name="Picture 1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4782FFFC-93AD-00BC-6D44-BAA54D4E409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7457" y="1058268"/>
            <a:ext cx="5647015" cy="1662960"/>
          </a:xfrm>
          <a:prstGeom prst="rect">
            <a:avLst/>
          </a:prstGeom>
        </p:spPr>
      </p:pic>
      <p:pic>
        <p:nvPicPr>
          <p:cNvPr id="7" name="Picture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8125C1BD-A2ED-764D-23A3-3822026D751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2507" y="3439020"/>
            <a:ext cx="3144823" cy="2602341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56602B53-CFA3-3F90-30D0-5B2662AF14E9}"/>
              </a:ext>
            </a:extLst>
          </p:cNvPr>
          <p:cNvSpPr txBox="1"/>
          <p:nvPr/>
        </p:nvSpPr>
        <p:spPr>
          <a:xfrm>
            <a:off x="1102861" y="5037226"/>
            <a:ext cx="41776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4" name="Picture 3" descr="Periodic table of elements">
            <a:extLst>
              <a:ext uri="{FF2B5EF4-FFF2-40B4-BE49-F238E27FC236}">
                <a16:creationId xmlns:a16="http://schemas.microsoft.com/office/drawing/2014/main" id="{9FC43AB9-107C-F1D8-40C1-9B48692EAB3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7593" r="25414"/>
          <a:stretch>
            <a:fillRect/>
          </a:stretch>
        </p:blipFill>
        <p:spPr>
          <a:xfrm flipH="1">
            <a:off x="13969999" y="1341119"/>
            <a:ext cx="175435" cy="396229"/>
          </a:xfrm>
          <a:prstGeom prst="rect">
            <a:avLst/>
          </a:prstGeom>
        </p:spPr>
      </p:pic>
      <p:pic>
        <p:nvPicPr>
          <p:cNvPr id="6" name="Picture 5" descr="Periodic table of elements">
            <a:extLst>
              <a:ext uri="{FF2B5EF4-FFF2-40B4-BE49-F238E27FC236}">
                <a16:creationId xmlns:a16="http://schemas.microsoft.com/office/drawing/2014/main" id="{14E598D2-96F8-5134-253F-2C9DD4DE61F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7593" r="25414"/>
          <a:stretch>
            <a:fillRect/>
          </a:stretch>
        </p:blipFill>
        <p:spPr>
          <a:xfrm flipH="1">
            <a:off x="14122399" y="1493519"/>
            <a:ext cx="175435" cy="3962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1044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46"/>
    </mc:Choice>
    <mc:Fallback xmlns="">
      <p:transition spd="slow" advTm="1346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431110-9086-EB2E-E2E2-C94B88B7E1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6020" y="81420"/>
            <a:ext cx="8596312" cy="1320800"/>
          </a:xfrm>
        </p:spPr>
        <p:txBody>
          <a:bodyPr anchor="t">
            <a:normAutofit/>
          </a:bodyPr>
          <a:lstStyle/>
          <a:p>
            <a:r>
              <a:rPr lang="en-GB" dirty="0"/>
              <a:t>Data Cleaning</a:t>
            </a:r>
            <a:br>
              <a:rPr lang="en-GB" dirty="0"/>
            </a:br>
            <a:endParaRPr lang="en-GB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55B52D9-2C36-7B97-5EA7-8D807319D56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38559" y="1089015"/>
            <a:ext cx="3680777" cy="51655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0" i="0" dirty="0">
                <a:solidFill>
                  <a:srgbClr val="11111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Prior to analysis, I did basic preparations and cleaning.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 eliminated unimportant columns like ID, hostname and last review [2]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values of reviews per month that were not present were substituted with 0.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 removed the column of name to minimize noise.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This gave us a cleaner data to undertake EDA.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Data cleaning enhanced the quality of data and guaranteed quality visualizations and statistical outputs.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B732AF6-743C-8B52-CDA8-84FFD708AA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5</a:t>
            </a:fld>
            <a:endParaRPr lang="en-US"/>
          </a:p>
        </p:txBody>
      </p:sp>
      <p:pic>
        <p:nvPicPr>
          <p:cNvPr id="6" name="Picture 5" descr="A screenshot of a black and white screen&#10;&#10;AI-generated content may be incorrect.">
            <a:extLst>
              <a:ext uri="{FF2B5EF4-FFF2-40B4-BE49-F238E27FC236}">
                <a16:creationId xmlns:a16="http://schemas.microsoft.com/office/drawing/2014/main" id="{C1E58298-1820-A853-E227-E9021C71F4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7531" y="1547749"/>
            <a:ext cx="2711713" cy="3762502"/>
          </a:xfrm>
          <a:prstGeom prst="rect">
            <a:avLst/>
          </a:prstGeom>
        </p:spPr>
      </p:pic>
      <p:pic>
        <p:nvPicPr>
          <p:cNvPr id="8" name="Picture 7" descr="A black screen with white text&#10;&#10;AI-generated content may be incorrect.">
            <a:extLst>
              <a:ext uri="{FF2B5EF4-FFF2-40B4-BE49-F238E27FC236}">
                <a16:creationId xmlns:a16="http://schemas.microsoft.com/office/drawing/2014/main" id="{01CE22BF-D793-FD07-9C14-183BB222021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3710" y="1089015"/>
            <a:ext cx="1733639" cy="361969"/>
          </a:xfrm>
          <a:prstGeom prst="rect">
            <a:avLst/>
          </a:prstGeom>
        </p:spPr>
      </p:pic>
      <p:pic>
        <p:nvPicPr>
          <p:cNvPr id="10" name="Picture 9" descr="A screenshot of a phone&#10;&#10;AI-generated content may be incorrect.">
            <a:extLst>
              <a:ext uri="{FF2B5EF4-FFF2-40B4-BE49-F238E27FC236}">
                <a16:creationId xmlns:a16="http://schemas.microsoft.com/office/drawing/2014/main" id="{3EA77DE0-9F39-4DAB-E9C4-9C9B1B6EA25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60646" y="1547749"/>
            <a:ext cx="2660787" cy="3762502"/>
          </a:xfrm>
          <a:prstGeom prst="rect">
            <a:avLst/>
          </a:prstGeom>
        </p:spPr>
      </p:pic>
      <p:pic>
        <p:nvPicPr>
          <p:cNvPr id="12" name="Picture 11" descr="A black screen with white text&#10;&#10;AI-generated content may be incorrect.">
            <a:extLst>
              <a:ext uri="{FF2B5EF4-FFF2-40B4-BE49-F238E27FC236}">
                <a16:creationId xmlns:a16="http://schemas.microsoft.com/office/drawing/2014/main" id="{6794BFDF-ECD4-C965-94A6-5AA305EEB5E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15544" y="1130965"/>
            <a:ext cx="1733639" cy="3619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987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42"/>
    </mc:Choice>
    <mc:Fallback xmlns="">
      <p:transition spd="slow" advTm="942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F2610B-F1CD-1D43-DA09-1F5383DB61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082" y="142240"/>
            <a:ext cx="8596312" cy="1153381"/>
          </a:xfrm>
        </p:spPr>
        <p:txBody>
          <a:bodyPr anchor="ctr">
            <a:normAutofit/>
          </a:bodyPr>
          <a:lstStyle/>
          <a:p>
            <a:r>
              <a:rPr lang="en-US" dirty="0"/>
              <a:t>Distribution of Price (Raw)</a:t>
            </a:r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6839806-901D-5A79-9C8A-20B2F72D51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082" y="1295621"/>
            <a:ext cx="3477577" cy="3881437"/>
          </a:xfrm>
        </p:spPr>
        <p:txBody>
          <a:bodyPr>
            <a:normAutofit fontScale="25000" lnSpcReduction="20000"/>
          </a:bodyPr>
          <a:lstStyle/>
          <a:p>
            <a:endParaRPr lang="en-GB" dirty="0"/>
          </a:p>
          <a:p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In this case, we observe that the distribution of raw prices is very skewed.</a:t>
            </a:r>
          </a:p>
          <a:p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Majority of the listings cost less than 200 dollars yet a couple of them cost thousands of dollars.</a:t>
            </a:r>
          </a:p>
          <a:p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This means that we have outliers, which comprise of high-end or luxury properties.</a:t>
            </a:r>
          </a:p>
          <a:p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To manage this skewness, I used a log transformation [3].</a:t>
            </a:r>
          </a:p>
          <a:p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Skewed distribution demonstrates the imbalance on the Airbnb market, where a few luxury accommodations control the prices.</a:t>
            </a:r>
            <a:endParaRPr lang="en-GB" sz="7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665F213-F80A-1888-36C0-B6B37201D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6</a:t>
            </a:fld>
            <a:endParaRPr lang="en-US"/>
          </a:p>
        </p:txBody>
      </p:sp>
      <p:pic>
        <p:nvPicPr>
          <p:cNvPr id="6" name="Picture 5" descr="A screenshot of a computer code&#10;&#10;AI-generated content may be incorrect.">
            <a:extLst>
              <a:ext uri="{FF2B5EF4-FFF2-40B4-BE49-F238E27FC236}">
                <a16:creationId xmlns:a16="http://schemas.microsoft.com/office/drawing/2014/main" id="{8BC27A2A-E5A3-EF0D-4B12-ADA7A8D360F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3724" y="1295621"/>
            <a:ext cx="5421162" cy="1581172"/>
          </a:xfrm>
          <a:prstGeom prst="rect">
            <a:avLst/>
          </a:prstGeom>
        </p:spPr>
      </p:pic>
      <p:pic>
        <p:nvPicPr>
          <p:cNvPr id="8" name="Picture 7" descr="A graph showing a distribution of price&#10;&#10;AI-generated content may be incorrect.">
            <a:extLst>
              <a:ext uri="{FF2B5EF4-FFF2-40B4-BE49-F238E27FC236}">
                <a16:creationId xmlns:a16="http://schemas.microsoft.com/office/drawing/2014/main" id="{A35C10CD-795D-9340-DA67-0A6510DDBD0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31519" y="2935182"/>
            <a:ext cx="5442483" cy="3047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3555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25"/>
    </mc:Choice>
    <mc:Fallback xmlns="">
      <p:transition spd="slow" advTm="1825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6430C3-3D2A-071D-6B24-88EB3446FB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476" y="301176"/>
            <a:ext cx="8488437" cy="1278466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200" dirty="0"/>
              <a:t>Distribution of Price (Log Transformed)</a:t>
            </a:r>
            <a:endParaRPr lang="en-GB" sz="3200" dirty="0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C6D4B085-CDEF-D332-D757-9F318E88EB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6851" y="1853868"/>
            <a:ext cx="2966207" cy="4438075"/>
          </a:xfrm>
        </p:spPr>
        <p:txBody>
          <a:bodyPr>
            <a:normAutofit lnSpcReduction="10000"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After log transformation, the distribution is more symmetrical [4]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It simplifies the process of listing and statistical analysis.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It assists in not being affected by the extreme outliers in exploring relationships.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log transformation is also useful in assuming that there is normality to be used in statistical modelling.</a:t>
            </a: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C6A1B37-4D9D-0C45-0A53-A3BEEB6D32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7</a:t>
            </a:fld>
            <a:endParaRPr lang="en-US"/>
          </a:p>
        </p:txBody>
      </p:sp>
      <p:pic>
        <p:nvPicPr>
          <p:cNvPr id="5" name="Picture 4" descr="A screenshot of a computer code&#10;&#10;AI-generated content may be incorrect.">
            <a:extLst>
              <a:ext uri="{FF2B5EF4-FFF2-40B4-BE49-F238E27FC236}">
                <a16:creationId xmlns:a16="http://schemas.microsoft.com/office/drawing/2014/main" id="{1151126D-A16C-A530-EB2E-FC308B2E056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8684" y="1081924"/>
            <a:ext cx="4990432" cy="1838960"/>
          </a:xfrm>
          <a:prstGeom prst="rect">
            <a:avLst/>
          </a:prstGeom>
        </p:spPr>
      </p:pic>
      <p:pic>
        <p:nvPicPr>
          <p:cNvPr id="11" name="Picture 10" descr="A graph of a distribution of log-transformed price">
            <a:extLst>
              <a:ext uri="{FF2B5EF4-FFF2-40B4-BE49-F238E27FC236}">
                <a16:creationId xmlns:a16="http://schemas.microsoft.com/office/drawing/2014/main" id="{355D9484-0673-7996-DF58-12BE3567F5C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50" r="8427"/>
          <a:stretch>
            <a:fillRect/>
          </a:stretch>
        </p:blipFill>
        <p:spPr>
          <a:xfrm>
            <a:off x="3233058" y="3011778"/>
            <a:ext cx="5737079" cy="3456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274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52"/>
    </mc:Choice>
    <mc:Fallback xmlns="">
      <p:transition spd="slow" advTm="2852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1304E9-8FFE-BAD3-7F59-8DEFBD2128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772" y="155575"/>
            <a:ext cx="8596668" cy="1320800"/>
          </a:xfrm>
        </p:spPr>
        <p:txBody>
          <a:bodyPr anchor="ctr">
            <a:normAutofit/>
          </a:bodyPr>
          <a:lstStyle/>
          <a:p>
            <a:r>
              <a:rPr lang="en-US" dirty="0"/>
              <a:t>Price Outliers</a:t>
            </a:r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BE2FCA8-7C4D-451C-ED1D-6C3B0E3A4FAD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84772" y="1488281"/>
            <a:ext cx="3012394" cy="3881437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Autofit/>
          </a:bodyPr>
          <a:lstStyle/>
          <a:p>
            <a:pPr lvl="0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boxplot puts an emphasis on the extreme price outliers afterwards transformation [5].</a:t>
            </a:r>
          </a:p>
          <a:p>
            <a:pPr lvl="0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Probably, these are luxury homes or some bizarre listings.</a:t>
            </a:r>
          </a:p>
          <a:p>
            <a:pPr lvl="0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It is significant to know about these outliers in a correct pricing model.</a:t>
            </a:r>
          </a:p>
          <a:p>
            <a:pPr lvl="0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It is important to identify such outliers before misleading averages and giving the wrong business information.</a:t>
            </a: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CC395D7-672D-A734-4B77-2A024DAB3E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8</a:t>
            </a:fld>
            <a:endParaRPr lang="en-US"/>
          </a:p>
        </p:txBody>
      </p:sp>
      <p:pic>
        <p:nvPicPr>
          <p:cNvPr id="5" name="Picture 4" descr="A screenshot of a computer code&#10;&#10;AI-generated content may be incorrect.">
            <a:extLst>
              <a:ext uri="{FF2B5EF4-FFF2-40B4-BE49-F238E27FC236}">
                <a16:creationId xmlns:a16="http://schemas.microsoft.com/office/drawing/2014/main" id="{82F70F7B-529F-348B-8499-8F025F9309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49995" y="1204935"/>
            <a:ext cx="4732082" cy="1479350"/>
          </a:xfrm>
          <a:prstGeom prst="rect">
            <a:avLst/>
          </a:prstGeom>
        </p:spPr>
      </p:pic>
      <p:pic>
        <p:nvPicPr>
          <p:cNvPr id="7" name="Picture 6" descr="A graph of a box plot&#10;&#10;AI-generated content may be incorrect.">
            <a:extLst>
              <a:ext uri="{FF2B5EF4-FFF2-40B4-BE49-F238E27FC236}">
                <a16:creationId xmlns:a16="http://schemas.microsoft.com/office/drawing/2014/main" id="{0CF320FF-3DF0-4031-805B-BE8B78EEFF1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0632" y="2562365"/>
            <a:ext cx="5130808" cy="33478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3499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70"/>
    </mc:Choice>
    <mc:Fallback xmlns="">
      <p:transition spd="slow" advTm="770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D972DD-5AF9-5A97-B6D2-265C10F3BC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4919" y="95558"/>
            <a:ext cx="8596668" cy="1320800"/>
          </a:xfrm>
        </p:spPr>
        <p:txBody>
          <a:bodyPr/>
          <a:lstStyle/>
          <a:p>
            <a:r>
              <a:rPr lang="en-US" dirty="0"/>
              <a:t>Room Type vs Price</a:t>
            </a:r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4D833242-1805-E798-069D-D6A75DC818C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14919" y="785919"/>
            <a:ext cx="3407197" cy="5314275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price is highly influenced by room type.</a:t>
            </a:r>
          </a:p>
          <a:p>
            <a:pPr lvl="0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Full houses and apartments are much more costly [6].</a:t>
            </a:r>
          </a:p>
          <a:p>
            <a:pPr lvl="0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Shared rooms are the most affordable type of accommodation on Airbnb and are mostly attractive to the traveler with low budgets.</a:t>
            </a:r>
          </a:p>
          <a:p>
            <a:pPr lvl="0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This is a choice of privacy and space by the customers.</a:t>
            </a:r>
          </a:p>
          <a:p>
            <a:pPr lvl="0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Findings indicate the trade-off between price, privacy and space amongst various customer groups.</a:t>
            </a: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B872388-11BB-1CDC-387D-C06A28D717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9</a:t>
            </a:fld>
            <a:endParaRPr lang="en-US"/>
          </a:p>
        </p:txBody>
      </p:sp>
      <p:pic>
        <p:nvPicPr>
          <p:cNvPr id="6" name="Picture 5" descr="A screen shot of a computer code&#10;&#10;AI-generated content may be incorrect.">
            <a:extLst>
              <a:ext uri="{FF2B5EF4-FFF2-40B4-BE49-F238E27FC236}">
                <a16:creationId xmlns:a16="http://schemas.microsoft.com/office/drawing/2014/main" id="{83C1F59B-EEE8-D33C-CDB9-C1BB44A7BE3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4000" y="1404037"/>
            <a:ext cx="4429760" cy="1553989"/>
          </a:xfrm>
          <a:prstGeom prst="rect">
            <a:avLst/>
          </a:prstGeom>
        </p:spPr>
      </p:pic>
      <p:pic>
        <p:nvPicPr>
          <p:cNvPr id="8" name="Picture 7" descr="A diagram of a diagram&#10;&#10;AI-generated content may be incorrect.">
            <a:extLst>
              <a:ext uri="{FF2B5EF4-FFF2-40B4-BE49-F238E27FC236}">
                <a16:creationId xmlns:a16="http://schemas.microsoft.com/office/drawing/2014/main" id="{95A5E413-E8CC-1103-6C59-6DA5A312AAE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720"/>
          <a:stretch>
            <a:fillRect/>
          </a:stretch>
        </p:blipFill>
        <p:spPr>
          <a:xfrm>
            <a:off x="4286509" y="2958026"/>
            <a:ext cx="5188942" cy="3376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0039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25"/>
    </mc:Choice>
    <mc:Fallback xmlns="">
      <p:transition spd="slow" advTm="1125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419F9E-844A-4A2A-184B-27CB1ED42E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Neighborhood Group vs Price</a:t>
            </a:r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B5EB27CF-351D-2BA5-33BA-0267AD71185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56970" y="1467243"/>
            <a:ext cx="3273107" cy="5037276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Here, there are evident geographical price patterns [7]</a:t>
            </a:r>
          </a:p>
          <a:p>
            <a:pPr lvl="0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Manhattan and Brooklyn control the top categories of prices.</a:t>
            </a:r>
          </a:p>
          <a:p>
            <a:pPr lvl="0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Queens, Bronx and Staten Island have cheaper listings. </a:t>
            </a:r>
          </a:p>
          <a:p>
            <a:pPr lvl="0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Price is one of the greatest determinants of place.</a:t>
            </a:r>
          </a:p>
          <a:p>
            <a:pPr lvl="0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Geographical price difference is an evidence of disparities in tourism demand, accessibility, and neighborhood reputation.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E27703C-3E97-2262-718E-F5C9326B31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10</a:t>
            </a:fld>
            <a:endParaRPr lang="en-US"/>
          </a:p>
        </p:txBody>
      </p:sp>
      <p:pic>
        <p:nvPicPr>
          <p:cNvPr id="2051" name="Picture 3">
            <a:extLst>
              <a:ext uri="{FF2B5EF4-FFF2-40B4-BE49-F238E27FC236}">
                <a16:creationId xmlns:a16="http://schemas.microsoft.com/office/drawing/2014/main" id="{043700E9-2C6B-591A-C9E6-DAB1D91C23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0970" y="2863705"/>
            <a:ext cx="4847590" cy="3360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A screenshot of a computer code&#10;&#10;AI-generated content may be incorrect.">
            <a:extLst>
              <a:ext uri="{FF2B5EF4-FFF2-40B4-BE49-F238E27FC236}">
                <a16:creationId xmlns:a16="http://schemas.microsoft.com/office/drawing/2014/main" id="{89111294-C397-78D3-0BA9-CE989E57325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92227" y="1348326"/>
            <a:ext cx="4453801" cy="1463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1115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02"/>
    </mc:Choice>
    <mc:Fallback xmlns="">
      <p:transition spd="slow" advTm="1302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5509EC-83CC-7477-AC6C-A12E894CC7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1361" y="156238"/>
            <a:ext cx="7839015" cy="13208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/>
              <a:t>Minimum Nights Distribution</a:t>
            </a: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D39B9FF1-B3DF-3DA4-12E6-CF2725A2D9E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844799" y="2801275"/>
            <a:ext cx="5709690" cy="3565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DED328B-0120-9159-D88D-478F1DD5DC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11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AB1960C-E98C-555C-B57C-2D7105C8722D}"/>
              </a:ext>
            </a:extLst>
          </p:cNvPr>
          <p:cNvSpPr txBox="1"/>
          <p:nvPr/>
        </p:nvSpPr>
        <p:spPr>
          <a:xfrm>
            <a:off x="87345" y="1398589"/>
            <a:ext cx="2930517" cy="388077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marL="285750" marR="0" lvl="0" indent="-285750" fontAlgn="base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Most of the listings require a minimum of less than 10-night stay.</a:t>
            </a:r>
          </a:p>
          <a:p>
            <a:pPr marL="285750" marR="0" lvl="0" indent="-285750" fontAlgn="base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This is an indication that Airbnb targets short-term visitors.</a:t>
            </a:r>
          </a:p>
          <a:p>
            <a:pPr marL="285750" marR="0" lvl="0" indent="-285750" fontAlgn="base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Some of the listings need longer occupancy, maybe a legal or host factor [8].</a:t>
            </a:r>
          </a:p>
          <a:p>
            <a:pPr marL="285750" marR="0" lvl="0" indent="-285750" fontAlgn="base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Minimum nights variance displays how the various hosting strategies work in the same market.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9" descr="A screenshot of a computer code&#10;&#10;AI-generated content may be incorrect.">
            <a:extLst>
              <a:ext uri="{FF2B5EF4-FFF2-40B4-BE49-F238E27FC236}">
                <a16:creationId xmlns:a16="http://schemas.microsoft.com/office/drawing/2014/main" id="{4C4E0C72-790E-D708-6613-585B6A52F53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66188" y="1154880"/>
            <a:ext cx="5066144" cy="16463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8337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99"/>
    </mc:Choice>
    <mc:Fallback xmlns="">
      <p:transition spd="slow" advTm="2199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47C269-585D-C79E-2ABF-CA9DB2BD44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2840" y="287378"/>
            <a:ext cx="8596668" cy="1320800"/>
          </a:xfrm>
        </p:spPr>
        <p:txBody>
          <a:bodyPr/>
          <a:lstStyle/>
          <a:p>
            <a:r>
              <a:rPr lang="en-GB" dirty="0"/>
              <a:t>Availability 365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FF93B3D6-DA34-2182-0F4D-479642E3795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82529" y="974482"/>
            <a:ext cx="3126377" cy="4909036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 the vast majority of board listings, it is generally considered enough to commit less than 100 days per year.</a:t>
            </a:r>
          </a:p>
          <a:p>
            <a:pPr lvl="0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Airbnb is a second source of income of many hosts.</a:t>
            </a:r>
          </a:p>
          <a:p>
            <a:pPr lvl="0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higher availability is usually associated with lower prices or full-time rental operations [9].</a:t>
            </a:r>
          </a:p>
          <a:p>
            <a:pPr lvl="0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All-year-round listing are more likely to have lower prices due to increased competition.</a:t>
            </a: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F781AE7-EF55-AF33-D94F-D328A289BF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12</a:t>
            </a:fld>
            <a:endParaRPr lang="en-US"/>
          </a:p>
        </p:txBody>
      </p:sp>
      <p:pic>
        <p:nvPicPr>
          <p:cNvPr id="6" name="Picture 5" descr="A screen shot of a computer code&#10;&#10;AI-generated content may be incorrect.">
            <a:extLst>
              <a:ext uri="{FF2B5EF4-FFF2-40B4-BE49-F238E27FC236}">
                <a16:creationId xmlns:a16="http://schemas.microsoft.com/office/drawing/2014/main" id="{72129031-F444-79CC-454C-532CBFBE37D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23400" y="819814"/>
            <a:ext cx="5450602" cy="1655157"/>
          </a:xfrm>
          <a:prstGeom prst="rect">
            <a:avLst/>
          </a:prstGeom>
        </p:spPr>
      </p:pic>
      <p:pic>
        <p:nvPicPr>
          <p:cNvPr id="4099" name="Picture 3">
            <a:extLst>
              <a:ext uri="{FF2B5EF4-FFF2-40B4-BE49-F238E27FC236}">
                <a16:creationId xmlns:a16="http://schemas.microsoft.com/office/drawing/2014/main" id="{AB18D226-7306-144C-F110-312A4BD9A7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0266" y="2730973"/>
            <a:ext cx="5265964" cy="3318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50469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65"/>
    </mc:Choice>
    <mc:Fallback xmlns="">
      <p:transition spd="slow" advTm="2665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C5C3C4-79A2-C414-A4F3-74108EC3F2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2648" y="301381"/>
            <a:ext cx="8596668" cy="1320800"/>
          </a:xfrm>
        </p:spPr>
        <p:txBody>
          <a:bodyPr/>
          <a:lstStyle/>
          <a:p>
            <a:r>
              <a:rPr lang="en-GB" dirty="0"/>
              <a:t>Heatmap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854CEF-649C-E3F8-EBF9-7D265768F6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134" y="1355046"/>
            <a:ext cx="3959980" cy="3880773"/>
          </a:xfrm>
        </p:spPr>
        <p:txBody>
          <a:bodyPr>
            <a:no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heatmap investigates the associations between numerical characteristics.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Price and reviews or availability have a weak relationship.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Latitude and longitude are independent variables to a large extent.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This proves the categorical influences of pricing such as location group and room type.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low correlations indicate that most of the pricing trends are motivated by location and room type, and not by numerical characteristics.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E0EFF6-720D-6748-DAC1-40B2CB3F38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13</a:t>
            </a:fld>
            <a:endParaRPr lang="en-US"/>
          </a:p>
        </p:txBody>
      </p:sp>
      <p:pic>
        <p:nvPicPr>
          <p:cNvPr id="8" name="Picture 7" descr="A close-up of a computer code&#10;&#10;AI-generated content may be incorrect.">
            <a:extLst>
              <a:ext uri="{FF2B5EF4-FFF2-40B4-BE49-F238E27FC236}">
                <a16:creationId xmlns:a16="http://schemas.microsoft.com/office/drawing/2014/main" id="{AE26DFE7-F882-E2D2-98EC-76F14A8F8DB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1114" y="961781"/>
            <a:ext cx="4778202" cy="156182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8F6E146-CC28-BBAC-4220-8C84A65EDC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8960" y="2444752"/>
            <a:ext cx="4072248" cy="3779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39421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A9DCE3-CCA8-91D9-67BC-7B3772549B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1905" y="0"/>
            <a:ext cx="8596668" cy="1320800"/>
          </a:xfrm>
        </p:spPr>
        <p:txBody>
          <a:bodyPr>
            <a:normAutofit/>
          </a:bodyPr>
          <a:lstStyle/>
          <a:p>
            <a:r>
              <a:rPr lang="en-US" dirty="0"/>
              <a:t>Feature Engineering – Price Categories</a:t>
            </a:r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EA01DA7-F04C-2D53-7972-5A6EEA350B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660400"/>
            <a:ext cx="3224106" cy="3880773"/>
          </a:xfrm>
        </p:spPr>
        <p:txBody>
          <a:bodyPr>
            <a:no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To facilitate the classification activities, I put prices into four groups including low, medium, high, and the premium.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This is a categorical target, which is called price category, and makes the work of prediction easier.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It can also be more easily visually segmented in visual tools such as WEKA.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four levels of prices were kept in order to simplify analyzing the data and to equip it with potential machine-learning models.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91098A0-C697-1AE6-3AAA-0FA9FB71CD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14</a:t>
            </a:fld>
            <a:endParaRPr lang="en-US"/>
          </a:p>
        </p:txBody>
      </p:sp>
      <p:pic>
        <p:nvPicPr>
          <p:cNvPr id="11" name="Picture 10" descr="A screenshot of a computer program&#10;&#10;AI-generated content may be incorrect.">
            <a:extLst>
              <a:ext uri="{FF2B5EF4-FFF2-40B4-BE49-F238E27FC236}">
                <a16:creationId xmlns:a16="http://schemas.microsoft.com/office/drawing/2014/main" id="{82937554-22CD-2C8B-32B8-5201A868F10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3275" y="3429000"/>
            <a:ext cx="4173754" cy="1959686"/>
          </a:xfrm>
          <a:prstGeom prst="rect">
            <a:avLst/>
          </a:prstGeom>
        </p:spPr>
      </p:pic>
      <p:pic>
        <p:nvPicPr>
          <p:cNvPr id="9" name="Picture 8" descr="A screen shot of a computer code&#10;&#10;AI-generated content may be incorrect.">
            <a:extLst>
              <a:ext uri="{FF2B5EF4-FFF2-40B4-BE49-F238E27FC236}">
                <a16:creationId xmlns:a16="http://schemas.microsoft.com/office/drawing/2014/main" id="{596914BD-095A-3D83-C29D-932517F63B2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8938" y="1519585"/>
            <a:ext cx="3944549" cy="1469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40250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4AA17B-126D-2517-D029-2268DC65B8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0506" y="135606"/>
            <a:ext cx="8596668" cy="1320800"/>
          </a:xfrm>
        </p:spPr>
        <p:txBody>
          <a:bodyPr/>
          <a:lstStyle/>
          <a:p>
            <a:r>
              <a:rPr lang="en-GB" dirty="0"/>
              <a:t>Multivariate Analysis (Pair Plot)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DB23D8-B987-F239-AF2D-E72C83C434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3420" y="943428"/>
            <a:ext cx="3437466" cy="3880773"/>
          </a:xfrm>
        </p:spPr>
        <p:txBody>
          <a:bodyPr>
            <a:no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This is a combination of the latitude and longitude, reviews, and price category.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And the cheap listings are dispersed to the outer boroughs.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high-end listings are located closely in Manhattan.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It is an obvious demonstration of geographic and behavioral tendencies in the market [10].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clustering patterns provide a clear demonstration of the influence of geography on listing prices and guest behavior.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FAFA2A-4FA7-9704-3C63-9200B7F156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15</a:t>
            </a:fld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8171AF7-4B5D-FAD0-11E7-09E579C1E3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617" y="2544458"/>
            <a:ext cx="4431344" cy="381373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648D19A-F052-954B-5A39-5B95A0700C9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5617" y="2017381"/>
            <a:ext cx="4431344" cy="5270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764949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D6A6FB-B001-BEEA-78ED-DFCDCD0345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664" y="52042"/>
            <a:ext cx="8596668" cy="1320800"/>
          </a:xfrm>
        </p:spPr>
        <p:txBody>
          <a:bodyPr/>
          <a:lstStyle/>
          <a:p>
            <a:r>
              <a:rPr lang="en-US" dirty="0"/>
              <a:t>Insights and Recommendations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8F3565-AF09-B587-1D0F-DF5CACC6A1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2374" y="751421"/>
            <a:ext cx="3528906" cy="3880773"/>
          </a:xfrm>
        </p:spPr>
        <p:txBody>
          <a:bodyPr>
            <a:no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Manhattan is leading in the premium pricing, and Brooklyn provides the middle range prices.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Listings with lower price rates are more likely to receive more reviews and more occupancy.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Pricing and availability should be maximized by hosts according to location.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These insights would help Airbnb to enhance dynamic pricing algorithms.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This knowledge can contribute to more data-driven pricing models of various locations that Airbnb and hosts can create.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239B00-EE02-E2C0-55D4-62283A95ED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16</a:t>
            </a:fld>
            <a:endParaRPr lang="en-US"/>
          </a:p>
        </p:txBody>
      </p:sp>
      <p:sp>
        <p:nvSpPr>
          <p:cNvPr id="5" name="AutoShape 4" descr="Generated image">
            <a:extLst>
              <a:ext uri="{FF2B5EF4-FFF2-40B4-BE49-F238E27FC236}">
                <a16:creationId xmlns:a16="http://schemas.microsoft.com/office/drawing/2014/main" id="{7DF05AF4-66BF-4FAE-7557-DF9BBEEE9BB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2997200" cy="299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7" name="Picture 6" descr="A diagram of a key analysis&#10;&#10;AI-generated content may be incorrect.">
            <a:extLst>
              <a:ext uri="{FF2B5EF4-FFF2-40B4-BE49-F238E27FC236}">
                <a16:creationId xmlns:a16="http://schemas.microsoft.com/office/drawing/2014/main" id="{D213AA7B-D32C-8899-9DB3-B04B3F1FF07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91280" y="1758922"/>
            <a:ext cx="5844540" cy="3896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663943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ED6C20-82E1-4F36-CF65-E913B02DF9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167" y="274320"/>
            <a:ext cx="8467254" cy="13208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 b="1" dirty="0"/>
              <a:t>Executive Summary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4C0563-07A9-4A20-CF56-68A70DDA7C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2767" y="1396367"/>
            <a:ext cx="3720916" cy="3560733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Overall, EDA showed that the price depends on the location and room type.</a:t>
            </a:r>
          </a:p>
          <a:p>
            <a:pPr>
              <a:lnSpc>
                <a:spcPct val="9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There were also apparent spatial and demand patterns between boroughs.</a:t>
            </a:r>
          </a:p>
          <a:p>
            <a:pPr>
              <a:lnSpc>
                <a:spcPct val="9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findings can be useful to the hosts and the management of Airbnb.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Data source: Inside Airbnb (2019); Tools: Python, pandas, matplotlib, seaborn.</a:t>
            </a:r>
          </a:p>
          <a:p>
            <a:pPr>
              <a:lnSpc>
                <a:spcPct val="9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Overall, the analysis shows the potential of simple EDA techniques to produce useful insights which may be used in business and research.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9F0D51-BB23-3D1E-611C-01BF202AF6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17</a:t>
            </a:fld>
            <a:endParaRPr lang="en-US"/>
          </a:p>
        </p:txBody>
      </p:sp>
      <p:pic>
        <p:nvPicPr>
          <p:cNvPr id="2050" name="Picture 2" descr="Airbnb, Why the New Logo?">
            <a:extLst>
              <a:ext uri="{FF2B5EF4-FFF2-40B4-BE49-F238E27FC236}">
                <a16:creationId xmlns:a16="http://schemas.microsoft.com/office/drawing/2014/main" id="{C1116847-CC2B-1459-E19A-94F61576D8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54035" y="1710735"/>
            <a:ext cx="4602747" cy="2931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182238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8A3BE2-FEE5-3C38-3B99-25E8400981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9654" y="135918"/>
            <a:ext cx="8596668" cy="680720"/>
          </a:xfrm>
        </p:spPr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97690E-0333-7853-06E2-DBD0EE639B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9654" y="816638"/>
            <a:ext cx="9472506" cy="5665442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[1] </a:t>
            </a:r>
            <a:r>
              <a:rPr lang="en-US" dirty="0"/>
              <a:t>Sani, A., Mohammed, M.I. and Usman, H., 2023. Locational, </a:t>
            </a:r>
            <a:r>
              <a:rPr lang="en-US" dirty="0" err="1"/>
              <a:t>neighbourhood</a:t>
            </a:r>
            <a:r>
              <a:rPr lang="en-US" dirty="0"/>
              <a:t> and physical characteristics of residential rental properties: A review. </a:t>
            </a:r>
            <a:r>
              <a:rPr lang="en-US" i="1" dirty="0"/>
              <a:t>Journal of Commerce, Management, and Tourism Studies</a:t>
            </a:r>
            <a:r>
              <a:rPr lang="en-US" dirty="0"/>
              <a:t>, </a:t>
            </a:r>
            <a:r>
              <a:rPr lang="en-US" i="1" dirty="0"/>
              <a:t>2</a:t>
            </a:r>
            <a:r>
              <a:rPr lang="en-US" dirty="0"/>
              <a:t>(3), pp.143-154.</a:t>
            </a:r>
          </a:p>
          <a:p>
            <a:r>
              <a:rPr lang="en-US" dirty="0"/>
              <a:t>[2] </a:t>
            </a:r>
            <a:r>
              <a:rPr lang="en-GB" dirty="0"/>
              <a:t>Dan, O., Parikh, V. and Davison, B.D., 2021. IP geolocation through reverse DNS. </a:t>
            </a:r>
            <a:r>
              <a:rPr lang="en-GB" i="1" dirty="0"/>
              <a:t>ACM Transactions on Internet Technology (TOIT)</a:t>
            </a:r>
            <a:r>
              <a:rPr lang="en-GB" dirty="0"/>
              <a:t>, </a:t>
            </a:r>
            <a:r>
              <a:rPr lang="en-GB" i="1" dirty="0"/>
              <a:t>22</a:t>
            </a:r>
            <a:r>
              <a:rPr lang="en-GB" dirty="0"/>
              <a:t>(1), pp.1-29.</a:t>
            </a:r>
          </a:p>
          <a:p>
            <a:r>
              <a:rPr lang="en-GB" dirty="0"/>
              <a:t>[3] </a:t>
            </a:r>
            <a:r>
              <a:rPr lang="en-GB" dirty="0" err="1"/>
              <a:t>Changyong</a:t>
            </a:r>
            <a:r>
              <a:rPr lang="en-GB" dirty="0"/>
              <a:t>, F.E.N.G., </a:t>
            </a:r>
            <a:r>
              <a:rPr lang="en-GB" dirty="0" err="1"/>
              <a:t>Hongyue</a:t>
            </a:r>
            <a:r>
              <a:rPr lang="en-GB" dirty="0"/>
              <a:t>, W.A.N.G., </a:t>
            </a:r>
            <a:r>
              <a:rPr lang="en-GB" dirty="0" err="1"/>
              <a:t>Naiji</a:t>
            </a:r>
            <a:r>
              <a:rPr lang="en-GB" dirty="0"/>
              <a:t>, L.U., Tian, C.H.E.N., Hua, H.E., Ying, L.U. and Xin, M.T., 2014. Log-transformation and its implications for data analysis. </a:t>
            </a:r>
            <a:r>
              <a:rPr lang="en-GB" i="1" dirty="0"/>
              <a:t>Shanghai archives of psychiatry</a:t>
            </a:r>
            <a:r>
              <a:rPr lang="en-GB" dirty="0"/>
              <a:t>, </a:t>
            </a:r>
            <a:r>
              <a:rPr lang="en-GB" i="1" dirty="0"/>
              <a:t>26</a:t>
            </a:r>
            <a:r>
              <a:rPr lang="en-GB" dirty="0"/>
              <a:t>(2), p.105.</a:t>
            </a:r>
          </a:p>
          <a:p>
            <a:r>
              <a:rPr lang="en-GB" dirty="0"/>
              <a:t>[4] </a:t>
            </a:r>
            <a:r>
              <a:rPr lang="en-US" dirty="0"/>
              <a:t>Cole, T.J., 2000. </a:t>
            </a:r>
            <a:r>
              <a:rPr lang="en-US" dirty="0" err="1"/>
              <a:t>Sympercents</a:t>
            </a:r>
            <a:r>
              <a:rPr lang="en-US" dirty="0"/>
              <a:t>: symmetric percentage differences on the 100-loge scale simplify the presentation of log transformed data. </a:t>
            </a:r>
            <a:r>
              <a:rPr lang="en-US" i="1" dirty="0"/>
              <a:t>Statistics in medicine</a:t>
            </a:r>
            <a:r>
              <a:rPr lang="en-US" dirty="0"/>
              <a:t>, </a:t>
            </a:r>
            <a:r>
              <a:rPr lang="en-US" i="1" dirty="0"/>
              <a:t>19</a:t>
            </a:r>
            <a:r>
              <a:rPr lang="en-US" dirty="0"/>
              <a:t>(22), pp.3109-3125.</a:t>
            </a:r>
            <a:endParaRPr lang="en-GB" dirty="0"/>
          </a:p>
          <a:p>
            <a:r>
              <a:rPr lang="en-GB" dirty="0"/>
              <a:t>[5] </a:t>
            </a:r>
            <a:r>
              <a:rPr lang="en-US" dirty="0"/>
              <a:t>Hofmann, H., Wickham, H. and </a:t>
            </a:r>
            <a:r>
              <a:rPr lang="en-US" dirty="0" err="1"/>
              <a:t>Kafadar</a:t>
            </a:r>
            <a:r>
              <a:rPr lang="en-US" dirty="0"/>
              <a:t>, K., 2017. value plots: Boxplots for large data. </a:t>
            </a:r>
            <a:r>
              <a:rPr lang="en-US" i="1" dirty="0"/>
              <a:t>Journal of Computational and Graphical Statistics</a:t>
            </a:r>
            <a:r>
              <a:rPr lang="en-US" dirty="0"/>
              <a:t>, </a:t>
            </a:r>
            <a:r>
              <a:rPr lang="en-US" i="1" dirty="0"/>
              <a:t>26</a:t>
            </a:r>
            <a:r>
              <a:rPr lang="en-US" dirty="0"/>
              <a:t>(3), pp.469-477.</a:t>
            </a:r>
            <a:endParaRPr lang="en-GB" dirty="0"/>
          </a:p>
          <a:p>
            <a:r>
              <a:rPr lang="en-GB" dirty="0"/>
              <a:t>[6] </a:t>
            </a:r>
            <a:r>
              <a:rPr lang="en-US" dirty="0"/>
              <a:t>Haffner, M. and Heylen, K., 2011. User costs and housing expenses. Towards a more comprehensive approach to affordability. </a:t>
            </a:r>
            <a:r>
              <a:rPr lang="en-US" i="1" dirty="0"/>
              <a:t>Housing studies</a:t>
            </a:r>
            <a:r>
              <a:rPr lang="en-US" dirty="0"/>
              <a:t>, </a:t>
            </a:r>
            <a:r>
              <a:rPr lang="en-US" i="1" dirty="0"/>
              <a:t>26</a:t>
            </a:r>
            <a:r>
              <a:rPr lang="en-US" dirty="0"/>
              <a:t>(04), pp.593-614.</a:t>
            </a:r>
            <a:endParaRPr lang="en-GB" dirty="0"/>
          </a:p>
          <a:p>
            <a:r>
              <a:rPr lang="en-GB" dirty="0"/>
              <a:t>[7] </a:t>
            </a:r>
            <a:r>
              <a:rPr lang="en-US" dirty="0"/>
              <a:t>Engel, C. and Rogers, J., 1998. Regional patterns in the law of one price: The roles of geography versus currencies. In </a:t>
            </a:r>
            <a:r>
              <a:rPr lang="en-US" i="1" dirty="0"/>
              <a:t>The regionalization of the world economy</a:t>
            </a:r>
            <a:r>
              <a:rPr lang="en-US" dirty="0"/>
              <a:t> (pp. 153-188). University of Chicago Press.</a:t>
            </a:r>
            <a:endParaRPr lang="en-GB" dirty="0"/>
          </a:p>
          <a:p>
            <a:r>
              <a:rPr lang="en-GB" dirty="0"/>
              <a:t>[8] </a:t>
            </a:r>
            <a:r>
              <a:rPr lang="en-US" dirty="0"/>
              <a:t>Cocola-Gant, A., Jover, J., Carvalho, L. and Chamusca, P., 2021. Corporate hosts: The rise of professional management in the short-term rental industry. </a:t>
            </a:r>
            <a:r>
              <a:rPr lang="en-US" i="1" dirty="0"/>
              <a:t>Tourism Management Perspectives</a:t>
            </a:r>
            <a:r>
              <a:rPr lang="en-US" dirty="0"/>
              <a:t>, </a:t>
            </a:r>
            <a:r>
              <a:rPr lang="en-US" i="1" dirty="0"/>
              <a:t>40</a:t>
            </a:r>
            <a:r>
              <a:rPr lang="en-US" dirty="0"/>
              <a:t>, p.100879.</a:t>
            </a:r>
            <a:endParaRPr lang="en-GB" dirty="0"/>
          </a:p>
          <a:p>
            <a:r>
              <a:rPr lang="en-GB" dirty="0"/>
              <a:t>[9] </a:t>
            </a:r>
            <a:r>
              <a:rPr lang="en-US" dirty="0"/>
              <a:t>Yilmaz, O., Talavera, O. and Jia, J.Y., 2022. Rental market liquidity, seasonality, and distance to universities. </a:t>
            </a:r>
            <a:r>
              <a:rPr lang="en-US" i="1" dirty="0"/>
              <a:t>International Journal of the Economics of Business</a:t>
            </a:r>
            <a:r>
              <a:rPr lang="en-US" dirty="0"/>
              <a:t>, </a:t>
            </a:r>
            <a:r>
              <a:rPr lang="en-US" i="1" dirty="0"/>
              <a:t>29</a:t>
            </a:r>
            <a:r>
              <a:rPr lang="en-US" dirty="0"/>
              <a:t>(2), pp.223-239.</a:t>
            </a:r>
            <a:endParaRPr lang="en-GB" dirty="0"/>
          </a:p>
          <a:p>
            <a:r>
              <a:rPr lang="en-GB" dirty="0"/>
              <a:t>[10] </a:t>
            </a:r>
            <a:r>
              <a:rPr lang="en-US" dirty="0"/>
              <a:t>Nur, M.F. and Siregar, A., 2024. Exploring the use of cluster analysis in market segmentation for targeted advertising. </a:t>
            </a:r>
            <a:r>
              <a:rPr lang="en-US" i="1" dirty="0"/>
              <a:t>IAIC Transactions on Sustainable Digital Innovation (ITSDI)</a:t>
            </a:r>
            <a:r>
              <a:rPr lang="en-US" dirty="0"/>
              <a:t>, </a:t>
            </a:r>
            <a:r>
              <a:rPr lang="en-US" i="1" dirty="0"/>
              <a:t>5</a:t>
            </a:r>
            <a:r>
              <a:rPr lang="en-US" dirty="0"/>
              <a:t>(2), pp.158-168.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58CEDB-4720-E2DA-6DC8-C8ECF78C50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7727039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6"/>
</p:tagLst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13681</TotalTime>
  <Words>1633</Words>
  <Application>Microsoft Office PowerPoint</Application>
  <PresentationFormat>Widescreen</PresentationFormat>
  <Paragraphs>130</Paragraphs>
  <Slides>18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Aptos</vt:lpstr>
      <vt:lpstr>Arial</vt:lpstr>
      <vt:lpstr>Times New Roman</vt:lpstr>
      <vt:lpstr>Trebuchet MS</vt:lpstr>
      <vt:lpstr>Wingdings 3</vt:lpstr>
      <vt:lpstr>Facet</vt:lpstr>
      <vt:lpstr>                Title: Exploratory Data Analysis of Airbnb NYC Listings (2019)  Subtitle: L7 - Data Mining &amp; Visualisation  ACCA7015 –                                                                                                                      </vt:lpstr>
      <vt:lpstr>PowerPoint Presentation</vt:lpstr>
      <vt:lpstr>Agenda</vt:lpstr>
      <vt:lpstr>Dataset Overview </vt:lpstr>
      <vt:lpstr>Data Cleaning </vt:lpstr>
      <vt:lpstr>Distribution of Price (Raw)</vt:lpstr>
      <vt:lpstr>Distribution of Price (Log Transformed)</vt:lpstr>
      <vt:lpstr>Price Outliers</vt:lpstr>
      <vt:lpstr>Room Type vs Price</vt:lpstr>
      <vt:lpstr>Neighborhood Group vs Price</vt:lpstr>
      <vt:lpstr>Minimum Nights Distribution</vt:lpstr>
      <vt:lpstr>Availability 365</vt:lpstr>
      <vt:lpstr>Heatmap</vt:lpstr>
      <vt:lpstr>Feature Engineering – Price Categories</vt:lpstr>
      <vt:lpstr>Multivariate Analysis (Pair Plot)</vt:lpstr>
      <vt:lpstr>Insights and Recommendations</vt:lpstr>
      <vt:lpstr>Executive Summary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matey bonehill</dc:creator>
  <cp:lastModifiedBy>matey bonehill</cp:lastModifiedBy>
  <cp:revision>1</cp:revision>
  <dcterms:created xsi:type="dcterms:W3CDTF">2025-09-30T18:43:20Z</dcterms:created>
  <dcterms:modified xsi:type="dcterms:W3CDTF">2025-10-31T11:38:04Z</dcterms:modified>
</cp:coreProperties>
</file>