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chardscastlesoapbox.co.uk/c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2019-20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73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few ‘meetings’ in 103, supervisions will need to be booked from then onwards</a:t>
            </a:r>
          </a:p>
          <a:p>
            <a:endParaRPr lang="en-GB" dirty="0"/>
          </a:p>
          <a:p>
            <a:r>
              <a:rPr lang="en-GB" dirty="0"/>
              <a:t>Main contact will be with your supervisor (Rich S), lectures do not happen all year</a:t>
            </a:r>
          </a:p>
          <a:p>
            <a:endParaRPr lang="en-GB" dirty="0"/>
          </a:p>
          <a:p>
            <a:r>
              <a:rPr lang="en-GB" dirty="0"/>
              <a:t>Groups will have to book supervision slots when they want to discuss something – supervisions don’t need to happen every week</a:t>
            </a:r>
          </a:p>
          <a:p>
            <a:endParaRPr lang="en-GB" dirty="0"/>
          </a:p>
          <a:p>
            <a:r>
              <a:rPr lang="en-GB" dirty="0"/>
              <a:t>Your main workshop contact will be Paul Davies – times will be confirmed when you can see him to ask questions</a:t>
            </a:r>
          </a:p>
        </p:txBody>
      </p:sp>
    </p:spTree>
    <p:extLst>
      <p:ext uri="{BB962C8B-B14F-4D97-AF65-F5344CB8AC3E}">
        <p14:creationId xmlns:p14="http://schemas.microsoft.com/office/powerpoint/2010/main" val="2354176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921" r="25146" b="-1"/>
          <a:stretch/>
        </p:blipFill>
        <p:spPr>
          <a:xfrm>
            <a:off x="20" y="10"/>
            <a:ext cx="2734036" cy="6867719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6" name="Isosceles Triangle 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2019-20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To research, cost-analyse, design and implement a soap box rally car</a:t>
            </a:r>
          </a:p>
          <a:p>
            <a:r>
              <a:rPr lang="en-GB" dirty="0"/>
              <a:t>Cars will be designed to follow the Richard’s castle soapbox challenge </a:t>
            </a:r>
            <a:r>
              <a:rPr lang="en-GB" dirty="0">
                <a:hlinkClick r:id="rId3"/>
              </a:rPr>
              <a:t>http://www.richardscastlesoapbox.co.uk/cms/</a:t>
            </a:r>
            <a:endParaRPr lang="en-GB" dirty="0"/>
          </a:p>
          <a:p>
            <a:r>
              <a:rPr lang="en-GB" dirty="0"/>
              <a:t>Cars will need to adhere to the sporting rules and regulations</a:t>
            </a:r>
          </a:p>
        </p:txBody>
      </p:sp>
    </p:spTree>
    <p:extLst>
      <p:ext uri="{BB962C8B-B14F-4D97-AF65-F5344CB8AC3E}">
        <p14:creationId xmlns:p14="http://schemas.microsoft.com/office/powerpoint/2010/main" val="2841050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assignment research and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Materials </a:t>
            </a:r>
            <a:r>
              <a:rPr lang="en-GB" dirty="0"/>
              <a:t>– which materials would be suitable to construct the kart from and why? </a:t>
            </a:r>
          </a:p>
          <a:p>
            <a:r>
              <a:rPr lang="en-GB" b="1" dirty="0"/>
              <a:t>Costing </a:t>
            </a:r>
            <a:r>
              <a:rPr lang="en-GB" dirty="0"/>
              <a:t>– explain why you have chosen certain materials, construction processes, steering/braking methods etc.</a:t>
            </a:r>
          </a:p>
          <a:p>
            <a:r>
              <a:rPr lang="en-GB" b="1" dirty="0"/>
              <a:t>Dynamics/driveability </a:t>
            </a:r>
            <a:r>
              <a:rPr lang="en-GB" dirty="0"/>
              <a:t>– explain why you have designed the car to look the way that it is, again look at steering, braking methods, aerodynamics etc. (this shouldn’t be exhaustive or analytical – that is for assignment 2)</a:t>
            </a:r>
          </a:p>
          <a:p>
            <a:r>
              <a:rPr lang="en-GB" dirty="0"/>
              <a:t> </a:t>
            </a:r>
            <a:r>
              <a:rPr lang="en-GB" b="1" dirty="0"/>
              <a:t>Organisation and communication</a:t>
            </a:r>
            <a:r>
              <a:rPr lang="en-GB" dirty="0"/>
              <a:t> – show how you have organised your group work via Gantt charts and meeting minutes. This is normally the hardest part of a group project!</a:t>
            </a:r>
          </a:p>
          <a:p>
            <a:r>
              <a:rPr lang="en-GB" b="1" dirty="0"/>
              <a:t>Design work</a:t>
            </a:r>
            <a:r>
              <a:rPr lang="en-GB" dirty="0"/>
              <a:t> – come up with 3+ possible designs that you could see as viable, pencil drawings are fine, I don’t expect any CAD (assignment 2)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Project: 60% assignment </a:t>
            </a:r>
            <a:r>
              <a:rPr lang="en-GB" dirty="0"/>
              <a:t>(background research, costing, materials, initial designs)</a:t>
            </a:r>
          </a:p>
          <a:p>
            <a:pPr marL="0" indent="0">
              <a:buNone/>
            </a:pPr>
            <a:r>
              <a:rPr lang="en-GB" dirty="0"/>
              <a:t>                  </a:t>
            </a:r>
            <a:r>
              <a:rPr lang="en-GB" b="1" dirty="0"/>
              <a:t>40% assignment </a:t>
            </a:r>
            <a:r>
              <a:rPr lang="en-GB" dirty="0"/>
              <a:t>(final designs, analysis, conclusions,          				                             presentation)</a:t>
            </a:r>
          </a:p>
          <a:p>
            <a:pPr marL="0" indent="0">
              <a:buNone/>
            </a:pPr>
            <a:r>
              <a:rPr lang="en-GB" i="1" dirty="0"/>
              <a:t>Marks will be adjusted via a peer-assessment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2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for this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project will be run in groups. You will need to get in to groups of </a:t>
            </a:r>
            <a:r>
              <a:rPr lang="en-GB" dirty="0" err="1"/>
              <a:t>approx</a:t>
            </a:r>
            <a:r>
              <a:rPr lang="en-GB" dirty="0"/>
              <a:t> 6 people. If you do not have a group by next week, please let me know</a:t>
            </a:r>
          </a:p>
          <a:p>
            <a:endParaRPr lang="en-GB" dirty="0"/>
          </a:p>
          <a:p>
            <a:r>
              <a:rPr lang="en-GB" dirty="0"/>
              <a:t>Give your team a name (suitable ones please!)</a:t>
            </a:r>
          </a:p>
          <a:p>
            <a:endParaRPr lang="en-GB" dirty="0"/>
          </a:p>
          <a:p>
            <a:r>
              <a:rPr lang="en-GB" dirty="0"/>
              <a:t>Have a discussion about what team roles you would like (team manager/finances/materials/chief designer etc.)</a:t>
            </a:r>
          </a:p>
          <a:p>
            <a:endParaRPr lang="en-GB" dirty="0"/>
          </a:p>
          <a:p>
            <a:r>
              <a:rPr lang="en-GB" dirty="0"/>
              <a:t>All areas will need effort. If you feel people are not pulling their weight, please communicate this to Rich.</a:t>
            </a:r>
          </a:p>
          <a:p>
            <a:endParaRPr lang="en-GB" dirty="0"/>
          </a:p>
          <a:p>
            <a:r>
              <a:rPr lang="en-GB" dirty="0"/>
              <a:t>If you have any questions regarding materials/construction, see Paul in the workshop</a:t>
            </a:r>
          </a:p>
        </p:txBody>
      </p:sp>
    </p:spTree>
    <p:extLst>
      <p:ext uri="{BB962C8B-B14F-4D97-AF65-F5344CB8AC3E}">
        <p14:creationId xmlns:p14="http://schemas.microsoft.com/office/powerpoint/2010/main" val="38471521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72</TotalTime>
  <Words>413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Project</vt:lpstr>
      <vt:lpstr>Lecture strategy</vt:lpstr>
      <vt:lpstr>2019-20 Project</vt:lpstr>
      <vt:lpstr>First assignment research and aims</vt:lpstr>
      <vt:lpstr>Assessment strategy</vt:lpstr>
      <vt:lpstr>Task for this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Pre-Project/Project</dc:title>
  <dc:creator>Richard Sutton</dc:creator>
  <cp:lastModifiedBy>Richard Sutton</cp:lastModifiedBy>
  <cp:revision>14</cp:revision>
  <dcterms:created xsi:type="dcterms:W3CDTF">2016-10-02T15:53:19Z</dcterms:created>
  <dcterms:modified xsi:type="dcterms:W3CDTF">2019-09-29T13:38:51Z</dcterms:modified>
</cp:coreProperties>
</file>