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82" r:id="rId5"/>
    <p:sldId id="297" r:id="rId6"/>
    <p:sldId id="292" r:id="rId7"/>
    <p:sldId id="293" r:id="rId8"/>
    <p:sldId id="283" r:id="rId9"/>
    <p:sldId id="284" r:id="rId10"/>
    <p:sldId id="294" r:id="rId11"/>
    <p:sldId id="295" r:id="rId12"/>
    <p:sldId id="298" r:id="rId13"/>
    <p:sldId id="285"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EE5B06-EB26-4D8F-8F28-6BB782169E52}" v="47" dt="2025-10-19T18:03:38.687"/>
  </p1510:revLst>
</p1510:revInfo>
</file>

<file path=ppt/tableStyles.xml><?xml version="1.0" encoding="utf-8"?>
<a:tblStyleLst xmlns:a="http://schemas.openxmlformats.org/drawingml/2006/main" def="{073A0DAA-6AF3-43AB-8588-CEC1D06C72B9}">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682" autoAdjust="0"/>
    <p:restoredTop sz="94631" autoAdjust="0"/>
  </p:normalViewPr>
  <p:slideViewPr>
    <p:cSldViewPr snapToGrid="0">
      <p:cViewPr varScale="1">
        <p:scale>
          <a:sx n="55" d="100"/>
          <a:sy n="55" d="100"/>
        </p:scale>
        <p:origin x="840" y="264"/>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86" d="100"/>
          <a:sy n="86" d="100"/>
        </p:scale>
        <p:origin x="301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griffin911@outlook.com" userId="b1d8a838b2a59a2c" providerId="LiveId" clId="{8EEE5B06-EB26-4D8F-8F28-6BB782169E52}"/>
    <pc:docChg chg="undo redo custSel addSld delSld modSld">
      <pc:chgData name="rachelgriffin911@outlook.com" userId="b1d8a838b2a59a2c" providerId="LiveId" clId="{8EEE5B06-EB26-4D8F-8F28-6BB782169E52}" dt="2025-10-19T19:00:19.842" v="5324" actId="255"/>
      <pc:docMkLst>
        <pc:docMk/>
      </pc:docMkLst>
      <pc:sldChg chg="del">
        <pc:chgData name="rachelgriffin911@outlook.com" userId="b1d8a838b2a59a2c" providerId="LiveId" clId="{8EEE5B06-EB26-4D8F-8F28-6BB782169E52}" dt="2025-10-19T18:11:15.096" v="5225" actId="2696"/>
        <pc:sldMkLst>
          <pc:docMk/>
          <pc:sldMk cId="59582380" sldId="256"/>
        </pc:sldMkLst>
      </pc:sldChg>
      <pc:sldChg chg="addSp delSp modSp mod">
        <pc:chgData name="rachelgriffin911@outlook.com" userId="b1d8a838b2a59a2c" providerId="LiveId" clId="{8EEE5B06-EB26-4D8F-8F28-6BB782169E52}" dt="2025-10-19T18:58:44.960" v="5322" actId="313"/>
        <pc:sldMkLst>
          <pc:docMk/>
          <pc:sldMk cId="3899961691" sldId="282"/>
        </pc:sldMkLst>
        <pc:spChg chg="del">
          <ac:chgData name="rachelgriffin911@outlook.com" userId="b1d8a838b2a59a2c" providerId="LiveId" clId="{8EEE5B06-EB26-4D8F-8F28-6BB782169E52}" dt="2025-10-19T14:00:07.707" v="0" actId="478"/>
          <ac:spMkLst>
            <pc:docMk/>
            <pc:sldMk cId="3899961691" sldId="282"/>
            <ac:spMk id="3" creationId="{200B3D2B-613A-41BE-987D-E6A1324B456D}"/>
          </ac:spMkLst>
        </pc:spChg>
        <pc:spChg chg="del">
          <ac:chgData name="rachelgriffin911@outlook.com" userId="b1d8a838b2a59a2c" providerId="LiveId" clId="{8EEE5B06-EB26-4D8F-8F28-6BB782169E52}" dt="2025-10-19T14:00:18.889" v="4" actId="478"/>
          <ac:spMkLst>
            <pc:docMk/>
            <pc:sldMk cId="3899961691" sldId="282"/>
            <ac:spMk id="4" creationId="{4772945D-CA91-4CFE-8EB7-941C7618C994}"/>
          </ac:spMkLst>
        </pc:spChg>
        <pc:spChg chg="add del mod">
          <ac:chgData name="rachelgriffin911@outlook.com" userId="b1d8a838b2a59a2c" providerId="LiveId" clId="{8EEE5B06-EB26-4D8F-8F28-6BB782169E52}" dt="2025-10-19T14:00:10.673" v="1" actId="478"/>
          <ac:spMkLst>
            <pc:docMk/>
            <pc:sldMk cId="3899961691" sldId="282"/>
            <ac:spMk id="5" creationId="{268D1C7C-0345-C5C0-44AB-F864E55BC06B}"/>
          </ac:spMkLst>
        </pc:spChg>
        <pc:spChg chg="add del mod">
          <ac:chgData name="rachelgriffin911@outlook.com" userId="b1d8a838b2a59a2c" providerId="LiveId" clId="{8EEE5B06-EB26-4D8F-8F28-6BB782169E52}" dt="2025-10-19T14:00:20.594" v="5" actId="478"/>
          <ac:spMkLst>
            <pc:docMk/>
            <pc:sldMk cId="3899961691" sldId="282"/>
            <ac:spMk id="8" creationId="{2FA4DC6D-C4DE-D80B-E153-4CD0ED87DB20}"/>
          </ac:spMkLst>
        </pc:spChg>
        <pc:spChg chg="add mod">
          <ac:chgData name="rachelgriffin911@outlook.com" userId="b1d8a838b2a59a2c" providerId="LiveId" clId="{8EEE5B06-EB26-4D8F-8F28-6BB782169E52}" dt="2025-10-19T18:58:44.960" v="5322" actId="313"/>
          <ac:spMkLst>
            <pc:docMk/>
            <pc:sldMk cId="3899961691" sldId="282"/>
            <ac:spMk id="9" creationId="{14FF2ABA-59EA-FD01-9CD8-4EE59844D3F3}"/>
          </ac:spMkLst>
        </pc:spChg>
        <pc:spChg chg="del mod">
          <ac:chgData name="rachelgriffin911@outlook.com" userId="b1d8a838b2a59a2c" providerId="LiveId" clId="{8EEE5B06-EB26-4D8F-8F28-6BB782169E52}" dt="2025-10-19T14:00:14.626" v="3" actId="478"/>
          <ac:spMkLst>
            <pc:docMk/>
            <pc:sldMk cId="3899961691" sldId="282"/>
            <ac:spMk id="16" creationId="{E2F2BFDF-E9F2-4569-A9F2-E1FFCB7FB82D}"/>
          </ac:spMkLst>
        </pc:spChg>
        <pc:graphicFrameChg chg="add del mod">
          <ac:chgData name="rachelgriffin911@outlook.com" userId="b1d8a838b2a59a2c" providerId="LiveId" clId="{8EEE5B06-EB26-4D8F-8F28-6BB782169E52}" dt="2025-10-19T14:03:24.741" v="109" actId="478"/>
          <ac:graphicFrameMkLst>
            <pc:docMk/>
            <pc:sldMk cId="3899961691" sldId="282"/>
            <ac:graphicFrameMk id="10" creationId="{FDE56504-8913-C85C-B9B0-7485956280DE}"/>
          </ac:graphicFrameMkLst>
        </pc:graphicFrameChg>
        <pc:graphicFrameChg chg="add del mod">
          <ac:chgData name="rachelgriffin911@outlook.com" userId="b1d8a838b2a59a2c" providerId="LiveId" clId="{8EEE5B06-EB26-4D8F-8F28-6BB782169E52}" dt="2025-10-19T14:03:35.812" v="111" actId="478"/>
          <ac:graphicFrameMkLst>
            <pc:docMk/>
            <pc:sldMk cId="3899961691" sldId="282"/>
            <ac:graphicFrameMk id="11" creationId="{CA315AAF-6841-B457-152E-F5EB0BCAE85F}"/>
          </ac:graphicFrameMkLst>
        </pc:graphicFrameChg>
      </pc:sldChg>
      <pc:sldChg chg="addSp delSp modSp mod">
        <pc:chgData name="rachelgriffin911@outlook.com" userId="b1d8a838b2a59a2c" providerId="LiveId" clId="{8EEE5B06-EB26-4D8F-8F28-6BB782169E52}" dt="2025-10-19T17:10:36.399" v="2850" actId="313"/>
        <pc:sldMkLst>
          <pc:docMk/>
          <pc:sldMk cId="1329746698" sldId="283"/>
        </pc:sldMkLst>
        <pc:spChg chg="mod">
          <ac:chgData name="rachelgriffin911@outlook.com" userId="b1d8a838b2a59a2c" providerId="LiveId" clId="{8EEE5B06-EB26-4D8F-8F28-6BB782169E52}" dt="2025-10-19T17:10:36.399" v="2850" actId="313"/>
          <ac:spMkLst>
            <pc:docMk/>
            <pc:sldMk cId="1329746698" sldId="283"/>
            <ac:spMk id="2" creationId="{3560F281-4FF6-4617-A809-AC9C15ECF18A}"/>
          </ac:spMkLst>
        </pc:spChg>
        <pc:spChg chg="mod">
          <ac:chgData name="rachelgriffin911@outlook.com" userId="b1d8a838b2a59a2c" providerId="LiveId" clId="{8EEE5B06-EB26-4D8F-8F28-6BB782169E52}" dt="2025-10-19T16:54:54.244" v="2199" actId="20577"/>
          <ac:spMkLst>
            <pc:docMk/>
            <pc:sldMk cId="1329746698" sldId="283"/>
            <ac:spMk id="3" creationId="{611DC577-0A95-47D0-95D9-5F8DA763D46B}"/>
          </ac:spMkLst>
        </pc:spChg>
        <pc:spChg chg="del mod">
          <ac:chgData name="rachelgriffin911@outlook.com" userId="b1d8a838b2a59a2c" providerId="LiveId" clId="{8EEE5B06-EB26-4D8F-8F28-6BB782169E52}" dt="2025-10-19T16:54:29.256" v="2082" actId="478"/>
          <ac:spMkLst>
            <pc:docMk/>
            <pc:sldMk cId="1329746698" sldId="283"/>
            <ac:spMk id="4" creationId="{D355C61F-C8F1-4977-8E1F-F16C0D9EA88C}"/>
          </ac:spMkLst>
        </pc:spChg>
        <pc:spChg chg="add del mod">
          <ac:chgData name="rachelgriffin911@outlook.com" userId="b1d8a838b2a59a2c" providerId="LiveId" clId="{8EEE5B06-EB26-4D8F-8F28-6BB782169E52}" dt="2025-10-19T16:54:38.397" v="2083" actId="478"/>
          <ac:spMkLst>
            <pc:docMk/>
            <pc:sldMk cId="1329746698" sldId="283"/>
            <ac:spMk id="7" creationId="{73EFEFFD-AB60-2127-C59D-810B49B881C3}"/>
          </ac:spMkLst>
        </pc:spChg>
        <pc:spChg chg="add mod">
          <ac:chgData name="rachelgriffin911@outlook.com" userId="b1d8a838b2a59a2c" providerId="LiveId" clId="{8EEE5B06-EB26-4D8F-8F28-6BB782169E52}" dt="2025-10-19T17:10:31.280" v="2849" actId="313"/>
          <ac:spMkLst>
            <pc:docMk/>
            <pc:sldMk cId="1329746698" sldId="283"/>
            <ac:spMk id="8" creationId="{66B21072-8D82-0240-DA9C-417B7F0818B5}"/>
          </ac:spMkLst>
        </pc:spChg>
      </pc:sldChg>
      <pc:sldChg chg="addSp delSp modSp mod">
        <pc:chgData name="rachelgriffin911@outlook.com" userId="b1d8a838b2a59a2c" providerId="LiveId" clId="{8EEE5B06-EB26-4D8F-8F28-6BB782169E52}" dt="2025-10-19T17:25:53.506" v="3777" actId="313"/>
        <pc:sldMkLst>
          <pc:docMk/>
          <pc:sldMk cId="3188837873" sldId="284"/>
        </pc:sldMkLst>
        <pc:spChg chg="mod">
          <ac:chgData name="rachelgriffin911@outlook.com" userId="b1d8a838b2a59a2c" providerId="LiveId" clId="{8EEE5B06-EB26-4D8F-8F28-6BB782169E52}" dt="2025-10-19T17:12:15.983" v="2901" actId="122"/>
          <ac:spMkLst>
            <pc:docMk/>
            <pc:sldMk cId="3188837873" sldId="284"/>
            <ac:spMk id="2" creationId="{19304E83-A4F0-49C5-BB01-F5773509A2B3}"/>
          </ac:spMkLst>
        </pc:spChg>
        <pc:spChg chg="del">
          <ac:chgData name="rachelgriffin911@outlook.com" userId="b1d8a838b2a59a2c" providerId="LiveId" clId="{8EEE5B06-EB26-4D8F-8F28-6BB782169E52}" dt="2025-10-19T17:11:48.526" v="2866" actId="478"/>
          <ac:spMkLst>
            <pc:docMk/>
            <pc:sldMk cId="3188837873" sldId="284"/>
            <ac:spMk id="3" creationId="{7CA42D59-EAD6-4F95-84F1-32A30F057856}"/>
          </ac:spMkLst>
        </pc:spChg>
        <pc:spChg chg="del">
          <ac:chgData name="rachelgriffin911@outlook.com" userId="b1d8a838b2a59a2c" providerId="LiveId" clId="{8EEE5B06-EB26-4D8F-8F28-6BB782169E52}" dt="2025-10-19T17:12:40.600" v="2902" actId="478"/>
          <ac:spMkLst>
            <pc:docMk/>
            <pc:sldMk cId="3188837873" sldId="284"/>
            <ac:spMk id="4" creationId="{6AB259A0-0017-492F-A0DC-4B70C7052AE0}"/>
          </ac:spMkLst>
        </pc:spChg>
        <pc:spChg chg="mod">
          <ac:chgData name="rachelgriffin911@outlook.com" userId="b1d8a838b2a59a2c" providerId="LiveId" clId="{8EEE5B06-EB26-4D8F-8F28-6BB782169E52}" dt="2025-10-19T17:25:53.506" v="3777" actId="313"/>
          <ac:spMkLst>
            <pc:docMk/>
            <pc:sldMk cId="3188837873" sldId="284"/>
            <ac:spMk id="5" creationId="{CEEB3BAE-C0B2-447C-B8BE-96C6BD84D658}"/>
          </ac:spMkLst>
        </pc:spChg>
        <pc:spChg chg="del mod">
          <ac:chgData name="rachelgriffin911@outlook.com" userId="b1d8a838b2a59a2c" providerId="LiveId" clId="{8EEE5B06-EB26-4D8F-8F28-6BB782169E52}" dt="2025-10-19T17:12:56.973" v="2905" actId="478"/>
          <ac:spMkLst>
            <pc:docMk/>
            <pc:sldMk cId="3188837873" sldId="284"/>
            <ac:spMk id="6" creationId="{B237D1CA-B91A-410E-A968-D017BBE99F99}"/>
          </ac:spMkLst>
        </pc:spChg>
        <pc:spChg chg="mod">
          <ac:chgData name="rachelgriffin911@outlook.com" userId="b1d8a838b2a59a2c" providerId="LiveId" clId="{8EEE5B06-EB26-4D8F-8F28-6BB782169E52}" dt="2025-10-19T17:24:11.035" v="3698" actId="1076"/>
          <ac:spMkLst>
            <pc:docMk/>
            <pc:sldMk cId="3188837873" sldId="284"/>
            <ac:spMk id="7" creationId="{26A87885-D672-4CF9-A78D-CFE98385B03A}"/>
          </ac:spMkLst>
        </pc:spChg>
        <pc:spChg chg="add del mod">
          <ac:chgData name="rachelgriffin911@outlook.com" userId="b1d8a838b2a59a2c" providerId="LiveId" clId="{8EEE5B06-EB26-4D8F-8F28-6BB782169E52}" dt="2025-10-19T17:11:49.511" v="2867" actId="478"/>
          <ac:spMkLst>
            <pc:docMk/>
            <pc:sldMk cId="3188837873" sldId="284"/>
            <ac:spMk id="10" creationId="{1CFF985A-F958-A281-CB20-8DA8FBA5FF5E}"/>
          </ac:spMkLst>
        </pc:spChg>
        <pc:spChg chg="add del mod">
          <ac:chgData name="rachelgriffin911@outlook.com" userId="b1d8a838b2a59a2c" providerId="LiveId" clId="{8EEE5B06-EB26-4D8F-8F28-6BB782169E52}" dt="2025-10-19T17:12:43.696" v="2903" actId="478"/>
          <ac:spMkLst>
            <pc:docMk/>
            <pc:sldMk cId="3188837873" sldId="284"/>
            <ac:spMk id="12" creationId="{F3A2D5B8-5C67-3292-7EB0-7442A0306D9B}"/>
          </ac:spMkLst>
        </pc:spChg>
        <pc:spChg chg="add del mod">
          <ac:chgData name="rachelgriffin911@outlook.com" userId="b1d8a838b2a59a2c" providerId="LiveId" clId="{8EEE5B06-EB26-4D8F-8F28-6BB782169E52}" dt="2025-10-19T17:13:01.367" v="2906" actId="478"/>
          <ac:spMkLst>
            <pc:docMk/>
            <pc:sldMk cId="3188837873" sldId="284"/>
            <ac:spMk id="14" creationId="{EC9FA4F9-0A3B-E1A2-F5E8-12F68830C92A}"/>
          </ac:spMkLst>
        </pc:spChg>
      </pc:sldChg>
      <pc:sldChg chg="addSp delSp modSp mod">
        <pc:chgData name="rachelgriffin911@outlook.com" userId="b1d8a838b2a59a2c" providerId="LiveId" clId="{8EEE5B06-EB26-4D8F-8F28-6BB782169E52}" dt="2025-10-19T18:04:21.133" v="4796" actId="14100"/>
        <pc:sldMkLst>
          <pc:docMk/>
          <pc:sldMk cId="665219316" sldId="285"/>
        </pc:sldMkLst>
        <pc:spChg chg="add del mod">
          <ac:chgData name="rachelgriffin911@outlook.com" userId="b1d8a838b2a59a2c" providerId="LiveId" clId="{8EEE5B06-EB26-4D8F-8F28-6BB782169E52}" dt="2025-10-19T17:20:10.375" v="3556" actId="478"/>
          <ac:spMkLst>
            <pc:docMk/>
            <pc:sldMk cId="665219316" sldId="285"/>
            <ac:spMk id="3" creationId="{93B4B253-4E69-3DC9-BD2B-55CB42AFB39F}"/>
          </ac:spMkLst>
        </pc:spChg>
        <pc:spChg chg="add mod">
          <ac:chgData name="rachelgriffin911@outlook.com" userId="b1d8a838b2a59a2c" providerId="LiveId" clId="{8EEE5B06-EB26-4D8F-8F28-6BB782169E52}" dt="2025-10-19T18:04:21.133" v="4796" actId="14100"/>
          <ac:spMkLst>
            <pc:docMk/>
            <pc:sldMk cId="665219316" sldId="285"/>
            <ac:spMk id="5" creationId="{2F613880-BF58-BE2B-5922-7414B47691A1}"/>
          </ac:spMkLst>
        </pc:spChg>
        <pc:picChg chg="del">
          <ac:chgData name="rachelgriffin911@outlook.com" userId="b1d8a838b2a59a2c" providerId="LiveId" clId="{8EEE5B06-EB26-4D8F-8F28-6BB782169E52}" dt="2025-10-19T17:20:08.011" v="3555" actId="478"/>
          <ac:picMkLst>
            <pc:docMk/>
            <pc:sldMk cId="665219316" sldId="285"/>
            <ac:picMk id="9" creationId="{0696A4C5-7918-4F00-8A44-96747CE8A92C}"/>
          </ac:picMkLst>
        </pc:picChg>
      </pc:sldChg>
      <pc:sldChg chg="del">
        <pc:chgData name="rachelgriffin911@outlook.com" userId="b1d8a838b2a59a2c" providerId="LiveId" clId="{8EEE5B06-EB26-4D8F-8F28-6BB782169E52}" dt="2025-10-19T17:21:41.506" v="3604" actId="2696"/>
        <pc:sldMkLst>
          <pc:docMk/>
          <pc:sldMk cId="3640701659" sldId="291"/>
        </pc:sldMkLst>
      </pc:sldChg>
      <pc:sldChg chg="addSp delSp modSp mod">
        <pc:chgData name="rachelgriffin911@outlook.com" userId="b1d8a838b2a59a2c" providerId="LiveId" clId="{8EEE5B06-EB26-4D8F-8F28-6BB782169E52}" dt="2025-10-19T18:59:36.476" v="5323" actId="20577"/>
        <pc:sldMkLst>
          <pc:docMk/>
          <pc:sldMk cId="4091674644" sldId="292"/>
        </pc:sldMkLst>
        <pc:spChg chg="del mod">
          <ac:chgData name="rachelgriffin911@outlook.com" userId="b1d8a838b2a59a2c" providerId="LiveId" clId="{8EEE5B06-EB26-4D8F-8F28-6BB782169E52}" dt="2025-10-19T14:08:19.336" v="244" actId="478"/>
          <ac:spMkLst>
            <pc:docMk/>
            <pc:sldMk cId="4091674644" sldId="292"/>
            <ac:spMk id="3" creationId="{200B3D2B-613A-41BE-987D-E6A1324B456D}"/>
          </ac:spMkLst>
        </pc:spChg>
        <pc:spChg chg="del">
          <ac:chgData name="rachelgriffin911@outlook.com" userId="b1d8a838b2a59a2c" providerId="LiveId" clId="{8EEE5B06-EB26-4D8F-8F28-6BB782169E52}" dt="2025-10-19T14:07:45.348" v="224" actId="478"/>
          <ac:spMkLst>
            <pc:docMk/>
            <pc:sldMk cId="4091674644" sldId="292"/>
            <ac:spMk id="4" creationId="{4772945D-CA91-4CFE-8EB7-941C7618C994}"/>
          </ac:spMkLst>
        </pc:spChg>
        <pc:spChg chg="add del mod">
          <ac:chgData name="rachelgriffin911@outlook.com" userId="b1d8a838b2a59a2c" providerId="LiveId" clId="{8EEE5B06-EB26-4D8F-8F28-6BB782169E52}" dt="2025-10-19T14:07:48.234" v="225" actId="478"/>
          <ac:spMkLst>
            <pc:docMk/>
            <pc:sldMk cId="4091674644" sldId="292"/>
            <ac:spMk id="6" creationId="{3BA33E24-2980-7170-F26D-1C2FC7B11F20}"/>
          </ac:spMkLst>
        </pc:spChg>
        <pc:spChg chg="add del mod">
          <ac:chgData name="rachelgriffin911@outlook.com" userId="b1d8a838b2a59a2c" providerId="LiveId" clId="{8EEE5B06-EB26-4D8F-8F28-6BB782169E52}" dt="2025-10-19T14:08:22.802" v="245" actId="478"/>
          <ac:spMkLst>
            <pc:docMk/>
            <pc:sldMk cId="4091674644" sldId="292"/>
            <ac:spMk id="8" creationId="{FDC14BB5-B328-7BD9-5B5C-752C828F17B6}"/>
          </ac:spMkLst>
        </pc:spChg>
        <pc:spChg chg="add del mod">
          <ac:chgData name="rachelgriffin911@outlook.com" userId="b1d8a838b2a59a2c" providerId="LiveId" clId="{8EEE5B06-EB26-4D8F-8F28-6BB782169E52}" dt="2025-10-19T18:59:36.476" v="5323" actId="20577"/>
          <ac:spMkLst>
            <pc:docMk/>
            <pc:sldMk cId="4091674644" sldId="292"/>
            <ac:spMk id="9" creationId="{FD94F8EB-8497-306C-0209-14F7E8B86E2A}"/>
          </ac:spMkLst>
        </pc:spChg>
        <pc:spChg chg="add del mod">
          <ac:chgData name="rachelgriffin911@outlook.com" userId="b1d8a838b2a59a2c" providerId="LiveId" clId="{8EEE5B06-EB26-4D8F-8F28-6BB782169E52}" dt="2025-10-19T16:43:53.525" v="1345" actId="1076"/>
          <ac:spMkLst>
            <pc:docMk/>
            <pc:sldMk cId="4091674644" sldId="292"/>
            <ac:spMk id="10" creationId="{E39EC644-2E68-DFD5-C981-769AE040F1FD}"/>
          </ac:spMkLst>
        </pc:spChg>
        <pc:spChg chg="add mod">
          <ac:chgData name="rachelgriffin911@outlook.com" userId="b1d8a838b2a59a2c" providerId="LiveId" clId="{8EEE5B06-EB26-4D8F-8F28-6BB782169E52}" dt="2025-10-19T16:44:27.071" v="1350" actId="14100"/>
          <ac:spMkLst>
            <pc:docMk/>
            <pc:sldMk cId="4091674644" sldId="292"/>
            <ac:spMk id="11" creationId="{CE68B6B0-03BA-CD8F-171F-43670DE511CF}"/>
          </ac:spMkLst>
        </pc:spChg>
        <pc:spChg chg="add mod">
          <ac:chgData name="rachelgriffin911@outlook.com" userId="b1d8a838b2a59a2c" providerId="LiveId" clId="{8EEE5B06-EB26-4D8F-8F28-6BB782169E52}" dt="2025-10-19T16:44:56.199" v="1354" actId="14100"/>
          <ac:spMkLst>
            <pc:docMk/>
            <pc:sldMk cId="4091674644" sldId="292"/>
            <ac:spMk id="12" creationId="{D2515EF6-5481-A045-C05D-A678B1338735}"/>
          </ac:spMkLst>
        </pc:spChg>
      </pc:sldChg>
      <pc:sldChg chg="addSp delSp modSp mod">
        <pc:chgData name="rachelgriffin911@outlook.com" userId="b1d8a838b2a59a2c" providerId="LiveId" clId="{8EEE5B06-EB26-4D8F-8F28-6BB782169E52}" dt="2025-10-19T17:23:11.893" v="3614" actId="478"/>
        <pc:sldMkLst>
          <pc:docMk/>
          <pc:sldMk cId="2117695413" sldId="293"/>
        </pc:sldMkLst>
        <pc:spChg chg="del">
          <ac:chgData name="rachelgriffin911@outlook.com" userId="b1d8a838b2a59a2c" providerId="LiveId" clId="{8EEE5B06-EB26-4D8F-8F28-6BB782169E52}" dt="2025-10-19T14:41:10.620" v="814" actId="478"/>
          <ac:spMkLst>
            <pc:docMk/>
            <pc:sldMk cId="2117695413" sldId="293"/>
            <ac:spMk id="3" creationId="{200B3D2B-613A-41BE-987D-E6A1324B456D}"/>
          </ac:spMkLst>
        </pc:spChg>
        <pc:spChg chg="del">
          <ac:chgData name="rachelgriffin911@outlook.com" userId="b1d8a838b2a59a2c" providerId="LiveId" clId="{8EEE5B06-EB26-4D8F-8F28-6BB782169E52}" dt="2025-10-19T14:41:18.373" v="816" actId="478"/>
          <ac:spMkLst>
            <pc:docMk/>
            <pc:sldMk cId="2117695413" sldId="293"/>
            <ac:spMk id="4" creationId="{4772945D-CA91-4CFE-8EB7-941C7618C994}"/>
          </ac:spMkLst>
        </pc:spChg>
        <pc:spChg chg="del">
          <ac:chgData name="rachelgriffin911@outlook.com" userId="b1d8a838b2a59a2c" providerId="LiveId" clId="{8EEE5B06-EB26-4D8F-8F28-6BB782169E52}" dt="2025-10-19T17:23:11.893" v="3614" actId="478"/>
          <ac:spMkLst>
            <pc:docMk/>
            <pc:sldMk cId="2117695413" sldId="293"/>
            <ac:spMk id="5" creationId="{F6964141-6F81-4947-A236-746D94ED3F6F}"/>
          </ac:spMkLst>
        </pc:spChg>
        <pc:spChg chg="add del mod">
          <ac:chgData name="rachelgriffin911@outlook.com" userId="b1d8a838b2a59a2c" providerId="LiveId" clId="{8EEE5B06-EB26-4D8F-8F28-6BB782169E52}" dt="2025-10-19T14:41:15.622" v="815" actId="478"/>
          <ac:spMkLst>
            <pc:docMk/>
            <pc:sldMk cId="2117695413" sldId="293"/>
            <ac:spMk id="6" creationId="{D9BC7662-EC4D-9D03-76FE-AA94C2649EEF}"/>
          </ac:spMkLst>
        </pc:spChg>
        <pc:spChg chg="add del mod">
          <ac:chgData name="rachelgriffin911@outlook.com" userId="b1d8a838b2a59a2c" providerId="LiveId" clId="{8EEE5B06-EB26-4D8F-8F28-6BB782169E52}" dt="2025-10-19T14:41:20.158" v="817" actId="478"/>
          <ac:spMkLst>
            <pc:docMk/>
            <pc:sldMk cId="2117695413" sldId="293"/>
            <ac:spMk id="9" creationId="{9E924817-045F-C52D-7197-69004DEECA32}"/>
          </ac:spMkLst>
        </pc:spChg>
        <pc:spChg chg="add mod">
          <ac:chgData name="rachelgriffin911@outlook.com" userId="b1d8a838b2a59a2c" providerId="LiveId" clId="{8EEE5B06-EB26-4D8F-8F28-6BB782169E52}" dt="2025-10-19T17:11:07.075" v="2865" actId="20577"/>
          <ac:spMkLst>
            <pc:docMk/>
            <pc:sldMk cId="2117695413" sldId="293"/>
            <ac:spMk id="10" creationId="{4005F12B-6EF2-8CAD-FC96-8914B62CC13B}"/>
          </ac:spMkLst>
        </pc:spChg>
        <pc:spChg chg="add del mod">
          <ac:chgData name="rachelgriffin911@outlook.com" userId="b1d8a838b2a59a2c" providerId="LiveId" clId="{8EEE5B06-EB26-4D8F-8F28-6BB782169E52}" dt="2025-10-19T14:46:31.638" v="830" actId="478"/>
          <ac:spMkLst>
            <pc:docMk/>
            <pc:sldMk cId="2117695413" sldId="293"/>
            <ac:spMk id="12" creationId="{17A9FD8D-9AEF-8CE7-946F-77E9CB15CF05}"/>
          </ac:spMkLst>
        </pc:spChg>
        <pc:picChg chg="del">
          <ac:chgData name="rachelgriffin911@outlook.com" userId="b1d8a838b2a59a2c" providerId="LiveId" clId="{8EEE5B06-EB26-4D8F-8F28-6BB782169E52}" dt="2025-10-19T14:46:27.865" v="829" actId="478"/>
          <ac:picMkLst>
            <pc:docMk/>
            <pc:sldMk cId="2117695413" sldId="293"/>
            <ac:picMk id="8" creationId="{510AF14D-268D-4B93-96C4-26C9387AA4E2}"/>
          </ac:picMkLst>
        </pc:picChg>
      </pc:sldChg>
      <pc:sldChg chg="addSp delSp modSp mod">
        <pc:chgData name="rachelgriffin911@outlook.com" userId="b1d8a838b2a59a2c" providerId="LiveId" clId="{8EEE5B06-EB26-4D8F-8F28-6BB782169E52}" dt="2025-10-19T18:12:28.728" v="5320" actId="20577"/>
        <pc:sldMkLst>
          <pc:docMk/>
          <pc:sldMk cId="25800700" sldId="294"/>
        </pc:sldMkLst>
        <pc:spChg chg="mod">
          <ac:chgData name="rachelgriffin911@outlook.com" userId="b1d8a838b2a59a2c" providerId="LiveId" clId="{8EEE5B06-EB26-4D8F-8F28-6BB782169E52}" dt="2025-10-19T18:05:40.693" v="4812" actId="313"/>
          <ac:spMkLst>
            <pc:docMk/>
            <pc:sldMk cId="25800700" sldId="294"/>
            <ac:spMk id="2" creationId="{623FB4D5-DA14-4F29-9320-2DE0A6B571B9}"/>
          </ac:spMkLst>
        </pc:spChg>
        <pc:spChg chg="del">
          <ac:chgData name="rachelgriffin911@outlook.com" userId="b1d8a838b2a59a2c" providerId="LiveId" clId="{8EEE5B06-EB26-4D8F-8F28-6BB782169E52}" dt="2025-10-19T17:26:21.095" v="3778" actId="478"/>
          <ac:spMkLst>
            <pc:docMk/>
            <pc:sldMk cId="25800700" sldId="294"/>
            <ac:spMk id="3" creationId="{DE9D0F75-42B5-4960-8C3A-291285872DAF}"/>
          </ac:spMkLst>
        </pc:spChg>
        <pc:spChg chg="add mod">
          <ac:chgData name="rachelgriffin911@outlook.com" userId="b1d8a838b2a59a2c" providerId="LiveId" clId="{8EEE5B06-EB26-4D8F-8F28-6BB782169E52}" dt="2025-10-19T18:12:28.728" v="5320" actId="20577"/>
          <ac:spMkLst>
            <pc:docMk/>
            <pc:sldMk cId="25800700" sldId="294"/>
            <ac:spMk id="6" creationId="{0E7E139F-DD52-680E-1DF7-37F25ABF19BF}"/>
          </ac:spMkLst>
        </pc:spChg>
        <pc:graphicFrameChg chg="del">
          <ac:chgData name="rachelgriffin911@outlook.com" userId="b1d8a838b2a59a2c" providerId="LiveId" clId="{8EEE5B06-EB26-4D8F-8F28-6BB782169E52}" dt="2025-10-19T17:26:45.685" v="3813" actId="478"/>
          <ac:graphicFrameMkLst>
            <pc:docMk/>
            <pc:sldMk cId="25800700" sldId="294"/>
            <ac:graphicFrameMk id="4" creationId="{FFE8AFAB-AE1F-4453-8C1B-70D2EF9B1373}"/>
          </ac:graphicFrameMkLst>
        </pc:graphicFrameChg>
        <pc:graphicFrameChg chg="del">
          <ac:chgData name="rachelgriffin911@outlook.com" userId="b1d8a838b2a59a2c" providerId="LiveId" clId="{8EEE5B06-EB26-4D8F-8F28-6BB782169E52}" dt="2025-10-19T17:26:51.191" v="3814" actId="478"/>
          <ac:graphicFrameMkLst>
            <pc:docMk/>
            <pc:sldMk cId="25800700" sldId="294"/>
            <ac:graphicFrameMk id="7" creationId="{9BEBE5AF-1D10-425C-8F3C-2236E52E6E67}"/>
          </ac:graphicFrameMkLst>
        </pc:graphicFrameChg>
      </pc:sldChg>
      <pc:sldChg chg="delSp modSp mod">
        <pc:chgData name="rachelgriffin911@outlook.com" userId="b1d8a838b2a59a2c" providerId="LiveId" clId="{8EEE5B06-EB26-4D8F-8F28-6BB782169E52}" dt="2025-10-19T18:04:32.725" v="4797" actId="122"/>
        <pc:sldMkLst>
          <pc:docMk/>
          <pc:sldMk cId="2575421478" sldId="295"/>
        </pc:sldMkLst>
        <pc:spChg chg="mod">
          <ac:chgData name="rachelgriffin911@outlook.com" userId="b1d8a838b2a59a2c" providerId="LiveId" clId="{8EEE5B06-EB26-4D8F-8F28-6BB782169E52}" dt="2025-10-19T18:04:32.725" v="4797" actId="122"/>
          <ac:spMkLst>
            <pc:docMk/>
            <pc:sldMk cId="2575421478" sldId="295"/>
            <ac:spMk id="2" creationId="{E7267129-D582-495A-8F4B-6B9075899DD6}"/>
          </ac:spMkLst>
        </pc:spChg>
        <pc:spChg chg="mod">
          <ac:chgData name="rachelgriffin911@outlook.com" userId="b1d8a838b2a59a2c" providerId="LiveId" clId="{8EEE5B06-EB26-4D8F-8F28-6BB782169E52}" dt="2025-10-19T18:03:07.744" v="4765" actId="255"/>
          <ac:spMkLst>
            <pc:docMk/>
            <pc:sldMk cId="2575421478" sldId="295"/>
            <ac:spMk id="3" creationId="{F204AFD2-303D-4B48-AA3E-C96B74D8127A}"/>
          </ac:spMkLst>
        </pc:spChg>
        <pc:graphicFrameChg chg="del">
          <ac:chgData name="rachelgriffin911@outlook.com" userId="b1d8a838b2a59a2c" providerId="LiveId" clId="{8EEE5B06-EB26-4D8F-8F28-6BB782169E52}" dt="2025-10-19T17:33:30.598" v="4234" actId="478"/>
          <ac:graphicFrameMkLst>
            <pc:docMk/>
            <pc:sldMk cId="2575421478" sldId="295"/>
            <ac:graphicFrameMk id="4" creationId="{BEE0921D-4C1D-4106-9AC0-F73F30E8DA3C}"/>
          </ac:graphicFrameMkLst>
        </pc:graphicFrameChg>
      </pc:sldChg>
      <pc:sldChg chg="del">
        <pc:chgData name="rachelgriffin911@outlook.com" userId="b1d8a838b2a59a2c" providerId="LiveId" clId="{8EEE5B06-EB26-4D8F-8F28-6BB782169E52}" dt="2025-10-19T18:11:09.138" v="5224" actId="2696"/>
        <pc:sldMkLst>
          <pc:docMk/>
          <pc:sldMk cId="4153678306" sldId="296"/>
        </pc:sldMkLst>
      </pc:sldChg>
      <pc:sldChg chg="addSp delSp new del mod">
        <pc:chgData name="rachelgriffin911@outlook.com" userId="b1d8a838b2a59a2c" providerId="LiveId" clId="{8EEE5B06-EB26-4D8F-8F28-6BB782169E52}" dt="2025-10-19T14:41:02.244" v="812" actId="680"/>
        <pc:sldMkLst>
          <pc:docMk/>
          <pc:sldMk cId="92306090" sldId="297"/>
        </pc:sldMkLst>
        <pc:spChg chg="add del">
          <ac:chgData name="rachelgriffin911@outlook.com" userId="b1d8a838b2a59a2c" providerId="LiveId" clId="{8EEE5B06-EB26-4D8F-8F28-6BB782169E52}" dt="2025-10-19T14:41:01.964" v="811" actId="478"/>
          <ac:spMkLst>
            <pc:docMk/>
            <pc:sldMk cId="92306090" sldId="297"/>
            <ac:spMk id="2" creationId="{3B9F59A3-D74C-8050-AA66-57D5EE1BA683}"/>
          </ac:spMkLst>
        </pc:spChg>
        <pc:spChg chg="add del">
          <ac:chgData name="rachelgriffin911@outlook.com" userId="b1d8a838b2a59a2c" providerId="LiveId" clId="{8EEE5B06-EB26-4D8F-8F28-6BB782169E52}" dt="2025-10-19T14:41:00.776" v="810" actId="478"/>
          <ac:spMkLst>
            <pc:docMk/>
            <pc:sldMk cId="92306090" sldId="297"/>
            <ac:spMk id="3" creationId="{5344A59C-35BB-EC86-F30C-22A2E79A4B42}"/>
          </ac:spMkLst>
        </pc:spChg>
      </pc:sldChg>
      <pc:sldChg chg="addSp delSp modSp new mod">
        <pc:chgData name="rachelgriffin911@outlook.com" userId="b1d8a838b2a59a2c" providerId="LiveId" clId="{8EEE5B06-EB26-4D8F-8F28-6BB782169E52}" dt="2025-10-19T16:41:25.988" v="1331" actId="313"/>
        <pc:sldMkLst>
          <pc:docMk/>
          <pc:sldMk cId="3061983663" sldId="297"/>
        </pc:sldMkLst>
        <pc:spChg chg="del">
          <ac:chgData name="rachelgriffin911@outlook.com" userId="b1d8a838b2a59a2c" providerId="LiveId" clId="{8EEE5B06-EB26-4D8F-8F28-6BB782169E52}" dt="2025-10-19T16:33:51.965" v="924" actId="478"/>
          <ac:spMkLst>
            <pc:docMk/>
            <pc:sldMk cId="3061983663" sldId="297"/>
            <ac:spMk id="2" creationId="{2602DCDF-7965-43CA-73E2-F0DFF557EB17}"/>
          </ac:spMkLst>
        </pc:spChg>
        <pc:spChg chg="del">
          <ac:chgData name="rachelgriffin911@outlook.com" userId="b1d8a838b2a59a2c" providerId="LiveId" clId="{8EEE5B06-EB26-4D8F-8F28-6BB782169E52}" dt="2025-10-19T16:34:01.532" v="925" actId="478"/>
          <ac:spMkLst>
            <pc:docMk/>
            <pc:sldMk cId="3061983663" sldId="297"/>
            <ac:spMk id="3" creationId="{E9794376-8E70-6D2B-3B1D-C0B969BABBB0}"/>
          </ac:spMkLst>
        </pc:spChg>
        <pc:spChg chg="add mod">
          <ac:chgData name="rachelgriffin911@outlook.com" userId="b1d8a838b2a59a2c" providerId="LiveId" clId="{8EEE5B06-EB26-4D8F-8F28-6BB782169E52}" dt="2025-10-19T16:41:25.988" v="1331" actId="313"/>
          <ac:spMkLst>
            <pc:docMk/>
            <pc:sldMk cId="3061983663" sldId="297"/>
            <ac:spMk id="5" creationId="{E2CBE021-F376-93F1-8B34-EDEE558D8BA6}"/>
          </ac:spMkLst>
        </pc:spChg>
      </pc:sldChg>
      <pc:sldChg chg="modSp new mod">
        <pc:chgData name="rachelgriffin911@outlook.com" userId="b1d8a838b2a59a2c" providerId="LiveId" clId="{8EEE5B06-EB26-4D8F-8F28-6BB782169E52}" dt="2025-10-19T19:00:19.842" v="5324" actId="255"/>
        <pc:sldMkLst>
          <pc:docMk/>
          <pc:sldMk cId="3600584891" sldId="298"/>
        </pc:sldMkLst>
        <pc:spChg chg="mod">
          <ac:chgData name="rachelgriffin911@outlook.com" userId="b1d8a838b2a59a2c" providerId="LiveId" clId="{8EEE5B06-EB26-4D8F-8F28-6BB782169E52}" dt="2025-10-19T18:06:30.613" v="4825" actId="122"/>
          <ac:spMkLst>
            <pc:docMk/>
            <pc:sldMk cId="3600584891" sldId="298"/>
            <ac:spMk id="2" creationId="{1BC5DD61-4AB2-7883-5C7D-F14F81922648}"/>
          </ac:spMkLst>
        </pc:spChg>
        <pc:spChg chg="mod">
          <ac:chgData name="rachelgriffin911@outlook.com" userId="b1d8a838b2a59a2c" providerId="LiveId" clId="{8EEE5B06-EB26-4D8F-8F28-6BB782169E52}" dt="2025-10-19T19:00:19.842" v="5324" actId="255"/>
          <ac:spMkLst>
            <pc:docMk/>
            <pc:sldMk cId="3600584891" sldId="298"/>
            <ac:spMk id="3" creationId="{D2505361-DC3C-BEEF-953A-ADB69F22393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15FAA28-D333-4D57-AF0E-BDF53B4498B2}" type="datetime1">
              <a:rPr lang="en-GB" smtClean="0"/>
              <a:t>12/10/2025</a:t>
            </a:fld>
            <a:endParaRPr lang="en-GB"/>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D03277C-3F5C-4673-8D79-1738A329ED93}" type="datetime1">
              <a:rPr lang="en-GB" noProof="0" smtClean="0"/>
              <a:t>12/10/2025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a:t>
            </a:fld>
            <a:endParaRPr lang="en-GB"/>
          </a:p>
        </p:txBody>
      </p:sp>
    </p:spTree>
    <p:extLst>
      <p:ext uri="{BB962C8B-B14F-4D97-AF65-F5344CB8AC3E}">
        <p14:creationId xmlns:p14="http://schemas.microsoft.com/office/powerpoint/2010/main" val="2256460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3</a:t>
            </a:fld>
            <a:endParaRPr lang="en-GB"/>
          </a:p>
        </p:txBody>
      </p:sp>
    </p:spTree>
    <p:extLst>
      <p:ext uri="{BB962C8B-B14F-4D97-AF65-F5344CB8AC3E}">
        <p14:creationId xmlns:p14="http://schemas.microsoft.com/office/powerpoint/2010/main" val="4068716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4</a:t>
            </a:fld>
            <a:endParaRPr lang="en-GB"/>
          </a:p>
        </p:txBody>
      </p:sp>
    </p:spTree>
    <p:extLst>
      <p:ext uri="{BB962C8B-B14F-4D97-AF65-F5344CB8AC3E}">
        <p14:creationId xmlns:p14="http://schemas.microsoft.com/office/powerpoint/2010/main" val="2385884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5</a:t>
            </a:fld>
            <a:endParaRPr lang="en-GB"/>
          </a:p>
        </p:txBody>
      </p:sp>
    </p:spTree>
    <p:extLst>
      <p:ext uri="{BB962C8B-B14F-4D97-AF65-F5344CB8AC3E}">
        <p14:creationId xmlns:p14="http://schemas.microsoft.com/office/powerpoint/2010/main" val="4137163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6</a:t>
            </a:fld>
            <a:endParaRPr lang="en-GB"/>
          </a:p>
        </p:txBody>
      </p:sp>
    </p:spTree>
    <p:extLst>
      <p:ext uri="{BB962C8B-B14F-4D97-AF65-F5344CB8AC3E}">
        <p14:creationId xmlns:p14="http://schemas.microsoft.com/office/powerpoint/2010/main" val="1355137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7</a:t>
            </a:fld>
            <a:endParaRPr lang="en-GB"/>
          </a:p>
        </p:txBody>
      </p:sp>
    </p:spTree>
    <p:extLst>
      <p:ext uri="{BB962C8B-B14F-4D97-AF65-F5344CB8AC3E}">
        <p14:creationId xmlns:p14="http://schemas.microsoft.com/office/powerpoint/2010/main" val="2000673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8</a:t>
            </a:fld>
            <a:endParaRPr lang="en-GB"/>
          </a:p>
        </p:txBody>
      </p:sp>
    </p:spTree>
    <p:extLst>
      <p:ext uri="{BB962C8B-B14F-4D97-AF65-F5344CB8AC3E}">
        <p14:creationId xmlns:p14="http://schemas.microsoft.com/office/powerpoint/2010/main" val="890945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10</a:t>
            </a:fld>
            <a:endParaRPr lang="en-GB"/>
          </a:p>
        </p:txBody>
      </p:sp>
    </p:spTree>
    <p:extLst>
      <p:ext uri="{BB962C8B-B14F-4D97-AF65-F5344CB8AC3E}">
        <p14:creationId xmlns:p14="http://schemas.microsoft.com/office/powerpoint/2010/main" val="929664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Small Image">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9980476" y="0"/>
            <a:ext cx="2211524" cy="6858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tx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11904" y="4650539"/>
            <a:ext cx="3401478" cy="1192038"/>
          </a:xfrm>
          <a:solidFill>
            <a:schemeClr val="tx1"/>
          </a:solidFill>
        </p:spPr>
        <p:txBody>
          <a:bodyPr lIns="252000" tIns="0" rtlCol="0" anchor="ctr"/>
          <a:lstStyle>
            <a:lvl1pPr marL="0" indent="0" algn="l">
              <a:lnSpc>
                <a:spcPct val="100000"/>
              </a:lnSpc>
              <a:buNone/>
              <a:defRPr sz="1800" i="1">
                <a:solidFill>
                  <a:schemeClr val="bg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bg bwMode="auto">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54ED587-2D2F-4D3F-B55B-C64465AB4EC5}"/>
              </a:ext>
            </a:extLst>
          </p:cNvPr>
          <p:cNvSpPr/>
          <p:nvPr userDrawn="1"/>
        </p:nvSpPr>
        <p:spPr>
          <a:xfrm>
            <a:off x="69274" y="66963"/>
            <a:ext cx="9911201" cy="672734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1811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with Large Image">
    <p:bg>
      <p:bgPr>
        <a:solidFill>
          <a:schemeClr val="bg1"/>
        </a:solidFill>
        <a:effectLst/>
      </p:bgPr>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069FFAE5-B16E-4571-88F7-52FA5354B1A1}"/>
              </a:ext>
            </a:extLst>
          </p:cNvPr>
          <p:cNvSpPr>
            <a:spLocks noGrp="1"/>
          </p:cNvSpPr>
          <p:nvPr>
            <p:ph type="pic" sz="quarter" idx="13" hasCustomPrompt="1"/>
          </p:nvPr>
        </p:nvSpPr>
        <p:spPr>
          <a:xfrm>
            <a:off x="69273" y="63691"/>
            <a:ext cx="9911201" cy="6727346"/>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4094738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8" name="Picture Placeholder 1">
            <a:extLst>
              <a:ext uri="{FF2B5EF4-FFF2-40B4-BE49-F238E27FC236}">
                <a16:creationId xmlns:a16="http://schemas.microsoft.com/office/drawing/2014/main" id="{1599E2D7-24B3-4D66-9AFB-83C1AEC4DBBB}"/>
              </a:ext>
            </a:extLst>
          </p:cNvPr>
          <p:cNvSpPr>
            <a:spLocks noGrp="1"/>
          </p:cNvSpPr>
          <p:nvPr>
            <p:ph type="pic" sz="quarter" idx="33" hasCustomPrompt="1"/>
          </p:nvPr>
        </p:nvSpPr>
        <p:spPr>
          <a:xfrm>
            <a:off x="9980476" y="0"/>
            <a:ext cx="2211524" cy="6192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445086" y="1807950"/>
            <a:ext cx="5184913" cy="432000"/>
          </a:xfrm>
        </p:spPr>
        <p:txBody>
          <a:bodyPr rtlCol="0"/>
          <a:lstStyle>
            <a:lvl1pPr algn="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444886" y="2383950"/>
            <a:ext cx="5184913" cy="360000"/>
          </a:xfrm>
        </p:spPr>
        <p:txBody>
          <a:bodyPr rtlCol="0"/>
          <a:lstStyle>
            <a:lvl1pPr marL="0" indent="0" algn="r">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445000" y="2908300"/>
            <a:ext cx="5184800" cy="3283700"/>
          </a:xfrm>
          <a:solidFill>
            <a:schemeClr val="bg1"/>
          </a:solidFill>
        </p:spPr>
        <p:txBody>
          <a:bodyPr lIns="180000" tIns="252000" rIns="252000" rtlCol="0"/>
          <a:lstStyle>
            <a:lvl1pPr algn="l">
              <a:defRPr>
                <a:solidFill>
                  <a:schemeClr val="tx1">
                    <a:lumMod val="75000"/>
                    <a:lumOff val="25000"/>
                  </a:schemeClr>
                </a:solidFill>
              </a:defRPr>
            </a:lvl1pPr>
            <a:lvl2pPr algn="l">
              <a:defRPr>
                <a:solidFill>
                  <a:schemeClr val="tx1">
                    <a:lumMod val="75000"/>
                    <a:lumOff val="25000"/>
                  </a:schemeClr>
                </a:solidFill>
              </a:defRPr>
            </a:lvl2pPr>
            <a:lvl3pPr algn="l">
              <a:defRPr>
                <a:solidFill>
                  <a:schemeClr val="tx1">
                    <a:lumMod val="75000"/>
                    <a:lumOff val="25000"/>
                  </a:schemeClr>
                </a:solidFill>
              </a:defRPr>
            </a:lvl3pPr>
            <a:lvl4pPr algn="l">
              <a:defRPr>
                <a:solidFill>
                  <a:schemeClr val="tx1">
                    <a:lumMod val="75000"/>
                    <a:lumOff val="25000"/>
                  </a:schemeClr>
                </a:solidFill>
              </a:defRPr>
            </a:lvl4pPr>
            <a:lvl5pPr algn="l">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23393" y="1343906"/>
            <a:ext cx="3736800" cy="3933645"/>
          </a:xfrm>
          <a:solidFill>
            <a:schemeClr val="bg1"/>
          </a:solidFill>
        </p:spPr>
        <p:txBody>
          <a:bodyPr lIns="180000" tIns="180000" rIns="180000"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
        <p:nvSpPr>
          <p:cNvPr id="9" name="Picture Placeholder 6">
            <a:extLst>
              <a:ext uri="{FF2B5EF4-FFF2-40B4-BE49-F238E27FC236}">
                <a16:creationId xmlns:a16="http://schemas.microsoft.com/office/drawing/2014/main" id="{492C2A1D-F7BD-46B6-BC01-15D365ACD50B}"/>
              </a:ext>
            </a:extLst>
          </p:cNvPr>
          <p:cNvSpPr>
            <a:spLocks noGrp="1"/>
          </p:cNvSpPr>
          <p:nvPr>
            <p:ph type="pic" sz="quarter" idx="14" hasCustomPrompt="1"/>
          </p:nvPr>
        </p:nvSpPr>
        <p:spPr>
          <a:xfrm>
            <a:off x="7560193" y="1344803"/>
            <a:ext cx="3737526" cy="3933645"/>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6" name="Title 5">
            <a:extLst>
              <a:ext uri="{FF2B5EF4-FFF2-40B4-BE49-F238E27FC236}">
                <a16:creationId xmlns:a16="http://schemas.microsoft.com/office/drawing/2014/main" id="{7F4F1543-153D-4F77-A4A9-C9BBA1C2052E}"/>
              </a:ext>
            </a:extLst>
          </p:cNvPr>
          <p:cNvSpPr>
            <a:spLocks noGrp="1"/>
          </p:cNvSpPr>
          <p:nvPr>
            <p:ph type="title"/>
          </p:nvPr>
        </p:nvSpPr>
        <p:spPr>
          <a:xfrm>
            <a:off x="432000" y="432000"/>
            <a:ext cx="9131100" cy="432000"/>
          </a:xfrm>
        </p:spPr>
        <p:txBody>
          <a:bodyPr rtlCol="0"/>
          <a:lstStyle/>
          <a:p>
            <a:pPr rtl="0"/>
            <a:r>
              <a:rPr lang="en-GB" noProof="0"/>
              <a:t>Click to edit Master title style</a:t>
            </a:r>
          </a:p>
        </p:txBody>
      </p:sp>
      <p:sp>
        <p:nvSpPr>
          <p:cNvPr id="11" name="Subtitle 2">
            <a:extLst>
              <a:ext uri="{FF2B5EF4-FFF2-40B4-BE49-F238E27FC236}">
                <a16:creationId xmlns:a16="http://schemas.microsoft.com/office/drawing/2014/main" id="{9FAA210E-391A-499A-89D5-F222045FD1A4}"/>
              </a:ext>
            </a:extLst>
          </p:cNvPr>
          <p:cNvSpPr>
            <a:spLocks noGrp="1"/>
          </p:cNvSpPr>
          <p:nvPr>
            <p:ph type="body" sz="quarter" idx="32" hasCustomPrompt="1"/>
          </p:nvPr>
        </p:nvSpPr>
        <p:spPr>
          <a:xfrm>
            <a:off x="431800" y="1008000"/>
            <a:ext cx="68959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2347197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432296"/>
            <a:ext cx="4500000" cy="527076"/>
          </a:xfrm>
          <a:solidFill>
            <a:schemeClr val="tx1"/>
          </a:solidFill>
        </p:spPr>
        <p:txBody>
          <a:bodyPr lIns="180000" tIns="36000" rtlCol="0" anchor="ctr"/>
          <a:lstStyle>
            <a:lvl1pPr marL="0" indent="0">
              <a:buNone/>
              <a:defRPr sz="2400" b="1" spc="-15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2023668"/>
            <a:ext cx="4500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5129800" y="1433105"/>
            <a:ext cx="4500000" cy="525283"/>
          </a:xfrm>
          <a:solidFill>
            <a:schemeClr val="tx1"/>
          </a:solidFill>
        </p:spPr>
        <p:txBody>
          <a:bodyPr lIns="180000" tIns="36000" rtlCol="0" anchor="ctr"/>
          <a:lstStyle>
            <a:lvl1pPr marL="0" indent="0">
              <a:buNone/>
              <a:defRPr sz="2400" b="1" spc="-150">
                <a:solidFill>
                  <a:schemeClr val="bg1"/>
                </a:solidFill>
                <a:latin typeface="+mj-lt"/>
              </a:defRPr>
            </a:lvl1pPr>
          </a:lstStyle>
          <a:p>
            <a:pPr lvl="0" rtl="0"/>
            <a:r>
              <a:rPr lang="en-GB"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5129800" y="2020359"/>
            <a:ext cx="4500000" cy="417089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299200" y="432000"/>
            <a:ext cx="5472113" cy="5759250"/>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75314" y="5096632"/>
            <a:ext cx="2028686" cy="1094618"/>
          </a:xfrm>
        </p:spPr>
        <p:txBody>
          <a:bodyPr rtlCol="0" anchor="b"/>
          <a:lstStyle>
            <a:lvl1pPr marL="0" indent="0" algn="r">
              <a:buNone/>
              <a:defRPr i="1">
                <a:solidFill>
                  <a:schemeClr val="tx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16EFF903-F1F3-440A-B12C-9FD51606B03D}"/>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you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174360" y="2112793"/>
            <a:ext cx="6798250" cy="1674470"/>
          </a:xfrm>
        </p:spPr>
        <p:txBody>
          <a:bodyPr rtlCol="0" anchor="ctr"/>
          <a:lstStyle>
            <a:lvl1pPr algn="ctr">
              <a:lnSpc>
                <a:spcPct val="100000"/>
              </a:lnSpc>
              <a:defRPr sz="6000" b="1" cap="all" spc="-300" baseline="0">
                <a:solidFill>
                  <a:schemeClr val="tx1"/>
                </a:solidFill>
                <a:latin typeface="+mj-lt"/>
              </a:defRPr>
            </a:lvl1pPr>
          </a:lstStyle>
          <a:p>
            <a:pPr rtl="0"/>
            <a:r>
              <a:rPr lang="en-GB" noProof="0"/>
              <a:t>Thank you</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ext Placeholder 5">
            <a:extLst>
              <a:ext uri="{FF2B5EF4-FFF2-40B4-BE49-F238E27FC236}">
                <a16:creationId xmlns:a16="http://schemas.microsoft.com/office/drawing/2014/main" id="{CA3EFDD3-A9D2-4EB6-BB2A-F6999D9F7EA6}"/>
              </a:ext>
            </a:extLst>
          </p:cNvPr>
          <p:cNvSpPr>
            <a:spLocks noGrp="1"/>
          </p:cNvSpPr>
          <p:nvPr>
            <p:ph type="body" sz="quarter" idx="15" hasCustomPrompt="1"/>
          </p:nvPr>
        </p:nvSpPr>
        <p:spPr>
          <a:xfrm>
            <a:off x="2174361" y="4035727"/>
            <a:ext cx="3329850" cy="382887"/>
          </a:xfrm>
        </p:spPr>
        <p:txBody>
          <a:bodyPr rtlCol="0"/>
          <a:lstStyle>
            <a:lvl1pPr marL="0" indent="0" algn="r">
              <a:buNone/>
              <a:defRPr sz="2400"/>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2" name="Text Placeholder 6">
            <a:extLst>
              <a:ext uri="{FF2B5EF4-FFF2-40B4-BE49-F238E27FC236}">
                <a16:creationId xmlns:a16="http://schemas.microsoft.com/office/drawing/2014/main" id="{261ED1F7-B623-43D9-9BDA-8808C5CFAFFB}"/>
              </a:ext>
            </a:extLst>
          </p:cNvPr>
          <p:cNvSpPr>
            <a:spLocks noGrp="1"/>
          </p:cNvSpPr>
          <p:nvPr>
            <p:ph type="body" sz="quarter" idx="16" hasCustomPrompt="1"/>
          </p:nvPr>
        </p:nvSpPr>
        <p:spPr>
          <a:xfrm>
            <a:off x="6062268" y="4150118"/>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3" name="Text Placeholder 7">
            <a:extLst>
              <a:ext uri="{FF2B5EF4-FFF2-40B4-BE49-F238E27FC236}">
                <a16:creationId xmlns:a16="http://schemas.microsoft.com/office/drawing/2014/main" id="{E27366FC-4115-4122-9CE2-5FA9D424AD51}"/>
              </a:ext>
            </a:extLst>
          </p:cNvPr>
          <p:cNvSpPr>
            <a:spLocks noGrp="1"/>
          </p:cNvSpPr>
          <p:nvPr>
            <p:ph type="body" sz="quarter" idx="17" hasCustomPrompt="1"/>
          </p:nvPr>
        </p:nvSpPr>
        <p:spPr>
          <a:xfrm>
            <a:off x="6062268" y="4540691"/>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4" name="Text Placeholder 8">
            <a:extLst>
              <a:ext uri="{FF2B5EF4-FFF2-40B4-BE49-F238E27FC236}">
                <a16:creationId xmlns:a16="http://schemas.microsoft.com/office/drawing/2014/main" id="{DEB36829-2F8B-4E22-AB6D-4111D18AF847}"/>
              </a:ext>
            </a:extLst>
          </p:cNvPr>
          <p:cNvSpPr>
            <a:spLocks noGrp="1"/>
          </p:cNvSpPr>
          <p:nvPr>
            <p:ph type="body" sz="quarter" idx="18" hasCustomPrompt="1"/>
          </p:nvPr>
        </p:nvSpPr>
        <p:spPr>
          <a:xfrm>
            <a:off x="6062268" y="4931263"/>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Tree>
    <p:extLst>
      <p:ext uri="{BB962C8B-B14F-4D97-AF65-F5344CB8AC3E}">
        <p14:creationId xmlns:p14="http://schemas.microsoft.com/office/powerpoint/2010/main" val="318901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3442953D-28FC-41B5-A1BB-BB3BA7CA40B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2916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hasCustomPrompt="1"/>
          </p:nvPr>
        </p:nvSpPr>
        <p:spPr>
          <a:xfrm>
            <a:off x="3572900" y="1511476"/>
            <a:ext cx="2916000" cy="467924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hasCustomPrompt="1"/>
          </p:nvPr>
        </p:nvSpPr>
        <p:spPr>
          <a:xfrm>
            <a:off x="6713800" y="1511475"/>
            <a:ext cx="2916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1764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29045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414890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6007350" y="1507535"/>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7865800" y="1507535"/>
            <a:ext cx="1764000" cy="4683715"/>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B5A8293F-A5B5-4FCC-BF27-A25B1BAFF245}"/>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E801980-CBAE-4A50-886D-54D7BB2E19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EDF756E-F310-4229-ACDD-055D299A95FB}"/>
              </a:ext>
            </a:extLst>
          </p:cNvPr>
          <p:cNvSpPr/>
          <p:nvPr userDrawn="1"/>
        </p:nvSpPr>
        <p:spPr>
          <a:xfrm>
            <a:off x="6297105" y="424206"/>
            <a:ext cx="5505254" cy="573149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9" name="Subtitle 2">
            <a:extLst>
              <a:ext uri="{FF2B5EF4-FFF2-40B4-BE49-F238E27FC236}">
                <a16:creationId xmlns:a16="http://schemas.microsoft.com/office/drawing/2014/main" id="{07666241-4AF6-458A-A571-6C6C291D72F1}"/>
              </a:ext>
            </a:extLst>
          </p:cNvPr>
          <p:cNvSpPr>
            <a:spLocks noGrp="1"/>
          </p:cNvSpPr>
          <p:nvPr>
            <p:ph type="subTitle" idx="1"/>
          </p:nvPr>
        </p:nvSpPr>
        <p:spPr>
          <a:xfrm>
            <a:off x="6532775" y="3639199"/>
            <a:ext cx="5053936"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6" name="Title 5">
            <a:extLst>
              <a:ext uri="{FF2B5EF4-FFF2-40B4-BE49-F238E27FC236}">
                <a16:creationId xmlns:a16="http://schemas.microsoft.com/office/drawing/2014/main" id="{6F4F2BBF-F210-4954-9C73-A0030AACDDFE}"/>
              </a:ext>
            </a:extLst>
          </p:cNvPr>
          <p:cNvSpPr>
            <a:spLocks noGrp="1"/>
          </p:cNvSpPr>
          <p:nvPr>
            <p:ph type="title" hasCustomPrompt="1"/>
          </p:nvPr>
        </p:nvSpPr>
        <p:spPr>
          <a:xfrm>
            <a:off x="6532775" y="993303"/>
            <a:ext cx="5053936" cy="2513468"/>
          </a:xfrm>
        </p:spPr>
        <p:txBody>
          <a:bodyPr rtlCol="0"/>
          <a:lstStyle>
            <a:lvl1pPr>
              <a:defRPr sz="5400" cap="none">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1227779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10" name="Content Placeholder 2">
            <a:extLst>
              <a:ext uri="{FF2B5EF4-FFF2-40B4-BE49-F238E27FC236}">
                <a16:creationId xmlns:a16="http://schemas.microsoft.com/office/drawing/2014/main" id="{FD1EE834-4B70-4715-8346-1C0298347EE0}"/>
              </a:ext>
            </a:extLst>
          </p:cNvPr>
          <p:cNvSpPr>
            <a:spLocks noGrp="1"/>
          </p:cNvSpPr>
          <p:nvPr>
            <p:ph idx="1" hasCustomPrompt="1"/>
          </p:nvPr>
        </p:nvSpPr>
        <p:spPr>
          <a:xfrm>
            <a:off x="432000" y="1046375"/>
            <a:ext cx="9198000"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280088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Content Placeholder 2">
            <a:extLst>
              <a:ext uri="{FF2B5EF4-FFF2-40B4-BE49-F238E27FC236}">
                <a16:creationId xmlns:a16="http://schemas.microsoft.com/office/drawing/2014/main" id="{EAE43F4C-1A64-4197-A44B-E6EB874E243B}"/>
              </a:ext>
            </a:extLst>
          </p:cNvPr>
          <p:cNvSpPr>
            <a:spLocks noGrp="1"/>
          </p:cNvSpPr>
          <p:nvPr>
            <p:ph sz="half" idx="1" hasCustomPrompt="1"/>
          </p:nvPr>
        </p:nvSpPr>
        <p:spPr>
          <a:xfrm>
            <a:off x="432000"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Content Placeholder 3">
            <a:extLst>
              <a:ext uri="{FF2B5EF4-FFF2-40B4-BE49-F238E27FC236}">
                <a16:creationId xmlns:a16="http://schemas.microsoft.com/office/drawing/2014/main" id="{D7B3F5B8-DC28-4878-AC9F-D434D7542D8F}"/>
              </a:ext>
            </a:extLst>
          </p:cNvPr>
          <p:cNvSpPr>
            <a:spLocks noGrp="1"/>
          </p:cNvSpPr>
          <p:nvPr>
            <p:ph sz="half" idx="2" hasCustomPrompt="1"/>
          </p:nvPr>
        </p:nvSpPr>
        <p:spPr>
          <a:xfrm>
            <a:off x="5194169"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57439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Text Placeholder 2">
            <a:extLst>
              <a:ext uri="{FF2B5EF4-FFF2-40B4-BE49-F238E27FC236}">
                <a16:creationId xmlns:a16="http://schemas.microsoft.com/office/drawing/2014/main" id="{CB97B01E-88B2-448F-BD96-A1AAFA39AC1E}"/>
              </a:ext>
            </a:extLst>
          </p:cNvPr>
          <p:cNvSpPr>
            <a:spLocks noGrp="1"/>
          </p:cNvSpPr>
          <p:nvPr>
            <p:ph type="body" idx="1" hasCustomPrompt="1"/>
          </p:nvPr>
        </p:nvSpPr>
        <p:spPr>
          <a:xfrm>
            <a:off x="43200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4">
            <a:extLst>
              <a:ext uri="{FF2B5EF4-FFF2-40B4-BE49-F238E27FC236}">
                <a16:creationId xmlns:a16="http://schemas.microsoft.com/office/drawing/2014/main" id="{40BADDE2-4EE6-41B4-804C-EBF680128B40}"/>
              </a:ext>
            </a:extLst>
          </p:cNvPr>
          <p:cNvSpPr>
            <a:spLocks noGrp="1"/>
          </p:cNvSpPr>
          <p:nvPr>
            <p:ph type="body" sz="quarter" idx="3" hasCustomPrompt="1"/>
          </p:nvPr>
        </p:nvSpPr>
        <p:spPr>
          <a:xfrm>
            <a:off x="519516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9" name="Content Placeholder 3">
            <a:extLst>
              <a:ext uri="{FF2B5EF4-FFF2-40B4-BE49-F238E27FC236}">
                <a16:creationId xmlns:a16="http://schemas.microsoft.com/office/drawing/2014/main" id="{BB0A14E0-899D-4594-BC9E-AE89BF0D3AB7}"/>
              </a:ext>
            </a:extLst>
          </p:cNvPr>
          <p:cNvSpPr>
            <a:spLocks noGrp="1"/>
          </p:cNvSpPr>
          <p:nvPr>
            <p:ph sz="half" idx="2" hasCustomPrompt="1"/>
          </p:nvPr>
        </p:nvSpPr>
        <p:spPr>
          <a:xfrm>
            <a:off x="432001"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Content Placeholder 5">
            <a:extLst>
              <a:ext uri="{FF2B5EF4-FFF2-40B4-BE49-F238E27FC236}">
                <a16:creationId xmlns:a16="http://schemas.microsoft.com/office/drawing/2014/main" id="{2C699014-D902-4E9A-80CD-8D2BCFE67097}"/>
              </a:ext>
            </a:extLst>
          </p:cNvPr>
          <p:cNvSpPr>
            <a:spLocks noGrp="1"/>
          </p:cNvSpPr>
          <p:nvPr>
            <p:ph sz="quarter" idx="4" hasCustomPrompt="1"/>
          </p:nvPr>
        </p:nvSpPr>
        <p:spPr>
          <a:xfrm>
            <a:off x="5195160"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63468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GB" noProof="0"/>
              <a:t>Click to edit Master title style</a:t>
            </a:r>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0" name="Content Placeholder 2">
            <a:extLst>
              <a:ext uri="{FF2B5EF4-FFF2-40B4-BE49-F238E27FC236}">
                <a16:creationId xmlns:a16="http://schemas.microsoft.com/office/drawing/2014/main" id="{79F53EF1-D412-467C-B7CE-30536F140AE1}"/>
              </a:ext>
            </a:extLst>
          </p:cNvPr>
          <p:cNvSpPr>
            <a:spLocks noGrp="1"/>
          </p:cNvSpPr>
          <p:nvPr>
            <p:ph idx="1" hasCustomPrompt="1"/>
          </p:nvPr>
        </p:nvSpPr>
        <p:spPr>
          <a:xfrm>
            <a:off x="3770722" y="457201"/>
            <a:ext cx="6023727" cy="5726784"/>
          </a:xfrm>
        </p:spPr>
        <p:txBody>
          <a:bodyPr rtlCol="0"/>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872000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GB" noProof="0"/>
              <a:t>Click to edit Master title style</a:t>
            </a:r>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2" name="Picture Placeholder 2">
            <a:extLst>
              <a:ext uri="{FF2B5EF4-FFF2-40B4-BE49-F238E27FC236}">
                <a16:creationId xmlns:a16="http://schemas.microsoft.com/office/drawing/2014/main" id="{10319378-269C-406E-9B84-FCF22DA02EFF}"/>
              </a:ext>
            </a:extLst>
          </p:cNvPr>
          <p:cNvSpPr>
            <a:spLocks noGrp="1"/>
          </p:cNvSpPr>
          <p:nvPr>
            <p:ph type="pic" idx="1"/>
          </p:nvPr>
        </p:nvSpPr>
        <p:spPr>
          <a:xfrm>
            <a:off x="3788021" y="457201"/>
            <a:ext cx="5949868" cy="5726784"/>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Tree>
    <p:extLst>
      <p:ext uri="{BB962C8B-B14F-4D97-AF65-F5344CB8AC3E}">
        <p14:creationId xmlns:p14="http://schemas.microsoft.com/office/powerpoint/2010/main" val="3021472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37796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2310D190-B83D-438A-91BC-470C41B22A29}"/>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C8D0EF-1DB6-4ADC-8F31-5AE53BF5EAF4}"/>
              </a:ext>
            </a:extLst>
          </p:cNvPr>
          <p:cNvSpPr/>
          <p:nvPr userDrawn="1"/>
        </p:nvSpPr>
        <p:spPr>
          <a:xfrm>
            <a:off x="69274" y="66963"/>
            <a:ext cx="9911201" cy="67273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62F208ED-79A0-4B2C-A5EE-9D27466BCA3F}"/>
              </a:ext>
            </a:extLst>
          </p:cNvPr>
          <p:cNvSpPr/>
          <p:nvPr userDrawn="1"/>
        </p:nvSpPr>
        <p:spPr>
          <a:xfrm>
            <a:off x="11407775" y="6356350"/>
            <a:ext cx="784225" cy="36512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9198116"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9198116" cy="4679250"/>
          </a:xfrm>
          <a:prstGeom prst="rect">
            <a:avLst/>
          </a:prstGeom>
        </p:spPr>
        <p:txBody>
          <a:bodyPr vert="horz" lIns="0" tIns="0" rIns="0" bIns="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56350"/>
            <a:ext cx="4114800" cy="365125"/>
          </a:xfrm>
          <a:prstGeom prst="rect">
            <a:avLst/>
          </a:prstGeom>
        </p:spPr>
        <p:txBody>
          <a:bodyPr vert="horz" lIns="0" tIns="0" rIns="0" bIns="0" rtlCol="0" anchor="ctr"/>
          <a:lstStyle>
            <a:lvl1pPr algn="l">
              <a:defRPr sz="1200" i="1">
                <a:solidFill>
                  <a:schemeClr val="tx1">
                    <a:lumMod val="75000"/>
                    <a:lumOff val="25000"/>
                  </a:schemeClr>
                </a:solidFill>
                <a:latin typeface="Times New Roman" panose="02020603050405020304" pitchFamily="18" charset="0"/>
                <a:cs typeface="Times New Roman" panose="02020603050405020304" pitchFamily="18" charset="0"/>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447502" y="6401750"/>
            <a:ext cx="278418" cy="274324"/>
          </a:xfrm>
          <a:prstGeom prst="rect">
            <a:avLst/>
          </a:prstGeom>
        </p:spPr>
        <p:txBody>
          <a:bodyPr vert="horz" lIns="0" tIns="0" rIns="0" bIns="0" rtlCol="0" anchor="ctr"/>
          <a:lstStyle>
            <a:lvl1pPr algn="ctr">
              <a:defRPr sz="1200" i="1">
                <a:solidFill>
                  <a:schemeClr val="bg1"/>
                </a:solidFill>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9630116" y="6346108"/>
            <a:ext cx="1662546" cy="404658"/>
          </a:xfrm>
          <a:prstGeom prst="rect">
            <a:avLst/>
          </a:prstGeom>
          <a:noFill/>
        </p:spPr>
        <p:txBody>
          <a:bodyPr wrap="square" lIns="0" tIns="36000" rIns="0" bIns="0" rtlCol="0">
            <a:spAutoFit/>
          </a:bodyPr>
          <a:lstStyle/>
          <a:p>
            <a:pPr algn="r" rtl="0">
              <a:lnSpc>
                <a:spcPts val="1400"/>
              </a:lnSpc>
            </a:pPr>
            <a:r>
              <a:rPr lang="en-GB" sz="1600" b="1" spc="-100" noProof="0">
                <a:solidFill>
                  <a:schemeClr val="tx1">
                    <a:lumMod val="50000"/>
                    <a:lumOff val="50000"/>
                  </a:schemeClr>
                </a:solidFill>
                <a:latin typeface="Corbel" panose="020B0503020204020204" pitchFamily="34" charset="0"/>
              </a:rPr>
              <a:t>WOODGROVE</a:t>
            </a:r>
            <a:r>
              <a:rPr lang="en-GB" sz="1600" b="1" spc="-100" noProof="0">
                <a:solidFill>
                  <a:schemeClr val="accent1"/>
                </a:solidFill>
                <a:latin typeface="Corbel" panose="020B0503020204020204" pitchFamily="34" charset="0"/>
              </a:rPr>
              <a:t> </a:t>
            </a:r>
            <a:r>
              <a:rPr lang="en-GB" sz="1600" b="1" spc="-100" noProof="0">
                <a:solidFill>
                  <a:schemeClr val="tx1"/>
                </a:solidFill>
                <a:latin typeface="Corbel" panose="020B0503020204020204" pitchFamily="34" charset="0"/>
              </a:rPr>
              <a:t>BANK</a:t>
            </a:r>
          </a:p>
        </p:txBody>
      </p:sp>
      <p:sp>
        <p:nvSpPr>
          <p:cNvPr id="8" name="Rectangle 7">
            <a:extLst>
              <a:ext uri="{FF2B5EF4-FFF2-40B4-BE49-F238E27FC236}">
                <a16:creationId xmlns:a16="http://schemas.microsoft.com/office/drawing/2014/main" id="{6B322F68-670D-45A0-A54F-7E70BCEAED3F}"/>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E69B5F15-353A-4344-8D61-F4E25AA9FB6C}"/>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2FA0C0AA-FCE8-4A7F-928A-54C96BBA9053}"/>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5" r:id="rId5"/>
    <p:sldLayoutId id="2147483659" r:id="rId6"/>
    <p:sldLayoutId id="2147483660" r:id="rId7"/>
    <p:sldLayoutId id="2147483664" r:id="rId8"/>
    <p:sldLayoutId id="2147483650" r:id="rId9"/>
    <p:sldLayoutId id="2147483656" r:id="rId10"/>
    <p:sldLayoutId id="2147483657" r:id="rId11"/>
    <p:sldLayoutId id="2147483654" r:id="rId12"/>
    <p:sldLayoutId id="2147483666" r:id="rId13"/>
    <p:sldLayoutId id="2147483667" r:id="rId14"/>
    <p:sldLayoutId id="2147483668" r:id="rId15"/>
    <p:sldLayoutId id="2147483669" r:id="rId16"/>
    <p:sldLayoutId id="2147483670" r:id="rId17"/>
    <p:sldLayoutId id="2147483671" r:id="rId18"/>
    <p:sldLayoutId id="2147483672" r:id="rId19"/>
    <p:sldLayoutId id="2147483655" r:id="rId20"/>
  </p:sldLayoutIdLst>
  <p:hf hdr="0" ftr="0" dt="0"/>
  <p:txStyles>
    <p:titleStyle>
      <a:lvl1pPr algn="l" defTabSz="914400" rtl="0" eaLnBrk="1" latinLnBrk="0" hangingPunct="1">
        <a:lnSpc>
          <a:spcPct val="90000"/>
        </a:lnSpc>
        <a:spcBef>
          <a:spcPct val="0"/>
        </a:spcBef>
        <a:buNone/>
        <a:defRPr sz="3200" b="1" kern="1200" cap="all" spc="-150" baseline="0">
          <a:solidFill>
            <a:schemeClr val="tx1"/>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s://interviewguy.com/disadvantages-of-being-a-paramedic/.(accessed16/10/2025)"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Wood piece cut through the middle">
            <a:extLst>
              <a:ext uri="{FF2B5EF4-FFF2-40B4-BE49-F238E27FC236}">
                <a16:creationId xmlns:a16="http://schemas.microsoft.com/office/drawing/2014/main" id="{C0BA96B3-F713-41B0-A2E3-15E9039E4743}"/>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a:stretch/>
        </p:blipFill>
        <p:spPr>
          <a:xfrm>
            <a:off x="9980476" y="0"/>
            <a:ext cx="2211524" cy="6858000"/>
          </a:xfrm>
        </p:spPr>
      </p:pic>
      <p:sp>
        <p:nvSpPr>
          <p:cNvPr id="9" name="TextBox 8">
            <a:extLst>
              <a:ext uri="{FF2B5EF4-FFF2-40B4-BE49-F238E27FC236}">
                <a16:creationId xmlns:a16="http://schemas.microsoft.com/office/drawing/2014/main" id="{14FF2ABA-59EA-FD01-9CD8-4EE59844D3F3}"/>
              </a:ext>
            </a:extLst>
          </p:cNvPr>
          <p:cNvSpPr txBox="1"/>
          <p:nvPr/>
        </p:nvSpPr>
        <p:spPr>
          <a:xfrm>
            <a:off x="1134319" y="1053297"/>
            <a:ext cx="8287473" cy="4247317"/>
          </a:xfrm>
          <a:prstGeom prst="rect">
            <a:avLst/>
          </a:prstGeom>
          <a:noFill/>
        </p:spPr>
        <p:txBody>
          <a:bodyPr wrap="square" rtlCol="0">
            <a:spAutoFit/>
          </a:bodyPr>
          <a:lstStyle/>
          <a:p>
            <a:r>
              <a:rPr lang="en-GB" sz="2800" b="1" dirty="0"/>
              <a:t>Student name: Rachel griffin </a:t>
            </a:r>
          </a:p>
          <a:p>
            <a:r>
              <a:rPr lang="en-GB" sz="2800" b="1" dirty="0"/>
              <a:t>Student number :2421036 </a:t>
            </a:r>
          </a:p>
          <a:p>
            <a:endParaRPr lang="en-GB" sz="2800" b="1" dirty="0"/>
          </a:p>
          <a:p>
            <a:r>
              <a:rPr lang="en-GB" sz="2800" b="1" dirty="0"/>
              <a:t>Module :Professional Development within Health and Social Care</a:t>
            </a:r>
          </a:p>
          <a:p>
            <a:r>
              <a:rPr lang="en-GB" sz="2800" b="1" dirty="0"/>
              <a:t>Assignment title: self awareness presentation </a:t>
            </a:r>
          </a:p>
          <a:p>
            <a:endParaRPr lang="en-GB" sz="2800" b="1" dirty="0"/>
          </a:p>
          <a:p>
            <a:r>
              <a:rPr lang="en-GB" sz="2800" b="1" dirty="0"/>
              <a:t>Module code: LCHS4009</a:t>
            </a:r>
          </a:p>
          <a:p>
            <a:r>
              <a:rPr lang="en-GB" sz="2800" b="1" dirty="0"/>
              <a:t>Lecture name: Rizwan Nadim </a:t>
            </a:r>
          </a:p>
          <a:p>
            <a:endParaRPr lang="en-GB" dirty="0"/>
          </a:p>
        </p:txBody>
      </p:sp>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A82CE4F-B465-ABF1-F50F-2A87401DCA1A}"/>
              </a:ext>
            </a:extLst>
          </p:cNvPr>
          <p:cNvSpPr>
            <a:spLocks noGrp="1"/>
          </p:cNvSpPr>
          <p:nvPr>
            <p:ph type="sldNum" sz="quarter" idx="11"/>
          </p:nvPr>
        </p:nvSpPr>
        <p:spPr/>
        <p:txBody>
          <a:bodyPr/>
          <a:lstStyle/>
          <a:p>
            <a:pPr rtl="0"/>
            <a:fld id="{19B51A1E-902D-48AF-9020-955120F399B6}" type="slidenum">
              <a:rPr lang="en-GB" noProof="0" smtClean="0"/>
              <a:pPr rtl="0"/>
              <a:t>2</a:t>
            </a:fld>
            <a:endParaRPr lang="en-GB" noProof="0"/>
          </a:p>
        </p:txBody>
      </p:sp>
      <p:sp>
        <p:nvSpPr>
          <p:cNvPr id="5" name="TextBox 4">
            <a:extLst>
              <a:ext uri="{FF2B5EF4-FFF2-40B4-BE49-F238E27FC236}">
                <a16:creationId xmlns:a16="http://schemas.microsoft.com/office/drawing/2014/main" id="{E2CBE021-F376-93F1-8B34-EDEE558D8BA6}"/>
              </a:ext>
            </a:extLst>
          </p:cNvPr>
          <p:cNvSpPr txBox="1"/>
          <p:nvPr/>
        </p:nvSpPr>
        <p:spPr>
          <a:xfrm>
            <a:off x="810228" y="821803"/>
            <a:ext cx="8356921" cy="5632311"/>
          </a:xfrm>
          <a:prstGeom prst="rect">
            <a:avLst/>
          </a:prstGeom>
          <a:noFill/>
        </p:spPr>
        <p:txBody>
          <a:bodyPr wrap="square" rtlCol="0">
            <a:spAutoFit/>
          </a:bodyPr>
          <a:lstStyle/>
          <a:p>
            <a:pPr algn="ctr"/>
            <a:r>
              <a:rPr lang="en-GB" dirty="0">
                <a:solidFill>
                  <a:schemeClr val="bg1"/>
                </a:solidFill>
              </a:rPr>
              <a:t>SWOT Analysis </a:t>
            </a:r>
          </a:p>
          <a:p>
            <a:endParaRPr lang="en-GB" dirty="0">
              <a:solidFill>
                <a:schemeClr val="bg1"/>
              </a:solidFill>
            </a:endParaRPr>
          </a:p>
          <a:p>
            <a:r>
              <a:rPr lang="en-GB" b="1" dirty="0">
                <a:solidFill>
                  <a:schemeClr val="bg1"/>
                </a:solidFill>
              </a:rPr>
              <a:t>Strengths </a:t>
            </a:r>
          </a:p>
          <a:p>
            <a:r>
              <a:rPr lang="en-GB" b="1" dirty="0">
                <a:solidFill>
                  <a:schemeClr val="bg1"/>
                </a:solidFill>
              </a:rPr>
              <a:t>Weakness</a:t>
            </a:r>
          </a:p>
          <a:p>
            <a:r>
              <a:rPr lang="en-GB" b="1" dirty="0">
                <a:solidFill>
                  <a:schemeClr val="bg1"/>
                </a:solidFill>
              </a:rPr>
              <a:t>Opportunities </a:t>
            </a:r>
          </a:p>
          <a:p>
            <a:r>
              <a:rPr lang="en-GB" b="1" dirty="0">
                <a:solidFill>
                  <a:schemeClr val="bg1"/>
                </a:solidFill>
              </a:rPr>
              <a:t>Threat </a:t>
            </a:r>
          </a:p>
          <a:p>
            <a:endParaRPr lang="en-GB" dirty="0">
              <a:solidFill>
                <a:schemeClr val="bg1"/>
              </a:solidFill>
            </a:endParaRPr>
          </a:p>
          <a:p>
            <a:r>
              <a:rPr lang="en-GB" dirty="0">
                <a:solidFill>
                  <a:schemeClr val="bg1"/>
                </a:solidFill>
              </a:rPr>
              <a:t>My current job role-dental Nurse </a:t>
            </a:r>
          </a:p>
          <a:p>
            <a:r>
              <a:rPr lang="en-GB" dirty="0">
                <a:solidFill>
                  <a:schemeClr val="bg1"/>
                </a:solidFill>
              </a:rPr>
              <a:t>My goal profession  choice –paramedics</a:t>
            </a:r>
          </a:p>
          <a:p>
            <a:endParaRPr lang="en-GB" dirty="0">
              <a:solidFill>
                <a:schemeClr val="bg1"/>
              </a:solidFill>
            </a:endParaRPr>
          </a:p>
          <a:p>
            <a:r>
              <a:rPr lang="en-GB" dirty="0">
                <a:solidFill>
                  <a:schemeClr val="bg1"/>
                </a:solidFill>
              </a:rPr>
              <a:t>Importance </a:t>
            </a:r>
          </a:p>
          <a:p>
            <a:endParaRPr lang="en-GB" dirty="0">
              <a:solidFill>
                <a:schemeClr val="bg1"/>
              </a:solidFill>
            </a:endParaRPr>
          </a:p>
          <a:p>
            <a:r>
              <a:rPr lang="en-GB" dirty="0">
                <a:solidFill>
                  <a:schemeClr val="bg1"/>
                </a:solidFill>
              </a:rPr>
              <a:t>SWOT-</a:t>
            </a:r>
          </a:p>
          <a:p>
            <a:r>
              <a:rPr lang="en-GB" dirty="0">
                <a:solidFill>
                  <a:schemeClr val="bg1"/>
                </a:solidFill>
              </a:rPr>
              <a:t>-jobs</a:t>
            </a:r>
          </a:p>
          <a:p>
            <a:r>
              <a:rPr lang="en-GB" dirty="0">
                <a:solidFill>
                  <a:schemeClr val="bg1"/>
                </a:solidFill>
              </a:rPr>
              <a:t>-work placements </a:t>
            </a:r>
          </a:p>
          <a:p>
            <a:r>
              <a:rPr lang="en-GB" dirty="0">
                <a:solidFill>
                  <a:schemeClr val="bg1"/>
                </a:solidFill>
              </a:rPr>
              <a:t>-helps identify weakness</a:t>
            </a:r>
          </a:p>
          <a:p>
            <a:r>
              <a:rPr lang="en-GB" dirty="0">
                <a:solidFill>
                  <a:schemeClr val="bg1"/>
                </a:solidFill>
              </a:rPr>
              <a:t>-builds confidence </a:t>
            </a:r>
          </a:p>
          <a:p>
            <a:endParaRPr lang="en-GB" dirty="0">
              <a:solidFill>
                <a:schemeClr val="bg1"/>
              </a:solidFill>
            </a:endParaRPr>
          </a:p>
          <a:p>
            <a:endParaRPr lang="en-GB" dirty="0">
              <a:solidFill>
                <a:schemeClr val="bg1"/>
              </a:solidFill>
            </a:endParaRPr>
          </a:p>
          <a:p>
            <a:r>
              <a:rPr lang="en-GB" dirty="0">
                <a:solidFill>
                  <a:schemeClr val="bg1"/>
                </a:solidFill>
              </a:rPr>
              <a:t> </a:t>
            </a:r>
          </a:p>
        </p:txBody>
      </p:sp>
    </p:spTree>
    <p:extLst>
      <p:ext uri="{BB962C8B-B14F-4D97-AF65-F5344CB8AC3E}">
        <p14:creationId xmlns:p14="http://schemas.microsoft.com/office/powerpoint/2010/main" val="3061983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1"/>
          </p:nvPr>
        </p:nvSpPr>
        <p:spPr/>
        <p:txBody>
          <a:bodyPr rtlCol="0"/>
          <a:lstStyle/>
          <a:p>
            <a:pPr rtl="0"/>
            <a:fld id="{19B51A1E-902D-48AF-9020-955120F399B6}" type="slidenum">
              <a:rPr lang="en-GB" smtClean="0"/>
              <a:pPr rtl="0"/>
              <a:t>3</a:t>
            </a:fld>
            <a:endParaRPr lang="en-GB"/>
          </a:p>
        </p:txBody>
      </p:sp>
      <p:sp>
        <p:nvSpPr>
          <p:cNvPr id="9" name="TextBox 8">
            <a:extLst>
              <a:ext uri="{FF2B5EF4-FFF2-40B4-BE49-F238E27FC236}">
                <a16:creationId xmlns:a16="http://schemas.microsoft.com/office/drawing/2014/main" id="{FD94F8EB-8497-306C-0209-14F7E8B86E2A}"/>
              </a:ext>
            </a:extLst>
          </p:cNvPr>
          <p:cNvSpPr txBox="1"/>
          <p:nvPr/>
        </p:nvSpPr>
        <p:spPr>
          <a:xfrm>
            <a:off x="520862" y="416689"/>
            <a:ext cx="8391644" cy="9694962"/>
          </a:xfrm>
          <a:prstGeom prst="rect">
            <a:avLst/>
          </a:prstGeom>
          <a:noFill/>
        </p:spPr>
        <p:txBody>
          <a:bodyPr wrap="square" rtlCol="0">
            <a:spAutoFit/>
          </a:bodyPr>
          <a:lstStyle/>
          <a:p>
            <a:r>
              <a:rPr lang="en-GB" sz="2400" b="1" dirty="0">
                <a:solidFill>
                  <a:schemeClr val="bg1"/>
                </a:solidFill>
              </a:rPr>
              <a:t>                                           My strengths </a:t>
            </a:r>
          </a:p>
          <a:p>
            <a:endParaRPr lang="en-GB" dirty="0">
              <a:solidFill>
                <a:schemeClr val="bg1"/>
              </a:solidFill>
            </a:endParaRPr>
          </a:p>
          <a:p>
            <a:endParaRPr lang="en-GB" dirty="0">
              <a:solidFill>
                <a:schemeClr val="bg1"/>
              </a:solidFill>
            </a:endParaRPr>
          </a:p>
          <a:p>
            <a:pPr marL="457200" indent="-457200">
              <a:buFont typeface="Arial" panose="020B0604020202020204" pitchFamily="34" charset="0"/>
              <a:buChar char="•"/>
            </a:pPr>
            <a:r>
              <a:rPr lang="en-GB" sz="2800" b="1" dirty="0">
                <a:solidFill>
                  <a:schemeClr val="bg1"/>
                </a:solidFill>
              </a:rPr>
              <a:t>Good communication skills/Teamwork </a:t>
            </a:r>
          </a:p>
          <a:p>
            <a:r>
              <a:rPr lang="en-GB" sz="2800" b="1" dirty="0">
                <a:solidFill>
                  <a:schemeClr val="bg1"/>
                </a:solidFill>
              </a:rPr>
              <a:t> </a:t>
            </a:r>
          </a:p>
          <a:p>
            <a:pPr marL="285750" indent="-285750">
              <a:buFont typeface="Arial" panose="020B0604020202020204" pitchFamily="34" charset="0"/>
              <a:buChar char="•"/>
            </a:pPr>
            <a:r>
              <a:rPr lang="en-GB" sz="2800" b="1" dirty="0">
                <a:solidFill>
                  <a:schemeClr val="bg1"/>
                </a:solidFill>
              </a:rPr>
              <a:t>Organised</a:t>
            </a:r>
          </a:p>
          <a:p>
            <a:endParaRPr lang="en-GB" sz="2800" b="1" dirty="0">
              <a:solidFill>
                <a:schemeClr val="bg1"/>
              </a:solidFill>
            </a:endParaRPr>
          </a:p>
          <a:p>
            <a:pPr marL="285750" indent="-285750">
              <a:buFont typeface="Arial" panose="020B0604020202020204" pitchFamily="34" charset="0"/>
              <a:buChar char="•"/>
            </a:pPr>
            <a:r>
              <a:rPr lang="en-GB" sz="2800" b="1" dirty="0">
                <a:solidFill>
                  <a:schemeClr val="bg1"/>
                </a:solidFill>
              </a:rPr>
              <a:t>Punctuality </a:t>
            </a:r>
          </a:p>
          <a:p>
            <a:endParaRPr lang="en-GB" sz="2800" b="1" dirty="0">
              <a:solidFill>
                <a:schemeClr val="bg1"/>
              </a:solidFill>
            </a:endParaRPr>
          </a:p>
          <a:p>
            <a:pPr marL="285750" indent="-285750">
              <a:buFont typeface="Arial" panose="020B0604020202020204" pitchFamily="34" charset="0"/>
              <a:buChar char="•"/>
            </a:pPr>
            <a:r>
              <a:rPr lang="en-GB" sz="2800" b="1" dirty="0">
                <a:solidFill>
                  <a:schemeClr val="bg1"/>
                </a:solidFill>
              </a:rPr>
              <a:t>Adaptable</a:t>
            </a:r>
          </a:p>
          <a:p>
            <a:endParaRPr lang="en-GB" sz="2800" b="1" dirty="0">
              <a:solidFill>
                <a:schemeClr val="bg1"/>
              </a:solidFill>
            </a:endParaRPr>
          </a:p>
          <a:p>
            <a:pPr marL="285750" indent="-285750">
              <a:buFont typeface="Arial" panose="020B0604020202020204" pitchFamily="34" charset="0"/>
              <a:buChar char="•"/>
            </a:pPr>
            <a:r>
              <a:rPr lang="en-GB" sz="2800" b="1" dirty="0">
                <a:solidFill>
                  <a:schemeClr val="bg1"/>
                </a:solidFill>
              </a:rPr>
              <a:t>Problem solving </a:t>
            </a:r>
          </a:p>
          <a:p>
            <a:r>
              <a:rPr lang="en-GB" sz="2400" b="1" dirty="0">
                <a:solidFill>
                  <a:schemeClr val="bg1"/>
                </a:solidFill>
              </a:rPr>
              <a:t>Example – being a paramedic assisting a car accident all of the above apply but I would ensure effective commination was being used –leading coronation to give clear instruction to the team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endParaRPr lang="en-GB" dirty="0">
              <a:solidFill>
                <a:schemeClr val="bg1"/>
              </a:solidFill>
            </a:endParaRPr>
          </a:p>
        </p:txBody>
      </p:sp>
      <p:sp>
        <p:nvSpPr>
          <p:cNvPr id="12" name="AutoShape 6" descr="Image result for strength">
            <a:extLst>
              <a:ext uri="{FF2B5EF4-FFF2-40B4-BE49-F238E27FC236}">
                <a16:creationId xmlns:a16="http://schemas.microsoft.com/office/drawing/2014/main" id="{D2515EF6-5481-A045-C05D-A678B1338735}"/>
              </a:ext>
            </a:extLst>
          </p:cNvPr>
          <p:cNvSpPr>
            <a:spLocks noChangeAspect="1" noChangeArrowheads="1"/>
          </p:cNvSpPr>
          <p:nvPr/>
        </p:nvSpPr>
        <p:spPr bwMode="auto">
          <a:xfrm>
            <a:off x="10469301" y="254739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091674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005F12B-6EF2-8CAD-FC96-8914B62CC13B}"/>
              </a:ext>
            </a:extLst>
          </p:cNvPr>
          <p:cNvSpPr txBox="1"/>
          <p:nvPr/>
        </p:nvSpPr>
        <p:spPr>
          <a:xfrm>
            <a:off x="1122745" y="983848"/>
            <a:ext cx="8125427" cy="6709529"/>
          </a:xfrm>
          <a:prstGeom prst="rect">
            <a:avLst/>
          </a:prstGeom>
          <a:noFill/>
        </p:spPr>
        <p:txBody>
          <a:bodyPr wrap="square" rtlCol="0">
            <a:spAutoFit/>
          </a:bodyPr>
          <a:lstStyle/>
          <a:p>
            <a:pPr algn="ctr"/>
            <a:r>
              <a:rPr lang="en-GB" sz="2800" b="1" dirty="0"/>
              <a:t>My Weakness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3200" b="1" dirty="0"/>
              <a:t>Perfectionism /overthinking </a:t>
            </a:r>
          </a:p>
          <a:p>
            <a:r>
              <a:rPr lang="en-GB" sz="3200" b="1" dirty="0"/>
              <a:t>   Public speaking</a:t>
            </a:r>
          </a:p>
          <a:p>
            <a:r>
              <a:rPr lang="en-GB" sz="3200" b="1" dirty="0"/>
              <a:t>   Difficulty saying no </a:t>
            </a:r>
          </a:p>
          <a:p>
            <a:r>
              <a:rPr lang="en-GB" sz="3200" b="1" dirty="0"/>
              <a:t>   Delegation </a:t>
            </a:r>
          </a:p>
          <a:p>
            <a:endParaRPr lang="en-GB" sz="3200" b="1" dirty="0"/>
          </a:p>
          <a:p>
            <a:endParaRPr lang="en-GB" sz="3200" b="1" dirty="0"/>
          </a:p>
          <a:p>
            <a:r>
              <a:rPr lang="en-GB" sz="2400" b="1" dirty="0"/>
              <a:t>Example- being a paramedic you deal with all type of patients, but illness is not always visible and might be mental health situation I would struggle is this situation as I feel </a:t>
            </a:r>
            <a:r>
              <a:rPr lang="en-GB" sz="2400" b="1" dirty="0" err="1"/>
              <a:t>im</a:t>
            </a:r>
            <a:r>
              <a:rPr lang="en-GB" sz="2400" b="1" dirty="0"/>
              <a:t> not fully comfortable give the right advised that could lead to the best out come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117695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bstract architecture polygon">
            <a:extLst>
              <a:ext uri="{FF2B5EF4-FFF2-40B4-BE49-F238E27FC236}">
                <a16:creationId xmlns:a16="http://schemas.microsoft.com/office/drawing/2014/main" id="{38475F7B-316A-47DC-9CBB-B074A5B5994C}"/>
              </a:ext>
            </a:extLst>
          </p:cNvPr>
          <p:cNvPicPr>
            <a:picLocks noGrp="1" noChangeAspect="1"/>
          </p:cNvPicPr>
          <p:nvPr>
            <p:ph type="pic" sz="quarter" idx="33"/>
          </p:nvPr>
        </p:nvPicPr>
        <p:blipFill>
          <a:blip r:embed="rId3"/>
          <a:stretch>
            <a:fillRect/>
          </a:stretch>
        </p:blipFill>
        <p:spPr>
          <a:xfrm>
            <a:off x="9980476" y="1085"/>
            <a:ext cx="2211524" cy="6189830"/>
          </a:xfrm>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2511910" y="678168"/>
            <a:ext cx="5184913" cy="432000"/>
          </a:xfrm>
        </p:spPr>
        <p:txBody>
          <a:bodyPr rtlCol="0"/>
          <a:lstStyle/>
          <a:p>
            <a:pPr algn="ctr" rtl="0"/>
            <a:r>
              <a:rPr lang="en-GB" dirty="0"/>
              <a:t>Opportunity</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578735" y="4664597"/>
            <a:ext cx="9051264" cy="1299235"/>
          </a:xfrm>
        </p:spPr>
        <p:txBody>
          <a:bodyPr rtlCol="0"/>
          <a:lstStyle/>
          <a:p>
            <a:pPr rtl="0"/>
            <a:r>
              <a:rPr lang="en-GB" dirty="0"/>
              <a:t>t.</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4"/>
          </p:nvPr>
        </p:nvSpPr>
        <p:spPr/>
        <p:txBody>
          <a:bodyPr rtlCol="0"/>
          <a:lstStyle/>
          <a:p>
            <a:pPr rtl="0"/>
            <a:fld id="{19B51A1E-902D-48AF-9020-955120F399B6}" type="slidenum">
              <a:rPr lang="en-GB" smtClean="0"/>
              <a:pPr rtl="0"/>
              <a:t>5</a:t>
            </a:fld>
            <a:endParaRPr lang="en-GB"/>
          </a:p>
        </p:txBody>
      </p:sp>
      <p:sp>
        <p:nvSpPr>
          <p:cNvPr id="8" name="TextBox 7">
            <a:extLst>
              <a:ext uri="{FF2B5EF4-FFF2-40B4-BE49-F238E27FC236}">
                <a16:creationId xmlns:a16="http://schemas.microsoft.com/office/drawing/2014/main" id="{66B21072-8D82-0240-DA9C-417B7F0818B5}"/>
              </a:ext>
            </a:extLst>
          </p:cNvPr>
          <p:cNvSpPr txBox="1"/>
          <p:nvPr/>
        </p:nvSpPr>
        <p:spPr>
          <a:xfrm>
            <a:off x="578735" y="1342663"/>
            <a:ext cx="9051264" cy="4431983"/>
          </a:xfrm>
          <a:prstGeom prst="rect">
            <a:avLst/>
          </a:prstGeom>
          <a:noFill/>
        </p:spPr>
        <p:txBody>
          <a:bodyPr wrap="square" rtlCol="0">
            <a:spAutoFit/>
          </a:bodyPr>
          <a:lstStyle/>
          <a:p>
            <a:pPr marL="342900" indent="-342900">
              <a:buFont typeface="+mj-lt"/>
              <a:buAutoNum type="arabicPeriod"/>
            </a:pPr>
            <a:r>
              <a:rPr lang="en-GB" sz="2400" dirty="0"/>
              <a:t>NHS-funding courses available </a:t>
            </a:r>
          </a:p>
          <a:p>
            <a:pPr marL="342900" indent="-342900">
              <a:buFont typeface="+mj-lt"/>
              <a:buAutoNum type="arabicPeriod"/>
            </a:pPr>
            <a:r>
              <a:rPr lang="en-GB" sz="2400" dirty="0"/>
              <a:t>Apprentices-  learn on the job</a:t>
            </a:r>
          </a:p>
          <a:p>
            <a:pPr marL="342900" indent="-342900">
              <a:buFont typeface="+mj-lt"/>
              <a:buAutoNum type="arabicPeriod"/>
            </a:pPr>
            <a:r>
              <a:rPr lang="en-GB" sz="2400" dirty="0"/>
              <a:t>Career progression –specialist paramedic </a:t>
            </a:r>
          </a:p>
          <a:p>
            <a:pPr marL="342900" indent="-342900">
              <a:buFont typeface="+mj-lt"/>
              <a:buAutoNum type="arabicPeriod"/>
            </a:pPr>
            <a:r>
              <a:rPr lang="en-GB" sz="2400" dirty="0"/>
              <a:t>Work with communities </a:t>
            </a:r>
          </a:p>
          <a:p>
            <a:pPr marL="342900" indent="-342900">
              <a:buFont typeface="+mj-lt"/>
              <a:buAutoNum type="arabicPeriod"/>
            </a:pPr>
            <a:r>
              <a:rPr lang="en-GB" sz="2400" dirty="0"/>
              <a:t>Different work environments </a:t>
            </a:r>
          </a:p>
          <a:p>
            <a:pPr marL="342900" indent="-342900">
              <a:buFont typeface="+mj-lt"/>
              <a:buAutoNum type="arabicPeriod"/>
            </a:pPr>
            <a:endParaRPr lang="en-GB" sz="2400" dirty="0"/>
          </a:p>
          <a:p>
            <a:r>
              <a:rPr lang="en-GB" sz="2400" dirty="0"/>
              <a:t>Example-</a:t>
            </a:r>
          </a:p>
          <a:p>
            <a:r>
              <a:rPr lang="en-GB" sz="2400" dirty="0"/>
              <a:t>Always opportunity to grow and courses Widley available </a:t>
            </a:r>
          </a:p>
          <a:p>
            <a:r>
              <a:rPr lang="en-GB" sz="2400" dirty="0"/>
              <a:t> NHS are very encouraging  and want individuals to progress like if I want to focus on urgent care I would have support and guidance on how to start </a:t>
            </a:r>
          </a:p>
          <a:p>
            <a:pPr marL="342900" indent="-342900">
              <a:buFont typeface="+mj-lt"/>
              <a:buAutoNum type="arabicPeriod"/>
            </a:pPr>
            <a:endParaRPr lang="en-GB" dirty="0"/>
          </a:p>
        </p:txBody>
      </p:sp>
    </p:spTree>
    <p:extLst>
      <p:ext uri="{BB962C8B-B14F-4D97-AF65-F5344CB8AC3E}">
        <p14:creationId xmlns:p14="http://schemas.microsoft.com/office/powerpoint/2010/main" val="1329746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rtlCol="0"/>
          <a:lstStyle/>
          <a:p>
            <a:pPr algn="ctr" rtl="0"/>
            <a:r>
              <a:rPr lang="en-GB" dirty="0"/>
              <a:t>My threats </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1999" y="1180618"/>
            <a:ext cx="8862471" cy="1516283"/>
          </a:xfrm>
        </p:spPr>
        <p:txBody>
          <a:bodyPr rtlCol="0"/>
          <a:lstStyle/>
          <a:p>
            <a:pPr marL="342900" indent="-342900" rtl="0">
              <a:buFont typeface="+mj-lt"/>
              <a:buAutoNum type="arabicPeriod"/>
            </a:pPr>
            <a:r>
              <a:rPr lang="en-GB" sz="2800" dirty="0"/>
              <a:t>Budget cuts NHS</a:t>
            </a:r>
          </a:p>
          <a:p>
            <a:pPr marL="342900" indent="-342900" rtl="0">
              <a:buFont typeface="+mj-lt"/>
              <a:buAutoNum type="arabicPeriod"/>
            </a:pPr>
            <a:r>
              <a:rPr lang="en-GB" sz="2800" dirty="0"/>
              <a:t>Workforce shortages </a:t>
            </a:r>
          </a:p>
          <a:p>
            <a:pPr marL="342900" indent="-342900" rtl="0">
              <a:buFont typeface="+mj-lt"/>
              <a:buAutoNum type="arabicPeriod"/>
            </a:pPr>
            <a:r>
              <a:rPr lang="en-GB" sz="2800" dirty="0"/>
              <a:t>Demand for ageing population </a:t>
            </a:r>
          </a:p>
          <a:p>
            <a:pPr marL="342900" indent="-342900" rtl="0">
              <a:buFont typeface="+mj-lt"/>
              <a:buAutoNum type="arabicPeriod"/>
            </a:pPr>
            <a:r>
              <a:rPr lang="en-GB" sz="2800" dirty="0"/>
              <a:t>Emotional stress</a:t>
            </a:r>
          </a:p>
          <a:p>
            <a:pPr marL="342900" indent="-342900" rtl="0">
              <a:buFont typeface="+mj-lt"/>
              <a:buAutoNum type="arabicPeriod"/>
            </a:pPr>
            <a:endParaRPr lang="en-GB" sz="2800" dirty="0"/>
          </a:p>
          <a:p>
            <a:pPr marL="0" indent="0" rtl="0">
              <a:buNone/>
            </a:pPr>
            <a:r>
              <a:rPr lang="en-GB" sz="2000" dirty="0"/>
              <a:t>Example –low levels of staff puts extra pressure on individuals that will then lead to overworked and burn out </a:t>
            </a:r>
          </a:p>
          <a:p>
            <a:pPr marL="342900" indent="-342900" rtl="0">
              <a:buFont typeface="+mj-lt"/>
              <a:buAutoNum type="arabicPeriod"/>
            </a:pPr>
            <a:endParaRPr lang="en-GB" dirty="0"/>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547546" y="5416074"/>
            <a:ext cx="9198000" cy="2520000"/>
          </a:xfrm>
        </p:spPr>
        <p:txBody>
          <a:bodyPr rtlCol="0"/>
          <a:lstStyle/>
          <a:p>
            <a:pPr marL="0" indent="0">
              <a:buNone/>
            </a:pPr>
            <a:r>
              <a:rPr lang="en-GB" sz="2400" dirty="0"/>
              <a:t>The pressure of making split-second decisions that can potentially save or end a life can lead to high levels of emotional and psychological stress.</a:t>
            </a:r>
            <a:r>
              <a:rPr lang="fr-FR" sz="2400" dirty="0"/>
              <a:t> (coaches et al., </a:t>
            </a:r>
            <a:r>
              <a:rPr lang="fr-FR" sz="2400" dirty="0" err="1"/>
              <a:t>n.d</a:t>
            </a:r>
            <a:r>
              <a:rPr lang="fr-FR" sz="2400" dirty="0"/>
              <a:t>.)</a:t>
            </a:r>
          </a:p>
          <a:p>
            <a:pPr marL="0" indent="0">
              <a:buNone/>
            </a:pPr>
            <a:endParaRPr lang="fr-FR" dirty="0"/>
          </a:p>
          <a:p>
            <a:pPr marL="0" indent="0">
              <a:buNone/>
            </a:pPr>
            <a:endParaRPr lang="en-GB" dirty="0"/>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447502" y="6401750"/>
            <a:ext cx="278418" cy="274324"/>
          </a:xfrm>
        </p:spPr>
        <p:txBody>
          <a:bodyPr rtlCol="0"/>
          <a:lstStyle/>
          <a:p>
            <a:pPr rtl="0"/>
            <a:fld id="{19B51A1E-902D-48AF-9020-955120F399B6}" type="slidenum">
              <a:rPr lang="en-GB" smtClean="0"/>
              <a:pPr rtl="0"/>
              <a:t>6</a:t>
            </a:fld>
            <a:endParaRPr lang="en-GB"/>
          </a:p>
        </p:txBody>
      </p:sp>
    </p:spTree>
    <p:extLst>
      <p:ext uri="{BB962C8B-B14F-4D97-AF65-F5344CB8AC3E}">
        <p14:creationId xmlns:p14="http://schemas.microsoft.com/office/powerpoint/2010/main" val="3188837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FB4D5-DA14-4F29-9320-2DE0A6B571B9}"/>
              </a:ext>
            </a:extLst>
          </p:cNvPr>
          <p:cNvSpPr>
            <a:spLocks noGrp="1"/>
          </p:cNvSpPr>
          <p:nvPr>
            <p:ph type="title"/>
          </p:nvPr>
        </p:nvSpPr>
        <p:spPr/>
        <p:txBody>
          <a:bodyPr rtlCol="0"/>
          <a:lstStyle/>
          <a:p>
            <a:pPr algn="ctr" rtl="0"/>
            <a:r>
              <a:rPr lang="en-GB" dirty="0"/>
              <a:t>Leveraging strengths</a:t>
            </a:r>
          </a:p>
        </p:txBody>
      </p:sp>
      <p:sp>
        <p:nvSpPr>
          <p:cNvPr id="9" name="Slide Number Placeholder 8">
            <a:extLst>
              <a:ext uri="{FF2B5EF4-FFF2-40B4-BE49-F238E27FC236}">
                <a16:creationId xmlns:a16="http://schemas.microsoft.com/office/drawing/2014/main" id="{00A34EBD-7DEA-4599-A81B-0A363A0E17FC}"/>
              </a:ext>
            </a:extLst>
          </p:cNvPr>
          <p:cNvSpPr>
            <a:spLocks noGrp="1"/>
          </p:cNvSpPr>
          <p:nvPr>
            <p:ph type="sldNum" sz="quarter" idx="33"/>
          </p:nvPr>
        </p:nvSpPr>
        <p:spPr>
          <a:xfrm>
            <a:off x="11447502" y="6401750"/>
            <a:ext cx="278418" cy="274324"/>
          </a:xfrm>
        </p:spPr>
        <p:txBody>
          <a:bodyPr rtlCol="0"/>
          <a:lstStyle/>
          <a:p>
            <a:pPr rtl="0"/>
            <a:fld id="{19B51A1E-902D-48AF-9020-955120F399B6}" type="slidenum">
              <a:rPr lang="en-GB" smtClean="0"/>
              <a:pPr rtl="0"/>
              <a:t>7</a:t>
            </a:fld>
            <a:endParaRPr lang="en-GB" dirty="0"/>
          </a:p>
        </p:txBody>
      </p:sp>
      <p:sp>
        <p:nvSpPr>
          <p:cNvPr id="6" name="Text Placeholder 5">
            <a:extLst>
              <a:ext uri="{FF2B5EF4-FFF2-40B4-BE49-F238E27FC236}">
                <a16:creationId xmlns:a16="http://schemas.microsoft.com/office/drawing/2014/main" id="{0E7E139F-DD52-680E-1DF7-37F25ABF19BF}"/>
              </a:ext>
            </a:extLst>
          </p:cNvPr>
          <p:cNvSpPr>
            <a:spLocks noGrp="1"/>
          </p:cNvSpPr>
          <p:nvPr>
            <p:ph type="body" sz="quarter" idx="32"/>
          </p:nvPr>
        </p:nvSpPr>
        <p:spPr>
          <a:xfrm>
            <a:off x="431801" y="1008000"/>
            <a:ext cx="9198116" cy="4235332"/>
          </a:xfrm>
        </p:spPr>
        <p:txBody>
          <a:bodyPr/>
          <a:lstStyle/>
          <a:p>
            <a:r>
              <a:rPr lang="en-GB" sz="2400" i="0" dirty="0"/>
              <a:t>How I will use my strengths</a:t>
            </a:r>
          </a:p>
          <a:p>
            <a:r>
              <a:rPr lang="en-GB" sz="2400" i="0" dirty="0"/>
              <a:t> </a:t>
            </a:r>
          </a:p>
          <a:p>
            <a:r>
              <a:rPr lang="en-GB" sz="2400" i="0" dirty="0"/>
              <a:t>-Teamwork /Communication get training from trained  mental healthcare professionals</a:t>
            </a:r>
          </a:p>
          <a:p>
            <a:r>
              <a:rPr lang="en-GB" sz="2400" i="0" dirty="0"/>
              <a:t>-Adaptability –commit to learning continuing professional development (CPD) </a:t>
            </a:r>
          </a:p>
          <a:p>
            <a:r>
              <a:rPr lang="en-GB" sz="2400" i="0" dirty="0"/>
              <a:t>-resilience-cope with long working shift and stressful situations </a:t>
            </a:r>
          </a:p>
          <a:p>
            <a:r>
              <a:rPr lang="en-GB" sz="2400" i="0" dirty="0"/>
              <a:t>-join a mental health course </a:t>
            </a:r>
          </a:p>
          <a:p>
            <a:r>
              <a:rPr lang="en-GB" sz="2400" i="0" dirty="0"/>
              <a:t>-volunteer with specialist paramedics </a:t>
            </a:r>
          </a:p>
          <a:p>
            <a:r>
              <a:rPr lang="en-GB" sz="2400" i="0" dirty="0"/>
              <a:t>-brain storm –make sure I was organised </a:t>
            </a:r>
          </a:p>
          <a:p>
            <a:endParaRPr lang="en-GB" i="0" dirty="0"/>
          </a:p>
          <a:p>
            <a:endParaRPr lang="en-GB" i="0" dirty="0"/>
          </a:p>
          <a:p>
            <a:endParaRPr lang="en-GB" i="0" dirty="0"/>
          </a:p>
        </p:txBody>
      </p:sp>
    </p:spTree>
    <p:extLst>
      <p:ext uri="{BB962C8B-B14F-4D97-AF65-F5344CB8AC3E}">
        <p14:creationId xmlns:p14="http://schemas.microsoft.com/office/powerpoint/2010/main" val="25800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7129-D582-495A-8F4B-6B9075899DD6}"/>
              </a:ext>
            </a:extLst>
          </p:cNvPr>
          <p:cNvSpPr>
            <a:spLocks noGrp="1"/>
          </p:cNvSpPr>
          <p:nvPr>
            <p:ph type="title"/>
          </p:nvPr>
        </p:nvSpPr>
        <p:spPr/>
        <p:txBody>
          <a:bodyPr rtlCol="0"/>
          <a:lstStyle/>
          <a:p>
            <a:pPr algn="ctr" rtl="0"/>
            <a:r>
              <a:rPr lang="en-GB" dirty="0"/>
              <a:t>Utilise Opportunities </a:t>
            </a:r>
          </a:p>
        </p:txBody>
      </p:sp>
      <p:sp>
        <p:nvSpPr>
          <p:cNvPr id="3" name="Text Placeholder 2">
            <a:extLst>
              <a:ext uri="{FF2B5EF4-FFF2-40B4-BE49-F238E27FC236}">
                <a16:creationId xmlns:a16="http://schemas.microsoft.com/office/drawing/2014/main" id="{F204AFD2-303D-4B48-AA3E-C96B74D8127A}"/>
              </a:ext>
            </a:extLst>
          </p:cNvPr>
          <p:cNvSpPr>
            <a:spLocks noGrp="1"/>
          </p:cNvSpPr>
          <p:nvPr>
            <p:ph type="body" sz="quarter" idx="32"/>
          </p:nvPr>
        </p:nvSpPr>
        <p:spPr>
          <a:xfrm>
            <a:off x="431801" y="1007999"/>
            <a:ext cx="9198116" cy="5300204"/>
          </a:xfrm>
        </p:spPr>
        <p:txBody>
          <a:bodyPr rtlCol="0"/>
          <a:lstStyle/>
          <a:p>
            <a:pPr rtl="0"/>
            <a:r>
              <a:rPr lang="en-GB" sz="2400" i="0" dirty="0"/>
              <a:t>Maximise my opportunity </a:t>
            </a:r>
          </a:p>
          <a:p>
            <a:pPr marL="285750" indent="-285750" rtl="0">
              <a:buFont typeface="Arial" panose="020B0604020202020204" pitchFamily="34" charset="0"/>
              <a:buChar char="•"/>
            </a:pPr>
            <a:r>
              <a:rPr lang="en-GB" sz="2400" i="0" dirty="0"/>
              <a:t>Use my (CPD) and feedback from team  member to create a personal development plan </a:t>
            </a:r>
          </a:p>
          <a:p>
            <a:pPr marL="285750" indent="-285750" rtl="0">
              <a:buFont typeface="Arial" panose="020B0604020202020204" pitchFamily="34" charset="0"/>
              <a:buChar char="•"/>
            </a:pPr>
            <a:r>
              <a:rPr lang="en-GB" sz="2400" i="0" dirty="0"/>
              <a:t>Apply for a NHS funded top up degrees to  help with my progression and expand my competency to meet the level to apply for specialise paramedic </a:t>
            </a:r>
          </a:p>
          <a:p>
            <a:pPr marL="285750" indent="-285750" rtl="0">
              <a:buFont typeface="Arial" panose="020B0604020202020204" pitchFamily="34" charset="0"/>
              <a:buChar char="•"/>
            </a:pPr>
            <a:endParaRPr lang="en-GB" sz="2400" i="0" dirty="0"/>
          </a:p>
          <a:p>
            <a:pPr marL="285750" indent="-285750" rtl="0">
              <a:buFont typeface="Arial" panose="020B0604020202020204" pitchFamily="34" charset="0"/>
              <a:buChar char="•"/>
            </a:pPr>
            <a:r>
              <a:rPr lang="en-GB" sz="2400" i="0" dirty="0"/>
              <a:t>Long term goal 3-5 years to become a critical care paramedic </a:t>
            </a:r>
          </a:p>
          <a:p>
            <a:pPr marL="285750" indent="-285750" rtl="0">
              <a:buFont typeface="Arial" panose="020B0604020202020204" pitchFamily="34" charset="0"/>
              <a:buChar char="•"/>
            </a:pPr>
            <a:endParaRPr lang="en-GB" sz="2400" i="0" dirty="0"/>
          </a:p>
          <a:p>
            <a:pPr marL="285750" indent="-285750">
              <a:buFont typeface="Arial" panose="020B0604020202020204" pitchFamily="34" charset="0"/>
              <a:buChar char="•"/>
            </a:pPr>
            <a:r>
              <a:rPr lang="en-GB" sz="2400" i="0" dirty="0"/>
              <a:t>Paramedics are an essential part of the healthcare system. Still, they also have a wide variety of career progression opportunities, whether working for a private ambulance service, in diverse settings such as within mountain rescue teams (TheParamedicCoach, 2024)</a:t>
            </a:r>
          </a:p>
          <a:p>
            <a:pPr marL="285750" indent="-285750" rtl="0">
              <a:buFont typeface="Arial" panose="020B0604020202020204" pitchFamily="34" charset="0"/>
              <a:buChar char="•"/>
            </a:pPr>
            <a:endParaRPr lang="en-GB" i="0" dirty="0"/>
          </a:p>
          <a:p>
            <a:pPr marL="285750" indent="-285750" rtl="0">
              <a:buFont typeface="Arial" panose="020B0604020202020204" pitchFamily="34" charset="0"/>
              <a:buChar char="•"/>
            </a:pPr>
            <a:endParaRPr lang="en-GB" i="0" dirty="0"/>
          </a:p>
        </p:txBody>
      </p:sp>
      <p:sp>
        <p:nvSpPr>
          <p:cNvPr id="6" name="Slide Number Placeholder 5">
            <a:extLst>
              <a:ext uri="{FF2B5EF4-FFF2-40B4-BE49-F238E27FC236}">
                <a16:creationId xmlns:a16="http://schemas.microsoft.com/office/drawing/2014/main" id="{4B379698-AB4C-493D-BF95-F5781FDF2AC5}"/>
              </a:ext>
            </a:extLst>
          </p:cNvPr>
          <p:cNvSpPr>
            <a:spLocks noGrp="1"/>
          </p:cNvSpPr>
          <p:nvPr>
            <p:ph type="sldNum" sz="quarter" idx="33"/>
          </p:nvPr>
        </p:nvSpPr>
        <p:spPr>
          <a:xfrm>
            <a:off x="11447502" y="6401750"/>
            <a:ext cx="278418" cy="274324"/>
          </a:xfrm>
        </p:spPr>
        <p:txBody>
          <a:bodyPr rtlCol="0"/>
          <a:lstStyle/>
          <a:p>
            <a:pPr rtl="0"/>
            <a:fld id="{19B51A1E-902D-48AF-9020-955120F399B6}" type="slidenum">
              <a:rPr lang="en-GB" smtClean="0"/>
              <a:pPr rtl="0"/>
              <a:t>8</a:t>
            </a:fld>
            <a:endParaRPr lang="en-GB"/>
          </a:p>
        </p:txBody>
      </p:sp>
    </p:spTree>
    <p:extLst>
      <p:ext uri="{BB962C8B-B14F-4D97-AF65-F5344CB8AC3E}">
        <p14:creationId xmlns:p14="http://schemas.microsoft.com/office/powerpoint/2010/main" val="2575421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5DD61-4AB2-7883-5C7D-F14F81922648}"/>
              </a:ext>
            </a:extLst>
          </p:cNvPr>
          <p:cNvSpPr>
            <a:spLocks noGrp="1"/>
          </p:cNvSpPr>
          <p:nvPr>
            <p:ph type="title"/>
          </p:nvPr>
        </p:nvSpPr>
        <p:spPr/>
        <p:txBody>
          <a:bodyPr/>
          <a:lstStyle/>
          <a:p>
            <a:pPr algn="ctr"/>
            <a:r>
              <a:rPr lang="en-GB" dirty="0"/>
              <a:t>Conclusion </a:t>
            </a:r>
          </a:p>
        </p:txBody>
      </p:sp>
      <p:sp>
        <p:nvSpPr>
          <p:cNvPr id="3" name="Text Placeholder 2">
            <a:extLst>
              <a:ext uri="{FF2B5EF4-FFF2-40B4-BE49-F238E27FC236}">
                <a16:creationId xmlns:a16="http://schemas.microsoft.com/office/drawing/2014/main" id="{D2505361-DC3C-BEEF-953A-ADB69F22393B}"/>
              </a:ext>
            </a:extLst>
          </p:cNvPr>
          <p:cNvSpPr>
            <a:spLocks noGrp="1"/>
          </p:cNvSpPr>
          <p:nvPr>
            <p:ph type="body" sz="quarter" idx="32"/>
          </p:nvPr>
        </p:nvSpPr>
        <p:spPr>
          <a:xfrm>
            <a:off x="431801" y="1008000"/>
            <a:ext cx="9198116" cy="4617296"/>
          </a:xfrm>
        </p:spPr>
        <p:txBody>
          <a:bodyPr/>
          <a:lstStyle/>
          <a:p>
            <a:endParaRPr lang="en-GB" dirty="0"/>
          </a:p>
          <a:p>
            <a:endParaRPr lang="en-GB" sz="2400" dirty="0"/>
          </a:p>
          <a:p>
            <a:r>
              <a:rPr lang="en-GB" sz="2400" i="0" dirty="0"/>
              <a:t>1.By using a SWOT annalist allow you to evaluate where you need improvements  but also helps highlight strengths and progression like the available  opportunities </a:t>
            </a:r>
          </a:p>
          <a:p>
            <a:endParaRPr lang="en-GB" sz="2400" i="0" dirty="0"/>
          </a:p>
          <a:p>
            <a:r>
              <a:rPr lang="en-GB" sz="2400" i="0" dirty="0"/>
              <a:t>2.Help reflect honesty </a:t>
            </a:r>
          </a:p>
          <a:p>
            <a:endParaRPr lang="en-GB" sz="2400" i="0" dirty="0"/>
          </a:p>
          <a:p>
            <a:r>
              <a:rPr lang="en-GB" sz="2400" i="0" dirty="0"/>
              <a:t>3.Provides guidance to continuing  to learn and developed new skills that will then help contribute to high levels of education </a:t>
            </a:r>
          </a:p>
        </p:txBody>
      </p:sp>
      <p:sp>
        <p:nvSpPr>
          <p:cNvPr id="4" name="Slide Number Placeholder 3">
            <a:extLst>
              <a:ext uri="{FF2B5EF4-FFF2-40B4-BE49-F238E27FC236}">
                <a16:creationId xmlns:a16="http://schemas.microsoft.com/office/drawing/2014/main" id="{BCBDDC5E-BD16-DFA5-79D4-DB2B194BDFC8}"/>
              </a:ext>
            </a:extLst>
          </p:cNvPr>
          <p:cNvSpPr>
            <a:spLocks noGrp="1"/>
          </p:cNvSpPr>
          <p:nvPr>
            <p:ph type="sldNum" sz="quarter" idx="33"/>
          </p:nvPr>
        </p:nvSpPr>
        <p:spPr/>
        <p:txBody>
          <a:bodyPr/>
          <a:lstStyle/>
          <a:p>
            <a:pPr rtl="0"/>
            <a:fld id="{19B51A1E-902D-48AF-9020-955120F399B6}" type="slidenum">
              <a:rPr lang="en-GB" noProof="0" smtClean="0"/>
              <a:pPr rtl="0"/>
              <a:t>9</a:t>
            </a:fld>
            <a:endParaRPr lang="en-GB" noProof="0"/>
          </a:p>
        </p:txBody>
      </p:sp>
    </p:spTree>
    <p:extLst>
      <p:ext uri="{BB962C8B-B14F-4D97-AF65-F5344CB8AC3E}">
        <p14:creationId xmlns:p14="http://schemas.microsoft.com/office/powerpoint/2010/main" val="3600584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p:txBody>
          <a:bodyPr rtlCol="0"/>
          <a:lstStyle/>
          <a:p>
            <a:pPr rtl="0"/>
            <a:r>
              <a:rPr lang="en-GB"/>
              <a:t>Lorem ipsum dolor sit amet, consectetur adipiscing elit. </a:t>
            </a:r>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rtlCol="0"/>
          <a:lstStyle/>
          <a:p>
            <a:pPr rtl="0"/>
            <a:fld id="{19B51A1E-902D-48AF-9020-955120F399B6}" type="slidenum">
              <a:rPr lang="en-GB" smtClean="0"/>
              <a:pPr rtl="0"/>
              <a:t>10</a:t>
            </a:fld>
            <a:endParaRPr lang="en-GB"/>
          </a:p>
        </p:txBody>
      </p:sp>
      <p:sp>
        <p:nvSpPr>
          <p:cNvPr id="8" name="Title 7" hidden="1">
            <a:extLst>
              <a:ext uri="{FF2B5EF4-FFF2-40B4-BE49-F238E27FC236}">
                <a16:creationId xmlns:a16="http://schemas.microsoft.com/office/drawing/2014/main" id="{D4D7552C-2487-44D3-B47B-039B6E9A6EC6}"/>
              </a:ext>
            </a:extLst>
          </p:cNvPr>
          <p:cNvSpPr>
            <a:spLocks noGrp="1"/>
          </p:cNvSpPr>
          <p:nvPr>
            <p:ph type="title"/>
          </p:nvPr>
        </p:nvSpPr>
        <p:spPr/>
        <p:txBody>
          <a:bodyPr rtlCol="0"/>
          <a:lstStyle/>
          <a:p>
            <a:pPr rtl="0"/>
            <a:r>
              <a:rPr lang="en-gb"/>
              <a:t>Image SLide</a:t>
            </a:r>
          </a:p>
        </p:txBody>
      </p:sp>
      <p:sp>
        <p:nvSpPr>
          <p:cNvPr id="5" name="TextBox 4">
            <a:extLst>
              <a:ext uri="{FF2B5EF4-FFF2-40B4-BE49-F238E27FC236}">
                <a16:creationId xmlns:a16="http://schemas.microsoft.com/office/drawing/2014/main" id="{2F613880-BF58-BE2B-5922-7414B47691A1}"/>
              </a:ext>
            </a:extLst>
          </p:cNvPr>
          <p:cNvSpPr txBox="1"/>
          <p:nvPr/>
        </p:nvSpPr>
        <p:spPr>
          <a:xfrm>
            <a:off x="740780" y="717630"/>
            <a:ext cx="9132425" cy="5632311"/>
          </a:xfrm>
          <a:prstGeom prst="rect">
            <a:avLst/>
          </a:prstGeom>
          <a:noFill/>
        </p:spPr>
        <p:txBody>
          <a:bodyPr wrap="square" rtlCol="0">
            <a:spAutoFit/>
          </a:bodyPr>
          <a:lstStyle/>
          <a:p>
            <a:pPr algn="ctr"/>
            <a:r>
              <a:rPr lang="en-GB" b="1" dirty="0"/>
              <a:t>Referencing-list  </a:t>
            </a:r>
          </a:p>
          <a:p>
            <a:endParaRPr lang="en-GB" dirty="0"/>
          </a:p>
          <a:p>
            <a:r>
              <a:rPr lang="en-GB" dirty="0"/>
              <a:t>coaches, I.G.E.T.T.E.T. at I. com is composed of certified interview, professionals, seasoned H., expertise, industry insiders W. decades of collective, Questions, A. to an U.D. of I., demands, we are dedicated to empowering job seekers O. content meets real-time industry, Timely, E.R.R., accurate, insights, actionable advice W. value our readers’, Feedback, E., corrections, Accuracy, Q. to M. the H.L. of and relevance. (n.d.). </a:t>
            </a:r>
            <a:r>
              <a:rPr lang="en-GB" i="1" dirty="0"/>
              <a:t>25 Disadvantages of Being a Paramedic (Constantly on Call)</a:t>
            </a:r>
            <a:r>
              <a:rPr lang="en-GB" dirty="0"/>
              <a:t>. [online] interviewguy.com. Available at: </a:t>
            </a:r>
            <a:r>
              <a:rPr lang="en-GB" dirty="0">
                <a:hlinkClick r:id="rId3"/>
              </a:rPr>
              <a:t>https://interviewguy.com/disadvantages-of-being-a-paramedic/.(accessed16/10/2025)</a:t>
            </a:r>
            <a:r>
              <a:rPr lang="en-GB" dirty="0"/>
              <a:t>.</a:t>
            </a:r>
          </a:p>
          <a:p>
            <a:endParaRPr lang="en-GB" dirty="0"/>
          </a:p>
          <a:p>
            <a:endParaRPr lang="en-GB" dirty="0"/>
          </a:p>
          <a:p>
            <a:r>
              <a:rPr lang="en-GB" dirty="0"/>
              <a:t>TheParamedicCoach. (2024). </a:t>
            </a:r>
            <a:r>
              <a:rPr lang="en-GB" i="1" dirty="0"/>
              <a:t>Benefits of Being a Paramedic  - TheParamedicCoach</a:t>
            </a:r>
            <a:r>
              <a:rPr lang="en-GB" dirty="0"/>
              <a:t>. [online] Available at: https://theparamediccoach.com/benefits-of-being-a-paramedic/.(accsessed13/10/2025).</a:t>
            </a:r>
          </a:p>
          <a:p>
            <a:r>
              <a:rPr lang="en-GB" dirty="0"/>
              <a:t>‌</a:t>
            </a:r>
          </a:p>
          <a:p>
            <a:endParaRPr lang="en-GB" dirty="0"/>
          </a:p>
          <a:p>
            <a:endParaRPr lang="en-GB" dirty="0"/>
          </a:p>
          <a:p>
            <a:r>
              <a:rPr lang="en-GB" dirty="0"/>
              <a:t>‌</a:t>
            </a:r>
          </a:p>
          <a:p>
            <a:endParaRPr lang="en-GB" dirty="0"/>
          </a:p>
          <a:p>
            <a:endParaRPr lang="en-GB" dirty="0"/>
          </a:p>
        </p:txBody>
      </p:sp>
    </p:spTree>
    <p:extLst>
      <p:ext uri="{BB962C8B-B14F-4D97-AF65-F5344CB8AC3E}">
        <p14:creationId xmlns:p14="http://schemas.microsoft.com/office/powerpoint/2010/main" val="665219316"/>
      </p:ext>
    </p:extLst>
  </p:cSld>
  <p:clrMapOvr>
    <a:masterClrMapping/>
  </p:clrMapOvr>
</p:sld>
</file>

<file path=ppt/theme/theme1.xml><?xml version="1.0" encoding="utf-8"?>
<a:theme xmlns:a="http://schemas.openxmlformats.org/drawingml/2006/main" name="Office Theme">
  <a:themeElements>
    <a:clrScheme name="Custom 134">
      <a:dk1>
        <a:srgbClr val="000000"/>
      </a:dk1>
      <a:lt1>
        <a:srgbClr val="FFFFFF"/>
      </a:lt1>
      <a:dk2>
        <a:srgbClr val="000000"/>
      </a:dk2>
      <a:lt2>
        <a:srgbClr val="FFFFFF"/>
      </a:lt2>
      <a:accent1>
        <a:srgbClr val="5CB8B3"/>
      </a:accent1>
      <a:accent2>
        <a:srgbClr val="F5D66E"/>
      </a:accent2>
      <a:accent3>
        <a:srgbClr val="D78189"/>
      </a:accent3>
      <a:accent4>
        <a:srgbClr val="7030A0"/>
      </a:accent4>
      <a:accent5>
        <a:srgbClr val="0070C0"/>
      </a:accent5>
      <a:accent6>
        <a:srgbClr val="C4D36D"/>
      </a:accent6>
      <a:hlink>
        <a:srgbClr val="54C3BD"/>
      </a:hlink>
      <a:folHlink>
        <a:srgbClr val="54C3BD"/>
      </a:folHlink>
    </a:clrScheme>
    <a:fontScheme name="Custom 154">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0677756_TF67328976" id="{8D41288C-A143-4C55-A19F-9A38F7741759}" vid="{98B99BFD-3B7E-4AE0-80A8-38C1178D3A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6CB1848-D3E0-4F10-B640-720BE758B85B}">
  <ds:schemaRefs>
    <ds:schemaRef ds:uri="http://schemas.microsoft.com/sharepoint/v3/contenttype/forms"/>
  </ds:schemaRefs>
</ds:datastoreItem>
</file>

<file path=customXml/itemProps2.xml><?xml version="1.0" encoding="utf-8"?>
<ds:datastoreItem xmlns:ds="http://schemas.openxmlformats.org/officeDocument/2006/customXml" ds:itemID="{E4934E25-8442-49E9-ABDF-3146C4145F3B}">
  <ds:schemaRefs>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1BBB5711-29E1-4F8E-81A0-7947C57B20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{CD87DD08-928C-4310-B6D2-AC285728B140}tf67328976_win32</Template>
  <TotalTime>0</TotalTime>
  <Words>728</Words>
  <Application>Microsoft Office PowerPoint</Application>
  <PresentationFormat>Widescreen</PresentationFormat>
  <Paragraphs>135</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Corbel</vt:lpstr>
      <vt:lpstr>Times New Roman</vt:lpstr>
      <vt:lpstr>Office Theme</vt:lpstr>
      <vt:lpstr>PowerPoint Presentation</vt:lpstr>
      <vt:lpstr>PowerPoint Presentation</vt:lpstr>
      <vt:lpstr>PowerPoint Presentation</vt:lpstr>
      <vt:lpstr>PowerPoint Presentation</vt:lpstr>
      <vt:lpstr>Opportunity</vt:lpstr>
      <vt:lpstr>My threats </vt:lpstr>
      <vt:lpstr>Leveraging strengths</vt:lpstr>
      <vt:lpstr>Utilise Opportunities </vt:lpstr>
      <vt:lpstr>Conclusion </vt:lpstr>
      <vt:lpstr>Image SLide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rachelgriffin911@outlook.com</dc:creator>
  <cp:lastModifiedBy>rachelgriffin911@outlook.com</cp:lastModifiedBy>
  <cp:revision>1</cp:revision>
  <dcterms:created xsi:type="dcterms:W3CDTF">2025-10-12T07:02:54Z</dcterms:created>
  <dcterms:modified xsi:type="dcterms:W3CDTF">2025-10-19T19:00:28Z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