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EF359E-3AC6-1151-319C-4587F22324C4}" v="37" dt="2024-11-07T16:30:46.8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6EEF359E-3AC6-1151-319C-4587F22324C4}"/>
    <pc:docChg chg="modSld">
      <pc:chgData name="" userId="" providerId="" clId="Web-{6EEF359E-3AC6-1151-319C-4587F22324C4}" dt="2024-11-07T16:26:18.833" v="0"/>
      <pc:docMkLst>
        <pc:docMk/>
      </pc:docMkLst>
      <pc:sldChg chg="delSp">
        <pc:chgData name="" userId="" providerId="" clId="Web-{6EEF359E-3AC6-1151-319C-4587F22324C4}" dt="2024-11-07T16:26:18.833" v="0"/>
        <pc:sldMkLst>
          <pc:docMk/>
          <pc:sldMk cId="109857222" sldId="256"/>
        </pc:sldMkLst>
        <pc:spChg chg="del">
          <ac:chgData name="" userId="" providerId="" clId="Web-{6EEF359E-3AC6-1151-319C-4587F22324C4}" dt="2024-11-07T16:26:18.833" v="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imee Thomas (2300436)" userId="S::2300436@student.uwtsd.ac.uk::e8d493f9-6db5-40a0-8f8f-42b05e20e489" providerId="AD" clId="Web-{6EEF359E-3AC6-1151-319C-4587F22324C4}"/>
    <pc:docChg chg="addSld modSld addMainMaster delMainMaster">
      <pc:chgData name="Aimee Thomas (2300436)" userId="S::2300436@student.uwtsd.ac.uk::e8d493f9-6db5-40a0-8f8f-42b05e20e489" providerId="AD" clId="Web-{6EEF359E-3AC6-1151-319C-4587F22324C4}" dt="2024-11-07T16:30:46.856" v="32" actId="1076"/>
      <pc:docMkLst>
        <pc:docMk/>
      </pc:docMkLst>
      <pc:sldChg chg="addSp delSp modSp mod setBg modClrScheme delDesignElem chgLayout">
        <pc:chgData name="Aimee Thomas (2300436)" userId="S::2300436@student.uwtsd.ac.uk::e8d493f9-6db5-40a0-8f8f-42b05e20e489" providerId="AD" clId="Web-{6EEF359E-3AC6-1151-319C-4587F22324C4}" dt="2024-11-07T16:29:01.556" v="20"/>
        <pc:sldMkLst>
          <pc:docMk/>
          <pc:sldMk cId="109857222" sldId="256"/>
        </pc:sldMkLst>
        <pc:spChg chg="del">
          <ac:chgData name="Aimee Thomas (2300436)" userId="S::2300436@student.uwtsd.ac.uk::e8d493f9-6db5-40a0-8f8f-42b05e20e489" providerId="AD" clId="Web-{6EEF359E-3AC6-1151-319C-4587F22324C4}" dt="2024-11-07T16:26:20.926" v="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imee Thomas (2300436)" userId="S::2300436@student.uwtsd.ac.uk::e8d493f9-6db5-40a0-8f8f-42b05e20e489" providerId="AD" clId="Web-{6EEF359E-3AC6-1151-319C-4587F22324C4}" dt="2024-11-07T16:29:01.556" v="20"/>
          <ac:spMkLst>
            <pc:docMk/>
            <pc:sldMk cId="109857222" sldId="256"/>
            <ac:spMk id="9" creationId="{BD4C0BBB-0042-4603-A226-6117F3FD5B3C}"/>
          </ac:spMkLst>
        </pc:spChg>
        <pc:spChg chg="add del">
          <ac:chgData name="Aimee Thomas (2300436)" userId="S::2300436@student.uwtsd.ac.uk::e8d493f9-6db5-40a0-8f8f-42b05e20e489" providerId="AD" clId="Web-{6EEF359E-3AC6-1151-319C-4587F22324C4}" dt="2024-11-07T16:29:01.556" v="20"/>
          <ac:spMkLst>
            <pc:docMk/>
            <pc:sldMk cId="109857222" sldId="256"/>
            <ac:spMk id="11" creationId="{EC44F520-2598-460E-9F91-B02F60830CA2}"/>
          </ac:spMkLst>
        </pc:spChg>
        <pc:spChg chg="add del">
          <ac:chgData name="Aimee Thomas (2300436)" userId="S::2300436@student.uwtsd.ac.uk::e8d493f9-6db5-40a0-8f8f-42b05e20e489" providerId="AD" clId="Web-{6EEF359E-3AC6-1151-319C-4587F22324C4}" dt="2024-11-07T16:29:01.556" v="20"/>
          <ac:spMkLst>
            <pc:docMk/>
            <pc:sldMk cId="109857222" sldId="256"/>
            <ac:spMk id="13" creationId="{8BFCC535-F368-497D-9E47-898F8F0DD8DC}"/>
          </ac:spMkLst>
        </pc:spChg>
        <pc:picChg chg="add del mod">
          <ac:chgData name="Aimee Thomas (2300436)" userId="S::2300436@student.uwtsd.ac.uk::e8d493f9-6db5-40a0-8f8f-42b05e20e489" providerId="AD" clId="Web-{6EEF359E-3AC6-1151-319C-4587F22324C4}" dt="2024-11-07T16:27:02.662" v="9"/>
          <ac:picMkLst>
            <pc:docMk/>
            <pc:sldMk cId="109857222" sldId="256"/>
            <ac:picMk id="4" creationId="{7CEDEB0A-8F6F-B2A8-685B-369339261519}"/>
          </ac:picMkLst>
        </pc:picChg>
        <pc:picChg chg="add del mod">
          <ac:chgData name="Aimee Thomas (2300436)" userId="S::2300436@student.uwtsd.ac.uk::e8d493f9-6db5-40a0-8f8f-42b05e20e489" providerId="AD" clId="Web-{6EEF359E-3AC6-1151-319C-4587F22324C4}" dt="2024-11-07T16:27:49.945" v="14"/>
          <ac:picMkLst>
            <pc:docMk/>
            <pc:sldMk cId="109857222" sldId="256"/>
            <ac:picMk id="5" creationId="{ACD62D40-661F-121F-7BBF-7F5EB8BFF474}"/>
          </ac:picMkLst>
        </pc:picChg>
        <pc:picChg chg="add mod">
          <ac:chgData name="Aimee Thomas (2300436)" userId="S::2300436@student.uwtsd.ac.uk::e8d493f9-6db5-40a0-8f8f-42b05e20e489" providerId="AD" clId="Web-{6EEF359E-3AC6-1151-319C-4587F22324C4}" dt="2024-11-07T16:28:22.477" v="17" actId="14100"/>
          <ac:picMkLst>
            <pc:docMk/>
            <pc:sldMk cId="109857222" sldId="256"/>
            <ac:picMk id="6" creationId="{1E86676C-CAB3-BC0F-A8FE-C9EA467160EE}"/>
          </ac:picMkLst>
        </pc:picChg>
      </pc:sldChg>
      <pc:sldChg chg="addSp delSp modSp new mod modClrScheme chgLayout">
        <pc:chgData name="Aimee Thomas (2300436)" userId="S::2300436@student.uwtsd.ac.uk::e8d493f9-6db5-40a0-8f8f-42b05e20e489" providerId="AD" clId="Web-{6EEF359E-3AC6-1151-319C-4587F22324C4}" dt="2024-11-07T16:29:51.698" v="26" actId="1076"/>
        <pc:sldMkLst>
          <pc:docMk/>
          <pc:sldMk cId="1348621759" sldId="257"/>
        </pc:sldMkLst>
        <pc:spChg chg="del mod ord">
          <ac:chgData name="Aimee Thomas (2300436)" userId="S::2300436@student.uwtsd.ac.uk::e8d493f9-6db5-40a0-8f8f-42b05e20e489" providerId="AD" clId="Web-{6EEF359E-3AC6-1151-319C-4587F22324C4}" dt="2024-11-07T16:29:14.228" v="22"/>
          <ac:spMkLst>
            <pc:docMk/>
            <pc:sldMk cId="1348621759" sldId="257"/>
            <ac:spMk id="2" creationId="{419637B7-6D76-4447-3BFC-3963067E1B37}"/>
          </ac:spMkLst>
        </pc:spChg>
        <pc:spChg chg="del mod ord">
          <ac:chgData name="Aimee Thomas (2300436)" userId="S::2300436@student.uwtsd.ac.uk::e8d493f9-6db5-40a0-8f8f-42b05e20e489" providerId="AD" clId="Web-{6EEF359E-3AC6-1151-319C-4587F22324C4}" dt="2024-11-07T16:29:09.947" v="21"/>
          <ac:spMkLst>
            <pc:docMk/>
            <pc:sldMk cId="1348621759" sldId="257"/>
            <ac:spMk id="3" creationId="{C3B6E82B-1848-69D1-07BB-F8C72A284E85}"/>
          </ac:spMkLst>
        </pc:spChg>
        <pc:picChg chg="add mod">
          <ac:chgData name="Aimee Thomas (2300436)" userId="S::2300436@student.uwtsd.ac.uk::e8d493f9-6db5-40a0-8f8f-42b05e20e489" providerId="AD" clId="Web-{6EEF359E-3AC6-1151-319C-4587F22324C4}" dt="2024-11-07T16:29:51.698" v="26" actId="1076"/>
          <ac:picMkLst>
            <pc:docMk/>
            <pc:sldMk cId="1348621759" sldId="257"/>
            <ac:picMk id="4" creationId="{E08A4140-B21C-7E16-7D9F-B09068A84481}"/>
          </ac:picMkLst>
        </pc:picChg>
      </pc:sldChg>
      <pc:sldChg chg="addSp delSp modSp new mod modClrScheme chgLayout">
        <pc:chgData name="Aimee Thomas (2300436)" userId="S::2300436@student.uwtsd.ac.uk::e8d493f9-6db5-40a0-8f8f-42b05e20e489" providerId="AD" clId="Web-{6EEF359E-3AC6-1151-319C-4587F22324C4}" dt="2024-11-07T16:30:46.856" v="32" actId="1076"/>
        <pc:sldMkLst>
          <pc:docMk/>
          <pc:sldMk cId="2143295154" sldId="258"/>
        </pc:sldMkLst>
        <pc:spChg chg="del mod ord">
          <ac:chgData name="Aimee Thomas (2300436)" userId="S::2300436@student.uwtsd.ac.uk::e8d493f9-6db5-40a0-8f8f-42b05e20e489" providerId="AD" clId="Web-{6EEF359E-3AC6-1151-319C-4587F22324C4}" dt="2024-11-07T16:30:10.183" v="27"/>
          <ac:spMkLst>
            <pc:docMk/>
            <pc:sldMk cId="2143295154" sldId="258"/>
            <ac:spMk id="2" creationId="{454F36ED-34A5-ECC2-40C2-592D8EAA7C4D}"/>
          </ac:spMkLst>
        </pc:spChg>
        <pc:spChg chg="del mod ord">
          <ac:chgData name="Aimee Thomas (2300436)" userId="S::2300436@student.uwtsd.ac.uk::e8d493f9-6db5-40a0-8f8f-42b05e20e489" providerId="AD" clId="Web-{6EEF359E-3AC6-1151-319C-4587F22324C4}" dt="2024-11-07T16:30:12.371" v="28"/>
          <ac:spMkLst>
            <pc:docMk/>
            <pc:sldMk cId="2143295154" sldId="258"/>
            <ac:spMk id="3" creationId="{4280F4E2-4FB7-05DD-A29B-73EBA0B6A3FB}"/>
          </ac:spMkLst>
        </pc:spChg>
        <pc:picChg chg="add mod">
          <ac:chgData name="Aimee Thomas (2300436)" userId="S::2300436@student.uwtsd.ac.uk::e8d493f9-6db5-40a0-8f8f-42b05e20e489" providerId="AD" clId="Web-{6EEF359E-3AC6-1151-319C-4587F22324C4}" dt="2024-11-07T16:30:46.856" v="32" actId="1076"/>
          <ac:picMkLst>
            <pc:docMk/>
            <pc:sldMk cId="2143295154" sldId="258"/>
            <ac:picMk id="4" creationId="{4FAE5651-954A-CDA9-3CE4-77705C3EAE4F}"/>
          </ac:picMkLst>
        </pc:picChg>
      </pc:sldChg>
      <pc:sldMasterChg chg="del delSldLayout">
        <pc:chgData name="Aimee Thomas (2300436)" userId="S::2300436@student.uwtsd.ac.uk::e8d493f9-6db5-40a0-8f8f-42b05e20e489" providerId="AD" clId="Web-{6EEF359E-3AC6-1151-319C-4587F22324C4}" dt="2024-11-07T16:26:54.740" v="8"/>
        <pc:sldMasterMkLst>
          <pc:docMk/>
          <pc:sldMasterMk cId="2460954070" sldId="2147483660"/>
        </pc:sldMasterMkLst>
        <pc:sldLayoutChg chg="del">
          <pc:chgData name="Aimee Thomas (2300436)" userId="S::2300436@student.uwtsd.ac.uk::e8d493f9-6db5-40a0-8f8f-42b05e20e489" providerId="AD" clId="Web-{6EEF359E-3AC6-1151-319C-4587F22324C4}" dt="2024-11-07T16:26:54.740" v="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imee Thomas (2300436)" userId="S::2300436@student.uwtsd.ac.uk::e8d493f9-6db5-40a0-8f8f-42b05e20e489" providerId="AD" clId="Web-{6EEF359E-3AC6-1151-319C-4587F22324C4}" dt="2024-11-07T16:26:54.740" v="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imee Thomas (2300436)" userId="S::2300436@student.uwtsd.ac.uk::e8d493f9-6db5-40a0-8f8f-42b05e20e489" providerId="AD" clId="Web-{6EEF359E-3AC6-1151-319C-4587F22324C4}" dt="2024-11-07T16:26:54.740" v="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imee Thomas (2300436)" userId="S::2300436@student.uwtsd.ac.uk::e8d493f9-6db5-40a0-8f8f-42b05e20e489" providerId="AD" clId="Web-{6EEF359E-3AC6-1151-319C-4587F22324C4}" dt="2024-11-07T16:26:54.740" v="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imee Thomas (2300436)" userId="S::2300436@student.uwtsd.ac.uk::e8d493f9-6db5-40a0-8f8f-42b05e20e489" providerId="AD" clId="Web-{6EEF359E-3AC6-1151-319C-4587F22324C4}" dt="2024-11-07T16:26:54.740" v="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imee Thomas (2300436)" userId="S::2300436@student.uwtsd.ac.uk::e8d493f9-6db5-40a0-8f8f-42b05e20e489" providerId="AD" clId="Web-{6EEF359E-3AC6-1151-319C-4587F22324C4}" dt="2024-11-07T16:26:54.740" v="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imee Thomas (2300436)" userId="S::2300436@student.uwtsd.ac.uk::e8d493f9-6db5-40a0-8f8f-42b05e20e489" providerId="AD" clId="Web-{6EEF359E-3AC6-1151-319C-4587F22324C4}" dt="2024-11-07T16:26:54.740" v="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imee Thomas (2300436)" userId="S::2300436@student.uwtsd.ac.uk::e8d493f9-6db5-40a0-8f8f-42b05e20e489" providerId="AD" clId="Web-{6EEF359E-3AC6-1151-319C-4587F22324C4}" dt="2024-11-07T16:26:54.740" v="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imee Thomas (2300436)" userId="S::2300436@student.uwtsd.ac.uk::e8d493f9-6db5-40a0-8f8f-42b05e20e489" providerId="AD" clId="Web-{6EEF359E-3AC6-1151-319C-4587F22324C4}" dt="2024-11-07T16:26:54.740" v="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imee Thomas (2300436)" userId="S::2300436@student.uwtsd.ac.uk::e8d493f9-6db5-40a0-8f8f-42b05e20e489" providerId="AD" clId="Web-{6EEF359E-3AC6-1151-319C-4587F22324C4}" dt="2024-11-07T16:26:54.740" v="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imee Thomas (2300436)" userId="S::2300436@student.uwtsd.ac.uk::e8d493f9-6db5-40a0-8f8f-42b05e20e489" providerId="AD" clId="Web-{6EEF359E-3AC6-1151-319C-4587F22324C4}" dt="2024-11-07T16:26:54.740" v="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Aimee Thomas (2300436)" userId="S::2300436@student.uwtsd.ac.uk::e8d493f9-6db5-40a0-8f8f-42b05e20e489" providerId="AD" clId="Web-{6EEF359E-3AC6-1151-319C-4587F22324C4}" dt="2024-11-07T16:29:01.556" v="20"/>
        <pc:sldMasterMkLst>
          <pc:docMk/>
          <pc:sldMasterMk cId="781074976" sldId="2147483698"/>
        </pc:sldMasterMkLst>
        <pc:sldLayoutChg chg="add del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781074976" sldId="2147483698"/>
            <pc:sldLayoutMk cId="1283386687" sldId="2147483687"/>
          </pc:sldLayoutMkLst>
        </pc:sldLayoutChg>
        <pc:sldLayoutChg chg="add del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781074976" sldId="2147483698"/>
            <pc:sldLayoutMk cId="2995410460" sldId="2147483688"/>
          </pc:sldLayoutMkLst>
        </pc:sldLayoutChg>
        <pc:sldLayoutChg chg="add del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781074976" sldId="2147483698"/>
            <pc:sldLayoutMk cId="1507061851" sldId="2147483689"/>
          </pc:sldLayoutMkLst>
        </pc:sldLayoutChg>
        <pc:sldLayoutChg chg="add del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781074976" sldId="2147483698"/>
            <pc:sldLayoutMk cId="3869035084" sldId="2147483690"/>
          </pc:sldLayoutMkLst>
        </pc:sldLayoutChg>
        <pc:sldLayoutChg chg="add del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781074976" sldId="2147483698"/>
            <pc:sldLayoutMk cId="3653421485" sldId="2147483691"/>
          </pc:sldLayoutMkLst>
        </pc:sldLayoutChg>
        <pc:sldLayoutChg chg="add del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781074976" sldId="2147483698"/>
            <pc:sldLayoutMk cId="1871379627" sldId="2147483692"/>
          </pc:sldLayoutMkLst>
        </pc:sldLayoutChg>
        <pc:sldLayoutChg chg="add del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781074976" sldId="2147483698"/>
            <pc:sldLayoutMk cId="3234045523" sldId="2147483693"/>
          </pc:sldLayoutMkLst>
        </pc:sldLayoutChg>
        <pc:sldLayoutChg chg="add del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781074976" sldId="2147483698"/>
            <pc:sldLayoutMk cId="2183573580" sldId="2147483694"/>
          </pc:sldLayoutMkLst>
        </pc:sldLayoutChg>
        <pc:sldLayoutChg chg="add del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781074976" sldId="2147483698"/>
            <pc:sldLayoutMk cId="528421246" sldId="2147483695"/>
          </pc:sldLayoutMkLst>
        </pc:sldLayoutChg>
        <pc:sldLayoutChg chg="add del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781074976" sldId="2147483698"/>
            <pc:sldLayoutMk cId="307895249" sldId="2147483696"/>
          </pc:sldLayoutMkLst>
        </pc:sldLayoutChg>
        <pc:sldLayoutChg chg="add del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781074976" sldId="2147483698"/>
            <pc:sldLayoutMk cId="394726931" sldId="2147483697"/>
          </pc:sldLayoutMkLst>
        </pc:sldLayoutChg>
      </pc:sldMasterChg>
      <pc:sldMasterChg chg="add addSldLayout modSldLayout">
        <pc:chgData name="Aimee Thomas (2300436)" userId="S::2300436@student.uwtsd.ac.uk::e8d493f9-6db5-40a0-8f8f-42b05e20e489" providerId="AD" clId="Web-{6EEF359E-3AC6-1151-319C-4587F22324C4}" dt="2024-11-07T16:29:01.556" v="20"/>
        <pc:sldMasterMkLst>
          <pc:docMk/>
          <pc:sldMasterMk cId="2675892783" sldId="2147483699"/>
        </pc:sldMasterMkLst>
        <pc:sldLayoutChg chg="add mod replId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2675892783" sldId="2147483699"/>
            <pc:sldLayoutMk cId="3163590332" sldId="2147483700"/>
          </pc:sldLayoutMkLst>
        </pc:sldLayoutChg>
        <pc:sldLayoutChg chg="add mod replId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2675892783" sldId="2147483699"/>
            <pc:sldLayoutMk cId="2289417923" sldId="2147483701"/>
          </pc:sldLayoutMkLst>
        </pc:sldLayoutChg>
        <pc:sldLayoutChg chg="add mod replId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2675892783" sldId="2147483699"/>
            <pc:sldLayoutMk cId="3439388027" sldId="2147483702"/>
          </pc:sldLayoutMkLst>
        </pc:sldLayoutChg>
        <pc:sldLayoutChg chg="add mod replId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2675892783" sldId="2147483699"/>
            <pc:sldLayoutMk cId="1951599398" sldId="2147483703"/>
          </pc:sldLayoutMkLst>
        </pc:sldLayoutChg>
        <pc:sldLayoutChg chg="add mod replId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2675892783" sldId="2147483699"/>
            <pc:sldLayoutMk cId="2560535898" sldId="2147483704"/>
          </pc:sldLayoutMkLst>
        </pc:sldLayoutChg>
        <pc:sldLayoutChg chg="add mod replId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2675892783" sldId="2147483699"/>
            <pc:sldLayoutMk cId="453248564" sldId="2147483705"/>
          </pc:sldLayoutMkLst>
        </pc:sldLayoutChg>
        <pc:sldLayoutChg chg="add mod replId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2675892783" sldId="2147483699"/>
            <pc:sldLayoutMk cId="1764934701" sldId="2147483706"/>
          </pc:sldLayoutMkLst>
        </pc:sldLayoutChg>
        <pc:sldLayoutChg chg="add mod replId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2675892783" sldId="2147483699"/>
            <pc:sldLayoutMk cId="2596054238" sldId="2147483707"/>
          </pc:sldLayoutMkLst>
        </pc:sldLayoutChg>
        <pc:sldLayoutChg chg="add mod replId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2675892783" sldId="2147483699"/>
            <pc:sldLayoutMk cId="41150152" sldId="2147483708"/>
          </pc:sldLayoutMkLst>
        </pc:sldLayoutChg>
        <pc:sldLayoutChg chg="add mod replId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2675892783" sldId="2147483699"/>
            <pc:sldLayoutMk cId="3108158959" sldId="2147483709"/>
          </pc:sldLayoutMkLst>
        </pc:sldLayoutChg>
        <pc:sldLayoutChg chg="add mod replId">
          <pc:chgData name="Aimee Thomas (2300436)" userId="S::2300436@student.uwtsd.ac.uk::e8d493f9-6db5-40a0-8f8f-42b05e20e489" providerId="AD" clId="Web-{6EEF359E-3AC6-1151-319C-4587F22324C4}" dt="2024-11-07T16:29:01.556" v="20"/>
          <pc:sldLayoutMkLst>
            <pc:docMk/>
            <pc:sldMasterMk cId="2675892783" sldId="2147483699"/>
            <pc:sldLayoutMk cId="1742419180" sldId="214748371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11/7/2024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590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11/7/2024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417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11/7/2024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388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11/7/2024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599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11/7/2024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0535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11/7/2024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248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11/7/2024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934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11/7/2024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6054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11/7/2024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0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11/7/2024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158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11/7/2024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419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11/7/2024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5892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oster with text and images&#10;&#10;Description automatically generated">
            <a:extLst>
              <a:ext uri="{FF2B5EF4-FFF2-40B4-BE49-F238E27FC236}">
                <a16:creationId xmlns:a16="http://schemas.microsoft.com/office/drawing/2014/main" id="{1E86676C-CAB3-BC0F-A8FE-C9EA467160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3513" y="-3825"/>
            <a:ext cx="9127760" cy="6890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08A4140-B21C-7E16-7D9F-B09068A84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6785" y="2108"/>
            <a:ext cx="8811249" cy="6853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621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oster with text and images&#10;&#10;Description automatically generated">
            <a:extLst>
              <a:ext uri="{FF2B5EF4-FFF2-40B4-BE49-F238E27FC236}">
                <a16:creationId xmlns:a16="http://schemas.microsoft.com/office/drawing/2014/main" id="{4FAE5651-954A-CDA9-3CE4-77705C3EAE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8393" y="15254"/>
            <a:ext cx="8844169" cy="6838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29515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VanillaVTI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</cp:revision>
  <dcterms:created xsi:type="dcterms:W3CDTF">2024-11-07T16:06:56Z</dcterms:created>
  <dcterms:modified xsi:type="dcterms:W3CDTF">2024-11-07T16:30:54Z</dcterms:modified>
</cp:coreProperties>
</file>