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hyperlink" Target="mailto:felicity.peacock@uwtsd.ac.uk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mailto:felicity.peacock@uwtsd.ac.uk" TargetMode="External"/><Relationship Id="rId7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7EE8CA-BAE6-48B7-91F0-9C86C72BAD3B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27156547-7B42-444D-A1D1-B7201BDD89BF}">
      <dgm:prSet/>
      <dgm:spPr/>
      <dgm:t>
        <a:bodyPr/>
        <a:lstStyle/>
        <a:p>
          <a:r>
            <a:rPr lang="en-GB"/>
            <a:t>Module lead: Felicity Peacock (Fliss) </a:t>
          </a:r>
          <a:r>
            <a:rPr lang="en-GB">
              <a:hlinkClick xmlns:r="http://schemas.openxmlformats.org/officeDocument/2006/relationships" r:id="rId1"/>
            </a:rPr>
            <a:t>felicity.peacock@uwtsd.ac.uk</a:t>
          </a:r>
          <a:endParaRPr lang="en-US"/>
        </a:p>
      </dgm:t>
    </dgm:pt>
    <dgm:pt modelId="{D7C4CA51-4912-490C-98A2-CA8359F1E78C}" type="parTrans" cxnId="{D0868630-6D72-49B7-8DEA-B458184FC4E2}">
      <dgm:prSet/>
      <dgm:spPr/>
      <dgm:t>
        <a:bodyPr/>
        <a:lstStyle/>
        <a:p>
          <a:endParaRPr lang="en-US"/>
        </a:p>
      </dgm:t>
    </dgm:pt>
    <dgm:pt modelId="{CEAD242F-CCE5-4FC1-9B5A-CD0F1EAEFB86}" type="sibTrans" cxnId="{D0868630-6D72-49B7-8DEA-B458184FC4E2}">
      <dgm:prSet/>
      <dgm:spPr/>
      <dgm:t>
        <a:bodyPr/>
        <a:lstStyle/>
        <a:p>
          <a:endParaRPr lang="en-US"/>
        </a:p>
      </dgm:t>
    </dgm:pt>
    <dgm:pt modelId="{094726A6-6C47-4BB9-8988-C115A73EB957}">
      <dgm:prSet/>
      <dgm:spPr/>
      <dgm:t>
        <a:bodyPr/>
        <a:lstStyle/>
        <a:p>
          <a:r>
            <a:rPr lang="en-US"/>
            <a:t>Two assessments: a short PowerPoint presentation + a written report</a:t>
          </a:r>
        </a:p>
      </dgm:t>
    </dgm:pt>
    <dgm:pt modelId="{3E65D2DF-82A5-49A3-9DF8-EA8AD5E6CAD9}" type="parTrans" cxnId="{68F9F070-C168-4E57-BC0A-12DED643D1F5}">
      <dgm:prSet/>
      <dgm:spPr/>
      <dgm:t>
        <a:bodyPr/>
        <a:lstStyle/>
        <a:p>
          <a:endParaRPr lang="en-US"/>
        </a:p>
      </dgm:t>
    </dgm:pt>
    <dgm:pt modelId="{B222EC41-354B-484D-BCD9-CF054D4B3704}" type="sibTrans" cxnId="{68F9F070-C168-4E57-BC0A-12DED643D1F5}">
      <dgm:prSet/>
      <dgm:spPr/>
      <dgm:t>
        <a:bodyPr/>
        <a:lstStyle/>
        <a:p>
          <a:endParaRPr lang="en-US"/>
        </a:p>
      </dgm:t>
    </dgm:pt>
    <dgm:pt modelId="{1D430C65-41FB-46BE-8870-8B544A6173E1}">
      <dgm:prSet/>
      <dgm:spPr/>
      <dgm:t>
        <a:bodyPr/>
        <a:lstStyle/>
        <a:p>
          <a:r>
            <a:rPr lang="en-US"/>
            <a:t>Sessions will be clear, practical and supportive</a:t>
          </a:r>
        </a:p>
      </dgm:t>
    </dgm:pt>
    <dgm:pt modelId="{C41AB107-3C93-4685-A88C-E0134AEAB5B7}" type="parTrans" cxnId="{853A4ABE-8613-40A7-ACD8-BC553A992CBB}">
      <dgm:prSet/>
      <dgm:spPr/>
      <dgm:t>
        <a:bodyPr/>
        <a:lstStyle/>
        <a:p>
          <a:endParaRPr lang="en-US"/>
        </a:p>
      </dgm:t>
    </dgm:pt>
    <dgm:pt modelId="{17C31A3C-50FD-401D-8BD6-CF3CCFFB283C}" type="sibTrans" cxnId="{853A4ABE-8613-40A7-ACD8-BC553A992CBB}">
      <dgm:prSet/>
      <dgm:spPr/>
      <dgm:t>
        <a:bodyPr/>
        <a:lstStyle/>
        <a:p>
          <a:endParaRPr lang="en-US"/>
        </a:p>
      </dgm:t>
    </dgm:pt>
    <dgm:pt modelId="{E515E0A4-C0E9-4606-B1AD-F8687512B781}">
      <dgm:prSet/>
      <dgm:spPr/>
      <dgm:t>
        <a:bodyPr/>
        <a:lstStyle/>
        <a:p>
          <a:r>
            <a:rPr lang="en-US"/>
            <a:t>I am here to help and support you-we are learning together but attendance is so important.</a:t>
          </a:r>
        </a:p>
      </dgm:t>
    </dgm:pt>
    <dgm:pt modelId="{7E26F97A-1681-4F24-B376-8958E4024288}" type="parTrans" cxnId="{73E74773-9145-4C20-8855-2024D32D0EA5}">
      <dgm:prSet/>
      <dgm:spPr/>
      <dgm:t>
        <a:bodyPr/>
        <a:lstStyle/>
        <a:p>
          <a:endParaRPr lang="en-US"/>
        </a:p>
      </dgm:t>
    </dgm:pt>
    <dgm:pt modelId="{6EEF0CBC-3F51-4DE8-A9C5-B23F9DFC6C19}" type="sibTrans" cxnId="{73E74773-9145-4C20-8855-2024D32D0EA5}">
      <dgm:prSet/>
      <dgm:spPr/>
      <dgm:t>
        <a:bodyPr/>
        <a:lstStyle/>
        <a:p>
          <a:endParaRPr lang="en-US"/>
        </a:p>
      </dgm:t>
    </dgm:pt>
    <dgm:pt modelId="{5F0CD609-4139-41C3-92A0-46FA6750117D}" type="pres">
      <dgm:prSet presAssocID="{837EE8CA-BAE6-48B7-91F0-9C86C72BAD3B}" presName="root" presStyleCnt="0">
        <dgm:presLayoutVars>
          <dgm:dir/>
          <dgm:resizeHandles val="exact"/>
        </dgm:presLayoutVars>
      </dgm:prSet>
      <dgm:spPr/>
    </dgm:pt>
    <dgm:pt modelId="{FD7DB74E-482B-4F96-8E5B-5C2EA28EF8D3}" type="pres">
      <dgm:prSet presAssocID="{837EE8CA-BAE6-48B7-91F0-9C86C72BAD3B}" presName="container" presStyleCnt="0">
        <dgm:presLayoutVars>
          <dgm:dir/>
          <dgm:resizeHandles val="exact"/>
        </dgm:presLayoutVars>
      </dgm:prSet>
      <dgm:spPr/>
    </dgm:pt>
    <dgm:pt modelId="{A7800945-EC8E-432A-B7A0-D7AD750308D3}" type="pres">
      <dgm:prSet presAssocID="{27156547-7B42-444D-A1D1-B7201BDD89BF}" presName="compNode" presStyleCnt="0"/>
      <dgm:spPr/>
    </dgm:pt>
    <dgm:pt modelId="{15E8AD8F-A9A9-49B5-B276-166527454137}" type="pres">
      <dgm:prSet presAssocID="{27156547-7B42-444D-A1D1-B7201BDD89BF}" presName="iconBgRect" presStyleLbl="bgShp" presStyleIdx="0" presStyleCnt="4"/>
      <dgm:spPr/>
    </dgm:pt>
    <dgm:pt modelId="{58E3964A-5A79-46C0-92FF-F3823338D25E}" type="pres">
      <dgm:prSet presAssocID="{27156547-7B42-444D-A1D1-B7201BDD89BF}" presName="iconRect" presStyleLbl="node1" presStyleIdx="0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acock"/>
        </a:ext>
      </dgm:extLst>
    </dgm:pt>
    <dgm:pt modelId="{3E6A369D-DC0F-40AF-9547-B3C59611D7D3}" type="pres">
      <dgm:prSet presAssocID="{27156547-7B42-444D-A1D1-B7201BDD89BF}" presName="spaceRect" presStyleCnt="0"/>
      <dgm:spPr/>
    </dgm:pt>
    <dgm:pt modelId="{5DAE7A52-A906-4F46-AF9C-3B7418F9E69F}" type="pres">
      <dgm:prSet presAssocID="{27156547-7B42-444D-A1D1-B7201BDD89BF}" presName="textRect" presStyleLbl="revTx" presStyleIdx="0" presStyleCnt="4">
        <dgm:presLayoutVars>
          <dgm:chMax val="1"/>
          <dgm:chPref val="1"/>
        </dgm:presLayoutVars>
      </dgm:prSet>
      <dgm:spPr/>
    </dgm:pt>
    <dgm:pt modelId="{2E1BD82E-DA1B-4286-B9B3-91C5A4F631A4}" type="pres">
      <dgm:prSet presAssocID="{CEAD242F-CCE5-4FC1-9B5A-CD0F1EAEFB86}" presName="sibTrans" presStyleLbl="sibTrans2D1" presStyleIdx="0" presStyleCnt="0"/>
      <dgm:spPr/>
    </dgm:pt>
    <dgm:pt modelId="{68CB86AA-31B2-4A29-880C-8676CA8383F8}" type="pres">
      <dgm:prSet presAssocID="{094726A6-6C47-4BB9-8988-C115A73EB957}" presName="compNode" presStyleCnt="0"/>
      <dgm:spPr/>
    </dgm:pt>
    <dgm:pt modelId="{91D3A71C-8BE0-4DC2-A2BA-C7324FCFCFAB}" type="pres">
      <dgm:prSet presAssocID="{094726A6-6C47-4BB9-8988-C115A73EB957}" presName="iconBgRect" presStyleLbl="bgShp" presStyleIdx="1" presStyleCnt="4"/>
      <dgm:spPr/>
    </dgm:pt>
    <dgm:pt modelId="{58AE3DD3-696D-41DD-AE73-B241045B72E7}" type="pres">
      <dgm:prSet presAssocID="{094726A6-6C47-4BB9-8988-C115A73EB957}" presName="iconRect" presStyleLbl="node1" presStyleIdx="1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93F19D69-7B6A-4888-86BD-E5D303963B15}" type="pres">
      <dgm:prSet presAssocID="{094726A6-6C47-4BB9-8988-C115A73EB957}" presName="spaceRect" presStyleCnt="0"/>
      <dgm:spPr/>
    </dgm:pt>
    <dgm:pt modelId="{25098772-5767-4BA9-AE51-6CB051682571}" type="pres">
      <dgm:prSet presAssocID="{094726A6-6C47-4BB9-8988-C115A73EB957}" presName="textRect" presStyleLbl="revTx" presStyleIdx="1" presStyleCnt="4">
        <dgm:presLayoutVars>
          <dgm:chMax val="1"/>
          <dgm:chPref val="1"/>
        </dgm:presLayoutVars>
      </dgm:prSet>
      <dgm:spPr/>
    </dgm:pt>
    <dgm:pt modelId="{735B03CB-EF40-406D-9E31-EB7DF29944C4}" type="pres">
      <dgm:prSet presAssocID="{B222EC41-354B-484D-BCD9-CF054D4B3704}" presName="sibTrans" presStyleLbl="sibTrans2D1" presStyleIdx="0" presStyleCnt="0"/>
      <dgm:spPr/>
    </dgm:pt>
    <dgm:pt modelId="{7BCF709A-5C25-4A16-B4E1-CCE5B2EB8C37}" type="pres">
      <dgm:prSet presAssocID="{1D430C65-41FB-46BE-8870-8B544A6173E1}" presName="compNode" presStyleCnt="0"/>
      <dgm:spPr/>
    </dgm:pt>
    <dgm:pt modelId="{95B8A8DB-2039-4DF1-A826-301049FE735D}" type="pres">
      <dgm:prSet presAssocID="{1D430C65-41FB-46BE-8870-8B544A6173E1}" presName="iconBgRect" presStyleLbl="bgShp" presStyleIdx="2" presStyleCnt="4"/>
      <dgm:spPr/>
    </dgm:pt>
    <dgm:pt modelId="{D7A88F9F-1F57-4C5F-BF2C-FBE64D7F8053}" type="pres">
      <dgm:prSet presAssocID="{1D430C65-41FB-46BE-8870-8B544A6173E1}" presName="iconRect" presStyleLbl="node1" presStyleIdx="2" presStyleCnt="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643A81B-0252-47C2-9887-78F33A1BCE33}" type="pres">
      <dgm:prSet presAssocID="{1D430C65-41FB-46BE-8870-8B544A6173E1}" presName="spaceRect" presStyleCnt="0"/>
      <dgm:spPr/>
    </dgm:pt>
    <dgm:pt modelId="{28190B5D-8604-4E51-B3E4-DE26F6D46330}" type="pres">
      <dgm:prSet presAssocID="{1D430C65-41FB-46BE-8870-8B544A6173E1}" presName="textRect" presStyleLbl="revTx" presStyleIdx="2" presStyleCnt="4">
        <dgm:presLayoutVars>
          <dgm:chMax val="1"/>
          <dgm:chPref val="1"/>
        </dgm:presLayoutVars>
      </dgm:prSet>
      <dgm:spPr/>
    </dgm:pt>
    <dgm:pt modelId="{7173E695-983E-4FD1-8E4B-88EBFDC398C2}" type="pres">
      <dgm:prSet presAssocID="{17C31A3C-50FD-401D-8BD6-CF3CCFFB283C}" presName="sibTrans" presStyleLbl="sibTrans2D1" presStyleIdx="0" presStyleCnt="0"/>
      <dgm:spPr/>
    </dgm:pt>
    <dgm:pt modelId="{6EF4C29F-1925-48E2-A128-07BAA68DB60E}" type="pres">
      <dgm:prSet presAssocID="{E515E0A4-C0E9-4606-B1AD-F8687512B781}" presName="compNode" presStyleCnt="0"/>
      <dgm:spPr/>
    </dgm:pt>
    <dgm:pt modelId="{34C759BF-EEC2-46B5-86A6-B70E874491DE}" type="pres">
      <dgm:prSet presAssocID="{E515E0A4-C0E9-4606-B1AD-F8687512B781}" presName="iconBgRect" presStyleLbl="bgShp" presStyleIdx="3" presStyleCnt="4"/>
      <dgm:spPr/>
    </dgm:pt>
    <dgm:pt modelId="{6ECE0FF2-F26C-4A11-8776-1489059419A3}" type="pres">
      <dgm:prSet presAssocID="{E515E0A4-C0E9-4606-B1AD-F8687512B781}" presName="iconRect" presStyleLbl="node1" presStyleIdx="3" presStyleCnt="4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47754FE-C5B9-47D4-91CE-D8A3BB79CD32}" type="pres">
      <dgm:prSet presAssocID="{E515E0A4-C0E9-4606-B1AD-F8687512B781}" presName="spaceRect" presStyleCnt="0"/>
      <dgm:spPr/>
    </dgm:pt>
    <dgm:pt modelId="{E7161812-1891-4E66-8CFB-EFB5CE62F0B1}" type="pres">
      <dgm:prSet presAssocID="{E515E0A4-C0E9-4606-B1AD-F8687512B78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17F0113-7FD0-423D-BDA1-9395811D7D07}" type="presOf" srcId="{B222EC41-354B-484D-BCD9-CF054D4B3704}" destId="{735B03CB-EF40-406D-9E31-EB7DF29944C4}" srcOrd="0" destOrd="0" presId="urn:microsoft.com/office/officeart/2018/2/layout/IconCircleList"/>
    <dgm:cxn modelId="{D0868630-6D72-49B7-8DEA-B458184FC4E2}" srcId="{837EE8CA-BAE6-48B7-91F0-9C86C72BAD3B}" destId="{27156547-7B42-444D-A1D1-B7201BDD89BF}" srcOrd="0" destOrd="0" parTransId="{D7C4CA51-4912-490C-98A2-CA8359F1E78C}" sibTransId="{CEAD242F-CCE5-4FC1-9B5A-CD0F1EAEFB86}"/>
    <dgm:cxn modelId="{386F6961-672D-4BD2-960B-71CCE3F457D5}" type="presOf" srcId="{E515E0A4-C0E9-4606-B1AD-F8687512B781}" destId="{E7161812-1891-4E66-8CFB-EFB5CE62F0B1}" srcOrd="0" destOrd="0" presId="urn:microsoft.com/office/officeart/2018/2/layout/IconCircleList"/>
    <dgm:cxn modelId="{68F9F070-C168-4E57-BC0A-12DED643D1F5}" srcId="{837EE8CA-BAE6-48B7-91F0-9C86C72BAD3B}" destId="{094726A6-6C47-4BB9-8988-C115A73EB957}" srcOrd="1" destOrd="0" parTransId="{3E65D2DF-82A5-49A3-9DF8-EA8AD5E6CAD9}" sibTransId="{B222EC41-354B-484D-BCD9-CF054D4B3704}"/>
    <dgm:cxn modelId="{73E74773-9145-4C20-8855-2024D32D0EA5}" srcId="{837EE8CA-BAE6-48B7-91F0-9C86C72BAD3B}" destId="{E515E0A4-C0E9-4606-B1AD-F8687512B781}" srcOrd="3" destOrd="0" parTransId="{7E26F97A-1681-4F24-B376-8958E4024288}" sibTransId="{6EEF0CBC-3F51-4DE8-A9C5-B23F9DFC6C19}"/>
    <dgm:cxn modelId="{33B72995-7B0C-42C4-BFF7-B98CCD8A3761}" type="presOf" srcId="{27156547-7B42-444D-A1D1-B7201BDD89BF}" destId="{5DAE7A52-A906-4F46-AF9C-3B7418F9E69F}" srcOrd="0" destOrd="0" presId="urn:microsoft.com/office/officeart/2018/2/layout/IconCircleList"/>
    <dgm:cxn modelId="{906C9DA5-FD04-4D4B-BED7-C4A070395F61}" type="presOf" srcId="{CEAD242F-CCE5-4FC1-9B5A-CD0F1EAEFB86}" destId="{2E1BD82E-DA1B-4286-B9B3-91C5A4F631A4}" srcOrd="0" destOrd="0" presId="urn:microsoft.com/office/officeart/2018/2/layout/IconCircleList"/>
    <dgm:cxn modelId="{C0BF1DBC-72C9-48C9-8D96-68A8E4148400}" type="presOf" srcId="{17C31A3C-50FD-401D-8BD6-CF3CCFFB283C}" destId="{7173E695-983E-4FD1-8E4B-88EBFDC398C2}" srcOrd="0" destOrd="0" presId="urn:microsoft.com/office/officeart/2018/2/layout/IconCircleList"/>
    <dgm:cxn modelId="{853A4ABE-8613-40A7-ACD8-BC553A992CBB}" srcId="{837EE8CA-BAE6-48B7-91F0-9C86C72BAD3B}" destId="{1D430C65-41FB-46BE-8870-8B544A6173E1}" srcOrd="2" destOrd="0" parTransId="{C41AB107-3C93-4685-A88C-E0134AEAB5B7}" sibTransId="{17C31A3C-50FD-401D-8BD6-CF3CCFFB283C}"/>
    <dgm:cxn modelId="{A725FFC5-85DF-429A-BF7F-CC97AE962B81}" type="presOf" srcId="{094726A6-6C47-4BB9-8988-C115A73EB957}" destId="{25098772-5767-4BA9-AE51-6CB051682571}" srcOrd="0" destOrd="0" presId="urn:microsoft.com/office/officeart/2018/2/layout/IconCircleList"/>
    <dgm:cxn modelId="{8C5E0ADD-A3C5-4015-AD5E-55FC7FE162FB}" type="presOf" srcId="{1D430C65-41FB-46BE-8870-8B544A6173E1}" destId="{28190B5D-8604-4E51-B3E4-DE26F6D46330}" srcOrd="0" destOrd="0" presId="urn:microsoft.com/office/officeart/2018/2/layout/IconCircleList"/>
    <dgm:cxn modelId="{C74D4DE8-4161-4AC9-89FA-A9B6D17276BD}" type="presOf" srcId="{837EE8CA-BAE6-48B7-91F0-9C86C72BAD3B}" destId="{5F0CD609-4139-41C3-92A0-46FA6750117D}" srcOrd="0" destOrd="0" presId="urn:microsoft.com/office/officeart/2018/2/layout/IconCircleList"/>
    <dgm:cxn modelId="{E256C531-A96F-4115-B27A-009152564392}" type="presParOf" srcId="{5F0CD609-4139-41C3-92A0-46FA6750117D}" destId="{FD7DB74E-482B-4F96-8E5B-5C2EA28EF8D3}" srcOrd="0" destOrd="0" presId="urn:microsoft.com/office/officeart/2018/2/layout/IconCircleList"/>
    <dgm:cxn modelId="{1C43FD7C-828C-4E01-A3FE-0E03746373BD}" type="presParOf" srcId="{FD7DB74E-482B-4F96-8E5B-5C2EA28EF8D3}" destId="{A7800945-EC8E-432A-B7A0-D7AD750308D3}" srcOrd="0" destOrd="0" presId="urn:microsoft.com/office/officeart/2018/2/layout/IconCircleList"/>
    <dgm:cxn modelId="{E7A4CA75-AC0B-474F-ABC3-6BBDC41E1922}" type="presParOf" srcId="{A7800945-EC8E-432A-B7A0-D7AD750308D3}" destId="{15E8AD8F-A9A9-49B5-B276-166527454137}" srcOrd="0" destOrd="0" presId="urn:microsoft.com/office/officeart/2018/2/layout/IconCircleList"/>
    <dgm:cxn modelId="{9B976432-0D4F-4598-9F2D-39BF3753B318}" type="presParOf" srcId="{A7800945-EC8E-432A-B7A0-D7AD750308D3}" destId="{58E3964A-5A79-46C0-92FF-F3823338D25E}" srcOrd="1" destOrd="0" presId="urn:microsoft.com/office/officeart/2018/2/layout/IconCircleList"/>
    <dgm:cxn modelId="{0D70D130-8C58-40BE-B086-B34B5DF6A615}" type="presParOf" srcId="{A7800945-EC8E-432A-B7A0-D7AD750308D3}" destId="{3E6A369D-DC0F-40AF-9547-B3C59611D7D3}" srcOrd="2" destOrd="0" presId="urn:microsoft.com/office/officeart/2018/2/layout/IconCircleList"/>
    <dgm:cxn modelId="{EE6F3140-F146-46CF-9AA7-838CB318A167}" type="presParOf" srcId="{A7800945-EC8E-432A-B7A0-D7AD750308D3}" destId="{5DAE7A52-A906-4F46-AF9C-3B7418F9E69F}" srcOrd="3" destOrd="0" presId="urn:microsoft.com/office/officeart/2018/2/layout/IconCircleList"/>
    <dgm:cxn modelId="{8D8F1A60-D42D-4CAE-98A2-39CBEF314E6C}" type="presParOf" srcId="{FD7DB74E-482B-4F96-8E5B-5C2EA28EF8D3}" destId="{2E1BD82E-DA1B-4286-B9B3-91C5A4F631A4}" srcOrd="1" destOrd="0" presId="urn:microsoft.com/office/officeart/2018/2/layout/IconCircleList"/>
    <dgm:cxn modelId="{824093F6-999B-4584-A9D7-0A1FA9AF4649}" type="presParOf" srcId="{FD7DB74E-482B-4F96-8E5B-5C2EA28EF8D3}" destId="{68CB86AA-31B2-4A29-880C-8676CA8383F8}" srcOrd="2" destOrd="0" presId="urn:microsoft.com/office/officeart/2018/2/layout/IconCircleList"/>
    <dgm:cxn modelId="{8AB95148-83A2-441F-9B47-7EF4C659DBB8}" type="presParOf" srcId="{68CB86AA-31B2-4A29-880C-8676CA8383F8}" destId="{91D3A71C-8BE0-4DC2-A2BA-C7324FCFCFAB}" srcOrd="0" destOrd="0" presId="urn:microsoft.com/office/officeart/2018/2/layout/IconCircleList"/>
    <dgm:cxn modelId="{79419A88-670D-408A-9713-C17D94D4EF32}" type="presParOf" srcId="{68CB86AA-31B2-4A29-880C-8676CA8383F8}" destId="{58AE3DD3-696D-41DD-AE73-B241045B72E7}" srcOrd="1" destOrd="0" presId="urn:microsoft.com/office/officeart/2018/2/layout/IconCircleList"/>
    <dgm:cxn modelId="{7E4160D5-2877-4D94-9175-C1C4051A2823}" type="presParOf" srcId="{68CB86AA-31B2-4A29-880C-8676CA8383F8}" destId="{93F19D69-7B6A-4888-86BD-E5D303963B15}" srcOrd="2" destOrd="0" presId="urn:microsoft.com/office/officeart/2018/2/layout/IconCircleList"/>
    <dgm:cxn modelId="{91EA4885-8A27-4104-899E-2106D37796F4}" type="presParOf" srcId="{68CB86AA-31B2-4A29-880C-8676CA8383F8}" destId="{25098772-5767-4BA9-AE51-6CB051682571}" srcOrd="3" destOrd="0" presId="urn:microsoft.com/office/officeart/2018/2/layout/IconCircleList"/>
    <dgm:cxn modelId="{60FFD089-6C50-44FF-8C9D-6B1797A0F9F7}" type="presParOf" srcId="{FD7DB74E-482B-4F96-8E5B-5C2EA28EF8D3}" destId="{735B03CB-EF40-406D-9E31-EB7DF29944C4}" srcOrd="3" destOrd="0" presId="urn:microsoft.com/office/officeart/2018/2/layout/IconCircleList"/>
    <dgm:cxn modelId="{2AF4671D-5E94-442B-A5CC-B15E90246C37}" type="presParOf" srcId="{FD7DB74E-482B-4F96-8E5B-5C2EA28EF8D3}" destId="{7BCF709A-5C25-4A16-B4E1-CCE5B2EB8C37}" srcOrd="4" destOrd="0" presId="urn:microsoft.com/office/officeart/2018/2/layout/IconCircleList"/>
    <dgm:cxn modelId="{EA0226F3-2A30-41EE-99CF-8E5CA0FED35A}" type="presParOf" srcId="{7BCF709A-5C25-4A16-B4E1-CCE5B2EB8C37}" destId="{95B8A8DB-2039-4DF1-A826-301049FE735D}" srcOrd="0" destOrd="0" presId="urn:microsoft.com/office/officeart/2018/2/layout/IconCircleList"/>
    <dgm:cxn modelId="{224732DD-1032-407F-9BF8-7DDD34A7F101}" type="presParOf" srcId="{7BCF709A-5C25-4A16-B4E1-CCE5B2EB8C37}" destId="{D7A88F9F-1F57-4C5F-BF2C-FBE64D7F8053}" srcOrd="1" destOrd="0" presId="urn:microsoft.com/office/officeart/2018/2/layout/IconCircleList"/>
    <dgm:cxn modelId="{EE758ECE-2B13-46C5-AF88-E500E430F9BD}" type="presParOf" srcId="{7BCF709A-5C25-4A16-B4E1-CCE5B2EB8C37}" destId="{0643A81B-0252-47C2-9887-78F33A1BCE33}" srcOrd="2" destOrd="0" presId="urn:microsoft.com/office/officeart/2018/2/layout/IconCircleList"/>
    <dgm:cxn modelId="{55380F64-3093-4C41-97C1-D4815C3C5305}" type="presParOf" srcId="{7BCF709A-5C25-4A16-B4E1-CCE5B2EB8C37}" destId="{28190B5D-8604-4E51-B3E4-DE26F6D46330}" srcOrd="3" destOrd="0" presId="urn:microsoft.com/office/officeart/2018/2/layout/IconCircleList"/>
    <dgm:cxn modelId="{E8EABD7F-2C6A-445A-84CD-592D5EDF68CB}" type="presParOf" srcId="{FD7DB74E-482B-4F96-8E5B-5C2EA28EF8D3}" destId="{7173E695-983E-4FD1-8E4B-88EBFDC398C2}" srcOrd="5" destOrd="0" presId="urn:microsoft.com/office/officeart/2018/2/layout/IconCircleList"/>
    <dgm:cxn modelId="{C2D08838-8884-4433-89F8-2719A369A2A4}" type="presParOf" srcId="{FD7DB74E-482B-4F96-8E5B-5C2EA28EF8D3}" destId="{6EF4C29F-1925-48E2-A128-07BAA68DB60E}" srcOrd="6" destOrd="0" presId="urn:microsoft.com/office/officeart/2018/2/layout/IconCircleList"/>
    <dgm:cxn modelId="{70046161-29FE-4B22-8815-6382821B3C00}" type="presParOf" srcId="{6EF4C29F-1925-48E2-A128-07BAA68DB60E}" destId="{34C759BF-EEC2-46B5-86A6-B70E874491DE}" srcOrd="0" destOrd="0" presId="urn:microsoft.com/office/officeart/2018/2/layout/IconCircleList"/>
    <dgm:cxn modelId="{7F701513-1184-476A-97F9-30C3405D7A5E}" type="presParOf" srcId="{6EF4C29F-1925-48E2-A128-07BAA68DB60E}" destId="{6ECE0FF2-F26C-4A11-8776-1489059419A3}" srcOrd="1" destOrd="0" presId="urn:microsoft.com/office/officeart/2018/2/layout/IconCircleList"/>
    <dgm:cxn modelId="{2839BFAC-DBE7-47D8-9F13-C9D1AC6C50EE}" type="presParOf" srcId="{6EF4C29F-1925-48E2-A128-07BAA68DB60E}" destId="{E47754FE-C5B9-47D4-91CE-D8A3BB79CD32}" srcOrd="2" destOrd="0" presId="urn:microsoft.com/office/officeart/2018/2/layout/IconCircleList"/>
    <dgm:cxn modelId="{050EF38E-4F21-41A9-8E5E-EBB51AE2195E}" type="presParOf" srcId="{6EF4C29F-1925-48E2-A128-07BAA68DB60E}" destId="{E7161812-1891-4E66-8CFB-EFB5CE62F0B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B994F8-C0A6-4676-923D-3A5F1A1CB38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FE3F3DF-F7D9-42FD-9EDF-0A6162BD2D0F}">
      <dgm:prSet/>
      <dgm:spPr/>
      <dgm:t>
        <a:bodyPr/>
        <a:lstStyle/>
        <a:p>
          <a:r>
            <a:rPr lang="en-US" b="0" i="0" baseline="0"/>
            <a:t>Public health is about </a:t>
          </a:r>
          <a:r>
            <a:rPr lang="en-US" b="1" i="0" baseline="0"/>
            <a:t>preventing illness</a:t>
          </a:r>
          <a:r>
            <a:rPr lang="en-US" b="0" i="0" baseline="0"/>
            <a:t>, </a:t>
          </a:r>
          <a:r>
            <a:rPr lang="en-US" b="1" i="0" baseline="0"/>
            <a:t>promoting wellbeing</a:t>
          </a:r>
          <a:r>
            <a:rPr lang="en-US" b="0" i="0" baseline="0"/>
            <a:t>, and </a:t>
          </a:r>
          <a:r>
            <a:rPr lang="en-US" b="1" i="0" baseline="0"/>
            <a:t>reducing inequalities</a:t>
          </a:r>
          <a:endParaRPr lang="en-US"/>
        </a:p>
      </dgm:t>
    </dgm:pt>
    <dgm:pt modelId="{E47C127F-8196-4D66-9F16-1721B100BC82}" type="parTrans" cxnId="{2B0CF0FC-8214-464C-B836-E4521D21EF31}">
      <dgm:prSet/>
      <dgm:spPr/>
      <dgm:t>
        <a:bodyPr/>
        <a:lstStyle/>
        <a:p>
          <a:endParaRPr lang="en-US"/>
        </a:p>
      </dgm:t>
    </dgm:pt>
    <dgm:pt modelId="{6716EB2A-5325-41B8-A1CC-99102EAA4286}" type="sibTrans" cxnId="{2B0CF0FC-8214-464C-B836-E4521D21EF31}">
      <dgm:prSet/>
      <dgm:spPr/>
      <dgm:t>
        <a:bodyPr/>
        <a:lstStyle/>
        <a:p>
          <a:endParaRPr lang="en-US"/>
        </a:p>
      </dgm:t>
    </dgm:pt>
    <dgm:pt modelId="{1B34ED08-5DCF-450F-B3FE-61E09A7A6454}">
      <dgm:prSet/>
      <dgm:spPr/>
      <dgm:t>
        <a:bodyPr/>
        <a:lstStyle/>
        <a:p>
          <a:r>
            <a:rPr lang="en-US" b="0" i="0" baseline="0"/>
            <a:t>The big question: </a:t>
          </a:r>
          <a:r>
            <a:rPr lang="en-US" b="0" i="1" baseline="0"/>
            <a:t>“What shapes health—and what can we change?”</a:t>
          </a:r>
          <a:endParaRPr lang="en-US"/>
        </a:p>
      </dgm:t>
    </dgm:pt>
    <dgm:pt modelId="{40E70268-A2CD-4DC0-8ADF-B86858F2A602}" type="parTrans" cxnId="{E0AB6CD2-03FA-42DC-AFAC-77CEE9BB1911}">
      <dgm:prSet/>
      <dgm:spPr/>
      <dgm:t>
        <a:bodyPr/>
        <a:lstStyle/>
        <a:p>
          <a:endParaRPr lang="en-US"/>
        </a:p>
      </dgm:t>
    </dgm:pt>
    <dgm:pt modelId="{277E8641-04AF-48F2-8434-EC7BB2B3F246}" type="sibTrans" cxnId="{E0AB6CD2-03FA-42DC-AFAC-77CEE9BB1911}">
      <dgm:prSet/>
      <dgm:spPr/>
      <dgm:t>
        <a:bodyPr/>
        <a:lstStyle/>
        <a:p>
          <a:endParaRPr lang="en-US"/>
        </a:p>
      </dgm:t>
    </dgm:pt>
    <dgm:pt modelId="{6912C55C-FB77-4E5B-8B10-C083990981D2}">
      <dgm:prSet/>
      <dgm:spPr/>
      <dgm:t>
        <a:bodyPr/>
        <a:lstStyle/>
        <a:p>
          <a:r>
            <a:rPr lang="en-US" b="0" i="0" baseline="0"/>
            <a:t>You will start seeing public health everywhere (you have been warned)</a:t>
          </a:r>
          <a:endParaRPr lang="en-US"/>
        </a:p>
      </dgm:t>
    </dgm:pt>
    <dgm:pt modelId="{4448362E-6D77-4AC5-BD75-809CD1663626}" type="parTrans" cxnId="{19C8564A-E566-4248-8C6F-8F92980AA786}">
      <dgm:prSet/>
      <dgm:spPr/>
      <dgm:t>
        <a:bodyPr/>
        <a:lstStyle/>
        <a:p>
          <a:endParaRPr lang="en-US"/>
        </a:p>
      </dgm:t>
    </dgm:pt>
    <dgm:pt modelId="{ED15386F-4C08-4D97-A79A-FD1917F6DECE}" type="sibTrans" cxnId="{19C8564A-E566-4248-8C6F-8F92980AA786}">
      <dgm:prSet/>
      <dgm:spPr/>
      <dgm:t>
        <a:bodyPr/>
        <a:lstStyle/>
        <a:p>
          <a:endParaRPr lang="en-US"/>
        </a:p>
      </dgm:t>
    </dgm:pt>
    <dgm:pt modelId="{31521C99-B364-4EBA-B7F8-2BFDE8D6FC37}" type="pres">
      <dgm:prSet presAssocID="{75B994F8-C0A6-4676-923D-3A5F1A1CB381}" presName="linear" presStyleCnt="0">
        <dgm:presLayoutVars>
          <dgm:animLvl val="lvl"/>
          <dgm:resizeHandles val="exact"/>
        </dgm:presLayoutVars>
      </dgm:prSet>
      <dgm:spPr/>
    </dgm:pt>
    <dgm:pt modelId="{4BEAB1BC-687D-48CA-93B8-980EC8FFA5A1}" type="pres">
      <dgm:prSet presAssocID="{5FE3F3DF-F7D9-42FD-9EDF-0A6162BD2D0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F7DC395-664B-4182-B7EA-0EB177F93B6A}" type="pres">
      <dgm:prSet presAssocID="{6716EB2A-5325-41B8-A1CC-99102EAA4286}" presName="spacer" presStyleCnt="0"/>
      <dgm:spPr/>
    </dgm:pt>
    <dgm:pt modelId="{E72C2E0C-B96C-4E60-A7DE-F1892252B88F}" type="pres">
      <dgm:prSet presAssocID="{1B34ED08-5DCF-450F-B3FE-61E09A7A645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4EAF419-9077-4F74-BD29-75CC47922368}" type="pres">
      <dgm:prSet presAssocID="{277E8641-04AF-48F2-8434-EC7BB2B3F246}" presName="spacer" presStyleCnt="0"/>
      <dgm:spPr/>
    </dgm:pt>
    <dgm:pt modelId="{3385103A-BB98-4725-B369-A17684686DC6}" type="pres">
      <dgm:prSet presAssocID="{6912C55C-FB77-4E5B-8B10-C083990981D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B738D05-47DA-4210-828D-4FDD92D0E997}" type="presOf" srcId="{1B34ED08-5DCF-450F-B3FE-61E09A7A6454}" destId="{E72C2E0C-B96C-4E60-A7DE-F1892252B88F}" srcOrd="0" destOrd="0" presId="urn:microsoft.com/office/officeart/2005/8/layout/vList2"/>
    <dgm:cxn modelId="{5D95E361-A019-41AB-95D7-172CF9CD8A9B}" type="presOf" srcId="{75B994F8-C0A6-4676-923D-3A5F1A1CB381}" destId="{31521C99-B364-4EBA-B7F8-2BFDE8D6FC37}" srcOrd="0" destOrd="0" presId="urn:microsoft.com/office/officeart/2005/8/layout/vList2"/>
    <dgm:cxn modelId="{19C8564A-E566-4248-8C6F-8F92980AA786}" srcId="{75B994F8-C0A6-4676-923D-3A5F1A1CB381}" destId="{6912C55C-FB77-4E5B-8B10-C083990981D2}" srcOrd="2" destOrd="0" parTransId="{4448362E-6D77-4AC5-BD75-809CD1663626}" sibTransId="{ED15386F-4C08-4D97-A79A-FD1917F6DECE}"/>
    <dgm:cxn modelId="{47AFB54D-87BD-4269-8C3E-62C2EC7777E5}" type="presOf" srcId="{5FE3F3DF-F7D9-42FD-9EDF-0A6162BD2D0F}" destId="{4BEAB1BC-687D-48CA-93B8-980EC8FFA5A1}" srcOrd="0" destOrd="0" presId="urn:microsoft.com/office/officeart/2005/8/layout/vList2"/>
    <dgm:cxn modelId="{BCA1F7D1-B046-426C-BBE7-D5A64C8EEFEB}" type="presOf" srcId="{6912C55C-FB77-4E5B-8B10-C083990981D2}" destId="{3385103A-BB98-4725-B369-A17684686DC6}" srcOrd="0" destOrd="0" presId="urn:microsoft.com/office/officeart/2005/8/layout/vList2"/>
    <dgm:cxn modelId="{E0AB6CD2-03FA-42DC-AFAC-77CEE9BB1911}" srcId="{75B994F8-C0A6-4676-923D-3A5F1A1CB381}" destId="{1B34ED08-5DCF-450F-B3FE-61E09A7A6454}" srcOrd="1" destOrd="0" parTransId="{40E70268-A2CD-4DC0-8ADF-B86858F2A602}" sibTransId="{277E8641-04AF-48F2-8434-EC7BB2B3F246}"/>
    <dgm:cxn modelId="{2B0CF0FC-8214-464C-B836-E4521D21EF31}" srcId="{75B994F8-C0A6-4676-923D-3A5F1A1CB381}" destId="{5FE3F3DF-F7D9-42FD-9EDF-0A6162BD2D0F}" srcOrd="0" destOrd="0" parTransId="{E47C127F-8196-4D66-9F16-1721B100BC82}" sibTransId="{6716EB2A-5325-41B8-A1CC-99102EAA4286}"/>
    <dgm:cxn modelId="{8AD57246-223B-40CF-93AF-EB6B930DF9EE}" type="presParOf" srcId="{31521C99-B364-4EBA-B7F8-2BFDE8D6FC37}" destId="{4BEAB1BC-687D-48CA-93B8-980EC8FFA5A1}" srcOrd="0" destOrd="0" presId="urn:microsoft.com/office/officeart/2005/8/layout/vList2"/>
    <dgm:cxn modelId="{751A5A85-ABA6-4D2A-B0A5-4DD0F75DD9F3}" type="presParOf" srcId="{31521C99-B364-4EBA-B7F8-2BFDE8D6FC37}" destId="{0F7DC395-664B-4182-B7EA-0EB177F93B6A}" srcOrd="1" destOrd="0" presId="urn:microsoft.com/office/officeart/2005/8/layout/vList2"/>
    <dgm:cxn modelId="{2BF1E3D1-BE2F-40B1-B67D-11A1AEDE8995}" type="presParOf" srcId="{31521C99-B364-4EBA-B7F8-2BFDE8D6FC37}" destId="{E72C2E0C-B96C-4E60-A7DE-F1892252B88F}" srcOrd="2" destOrd="0" presId="urn:microsoft.com/office/officeart/2005/8/layout/vList2"/>
    <dgm:cxn modelId="{74E89281-72AE-4562-B5FB-CFFD442CE6C0}" type="presParOf" srcId="{31521C99-B364-4EBA-B7F8-2BFDE8D6FC37}" destId="{64EAF419-9077-4F74-BD29-75CC47922368}" srcOrd="3" destOrd="0" presId="urn:microsoft.com/office/officeart/2005/8/layout/vList2"/>
    <dgm:cxn modelId="{BFF526DF-D30B-4611-B953-CB459A488E81}" type="presParOf" srcId="{31521C99-B364-4EBA-B7F8-2BFDE8D6FC37}" destId="{3385103A-BB98-4725-B369-A17684686DC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3B15CC-B5E1-4FD5-8664-FB1B8D20477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15D1646-DFC3-443C-BEF6-F8C78ED9336A}">
      <dgm:prSet/>
      <dgm:spPr/>
      <dgm:t>
        <a:bodyPr/>
        <a:lstStyle/>
        <a:p>
          <a:r>
            <a:rPr lang="en-US"/>
            <a:t>Learn key public health concepts and real-world examples</a:t>
          </a:r>
        </a:p>
      </dgm:t>
    </dgm:pt>
    <dgm:pt modelId="{3782C754-1EBF-4209-8C24-5129247DAB10}" type="parTrans" cxnId="{654A670A-919F-4066-B145-491BE12A4645}">
      <dgm:prSet/>
      <dgm:spPr/>
      <dgm:t>
        <a:bodyPr/>
        <a:lstStyle/>
        <a:p>
          <a:endParaRPr lang="en-US"/>
        </a:p>
      </dgm:t>
    </dgm:pt>
    <dgm:pt modelId="{604E9ECA-91CA-417E-810E-0DB1BD756250}" type="sibTrans" cxnId="{654A670A-919F-4066-B145-491BE12A4645}">
      <dgm:prSet/>
      <dgm:spPr/>
      <dgm:t>
        <a:bodyPr/>
        <a:lstStyle/>
        <a:p>
          <a:endParaRPr lang="en-US"/>
        </a:p>
      </dgm:t>
    </dgm:pt>
    <dgm:pt modelId="{42CBC340-5CBD-4A8F-8301-CB5A1B4D3E21}">
      <dgm:prSet/>
      <dgm:spPr/>
      <dgm:t>
        <a:bodyPr/>
        <a:lstStyle/>
        <a:p>
          <a:r>
            <a:rPr lang="en-US"/>
            <a:t>Explore what influences health (individual → community → policy)</a:t>
          </a:r>
        </a:p>
      </dgm:t>
    </dgm:pt>
    <dgm:pt modelId="{469C6749-9232-40F0-8C71-18628869F1C9}" type="parTrans" cxnId="{D7B84545-F927-4B9F-84C9-58E06423C416}">
      <dgm:prSet/>
      <dgm:spPr/>
      <dgm:t>
        <a:bodyPr/>
        <a:lstStyle/>
        <a:p>
          <a:endParaRPr lang="en-US"/>
        </a:p>
      </dgm:t>
    </dgm:pt>
    <dgm:pt modelId="{D3C7170C-866F-41F3-A66E-8CCF396F972B}" type="sibTrans" cxnId="{D7B84545-F927-4B9F-84C9-58E06423C416}">
      <dgm:prSet/>
      <dgm:spPr/>
      <dgm:t>
        <a:bodyPr/>
        <a:lstStyle/>
        <a:p>
          <a:endParaRPr lang="en-US"/>
        </a:p>
      </dgm:t>
    </dgm:pt>
    <dgm:pt modelId="{31CE6104-859C-40FC-B01E-3110CA77AB7D}">
      <dgm:prSet/>
      <dgm:spPr/>
      <dgm:t>
        <a:bodyPr/>
        <a:lstStyle/>
        <a:p>
          <a:r>
            <a:rPr lang="en-US"/>
            <a:t>Use evidence to back up your points</a:t>
          </a:r>
        </a:p>
      </dgm:t>
    </dgm:pt>
    <dgm:pt modelId="{CBD03B09-31E8-4237-AE99-BDFD38256F12}" type="parTrans" cxnId="{3789575F-BD50-4751-8A7C-66A83078FC2F}">
      <dgm:prSet/>
      <dgm:spPr/>
      <dgm:t>
        <a:bodyPr/>
        <a:lstStyle/>
        <a:p>
          <a:endParaRPr lang="en-US"/>
        </a:p>
      </dgm:t>
    </dgm:pt>
    <dgm:pt modelId="{9B3D9031-92D0-400E-AD95-66F8D06B061B}" type="sibTrans" cxnId="{3789575F-BD50-4751-8A7C-66A83078FC2F}">
      <dgm:prSet/>
      <dgm:spPr/>
      <dgm:t>
        <a:bodyPr/>
        <a:lstStyle/>
        <a:p>
          <a:endParaRPr lang="en-US"/>
        </a:p>
      </dgm:t>
    </dgm:pt>
    <dgm:pt modelId="{5EED4D9B-55EF-4D28-8C03-941D0FD61AD7}">
      <dgm:prSet/>
      <dgm:spPr/>
      <dgm:t>
        <a:bodyPr/>
        <a:lstStyle/>
        <a:p>
          <a:r>
            <a:rPr lang="en-US"/>
            <a:t>Communicate clearly in a </a:t>
          </a:r>
          <a:r>
            <a:rPr lang="en-US" b="1"/>
            <a:t>presentation</a:t>
          </a:r>
          <a:r>
            <a:rPr lang="en-US"/>
            <a:t> and a </a:t>
          </a:r>
          <a:r>
            <a:rPr lang="en-US" b="1"/>
            <a:t>report</a:t>
          </a:r>
          <a:endParaRPr lang="en-US"/>
        </a:p>
      </dgm:t>
    </dgm:pt>
    <dgm:pt modelId="{7B203BF7-1180-4997-832F-29D2B3BD227B}" type="parTrans" cxnId="{DF304F64-3A1A-485B-B3C3-DD2C7356A951}">
      <dgm:prSet/>
      <dgm:spPr/>
      <dgm:t>
        <a:bodyPr/>
        <a:lstStyle/>
        <a:p>
          <a:endParaRPr lang="en-US"/>
        </a:p>
      </dgm:t>
    </dgm:pt>
    <dgm:pt modelId="{8952531A-B52B-4E8A-A8AB-43EBD380EC2F}" type="sibTrans" cxnId="{DF304F64-3A1A-485B-B3C3-DD2C7356A951}">
      <dgm:prSet/>
      <dgm:spPr/>
      <dgm:t>
        <a:bodyPr/>
        <a:lstStyle/>
        <a:p>
          <a:endParaRPr lang="en-US"/>
        </a:p>
      </dgm:t>
    </dgm:pt>
    <dgm:pt modelId="{7F3CBFFD-7C4A-4631-8BB3-0CAFE538507A}">
      <dgm:prSet/>
      <dgm:spPr/>
      <dgm:t>
        <a:bodyPr/>
        <a:lstStyle/>
        <a:p>
          <a:r>
            <a:rPr lang="en-US"/>
            <a:t>Build confidence step-by-step (not by panic)</a:t>
          </a:r>
        </a:p>
      </dgm:t>
    </dgm:pt>
    <dgm:pt modelId="{849D9133-FBCF-4229-B7FE-A5E488909A46}" type="parTrans" cxnId="{DE1F7AE7-2479-435E-BB05-7755FABCA0DA}">
      <dgm:prSet/>
      <dgm:spPr/>
      <dgm:t>
        <a:bodyPr/>
        <a:lstStyle/>
        <a:p>
          <a:endParaRPr lang="en-US"/>
        </a:p>
      </dgm:t>
    </dgm:pt>
    <dgm:pt modelId="{AF6FB8C0-6475-44A0-8F42-C05BE5CEBC61}" type="sibTrans" cxnId="{DE1F7AE7-2479-435E-BB05-7755FABCA0DA}">
      <dgm:prSet/>
      <dgm:spPr/>
      <dgm:t>
        <a:bodyPr/>
        <a:lstStyle/>
        <a:p>
          <a:endParaRPr lang="en-US"/>
        </a:p>
      </dgm:t>
    </dgm:pt>
    <dgm:pt modelId="{419C8D5A-38CD-4AF2-AF5E-0469490439EB}" type="pres">
      <dgm:prSet presAssocID="{DD3B15CC-B5E1-4FD5-8664-FB1B8D20477C}" presName="Name0" presStyleCnt="0">
        <dgm:presLayoutVars>
          <dgm:dir/>
          <dgm:resizeHandles val="exact"/>
        </dgm:presLayoutVars>
      </dgm:prSet>
      <dgm:spPr/>
    </dgm:pt>
    <dgm:pt modelId="{B583F910-F60B-449D-8510-2962E3B838BC}" type="pres">
      <dgm:prSet presAssocID="{D15D1646-DFC3-443C-BEF6-F8C78ED9336A}" presName="node" presStyleLbl="node1" presStyleIdx="0" presStyleCnt="5">
        <dgm:presLayoutVars>
          <dgm:bulletEnabled val="1"/>
        </dgm:presLayoutVars>
      </dgm:prSet>
      <dgm:spPr/>
    </dgm:pt>
    <dgm:pt modelId="{27DB7F8D-20D3-45D5-8773-8E8DC3D9DBC2}" type="pres">
      <dgm:prSet presAssocID="{604E9ECA-91CA-417E-810E-0DB1BD756250}" presName="sibTrans" presStyleLbl="sibTrans1D1" presStyleIdx="0" presStyleCnt="4"/>
      <dgm:spPr/>
    </dgm:pt>
    <dgm:pt modelId="{76823A2C-D6D7-4F75-B07F-3B0DB5EDA267}" type="pres">
      <dgm:prSet presAssocID="{604E9ECA-91CA-417E-810E-0DB1BD756250}" presName="connectorText" presStyleLbl="sibTrans1D1" presStyleIdx="0" presStyleCnt="4"/>
      <dgm:spPr/>
    </dgm:pt>
    <dgm:pt modelId="{661734F8-EC17-4E19-A7B0-50FA01DF818E}" type="pres">
      <dgm:prSet presAssocID="{42CBC340-5CBD-4A8F-8301-CB5A1B4D3E21}" presName="node" presStyleLbl="node1" presStyleIdx="1" presStyleCnt="5">
        <dgm:presLayoutVars>
          <dgm:bulletEnabled val="1"/>
        </dgm:presLayoutVars>
      </dgm:prSet>
      <dgm:spPr/>
    </dgm:pt>
    <dgm:pt modelId="{1A251600-339A-4D49-A0F7-B0DC0BF83022}" type="pres">
      <dgm:prSet presAssocID="{D3C7170C-866F-41F3-A66E-8CCF396F972B}" presName="sibTrans" presStyleLbl="sibTrans1D1" presStyleIdx="1" presStyleCnt="4"/>
      <dgm:spPr/>
    </dgm:pt>
    <dgm:pt modelId="{16E4DD8C-2A13-45B6-A018-13C538F2B13C}" type="pres">
      <dgm:prSet presAssocID="{D3C7170C-866F-41F3-A66E-8CCF396F972B}" presName="connectorText" presStyleLbl="sibTrans1D1" presStyleIdx="1" presStyleCnt="4"/>
      <dgm:spPr/>
    </dgm:pt>
    <dgm:pt modelId="{1E700087-437D-4914-A22F-9F695BE2B020}" type="pres">
      <dgm:prSet presAssocID="{31CE6104-859C-40FC-B01E-3110CA77AB7D}" presName="node" presStyleLbl="node1" presStyleIdx="2" presStyleCnt="5">
        <dgm:presLayoutVars>
          <dgm:bulletEnabled val="1"/>
        </dgm:presLayoutVars>
      </dgm:prSet>
      <dgm:spPr/>
    </dgm:pt>
    <dgm:pt modelId="{8AB743D0-7E1A-42B8-99E8-42297EC814DB}" type="pres">
      <dgm:prSet presAssocID="{9B3D9031-92D0-400E-AD95-66F8D06B061B}" presName="sibTrans" presStyleLbl="sibTrans1D1" presStyleIdx="2" presStyleCnt="4"/>
      <dgm:spPr/>
    </dgm:pt>
    <dgm:pt modelId="{DDD4A63C-3259-4FB5-B2B3-975B2E381758}" type="pres">
      <dgm:prSet presAssocID="{9B3D9031-92D0-400E-AD95-66F8D06B061B}" presName="connectorText" presStyleLbl="sibTrans1D1" presStyleIdx="2" presStyleCnt="4"/>
      <dgm:spPr/>
    </dgm:pt>
    <dgm:pt modelId="{9CED72E5-FAFD-49BF-8923-023E491F69F9}" type="pres">
      <dgm:prSet presAssocID="{5EED4D9B-55EF-4D28-8C03-941D0FD61AD7}" presName="node" presStyleLbl="node1" presStyleIdx="3" presStyleCnt="5">
        <dgm:presLayoutVars>
          <dgm:bulletEnabled val="1"/>
        </dgm:presLayoutVars>
      </dgm:prSet>
      <dgm:spPr/>
    </dgm:pt>
    <dgm:pt modelId="{F504E6C8-3D8D-4C16-8EB0-DB489151C703}" type="pres">
      <dgm:prSet presAssocID="{8952531A-B52B-4E8A-A8AB-43EBD380EC2F}" presName="sibTrans" presStyleLbl="sibTrans1D1" presStyleIdx="3" presStyleCnt="4"/>
      <dgm:spPr/>
    </dgm:pt>
    <dgm:pt modelId="{8C0D087A-19B1-4EFB-8EEE-3912ED9B9111}" type="pres">
      <dgm:prSet presAssocID="{8952531A-B52B-4E8A-A8AB-43EBD380EC2F}" presName="connectorText" presStyleLbl="sibTrans1D1" presStyleIdx="3" presStyleCnt="4"/>
      <dgm:spPr/>
    </dgm:pt>
    <dgm:pt modelId="{2ACAD9FB-41A9-4932-889B-ABBDA62446F3}" type="pres">
      <dgm:prSet presAssocID="{7F3CBFFD-7C4A-4631-8BB3-0CAFE538507A}" presName="node" presStyleLbl="node1" presStyleIdx="4" presStyleCnt="5">
        <dgm:presLayoutVars>
          <dgm:bulletEnabled val="1"/>
        </dgm:presLayoutVars>
      </dgm:prSet>
      <dgm:spPr/>
    </dgm:pt>
  </dgm:ptLst>
  <dgm:cxnLst>
    <dgm:cxn modelId="{654A670A-919F-4066-B145-491BE12A4645}" srcId="{DD3B15CC-B5E1-4FD5-8664-FB1B8D20477C}" destId="{D15D1646-DFC3-443C-BEF6-F8C78ED9336A}" srcOrd="0" destOrd="0" parTransId="{3782C754-1EBF-4209-8C24-5129247DAB10}" sibTransId="{604E9ECA-91CA-417E-810E-0DB1BD756250}"/>
    <dgm:cxn modelId="{32D3300E-FF66-4A69-ABEA-6883118E8446}" type="presOf" srcId="{D3C7170C-866F-41F3-A66E-8CCF396F972B}" destId="{1A251600-339A-4D49-A0F7-B0DC0BF83022}" srcOrd="0" destOrd="0" presId="urn:microsoft.com/office/officeart/2016/7/layout/RepeatingBendingProcessNew"/>
    <dgm:cxn modelId="{A3A85E22-703F-4877-B0E9-19E1AD902C94}" type="presOf" srcId="{31CE6104-859C-40FC-B01E-3110CA77AB7D}" destId="{1E700087-437D-4914-A22F-9F695BE2B020}" srcOrd="0" destOrd="0" presId="urn:microsoft.com/office/officeart/2016/7/layout/RepeatingBendingProcessNew"/>
    <dgm:cxn modelId="{1396E333-39E7-408F-8ADA-2908AD4CCBA2}" type="presOf" srcId="{42CBC340-5CBD-4A8F-8301-CB5A1B4D3E21}" destId="{661734F8-EC17-4E19-A7B0-50FA01DF818E}" srcOrd="0" destOrd="0" presId="urn:microsoft.com/office/officeart/2016/7/layout/RepeatingBendingProcessNew"/>
    <dgm:cxn modelId="{3789575F-BD50-4751-8A7C-66A83078FC2F}" srcId="{DD3B15CC-B5E1-4FD5-8664-FB1B8D20477C}" destId="{31CE6104-859C-40FC-B01E-3110CA77AB7D}" srcOrd="2" destOrd="0" parTransId="{CBD03B09-31E8-4237-AE99-BDFD38256F12}" sibTransId="{9B3D9031-92D0-400E-AD95-66F8D06B061B}"/>
    <dgm:cxn modelId="{DF304F64-3A1A-485B-B3C3-DD2C7356A951}" srcId="{DD3B15CC-B5E1-4FD5-8664-FB1B8D20477C}" destId="{5EED4D9B-55EF-4D28-8C03-941D0FD61AD7}" srcOrd="3" destOrd="0" parTransId="{7B203BF7-1180-4997-832F-29D2B3BD227B}" sibTransId="{8952531A-B52B-4E8A-A8AB-43EBD380EC2F}"/>
    <dgm:cxn modelId="{D7B84545-F927-4B9F-84C9-58E06423C416}" srcId="{DD3B15CC-B5E1-4FD5-8664-FB1B8D20477C}" destId="{42CBC340-5CBD-4A8F-8301-CB5A1B4D3E21}" srcOrd="1" destOrd="0" parTransId="{469C6749-9232-40F0-8C71-18628869F1C9}" sibTransId="{D3C7170C-866F-41F3-A66E-8CCF396F972B}"/>
    <dgm:cxn modelId="{B9D3536B-356C-4EFA-91F0-C48934609BF1}" type="presOf" srcId="{D3C7170C-866F-41F3-A66E-8CCF396F972B}" destId="{16E4DD8C-2A13-45B6-A018-13C538F2B13C}" srcOrd="1" destOrd="0" presId="urn:microsoft.com/office/officeart/2016/7/layout/RepeatingBendingProcessNew"/>
    <dgm:cxn modelId="{0833296C-5CE8-44EC-8FDD-15BEE74CB796}" type="presOf" srcId="{DD3B15CC-B5E1-4FD5-8664-FB1B8D20477C}" destId="{419C8D5A-38CD-4AF2-AF5E-0469490439EB}" srcOrd="0" destOrd="0" presId="urn:microsoft.com/office/officeart/2016/7/layout/RepeatingBendingProcessNew"/>
    <dgm:cxn modelId="{2E431872-2563-41FC-9583-AFB7A34F4D9F}" type="presOf" srcId="{8952531A-B52B-4E8A-A8AB-43EBD380EC2F}" destId="{8C0D087A-19B1-4EFB-8EEE-3912ED9B9111}" srcOrd="1" destOrd="0" presId="urn:microsoft.com/office/officeart/2016/7/layout/RepeatingBendingProcessNew"/>
    <dgm:cxn modelId="{D5631482-1726-4884-BF67-6AD14BB6DB8C}" type="presOf" srcId="{604E9ECA-91CA-417E-810E-0DB1BD756250}" destId="{76823A2C-D6D7-4F75-B07F-3B0DB5EDA267}" srcOrd="1" destOrd="0" presId="urn:microsoft.com/office/officeart/2016/7/layout/RepeatingBendingProcessNew"/>
    <dgm:cxn modelId="{5CEDAE88-D052-4478-8498-121D6130C2BF}" type="presOf" srcId="{8952531A-B52B-4E8A-A8AB-43EBD380EC2F}" destId="{F504E6C8-3D8D-4C16-8EB0-DB489151C703}" srcOrd="0" destOrd="0" presId="urn:microsoft.com/office/officeart/2016/7/layout/RepeatingBendingProcessNew"/>
    <dgm:cxn modelId="{8FC22DBA-0E45-444E-9203-B956949D3916}" type="presOf" srcId="{7F3CBFFD-7C4A-4631-8BB3-0CAFE538507A}" destId="{2ACAD9FB-41A9-4932-889B-ABBDA62446F3}" srcOrd="0" destOrd="0" presId="urn:microsoft.com/office/officeart/2016/7/layout/RepeatingBendingProcessNew"/>
    <dgm:cxn modelId="{26FEF5D3-B1A6-4C2C-8BBA-6D82AC834FB4}" type="presOf" srcId="{604E9ECA-91CA-417E-810E-0DB1BD756250}" destId="{27DB7F8D-20D3-45D5-8773-8E8DC3D9DBC2}" srcOrd="0" destOrd="0" presId="urn:microsoft.com/office/officeart/2016/7/layout/RepeatingBendingProcessNew"/>
    <dgm:cxn modelId="{DE1F7AE7-2479-435E-BB05-7755FABCA0DA}" srcId="{DD3B15CC-B5E1-4FD5-8664-FB1B8D20477C}" destId="{7F3CBFFD-7C4A-4631-8BB3-0CAFE538507A}" srcOrd="4" destOrd="0" parTransId="{849D9133-FBCF-4229-B7FE-A5E488909A46}" sibTransId="{AF6FB8C0-6475-44A0-8F42-C05BE5CEBC61}"/>
    <dgm:cxn modelId="{156BC7E7-F536-4815-BA5B-5D784656A3B8}" type="presOf" srcId="{D15D1646-DFC3-443C-BEF6-F8C78ED9336A}" destId="{B583F910-F60B-449D-8510-2962E3B838BC}" srcOrd="0" destOrd="0" presId="urn:microsoft.com/office/officeart/2016/7/layout/RepeatingBendingProcessNew"/>
    <dgm:cxn modelId="{F04E42F8-0A56-4E84-A90A-F8978795D2A8}" type="presOf" srcId="{9B3D9031-92D0-400E-AD95-66F8D06B061B}" destId="{8AB743D0-7E1A-42B8-99E8-42297EC814DB}" srcOrd="0" destOrd="0" presId="urn:microsoft.com/office/officeart/2016/7/layout/RepeatingBendingProcessNew"/>
    <dgm:cxn modelId="{32ED9BFF-649A-4C16-906A-5604D3238387}" type="presOf" srcId="{9B3D9031-92D0-400E-AD95-66F8D06B061B}" destId="{DDD4A63C-3259-4FB5-B2B3-975B2E381758}" srcOrd="1" destOrd="0" presId="urn:microsoft.com/office/officeart/2016/7/layout/RepeatingBendingProcessNew"/>
    <dgm:cxn modelId="{DDC09EFF-9E67-4811-93EF-1D3218D042D6}" type="presOf" srcId="{5EED4D9B-55EF-4D28-8C03-941D0FD61AD7}" destId="{9CED72E5-FAFD-49BF-8923-023E491F69F9}" srcOrd="0" destOrd="0" presId="urn:microsoft.com/office/officeart/2016/7/layout/RepeatingBendingProcessNew"/>
    <dgm:cxn modelId="{688FF95A-BF6B-4639-872A-C08192768604}" type="presParOf" srcId="{419C8D5A-38CD-4AF2-AF5E-0469490439EB}" destId="{B583F910-F60B-449D-8510-2962E3B838BC}" srcOrd="0" destOrd="0" presId="urn:microsoft.com/office/officeart/2016/7/layout/RepeatingBendingProcessNew"/>
    <dgm:cxn modelId="{2949E4DC-15C8-41C3-9D43-61DB70C2F309}" type="presParOf" srcId="{419C8D5A-38CD-4AF2-AF5E-0469490439EB}" destId="{27DB7F8D-20D3-45D5-8773-8E8DC3D9DBC2}" srcOrd="1" destOrd="0" presId="urn:microsoft.com/office/officeart/2016/7/layout/RepeatingBendingProcessNew"/>
    <dgm:cxn modelId="{B6329B43-7515-4FF2-A5F4-D31E65BEECC0}" type="presParOf" srcId="{27DB7F8D-20D3-45D5-8773-8E8DC3D9DBC2}" destId="{76823A2C-D6D7-4F75-B07F-3B0DB5EDA267}" srcOrd="0" destOrd="0" presId="urn:microsoft.com/office/officeart/2016/7/layout/RepeatingBendingProcessNew"/>
    <dgm:cxn modelId="{6C6089D1-5CB5-4747-9391-F522EBA1D599}" type="presParOf" srcId="{419C8D5A-38CD-4AF2-AF5E-0469490439EB}" destId="{661734F8-EC17-4E19-A7B0-50FA01DF818E}" srcOrd="2" destOrd="0" presId="urn:microsoft.com/office/officeart/2016/7/layout/RepeatingBendingProcessNew"/>
    <dgm:cxn modelId="{6B72AD7B-A1F6-44F8-A3C1-4987627EB41A}" type="presParOf" srcId="{419C8D5A-38CD-4AF2-AF5E-0469490439EB}" destId="{1A251600-339A-4D49-A0F7-B0DC0BF83022}" srcOrd="3" destOrd="0" presId="urn:microsoft.com/office/officeart/2016/7/layout/RepeatingBendingProcessNew"/>
    <dgm:cxn modelId="{A4ECEC52-514D-484B-B335-E4ED0147AFED}" type="presParOf" srcId="{1A251600-339A-4D49-A0F7-B0DC0BF83022}" destId="{16E4DD8C-2A13-45B6-A018-13C538F2B13C}" srcOrd="0" destOrd="0" presId="urn:microsoft.com/office/officeart/2016/7/layout/RepeatingBendingProcessNew"/>
    <dgm:cxn modelId="{C90883E0-F679-4E84-8AC3-25F241ECB92F}" type="presParOf" srcId="{419C8D5A-38CD-4AF2-AF5E-0469490439EB}" destId="{1E700087-437D-4914-A22F-9F695BE2B020}" srcOrd="4" destOrd="0" presId="urn:microsoft.com/office/officeart/2016/7/layout/RepeatingBendingProcessNew"/>
    <dgm:cxn modelId="{F1215C13-6438-4873-9D1C-BB420093EF4C}" type="presParOf" srcId="{419C8D5A-38CD-4AF2-AF5E-0469490439EB}" destId="{8AB743D0-7E1A-42B8-99E8-42297EC814DB}" srcOrd="5" destOrd="0" presId="urn:microsoft.com/office/officeart/2016/7/layout/RepeatingBendingProcessNew"/>
    <dgm:cxn modelId="{4D116CFE-9F06-454B-A219-08065CA9AEA3}" type="presParOf" srcId="{8AB743D0-7E1A-42B8-99E8-42297EC814DB}" destId="{DDD4A63C-3259-4FB5-B2B3-975B2E381758}" srcOrd="0" destOrd="0" presId="urn:microsoft.com/office/officeart/2016/7/layout/RepeatingBendingProcessNew"/>
    <dgm:cxn modelId="{B00C6B06-1634-4DAA-873C-2FCE1975B7F9}" type="presParOf" srcId="{419C8D5A-38CD-4AF2-AF5E-0469490439EB}" destId="{9CED72E5-FAFD-49BF-8923-023E491F69F9}" srcOrd="6" destOrd="0" presId="urn:microsoft.com/office/officeart/2016/7/layout/RepeatingBendingProcessNew"/>
    <dgm:cxn modelId="{71726CE4-F72D-449A-885F-398EBF718E95}" type="presParOf" srcId="{419C8D5A-38CD-4AF2-AF5E-0469490439EB}" destId="{F504E6C8-3D8D-4C16-8EB0-DB489151C703}" srcOrd="7" destOrd="0" presId="urn:microsoft.com/office/officeart/2016/7/layout/RepeatingBendingProcessNew"/>
    <dgm:cxn modelId="{69701791-C234-4B68-B486-F90E288ACE96}" type="presParOf" srcId="{F504E6C8-3D8D-4C16-8EB0-DB489151C703}" destId="{8C0D087A-19B1-4EFB-8EEE-3912ED9B9111}" srcOrd="0" destOrd="0" presId="urn:microsoft.com/office/officeart/2016/7/layout/RepeatingBendingProcessNew"/>
    <dgm:cxn modelId="{BE86ABED-9A2B-48A3-ACD1-6DB3D3D0A137}" type="presParOf" srcId="{419C8D5A-38CD-4AF2-AF5E-0469490439EB}" destId="{2ACAD9FB-41A9-4932-889B-ABBDA62446F3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0E1BD3-F941-4BD4-8513-8CA31E436C9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57C81E0-78D2-49B0-B3AA-E740A500C27F}">
      <dgm:prSet/>
      <dgm:spPr/>
      <dgm:t>
        <a:bodyPr/>
        <a:lstStyle/>
        <a:p>
          <a:r>
            <a:rPr lang="en-US" b="1"/>
            <a:t>Assessment 1: PowerPoint Presentation</a:t>
          </a:r>
          <a:endParaRPr lang="en-US"/>
        </a:p>
      </dgm:t>
    </dgm:pt>
    <dgm:pt modelId="{7497B5F4-200D-4707-9CC6-76FBA47B373E}" type="parTrans" cxnId="{1D20C803-38F3-45D6-888F-D1763754F73D}">
      <dgm:prSet/>
      <dgm:spPr/>
      <dgm:t>
        <a:bodyPr/>
        <a:lstStyle/>
        <a:p>
          <a:endParaRPr lang="en-US"/>
        </a:p>
      </dgm:t>
    </dgm:pt>
    <dgm:pt modelId="{4F0ED817-850C-49FC-9970-55AD5A56A009}" type="sibTrans" cxnId="{1D20C803-38F3-45D6-888F-D1763754F73D}">
      <dgm:prSet/>
      <dgm:spPr/>
      <dgm:t>
        <a:bodyPr/>
        <a:lstStyle/>
        <a:p>
          <a:endParaRPr lang="en-US"/>
        </a:p>
      </dgm:t>
    </dgm:pt>
    <dgm:pt modelId="{760863F3-4AC2-4DAE-9EC0-86CBF42EAEB6}">
      <dgm:prSet/>
      <dgm:spPr/>
      <dgm:t>
        <a:bodyPr/>
        <a:lstStyle/>
        <a:p>
          <a:r>
            <a:rPr lang="en-US"/>
            <a:t>Short, clear, evidence-based</a:t>
          </a:r>
        </a:p>
      </dgm:t>
    </dgm:pt>
    <dgm:pt modelId="{3F9567D6-2D24-4B7E-8605-E2774B7A189F}" type="parTrans" cxnId="{DCD2C81D-35B1-4E6E-B044-DDB59317BFA9}">
      <dgm:prSet/>
      <dgm:spPr/>
      <dgm:t>
        <a:bodyPr/>
        <a:lstStyle/>
        <a:p>
          <a:endParaRPr lang="en-US"/>
        </a:p>
      </dgm:t>
    </dgm:pt>
    <dgm:pt modelId="{327FDD13-2FDA-42EB-880A-C04586D36C8B}" type="sibTrans" cxnId="{DCD2C81D-35B1-4E6E-B044-DDB59317BFA9}">
      <dgm:prSet/>
      <dgm:spPr/>
      <dgm:t>
        <a:bodyPr/>
        <a:lstStyle/>
        <a:p>
          <a:endParaRPr lang="en-US"/>
        </a:p>
      </dgm:t>
    </dgm:pt>
    <dgm:pt modelId="{0772FA74-309C-4F47-BFE2-FA71586A5CC3}">
      <dgm:prSet/>
      <dgm:spPr/>
      <dgm:t>
        <a:bodyPr/>
        <a:lstStyle/>
        <a:p>
          <a:r>
            <a:rPr lang="en-US"/>
            <a:t>Delivered </a:t>
          </a:r>
          <a:r>
            <a:rPr lang="en-GB"/>
            <a:t>In class presentation Monday 23</a:t>
          </a:r>
          <a:r>
            <a:rPr lang="en-GB" baseline="30000"/>
            <a:t>rd</a:t>
          </a:r>
          <a:r>
            <a:rPr lang="en-GB"/>
            <a:t> March 2026 please submit by 9.00 am on day of presentation </a:t>
          </a:r>
          <a:endParaRPr lang="en-US"/>
        </a:p>
      </dgm:t>
    </dgm:pt>
    <dgm:pt modelId="{7DD3D02D-62C3-4D98-866F-4A74E93DDC18}" type="parTrans" cxnId="{14C29702-B01E-4A3C-8B2E-DB81839911FD}">
      <dgm:prSet/>
      <dgm:spPr/>
      <dgm:t>
        <a:bodyPr/>
        <a:lstStyle/>
        <a:p>
          <a:endParaRPr lang="en-US"/>
        </a:p>
      </dgm:t>
    </dgm:pt>
    <dgm:pt modelId="{3DC11300-6F92-465D-A328-A02ACB9AF2D9}" type="sibTrans" cxnId="{14C29702-B01E-4A3C-8B2E-DB81839911FD}">
      <dgm:prSet/>
      <dgm:spPr/>
      <dgm:t>
        <a:bodyPr/>
        <a:lstStyle/>
        <a:p>
          <a:endParaRPr lang="en-US"/>
        </a:p>
      </dgm:t>
    </dgm:pt>
    <dgm:pt modelId="{D569570F-8ABE-45AA-9175-46ADB65F1245}">
      <dgm:prSet/>
      <dgm:spPr/>
      <dgm:t>
        <a:bodyPr/>
        <a:lstStyle/>
        <a:p>
          <a:r>
            <a:rPr lang="en-US"/>
            <a:t>You will book a slot via Scheduler</a:t>
          </a:r>
        </a:p>
      </dgm:t>
    </dgm:pt>
    <dgm:pt modelId="{09B48FE1-DF95-47B8-AFBA-3389E6179CD5}" type="parTrans" cxnId="{673C375C-3AEC-43C6-8DDD-2091AFD3A8DF}">
      <dgm:prSet/>
      <dgm:spPr/>
      <dgm:t>
        <a:bodyPr/>
        <a:lstStyle/>
        <a:p>
          <a:endParaRPr lang="en-US"/>
        </a:p>
      </dgm:t>
    </dgm:pt>
    <dgm:pt modelId="{0F727695-0321-461F-874D-DA8578DC82BD}" type="sibTrans" cxnId="{673C375C-3AEC-43C6-8DDD-2091AFD3A8DF}">
      <dgm:prSet/>
      <dgm:spPr/>
      <dgm:t>
        <a:bodyPr/>
        <a:lstStyle/>
        <a:p>
          <a:endParaRPr lang="en-US"/>
        </a:p>
      </dgm:t>
    </dgm:pt>
    <dgm:pt modelId="{12AE479F-50A7-42E5-B191-7D95068CCF1C}" type="pres">
      <dgm:prSet presAssocID="{D00E1BD3-F941-4BD4-8513-8CA31E436C91}" presName="root" presStyleCnt="0">
        <dgm:presLayoutVars>
          <dgm:dir/>
          <dgm:resizeHandles val="exact"/>
        </dgm:presLayoutVars>
      </dgm:prSet>
      <dgm:spPr/>
    </dgm:pt>
    <dgm:pt modelId="{81077E47-16EE-4684-9D73-F76875FE47EC}" type="pres">
      <dgm:prSet presAssocID="{857C81E0-78D2-49B0-B3AA-E740A500C27F}" presName="compNode" presStyleCnt="0"/>
      <dgm:spPr/>
    </dgm:pt>
    <dgm:pt modelId="{498CA5FE-9B0C-4D67-AC54-32FEA1FBBB3F}" type="pres">
      <dgm:prSet presAssocID="{857C81E0-78D2-49B0-B3AA-E740A500C27F}" presName="bgRect" presStyleLbl="bgShp" presStyleIdx="0" presStyleCnt="4"/>
      <dgm:spPr/>
    </dgm:pt>
    <dgm:pt modelId="{61B23FF1-D2C5-43CF-97E4-02DEFDF8D73A}" type="pres">
      <dgm:prSet presAssocID="{857C81E0-78D2-49B0-B3AA-E740A500C27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B977DC9-4413-4D9E-AA0F-D621A199A2D6}" type="pres">
      <dgm:prSet presAssocID="{857C81E0-78D2-49B0-B3AA-E740A500C27F}" presName="spaceRect" presStyleCnt="0"/>
      <dgm:spPr/>
    </dgm:pt>
    <dgm:pt modelId="{8D5DD9F0-0B40-446B-AB3A-00A333455E48}" type="pres">
      <dgm:prSet presAssocID="{857C81E0-78D2-49B0-B3AA-E740A500C27F}" presName="parTx" presStyleLbl="revTx" presStyleIdx="0" presStyleCnt="4">
        <dgm:presLayoutVars>
          <dgm:chMax val="0"/>
          <dgm:chPref val="0"/>
        </dgm:presLayoutVars>
      </dgm:prSet>
      <dgm:spPr/>
    </dgm:pt>
    <dgm:pt modelId="{0E8BBE00-A2FC-4F53-B68D-8345A763C554}" type="pres">
      <dgm:prSet presAssocID="{4F0ED817-850C-49FC-9970-55AD5A56A009}" presName="sibTrans" presStyleCnt="0"/>
      <dgm:spPr/>
    </dgm:pt>
    <dgm:pt modelId="{5D8BA7FA-525A-4303-AED7-CCC20756CAA6}" type="pres">
      <dgm:prSet presAssocID="{760863F3-4AC2-4DAE-9EC0-86CBF42EAEB6}" presName="compNode" presStyleCnt="0"/>
      <dgm:spPr/>
    </dgm:pt>
    <dgm:pt modelId="{39DE96DF-EAE5-48D5-900B-3AE7EBABE3AA}" type="pres">
      <dgm:prSet presAssocID="{760863F3-4AC2-4DAE-9EC0-86CBF42EAEB6}" presName="bgRect" presStyleLbl="bgShp" presStyleIdx="1" presStyleCnt="4"/>
      <dgm:spPr/>
    </dgm:pt>
    <dgm:pt modelId="{8BBF6E9A-AE27-4832-B237-5C9E6B02A286}" type="pres">
      <dgm:prSet presAssocID="{760863F3-4AC2-4DAE-9EC0-86CBF42EAEB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14EBB253-A13F-4A8B-AEB3-4675747B03F8}" type="pres">
      <dgm:prSet presAssocID="{760863F3-4AC2-4DAE-9EC0-86CBF42EAEB6}" presName="spaceRect" presStyleCnt="0"/>
      <dgm:spPr/>
    </dgm:pt>
    <dgm:pt modelId="{7DE31D93-3295-4F18-B197-10200C1DDE3B}" type="pres">
      <dgm:prSet presAssocID="{760863F3-4AC2-4DAE-9EC0-86CBF42EAEB6}" presName="parTx" presStyleLbl="revTx" presStyleIdx="1" presStyleCnt="4">
        <dgm:presLayoutVars>
          <dgm:chMax val="0"/>
          <dgm:chPref val="0"/>
        </dgm:presLayoutVars>
      </dgm:prSet>
      <dgm:spPr/>
    </dgm:pt>
    <dgm:pt modelId="{38F32277-CDC3-40FA-91A6-B0A583132072}" type="pres">
      <dgm:prSet presAssocID="{327FDD13-2FDA-42EB-880A-C04586D36C8B}" presName="sibTrans" presStyleCnt="0"/>
      <dgm:spPr/>
    </dgm:pt>
    <dgm:pt modelId="{8E4EF6B8-9500-423D-967E-61764B758C10}" type="pres">
      <dgm:prSet presAssocID="{0772FA74-309C-4F47-BFE2-FA71586A5CC3}" presName="compNode" presStyleCnt="0"/>
      <dgm:spPr/>
    </dgm:pt>
    <dgm:pt modelId="{68294760-B77C-4C33-AEF0-559396E6407D}" type="pres">
      <dgm:prSet presAssocID="{0772FA74-309C-4F47-BFE2-FA71586A5CC3}" presName="bgRect" presStyleLbl="bgShp" presStyleIdx="2" presStyleCnt="4"/>
      <dgm:spPr/>
    </dgm:pt>
    <dgm:pt modelId="{C7AA72DA-802E-43B1-BDA9-84115D6194F9}" type="pres">
      <dgm:prSet presAssocID="{0772FA74-309C-4F47-BFE2-FA71586A5CC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9E8B209E-7075-4F1B-84CE-8F665D0A09B6}" type="pres">
      <dgm:prSet presAssocID="{0772FA74-309C-4F47-BFE2-FA71586A5CC3}" presName="spaceRect" presStyleCnt="0"/>
      <dgm:spPr/>
    </dgm:pt>
    <dgm:pt modelId="{56742889-521C-4C91-9777-B56C5C8CB1CA}" type="pres">
      <dgm:prSet presAssocID="{0772FA74-309C-4F47-BFE2-FA71586A5CC3}" presName="parTx" presStyleLbl="revTx" presStyleIdx="2" presStyleCnt="4">
        <dgm:presLayoutVars>
          <dgm:chMax val="0"/>
          <dgm:chPref val="0"/>
        </dgm:presLayoutVars>
      </dgm:prSet>
      <dgm:spPr/>
    </dgm:pt>
    <dgm:pt modelId="{C6D61BA3-3904-4B8E-A4FF-36E84BEDFB83}" type="pres">
      <dgm:prSet presAssocID="{3DC11300-6F92-465D-A328-A02ACB9AF2D9}" presName="sibTrans" presStyleCnt="0"/>
      <dgm:spPr/>
    </dgm:pt>
    <dgm:pt modelId="{EF2650EE-D4C2-4452-9A81-D5D36BE65317}" type="pres">
      <dgm:prSet presAssocID="{D569570F-8ABE-45AA-9175-46ADB65F1245}" presName="compNode" presStyleCnt="0"/>
      <dgm:spPr/>
    </dgm:pt>
    <dgm:pt modelId="{C65566A8-B23E-4C7F-8C2E-12B3351F66C5}" type="pres">
      <dgm:prSet presAssocID="{D569570F-8ABE-45AA-9175-46ADB65F1245}" presName="bgRect" presStyleLbl="bgShp" presStyleIdx="3" presStyleCnt="4"/>
      <dgm:spPr/>
    </dgm:pt>
    <dgm:pt modelId="{4073CDAD-8DA1-4C51-B698-A1736287F08F}" type="pres">
      <dgm:prSet presAssocID="{D569570F-8ABE-45AA-9175-46ADB65F124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77D732EF-37D5-41DA-925D-3EB1888B2239}" type="pres">
      <dgm:prSet presAssocID="{D569570F-8ABE-45AA-9175-46ADB65F1245}" presName="spaceRect" presStyleCnt="0"/>
      <dgm:spPr/>
    </dgm:pt>
    <dgm:pt modelId="{8251573F-E86E-4150-B6A6-AD177EF6D17C}" type="pres">
      <dgm:prSet presAssocID="{D569570F-8ABE-45AA-9175-46ADB65F124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4C29702-B01E-4A3C-8B2E-DB81839911FD}" srcId="{D00E1BD3-F941-4BD4-8513-8CA31E436C91}" destId="{0772FA74-309C-4F47-BFE2-FA71586A5CC3}" srcOrd="2" destOrd="0" parTransId="{7DD3D02D-62C3-4D98-866F-4A74E93DDC18}" sibTransId="{3DC11300-6F92-465D-A328-A02ACB9AF2D9}"/>
    <dgm:cxn modelId="{1D20C803-38F3-45D6-888F-D1763754F73D}" srcId="{D00E1BD3-F941-4BD4-8513-8CA31E436C91}" destId="{857C81E0-78D2-49B0-B3AA-E740A500C27F}" srcOrd="0" destOrd="0" parTransId="{7497B5F4-200D-4707-9CC6-76FBA47B373E}" sibTransId="{4F0ED817-850C-49FC-9970-55AD5A56A009}"/>
    <dgm:cxn modelId="{910E6416-D38F-4564-B93F-08D84D33FC45}" type="presOf" srcId="{D00E1BD3-F941-4BD4-8513-8CA31E436C91}" destId="{12AE479F-50A7-42E5-B191-7D95068CCF1C}" srcOrd="0" destOrd="0" presId="urn:microsoft.com/office/officeart/2018/2/layout/IconVerticalSolidList"/>
    <dgm:cxn modelId="{DCD2C81D-35B1-4E6E-B044-DDB59317BFA9}" srcId="{D00E1BD3-F941-4BD4-8513-8CA31E436C91}" destId="{760863F3-4AC2-4DAE-9EC0-86CBF42EAEB6}" srcOrd="1" destOrd="0" parTransId="{3F9567D6-2D24-4B7E-8605-E2774B7A189F}" sibTransId="{327FDD13-2FDA-42EB-880A-C04586D36C8B}"/>
    <dgm:cxn modelId="{E0A72125-8938-481E-A9FD-A9A472A0B022}" type="presOf" srcId="{857C81E0-78D2-49B0-B3AA-E740A500C27F}" destId="{8D5DD9F0-0B40-446B-AB3A-00A333455E48}" srcOrd="0" destOrd="0" presId="urn:microsoft.com/office/officeart/2018/2/layout/IconVerticalSolidList"/>
    <dgm:cxn modelId="{673C375C-3AEC-43C6-8DDD-2091AFD3A8DF}" srcId="{D00E1BD3-F941-4BD4-8513-8CA31E436C91}" destId="{D569570F-8ABE-45AA-9175-46ADB65F1245}" srcOrd="3" destOrd="0" parTransId="{09B48FE1-DF95-47B8-AFBA-3389E6179CD5}" sibTransId="{0F727695-0321-461F-874D-DA8578DC82BD}"/>
    <dgm:cxn modelId="{615D7763-EF0B-4D3C-B2D5-E47AC9C2EB2C}" type="presOf" srcId="{760863F3-4AC2-4DAE-9EC0-86CBF42EAEB6}" destId="{7DE31D93-3295-4F18-B197-10200C1DDE3B}" srcOrd="0" destOrd="0" presId="urn:microsoft.com/office/officeart/2018/2/layout/IconVerticalSolidList"/>
    <dgm:cxn modelId="{D6D6C184-01EA-4C11-8622-FB546CFB9BF5}" type="presOf" srcId="{0772FA74-309C-4F47-BFE2-FA71586A5CC3}" destId="{56742889-521C-4C91-9777-B56C5C8CB1CA}" srcOrd="0" destOrd="0" presId="urn:microsoft.com/office/officeart/2018/2/layout/IconVerticalSolidList"/>
    <dgm:cxn modelId="{F3F2D4CA-F3F5-469A-AAFE-EE6DA5906FA8}" type="presOf" srcId="{D569570F-8ABE-45AA-9175-46ADB65F1245}" destId="{8251573F-E86E-4150-B6A6-AD177EF6D17C}" srcOrd="0" destOrd="0" presId="urn:microsoft.com/office/officeart/2018/2/layout/IconVerticalSolidList"/>
    <dgm:cxn modelId="{3106EB63-9A3F-4CEB-86FA-802E2D155BD4}" type="presParOf" srcId="{12AE479F-50A7-42E5-B191-7D95068CCF1C}" destId="{81077E47-16EE-4684-9D73-F76875FE47EC}" srcOrd="0" destOrd="0" presId="urn:microsoft.com/office/officeart/2018/2/layout/IconVerticalSolidList"/>
    <dgm:cxn modelId="{DD773FB3-B6BA-4425-9057-99C16EB0CAB7}" type="presParOf" srcId="{81077E47-16EE-4684-9D73-F76875FE47EC}" destId="{498CA5FE-9B0C-4D67-AC54-32FEA1FBBB3F}" srcOrd="0" destOrd="0" presId="urn:microsoft.com/office/officeart/2018/2/layout/IconVerticalSolidList"/>
    <dgm:cxn modelId="{FA76FE85-B817-4AF5-8D54-D383D77AC563}" type="presParOf" srcId="{81077E47-16EE-4684-9D73-F76875FE47EC}" destId="{61B23FF1-D2C5-43CF-97E4-02DEFDF8D73A}" srcOrd="1" destOrd="0" presId="urn:microsoft.com/office/officeart/2018/2/layout/IconVerticalSolidList"/>
    <dgm:cxn modelId="{865F8075-B841-416E-B832-8C489C990CE0}" type="presParOf" srcId="{81077E47-16EE-4684-9D73-F76875FE47EC}" destId="{AB977DC9-4413-4D9E-AA0F-D621A199A2D6}" srcOrd="2" destOrd="0" presId="urn:microsoft.com/office/officeart/2018/2/layout/IconVerticalSolidList"/>
    <dgm:cxn modelId="{B5418BDA-DA36-4E19-A228-4D750B46741D}" type="presParOf" srcId="{81077E47-16EE-4684-9D73-F76875FE47EC}" destId="{8D5DD9F0-0B40-446B-AB3A-00A333455E48}" srcOrd="3" destOrd="0" presId="urn:microsoft.com/office/officeart/2018/2/layout/IconVerticalSolidList"/>
    <dgm:cxn modelId="{C154365D-1F5A-4355-B4A1-8B5C36444801}" type="presParOf" srcId="{12AE479F-50A7-42E5-B191-7D95068CCF1C}" destId="{0E8BBE00-A2FC-4F53-B68D-8345A763C554}" srcOrd="1" destOrd="0" presId="urn:microsoft.com/office/officeart/2018/2/layout/IconVerticalSolidList"/>
    <dgm:cxn modelId="{EFDDDE36-AD9B-4595-886C-3B4865A056EF}" type="presParOf" srcId="{12AE479F-50A7-42E5-B191-7D95068CCF1C}" destId="{5D8BA7FA-525A-4303-AED7-CCC20756CAA6}" srcOrd="2" destOrd="0" presId="urn:microsoft.com/office/officeart/2018/2/layout/IconVerticalSolidList"/>
    <dgm:cxn modelId="{2B3A9909-4DED-49D6-988C-932895D7613B}" type="presParOf" srcId="{5D8BA7FA-525A-4303-AED7-CCC20756CAA6}" destId="{39DE96DF-EAE5-48D5-900B-3AE7EBABE3AA}" srcOrd="0" destOrd="0" presId="urn:microsoft.com/office/officeart/2018/2/layout/IconVerticalSolidList"/>
    <dgm:cxn modelId="{8A95A395-7808-4C4A-AA16-F8EFE440C426}" type="presParOf" srcId="{5D8BA7FA-525A-4303-AED7-CCC20756CAA6}" destId="{8BBF6E9A-AE27-4832-B237-5C9E6B02A286}" srcOrd="1" destOrd="0" presId="urn:microsoft.com/office/officeart/2018/2/layout/IconVerticalSolidList"/>
    <dgm:cxn modelId="{520E9553-AA2A-4B6D-86B7-DFD342D13283}" type="presParOf" srcId="{5D8BA7FA-525A-4303-AED7-CCC20756CAA6}" destId="{14EBB253-A13F-4A8B-AEB3-4675747B03F8}" srcOrd="2" destOrd="0" presId="urn:microsoft.com/office/officeart/2018/2/layout/IconVerticalSolidList"/>
    <dgm:cxn modelId="{EE6A8628-D687-4808-A6A9-F1AE30F0270C}" type="presParOf" srcId="{5D8BA7FA-525A-4303-AED7-CCC20756CAA6}" destId="{7DE31D93-3295-4F18-B197-10200C1DDE3B}" srcOrd="3" destOrd="0" presId="urn:microsoft.com/office/officeart/2018/2/layout/IconVerticalSolidList"/>
    <dgm:cxn modelId="{2D59B4A3-7B99-4D9B-81F8-9D76D56948EB}" type="presParOf" srcId="{12AE479F-50A7-42E5-B191-7D95068CCF1C}" destId="{38F32277-CDC3-40FA-91A6-B0A583132072}" srcOrd="3" destOrd="0" presId="urn:microsoft.com/office/officeart/2018/2/layout/IconVerticalSolidList"/>
    <dgm:cxn modelId="{E315E586-FD9C-4177-8DC1-88E1B59D7B5F}" type="presParOf" srcId="{12AE479F-50A7-42E5-B191-7D95068CCF1C}" destId="{8E4EF6B8-9500-423D-967E-61764B758C10}" srcOrd="4" destOrd="0" presId="urn:microsoft.com/office/officeart/2018/2/layout/IconVerticalSolidList"/>
    <dgm:cxn modelId="{45C7AFF5-2227-4DDD-985E-19022EE00013}" type="presParOf" srcId="{8E4EF6B8-9500-423D-967E-61764B758C10}" destId="{68294760-B77C-4C33-AEF0-559396E6407D}" srcOrd="0" destOrd="0" presId="urn:microsoft.com/office/officeart/2018/2/layout/IconVerticalSolidList"/>
    <dgm:cxn modelId="{924CD55C-DF3C-409B-8751-4A73510C7C4D}" type="presParOf" srcId="{8E4EF6B8-9500-423D-967E-61764B758C10}" destId="{C7AA72DA-802E-43B1-BDA9-84115D6194F9}" srcOrd="1" destOrd="0" presId="urn:microsoft.com/office/officeart/2018/2/layout/IconVerticalSolidList"/>
    <dgm:cxn modelId="{91EBDD04-1CF1-4DEC-94B2-6C26B6C9E5D1}" type="presParOf" srcId="{8E4EF6B8-9500-423D-967E-61764B758C10}" destId="{9E8B209E-7075-4F1B-84CE-8F665D0A09B6}" srcOrd="2" destOrd="0" presId="urn:microsoft.com/office/officeart/2018/2/layout/IconVerticalSolidList"/>
    <dgm:cxn modelId="{70FB7CFB-4757-48E2-A107-AE5F73B48D9A}" type="presParOf" srcId="{8E4EF6B8-9500-423D-967E-61764B758C10}" destId="{56742889-521C-4C91-9777-B56C5C8CB1CA}" srcOrd="3" destOrd="0" presId="urn:microsoft.com/office/officeart/2018/2/layout/IconVerticalSolidList"/>
    <dgm:cxn modelId="{C9386C6B-936F-4D95-A32D-FBE6454FDB56}" type="presParOf" srcId="{12AE479F-50A7-42E5-B191-7D95068CCF1C}" destId="{C6D61BA3-3904-4B8E-A4FF-36E84BEDFB83}" srcOrd="5" destOrd="0" presId="urn:microsoft.com/office/officeart/2018/2/layout/IconVerticalSolidList"/>
    <dgm:cxn modelId="{3C74F2DB-DF1B-44B7-BE3F-1F10B97E5A05}" type="presParOf" srcId="{12AE479F-50A7-42E5-B191-7D95068CCF1C}" destId="{EF2650EE-D4C2-4452-9A81-D5D36BE65317}" srcOrd="6" destOrd="0" presId="urn:microsoft.com/office/officeart/2018/2/layout/IconVerticalSolidList"/>
    <dgm:cxn modelId="{F9EDBEFD-E7E4-4D41-A01E-90C3BAB86469}" type="presParOf" srcId="{EF2650EE-D4C2-4452-9A81-D5D36BE65317}" destId="{C65566A8-B23E-4C7F-8C2E-12B3351F66C5}" srcOrd="0" destOrd="0" presId="urn:microsoft.com/office/officeart/2018/2/layout/IconVerticalSolidList"/>
    <dgm:cxn modelId="{014FDD98-6CA5-4B09-A308-850B7C9D0F26}" type="presParOf" srcId="{EF2650EE-D4C2-4452-9A81-D5D36BE65317}" destId="{4073CDAD-8DA1-4C51-B698-A1736287F08F}" srcOrd="1" destOrd="0" presId="urn:microsoft.com/office/officeart/2018/2/layout/IconVerticalSolidList"/>
    <dgm:cxn modelId="{5E56A877-2280-46DD-B450-F257539E4F07}" type="presParOf" srcId="{EF2650EE-D4C2-4452-9A81-D5D36BE65317}" destId="{77D732EF-37D5-41DA-925D-3EB1888B2239}" srcOrd="2" destOrd="0" presId="urn:microsoft.com/office/officeart/2018/2/layout/IconVerticalSolidList"/>
    <dgm:cxn modelId="{1A0ECFF2-0596-4E92-846C-B392D8BE2BCD}" type="presParOf" srcId="{EF2650EE-D4C2-4452-9A81-D5D36BE65317}" destId="{8251573F-E86E-4150-B6A6-AD177EF6D17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F5DC28-5BB0-4807-B75F-7DDFA73E545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799D90F-C79F-4DCA-B43F-F25A3698AE29}">
      <dgm:prSet/>
      <dgm:spPr/>
      <dgm:t>
        <a:bodyPr/>
        <a:lstStyle/>
        <a:p>
          <a:r>
            <a:rPr lang="en-US" b="0" i="0" baseline="0"/>
            <a:t>Structured, academic, well-referenced</a:t>
          </a:r>
          <a:endParaRPr lang="en-US"/>
        </a:p>
      </dgm:t>
    </dgm:pt>
    <dgm:pt modelId="{B51AEEE1-B712-4836-B989-D9A5C3C23FF2}" type="parTrans" cxnId="{DC2800F1-31CC-4109-B1C5-5356A74295E8}">
      <dgm:prSet/>
      <dgm:spPr/>
      <dgm:t>
        <a:bodyPr/>
        <a:lstStyle/>
        <a:p>
          <a:endParaRPr lang="en-US"/>
        </a:p>
      </dgm:t>
    </dgm:pt>
    <dgm:pt modelId="{3FC427B6-7AB2-45E0-A29E-3E8DB70DC07C}" type="sibTrans" cxnId="{DC2800F1-31CC-4109-B1C5-5356A74295E8}">
      <dgm:prSet/>
      <dgm:spPr/>
      <dgm:t>
        <a:bodyPr/>
        <a:lstStyle/>
        <a:p>
          <a:endParaRPr lang="en-US"/>
        </a:p>
      </dgm:t>
    </dgm:pt>
    <dgm:pt modelId="{01C1932C-C9F4-4C41-9639-5DE701DAE7A8}">
      <dgm:prSet/>
      <dgm:spPr/>
      <dgm:t>
        <a:bodyPr/>
        <a:lstStyle/>
        <a:p>
          <a:r>
            <a:rPr lang="en-US" b="0" i="0" baseline="0" dirty="0"/>
            <a:t>Submitted by </a:t>
          </a:r>
          <a:r>
            <a:rPr lang="en-GB" b="1" dirty="0"/>
            <a:t>23.55 Friday 24</a:t>
          </a:r>
          <a:r>
            <a:rPr lang="en-GB" b="1" baseline="30000" dirty="0"/>
            <a:t>th</a:t>
          </a:r>
          <a:r>
            <a:rPr lang="en-GB" b="1" dirty="0"/>
            <a:t> April 2026</a:t>
          </a:r>
          <a:endParaRPr lang="en-US" dirty="0"/>
        </a:p>
      </dgm:t>
    </dgm:pt>
    <dgm:pt modelId="{BEECA5A5-4A56-4284-B83C-76345AF356D1}" type="parTrans" cxnId="{D1C634B6-0102-4018-92BF-44595C071DF3}">
      <dgm:prSet/>
      <dgm:spPr/>
      <dgm:t>
        <a:bodyPr/>
        <a:lstStyle/>
        <a:p>
          <a:endParaRPr lang="en-US"/>
        </a:p>
      </dgm:t>
    </dgm:pt>
    <dgm:pt modelId="{60427BED-824C-4C7E-A286-9E95AD69C5E7}" type="sibTrans" cxnId="{D1C634B6-0102-4018-92BF-44595C071DF3}">
      <dgm:prSet/>
      <dgm:spPr/>
      <dgm:t>
        <a:bodyPr/>
        <a:lstStyle/>
        <a:p>
          <a:endParaRPr lang="en-US"/>
        </a:p>
      </dgm:t>
    </dgm:pt>
    <dgm:pt modelId="{875A6702-CE3E-400E-81BB-1F8CA6E66DD4}">
      <dgm:prSet/>
      <dgm:spPr/>
      <dgm:t>
        <a:bodyPr/>
        <a:lstStyle/>
        <a:p>
          <a:r>
            <a:rPr lang="en-US" b="0" i="0" baseline="0"/>
            <a:t>Yes, 23:55 is oddly specific — use it wisely</a:t>
          </a:r>
          <a:endParaRPr lang="en-US"/>
        </a:p>
      </dgm:t>
    </dgm:pt>
    <dgm:pt modelId="{8C355163-EEBD-4094-A6AD-62003E4A5DE5}" type="parTrans" cxnId="{ADE565C4-FBBF-40FE-A47C-1F748A0F672E}">
      <dgm:prSet/>
      <dgm:spPr/>
      <dgm:t>
        <a:bodyPr/>
        <a:lstStyle/>
        <a:p>
          <a:endParaRPr lang="en-US"/>
        </a:p>
      </dgm:t>
    </dgm:pt>
    <dgm:pt modelId="{2083A853-6B9B-4CAC-A933-15DC941E45D5}" type="sibTrans" cxnId="{ADE565C4-FBBF-40FE-A47C-1F748A0F672E}">
      <dgm:prSet/>
      <dgm:spPr/>
      <dgm:t>
        <a:bodyPr/>
        <a:lstStyle/>
        <a:p>
          <a:endParaRPr lang="en-US"/>
        </a:p>
      </dgm:t>
    </dgm:pt>
    <dgm:pt modelId="{AF5C2E21-0DDF-4B00-B9A4-ECFA82899C51}" type="pres">
      <dgm:prSet presAssocID="{7DF5DC28-5BB0-4807-B75F-7DDFA73E5455}" presName="linear" presStyleCnt="0">
        <dgm:presLayoutVars>
          <dgm:animLvl val="lvl"/>
          <dgm:resizeHandles val="exact"/>
        </dgm:presLayoutVars>
      </dgm:prSet>
      <dgm:spPr/>
    </dgm:pt>
    <dgm:pt modelId="{675E2E7F-BC7E-4C09-8005-56B670D59158}" type="pres">
      <dgm:prSet presAssocID="{8799D90F-C79F-4DCA-B43F-F25A3698AE2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CF0605F-1601-40BD-B402-413815C77D26}" type="pres">
      <dgm:prSet presAssocID="{3FC427B6-7AB2-45E0-A29E-3E8DB70DC07C}" presName="spacer" presStyleCnt="0"/>
      <dgm:spPr/>
    </dgm:pt>
    <dgm:pt modelId="{C30F0DFD-9A8D-4CED-9D89-B76436C3BE90}" type="pres">
      <dgm:prSet presAssocID="{01C1932C-C9F4-4C41-9639-5DE701DAE7A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FB5F0C8-D033-4A30-BACF-2BE09680ED1A}" type="pres">
      <dgm:prSet presAssocID="{60427BED-824C-4C7E-A286-9E95AD69C5E7}" presName="spacer" presStyleCnt="0"/>
      <dgm:spPr/>
    </dgm:pt>
    <dgm:pt modelId="{52E5D858-9548-4D0D-9B01-658A3A702E76}" type="pres">
      <dgm:prSet presAssocID="{875A6702-CE3E-400E-81BB-1F8CA6E66DD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CBE8106-ACD8-4261-BC07-C52DC2CB9C36}" type="presOf" srcId="{875A6702-CE3E-400E-81BB-1F8CA6E66DD4}" destId="{52E5D858-9548-4D0D-9B01-658A3A702E76}" srcOrd="0" destOrd="0" presId="urn:microsoft.com/office/officeart/2005/8/layout/vList2"/>
    <dgm:cxn modelId="{3A3D5848-A1F5-4569-B44A-CA4A27DE4C69}" type="presOf" srcId="{01C1932C-C9F4-4C41-9639-5DE701DAE7A8}" destId="{C30F0DFD-9A8D-4CED-9D89-B76436C3BE90}" srcOrd="0" destOrd="0" presId="urn:microsoft.com/office/officeart/2005/8/layout/vList2"/>
    <dgm:cxn modelId="{1B1500A0-404C-445A-8AD2-EBFB1BDA0BF2}" type="presOf" srcId="{8799D90F-C79F-4DCA-B43F-F25A3698AE29}" destId="{675E2E7F-BC7E-4C09-8005-56B670D59158}" srcOrd="0" destOrd="0" presId="urn:microsoft.com/office/officeart/2005/8/layout/vList2"/>
    <dgm:cxn modelId="{D1C634B6-0102-4018-92BF-44595C071DF3}" srcId="{7DF5DC28-5BB0-4807-B75F-7DDFA73E5455}" destId="{01C1932C-C9F4-4C41-9639-5DE701DAE7A8}" srcOrd="1" destOrd="0" parTransId="{BEECA5A5-4A56-4284-B83C-76345AF356D1}" sibTransId="{60427BED-824C-4C7E-A286-9E95AD69C5E7}"/>
    <dgm:cxn modelId="{D21175BE-01F4-4ADA-BB47-C4D3BCB20F3B}" type="presOf" srcId="{7DF5DC28-5BB0-4807-B75F-7DDFA73E5455}" destId="{AF5C2E21-0DDF-4B00-B9A4-ECFA82899C51}" srcOrd="0" destOrd="0" presId="urn:microsoft.com/office/officeart/2005/8/layout/vList2"/>
    <dgm:cxn modelId="{ADE565C4-FBBF-40FE-A47C-1F748A0F672E}" srcId="{7DF5DC28-5BB0-4807-B75F-7DDFA73E5455}" destId="{875A6702-CE3E-400E-81BB-1F8CA6E66DD4}" srcOrd="2" destOrd="0" parTransId="{8C355163-EEBD-4094-A6AD-62003E4A5DE5}" sibTransId="{2083A853-6B9B-4CAC-A933-15DC941E45D5}"/>
    <dgm:cxn modelId="{DC2800F1-31CC-4109-B1C5-5356A74295E8}" srcId="{7DF5DC28-5BB0-4807-B75F-7DDFA73E5455}" destId="{8799D90F-C79F-4DCA-B43F-F25A3698AE29}" srcOrd="0" destOrd="0" parTransId="{B51AEEE1-B712-4836-B989-D9A5C3C23FF2}" sibTransId="{3FC427B6-7AB2-45E0-A29E-3E8DB70DC07C}"/>
    <dgm:cxn modelId="{9BF52797-EF72-4E3A-8F00-40E45CBF9257}" type="presParOf" srcId="{AF5C2E21-0DDF-4B00-B9A4-ECFA82899C51}" destId="{675E2E7F-BC7E-4C09-8005-56B670D59158}" srcOrd="0" destOrd="0" presId="urn:microsoft.com/office/officeart/2005/8/layout/vList2"/>
    <dgm:cxn modelId="{68C1978E-44C4-4D3B-B75C-30BF2A20C6FD}" type="presParOf" srcId="{AF5C2E21-0DDF-4B00-B9A4-ECFA82899C51}" destId="{6CF0605F-1601-40BD-B402-413815C77D26}" srcOrd="1" destOrd="0" presId="urn:microsoft.com/office/officeart/2005/8/layout/vList2"/>
    <dgm:cxn modelId="{6C9B634F-D3F5-4253-964B-B9D34F2A6AA0}" type="presParOf" srcId="{AF5C2E21-0DDF-4B00-B9A4-ECFA82899C51}" destId="{C30F0DFD-9A8D-4CED-9D89-B76436C3BE90}" srcOrd="2" destOrd="0" presId="urn:microsoft.com/office/officeart/2005/8/layout/vList2"/>
    <dgm:cxn modelId="{87BD8D41-5551-426B-918C-5AE936174192}" type="presParOf" srcId="{AF5C2E21-0DDF-4B00-B9A4-ECFA82899C51}" destId="{4FB5F0C8-D033-4A30-BACF-2BE09680ED1A}" srcOrd="3" destOrd="0" presId="urn:microsoft.com/office/officeart/2005/8/layout/vList2"/>
    <dgm:cxn modelId="{5457B9F6-4D7D-4522-8F64-5D49AA4F48A7}" type="presParOf" srcId="{AF5C2E21-0DDF-4B00-B9A4-ECFA82899C51}" destId="{52E5D858-9548-4D0D-9B01-658A3A702E7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315DBDC-83E9-441C-A7EF-9946E710E89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AEB2673-2771-4999-BA6C-70565E575C95}">
      <dgm:prSet/>
      <dgm:spPr/>
      <dgm:t>
        <a:bodyPr/>
        <a:lstStyle/>
        <a:p>
          <a:r>
            <a:rPr lang="en-US" b="0" i="0" baseline="0"/>
            <a:t>You will </a:t>
          </a:r>
          <a:r>
            <a:rPr lang="en-US" b="1" i="0" baseline="0"/>
            <a:t>book your presentation slot via Scheduler</a:t>
          </a:r>
          <a:endParaRPr lang="en-US"/>
        </a:p>
      </dgm:t>
    </dgm:pt>
    <dgm:pt modelId="{0BD29D80-F6B6-4EDC-800F-DDBA643ECCB3}" type="parTrans" cxnId="{F1112A49-196F-446C-8B0F-80C88ED4B1D5}">
      <dgm:prSet/>
      <dgm:spPr/>
      <dgm:t>
        <a:bodyPr/>
        <a:lstStyle/>
        <a:p>
          <a:endParaRPr lang="en-US"/>
        </a:p>
      </dgm:t>
    </dgm:pt>
    <dgm:pt modelId="{59F8B8DC-52B0-4BBD-B57C-718BAE04E216}" type="sibTrans" cxnId="{F1112A49-196F-446C-8B0F-80C88ED4B1D5}">
      <dgm:prSet/>
      <dgm:spPr/>
      <dgm:t>
        <a:bodyPr/>
        <a:lstStyle/>
        <a:p>
          <a:endParaRPr lang="en-US"/>
        </a:p>
      </dgm:t>
    </dgm:pt>
    <dgm:pt modelId="{10C2AF3E-61A6-4362-ACAC-BB5D91A74BDA}">
      <dgm:prSet/>
      <dgm:spPr/>
      <dgm:t>
        <a:bodyPr/>
        <a:lstStyle/>
        <a:p>
          <a:r>
            <a:rPr lang="en-US" b="0" i="0" baseline="0"/>
            <a:t>Aim: communicate your topic clearly and professionally</a:t>
          </a:r>
          <a:endParaRPr lang="en-US"/>
        </a:p>
      </dgm:t>
    </dgm:pt>
    <dgm:pt modelId="{C1D4851D-F557-43EC-9B9A-514F89B85123}" type="parTrans" cxnId="{848B9754-FEF8-4BC5-8B31-DD93A209B427}">
      <dgm:prSet/>
      <dgm:spPr/>
      <dgm:t>
        <a:bodyPr/>
        <a:lstStyle/>
        <a:p>
          <a:endParaRPr lang="en-US"/>
        </a:p>
      </dgm:t>
    </dgm:pt>
    <dgm:pt modelId="{BF386875-6D05-448F-B3CF-C83F85809072}" type="sibTrans" cxnId="{848B9754-FEF8-4BC5-8B31-DD93A209B427}">
      <dgm:prSet/>
      <dgm:spPr/>
      <dgm:t>
        <a:bodyPr/>
        <a:lstStyle/>
        <a:p>
          <a:endParaRPr lang="en-US"/>
        </a:p>
      </dgm:t>
    </dgm:pt>
    <dgm:pt modelId="{AAF3C9F6-0E9F-4B8F-9B6C-4555545D9282}">
      <dgm:prSet/>
      <dgm:spPr/>
      <dgm:t>
        <a:bodyPr/>
        <a:lstStyle/>
        <a:p>
          <a:r>
            <a:rPr lang="en-US" b="0" i="0" baseline="0" dirty="0"/>
            <a:t>Slides should support you (not replace you) </a:t>
          </a:r>
          <a:endParaRPr lang="en-US" dirty="0"/>
        </a:p>
      </dgm:t>
    </dgm:pt>
    <dgm:pt modelId="{D068F1C1-03C0-4B9C-9491-6E2E6AA42A77}" type="parTrans" cxnId="{06E97E21-A07E-49C8-BB19-3EF920B4DE01}">
      <dgm:prSet/>
      <dgm:spPr/>
      <dgm:t>
        <a:bodyPr/>
        <a:lstStyle/>
        <a:p>
          <a:endParaRPr lang="en-US"/>
        </a:p>
      </dgm:t>
    </dgm:pt>
    <dgm:pt modelId="{FCC907C8-2CA9-46D6-B9B1-E3174E4CB32E}" type="sibTrans" cxnId="{06E97E21-A07E-49C8-BB19-3EF920B4DE01}">
      <dgm:prSet/>
      <dgm:spPr/>
      <dgm:t>
        <a:bodyPr/>
        <a:lstStyle/>
        <a:p>
          <a:endParaRPr lang="en-US"/>
        </a:p>
      </dgm:t>
    </dgm:pt>
    <dgm:pt modelId="{18A49553-19A9-46C8-8482-0AF1ABC8A34E}">
      <dgm:prSet/>
      <dgm:spPr/>
      <dgm:t>
        <a:bodyPr/>
        <a:lstStyle/>
        <a:p>
          <a:r>
            <a:rPr lang="en-US" b="0" i="0" baseline="0"/>
            <a:t>I will guide you through what good looks like, and we will practise</a:t>
          </a:r>
          <a:endParaRPr lang="en-US"/>
        </a:p>
      </dgm:t>
    </dgm:pt>
    <dgm:pt modelId="{A4CF04AE-FDD9-47B0-AFE4-623FF23A1F99}" type="parTrans" cxnId="{E51A2B9D-D42A-48EF-B5BB-F5ECA5EE2672}">
      <dgm:prSet/>
      <dgm:spPr/>
      <dgm:t>
        <a:bodyPr/>
        <a:lstStyle/>
        <a:p>
          <a:endParaRPr lang="en-US"/>
        </a:p>
      </dgm:t>
    </dgm:pt>
    <dgm:pt modelId="{78C00C67-CC5F-4D57-956D-4BB272DB519A}" type="sibTrans" cxnId="{E51A2B9D-D42A-48EF-B5BB-F5ECA5EE2672}">
      <dgm:prSet/>
      <dgm:spPr/>
      <dgm:t>
        <a:bodyPr/>
        <a:lstStyle/>
        <a:p>
          <a:endParaRPr lang="en-US"/>
        </a:p>
      </dgm:t>
    </dgm:pt>
    <dgm:pt modelId="{9CB83826-0CC0-48AE-9BF6-1E6ADC239633}" type="pres">
      <dgm:prSet presAssocID="{0315DBDC-83E9-441C-A7EF-9946E710E89E}" presName="root" presStyleCnt="0">
        <dgm:presLayoutVars>
          <dgm:dir/>
          <dgm:resizeHandles val="exact"/>
        </dgm:presLayoutVars>
      </dgm:prSet>
      <dgm:spPr/>
    </dgm:pt>
    <dgm:pt modelId="{61034D16-D9A0-4482-B074-A21A93DECDDC}" type="pres">
      <dgm:prSet presAssocID="{FAEB2673-2771-4999-BA6C-70565E575C95}" presName="compNode" presStyleCnt="0"/>
      <dgm:spPr/>
    </dgm:pt>
    <dgm:pt modelId="{DF435BCB-0819-47BE-B463-5E347F2FB20F}" type="pres">
      <dgm:prSet presAssocID="{FAEB2673-2771-4999-BA6C-70565E575C95}" presName="bgRect" presStyleLbl="bgShp" presStyleIdx="0" presStyleCnt="4"/>
      <dgm:spPr/>
    </dgm:pt>
    <dgm:pt modelId="{73932E21-0033-4893-B9CD-8E3544E3B1F9}" type="pres">
      <dgm:prSet presAssocID="{FAEB2673-2771-4999-BA6C-70565E575C9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52A5F5E7-40B0-4E61-9441-B59454F0FC97}" type="pres">
      <dgm:prSet presAssocID="{FAEB2673-2771-4999-BA6C-70565E575C95}" presName="spaceRect" presStyleCnt="0"/>
      <dgm:spPr/>
    </dgm:pt>
    <dgm:pt modelId="{2732091D-90D3-4FA4-9132-E5E0F23E8C7E}" type="pres">
      <dgm:prSet presAssocID="{FAEB2673-2771-4999-BA6C-70565E575C95}" presName="parTx" presStyleLbl="revTx" presStyleIdx="0" presStyleCnt="4">
        <dgm:presLayoutVars>
          <dgm:chMax val="0"/>
          <dgm:chPref val="0"/>
        </dgm:presLayoutVars>
      </dgm:prSet>
      <dgm:spPr/>
    </dgm:pt>
    <dgm:pt modelId="{970870C9-B14D-454C-A362-60787A483618}" type="pres">
      <dgm:prSet presAssocID="{59F8B8DC-52B0-4BBD-B57C-718BAE04E216}" presName="sibTrans" presStyleCnt="0"/>
      <dgm:spPr/>
    </dgm:pt>
    <dgm:pt modelId="{F0C8FBB2-C696-47B5-8FC4-484726960815}" type="pres">
      <dgm:prSet presAssocID="{10C2AF3E-61A6-4362-ACAC-BB5D91A74BDA}" presName="compNode" presStyleCnt="0"/>
      <dgm:spPr/>
    </dgm:pt>
    <dgm:pt modelId="{F3DA8268-70D2-4273-A239-AFB3B6A780F8}" type="pres">
      <dgm:prSet presAssocID="{10C2AF3E-61A6-4362-ACAC-BB5D91A74BDA}" presName="bgRect" presStyleLbl="bgShp" presStyleIdx="1" presStyleCnt="4"/>
      <dgm:spPr/>
    </dgm:pt>
    <dgm:pt modelId="{59BE2D68-707C-4EA1-88B0-4D6B920949F2}" type="pres">
      <dgm:prSet presAssocID="{10C2AF3E-61A6-4362-ACAC-BB5D91A74BD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881721A9-98A3-4A18-89D6-4066ACA8E4B4}" type="pres">
      <dgm:prSet presAssocID="{10C2AF3E-61A6-4362-ACAC-BB5D91A74BDA}" presName="spaceRect" presStyleCnt="0"/>
      <dgm:spPr/>
    </dgm:pt>
    <dgm:pt modelId="{5614B47A-A2E6-44F7-942B-C36077D891EA}" type="pres">
      <dgm:prSet presAssocID="{10C2AF3E-61A6-4362-ACAC-BB5D91A74BDA}" presName="parTx" presStyleLbl="revTx" presStyleIdx="1" presStyleCnt="4">
        <dgm:presLayoutVars>
          <dgm:chMax val="0"/>
          <dgm:chPref val="0"/>
        </dgm:presLayoutVars>
      </dgm:prSet>
      <dgm:spPr/>
    </dgm:pt>
    <dgm:pt modelId="{FE55F44C-6D18-47E7-A584-B4830D110305}" type="pres">
      <dgm:prSet presAssocID="{BF386875-6D05-448F-B3CF-C83F85809072}" presName="sibTrans" presStyleCnt="0"/>
      <dgm:spPr/>
    </dgm:pt>
    <dgm:pt modelId="{D341D647-E4D5-4D7A-B388-A39057D3BD7E}" type="pres">
      <dgm:prSet presAssocID="{AAF3C9F6-0E9F-4B8F-9B6C-4555545D9282}" presName="compNode" presStyleCnt="0"/>
      <dgm:spPr/>
    </dgm:pt>
    <dgm:pt modelId="{CA8C66FA-2174-4A3F-9151-D7B9AE8161D9}" type="pres">
      <dgm:prSet presAssocID="{AAF3C9F6-0E9F-4B8F-9B6C-4555545D9282}" presName="bgRect" presStyleLbl="bgShp" presStyleIdx="2" presStyleCnt="4"/>
      <dgm:spPr/>
    </dgm:pt>
    <dgm:pt modelId="{5208F8B0-9002-43C2-BDF1-86E5599C6EA6}" type="pres">
      <dgm:prSet presAssocID="{AAF3C9F6-0E9F-4B8F-9B6C-4555545D928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34475921-F1EC-4A35-89B8-65DECB7FB370}" type="pres">
      <dgm:prSet presAssocID="{AAF3C9F6-0E9F-4B8F-9B6C-4555545D9282}" presName="spaceRect" presStyleCnt="0"/>
      <dgm:spPr/>
    </dgm:pt>
    <dgm:pt modelId="{0041A7CD-E85C-4508-8E1E-CE9FB2715DCA}" type="pres">
      <dgm:prSet presAssocID="{AAF3C9F6-0E9F-4B8F-9B6C-4555545D9282}" presName="parTx" presStyleLbl="revTx" presStyleIdx="2" presStyleCnt="4">
        <dgm:presLayoutVars>
          <dgm:chMax val="0"/>
          <dgm:chPref val="0"/>
        </dgm:presLayoutVars>
      </dgm:prSet>
      <dgm:spPr/>
    </dgm:pt>
    <dgm:pt modelId="{51EB1B15-A188-445A-BE15-BB8EA1373DC9}" type="pres">
      <dgm:prSet presAssocID="{FCC907C8-2CA9-46D6-B9B1-E3174E4CB32E}" presName="sibTrans" presStyleCnt="0"/>
      <dgm:spPr/>
    </dgm:pt>
    <dgm:pt modelId="{ABE19719-96C5-4E7B-97BC-509B00E282A1}" type="pres">
      <dgm:prSet presAssocID="{18A49553-19A9-46C8-8482-0AF1ABC8A34E}" presName="compNode" presStyleCnt="0"/>
      <dgm:spPr/>
    </dgm:pt>
    <dgm:pt modelId="{947166F7-02AD-4A30-BB9C-9F709BD89BCB}" type="pres">
      <dgm:prSet presAssocID="{18A49553-19A9-46C8-8482-0AF1ABC8A34E}" presName="bgRect" presStyleLbl="bgShp" presStyleIdx="3" presStyleCnt="4"/>
      <dgm:spPr/>
    </dgm:pt>
    <dgm:pt modelId="{8C56CF64-1E5F-4CBF-BBD9-3A63A6A61797}" type="pres">
      <dgm:prSet presAssocID="{18A49553-19A9-46C8-8482-0AF1ABC8A34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BAB3F13A-ADDE-4641-9D0F-702A0F49903B}" type="pres">
      <dgm:prSet presAssocID="{18A49553-19A9-46C8-8482-0AF1ABC8A34E}" presName="spaceRect" presStyleCnt="0"/>
      <dgm:spPr/>
    </dgm:pt>
    <dgm:pt modelId="{9D26A731-AD9B-4828-942E-347A75F5EF1E}" type="pres">
      <dgm:prSet presAssocID="{18A49553-19A9-46C8-8482-0AF1ABC8A34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6E97E21-A07E-49C8-BB19-3EF920B4DE01}" srcId="{0315DBDC-83E9-441C-A7EF-9946E710E89E}" destId="{AAF3C9F6-0E9F-4B8F-9B6C-4555545D9282}" srcOrd="2" destOrd="0" parTransId="{D068F1C1-03C0-4B9C-9491-6E2E6AA42A77}" sibTransId="{FCC907C8-2CA9-46D6-B9B1-E3174E4CB32E}"/>
    <dgm:cxn modelId="{F1112A49-196F-446C-8B0F-80C88ED4B1D5}" srcId="{0315DBDC-83E9-441C-A7EF-9946E710E89E}" destId="{FAEB2673-2771-4999-BA6C-70565E575C95}" srcOrd="0" destOrd="0" parTransId="{0BD29D80-F6B6-4EDC-800F-DDBA643ECCB3}" sibTransId="{59F8B8DC-52B0-4BBD-B57C-718BAE04E216}"/>
    <dgm:cxn modelId="{2931E04D-F56D-44B5-815D-0D00024A163B}" type="presOf" srcId="{FAEB2673-2771-4999-BA6C-70565E575C95}" destId="{2732091D-90D3-4FA4-9132-E5E0F23E8C7E}" srcOrd="0" destOrd="0" presId="urn:microsoft.com/office/officeart/2018/2/layout/IconVerticalSolidList"/>
    <dgm:cxn modelId="{848B9754-FEF8-4BC5-8B31-DD93A209B427}" srcId="{0315DBDC-83E9-441C-A7EF-9946E710E89E}" destId="{10C2AF3E-61A6-4362-ACAC-BB5D91A74BDA}" srcOrd="1" destOrd="0" parTransId="{C1D4851D-F557-43EC-9B9A-514F89B85123}" sibTransId="{BF386875-6D05-448F-B3CF-C83F85809072}"/>
    <dgm:cxn modelId="{7D5EC486-0B13-41D2-B702-8F6E18CE9109}" type="presOf" srcId="{10C2AF3E-61A6-4362-ACAC-BB5D91A74BDA}" destId="{5614B47A-A2E6-44F7-942B-C36077D891EA}" srcOrd="0" destOrd="0" presId="urn:microsoft.com/office/officeart/2018/2/layout/IconVerticalSolidList"/>
    <dgm:cxn modelId="{E51A2B9D-D42A-48EF-B5BB-F5ECA5EE2672}" srcId="{0315DBDC-83E9-441C-A7EF-9946E710E89E}" destId="{18A49553-19A9-46C8-8482-0AF1ABC8A34E}" srcOrd="3" destOrd="0" parTransId="{A4CF04AE-FDD9-47B0-AFE4-623FF23A1F99}" sibTransId="{78C00C67-CC5F-4D57-956D-4BB272DB519A}"/>
    <dgm:cxn modelId="{4B76E1B6-86A6-4D5C-B297-89891745F059}" type="presOf" srcId="{AAF3C9F6-0E9F-4B8F-9B6C-4555545D9282}" destId="{0041A7CD-E85C-4508-8E1E-CE9FB2715DCA}" srcOrd="0" destOrd="0" presId="urn:microsoft.com/office/officeart/2018/2/layout/IconVerticalSolidList"/>
    <dgm:cxn modelId="{4A597BC5-56DC-425F-BB3E-92B5AD3D4E52}" type="presOf" srcId="{0315DBDC-83E9-441C-A7EF-9946E710E89E}" destId="{9CB83826-0CC0-48AE-9BF6-1E6ADC239633}" srcOrd="0" destOrd="0" presId="urn:microsoft.com/office/officeart/2018/2/layout/IconVerticalSolidList"/>
    <dgm:cxn modelId="{D896B2CA-0E57-4D23-8686-7D9948EA779F}" type="presOf" srcId="{18A49553-19A9-46C8-8482-0AF1ABC8A34E}" destId="{9D26A731-AD9B-4828-942E-347A75F5EF1E}" srcOrd="0" destOrd="0" presId="urn:microsoft.com/office/officeart/2018/2/layout/IconVerticalSolidList"/>
    <dgm:cxn modelId="{F9984C9D-DDD8-454B-A877-9310894C0A64}" type="presParOf" srcId="{9CB83826-0CC0-48AE-9BF6-1E6ADC239633}" destId="{61034D16-D9A0-4482-B074-A21A93DECDDC}" srcOrd="0" destOrd="0" presId="urn:microsoft.com/office/officeart/2018/2/layout/IconVerticalSolidList"/>
    <dgm:cxn modelId="{A9363F2E-F11E-4731-BE61-4298264E9B0B}" type="presParOf" srcId="{61034D16-D9A0-4482-B074-A21A93DECDDC}" destId="{DF435BCB-0819-47BE-B463-5E347F2FB20F}" srcOrd="0" destOrd="0" presId="urn:microsoft.com/office/officeart/2018/2/layout/IconVerticalSolidList"/>
    <dgm:cxn modelId="{A11376D1-78BD-48F5-A80C-214E4A5B893F}" type="presParOf" srcId="{61034D16-D9A0-4482-B074-A21A93DECDDC}" destId="{73932E21-0033-4893-B9CD-8E3544E3B1F9}" srcOrd="1" destOrd="0" presId="urn:microsoft.com/office/officeart/2018/2/layout/IconVerticalSolidList"/>
    <dgm:cxn modelId="{F5E9A13C-A101-4E61-87AF-3EB08E6CEA18}" type="presParOf" srcId="{61034D16-D9A0-4482-B074-A21A93DECDDC}" destId="{52A5F5E7-40B0-4E61-9441-B59454F0FC97}" srcOrd="2" destOrd="0" presId="urn:microsoft.com/office/officeart/2018/2/layout/IconVerticalSolidList"/>
    <dgm:cxn modelId="{BC1FCA9A-F63D-4526-9E51-EB95CD97F209}" type="presParOf" srcId="{61034D16-D9A0-4482-B074-A21A93DECDDC}" destId="{2732091D-90D3-4FA4-9132-E5E0F23E8C7E}" srcOrd="3" destOrd="0" presId="urn:microsoft.com/office/officeart/2018/2/layout/IconVerticalSolidList"/>
    <dgm:cxn modelId="{224993E7-4BA8-4E6D-9407-70484F66D6B5}" type="presParOf" srcId="{9CB83826-0CC0-48AE-9BF6-1E6ADC239633}" destId="{970870C9-B14D-454C-A362-60787A483618}" srcOrd="1" destOrd="0" presId="urn:microsoft.com/office/officeart/2018/2/layout/IconVerticalSolidList"/>
    <dgm:cxn modelId="{A1D001DE-B5E3-4567-BC85-5E01B9BFA7D6}" type="presParOf" srcId="{9CB83826-0CC0-48AE-9BF6-1E6ADC239633}" destId="{F0C8FBB2-C696-47B5-8FC4-484726960815}" srcOrd="2" destOrd="0" presId="urn:microsoft.com/office/officeart/2018/2/layout/IconVerticalSolidList"/>
    <dgm:cxn modelId="{9D1FD64B-544B-4422-AFEA-DBBD6E36A19B}" type="presParOf" srcId="{F0C8FBB2-C696-47B5-8FC4-484726960815}" destId="{F3DA8268-70D2-4273-A239-AFB3B6A780F8}" srcOrd="0" destOrd="0" presId="urn:microsoft.com/office/officeart/2018/2/layout/IconVerticalSolidList"/>
    <dgm:cxn modelId="{AE566575-A387-4927-BC08-87E70142AD7C}" type="presParOf" srcId="{F0C8FBB2-C696-47B5-8FC4-484726960815}" destId="{59BE2D68-707C-4EA1-88B0-4D6B920949F2}" srcOrd="1" destOrd="0" presId="urn:microsoft.com/office/officeart/2018/2/layout/IconVerticalSolidList"/>
    <dgm:cxn modelId="{B5217733-A4CC-43FA-B02E-F9C29AE3B3C7}" type="presParOf" srcId="{F0C8FBB2-C696-47B5-8FC4-484726960815}" destId="{881721A9-98A3-4A18-89D6-4066ACA8E4B4}" srcOrd="2" destOrd="0" presId="urn:microsoft.com/office/officeart/2018/2/layout/IconVerticalSolidList"/>
    <dgm:cxn modelId="{10647604-72DD-4E14-B86B-8ADD903FFD7D}" type="presParOf" srcId="{F0C8FBB2-C696-47B5-8FC4-484726960815}" destId="{5614B47A-A2E6-44F7-942B-C36077D891EA}" srcOrd="3" destOrd="0" presId="urn:microsoft.com/office/officeart/2018/2/layout/IconVerticalSolidList"/>
    <dgm:cxn modelId="{0C93C68A-FA83-4115-BF55-3BED609A7ECD}" type="presParOf" srcId="{9CB83826-0CC0-48AE-9BF6-1E6ADC239633}" destId="{FE55F44C-6D18-47E7-A584-B4830D110305}" srcOrd="3" destOrd="0" presId="urn:microsoft.com/office/officeart/2018/2/layout/IconVerticalSolidList"/>
    <dgm:cxn modelId="{36A936AA-4798-4E51-A2D1-7F736408D187}" type="presParOf" srcId="{9CB83826-0CC0-48AE-9BF6-1E6ADC239633}" destId="{D341D647-E4D5-4D7A-B388-A39057D3BD7E}" srcOrd="4" destOrd="0" presId="urn:microsoft.com/office/officeart/2018/2/layout/IconVerticalSolidList"/>
    <dgm:cxn modelId="{05EE618A-68E6-4488-9165-BDD3A9E7DC1B}" type="presParOf" srcId="{D341D647-E4D5-4D7A-B388-A39057D3BD7E}" destId="{CA8C66FA-2174-4A3F-9151-D7B9AE8161D9}" srcOrd="0" destOrd="0" presId="urn:microsoft.com/office/officeart/2018/2/layout/IconVerticalSolidList"/>
    <dgm:cxn modelId="{625F8950-0B39-4E8B-B046-1A284852E11E}" type="presParOf" srcId="{D341D647-E4D5-4D7A-B388-A39057D3BD7E}" destId="{5208F8B0-9002-43C2-BDF1-86E5599C6EA6}" srcOrd="1" destOrd="0" presId="urn:microsoft.com/office/officeart/2018/2/layout/IconVerticalSolidList"/>
    <dgm:cxn modelId="{6516F8AC-9F9B-43F3-B6BF-82B15EB1C5D5}" type="presParOf" srcId="{D341D647-E4D5-4D7A-B388-A39057D3BD7E}" destId="{34475921-F1EC-4A35-89B8-65DECB7FB370}" srcOrd="2" destOrd="0" presId="urn:microsoft.com/office/officeart/2018/2/layout/IconVerticalSolidList"/>
    <dgm:cxn modelId="{C7548E5F-98CC-4C2E-BFCD-62F1429A1C9F}" type="presParOf" srcId="{D341D647-E4D5-4D7A-B388-A39057D3BD7E}" destId="{0041A7CD-E85C-4508-8E1E-CE9FB2715DCA}" srcOrd="3" destOrd="0" presId="urn:microsoft.com/office/officeart/2018/2/layout/IconVerticalSolidList"/>
    <dgm:cxn modelId="{11AAA2CD-B625-40C7-AC0F-ECB7A426812D}" type="presParOf" srcId="{9CB83826-0CC0-48AE-9BF6-1E6ADC239633}" destId="{51EB1B15-A188-445A-BE15-BB8EA1373DC9}" srcOrd="5" destOrd="0" presId="urn:microsoft.com/office/officeart/2018/2/layout/IconVerticalSolidList"/>
    <dgm:cxn modelId="{8659C558-8428-4644-A9C4-25E7C43134C5}" type="presParOf" srcId="{9CB83826-0CC0-48AE-9BF6-1E6ADC239633}" destId="{ABE19719-96C5-4E7B-97BC-509B00E282A1}" srcOrd="6" destOrd="0" presId="urn:microsoft.com/office/officeart/2018/2/layout/IconVerticalSolidList"/>
    <dgm:cxn modelId="{E618B0B2-2E98-4F0C-B977-EF8967DA0EEA}" type="presParOf" srcId="{ABE19719-96C5-4E7B-97BC-509B00E282A1}" destId="{947166F7-02AD-4A30-BB9C-9F709BD89BCB}" srcOrd="0" destOrd="0" presId="urn:microsoft.com/office/officeart/2018/2/layout/IconVerticalSolidList"/>
    <dgm:cxn modelId="{5AB08FD7-9BFA-4607-81EC-75C4F11F7614}" type="presParOf" srcId="{ABE19719-96C5-4E7B-97BC-509B00E282A1}" destId="{8C56CF64-1E5F-4CBF-BBD9-3A63A6A61797}" srcOrd="1" destOrd="0" presId="urn:microsoft.com/office/officeart/2018/2/layout/IconVerticalSolidList"/>
    <dgm:cxn modelId="{6BD7A003-AC2C-45FD-9F1A-05AA52962FB1}" type="presParOf" srcId="{ABE19719-96C5-4E7B-97BC-509B00E282A1}" destId="{BAB3F13A-ADDE-4641-9D0F-702A0F49903B}" srcOrd="2" destOrd="0" presId="urn:microsoft.com/office/officeart/2018/2/layout/IconVerticalSolidList"/>
    <dgm:cxn modelId="{AAAAA7D3-6131-4017-BF38-555B454D15CC}" type="presParOf" srcId="{ABE19719-96C5-4E7B-97BC-509B00E282A1}" destId="{9D26A731-AD9B-4828-942E-347A75F5EF1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09E6F12-5541-4572-93C3-ED4B3DAE9695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E8E5FC1-F283-4B47-AEA4-9E2435F87DEB}">
      <dgm:prSet/>
      <dgm:spPr/>
      <dgm:t>
        <a:bodyPr/>
        <a:lstStyle/>
        <a:p>
          <a:r>
            <a:rPr lang="en-US" b="1" i="0" baseline="0"/>
            <a:t>Slide 1:</a:t>
          </a:r>
          <a:r>
            <a:rPr lang="en-US" b="0" i="0" baseline="0"/>
            <a:t> Objectives and the topic you have choses</a:t>
          </a:r>
          <a:endParaRPr lang="en-US"/>
        </a:p>
      </dgm:t>
    </dgm:pt>
    <dgm:pt modelId="{8ED4166A-CF96-491C-B1B4-03EE393920E6}" type="parTrans" cxnId="{39070B46-DDFA-44FB-9F84-3D98AF70583A}">
      <dgm:prSet/>
      <dgm:spPr/>
      <dgm:t>
        <a:bodyPr/>
        <a:lstStyle/>
        <a:p>
          <a:endParaRPr lang="en-US"/>
        </a:p>
      </dgm:t>
    </dgm:pt>
    <dgm:pt modelId="{6A55EA6F-89E7-4756-B2C5-0126384F62A8}" type="sibTrans" cxnId="{39070B46-DDFA-44FB-9F84-3D98AF70583A}">
      <dgm:prSet/>
      <dgm:spPr/>
      <dgm:t>
        <a:bodyPr/>
        <a:lstStyle/>
        <a:p>
          <a:endParaRPr lang="en-US"/>
        </a:p>
      </dgm:t>
    </dgm:pt>
    <dgm:pt modelId="{BF49CF08-AA55-4987-9D5A-41F1808016CE}">
      <dgm:prSet/>
      <dgm:spPr/>
      <dgm:t>
        <a:bodyPr/>
        <a:lstStyle/>
        <a:p>
          <a:r>
            <a:rPr lang="en-US" b="1" i="0" baseline="0"/>
            <a:t>Slide 2:</a:t>
          </a:r>
          <a:r>
            <a:rPr lang="en-US" b="0" i="0" baseline="0"/>
            <a:t> Why this issue matters (1–2 key facts)</a:t>
          </a:r>
          <a:endParaRPr lang="en-US"/>
        </a:p>
      </dgm:t>
    </dgm:pt>
    <dgm:pt modelId="{2B583BB8-8E2E-4090-8636-63BAEE81DFCC}" type="parTrans" cxnId="{CC273DA6-6755-47C0-A86B-F60E44E990C3}">
      <dgm:prSet/>
      <dgm:spPr/>
      <dgm:t>
        <a:bodyPr/>
        <a:lstStyle/>
        <a:p>
          <a:endParaRPr lang="en-US"/>
        </a:p>
      </dgm:t>
    </dgm:pt>
    <dgm:pt modelId="{E072BB86-F0D7-4AD1-B27F-FD3492934CEE}" type="sibTrans" cxnId="{CC273DA6-6755-47C0-A86B-F60E44E990C3}">
      <dgm:prSet/>
      <dgm:spPr/>
      <dgm:t>
        <a:bodyPr/>
        <a:lstStyle/>
        <a:p>
          <a:endParaRPr lang="en-US"/>
        </a:p>
      </dgm:t>
    </dgm:pt>
    <dgm:pt modelId="{7FCDEEA8-9DCE-43CA-9FA5-9F172C532E4E}">
      <dgm:prSet/>
      <dgm:spPr/>
      <dgm:t>
        <a:bodyPr/>
        <a:lstStyle/>
        <a:p>
          <a:r>
            <a:rPr lang="en-US" b="1" i="0" baseline="0"/>
            <a:t>Slide 3:</a:t>
          </a:r>
          <a:r>
            <a:rPr lang="en-US" b="0" i="0" baseline="0"/>
            <a:t> Who it affects and why (population focus)</a:t>
          </a:r>
          <a:endParaRPr lang="en-US"/>
        </a:p>
      </dgm:t>
    </dgm:pt>
    <dgm:pt modelId="{A2D36B57-B019-4EB9-A8A0-8CB16DA8F7BB}" type="parTrans" cxnId="{4C8DF1EA-E506-4737-BEAA-F7EE3D407B84}">
      <dgm:prSet/>
      <dgm:spPr/>
      <dgm:t>
        <a:bodyPr/>
        <a:lstStyle/>
        <a:p>
          <a:endParaRPr lang="en-US"/>
        </a:p>
      </dgm:t>
    </dgm:pt>
    <dgm:pt modelId="{DC367289-F040-4A1C-9409-5E97311FF89B}" type="sibTrans" cxnId="{4C8DF1EA-E506-4737-BEAA-F7EE3D407B84}">
      <dgm:prSet/>
      <dgm:spPr/>
      <dgm:t>
        <a:bodyPr/>
        <a:lstStyle/>
        <a:p>
          <a:endParaRPr lang="en-US"/>
        </a:p>
      </dgm:t>
    </dgm:pt>
    <dgm:pt modelId="{3DF9FB7C-05E1-4497-AE10-545D7318FCF4}">
      <dgm:prSet/>
      <dgm:spPr/>
      <dgm:t>
        <a:bodyPr/>
        <a:lstStyle/>
        <a:p>
          <a:r>
            <a:rPr lang="en-US" b="1" i="0" baseline="0"/>
            <a:t>Slide 4:</a:t>
          </a:r>
          <a:r>
            <a:rPr lang="en-US" b="0" i="0" baseline="0"/>
            <a:t> What drives it (determinants/causes/risk factors)</a:t>
          </a:r>
          <a:endParaRPr lang="en-US"/>
        </a:p>
      </dgm:t>
    </dgm:pt>
    <dgm:pt modelId="{25E661E3-E15A-4625-86FE-1CA5123DF650}" type="parTrans" cxnId="{E49C9857-7B79-420E-AE98-335D5F84B5E6}">
      <dgm:prSet/>
      <dgm:spPr/>
      <dgm:t>
        <a:bodyPr/>
        <a:lstStyle/>
        <a:p>
          <a:endParaRPr lang="en-US"/>
        </a:p>
      </dgm:t>
    </dgm:pt>
    <dgm:pt modelId="{4282496E-CB74-4495-92F3-EC0B7DF72ECC}" type="sibTrans" cxnId="{E49C9857-7B79-420E-AE98-335D5F84B5E6}">
      <dgm:prSet/>
      <dgm:spPr/>
      <dgm:t>
        <a:bodyPr/>
        <a:lstStyle/>
        <a:p>
          <a:endParaRPr lang="en-US"/>
        </a:p>
      </dgm:t>
    </dgm:pt>
    <dgm:pt modelId="{885641B9-2A85-4D3E-AD80-3389D1DF5CCB}">
      <dgm:prSet/>
      <dgm:spPr/>
      <dgm:t>
        <a:bodyPr/>
        <a:lstStyle/>
        <a:p>
          <a:r>
            <a:rPr lang="en-US" b="1" i="0" baseline="0"/>
            <a:t>Slide 5:</a:t>
          </a:r>
          <a:r>
            <a:rPr lang="en-US" b="0" i="0" baseline="0"/>
            <a:t> What the evidence says (1–2 strong sources)</a:t>
          </a:r>
          <a:endParaRPr lang="en-US"/>
        </a:p>
      </dgm:t>
    </dgm:pt>
    <dgm:pt modelId="{6E9D8CBB-2783-4210-97A5-5993C5AE4BC7}" type="parTrans" cxnId="{DD5F1B1B-9E07-485D-BC01-354A569C5D96}">
      <dgm:prSet/>
      <dgm:spPr/>
      <dgm:t>
        <a:bodyPr/>
        <a:lstStyle/>
        <a:p>
          <a:endParaRPr lang="en-US"/>
        </a:p>
      </dgm:t>
    </dgm:pt>
    <dgm:pt modelId="{A2FDC866-3469-4DBD-A8DB-736994902485}" type="sibTrans" cxnId="{DD5F1B1B-9E07-485D-BC01-354A569C5D96}">
      <dgm:prSet/>
      <dgm:spPr/>
      <dgm:t>
        <a:bodyPr/>
        <a:lstStyle/>
        <a:p>
          <a:endParaRPr lang="en-US"/>
        </a:p>
      </dgm:t>
    </dgm:pt>
    <dgm:pt modelId="{A20BF65D-91D0-4051-BDB1-D2606E670EF3}">
      <dgm:prSet/>
      <dgm:spPr/>
      <dgm:t>
        <a:bodyPr/>
        <a:lstStyle/>
        <a:p>
          <a:r>
            <a:rPr lang="en-US" b="1" i="0" baseline="0"/>
            <a:t>Slide 6:</a:t>
          </a:r>
          <a:r>
            <a:rPr lang="en-US" b="0" i="0" baseline="0"/>
            <a:t> What should be done (intervention/recommendations)</a:t>
          </a:r>
          <a:endParaRPr lang="en-US"/>
        </a:p>
      </dgm:t>
    </dgm:pt>
    <dgm:pt modelId="{CD5D2CAA-34DF-43A7-B0AB-2E673BB7AE5B}" type="parTrans" cxnId="{CCCB7C9F-197E-492E-9666-9545179B0368}">
      <dgm:prSet/>
      <dgm:spPr/>
      <dgm:t>
        <a:bodyPr/>
        <a:lstStyle/>
        <a:p>
          <a:endParaRPr lang="en-US"/>
        </a:p>
      </dgm:t>
    </dgm:pt>
    <dgm:pt modelId="{96756342-2078-4940-AB26-3A2F1702CEFD}" type="sibTrans" cxnId="{CCCB7C9F-197E-492E-9666-9545179B0368}">
      <dgm:prSet/>
      <dgm:spPr/>
      <dgm:t>
        <a:bodyPr/>
        <a:lstStyle/>
        <a:p>
          <a:endParaRPr lang="en-US"/>
        </a:p>
      </dgm:t>
    </dgm:pt>
    <dgm:pt modelId="{B03D19CC-253B-476F-9551-FD11F8E5FA04}">
      <dgm:prSet/>
      <dgm:spPr/>
      <dgm:t>
        <a:bodyPr/>
        <a:lstStyle/>
        <a:p>
          <a:r>
            <a:rPr lang="en-US" b="1" i="0" baseline="0"/>
            <a:t>Slide 7:</a:t>
          </a:r>
          <a:r>
            <a:rPr lang="en-US" b="0" i="0" baseline="0"/>
            <a:t> Short conclusion (“So what?”)</a:t>
          </a:r>
          <a:endParaRPr lang="en-US"/>
        </a:p>
      </dgm:t>
    </dgm:pt>
    <dgm:pt modelId="{2DE1E3CB-00B0-42CA-84D9-89750E06EA1D}" type="parTrans" cxnId="{530C7430-E97A-4A87-B4E7-F60743943B70}">
      <dgm:prSet/>
      <dgm:spPr/>
      <dgm:t>
        <a:bodyPr/>
        <a:lstStyle/>
        <a:p>
          <a:endParaRPr lang="en-US"/>
        </a:p>
      </dgm:t>
    </dgm:pt>
    <dgm:pt modelId="{6613DFF1-2E65-4209-9980-4B1056ED3637}" type="sibTrans" cxnId="{530C7430-E97A-4A87-B4E7-F60743943B70}">
      <dgm:prSet/>
      <dgm:spPr/>
      <dgm:t>
        <a:bodyPr/>
        <a:lstStyle/>
        <a:p>
          <a:endParaRPr lang="en-US"/>
        </a:p>
      </dgm:t>
    </dgm:pt>
    <dgm:pt modelId="{CBDE144E-D494-4048-98A5-E890D85D415C}">
      <dgm:prSet/>
      <dgm:spPr/>
      <dgm:t>
        <a:bodyPr/>
        <a:lstStyle/>
        <a:p>
          <a:r>
            <a:rPr lang="en-US" b="1" i="0" baseline="0"/>
            <a:t>Slide 8:</a:t>
          </a:r>
          <a:r>
            <a:rPr lang="en-US" b="0" i="0" baseline="0"/>
            <a:t> References (Harvard)</a:t>
          </a:r>
          <a:endParaRPr lang="en-US"/>
        </a:p>
      </dgm:t>
    </dgm:pt>
    <dgm:pt modelId="{29F9C742-8A60-4BCF-AAB8-2104C8B10084}" type="parTrans" cxnId="{CB489922-4854-476A-BF78-57D43D4DB792}">
      <dgm:prSet/>
      <dgm:spPr/>
      <dgm:t>
        <a:bodyPr/>
        <a:lstStyle/>
        <a:p>
          <a:endParaRPr lang="en-US"/>
        </a:p>
      </dgm:t>
    </dgm:pt>
    <dgm:pt modelId="{6671AF6D-F257-470C-880C-A2D8257626A9}" type="sibTrans" cxnId="{CB489922-4854-476A-BF78-57D43D4DB792}">
      <dgm:prSet/>
      <dgm:spPr/>
      <dgm:t>
        <a:bodyPr/>
        <a:lstStyle/>
        <a:p>
          <a:endParaRPr lang="en-US"/>
        </a:p>
      </dgm:t>
    </dgm:pt>
    <dgm:pt modelId="{7B6E85C2-5567-4764-AA80-B2CEB550EC34}" type="pres">
      <dgm:prSet presAssocID="{009E6F12-5541-4572-93C3-ED4B3DAE9695}" presName="vert0" presStyleCnt="0">
        <dgm:presLayoutVars>
          <dgm:dir/>
          <dgm:animOne val="branch"/>
          <dgm:animLvl val="lvl"/>
        </dgm:presLayoutVars>
      </dgm:prSet>
      <dgm:spPr/>
    </dgm:pt>
    <dgm:pt modelId="{66DA2379-AE65-41B5-9020-2B96381E8535}" type="pres">
      <dgm:prSet presAssocID="{3E8E5FC1-F283-4B47-AEA4-9E2435F87DEB}" presName="thickLine" presStyleLbl="alignNode1" presStyleIdx="0" presStyleCnt="8"/>
      <dgm:spPr/>
    </dgm:pt>
    <dgm:pt modelId="{005A0678-4C06-4DCF-8C27-ACFB394FFC16}" type="pres">
      <dgm:prSet presAssocID="{3E8E5FC1-F283-4B47-AEA4-9E2435F87DEB}" presName="horz1" presStyleCnt="0"/>
      <dgm:spPr/>
    </dgm:pt>
    <dgm:pt modelId="{98D3F542-4BAD-45AF-BF40-60B020938572}" type="pres">
      <dgm:prSet presAssocID="{3E8E5FC1-F283-4B47-AEA4-9E2435F87DEB}" presName="tx1" presStyleLbl="revTx" presStyleIdx="0" presStyleCnt="8"/>
      <dgm:spPr/>
    </dgm:pt>
    <dgm:pt modelId="{1B8E6999-B246-4678-9442-3555B6C62309}" type="pres">
      <dgm:prSet presAssocID="{3E8E5FC1-F283-4B47-AEA4-9E2435F87DEB}" presName="vert1" presStyleCnt="0"/>
      <dgm:spPr/>
    </dgm:pt>
    <dgm:pt modelId="{85A870FB-3326-4174-B732-771AD73B3468}" type="pres">
      <dgm:prSet presAssocID="{BF49CF08-AA55-4987-9D5A-41F1808016CE}" presName="thickLine" presStyleLbl="alignNode1" presStyleIdx="1" presStyleCnt="8"/>
      <dgm:spPr/>
    </dgm:pt>
    <dgm:pt modelId="{2E75E314-9013-4036-95C0-7BC667424E9E}" type="pres">
      <dgm:prSet presAssocID="{BF49CF08-AA55-4987-9D5A-41F1808016CE}" presName="horz1" presStyleCnt="0"/>
      <dgm:spPr/>
    </dgm:pt>
    <dgm:pt modelId="{7355C30D-68A1-46AA-A452-8F46CD68C895}" type="pres">
      <dgm:prSet presAssocID="{BF49CF08-AA55-4987-9D5A-41F1808016CE}" presName="tx1" presStyleLbl="revTx" presStyleIdx="1" presStyleCnt="8"/>
      <dgm:spPr/>
    </dgm:pt>
    <dgm:pt modelId="{39122961-8AAA-4D19-AF28-DA69EC83EF40}" type="pres">
      <dgm:prSet presAssocID="{BF49CF08-AA55-4987-9D5A-41F1808016CE}" presName="vert1" presStyleCnt="0"/>
      <dgm:spPr/>
    </dgm:pt>
    <dgm:pt modelId="{D4499F0B-3DDF-4A97-8FA8-05BAB8A89C48}" type="pres">
      <dgm:prSet presAssocID="{7FCDEEA8-9DCE-43CA-9FA5-9F172C532E4E}" presName="thickLine" presStyleLbl="alignNode1" presStyleIdx="2" presStyleCnt="8"/>
      <dgm:spPr/>
    </dgm:pt>
    <dgm:pt modelId="{E651AA03-2561-4BEC-81C1-3F5359A8451F}" type="pres">
      <dgm:prSet presAssocID="{7FCDEEA8-9DCE-43CA-9FA5-9F172C532E4E}" presName="horz1" presStyleCnt="0"/>
      <dgm:spPr/>
    </dgm:pt>
    <dgm:pt modelId="{7CDFD8EB-DE36-444D-9639-45180F1112ED}" type="pres">
      <dgm:prSet presAssocID="{7FCDEEA8-9DCE-43CA-9FA5-9F172C532E4E}" presName="tx1" presStyleLbl="revTx" presStyleIdx="2" presStyleCnt="8"/>
      <dgm:spPr/>
    </dgm:pt>
    <dgm:pt modelId="{7D05DC06-C1B5-4B6A-AF89-E711F58C6995}" type="pres">
      <dgm:prSet presAssocID="{7FCDEEA8-9DCE-43CA-9FA5-9F172C532E4E}" presName="vert1" presStyleCnt="0"/>
      <dgm:spPr/>
    </dgm:pt>
    <dgm:pt modelId="{01932308-2467-48C6-9B50-0A01068EC06D}" type="pres">
      <dgm:prSet presAssocID="{3DF9FB7C-05E1-4497-AE10-545D7318FCF4}" presName="thickLine" presStyleLbl="alignNode1" presStyleIdx="3" presStyleCnt="8"/>
      <dgm:spPr/>
    </dgm:pt>
    <dgm:pt modelId="{E8A4421E-4FB6-4769-8AAD-DD24C9C0F920}" type="pres">
      <dgm:prSet presAssocID="{3DF9FB7C-05E1-4497-AE10-545D7318FCF4}" presName="horz1" presStyleCnt="0"/>
      <dgm:spPr/>
    </dgm:pt>
    <dgm:pt modelId="{88EABB92-0F56-41D4-B8E2-F9536B108948}" type="pres">
      <dgm:prSet presAssocID="{3DF9FB7C-05E1-4497-AE10-545D7318FCF4}" presName="tx1" presStyleLbl="revTx" presStyleIdx="3" presStyleCnt="8"/>
      <dgm:spPr/>
    </dgm:pt>
    <dgm:pt modelId="{1F35E4D7-1D6E-4854-A5F0-4106D7597D50}" type="pres">
      <dgm:prSet presAssocID="{3DF9FB7C-05E1-4497-AE10-545D7318FCF4}" presName="vert1" presStyleCnt="0"/>
      <dgm:spPr/>
    </dgm:pt>
    <dgm:pt modelId="{D4E30A0D-DA7B-44AB-8A68-A085D0B3A958}" type="pres">
      <dgm:prSet presAssocID="{885641B9-2A85-4D3E-AD80-3389D1DF5CCB}" presName="thickLine" presStyleLbl="alignNode1" presStyleIdx="4" presStyleCnt="8"/>
      <dgm:spPr/>
    </dgm:pt>
    <dgm:pt modelId="{A86944CE-30EE-4340-948E-7D4271958A31}" type="pres">
      <dgm:prSet presAssocID="{885641B9-2A85-4D3E-AD80-3389D1DF5CCB}" presName="horz1" presStyleCnt="0"/>
      <dgm:spPr/>
    </dgm:pt>
    <dgm:pt modelId="{99CE5558-EDE3-496A-B676-CFBA0FFC368D}" type="pres">
      <dgm:prSet presAssocID="{885641B9-2A85-4D3E-AD80-3389D1DF5CCB}" presName="tx1" presStyleLbl="revTx" presStyleIdx="4" presStyleCnt="8"/>
      <dgm:spPr/>
    </dgm:pt>
    <dgm:pt modelId="{3CA09989-AA92-4F6A-99DB-B9AC7713EA66}" type="pres">
      <dgm:prSet presAssocID="{885641B9-2A85-4D3E-AD80-3389D1DF5CCB}" presName="vert1" presStyleCnt="0"/>
      <dgm:spPr/>
    </dgm:pt>
    <dgm:pt modelId="{797A834D-DE11-4731-998D-5EBE59D1836E}" type="pres">
      <dgm:prSet presAssocID="{A20BF65D-91D0-4051-BDB1-D2606E670EF3}" presName="thickLine" presStyleLbl="alignNode1" presStyleIdx="5" presStyleCnt="8"/>
      <dgm:spPr/>
    </dgm:pt>
    <dgm:pt modelId="{4E600DC6-6814-4BC6-A9F8-6D40D70AECBC}" type="pres">
      <dgm:prSet presAssocID="{A20BF65D-91D0-4051-BDB1-D2606E670EF3}" presName="horz1" presStyleCnt="0"/>
      <dgm:spPr/>
    </dgm:pt>
    <dgm:pt modelId="{F5DABCEF-F303-4457-8D26-310CDD212B6A}" type="pres">
      <dgm:prSet presAssocID="{A20BF65D-91D0-4051-BDB1-D2606E670EF3}" presName="tx1" presStyleLbl="revTx" presStyleIdx="5" presStyleCnt="8"/>
      <dgm:spPr/>
    </dgm:pt>
    <dgm:pt modelId="{AB94FB29-B4EE-4649-828E-CF6EDCD17BFD}" type="pres">
      <dgm:prSet presAssocID="{A20BF65D-91D0-4051-BDB1-D2606E670EF3}" presName="vert1" presStyleCnt="0"/>
      <dgm:spPr/>
    </dgm:pt>
    <dgm:pt modelId="{57A9DCC0-89BA-4E1A-88F9-B57C5D49BC1F}" type="pres">
      <dgm:prSet presAssocID="{B03D19CC-253B-476F-9551-FD11F8E5FA04}" presName="thickLine" presStyleLbl="alignNode1" presStyleIdx="6" presStyleCnt="8"/>
      <dgm:spPr/>
    </dgm:pt>
    <dgm:pt modelId="{B6E64328-EC57-42FE-8BA0-84DF90CEC224}" type="pres">
      <dgm:prSet presAssocID="{B03D19CC-253B-476F-9551-FD11F8E5FA04}" presName="horz1" presStyleCnt="0"/>
      <dgm:spPr/>
    </dgm:pt>
    <dgm:pt modelId="{5C4B0FA4-944F-437F-9F92-3847BEC5451A}" type="pres">
      <dgm:prSet presAssocID="{B03D19CC-253B-476F-9551-FD11F8E5FA04}" presName="tx1" presStyleLbl="revTx" presStyleIdx="6" presStyleCnt="8"/>
      <dgm:spPr/>
    </dgm:pt>
    <dgm:pt modelId="{205F54DC-1659-48BC-838D-60D70C46A411}" type="pres">
      <dgm:prSet presAssocID="{B03D19CC-253B-476F-9551-FD11F8E5FA04}" presName="vert1" presStyleCnt="0"/>
      <dgm:spPr/>
    </dgm:pt>
    <dgm:pt modelId="{7A6A2751-9DE5-4AC0-B00F-A66241279A21}" type="pres">
      <dgm:prSet presAssocID="{CBDE144E-D494-4048-98A5-E890D85D415C}" presName="thickLine" presStyleLbl="alignNode1" presStyleIdx="7" presStyleCnt="8"/>
      <dgm:spPr/>
    </dgm:pt>
    <dgm:pt modelId="{C99C4A40-8220-47F8-86C1-80F9FBFCE32A}" type="pres">
      <dgm:prSet presAssocID="{CBDE144E-D494-4048-98A5-E890D85D415C}" presName="horz1" presStyleCnt="0"/>
      <dgm:spPr/>
    </dgm:pt>
    <dgm:pt modelId="{5A8C7E61-E69B-4478-A4F8-6E954B6336E7}" type="pres">
      <dgm:prSet presAssocID="{CBDE144E-D494-4048-98A5-E890D85D415C}" presName="tx1" presStyleLbl="revTx" presStyleIdx="7" presStyleCnt="8"/>
      <dgm:spPr/>
    </dgm:pt>
    <dgm:pt modelId="{2EC4A68C-0B3C-4CBF-A0B1-B1189A0B4A59}" type="pres">
      <dgm:prSet presAssocID="{CBDE144E-D494-4048-98A5-E890D85D415C}" presName="vert1" presStyleCnt="0"/>
      <dgm:spPr/>
    </dgm:pt>
  </dgm:ptLst>
  <dgm:cxnLst>
    <dgm:cxn modelId="{DD5F1B1B-9E07-485D-BC01-354A569C5D96}" srcId="{009E6F12-5541-4572-93C3-ED4B3DAE9695}" destId="{885641B9-2A85-4D3E-AD80-3389D1DF5CCB}" srcOrd="4" destOrd="0" parTransId="{6E9D8CBB-2783-4210-97A5-5993C5AE4BC7}" sibTransId="{A2FDC866-3469-4DBD-A8DB-736994902485}"/>
    <dgm:cxn modelId="{02CD6322-A9E0-4E99-99B2-80DB810E2C17}" type="presOf" srcId="{BF49CF08-AA55-4987-9D5A-41F1808016CE}" destId="{7355C30D-68A1-46AA-A452-8F46CD68C895}" srcOrd="0" destOrd="0" presId="urn:microsoft.com/office/officeart/2008/layout/LinedList"/>
    <dgm:cxn modelId="{CB489922-4854-476A-BF78-57D43D4DB792}" srcId="{009E6F12-5541-4572-93C3-ED4B3DAE9695}" destId="{CBDE144E-D494-4048-98A5-E890D85D415C}" srcOrd="7" destOrd="0" parTransId="{29F9C742-8A60-4BCF-AAB8-2104C8B10084}" sibTransId="{6671AF6D-F257-470C-880C-A2D8257626A9}"/>
    <dgm:cxn modelId="{D51CD626-A14B-4D9E-AF67-ED641E504AF0}" type="presOf" srcId="{CBDE144E-D494-4048-98A5-E890D85D415C}" destId="{5A8C7E61-E69B-4478-A4F8-6E954B6336E7}" srcOrd="0" destOrd="0" presId="urn:microsoft.com/office/officeart/2008/layout/LinedList"/>
    <dgm:cxn modelId="{530C7430-E97A-4A87-B4E7-F60743943B70}" srcId="{009E6F12-5541-4572-93C3-ED4B3DAE9695}" destId="{B03D19CC-253B-476F-9551-FD11F8E5FA04}" srcOrd="6" destOrd="0" parTransId="{2DE1E3CB-00B0-42CA-84D9-89750E06EA1D}" sibTransId="{6613DFF1-2E65-4209-9980-4B1056ED3637}"/>
    <dgm:cxn modelId="{27250832-A61C-4180-A110-C385BADCCD33}" type="presOf" srcId="{3E8E5FC1-F283-4B47-AEA4-9E2435F87DEB}" destId="{98D3F542-4BAD-45AF-BF40-60B020938572}" srcOrd="0" destOrd="0" presId="urn:microsoft.com/office/officeart/2008/layout/LinedList"/>
    <dgm:cxn modelId="{39070B46-DDFA-44FB-9F84-3D98AF70583A}" srcId="{009E6F12-5541-4572-93C3-ED4B3DAE9695}" destId="{3E8E5FC1-F283-4B47-AEA4-9E2435F87DEB}" srcOrd="0" destOrd="0" parTransId="{8ED4166A-CF96-491C-B1B4-03EE393920E6}" sibTransId="{6A55EA6F-89E7-4756-B2C5-0126384F62A8}"/>
    <dgm:cxn modelId="{BE37C64A-B6DE-422C-927A-B05A78F31BD9}" type="presOf" srcId="{A20BF65D-91D0-4051-BDB1-D2606E670EF3}" destId="{F5DABCEF-F303-4457-8D26-310CDD212B6A}" srcOrd="0" destOrd="0" presId="urn:microsoft.com/office/officeart/2008/layout/LinedList"/>
    <dgm:cxn modelId="{E49C9857-7B79-420E-AE98-335D5F84B5E6}" srcId="{009E6F12-5541-4572-93C3-ED4B3DAE9695}" destId="{3DF9FB7C-05E1-4497-AE10-545D7318FCF4}" srcOrd="3" destOrd="0" parTransId="{25E661E3-E15A-4625-86FE-1CA5123DF650}" sibTransId="{4282496E-CB74-4495-92F3-EC0B7DF72ECC}"/>
    <dgm:cxn modelId="{98322778-7AA5-47E1-97B2-DBED4BDFC850}" type="presOf" srcId="{009E6F12-5541-4572-93C3-ED4B3DAE9695}" destId="{7B6E85C2-5567-4764-AA80-B2CEB550EC34}" srcOrd="0" destOrd="0" presId="urn:microsoft.com/office/officeart/2008/layout/LinedList"/>
    <dgm:cxn modelId="{B7D59E82-1754-43D7-9477-6104AE04D140}" type="presOf" srcId="{B03D19CC-253B-476F-9551-FD11F8E5FA04}" destId="{5C4B0FA4-944F-437F-9F92-3847BEC5451A}" srcOrd="0" destOrd="0" presId="urn:microsoft.com/office/officeart/2008/layout/LinedList"/>
    <dgm:cxn modelId="{CCCB7C9F-197E-492E-9666-9545179B0368}" srcId="{009E6F12-5541-4572-93C3-ED4B3DAE9695}" destId="{A20BF65D-91D0-4051-BDB1-D2606E670EF3}" srcOrd="5" destOrd="0" parTransId="{CD5D2CAA-34DF-43A7-B0AB-2E673BB7AE5B}" sibTransId="{96756342-2078-4940-AB26-3A2F1702CEFD}"/>
    <dgm:cxn modelId="{CC273DA6-6755-47C0-A86B-F60E44E990C3}" srcId="{009E6F12-5541-4572-93C3-ED4B3DAE9695}" destId="{BF49CF08-AA55-4987-9D5A-41F1808016CE}" srcOrd="1" destOrd="0" parTransId="{2B583BB8-8E2E-4090-8636-63BAEE81DFCC}" sibTransId="{E072BB86-F0D7-4AD1-B27F-FD3492934CEE}"/>
    <dgm:cxn modelId="{FF12C7BE-1C6A-48D8-B1A3-8C8F1D8C2B62}" type="presOf" srcId="{885641B9-2A85-4D3E-AD80-3389D1DF5CCB}" destId="{99CE5558-EDE3-496A-B676-CFBA0FFC368D}" srcOrd="0" destOrd="0" presId="urn:microsoft.com/office/officeart/2008/layout/LinedList"/>
    <dgm:cxn modelId="{2DC3C7C6-FFE4-438C-A942-6DD10745BE9B}" type="presOf" srcId="{3DF9FB7C-05E1-4497-AE10-545D7318FCF4}" destId="{88EABB92-0F56-41D4-B8E2-F9536B108948}" srcOrd="0" destOrd="0" presId="urn:microsoft.com/office/officeart/2008/layout/LinedList"/>
    <dgm:cxn modelId="{3F0ECDE8-EEB1-449F-90BF-9C9A2D8FEBDB}" type="presOf" srcId="{7FCDEEA8-9DCE-43CA-9FA5-9F172C532E4E}" destId="{7CDFD8EB-DE36-444D-9639-45180F1112ED}" srcOrd="0" destOrd="0" presId="urn:microsoft.com/office/officeart/2008/layout/LinedList"/>
    <dgm:cxn modelId="{4C8DF1EA-E506-4737-BEAA-F7EE3D407B84}" srcId="{009E6F12-5541-4572-93C3-ED4B3DAE9695}" destId="{7FCDEEA8-9DCE-43CA-9FA5-9F172C532E4E}" srcOrd="2" destOrd="0" parTransId="{A2D36B57-B019-4EB9-A8A0-8CB16DA8F7BB}" sibTransId="{DC367289-F040-4A1C-9409-5E97311FF89B}"/>
    <dgm:cxn modelId="{8E2BED9A-BC52-457B-849B-2EA2ED0A00C5}" type="presParOf" srcId="{7B6E85C2-5567-4764-AA80-B2CEB550EC34}" destId="{66DA2379-AE65-41B5-9020-2B96381E8535}" srcOrd="0" destOrd="0" presId="urn:microsoft.com/office/officeart/2008/layout/LinedList"/>
    <dgm:cxn modelId="{8BCA94BF-8077-4B86-9081-0596F946CD32}" type="presParOf" srcId="{7B6E85C2-5567-4764-AA80-B2CEB550EC34}" destId="{005A0678-4C06-4DCF-8C27-ACFB394FFC16}" srcOrd="1" destOrd="0" presId="urn:microsoft.com/office/officeart/2008/layout/LinedList"/>
    <dgm:cxn modelId="{DEC60488-F167-4252-9D50-AA482271F815}" type="presParOf" srcId="{005A0678-4C06-4DCF-8C27-ACFB394FFC16}" destId="{98D3F542-4BAD-45AF-BF40-60B020938572}" srcOrd="0" destOrd="0" presId="urn:microsoft.com/office/officeart/2008/layout/LinedList"/>
    <dgm:cxn modelId="{2567FAA5-7676-4BD0-B5F9-EA2BF6DF07B1}" type="presParOf" srcId="{005A0678-4C06-4DCF-8C27-ACFB394FFC16}" destId="{1B8E6999-B246-4678-9442-3555B6C62309}" srcOrd="1" destOrd="0" presId="urn:microsoft.com/office/officeart/2008/layout/LinedList"/>
    <dgm:cxn modelId="{B232C899-2DCA-4575-892F-CE0B9DC7F09B}" type="presParOf" srcId="{7B6E85C2-5567-4764-AA80-B2CEB550EC34}" destId="{85A870FB-3326-4174-B732-771AD73B3468}" srcOrd="2" destOrd="0" presId="urn:microsoft.com/office/officeart/2008/layout/LinedList"/>
    <dgm:cxn modelId="{3D17D707-21D5-4003-AD74-A1C8D535F75F}" type="presParOf" srcId="{7B6E85C2-5567-4764-AA80-B2CEB550EC34}" destId="{2E75E314-9013-4036-95C0-7BC667424E9E}" srcOrd="3" destOrd="0" presId="urn:microsoft.com/office/officeart/2008/layout/LinedList"/>
    <dgm:cxn modelId="{1EE5938E-9F83-4318-BF48-E0604BF873B6}" type="presParOf" srcId="{2E75E314-9013-4036-95C0-7BC667424E9E}" destId="{7355C30D-68A1-46AA-A452-8F46CD68C895}" srcOrd="0" destOrd="0" presId="urn:microsoft.com/office/officeart/2008/layout/LinedList"/>
    <dgm:cxn modelId="{C55DD53D-36BC-47AA-A50E-22D38467C469}" type="presParOf" srcId="{2E75E314-9013-4036-95C0-7BC667424E9E}" destId="{39122961-8AAA-4D19-AF28-DA69EC83EF40}" srcOrd="1" destOrd="0" presId="urn:microsoft.com/office/officeart/2008/layout/LinedList"/>
    <dgm:cxn modelId="{E52CC2B4-7DB1-45E7-9A19-8D4F04ECBBBB}" type="presParOf" srcId="{7B6E85C2-5567-4764-AA80-B2CEB550EC34}" destId="{D4499F0B-3DDF-4A97-8FA8-05BAB8A89C48}" srcOrd="4" destOrd="0" presId="urn:microsoft.com/office/officeart/2008/layout/LinedList"/>
    <dgm:cxn modelId="{12D9D1ED-2A0C-44B9-A821-4B89F5D5D149}" type="presParOf" srcId="{7B6E85C2-5567-4764-AA80-B2CEB550EC34}" destId="{E651AA03-2561-4BEC-81C1-3F5359A8451F}" srcOrd="5" destOrd="0" presId="urn:microsoft.com/office/officeart/2008/layout/LinedList"/>
    <dgm:cxn modelId="{2A1E6770-97CC-43F2-A796-839103F4A7A1}" type="presParOf" srcId="{E651AA03-2561-4BEC-81C1-3F5359A8451F}" destId="{7CDFD8EB-DE36-444D-9639-45180F1112ED}" srcOrd="0" destOrd="0" presId="urn:microsoft.com/office/officeart/2008/layout/LinedList"/>
    <dgm:cxn modelId="{4E11C57F-282D-47AA-8623-90AF4BCCDF8F}" type="presParOf" srcId="{E651AA03-2561-4BEC-81C1-3F5359A8451F}" destId="{7D05DC06-C1B5-4B6A-AF89-E711F58C6995}" srcOrd="1" destOrd="0" presId="urn:microsoft.com/office/officeart/2008/layout/LinedList"/>
    <dgm:cxn modelId="{5A129D1A-252A-443C-87B5-FA98D980B836}" type="presParOf" srcId="{7B6E85C2-5567-4764-AA80-B2CEB550EC34}" destId="{01932308-2467-48C6-9B50-0A01068EC06D}" srcOrd="6" destOrd="0" presId="urn:microsoft.com/office/officeart/2008/layout/LinedList"/>
    <dgm:cxn modelId="{AB6209B2-139A-4833-93D0-D3EA3D4DD711}" type="presParOf" srcId="{7B6E85C2-5567-4764-AA80-B2CEB550EC34}" destId="{E8A4421E-4FB6-4769-8AAD-DD24C9C0F920}" srcOrd="7" destOrd="0" presId="urn:microsoft.com/office/officeart/2008/layout/LinedList"/>
    <dgm:cxn modelId="{C968D631-75C7-4980-8114-4557180C642B}" type="presParOf" srcId="{E8A4421E-4FB6-4769-8AAD-DD24C9C0F920}" destId="{88EABB92-0F56-41D4-B8E2-F9536B108948}" srcOrd="0" destOrd="0" presId="urn:microsoft.com/office/officeart/2008/layout/LinedList"/>
    <dgm:cxn modelId="{CB24D7E3-7491-411A-B837-46071E47C198}" type="presParOf" srcId="{E8A4421E-4FB6-4769-8AAD-DD24C9C0F920}" destId="{1F35E4D7-1D6E-4854-A5F0-4106D7597D50}" srcOrd="1" destOrd="0" presId="urn:microsoft.com/office/officeart/2008/layout/LinedList"/>
    <dgm:cxn modelId="{00580F75-D6C2-4D7B-8F61-EB4FDA210045}" type="presParOf" srcId="{7B6E85C2-5567-4764-AA80-B2CEB550EC34}" destId="{D4E30A0D-DA7B-44AB-8A68-A085D0B3A958}" srcOrd="8" destOrd="0" presId="urn:microsoft.com/office/officeart/2008/layout/LinedList"/>
    <dgm:cxn modelId="{D25FA1EF-8950-4E8C-B79C-969273265209}" type="presParOf" srcId="{7B6E85C2-5567-4764-AA80-B2CEB550EC34}" destId="{A86944CE-30EE-4340-948E-7D4271958A31}" srcOrd="9" destOrd="0" presId="urn:microsoft.com/office/officeart/2008/layout/LinedList"/>
    <dgm:cxn modelId="{C9C4EE45-1D84-4D25-B95E-2B8884726AAC}" type="presParOf" srcId="{A86944CE-30EE-4340-948E-7D4271958A31}" destId="{99CE5558-EDE3-496A-B676-CFBA0FFC368D}" srcOrd="0" destOrd="0" presId="urn:microsoft.com/office/officeart/2008/layout/LinedList"/>
    <dgm:cxn modelId="{32518765-A304-49C1-9AA0-42C1D224D466}" type="presParOf" srcId="{A86944CE-30EE-4340-948E-7D4271958A31}" destId="{3CA09989-AA92-4F6A-99DB-B9AC7713EA66}" srcOrd="1" destOrd="0" presId="urn:microsoft.com/office/officeart/2008/layout/LinedList"/>
    <dgm:cxn modelId="{1820035B-7F01-4AAF-8701-76E347A94D96}" type="presParOf" srcId="{7B6E85C2-5567-4764-AA80-B2CEB550EC34}" destId="{797A834D-DE11-4731-998D-5EBE59D1836E}" srcOrd="10" destOrd="0" presId="urn:microsoft.com/office/officeart/2008/layout/LinedList"/>
    <dgm:cxn modelId="{7FEA7412-CEA6-414E-AC38-6A3A4EEA878B}" type="presParOf" srcId="{7B6E85C2-5567-4764-AA80-B2CEB550EC34}" destId="{4E600DC6-6814-4BC6-A9F8-6D40D70AECBC}" srcOrd="11" destOrd="0" presId="urn:microsoft.com/office/officeart/2008/layout/LinedList"/>
    <dgm:cxn modelId="{4CA98D2D-8007-465C-9028-7350296851C1}" type="presParOf" srcId="{4E600DC6-6814-4BC6-A9F8-6D40D70AECBC}" destId="{F5DABCEF-F303-4457-8D26-310CDD212B6A}" srcOrd="0" destOrd="0" presId="urn:microsoft.com/office/officeart/2008/layout/LinedList"/>
    <dgm:cxn modelId="{EDA79630-7880-492A-A3D5-DCE122154E63}" type="presParOf" srcId="{4E600DC6-6814-4BC6-A9F8-6D40D70AECBC}" destId="{AB94FB29-B4EE-4649-828E-CF6EDCD17BFD}" srcOrd="1" destOrd="0" presId="urn:microsoft.com/office/officeart/2008/layout/LinedList"/>
    <dgm:cxn modelId="{A4411641-BCCA-4D79-BF68-8A9A3B6278B8}" type="presParOf" srcId="{7B6E85C2-5567-4764-AA80-B2CEB550EC34}" destId="{57A9DCC0-89BA-4E1A-88F9-B57C5D49BC1F}" srcOrd="12" destOrd="0" presId="urn:microsoft.com/office/officeart/2008/layout/LinedList"/>
    <dgm:cxn modelId="{DE1DDD31-F240-4885-BACE-F5D2EFBAD206}" type="presParOf" srcId="{7B6E85C2-5567-4764-AA80-B2CEB550EC34}" destId="{B6E64328-EC57-42FE-8BA0-84DF90CEC224}" srcOrd="13" destOrd="0" presId="urn:microsoft.com/office/officeart/2008/layout/LinedList"/>
    <dgm:cxn modelId="{93915563-5BF1-42F5-9EC3-2FD5D2000BD0}" type="presParOf" srcId="{B6E64328-EC57-42FE-8BA0-84DF90CEC224}" destId="{5C4B0FA4-944F-437F-9F92-3847BEC5451A}" srcOrd="0" destOrd="0" presId="urn:microsoft.com/office/officeart/2008/layout/LinedList"/>
    <dgm:cxn modelId="{5DA68FA0-C2E8-4BA7-96F2-C39FAEFCEA7A}" type="presParOf" srcId="{B6E64328-EC57-42FE-8BA0-84DF90CEC224}" destId="{205F54DC-1659-48BC-838D-60D70C46A411}" srcOrd="1" destOrd="0" presId="urn:microsoft.com/office/officeart/2008/layout/LinedList"/>
    <dgm:cxn modelId="{011FA76A-1D76-4A2C-AD04-292D130D47F5}" type="presParOf" srcId="{7B6E85C2-5567-4764-AA80-B2CEB550EC34}" destId="{7A6A2751-9DE5-4AC0-B00F-A66241279A21}" srcOrd="14" destOrd="0" presId="urn:microsoft.com/office/officeart/2008/layout/LinedList"/>
    <dgm:cxn modelId="{C6D84F65-8A27-4B77-9B88-5BF9CC490462}" type="presParOf" srcId="{7B6E85C2-5567-4764-AA80-B2CEB550EC34}" destId="{C99C4A40-8220-47F8-86C1-80F9FBFCE32A}" srcOrd="15" destOrd="0" presId="urn:microsoft.com/office/officeart/2008/layout/LinedList"/>
    <dgm:cxn modelId="{7ED7F479-2EAC-42D3-95B1-F30E8450B20D}" type="presParOf" srcId="{C99C4A40-8220-47F8-86C1-80F9FBFCE32A}" destId="{5A8C7E61-E69B-4478-A4F8-6E954B6336E7}" srcOrd="0" destOrd="0" presId="urn:microsoft.com/office/officeart/2008/layout/LinedList"/>
    <dgm:cxn modelId="{47BA3CEC-0CD1-4F38-95FE-7268BC803ED4}" type="presParOf" srcId="{C99C4A40-8220-47F8-86C1-80F9FBFCE32A}" destId="{2EC4A68C-0B3C-4CBF-A0B1-B1189A0B4A5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D50E28-2003-411D-B377-0860813DE6F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FF2A3A6-0A9C-4F3A-BD75-548C78641679}">
      <dgm:prSet/>
      <dgm:spPr/>
      <dgm:t>
        <a:bodyPr/>
        <a:lstStyle/>
        <a:p>
          <a:r>
            <a:rPr lang="en-US" b="0" i="0" baseline="0"/>
            <a:t>Follow the marking criteria (it is basically your map)</a:t>
          </a:r>
          <a:endParaRPr lang="en-US"/>
        </a:p>
      </dgm:t>
    </dgm:pt>
    <dgm:pt modelId="{6D036A68-E089-42CB-BF39-951CF5EA552A}" type="parTrans" cxnId="{19067FD9-E887-4CAD-801A-61164D909673}">
      <dgm:prSet/>
      <dgm:spPr/>
      <dgm:t>
        <a:bodyPr/>
        <a:lstStyle/>
        <a:p>
          <a:endParaRPr lang="en-US"/>
        </a:p>
      </dgm:t>
    </dgm:pt>
    <dgm:pt modelId="{E2325712-1E92-4F17-A00B-D3F252FCF6DA}" type="sibTrans" cxnId="{19067FD9-E887-4CAD-801A-61164D909673}">
      <dgm:prSet/>
      <dgm:spPr/>
      <dgm:t>
        <a:bodyPr/>
        <a:lstStyle/>
        <a:p>
          <a:endParaRPr lang="en-US"/>
        </a:p>
      </dgm:t>
    </dgm:pt>
    <dgm:pt modelId="{900F9DFF-C14A-4557-9BDE-6C7B55AFC5EB}">
      <dgm:prSet/>
      <dgm:spPr/>
      <dgm:t>
        <a:bodyPr/>
        <a:lstStyle/>
        <a:p>
          <a:r>
            <a:rPr lang="en-US" b="0" i="0" baseline="0"/>
            <a:t>One clear message per slide</a:t>
          </a:r>
          <a:endParaRPr lang="en-US"/>
        </a:p>
      </dgm:t>
    </dgm:pt>
    <dgm:pt modelId="{493FE148-5A62-4AEF-9B24-38676F903E49}" type="parTrans" cxnId="{06A07EA4-B476-4E27-A0B1-13F40A2C5A07}">
      <dgm:prSet/>
      <dgm:spPr/>
      <dgm:t>
        <a:bodyPr/>
        <a:lstStyle/>
        <a:p>
          <a:endParaRPr lang="en-US"/>
        </a:p>
      </dgm:t>
    </dgm:pt>
    <dgm:pt modelId="{39F67072-2048-4290-AF5C-A5BA7E653AF9}" type="sibTrans" cxnId="{06A07EA4-B476-4E27-A0B1-13F40A2C5A07}">
      <dgm:prSet/>
      <dgm:spPr/>
      <dgm:t>
        <a:bodyPr/>
        <a:lstStyle/>
        <a:p>
          <a:endParaRPr lang="en-US"/>
        </a:p>
      </dgm:t>
    </dgm:pt>
    <dgm:pt modelId="{FE000C48-05C5-4703-BB65-4B94242F4BC4}">
      <dgm:prSet/>
      <dgm:spPr/>
      <dgm:t>
        <a:bodyPr/>
        <a:lstStyle/>
        <a:p>
          <a:r>
            <a:rPr lang="en-US" b="0" i="0" baseline="0"/>
            <a:t>Use credible evidence (policy + academic sources)</a:t>
          </a:r>
          <a:endParaRPr lang="en-US"/>
        </a:p>
      </dgm:t>
    </dgm:pt>
    <dgm:pt modelId="{A604BA19-2145-4A89-9942-F035AE8F4EB0}" type="parTrans" cxnId="{57BF7E43-E033-41A1-BAC7-8AEE588FD7AF}">
      <dgm:prSet/>
      <dgm:spPr/>
      <dgm:t>
        <a:bodyPr/>
        <a:lstStyle/>
        <a:p>
          <a:endParaRPr lang="en-US"/>
        </a:p>
      </dgm:t>
    </dgm:pt>
    <dgm:pt modelId="{D7BAC071-80C9-4BA8-8444-56FDC4A788DF}" type="sibTrans" cxnId="{57BF7E43-E033-41A1-BAC7-8AEE588FD7AF}">
      <dgm:prSet/>
      <dgm:spPr/>
      <dgm:t>
        <a:bodyPr/>
        <a:lstStyle/>
        <a:p>
          <a:endParaRPr lang="en-US"/>
        </a:p>
      </dgm:t>
    </dgm:pt>
    <dgm:pt modelId="{62236967-D511-4F1B-9046-09F550C68F05}">
      <dgm:prSet/>
      <dgm:spPr/>
      <dgm:t>
        <a:bodyPr/>
        <a:lstStyle/>
        <a:p>
          <a:r>
            <a:rPr lang="en-US" b="0" i="0" baseline="0"/>
            <a:t>Explain your points: </a:t>
          </a:r>
          <a:r>
            <a:rPr lang="en-US" b="1" i="0" baseline="0"/>
            <a:t>what it is → why it matters → what to do about it</a:t>
          </a:r>
          <a:endParaRPr lang="en-US"/>
        </a:p>
      </dgm:t>
    </dgm:pt>
    <dgm:pt modelId="{B2ABEE0A-AD82-4CE7-BE44-4B06A9473931}" type="parTrans" cxnId="{ED4DF44C-3D9B-460C-A362-FA54C1967AC6}">
      <dgm:prSet/>
      <dgm:spPr/>
      <dgm:t>
        <a:bodyPr/>
        <a:lstStyle/>
        <a:p>
          <a:endParaRPr lang="en-US"/>
        </a:p>
      </dgm:t>
    </dgm:pt>
    <dgm:pt modelId="{FBD30AEB-0FAC-4DA6-96F5-D8A8C177576F}" type="sibTrans" cxnId="{ED4DF44C-3D9B-460C-A362-FA54C1967AC6}">
      <dgm:prSet/>
      <dgm:spPr/>
      <dgm:t>
        <a:bodyPr/>
        <a:lstStyle/>
        <a:p>
          <a:endParaRPr lang="en-US"/>
        </a:p>
      </dgm:t>
    </dgm:pt>
    <dgm:pt modelId="{45EE1F6D-278D-4992-B611-66A66BBB6D61}">
      <dgm:prSet/>
      <dgm:spPr/>
      <dgm:t>
        <a:bodyPr/>
        <a:lstStyle/>
        <a:p>
          <a:r>
            <a:rPr lang="en-US" b="0" i="0" baseline="0"/>
            <a:t>Don’t read the slides word-for-word (we want </a:t>
          </a:r>
          <a:r>
            <a:rPr lang="en-US" b="0" i="1" baseline="0"/>
            <a:t>you</a:t>
          </a:r>
          <a:r>
            <a:rPr lang="en-US" b="0" i="0" baseline="0"/>
            <a:t>, not a narrated textbook)</a:t>
          </a:r>
          <a:endParaRPr lang="en-US"/>
        </a:p>
      </dgm:t>
    </dgm:pt>
    <dgm:pt modelId="{6FE6DEAF-3E38-4A2C-B3A6-B1453FA60C08}" type="parTrans" cxnId="{9D014744-D895-451A-9F92-C620DCF224C7}">
      <dgm:prSet/>
      <dgm:spPr/>
      <dgm:t>
        <a:bodyPr/>
        <a:lstStyle/>
        <a:p>
          <a:endParaRPr lang="en-US"/>
        </a:p>
      </dgm:t>
    </dgm:pt>
    <dgm:pt modelId="{3205F76A-5E24-4A8A-8D2D-3240252EF44B}" type="sibTrans" cxnId="{9D014744-D895-451A-9F92-C620DCF224C7}">
      <dgm:prSet/>
      <dgm:spPr/>
      <dgm:t>
        <a:bodyPr/>
        <a:lstStyle/>
        <a:p>
          <a:endParaRPr lang="en-US"/>
        </a:p>
      </dgm:t>
    </dgm:pt>
    <dgm:pt modelId="{852A60BF-E8AA-4BAA-A752-99E15B05C4A0}" type="pres">
      <dgm:prSet presAssocID="{85D50E28-2003-411D-B377-0860813DE6FF}" presName="root" presStyleCnt="0">
        <dgm:presLayoutVars>
          <dgm:dir/>
          <dgm:resizeHandles val="exact"/>
        </dgm:presLayoutVars>
      </dgm:prSet>
      <dgm:spPr/>
    </dgm:pt>
    <dgm:pt modelId="{D32CF43C-A9AB-4E03-8B6D-AD9C83811426}" type="pres">
      <dgm:prSet presAssocID="{0FF2A3A6-0A9C-4F3A-BD75-548C78641679}" presName="compNode" presStyleCnt="0"/>
      <dgm:spPr/>
    </dgm:pt>
    <dgm:pt modelId="{C7119B24-1E94-4A69-9C44-9D3B31F9AF0A}" type="pres">
      <dgm:prSet presAssocID="{0FF2A3A6-0A9C-4F3A-BD75-548C78641679}" presName="bgRect" presStyleLbl="bgShp" presStyleIdx="0" presStyleCnt="5"/>
      <dgm:spPr/>
    </dgm:pt>
    <dgm:pt modelId="{41F27B6B-E51E-482C-9A55-FA1E72F2B9FE}" type="pres">
      <dgm:prSet presAssocID="{0FF2A3A6-0A9C-4F3A-BD75-548C7864167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ag"/>
        </a:ext>
      </dgm:extLst>
    </dgm:pt>
    <dgm:pt modelId="{489E7BE9-9B68-49F9-AC19-A92BE33C8D12}" type="pres">
      <dgm:prSet presAssocID="{0FF2A3A6-0A9C-4F3A-BD75-548C78641679}" presName="spaceRect" presStyleCnt="0"/>
      <dgm:spPr/>
    </dgm:pt>
    <dgm:pt modelId="{CDAB0823-A0A9-4C45-92EC-2B1592206520}" type="pres">
      <dgm:prSet presAssocID="{0FF2A3A6-0A9C-4F3A-BD75-548C78641679}" presName="parTx" presStyleLbl="revTx" presStyleIdx="0" presStyleCnt="5">
        <dgm:presLayoutVars>
          <dgm:chMax val="0"/>
          <dgm:chPref val="0"/>
        </dgm:presLayoutVars>
      </dgm:prSet>
      <dgm:spPr/>
    </dgm:pt>
    <dgm:pt modelId="{B6237B1A-58C2-4F75-950B-6035921D7201}" type="pres">
      <dgm:prSet presAssocID="{E2325712-1E92-4F17-A00B-D3F252FCF6DA}" presName="sibTrans" presStyleCnt="0"/>
      <dgm:spPr/>
    </dgm:pt>
    <dgm:pt modelId="{5355483F-60E1-4B60-8B9B-44A80AE41E09}" type="pres">
      <dgm:prSet presAssocID="{900F9DFF-C14A-4557-9BDE-6C7B55AFC5EB}" presName="compNode" presStyleCnt="0"/>
      <dgm:spPr/>
    </dgm:pt>
    <dgm:pt modelId="{F88ADA01-B696-491F-82C4-3F57284D3F80}" type="pres">
      <dgm:prSet presAssocID="{900F9DFF-C14A-4557-9BDE-6C7B55AFC5EB}" presName="bgRect" presStyleLbl="bgShp" presStyleIdx="1" presStyleCnt="5"/>
      <dgm:spPr/>
    </dgm:pt>
    <dgm:pt modelId="{A82D6518-37E6-4340-9D31-41C058D9BE21}" type="pres">
      <dgm:prSet presAssocID="{900F9DFF-C14A-4557-9BDE-6C7B55AFC5E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8E424162-61B8-4DA6-B044-7B03F245636F}" type="pres">
      <dgm:prSet presAssocID="{900F9DFF-C14A-4557-9BDE-6C7B55AFC5EB}" presName="spaceRect" presStyleCnt="0"/>
      <dgm:spPr/>
    </dgm:pt>
    <dgm:pt modelId="{A429CFF9-F43C-4FC6-BD19-32F0700B8C74}" type="pres">
      <dgm:prSet presAssocID="{900F9DFF-C14A-4557-9BDE-6C7B55AFC5EB}" presName="parTx" presStyleLbl="revTx" presStyleIdx="1" presStyleCnt="5">
        <dgm:presLayoutVars>
          <dgm:chMax val="0"/>
          <dgm:chPref val="0"/>
        </dgm:presLayoutVars>
      </dgm:prSet>
      <dgm:spPr/>
    </dgm:pt>
    <dgm:pt modelId="{66231DBD-BC5D-4FD6-8EFD-157AFC50EE58}" type="pres">
      <dgm:prSet presAssocID="{39F67072-2048-4290-AF5C-A5BA7E653AF9}" presName="sibTrans" presStyleCnt="0"/>
      <dgm:spPr/>
    </dgm:pt>
    <dgm:pt modelId="{D0FB10D9-5195-4972-97E6-EAE339372D2F}" type="pres">
      <dgm:prSet presAssocID="{FE000C48-05C5-4703-BB65-4B94242F4BC4}" presName="compNode" presStyleCnt="0"/>
      <dgm:spPr/>
    </dgm:pt>
    <dgm:pt modelId="{80AD1369-F5FF-43FB-A429-D15339AD96C8}" type="pres">
      <dgm:prSet presAssocID="{FE000C48-05C5-4703-BB65-4B94242F4BC4}" presName="bgRect" presStyleLbl="bgShp" presStyleIdx="2" presStyleCnt="5"/>
      <dgm:spPr/>
    </dgm:pt>
    <dgm:pt modelId="{62689F82-FE7C-4AA4-9BBA-00B072B5A40D}" type="pres">
      <dgm:prSet presAssocID="{FE000C48-05C5-4703-BB65-4B94242F4BC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13C08F2-E277-4191-A166-1445EECF7222}" type="pres">
      <dgm:prSet presAssocID="{FE000C48-05C5-4703-BB65-4B94242F4BC4}" presName="spaceRect" presStyleCnt="0"/>
      <dgm:spPr/>
    </dgm:pt>
    <dgm:pt modelId="{012341CF-9935-4920-B943-14D0849BCDF0}" type="pres">
      <dgm:prSet presAssocID="{FE000C48-05C5-4703-BB65-4B94242F4BC4}" presName="parTx" presStyleLbl="revTx" presStyleIdx="2" presStyleCnt="5">
        <dgm:presLayoutVars>
          <dgm:chMax val="0"/>
          <dgm:chPref val="0"/>
        </dgm:presLayoutVars>
      </dgm:prSet>
      <dgm:spPr/>
    </dgm:pt>
    <dgm:pt modelId="{D9E0FCDA-0B2F-4C1F-9C4E-AFAC468A07E0}" type="pres">
      <dgm:prSet presAssocID="{D7BAC071-80C9-4BA8-8444-56FDC4A788DF}" presName="sibTrans" presStyleCnt="0"/>
      <dgm:spPr/>
    </dgm:pt>
    <dgm:pt modelId="{147F4B91-E761-433C-BEE7-B7B966880C43}" type="pres">
      <dgm:prSet presAssocID="{62236967-D511-4F1B-9046-09F550C68F05}" presName="compNode" presStyleCnt="0"/>
      <dgm:spPr/>
    </dgm:pt>
    <dgm:pt modelId="{8955C324-2D2D-4CCA-8854-120AF368B284}" type="pres">
      <dgm:prSet presAssocID="{62236967-D511-4F1B-9046-09F550C68F05}" presName="bgRect" presStyleLbl="bgShp" presStyleIdx="3" presStyleCnt="5"/>
      <dgm:spPr/>
    </dgm:pt>
    <dgm:pt modelId="{032B3441-6F02-48F0-9AEA-CC78F557C092}" type="pres">
      <dgm:prSet presAssocID="{62236967-D511-4F1B-9046-09F550C68F0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1DFEA4C1-5E7A-44CC-8509-E9A667F5A2D0}" type="pres">
      <dgm:prSet presAssocID="{62236967-D511-4F1B-9046-09F550C68F05}" presName="spaceRect" presStyleCnt="0"/>
      <dgm:spPr/>
    </dgm:pt>
    <dgm:pt modelId="{3C2CFB12-F0A9-4EDA-8736-21B5BD8C3E67}" type="pres">
      <dgm:prSet presAssocID="{62236967-D511-4F1B-9046-09F550C68F05}" presName="parTx" presStyleLbl="revTx" presStyleIdx="3" presStyleCnt="5">
        <dgm:presLayoutVars>
          <dgm:chMax val="0"/>
          <dgm:chPref val="0"/>
        </dgm:presLayoutVars>
      </dgm:prSet>
      <dgm:spPr/>
    </dgm:pt>
    <dgm:pt modelId="{8AB5B2A9-6E4C-48C3-83E0-A3CB7E8A71B4}" type="pres">
      <dgm:prSet presAssocID="{FBD30AEB-0FAC-4DA6-96F5-D8A8C177576F}" presName="sibTrans" presStyleCnt="0"/>
      <dgm:spPr/>
    </dgm:pt>
    <dgm:pt modelId="{7200A6C2-5EAB-4AFD-8E13-89BF315BD44D}" type="pres">
      <dgm:prSet presAssocID="{45EE1F6D-278D-4992-B611-66A66BBB6D61}" presName="compNode" presStyleCnt="0"/>
      <dgm:spPr/>
    </dgm:pt>
    <dgm:pt modelId="{3816E85B-CABA-47BD-94E5-204FAE4A0F84}" type="pres">
      <dgm:prSet presAssocID="{45EE1F6D-278D-4992-B611-66A66BBB6D61}" presName="bgRect" presStyleLbl="bgShp" presStyleIdx="4" presStyleCnt="5"/>
      <dgm:spPr/>
    </dgm:pt>
    <dgm:pt modelId="{9D0B01D4-0FC9-4832-8DCB-F833CABE6958}" type="pres">
      <dgm:prSet presAssocID="{45EE1F6D-278D-4992-B611-66A66BBB6D6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52E5FC1A-4E0D-4A02-AC2D-C9A1B01AAE5D}" type="pres">
      <dgm:prSet presAssocID="{45EE1F6D-278D-4992-B611-66A66BBB6D61}" presName="spaceRect" presStyleCnt="0"/>
      <dgm:spPr/>
    </dgm:pt>
    <dgm:pt modelId="{6CAECDA8-7467-477D-8BDE-FF23D54F757B}" type="pres">
      <dgm:prSet presAssocID="{45EE1F6D-278D-4992-B611-66A66BBB6D6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991D633-0352-4241-9AB5-BF22DED5A2CE}" type="presOf" srcId="{85D50E28-2003-411D-B377-0860813DE6FF}" destId="{852A60BF-E8AA-4BAA-A752-99E15B05C4A0}" srcOrd="0" destOrd="0" presId="urn:microsoft.com/office/officeart/2018/2/layout/IconVerticalSolidList"/>
    <dgm:cxn modelId="{0A885C5C-EAC1-404E-A7D9-793AC67A8141}" type="presOf" srcId="{45EE1F6D-278D-4992-B611-66A66BBB6D61}" destId="{6CAECDA8-7467-477D-8BDE-FF23D54F757B}" srcOrd="0" destOrd="0" presId="urn:microsoft.com/office/officeart/2018/2/layout/IconVerticalSolidList"/>
    <dgm:cxn modelId="{57BF7E43-E033-41A1-BAC7-8AEE588FD7AF}" srcId="{85D50E28-2003-411D-B377-0860813DE6FF}" destId="{FE000C48-05C5-4703-BB65-4B94242F4BC4}" srcOrd="2" destOrd="0" parTransId="{A604BA19-2145-4A89-9942-F035AE8F4EB0}" sibTransId="{D7BAC071-80C9-4BA8-8444-56FDC4A788DF}"/>
    <dgm:cxn modelId="{9D014744-D895-451A-9F92-C620DCF224C7}" srcId="{85D50E28-2003-411D-B377-0860813DE6FF}" destId="{45EE1F6D-278D-4992-B611-66A66BBB6D61}" srcOrd="4" destOrd="0" parTransId="{6FE6DEAF-3E38-4A2C-B3A6-B1453FA60C08}" sibTransId="{3205F76A-5E24-4A8A-8D2D-3240252EF44B}"/>
    <dgm:cxn modelId="{ED4DF44C-3D9B-460C-A362-FA54C1967AC6}" srcId="{85D50E28-2003-411D-B377-0860813DE6FF}" destId="{62236967-D511-4F1B-9046-09F550C68F05}" srcOrd="3" destOrd="0" parTransId="{B2ABEE0A-AD82-4CE7-BE44-4B06A9473931}" sibTransId="{FBD30AEB-0FAC-4DA6-96F5-D8A8C177576F}"/>
    <dgm:cxn modelId="{06A07EA4-B476-4E27-A0B1-13F40A2C5A07}" srcId="{85D50E28-2003-411D-B377-0860813DE6FF}" destId="{900F9DFF-C14A-4557-9BDE-6C7B55AFC5EB}" srcOrd="1" destOrd="0" parTransId="{493FE148-5A62-4AEF-9B24-38676F903E49}" sibTransId="{39F67072-2048-4290-AF5C-A5BA7E653AF9}"/>
    <dgm:cxn modelId="{4DE711BB-9180-4017-9626-E96995A7FFE9}" type="presOf" srcId="{FE000C48-05C5-4703-BB65-4B94242F4BC4}" destId="{012341CF-9935-4920-B943-14D0849BCDF0}" srcOrd="0" destOrd="0" presId="urn:microsoft.com/office/officeart/2018/2/layout/IconVerticalSolidList"/>
    <dgm:cxn modelId="{F0ACDEC8-AAC3-4D67-9EE9-A7C1449E9071}" type="presOf" srcId="{62236967-D511-4F1B-9046-09F550C68F05}" destId="{3C2CFB12-F0A9-4EDA-8736-21B5BD8C3E67}" srcOrd="0" destOrd="0" presId="urn:microsoft.com/office/officeart/2018/2/layout/IconVerticalSolidList"/>
    <dgm:cxn modelId="{19067FD9-E887-4CAD-801A-61164D909673}" srcId="{85D50E28-2003-411D-B377-0860813DE6FF}" destId="{0FF2A3A6-0A9C-4F3A-BD75-548C78641679}" srcOrd="0" destOrd="0" parTransId="{6D036A68-E089-42CB-BF39-951CF5EA552A}" sibTransId="{E2325712-1E92-4F17-A00B-D3F252FCF6DA}"/>
    <dgm:cxn modelId="{60F875F5-FC0F-4348-B1E4-200C18728FE6}" type="presOf" srcId="{0FF2A3A6-0A9C-4F3A-BD75-548C78641679}" destId="{CDAB0823-A0A9-4C45-92EC-2B1592206520}" srcOrd="0" destOrd="0" presId="urn:microsoft.com/office/officeart/2018/2/layout/IconVerticalSolidList"/>
    <dgm:cxn modelId="{29AF7AF6-2911-4BA2-9805-24556C5D9FE1}" type="presOf" srcId="{900F9DFF-C14A-4557-9BDE-6C7B55AFC5EB}" destId="{A429CFF9-F43C-4FC6-BD19-32F0700B8C74}" srcOrd="0" destOrd="0" presId="urn:microsoft.com/office/officeart/2018/2/layout/IconVerticalSolidList"/>
    <dgm:cxn modelId="{F88FECB3-B2FD-4D85-A17F-C0B7BB50473C}" type="presParOf" srcId="{852A60BF-E8AA-4BAA-A752-99E15B05C4A0}" destId="{D32CF43C-A9AB-4E03-8B6D-AD9C83811426}" srcOrd="0" destOrd="0" presId="urn:microsoft.com/office/officeart/2018/2/layout/IconVerticalSolidList"/>
    <dgm:cxn modelId="{B2894A32-6793-4A63-A6CC-8EA082C06DB1}" type="presParOf" srcId="{D32CF43C-A9AB-4E03-8B6D-AD9C83811426}" destId="{C7119B24-1E94-4A69-9C44-9D3B31F9AF0A}" srcOrd="0" destOrd="0" presId="urn:microsoft.com/office/officeart/2018/2/layout/IconVerticalSolidList"/>
    <dgm:cxn modelId="{199FBF75-B554-46CE-ADCE-D0CF411C14D4}" type="presParOf" srcId="{D32CF43C-A9AB-4E03-8B6D-AD9C83811426}" destId="{41F27B6B-E51E-482C-9A55-FA1E72F2B9FE}" srcOrd="1" destOrd="0" presId="urn:microsoft.com/office/officeart/2018/2/layout/IconVerticalSolidList"/>
    <dgm:cxn modelId="{65F3E5CE-1E01-41EA-8D75-14CBE31A7D24}" type="presParOf" srcId="{D32CF43C-A9AB-4E03-8B6D-AD9C83811426}" destId="{489E7BE9-9B68-49F9-AC19-A92BE33C8D12}" srcOrd="2" destOrd="0" presId="urn:microsoft.com/office/officeart/2018/2/layout/IconVerticalSolidList"/>
    <dgm:cxn modelId="{2CE6311D-2F03-426F-B913-911339DB0C42}" type="presParOf" srcId="{D32CF43C-A9AB-4E03-8B6D-AD9C83811426}" destId="{CDAB0823-A0A9-4C45-92EC-2B1592206520}" srcOrd="3" destOrd="0" presId="urn:microsoft.com/office/officeart/2018/2/layout/IconVerticalSolidList"/>
    <dgm:cxn modelId="{A0E9BD44-1F98-403D-992B-1C677973717E}" type="presParOf" srcId="{852A60BF-E8AA-4BAA-A752-99E15B05C4A0}" destId="{B6237B1A-58C2-4F75-950B-6035921D7201}" srcOrd="1" destOrd="0" presId="urn:microsoft.com/office/officeart/2018/2/layout/IconVerticalSolidList"/>
    <dgm:cxn modelId="{11C77935-4A57-4F47-BAA6-C0706D267E10}" type="presParOf" srcId="{852A60BF-E8AA-4BAA-A752-99E15B05C4A0}" destId="{5355483F-60E1-4B60-8B9B-44A80AE41E09}" srcOrd="2" destOrd="0" presId="urn:microsoft.com/office/officeart/2018/2/layout/IconVerticalSolidList"/>
    <dgm:cxn modelId="{B335A8CF-8F13-4936-8C38-199D40B592A4}" type="presParOf" srcId="{5355483F-60E1-4B60-8B9B-44A80AE41E09}" destId="{F88ADA01-B696-491F-82C4-3F57284D3F80}" srcOrd="0" destOrd="0" presId="urn:microsoft.com/office/officeart/2018/2/layout/IconVerticalSolidList"/>
    <dgm:cxn modelId="{CD35B616-EFEE-4F13-84B1-392F968E30CB}" type="presParOf" srcId="{5355483F-60E1-4B60-8B9B-44A80AE41E09}" destId="{A82D6518-37E6-4340-9D31-41C058D9BE21}" srcOrd="1" destOrd="0" presId="urn:microsoft.com/office/officeart/2018/2/layout/IconVerticalSolidList"/>
    <dgm:cxn modelId="{22CEAF5E-C284-4418-AB39-6284DDAC29B4}" type="presParOf" srcId="{5355483F-60E1-4B60-8B9B-44A80AE41E09}" destId="{8E424162-61B8-4DA6-B044-7B03F245636F}" srcOrd="2" destOrd="0" presId="urn:microsoft.com/office/officeart/2018/2/layout/IconVerticalSolidList"/>
    <dgm:cxn modelId="{5FD7406A-0E55-4986-AB50-3D33815E68B6}" type="presParOf" srcId="{5355483F-60E1-4B60-8B9B-44A80AE41E09}" destId="{A429CFF9-F43C-4FC6-BD19-32F0700B8C74}" srcOrd="3" destOrd="0" presId="urn:microsoft.com/office/officeart/2018/2/layout/IconVerticalSolidList"/>
    <dgm:cxn modelId="{F8959862-93CC-42DC-83D1-C940C898A490}" type="presParOf" srcId="{852A60BF-E8AA-4BAA-A752-99E15B05C4A0}" destId="{66231DBD-BC5D-4FD6-8EFD-157AFC50EE58}" srcOrd="3" destOrd="0" presId="urn:microsoft.com/office/officeart/2018/2/layout/IconVerticalSolidList"/>
    <dgm:cxn modelId="{0EDC2FBF-5E38-4FEF-9C76-CB19CC685035}" type="presParOf" srcId="{852A60BF-E8AA-4BAA-A752-99E15B05C4A0}" destId="{D0FB10D9-5195-4972-97E6-EAE339372D2F}" srcOrd="4" destOrd="0" presId="urn:microsoft.com/office/officeart/2018/2/layout/IconVerticalSolidList"/>
    <dgm:cxn modelId="{7CD74E74-8296-41AF-82C0-811620F57CE6}" type="presParOf" srcId="{D0FB10D9-5195-4972-97E6-EAE339372D2F}" destId="{80AD1369-F5FF-43FB-A429-D15339AD96C8}" srcOrd="0" destOrd="0" presId="urn:microsoft.com/office/officeart/2018/2/layout/IconVerticalSolidList"/>
    <dgm:cxn modelId="{412F5425-336D-4882-8C40-6F36BEE55AC3}" type="presParOf" srcId="{D0FB10D9-5195-4972-97E6-EAE339372D2F}" destId="{62689F82-FE7C-4AA4-9BBA-00B072B5A40D}" srcOrd="1" destOrd="0" presId="urn:microsoft.com/office/officeart/2018/2/layout/IconVerticalSolidList"/>
    <dgm:cxn modelId="{0DE543E0-94F5-46AA-AD82-A2F92B581248}" type="presParOf" srcId="{D0FB10D9-5195-4972-97E6-EAE339372D2F}" destId="{213C08F2-E277-4191-A166-1445EECF7222}" srcOrd="2" destOrd="0" presId="urn:microsoft.com/office/officeart/2018/2/layout/IconVerticalSolidList"/>
    <dgm:cxn modelId="{72E2B557-FCEF-4129-84CF-3E806A27454E}" type="presParOf" srcId="{D0FB10D9-5195-4972-97E6-EAE339372D2F}" destId="{012341CF-9935-4920-B943-14D0849BCDF0}" srcOrd="3" destOrd="0" presId="urn:microsoft.com/office/officeart/2018/2/layout/IconVerticalSolidList"/>
    <dgm:cxn modelId="{47799E65-BCD5-4313-ADC2-9B1A4D9E5FF9}" type="presParOf" srcId="{852A60BF-E8AA-4BAA-A752-99E15B05C4A0}" destId="{D9E0FCDA-0B2F-4C1F-9C4E-AFAC468A07E0}" srcOrd="5" destOrd="0" presId="urn:microsoft.com/office/officeart/2018/2/layout/IconVerticalSolidList"/>
    <dgm:cxn modelId="{504905DF-E059-4997-A38B-A6EBC16B5F76}" type="presParOf" srcId="{852A60BF-E8AA-4BAA-A752-99E15B05C4A0}" destId="{147F4B91-E761-433C-BEE7-B7B966880C43}" srcOrd="6" destOrd="0" presId="urn:microsoft.com/office/officeart/2018/2/layout/IconVerticalSolidList"/>
    <dgm:cxn modelId="{AC02FE1D-074C-4B77-A0E7-7ABA2423CD04}" type="presParOf" srcId="{147F4B91-E761-433C-BEE7-B7B966880C43}" destId="{8955C324-2D2D-4CCA-8854-120AF368B284}" srcOrd="0" destOrd="0" presId="urn:microsoft.com/office/officeart/2018/2/layout/IconVerticalSolidList"/>
    <dgm:cxn modelId="{851E3E73-7690-4D47-BCA8-1F75D06682FC}" type="presParOf" srcId="{147F4B91-E761-433C-BEE7-B7B966880C43}" destId="{032B3441-6F02-48F0-9AEA-CC78F557C092}" srcOrd="1" destOrd="0" presId="urn:microsoft.com/office/officeart/2018/2/layout/IconVerticalSolidList"/>
    <dgm:cxn modelId="{A16C4CBC-40AD-40CD-92C4-A05C02626721}" type="presParOf" srcId="{147F4B91-E761-433C-BEE7-B7B966880C43}" destId="{1DFEA4C1-5E7A-44CC-8509-E9A667F5A2D0}" srcOrd="2" destOrd="0" presId="urn:microsoft.com/office/officeart/2018/2/layout/IconVerticalSolidList"/>
    <dgm:cxn modelId="{53BFAE3C-45D4-40F2-8253-4B781CE2506F}" type="presParOf" srcId="{147F4B91-E761-433C-BEE7-B7B966880C43}" destId="{3C2CFB12-F0A9-4EDA-8736-21B5BD8C3E67}" srcOrd="3" destOrd="0" presId="urn:microsoft.com/office/officeart/2018/2/layout/IconVerticalSolidList"/>
    <dgm:cxn modelId="{BFEE9EAE-32CD-463D-8635-D262AC84EB05}" type="presParOf" srcId="{852A60BF-E8AA-4BAA-A752-99E15B05C4A0}" destId="{8AB5B2A9-6E4C-48C3-83E0-A3CB7E8A71B4}" srcOrd="7" destOrd="0" presId="urn:microsoft.com/office/officeart/2018/2/layout/IconVerticalSolidList"/>
    <dgm:cxn modelId="{1927298C-0920-4DBE-995A-AC9FF0B340BC}" type="presParOf" srcId="{852A60BF-E8AA-4BAA-A752-99E15B05C4A0}" destId="{7200A6C2-5EAB-4AFD-8E13-89BF315BD44D}" srcOrd="8" destOrd="0" presId="urn:microsoft.com/office/officeart/2018/2/layout/IconVerticalSolidList"/>
    <dgm:cxn modelId="{AFC5552A-788D-4420-A30A-184BAFA2600F}" type="presParOf" srcId="{7200A6C2-5EAB-4AFD-8E13-89BF315BD44D}" destId="{3816E85B-CABA-47BD-94E5-204FAE4A0F84}" srcOrd="0" destOrd="0" presId="urn:microsoft.com/office/officeart/2018/2/layout/IconVerticalSolidList"/>
    <dgm:cxn modelId="{4147C596-341F-45DB-B2DD-A925A3342F41}" type="presParOf" srcId="{7200A6C2-5EAB-4AFD-8E13-89BF315BD44D}" destId="{9D0B01D4-0FC9-4832-8DCB-F833CABE6958}" srcOrd="1" destOrd="0" presId="urn:microsoft.com/office/officeart/2018/2/layout/IconVerticalSolidList"/>
    <dgm:cxn modelId="{D4B2E572-5726-439D-9960-401BEDBC797B}" type="presParOf" srcId="{7200A6C2-5EAB-4AFD-8E13-89BF315BD44D}" destId="{52E5FC1A-4E0D-4A02-AC2D-C9A1B01AAE5D}" srcOrd="2" destOrd="0" presId="urn:microsoft.com/office/officeart/2018/2/layout/IconVerticalSolidList"/>
    <dgm:cxn modelId="{13E67CFC-A617-478C-98B3-38402C27E32A}" type="presParOf" srcId="{7200A6C2-5EAB-4AFD-8E13-89BF315BD44D}" destId="{6CAECDA8-7467-477D-8BDE-FF23D54F757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9423DC-936A-4BB2-81D5-5A993C11115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973E23E-1A9D-4705-AC1B-CF5047848D27}">
      <dgm:prSet/>
      <dgm:spPr/>
      <dgm:t>
        <a:bodyPr/>
        <a:lstStyle/>
        <a:p>
          <a:r>
            <a:rPr lang="en-US" b="0" i="0" baseline="0"/>
            <a:t>Slides = prompts, not paragraphs</a:t>
          </a:r>
          <a:endParaRPr lang="en-US"/>
        </a:p>
      </dgm:t>
    </dgm:pt>
    <dgm:pt modelId="{AB0FC31C-5C3F-4CF7-8DE9-9E179E8A49A7}" type="parTrans" cxnId="{A7B8B0CE-D061-4877-A836-13D09D1997BE}">
      <dgm:prSet/>
      <dgm:spPr/>
      <dgm:t>
        <a:bodyPr/>
        <a:lstStyle/>
        <a:p>
          <a:endParaRPr lang="en-US"/>
        </a:p>
      </dgm:t>
    </dgm:pt>
    <dgm:pt modelId="{9DF9795D-FC18-4BF8-AEF3-4C023F9867F6}" type="sibTrans" cxnId="{A7B8B0CE-D061-4877-A836-13D09D1997BE}">
      <dgm:prSet/>
      <dgm:spPr/>
      <dgm:t>
        <a:bodyPr/>
        <a:lstStyle/>
        <a:p>
          <a:endParaRPr lang="en-US"/>
        </a:p>
      </dgm:t>
    </dgm:pt>
    <dgm:pt modelId="{F112FA9E-193E-48A8-A06E-82F8766924FE}">
      <dgm:prSet/>
      <dgm:spPr/>
      <dgm:t>
        <a:bodyPr/>
        <a:lstStyle/>
        <a:p>
          <a:r>
            <a:rPr lang="en-US" b="0" i="0" baseline="0"/>
            <a:t>If it looks crowded, it </a:t>
          </a:r>
          <a:r>
            <a:rPr lang="en-US" b="0" i="1" baseline="0"/>
            <a:t>is</a:t>
          </a:r>
          <a:r>
            <a:rPr lang="en-US" b="0" i="0" baseline="0"/>
            <a:t> crowded</a:t>
          </a:r>
          <a:endParaRPr lang="en-US"/>
        </a:p>
      </dgm:t>
    </dgm:pt>
    <dgm:pt modelId="{32397B9E-823A-459A-B907-316A66FDAF49}" type="parTrans" cxnId="{A26C4DAF-DF74-43EE-A500-20948A04AC28}">
      <dgm:prSet/>
      <dgm:spPr/>
      <dgm:t>
        <a:bodyPr/>
        <a:lstStyle/>
        <a:p>
          <a:endParaRPr lang="en-US"/>
        </a:p>
      </dgm:t>
    </dgm:pt>
    <dgm:pt modelId="{ABE710F7-BE4F-4202-B576-95D3A1773CD3}" type="sibTrans" cxnId="{A26C4DAF-DF74-43EE-A500-20948A04AC28}">
      <dgm:prSet/>
      <dgm:spPr/>
      <dgm:t>
        <a:bodyPr/>
        <a:lstStyle/>
        <a:p>
          <a:endParaRPr lang="en-US"/>
        </a:p>
      </dgm:t>
    </dgm:pt>
    <dgm:pt modelId="{9A987D54-4EE8-45BF-BEB2-C3C67192D438}">
      <dgm:prSet/>
      <dgm:spPr/>
      <dgm:t>
        <a:bodyPr/>
        <a:lstStyle/>
        <a:p>
          <a:r>
            <a:rPr lang="en-US" b="0" i="0" baseline="0"/>
            <a:t>Use visuals only if they add meaning (and cite them)</a:t>
          </a:r>
          <a:endParaRPr lang="en-US"/>
        </a:p>
      </dgm:t>
    </dgm:pt>
    <dgm:pt modelId="{9E9A4A57-BA1B-4C08-8EA9-9E2F8EBF7B51}" type="parTrans" cxnId="{8C78E727-7DB1-4741-93EF-91858328ABBD}">
      <dgm:prSet/>
      <dgm:spPr/>
      <dgm:t>
        <a:bodyPr/>
        <a:lstStyle/>
        <a:p>
          <a:endParaRPr lang="en-US"/>
        </a:p>
      </dgm:t>
    </dgm:pt>
    <dgm:pt modelId="{2B9399FA-9A83-47D3-8A0E-051BD48B8724}" type="sibTrans" cxnId="{8C78E727-7DB1-4741-93EF-91858328ABBD}">
      <dgm:prSet/>
      <dgm:spPr/>
      <dgm:t>
        <a:bodyPr/>
        <a:lstStyle/>
        <a:p>
          <a:endParaRPr lang="en-US"/>
        </a:p>
      </dgm:t>
    </dgm:pt>
    <dgm:pt modelId="{6BE6181F-E0D6-44E3-BBAC-33F883F70304}">
      <dgm:prSet/>
      <dgm:spPr/>
      <dgm:t>
        <a:bodyPr/>
        <a:lstStyle/>
        <a:p>
          <a:r>
            <a:rPr lang="en-US" b="0" i="0" baseline="0"/>
            <a:t>Make it easy for the audience to follow (and for you to present calmly)</a:t>
          </a:r>
          <a:endParaRPr lang="en-US"/>
        </a:p>
      </dgm:t>
    </dgm:pt>
    <dgm:pt modelId="{EC8FEE74-4376-4F84-8F47-D53361ED9B07}" type="parTrans" cxnId="{E86E5ACC-7DD3-48AE-9101-A8648C187A9C}">
      <dgm:prSet/>
      <dgm:spPr/>
      <dgm:t>
        <a:bodyPr/>
        <a:lstStyle/>
        <a:p>
          <a:endParaRPr lang="en-US"/>
        </a:p>
      </dgm:t>
    </dgm:pt>
    <dgm:pt modelId="{1CBD59B8-7626-49DF-B402-16048A7C1E74}" type="sibTrans" cxnId="{E86E5ACC-7DD3-48AE-9101-A8648C187A9C}">
      <dgm:prSet/>
      <dgm:spPr/>
      <dgm:t>
        <a:bodyPr/>
        <a:lstStyle/>
        <a:p>
          <a:endParaRPr lang="en-US"/>
        </a:p>
      </dgm:t>
    </dgm:pt>
    <dgm:pt modelId="{56EBCC2E-DC7A-450D-9EDE-300ACE70DD0E}" type="pres">
      <dgm:prSet presAssocID="{D29423DC-936A-4BB2-81D5-5A993C111155}" presName="vert0" presStyleCnt="0">
        <dgm:presLayoutVars>
          <dgm:dir/>
          <dgm:animOne val="branch"/>
          <dgm:animLvl val="lvl"/>
        </dgm:presLayoutVars>
      </dgm:prSet>
      <dgm:spPr/>
    </dgm:pt>
    <dgm:pt modelId="{025623EC-7F70-4298-8339-7CC35369052F}" type="pres">
      <dgm:prSet presAssocID="{2973E23E-1A9D-4705-AC1B-CF5047848D27}" presName="thickLine" presStyleLbl="alignNode1" presStyleIdx="0" presStyleCnt="4"/>
      <dgm:spPr/>
    </dgm:pt>
    <dgm:pt modelId="{3181A3CF-84C9-4C96-84D7-A5CAB866591E}" type="pres">
      <dgm:prSet presAssocID="{2973E23E-1A9D-4705-AC1B-CF5047848D27}" presName="horz1" presStyleCnt="0"/>
      <dgm:spPr/>
    </dgm:pt>
    <dgm:pt modelId="{D986A78C-F3F8-4015-BDAA-EC817CEDCFC2}" type="pres">
      <dgm:prSet presAssocID="{2973E23E-1A9D-4705-AC1B-CF5047848D27}" presName="tx1" presStyleLbl="revTx" presStyleIdx="0" presStyleCnt="4"/>
      <dgm:spPr/>
    </dgm:pt>
    <dgm:pt modelId="{0F343663-1CA0-4169-91B6-32D308599A4B}" type="pres">
      <dgm:prSet presAssocID="{2973E23E-1A9D-4705-AC1B-CF5047848D27}" presName="vert1" presStyleCnt="0"/>
      <dgm:spPr/>
    </dgm:pt>
    <dgm:pt modelId="{315380DB-BFD3-4787-A59D-8256E61B8EE9}" type="pres">
      <dgm:prSet presAssocID="{F112FA9E-193E-48A8-A06E-82F8766924FE}" presName="thickLine" presStyleLbl="alignNode1" presStyleIdx="1" presStyleCnt="4"/>
      <dgm:spPr/>
    </dgm:pt>
    <dgm:pt modelId="{CAA5691E-CE89-4F04-8E30-836CA2D35A09}" type="pres">
      <dgm:prSet presAssocID="{F112FA9E-193E-48A8-A06E-82F8766924FE}" presName="horz1" presStyleCnt="0"/>
      <dgm:spPr/>
    </dgm:pt>
    <dgm:pt modelId="{BDA2E7AE-B777-4718-A01C-417CA3C2869B}" type="pres">
      <dgm:prSet presAssocID="{F112FA9E-193E-48A8-A06E-82F8766924FE}" presName="tx1" presStyleLbl="revTx" presStyleIdx="1" presStyleCnt="4"/>
      <dgm:spPr/>
    </dgm:pt>
    <dgm:pt modelId="{5FF4C839-2CD7-45DC-B955-4D178468464B}" type="pres">
      <dgm:prSet presAssocID="{F112FA9E-193E-48A8-A06E-82F8766924FE}" presName="vert1" presStyleCnt="0"/>
      <dgm:spPr/>
    </dgm:pt>
    <dgm:pt modelId="{11F1979B-A649-48E0-ACC8-748DD66DD4A8}" type="pres">
      <dgm:prSet presAssocID="{9A987D54-4EE8-45BF-BEB2-C3C67192D438}" presName="thickLine" presStyleLbl="alignNode1" presStyleIdx="2" presStyleCnt="4"/>
      <dgm:spPr/>
    </dgm:pt>
    <dgm:pt modelId="{4934CDD3-1D0F-48F4-B90F-20C010D8FA90}" type="pres">
      <dgm:prSet presAssocID="{9A987D54-4EE8-45BF-BEB2-C3C67192D438}" presName="horz1" presStyleCnt="0"/>
      <dgm:spPr/>
    </dgm:pt>
    <dgm:pt modelId="{3604B998-6635-4412-B789-3613B0C9A0D4}" type="pres">
      <dgm:prSet presAssocID="{9A987D54-4EE8-45BF-BEB2-C3C67192D438}" presName="tx1" presStyleLbl="revTx" presStyleIdx="2" presStyleCnt="4"/>
      <dgm:spPr/>
    </dgm:pt>
    <dgm:pt modelId="{7830A102-2A76-474D-B823-48BAFE3505B7}" type="pres">
      <dgm:prSet presAssocID="{9A987D54-4EE8-45BF-BEB2-C3C67192D438}" presName="vert1" presStyleCnt="0"/>
      <dgm:spPr/>
    </dgm:pt>
    <dgm:pt modelId="{C38459B0-21E4-47F0-8347-F22832B9C063}" type="pres">
      <dgm:prSet presAssocID="{6BE6181F-E0D6-44E3-BBAC-33F883F70304}" presName="thickLine" presStyleLbl="alignNode1" presStyleIdx="3" presStyleCnt="4"/>
      <dgm:spPr/>
    </dgm:pt>
    <dgm:pt modelId="{6FC5D239-2A3D-4C9E-8B9E-A18FF125F8A0}" type="pres">
      <dgm:prSet presAssocID="{6BE6181F-E0D6-44E3-BBAC-33F883F70304}" presName="horz1" presStyleCnt="0"/>
      <dgm:spPr/>
    </dgm:pt>
    <dgm:pt modelId="{4F35E830-1942-4B65-A197-DF26475DE11E}" type="pres">
      <dgm:prSet presAssocID="{6BE6181F-E0D6-44E3-BBAC-33F883F70304}" presName="tx1" presStyleLbl="revTx" presStyleIdx="3" presStyleCnt="4"/>
      <dgm:spPr/>
    </dgm:pt>
    <dgm:pt modelId="{92AE3B25-B3CD-4C8A-90A5-FB857B132F6D}" type="pres">
      <dgm:prSet presAssocID="{6BE6181F-E0D6-44E3-BBAC-33F883F70304}" presName="vert1" presStyleCnt="0"/>
      <dgm:spPr/>
    </dgm:pt>
  </dgm:ptLst>
  <dgm:cxnLst>
    <dgm:cxn modelId="{8C78E727-7DB1-4741-93EF-91858328ABBD}" srcId="{D29423DC-936A-4BB2-81D5-5A993C111155}" destId="{9A987D54-4EE8-45BF-BEB2-C3C67192D438}" srcOrd="2" destOrd="0" parTransId="{9E9A4A57-BA1B-4C08-8EA9-9E2F8EBF7B51}" sibTransId="{2B9399FA-9A83-47D3-8A0E-051BD48B8724}"/>
    <dgm:cxn modelId="{D6885369-D09F-4493-8472-18E2E3E05170}" type="presOf" srcId="{F112FA9E-193E-48A8-A06E-82F8766924FE}" destId="{BDA2E7AE-B777-4718-A01C-417CA3C2869B}" srcOrd="0" destOrd="0" presId="urn:microsoft.com/office/officeart/2008/layout/LinedList"/>
    <dgm:cxn modelId="{39CD648A-3A5C-46A8-9491-58983EBC2FA1}" type="presOf" srcId="{9A987D54-4EE8-45BF-BEB2-C3C67192D438}" destId="{3604B998-6635-4412-B789-3613B0C9A0D4}" srcOrd="0" destOrd="0" presId="urn:microsoft.com/office/officeart/2008/layout/LinedList"/>
    <dgm:cxn modelId="{A26C4DAF-DF74-43EE-A500-20948A04AC28}" srcId="{D29423DC-936A-4BB2-81D5-5A993C111155}" destId="{F112FA9E-193E-48A8-A06E-82F8766924FE}" srcOrd="1" destOrd="0" parTransId="{32397B9E-823A-459A-B907-316A66FDAF49}" sibTransId="{ABE710F7-BE4F-4202-B576-95D3A1773CD3}"/>
    <dgm:cxn modelId="{499BC1C4-5D55-41E1-BD2B-E849CC06C2B8}" type="presOf" srcId="{D29423DC-936A-4BB2-81D5-5A993C111155}" destId="{56EBCC2E-DC7A-450D-9EDE-300ACE70DD0E}" srcOrd="0" destOrd="0" presId="urn:microsoft.com/office/officeart/2008/layout/LinedList"/>
    <dgm:cxn modelId="{E86E5ACC-7DD3-48AE-9101-A8648C187A9C}" srcId="{D29423DC-936A-4BB2-81D5-5A993C111155}" destId="{6BE6181F-E0D6-44E3-BBAC-33F883F70304}" srcOrd="3" destOrd="0" parTransId="{EC8FEE74-4376-4F84-8F47-D53361ED9B07}" sibTransId="{1CBD59B8-7626-49DF-B402-16048A7C1E74}"/>
    <dgm:cxn modelId="{A7B8B0CE-D061-4877-A836-13D09D1997BE}" srcId="{D29423DC-936A-4BB2-81D5-5A993C111155}" destId="{2973E23E-1A9D-4705-AC1B-CF5047848D27}" srcOrd="0" destOrd="0" parTransId="{AB0FC31C-5C3F-4CF7-8DE9-9E179E8A49A7}" sibTransId="{9DF9795D-FC18-4BF8-AEF3-4C023F9867F6}"/>
    <dgm:cxn modelId="{D4E263D2-D838-4D1B-BB1F-9BC548FE56F5}" type="presOf" srcId="{6BE6181F-E0D6-44E3-BBAC-33F883F70304}" destId="{4F35E830-1942-4B65-A197-DF26475DE11E}" srcOrd="0" destOrd="0" presId="urn:microsoft.com/office/officeart/2008/layout/LinedList"/>
    <dgm:cxn modelId="{44672AED-A2A9-433A-8D42-90EAEBCE6917}" type="presOf" srcId="{2973E23E-1A9D-4705-AC1B-CF5047848D27}" destId="{D986A78C-F3F8-4015-BDAA-EC817CEDCFC2}" srcOrd="0" destOrd="0" presId="urn:microsoft.com/office/officeart/2008/layout/LinedList"/>
    <dgm:cxn modelId="{23E6844A-BE46-4183-8987-715165F4100F}" type="presParOf" srcId="{56EBCC2E-DC7A-450D-9EDE-300ACE70DD0E}" destId="{025623EC-7F70-4298-8339-7CC35369052F}" srcOrd="0" destOrd="0" presId="urn:microsoft.com/office/officeart/2008/layout/LinedList"/>
    <dgm:cxn modelId="{88C8DB4C-892E-4F10-A59E-71049001C3B4}" type="presParOf" srcId="{56EBCC2E-DC7A-450D-9EDE-300ACE70DD0E}" destId="{3181A3CF-84C9-4C96-84D7-A5CAB866591E}" srcOrd="1" destOrd="0" presId="urn:microsoft.com/office/officeart/2008/layout/LinedList"/>
    <dgm:cxn modelId="{A77A4C33-A673-42D6-9A4D-164D725A6A6B}" type="presParOf" srcId="{3181A3CF-84C9-4C96-84D7-A5CAB866591E}" destId="{D986A78C-F3F8-4015-BDAA-EC817CEDCFC2}" srcOrd="0" destOrd="0" presId="urn:microsoft.com/office/officeart/2008/layout/LinedList"/>
    <dgm:cxn modelId="{BD35E744-52A3-4BE8-AE20-A161F53ECC25}" type="presParOf" srcId="{3181A3CF-84C9-4C96-84D7-A5CAB866591E}" destId="{0F343663-1CA0-4169-91B6-32D308599A4B}" srcOrd="1" destOrd="0" presId="urn:microsoft.com/office/officeart/2008/layout/LinedList"/>
    <dgm:cxn modelId="{C83FA354-5204-4DA1-BC90-96DF7965E8BB}" type="presParOf" srcId="{56EBCC2E-DC7A-450D-9EDE-300ACE70DD0E}" destId="{315380DB-BFD3-4787-A59D-8256E61B8EE9}" srcOrd="2" destOrd="0" presId="urn:microsoft.com/office/officeart/2008/layout/LinedList"/>
    <dgm:cxn modelId="{D77122A3-1767-4133-884A-263EC9913A88}" type="presParOf" srcId="{56EBCC2E-DC7A-450D-9EDE-300ACE70DD0E}" destId="{CAA5691E-CE89-4F04-8E30-836CA2D35A09}" srcOrd="3" destOrd="0" presId="urn:microsoft.com/office/officeart/2008/layout/LinedList"/>
    <dgm:cxn modelId="{084EA314-878A-4B48-B64E-CE6FB656C9FF}" type="presParOf" srcId="{CAA5691E-CE89-4F04-8E30-836CA2D35A09}" destId="{BDA2E7AE-B777-4718-A01C-417CA3C2869B}" srcOrd="0" destOrd="0" presId="urn:microsoft.com/office/officeart/2008/layout/LinedList"/>
    <dgm:cxn modelId="{0BD8F8EC-ECCE-4B1A-B094-E87A55CF72D1}" type="presParOf" srcId="{CAA5691E-CE89-4F04-8E30-836CA2D35A09}" destId="{5FF4C839-2CD7-45DC-B955-4D178468464B}" srcOrd="1" destOrd="0" presId="urn:microsoft.com/office/officeart/2008/layout/LinedList"/>
    <dgm:cxn modelId="{46C93D72-0F87-48CA-A2B9-54C986F3F2C5}" type="presParOf" srcId="{56EBCC2E-DC7A-450D-9EDE-300ACE70DD0E}" destId="{11F1979B-A649-48E0-ACC8-748DD66DD4A8}" srcOrd="4" destOrd="0" presId="urn:microsoft.com/office/officeart/2008/layout/LinedList"/>
    <dgm:cxn modelId="{E1F5A249-1AC4-4F9A-B338-BE0A4D395465}" type="presParOf" srcId="{56EBCC2E-DC7A-450D-9EDE-300ACE70DD0E}" destId="{4934CDD3-1D0F-48F4-B90F-20C010D8FA90}" srcOrd="5" destOrd="0" presId="urn:microsoft.com/office/officeart/2008/layout/LinedList"/>
    <dgm:cxn modelId="{05DA6F6F-5918-41AC-9DBC-A61BCAC37C6A}" type="presParOf" srcId="{4934CDD3-1D0F-48F4-B90F-20C010D8FA90}" destId="{3604B998-6635-4412-B789-3613B0C9A0D4}" srcOrd="0" destOrd="0" presId="urn:microsoft.com/office/officeart/2008/layout/LinedList"/>
    <dgm:cxn modelId="{4CBF4461-0F62-42E7-AAFB-D225F2500A0E}" type="presParOf" srcId="{4934CDD3-1D0F-48F4-B90F-20C010D8FA90}" destId="{7830A102-2A76-474D-B823-48BAFE3505B7}" srcOrd="1" destOrd="0" presId="urn:microsoft.com/office/officeart/2008/layout/LinedList"/>
    <dgm:cxn modelId="{281C154D-FC38-4965-8009-015405E8744B}" type="presParOf" srcId="{56EBCC2E-DC7A-450D-9EDE-300ACE70DD0E}" destId="{C38459B0-21E4-47F0-8347-F22832B9C063}" srcOrd="6" destOrd="0" presId="urn:microsoft.com/office/officeart/2008/layout/LinedList"/>
    <dgm:cxn modelId="{84DC2E10-0ED7-4FEE-8340-E423C35E0DEF}" type="presParOf" srcId="{56EBCC2E-DC7A-450D-9EDE-300ACE70DD0E}" destId="{6FC5D239-2A3D-4C9E-8B9E-A18FF125F8A0}" srcOrd="7" destOrd="0" presId="urn:microsoft.com/office/officeart/2008/layout/LinedList"/>
    <dgm:cxn modelId="{26AB4C48-70A5-4B30-A858-D285DA1FAFB0}" type="presParOf" srcId="{6FC5D239-2A3D-4C9E-8B9E-A18FF125F8A0}" destId="{4F35E830-1942-4B65-A197-DF26475DE11E}" srcOrd="0" destOrd="0" presId="urn:microsoft.com/office/officeart/2008/layout/LinedList"/>
    <dgm:cxn modelId="{E0D4442F-2813-4170-82D1-CA796D8CC246}" type="presParOf" srcId="{6FC5D239-2A3D-4C9E-8B9E-A18FF125F8A0}" destId="{92AE3B25-B3CD-4C8A-90A5-FB857B132F6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158B08D-BED6-4188-918B-F163E2FC68AF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46C8DE2-D109-4DFC-A2B6-DC9D8753A9F4}">
      <dgm:prSet/>
      <dgm:spPr/>
      <dgm:t>
        <a:bodyPr/>
        <a:lstStyle/>
        <a:p>
          <a:r>
            <a:rPr lang="en-US" b="1"/>
            <a:t>PowerPoint slides:</a:t>
          </a:r>
          <a:endParaRPr lang="en-US"/>
        </a:p>
      </dgm:t>
    </dgm:pt>
    <dgm:pt modelId="{DE6C0CA7-981C-4E43-84EC-226A6299A65E}" type="parTrans" cxnId="{6E6B472D-13B6-4DB5-B29B-BD6D14046C6C}">
      <dgm:prSet/>
      <dgm:spPr/>
      <dgm:t>
        <a:bodyPr/>
        <a:lstStyle/>
        <a:p>
          <a:endParaRPr lang="en-US"/>
        </a:p>
      </dgm:t>
    </dgm:pt>
    <dgm:pt modelId="{BA844565-A043-4FEB-84FD-3DA0CC240985}" type="sibTrans" cxnId="{6E6B472D-13B6-4DB5-B29B-BD6D14046C6C}">
      <dgm:prSet/>
      <dgm:spPr/>
      <dgm:t>
        <a:bodyPr/>
        <a:lstStyle/>
        <a:p>
          <a:endParaRPr lang="en-US"/>
        </a:p>
      </dgm:t>
    </dgm:pt>
    <dgm:pt modelId="{C3B254AA-47A4-4A0E-84C4-22905A8F83BB}">
      <dgm:prSet/>
      <dgm:spPr/>
      <dgm:t>
        <a:bodyPr/>
        <a:lstStyle/>
        <a:p>
          <a:r>
            <a:rPr lang="en-US"/>
            <a:t>Title: </a:t>
          </a:r>
          <a:r>
            <a:rPr lang="en-US" b="1"/>
            <a:t>36–44 pt</a:t>
          </a:r>
          <a:endParaRPr lang="en-US"/>
        </a:p>
      </dgm:t>
    </dgm:pt>
    <dgm:pt modelId="{6D3B3D56-109C-48FD-B7A3-2E51D9762212}" type="parTrans" cxnId="{DCCD827B-FA41-4FFD-800F-0B91F0D1A079}">
      <dgm:prSet/>
      <dgm:spPr/>
      <dgm:t>
        <a:bodyPr/>
        <a:lstStyle/>
        <a:p>
          <a:endParaRPr lang="en-US"/>
        </a:p>
      </dgm:t>
    </dgm:pt>
    <dgm:pt modelId="{9E2836DD-916A-4F63-A758-69971077A997}" type="sibTrans" cxnId="{DCCD827B-FA41-4FFD-800F-0B91F0D1A079}">
      <dgm:prSet/>
      <dgm:spPr/>
      <dgm:t>
        <a:bodyPr/>
        <a:lstStyle/>
        <a:p>
          <a:endParaRPr lang="en-US"/>
        </a:p>
      </dgm:t>
    </dgm:pt>
    <dgm:pt modelId="{86FC9CEF-2731-4FF3-809B-92750F3F904B}">
      <dgm:prSet/>
      <dgm:spPr/>
      <dgm:t>
        <a:bodyPr/>
        <a:lstStyle/>
        <a:p>
          <a:r>
            <a:rPr lang="en-US"/>
            <a:t>Headings: </a:t>
          </a:r>
          <a:r>
            <a:rPr lang="en-US" b="1"/>
            <a:t>28–32 pt</a:t>
          </a:r>
          <a:endParaRPr lang="en-US"/>
        </a:p>
      </dgm:t>
    </dgm:pt>
    <dgm:pt modelId="{E101E7AA-79A6-4B26-B54B-EA3BC672D8D1}" type="parTrans" cxnId="{7754A2C7-8B59-4982-802A-D94CF6306A42}">
      <dgm:prSet/>
      <dgm:spPr/>
      <dgm:t>
        <a:bodyPr/>
        <a:lstStyle/>
        <a:p>
          <a:endParaRPr lang="en-US"/>
        </a:p>
      </dgm:t>
    </dgm:pt>
    <dgm:pt modelId="{FDBA8C27-86F9-4A17-A8F0-05C11F0285B0}" type="sibTrans" cxnId="{7754A2C7-8B59-4982-802A-D94CF6306A42}">
      <dgm:prSet/>
      <dgm:spPr/>
      <dgm:t>
        <a:bodyPr/>
        <a:lstStyle/>
        <a:p>
          <a:endParaRPr lang="en-US"/>
        </a:p>
      </dgm:t>
    </dgm:pt>
    <dgm:pt modelId="{0169312E-8AD7-47A9-A0E2-8B363ACAA504}">
      <dgm:prSet/>
      <dgm:spPr/>
      <dgm:t>
        <a:bodyPr/>
        <a:lstStyle/>
        <a:p>
          <a:r>
            <a:rPr lang="en-US"/>
            <a:t>Body text: </a:t>
          </a:r>
          <a:r>
            <a:rPr lang="en-US" b="1"/>
            <a:t>24–28 pt</a:t>
          </a:r>
          <a:r>
            <a:rPr lang="en-US"/>
            <a:t> (avoid smaller than 22)</a:t>
          </a:r>
        </a:p>
      </dgm:t>
    </dgm:pt>
    <dgm:pt modelId="{3738254C-18B8-4BCD-B4DE-3F00A382ACD2}" type="parTrans" cxnId="{141FBB3D-5EEC-4129-B04D-301C2956CA09}">
      <dgm:prSet/>
      <dgm:spPr/>
      <dgm:t>
        <a:bodyPr/>
        <a:lstStyle/>
        <a:p>
          <a:endParaRPr lang="en-US"/>
        </a:p>
      </dgm:t>
    </dgm:pt>
    <dgm:pt modelId="{D6ACCD3D-A740-4CCC-9F18-9B80838F0882}" type="sibTrans" cxnId="{141FBB3D-5EEC-4129-B04D-301C2956CA09}">
      <dgm:prSet/>
      <dgm:spPr/>
      <dgm:t>
        <a:bodyPr/>
        <a:lstStyle/>
        <a:p>
          <a:endParaRPr lang="en-US"/>
        </a:p>
      </dgm:t>
    </dgm:pt>
    <dgm:pt modelId="{47AFE44C-D844-417D-909D-4B4CF111E77E}">
      <dgm:prSet/>
      <dgm:spPr/>
      <dgm:t>
        <a:bodyPr/>
        <a:lstStyle/>
        <a:p>
          <a:r>
            <a:rPr lang="en-US"/>
            <a:t>References on slides: </a:t>
          </a:r>
          <a:r>
            <a:rPr lang="en-US" b="1"/>
            <a:t>18–20 pt</a:t>
          </a:r>
          <a:r>
            <a:rPr lang="en-US"/>
            <a:t> (keep minimal)</a:t>
          </a:r>
        </a:p>
      </dgm:t>
    </dgm:pt>
    <dgm:pt modelId="{E86257D5-0DBC-49EA-8B08-A2ED6D5095C0}" type="parTrans" cxnId="{20F01193-E177-45B4-943E-F380C895FC24}">
      <dgm:prSet/>
      <dgm:spPr/>
      <dgm:t>
        <a:bodyPr/>
        <a:lstStyle/>
        <a:p>
          <a:endParaRPr lang="en-US"/>
        </a:p>
      </dgm:t>
    </dgm:pt>
    <dgm:pt modelId="{AC6036E0-28A9-4276-9F1C-62E3B6B8864E}" type="sibTrans" cxnId="{20F01193-E177-45B4-943E-F380C895FC24}">
      <dgm:prSet/>
      <dgm:spPr/>
      <dgm:t>
        <a:bodyPr/>
        <a:lstStyle/>
        <a:p>
          <a:endParaRPr lang="en-US"/>
        </a:p>
      </dgm:t>
    </dgm:pt>
    <dgm:pt modelId="{20ABBC4F-EE6C-46FD-BD5B-AE43A9889DB5}" type="pres">
      <dgm:prSet presAssocID="{F158B08D-BED6-4188-918B-F163E2FC68AF}" presName="vert0" presStyleCnt="0">
        <dgm:presLayoutVars>
          <dgm:dir/>
          <dgm:animOne val="branch"/>
          <dgm:animLvl val="lvl"/>
        </dgm:presLayoutVars>
      </dgm:prSet>
      <dgm:spPr/>
    </dgm:pt>
    <dgm:pt modelId="{DABAB24E-38AA-4BF2-B857-72ABFCF8238E}" type="pres">
      <dgm:prSet presAssocID="{446C8DE2-D109-4DFC-A2B6-DC9D8753A9F4}" presName="thickLine" presStyleLbl="alignNode1" presStyleIdx="0" presStyleCnt="5"/>
      <dgm:spPr/>
    </dgm:pt>
    <dgm:pt modelId="{DC3B85C3-4240-410C-9133-496358342231}" type="pres">
      <dgm:prSet presAssocID="{446C8DE2-D109-4DFC-A2B6-DC9D8753A9F4}" presName="horz1" presStyleCnt="0"/>
      <dgm:spPr/>
    </dgm:pt>
    <dgm:pt modelId="{DB924EFB-F689-4B56-B211-235EFE514E4B}" type="pres">
      <dgm:prSet presAssocID="{446C8DE2-D109-4DFC-A2B6-DC9D8753A9F4}" presName="tx1" presStyleLbl="revTx" presStyleIdx="0" presStyleCnt="5"/>
      <dgm:spPr/>
    </dgm:pt>
    <dgm:pt modelId="{13654512-A646-4396-8461-B5589BA2F7D5}" type="pres">
      <dgm:prSet presAssocID="{446C8DE2-D109-4DFC-A2B6-DC9D8753A9F4}" presName="vert1" presStyleCnt="0"/>
      <dgm:spPr/>
    </dgm:pt>
    <dgm:pt modelId="{37709D35-65C8-47B9-ADFE-A416D3B62B1D}" type="pres">
      <dgm:prSet presAssocID="{C3B254AA-47A4-4A0E-84C4-22905A8F83BB}" presName="thickLine" presStyleLbl="alignNode1" presStyleIdx="1" presStyleCnt="5"/>
      <dgm:spPr/>
    </dgm:pt>
    <dgm:pt modelId="{73A5B5AE-52E9-415D-9E59-3CD5C4BD7C91}" type="pres">
      <dgm:prSet presAssocID="{C3B254AA-47A4-4A0E-84C4-22905A8F83BB}" presName="horz1" presStyleCnt="0"/>
      <dgm:spPr/>
    </dgm:pt>
    <dgm:pt modelId="{E7F35D0E-6752-4110-A1FB-B9C38FFC2294}" type="pres">
      <dgm:prSet presAssocID="{C3B254AA-47A4-4A0E-84C4-22905A8F83BB}" presName="tx1" presStyleLbl="revTx" presStyleIdx="1" presStyleCnt="5"/>
      <dgm:spPr/>
    </dgm:pt>
    <dgm:pt modelId="{675B26C3-59D2-4CB2-B84C-26491612E949}" type="pres">
      <dgm:prSet presAssocID="{C3B254AA-47A4-4A0E-84C4-22905A8F83BB}" presName="vert1" presStyleCnt="0"/>
      <dgm:spPr/>
    </dgm:pt>
    <dgm:pt modelId="{36A1AE97-F11B-47C3-89B3-A39E71828128}" type="pres">
      <dgm:prSet presAssocID="{86FC9CEF-2731-4FF3-809B-92750F3F904B}" presName="thickLine" presStyleLbl="alignNode1" presStyleIdx="2" presStyleCnt="5"/>
      <dgm:spPr/>
    </dgm:pt>
    <dgm:pt modelId="{192E686F-40B1-4ADA-9A8C-21F488ED72C5}" type="pres">
      <dgm:prSet presAssocID="{86FC9CEF-2731-4FF3-809B-92750F3F904B}" presName="horz1" presStyleCnt="0"/>
      <dgm:spPr/>
    </dgm:pt>
    <dgm:pt modelId="{0AFCE30A-75A8-46D5-999B-14D35A56EF1C}" type="pres">
      <dgm:prSet presAssocID="{86FC9CEF-2731-4FF3-809B-92750F3F904B}" presName="tx1" presStyleLbl="revTx" presStyleIdx="2" presStyleCnt="5"/>
      <dgm:spPr/>
    </dgm:pt>
    <dgm:pt modelId="{23134192-5E35-4027-8374-A5DDC2806250}" type="pres">
      <dgm:prSet presAssocID="{86FC9CEF-2731-4FF3-809B-92750F3F904B}" presName="vert1" presStyleCnt="0"/>
      <dgm:spPr/>
    </dgm:pt>
    <dgm:pt modelId="{C7F23960-0FBA-4B43-8D09-6F491EFDDF03}" type="pres">
      <dgm:prSet presAssocID="{0169312E-8AD7-47A9-A0E2-8B363ACAA504}" presName="thickLine" presStyleLbl="alignNode1" presStyleIdx="3" presStyleCnt="5"/>
      <dgm:spPr/>
    </dgm:pt>
    <dgm:pt modelId="{C1359206-84A1-419B-8D18-A06BCD8D95C9}" type="pres">
      <dgm:prSet presAssocID="{0169312E-8AD7-47A9-A0E2-8B363ACAA504}" presName="horz1" presStyleCnt="0"/>
      <dgm:spPr/>
    </dgm:pt>
    <dgm:pt modelId="{D2518DAA-BDCB-4A4E-A20E-1C768C899941}" type="pres">
      <dgm:prSet presAssocID="{0169312E-8AD7-47A9-A0E2-8B363ACAA504}" presName="tx1" presStyleLbl="revTx" presStyleIdx="3" presStyleCnt="5"/>
      <dgm:spPr/>
    </dgm:pt>
    <dgm:pt modelId="{1FC0FF2D-B1AA-4FB3-8FB9-98F2168CAC52}" type="pres">
      <dgm:prSet presAssocID="{0169312E-8AD7-47A9-A0E2-8B363ACAA504}" presName="vert1" presStyleCnt="0"/>
      <dgm:spPr/>
    </dgm:pt>
    <dgm:pt modelId="{BF9B79D0-FBA6-4012-8ED6-7D3C2A93EAD6}" type="pres">
      <dgm:prSet presAssocID="{47AFE44C-D844-417D-909D-4B4CF111E77E}" presName="thickLine" presStyleLbl="alignNode1" presStyleIdx="4" presStyleCnt="5"/>
      <dgm:spPr/>
    </dgm:pt>
    <dgm:pt modelId="{A3F37067-211A-4E97-ACC6-9C7288F774E7}" type="pres">
      <dgm:prSet presAssocID="{47AFE44C-D844-417D-909D-4B4CF111E77E}" presName="horz1" presStyleCnt="0"/>
      <dgm:spPr/>
    </dgm:pt>
    <dgm:pt modelId="{77DD85BE-626C-409C-8C1B-C46AA7238FD0}" type="pres">
      <dgm:prSet presAssocID="{47AFE44C-D844-417D-909D-4B4CF111E77E}" presName="tx1" presStyleLbl="revTx" presStyleIdx="4" presStyleCnt="5"/>
      <dgm:spPr/>
    </dgm:pt>
    <dgm:pt modelId="{52ACAA53-CED0-43D4-8BAF-B8C2B92B192C}" type="pres">
      <dgm:prSet presAssocID="{47AFE44C-D844-417D-909D-4B4CF111E77E}" presName="vert1" presStyleCnt="0"/>
      <dgm:spPr/>
    </dgm:pt>
  </dgm:ptLst>
  <dgm:cxnLst>
    <dgm:cxn modelId="{6E6B472D-13B6-4DB5-B29B-BD6D14046C6C}" srcId="{F158B08D-BED6-4188-918B-F163E2FC68AF}" destId="{446C8DE2-D109-4DFC-A2B6-DC9D8753A9F4}" srcOrd="0" destOrd="0" parTransId="{DE6C0CA7-981C-4E43-84EC-226A6299A65E}" sibTransId="{BA844565-A043-4FEB-84FD-3DA0CC240985}"/>
    <dgm:cxn modelId="{141FBB3D-5EEC-4129-B04D-301C2956CA09}" srcId="{F158B08D-BED6-4188-918B-F163E2FC68AF}" destId="{0169312E-8AD7-47A9-A0E2-8B363ACAA504}" srcOrd="3" destOrd="0" parTransId="{3738254C-18B8-4BCD-B4DE-3F00A382ACD2}" sibTransId="{D6ACCD3D-A740-4CCC-9F18-9B80838F0882}"/>
    <dgm:cxn modelId="{06BB8368-9030-446C-8597-770B340D230F}" type="presOf" srcId="{C3B254AA-47A4-4A0E-84C4-22905A8F83BB}" destId="{E7F35D0E-6752-4110-A1FB-B9C38FFC2294}" srcOrd="0" destOrd="0" presId="urn:microsoft.com/office/officeart/2008/layout/LinedList"/>
    <dgm:cxn modelId="{B1250C75-5A0C-4EE1-8380-3849AC96744F}" type="presOf" srcId="{47AFE44C-D844-417D-909D-4B4CF111E77E}" destId="{77DD85BE-626C-409C-8C1B-C46AA7238FD0}" srcOrd="0" destOrd="0" presId="urn:microsoft.com/office/officeart/2008/layout/LinedList"/>
    <dgm:cxn modelId="{DCCD827B-FA41-4FFD-800F-0B91F0D1A079}" srcId="{F158B08D-BED6-4188-918B-F163E2FC68AF}" destId="{C3B254AA-47A4-4A0E-84C4-22905A8F83BB}" srcOrd="1" destOrd="0" parTransId="{6D3B3D56-109C-48FD-B7A3-2E51D9762212}" sibTransId="{9E2836DD-916A-4F63-A758-69971077A997}"/>
    <dgm:cxn modelId="{F4A36692-915C-418A-8C53-CA74941AF7C4}" type="presOf" srcId="{0169312E-8AD7-47A9-A0E2-8B363ACAA504}" destId="{D2518DAA-BDCB-4A4E-A20E-1C768C899941}" srcOrd="0" destOrd="0" presId="urn:microsoft.com/office/officeart/2008/layout/LinedList"/>
    <dgm:cxn modelId="{20F01193-E177-45B4-943E-F380C895FC24}" srcId="{F158B08D-BED6-4188-918B-F163E2FC68AF}" destId="{47AFE44C-D844-417D-909D-4B4CF111E77E}" srcOrd="4" destOrd="0" parTransId="{E86257D5-0DBC-49EA-8B08-A2ED6D5095C0}" sibTransId="{AC6036E0-28A9-4276-9F1C-62E3B6B8864E}"/>
    <dgm:cxn modelId="{2A8728B9-580C-4E95-878A-F10A5DCB608A}" type="presOf" srcId="{446C8DE2-D109-4DFC-A2B6-DC9D8753A9F4}" destId="{DB924EFB-F689-4B56-B211-235EFE514E4B}" srcOrd="0" destOrd="0" presId="urn:microsoft.com/office/officeart/2008/layout/LinedList"/>
    <dgm:cxn modelId="{7754A2C7-8B59-4982-802A-D94CF6306A42}" srcId="{F158B08D-BED6-4188-918B-F163E2FC68AF}" destId="{86FC9CEF-2731-4FF3-809B-92750F3F904B}" srcOrd="2" destOrd="0" parTransId="{E101E7AA-79A6-4B26-B54B-EA3BC672D8D1}" sibTransId="{FDBA8C27-86F9-4A17-A8F0-05C11F0285B0}"/>
    <dgm:cxn modelId="{A0DFC0D4-BC57-4180-B1D1-7C194C2E4ED1}" type="presOf" srcId="{F158B08D-BED6-4188-918B-F163E2FC68AF}" destId="{20ABBC4F-EE6C-46FD-BD5B-AE43A9889DB5}" srcOrd="0" destOrd="0" presId="urn:microsoft.com/office/officeart/2008/layout/LinedList"/>
    <dgm:cxn modelId="{CB51A3F3-B000-4740-B151-886D784F14E2}" type="presOf" srcId="{86FC9CEF-2731-4FF3-809B-92750F3F904B}" destId="{0AFCE30A-75A8-46D5-999B-14D35A56EF1C}" srcOrd="0" destOrd="0" presId="urn:microsoft.com/office/officeart/2008/layout/LinedList"/>
    <dgm:cxn modelId="{A2F6D381-9DD4-48EF-9AD7-C513E4F1875D}" type="presParOf" srcId="{20ABBC4F-EE6C-46FD-BD5B-AE43A9889DB5}" destId="{DABAB24E-38AA-4BF2-B857-72ABFCF8238E}" srcOrd="0" destOrd="0" presId="urn:microsoft.com/office/officeart/2008/layout/LinedList"/>
    <dgm:cxn modelId="{079318DD-880E-45AB-9291-4C1E92CA6811}" type="presParOf" srcId="{20ABBC4F-EE6C-46FD-BD5B-AE43A9889DB5}" destId="{DC3B85C3-4240-410C-9133-496358342231}" srcOrd="1" destOrd="0" presId="urn:microsoft.com/office/officeart/2008/layout/LinedList"/>
    <dgm:cxn modelId="{EBE76A23-63A7-4DBD-94F4-1851377AA926}" type="presParOf" srcId="{DC3B85C3-4240-410C-9133-496358342231}" destId="{DB924EFB-F689-4B56-B211-235EFE514E4B}" srcOrd="0" destOrd="0" presId="urn:microsoft.com/office/officeart/2008/layout/LinedList"/>
    <dgm:cxn modelId="{1CB40094-61DE-4441-A549-47B4C01385BC}" type="presParOf" srcId="{DC3B85C3-4240-410C-9133-496358342231}" destId="{13654512-A646-4396-8461-B5589BA2F7D5}" srcOrd="1" destOrd="0" presId="urn:microsoft.com/office/officeart/2008/layout/LinedList"/>
    <dgm:cxn modelId="{F1FE1F9E-6A3F-4BA7-9EBA-C8F12B88CE1D}" type="presParOf" srcId="{20ABBC4F-EE6C-46FD-BD5B-AE43A9889DB5}" destId="{37709D35-65C8-47B9-ADFE-A416D3B62B1D}" srcOrd="2" destOrd="0" presId="urn:microsoft.com/office/officeart/2008/layout/LinedList"/>
    <dgm:cxn modelId="{5268C039-5CE1-4D20-B3EC-A620979084AF}" type="presParOf" srcId="{20ABBC4F-EE6C-46FD-BD5B-AE43A9889DB5}" destId="{73A5B5AE-52E9-415D-9E59-3CD5C4BD7C91}" srcOrd="3" destOrd="0" presId="urn:microsoft.com/office/officeart/2008/layout/LinedList"/>
    <dgm:cxn modelId="{E17F915B-86A5-4BD2-B44E-5AAEB9D77C9C}" type="presParOf" srcId="{73A5B5AE-52E9-415D-9E59-3CD5C4BD7C91}" destId="{E7F35D0E-6752-4110-A1FB-B9C38FFC2294}" srcOrd="0" destOrd="0" presId="urn:microsoft.com/office/officeart/2008/layout/LinedList"/>
    <dgm:cxn modelId="{838FC734-C5F0-41F9-9E37-FF942AD79EA9}" type="presParOf" srcId="{73A5B5AE-52E9-415D-9E59-3CD5C4BD7C91}" destId="{675B26C3-59D2-4CB2-B84C-26491612E949}" srcOrd="1" destOrd="0" presId="urn:microsoft.com/office/officeart/2008/layout/LinedList"/>
    <dgm:cxn modelId="{E9FBCA0A-3CDB-4135-BB05-12EC0F55BE13}" type="presParOf" srcId="{20ABBC4F-EE6C-46FD-BD5B-AE43A9889DB5}" destId="{36A1AE97-F11B-47C3-89B3-A39E71828128}" srcOrd="4" destOrd="0" presId="urn:microsoft.com/office/officeart/2008/layout/LinedList"/>
    <dgm:cxn modelId="{E9C52906-710D-4604-B99E-103F28FA0B46}" type="presParOf" srcId="{20ABBC4F-EE6C-46FD-BD5B-AE43A9889DB5}" destId="{192E686F-40B1-4ADA-9A8C-21F488ED72C5}" srcOrd="5" destOrd="0" presId="urn:microsoft.com/office/officeart/2008/layout/LinedList"/>
    <dgm:cxn modelId="{FAAECC31-8E6D-46AE-B1E1-586E4074F7A1}" type="presParOf" srcId="{192E686F-40B1-4ADA-9A8C-21F488ED72C5}" destId="{0AFCE30A-75A8-46D5-999B-14D35A56EF1C}" srcOrd="0" destOrd="0" presId="urn:microsoft.com/office/officeart/2008/layout/LinedList"/>
    <dgm:cxn modelId="{2846B5EA-8607-44D4-BBAE-F1EDEAEE329D}" type="presParOf" srcId="{192E686F-40B1-4ADA-9A8C-21F488ED72C5}" destId="{23134192-5E35-4027-8374-A5DDC2806250}" srcOrd="1" destOrd="0" presId="urn:microsoft.com/office/officeart/2008/layout/LinedList"/>
    <dgm:cxn modelId="{DCF9FC03-27BC-42D3-A0B2-BEAB3E28A281}" type="presParOf" srcId="{20ABBC4F-EE6C-46FD-BD5B-AE43A9889DB5}" destId="{C7F23960-0FBA-4B43-8D09-6F491EFDDF03}" srcOrd="6" destOrd="0" presId="urn:microsoft.com/office/officeart/2008/layout/LinedList"/>
    <dgm:cxn modelId="{9A7D8B28-81E6-4E55-B218-CE541698E454}" type="presParOf" srcId="{20ABBC4F-EE6C-46FD-BD5B-AE43A9889DB5}" destId="{C1359206-84A1-419B-8D18-A06BCD8D95C9}" srcOrd="7" destOrd="0" presId="urn:microsoft.com/office/officeart/2008/layout/LinedList"/>
    <dgm:cxn modelId="{7B41742B-08B4-4365-9BA0-1A94DA8BCF98}" type="presParOf" srcId="{C1359206-84A1-419B-8D18-A06BCD8D95C9}" destId="{D2518DAA-BDCB-4A4E-A20E-1C768C899941}" srcOrd="0" destOrd="0" presId="urn:microsoft.com/office/officeart/2008/layout/LinedList"/>
    <dgm:cxn modelId="{75FCA046-8FA3-43DF-8A8A-41DD24AD8261}" type="presParOf" srcId="{C1359206-84A1-419B-8D18-A06BCD8D95C9}" destId="{1FC0FF2D-B1AA-4FB3-8FB9-98F2168CAC52}" srcOrd="1" destOrd="0" presId="urn:microsoft.com/office/officeart/2008/layout/LinedList"/>
    <dgm:cxn modelId="{92F8D6C4-00B7-41B4-9BB6-507427EF5101}" type="presParOf" srcId="{20ABBC4F-EE6C-46FD-BD5B-AE43A9889DB5}" destId="{BF9B79D0-FBA6-4012-8ED6-7D3C2A93EAD6}" srcOrd="8" destOrd="0" presId="urn:microsoft.com/office/officeart/2008/layout/LinedList"/>
    <dgm:cxn modelId="{EA0C80AB-33A5-406E-A61F-09BD68FAF3E7}" type="presParOf" srcId="{20ABBC4F-EE6C-46FD-BD5B-AE43A9889DB5}" destId="{A3F37067-211A-4E97-ACC6-9C7288F774E7}" srcOrd="9" destOrd="0" presId="urn:microsoft.com/office/officeart/2008/layout/LinedList"/>
    <dgm:cxn modelId="{D1E75EAB-13EC-4E90-8D3E-BA2524B32537}" type="presParOf" srcId="{A3F37067-211A-4E97-ACC6-9C7288F774E7}" destId="{77DD85BE-626C-409C-8C1B-C46AA7238FD0}" srcOrd="0" destOrd="0" presId="urn:microsoft.com/office/officeart/2008/layout/LinedList"/>
    <dgm:cxn modelId="{DA6B7830-A7B9-401D-925A-1B3850960839}" type="presParOf" srcId="{A3F37067-211A-4E97-ACC6-9C7288F774E7}" destId="{52ACAA53-CED0-43D4-8BAF-B8C2B92B192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AE42C6-32C7-4CC2-9BF7-6C404BE080A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D5842CC-6C58-47C8-99AC-343917E9437B}">
      <dgm:prSet/>
      <dgm:spPr/>
      <dgm:t>
        <a:bodyPr/>
        <a:lstStyle/>
        <a:p>
          <a:r>
            <a:rPr lang="en-US" b="1" i="0" baseline="0"/>
            <a:t>Introduction:</a:t>
          </a:r>
          <a:r>
            <a:rPr lang="en-US" b="0" i="0" baseline="0"/>
            <a:t> what you are covering and why</a:t>
          </a:r>
          <a:endParaRPr lang="en-US"/>
        </a:p>
      </dgm:t>
    </dgm:pt>
    <dgm:pt modelId="{294439D1-5CBD-4B04-8746-81D43E4DB6E9}" type="parTrans" cxnId="{8A33FE7F-8E27-4A8D-AAD5-F4E2366F80C4}">
      <dgm:prSet/>
      <dgm:spPr/>
      <dgm:t>
        <a:bodyPr/>
        <a:lstStyle/>
        <a:p>
          <a:endParaRPr lang="en-US"/>
        </a:p>
      </dgm:t>
    </dgm:pt>
    <dgm:pt modelId="{488426ED-0F73-406D-9B4D-F06C20E6CCE1}" type="sibTrans" cxnId="{8A33FE7F-8E27-4A8D-AAD5-F4E2366F80C4}">
      <dgm:prSet/>
      <dgm:spPr/>
      <dgm:t>
        <a:bodyPr/>
        <a:lstStyle/>
        <a:p>
          <a:endParaRPr lang="en-US"/>
        </a:p>
      </dgm:t>
    </dgm:pt>
    <dgm:pt modelId="{070D6AE0-9BE1-4B42-BE9F-904BCF108E0F}">
      <dgm:prSet/>
      <dgm:spPr/>
      <dgm:t>
        <a:bodyPr/>
        <a:lstStyle/>
        <a:p>
          <a:r>
            <a:rPr lang="en-US" b="1" i="0" baseline="0"/>
            <a:t>Background/context:</a:t>
          </a:r>
          <a:r>
            <a:rPr lang="en-US" b="0" i="0" baseline="0"/>
            <a:t> define the issue + who it affects</a:t>
          </a:r>
          <a:endParaRPr lang="en-US"/>
        </a:p>
      </dgm:t>
    </dgm:pt>
    <dgm:pt modelId="{0F951EDF-124C-4B87-9DE8-D2DCE02397CD}" type="parTrans" cxnId="{FD73C391-96AA-47D2-9015-10D9FA897980}">
      <dgm:prSet/>
      <dgm:spPr/>
      <dgm:t>
        <a:bodyPr/>
        <a:lstStyle/>
        <a:p>
          <a:endParaRPr lang="en-US"/>
        </a:p>
      </dgm:t>
    </dgm:pt>
    <dgm:pt modelId="{A6430E7C-CD53-4241-892B-FA199ACAC3CA}" type="sibTrans" cxnId="{FD73C391-96AA-47D2-9015-10D9FA897980}">
      <dgm:prSet/>
      <dgm:spPr/>
      <dgm:t>
        <a:bodyPr/>
        <a:lstStyle/>
        <a:p>
          <a:endParaRPr lang="en-US"/>
        </a:p>
      </dgm:t>
    </dgm:pt>
    <dgm:pt modelId="{48389B24-0B5D-4BD0-AECA-EE9050B4EC42}">
      <dgm:prSet/>
      <dgm:spPr/>
      <dgm:t>
        <a:bodyPr/>
        <a:lstStyle/>
        <a:p>
          <a:r>
            <a:rPr lang="en-US" b="1" i="0" baseline="0"/>
            <a:t>Evidence base:</a:t>
          </a:r>
          <a:r>
            <a:rPr lang="en-US" b="0" i="0" baseline="0"/>
            <a:t> what research/policy says (not just opinions)</a:t>
          </a:r>
          <a:endParaRPr lang="en-US"/>
        </a:p>
      </dgm:t>
    </dgm:pt>
    <dgm:pt modelId="{48734C91-5EFD-43CD-994C-0D2F23C57C1B}" type="parTrans" cxnId="{B6F1CCDE-C9BC-41B0-93DD-7F433174F30F}">
      <dgm:prSet/>
      <dgm:spPr/>
      <dgm:t>
        <a:bodyPr/>
        <a:lstStyle/>
        <a:p>
          <a:endParaRPr lang="en-US"/>
        </a:p>
      </dgm:t>
    </dgm:pt>
    <dgm:pt modelId="{49C57B1E-9DAF-4BCB-B4BA-8E5B0E6EE740}" type="sibTrans" cxnId="{B6F1CCDE-C9BC-41B0-93DD-7F433174F30F}">
      <dgm:prSet/>
      <dgm:spPr/>
      <dgm:t>
        <a:bodyPr/>
        <a:lstStyle/>
        <a:p>
          <a:endParaRPr lang="en-US"/>
        </a:p>
      </dgm:t>
    </dgm:pt>
    <dgm:pt modelId="{6CD78EBD-6A65-4C54-BFA5-62E7578DD87C}">
      <dgm:prSet/>
      <dgm:spPr/>
      <dgm:t>
        <a:bodyPr/>
        <a:lstStyle/>
        <a:p>
          <a:r>
            <a:rPr lang="en-US" b="1" i="0" baseline="0"/>
            <a:t>Analysis/discussion:</a:t>
          </a:r>
          <a:r>
            <a:rPr lang="en-US" b="0" i="0" baseline="0"/>
            <a:t> what it means; link to determinants/models where relevant</a:t>
          </a:r>
          <a:endParaRPr lang="en-US"/>
        </a:p>
      </dgm:t>
    </dgm:pt>
    <dgm:pt modelId="{6F020540-CCA1-4FA6-9D53-74B96F315C15}" type="parTrans" cxnId="{8F993099-0412-4954-810C-3A5CDD475425}">
      <dgm:prSet/>
      <dgm:spPr/>
      <dgm:t>
        <a:bodyPr/>
        <a:lstStyle/>
        <a:p>
          <a:endParaRPr lang="en-US"/>
        </a:p>
      </dgm:t>
    </dgm:pt>
    <dgm:pt modelId="{F7BD2CDD-BB66-4040-B98E-5987C23095CC}" type="sibTrans" cxnId="{8F993099-0412-4954-810C-3A5CDD475425}">
      <dgm:prSet/>
      <dgm:spPr/>
      <dgm:t>
        <a:bodyPr/>
        <a:lstStyle/>
        <a:p>
          <a:endParaRPr lang="en-US"/>
        </a:p>
      </dgm:t>
    </dgm:pt>
    <dgm:pt modelId="{745C2841-6D6B-4120-BA5E-9E013D0C7AC8}">
      <dgm:prSet/>
      <dgm:spPr/>
      <dgm:t>
        <a:bodyPr/>
        <a:lstStyle/>
        <a:p>
          <a:r>
            <a:rPr lang="en-US" b="1" i="0" baseline="0"/>
            <a:t>Recommendations:</a:t>
          </a:r>
          <a:r>
            <a:rPr lang="en-US" b="0" i="0" baseline="0"/>
            <a:t> specific, realistic, evidence-based</a:t>
          </a:r>
          <a:endParaRPr lang="en-US"/>
        </a:p>
      </dgm:t>
    </dgm:pt>
    <dgm:pt modelId="{2E998AB9-AD4C-41DC-8641-78A81BE25405}" type="parTrans" cxnId="{6004A91A-4B16-4F53-B126-56A509E62ECE}">
      <dgm:prSet/>
      <dgm:spPr/>
      <dgm:t>
        <a:bodyPr/>
        <a:lstStyle/>
        <a:p>
          <a:endParaRPr lang="en-US"/>
        </a:p>
      </dgm:t>
    </dgm:pt>
    <dgm:pt modelId="{373D7F4A-B662-4FEE-B4CB-93C0FDB182A1}" type="sibTrans" cxnId="{6004A91A-4B16-4F53-B126-56A509E62ECE}">
      <dgm:prSet/>
      <dgm:spPr/>
      <dgm:t>
        <a:bodyPr/>
        <a:lstStyle/>
        <a:p>
          <a:endParaRPr lang="en-US"/>
        </a:p>
      </dgm:t>
    </dgm:pt>
    <dgm:pt modelId="{0E437D45-2839-4CA4-8544-9A004A699C4B}">
      <dgm:prSet/>
      <dgm:spPr/>
      <dgm:t>
        <a:bodyPr/>
        <a:lstStyle/>
        <a:p>
          <a:r>
            <a:rPr lang="en-US" b="1" i="0" baseline="0"/>
            <a:t>Conclusion:</a:t>
          </a:r>
          <a:r>
            <a:rPr lang="en-US" b="0" i="0" baseline="0"/>
            <a:t> brief wrap-up</a:t>
          </a:r>
          <a:endParaRPr lang="en-US"/>
        </a:p>
      </dgm:t>
    </dgm:pt>
    <dgm:pt modelId="{CD9F415E-3C2B-4F29-A7EF-4A6E6C98F1AA}" type="parTrans" cxnId="{ECFFA055-C3A5-4805-B562-AB9B85EF22B9}">
      <dgm:prSet/>
      <dgm:spPr/>
      <dgm:t>
        <a:bodyPr/>
        <a:lstStyle/>
        <a:p>
          <a:endParaRPr lang="en-US"/>
        </a:p>
      </dgm:t>
    </dgm:pt>
    <dgm:pt modelId="{6680D6A7-F0C6-430E-959A-1CD2EE29E140}" type="sibTrans" cxnId="{ECFFA055-C3A5-4805-B562-AB9B85EF22B9}">
      <dgm:prSet/>
      <dgm:spPr/>
      <dgm:t>
        <a:bodyPr/>
        <a:lstStyle/>
        <a:p>
          <a:endParaRPr lang="en-US"/>
        </a:p>
      </dgm:t>
    </dgm:pt>
    <dgm:pt modelId="{AE8FDBA6-E4A1-425D-9BE6-417540235356}">
      <dgm:prSet/>
      <dgm:spPr/>
      <dgm:t>
        <a:bodyPr/>
        <a:lstStyle/>
        <a:p>
          <a:r>
            <a:rPr lang="en-US" b="1" i="0" baseline="0"/>
            <a:t>References:</a:t>
          </a:r>
          <a:r>
            <a:rPr lang="en-US" b="0" i="0" baseline="0"/>
            <a:t> Harvard, consistent and complete</a:t>
          </a:r>
          <a:endParaRPr lang="en-US"/>
        </a:p>
      </dgm:t>
    </dgm:pt>
    <dgm:pt modelId="{4D482B6F-B626-45F4-8DAE-0300CB97DCA6}" type="parTrans" cxnId="{D348C848-79FC-4AFC-BFF7-C20F31FD8824}">
      <dgm:prSet/>
      <dgm:spPr/>
      <dgm:t>
        <a:bodyPr/>
        <a:lstStyle/>
        <a:p>
          <a:endParaRPr lang="en-US"/>
        </a:p>
      </dgm:t>
    </dgm:pt>
    <dgm:pt modelId="{37B86702-5E42-4673-8CCC-76D860E4C957}" type="sibTrans" cxnId="{D348C848-79FC-4AFC-BFF7-C20F31FD8824}">
      <dgm:prSet/>
      <dgm:spPr/>
      <dgm:t>
        <a:bodyPr/>
        <a:lstStyle/>
        <a:p>
          <a:endParaRPr lang="en-US"/>
        </a:p>
      </dgm:t>
    </dgm:pt>
    <dgm:pt modelId="{4443D733-9653-4CA9-8125-DBEE1D527969}" type="pres">
      <dgm:prSet presAssocID="{22AE42C6-32C7-4CC2-9BF7-6C404BE080AC}" presName="vert0" presStyleCnt="0">
        <dgm:presLayoutVars>
          <dgm:dir/>
          <dgm:animOne val="branch"/>
          <dgm:animLvl val="lvl"/>
        </dgm:presLayoutVars>
      </dgm:prSet>
      <dgm:spPr/>
    </dgm:pt>
    <dgm:pt modelId="{AF390F72-66AF-44D3-AD10-5B8426CCB169}" type="pres">
      <dgm:prSet presAssocID="{AD5842CC-6C58-47C8-99AC-343917E9437B}" presName="thickLine" presStyleLbl="alignNode1" presStyleIdx="0" presStyleCnt="7"/>
      <dgm:spPr/>
    </dgm:pt>
    <dgm:pt modelId="{6E540DD2-2D54-4CB0-8EBE-79D86B15CB65}" type="pres">
      <dgm:prSet presAssocID="{AD5842CC-6C58-47C8-99AC-343917E9437B}" presName="horz1" presStyleCnt="0"/>
      <dgm:spPr/>
    </dgm:pt>
    <dgm:pt modelId="{B33E8B3F-9DEB-4133-9805-9C558C33DB98}" type="pres">
      <dgm:prSet presAssocID="{AD5842CC-6C58-47C8-99AC-343917E9437B}" presName="tx1" presStyleLbl="revTx" presStyleIdx="0" presStyleCnt="7"/>
      <dgm:spPr/>
    </dgm:pt>
    <dgm:pt modelId="{4313F44D-5FD6-4C47-ADD0-8598C1E18883}" type="pres">
      <dgm:prSet presAssocID="{AD5842CC-6C58-47C8-99AC-343917E9437B}" presName="vert1" presStyleCnt="0"/>
      <dgm:spPr/>
    </dgm:pt>
    <dgm:pt modelId="{79A74B0E-F685-4A72-B788-8DC75FC60B91}" type="pres">
      <dgm:prSet presAssocID="{070D6AE0-9BE1-4B42-BE9F-904BCF108E0F}" presName="thickLine" presStyleLbl="alignNode1" presStyleIdx="1" presStyleCnt="7"/>
      <dgm:spPr/>
    </dgm:pt>
    <dgm:pt modelId="{A64D23C6-C7A1-43FB-A609-317096A4E9F4}" type="pres">
      <dgm:prSet presAssocID="{070D6AE0-9BE1-4B42-BE9F-904BCF108E0F}" presName="horz1" presStyleCnt="0"/>
      <dgm:spPr/>
    </dgm:pt>
    <dgm:pt modelId="{665D4844-009F-49A8-B6F4-8C7938348ECD}" type="pres">
      <dgm:prSet presAssocID="{070D6AE0-9BE1-4B42-BE9F-904BCF108E0F}" presName="tx1" presStyleLbl="revTx" presStyleIdx="1" presStyleCnt="7"/>
      <dgm:spPr/>
    </dgm:pt>
    <dgm:pt modelId="{8563D6E8-E1AB-4607-8C52-B975538CFB5F}" type="pres">
      <dgm:prSet presAssocID="{070D6AE0-9BE1-4B42-BE9F-904BCF108E0F}" presName="vert1" presStyleCnt="0"/>
      <dgm:spPr/>
    </dgm:pt>
    <dgm:pt modelId="{CF93BC9A-2F3D-4312-A6B3-21ABC1D780D8}" type="pres">
      <dgm:prSet presAssocID="{48389B24-0B5D-4BD0-AECA-EE9050B4EC42}" presName="thickLine" presStyleLbl="alignNode1" presStyleIdx="2" presStyleCnt="7"/>
      <dgm:spPr/>
    </dgm:pt>
    <dgm:pt modelId="{6EA4EAE5-6895-45D0-AA24-9AAF4353292F}" type="pres">
      <dgm:prSet presAssocID="{48389B24-0B5D-4BD0-AECA-EE9050B4EC42}" presName="horz1" presStyleCnt="0"/>
      <dgm:spPr/>
    </dgm:pt>
    <dgm:pt modelId="{C1E5517B-36E9-41E7-8134-49E36638787A}" type="pres">
      <dgm:prSet presAssocID="{48389B24-0B5D-4BD0-AECA-EE9050B4EC42}" presName="tx1" presStyleLbl="revTx" presStyleIdx="2" presStyleCnt="7"/>
      <dgm:spPr/>
    </dgm:pt>
    <dgm:pt modelId="{98E1243E-9461-40A0-8CB8-AB8191137A23}" type="pres">
      <dgm:prSet presAssocID="{48389B24-0B5D-4BD0-AECA-EE9050B4EC42}" presName="vert1" presStyleCnt="0"/>
      <dgm:spPr/>
    </dgm:pt>
    <dgm:pt modelId="{0B22A20D-AF5E-494F-968F-5391CE834775}" type="pres">
      <dgm:prSet presAssocID="{6CD78EBD-6A65-4C54-BFA5-62E7578DD87C}" presName="thickLine" presStyleLbl="alignNode1" presStyleIdx="3" presStyleCnt="7"/>
      <dgm:spPr/>
    </dgm:pt>
    <dgm:pt modelId="{9DE03322-8CD2-4773-9391-C84FC5A5B96C}" type="pres">
      <dgm:prSet presAssocID="{6CD78EBD-6A65-4C54-BFA5-62E7578DD87C}" presName="horz1" presStyleCnt="0"/>
      <dgm:spPr/>
    </dgm:pt>
    <dgm:pt modelId="{785DFDD5-FF17-4639-880F-C3A3F51124EF}" type="pres">
      <dgm:prSet presAssocID="{6CD78EBD-6A65-4C54-BFA5-62E7578DD87C}" presName="tx1" presStyleLbl="revTx" presStyleIdx="3" presStyleCnt="7"/>
      <dgm:spPr/>
    </dgm:pt>
    <dgm:pt modelId="{2E632D45-65BE-403E-92B2-1CE1F4989B78}" type="pres">
      <dgm:prSet presAssocID="{6CD78EBD-6A65-4C54-BFA5-62E7578DD87C}" presName="vert1" presStyleCnt="0"/>
      <dgm:spPr/>
    </dgm:pt>
    <dgm:pt modelId="{F5F4BDF0-5FF2-4F5B-9E65-DB5ABD436785}" type="pres">
      <dgm:prSet presAssocID="{745C2841-6D6B-4120-BA5E-9E013D0C7AC8}" presName="thickLine" presStyleLbl="alignNode1" presStyleIdx="4" presStyleCnt="7"/>
      <dgm:spPr/>
    </dgm:pt>
    <dgm:pt modelId="{000F8E66-2E7A-4F59-AF27-8B69CDE7CA86}" type="pres">
      <dgm:prSet presAssocID="{745C2841-6D6B-4120-BA5E-9E013D0C7AC8}" presName="horz1" presStyleCnt="0"/>
      <dgm:spPr/>
    </dgm:pt>
    <dgm:pt modelId="{18EAFF4F-DA25-41E1-B3F0-D0973FB3DD8C}" type="pres">
      <dgm:prSet presAssocID="{745C2841-6D6B-4120-BA5E-9E013D0C7AC8}" presName="tx1" presStyleLbl="revTx" presStyleIdx="4" presStyleCnt="7"/>
      <dgm:spPr/>
    </dgm:pt>
    <dgm:pt modelId="{4B1ACF61-E146-4921-B069-5E9C1DD42AB2}" type="pres">
      <dgm:prSet presAssocID="{745C2841-6D6B-4120-BA5E-9E013D0C7AC8}" presName="vert1" presStyleCnt="0"/>
      <dgm:spPr/>
    </dgm:pt>
    <dgm:pt modelId="{A0ECB91D-680B-47B1-814C-9D88F0D02224}" type="pres">
      <dgm:prSet presAssocID="{0E437D45-2839-4CA4-8544-9A004A699C4B}" presName="thickLine" presStyleLbl="alignNode1" presStyleIdx="5" presStyleCnt="7"/>
      <dgm:spPr/>
    </dgm:pt>
    <dgm:pt modelId="{727D45A5-7B77-4CBE-AF36-7C67F21E9709}" type="pres">
      <dgm:prSet presAssocID="{0E437D45-2839-4CA4-8544-9A004A699C4B}" presName="horz1" presStyleCnt="0"/>
      <dgm:spPr/>
    </dgm:pt>
    <dgm:pt modelId="{122A87B1-B392-452E-A66C-3F321BEF6870}" type="pres">
      <dgm:prSet presAssocID="{0E437D45-2839-4CA4-8544-9A004A699C4B}" presName="tx1" presStyleLbl="revTx" presStyleIdx="5" presStyleCnt="7"/>
      <dgm:spPr/>
    </dgm:pt>
    <dgm:pt modelId="{B1954484-7363-4C5B-B654-F9AC678A90C4}" type="pres">
      <dgm:prSet presAssocID="{0E437D45-2839-4CA4-8544-9A004A699C4B}" presName="vert1" presStyleCnt="0"/>
      <dgm:spPr/>
    </dgm:pt>
    <dgm:pt modelId="{22928978-CEBE-4F7A-A06B-919D602B5342}" type="pres">
      <dgm:prSet presAssocID="{AE8FDBA6-E4A1-425D-9BE6-417540235356}" presName="thickLine" presStyleLbl="alignNode1" presStyleIdx="6" presStyleCnt="7"/>
      <dgm:spPr/>
    </dgm:pt>
    <dgm:pt modelId="{ECE00EED-9C6C-44B6-A4CA-B4899B896485}" type="pres">
      <dgm:prSet presAssocID="{AE8FDBA6-E4A1-425D-9BE6-417540235356}" presName="horz1" presStyleCnt="0"/>
      <dgm:spPr/>
    </dgm:pt>
    <dgm:pt modelId="{10A59EED-6495-4F76-B67F-361943A9797D}" type="pres">
      <dgm:prSet presAssocID="{AE8FDBA6-E4A1-425D-9BE6-417540235356}" presName="tx1" presStyleLbl="revTx" presStyleIdx="6" presStyleCnt="7"/>
      <dgm:spPr/>
    </dgm:pt>
    <dgm:pt modelId="{246F144D-D1D1-4DA0-9F9A-FEF02482F527}" type="pres">
      <dgm:prSet presAssocID="{AE8FDBA6-E4A1-425D-9BE6-417540235356}" presName="vert1" presStyleCnt="0"/>
      <dgm:spPr/>
    </dgm:pt>
  </dgm:ptLst>
  <dgm:cxnLst>
    <dgm:cxn modelId="{6004A91A-4B16-4F53-B126-56A509E62ECE}" srcId="{22AE42C6-32C7-4CC2-9BF7-6C404BE080AC}" destId="{745C2841-6D6B-4120-BA5E-9E013D0C7AC8}" srcOrd="4" destOrd="0" parTransId="{2E998AB9-AD4C-41DC-8641-78A81BE25405}" sibTransId="{373D7F4A-B662-4FEE-B4CB-93C0FDB182A1}"/>
    <dgm:cxn modelId="{8EB20B2C-F5C6-4757-95AA-09DBA14B8CBA}" type="presOf" srcId="{070D6AE0-9BE1-4B42-BE9F-904BCF108E0F}" destId="{665D4844-009F-49A8-B6F4-8C7938348ECD}" srcOrd="0" destOrd="0" presId="urn:microsoft.com/office/officeart/2008/layout/LinedList"/>
    <dgm:cxn modelId="{F697D23F-A5B1-49E9-B77F-906533B9713B}" type="presOf" srcId="{745C2841-6D6B-4120-BA5E-9E013D0C7AC8}" destId="{18EAFF4F-DA25-41E1-B3F0-D0973FB3DD8C}" srcOrd="0" destOrd="0" presId="urn:microsoft.com/office/officeart/2008/layout/LinedList"/>
    <dgm:cxn modelId="{12F2F55E-E1AB-49BC-AC53-46EC4A2F997E}" type="presOf" srcId="{22AE42C6-32C7-4CC2-9BF7-6C404BE080AC}" destId="{4443D733-9653-4CA9-8125-DBEE1D527969}" srcOrd="0" destOrd="0" presId="urn:microsoft.com/office/officeart/2008/layout/LinedList"/>
    <dgm:cxn modelId="{D348C848-79FC-4AFC-BFF7-C20F31FD8824}" srcId="{22AE42C6-32C7-4CC2-9BF7-6C404BE080AC}" destId="{AE8FDBA6-E4A1-425D-9BE6-417540235356}" srcOrd="6" destOrd="0" parTransId="{4D482B6F-B626-45F4-8DAE-0300CB97DCA6}" sibTransId="{37B86702-5E42-4673-8CCC-76D860E4C957}"/>
    <dgm:cxn modelId="{04B5CD69-3AD6-41D5-A615-7F8833392873}" type="presOf" srcId="{6CD78EBD-6A65-4C54-BFA5-62E7578DD87C}" destId="{785DFDD5-FF17-4639-880F-C3A3F51124EF}" srcOrd="0" destOrd="0" presId="urn:microsoft.com/office/officeart/2008/layout/LinedList"/>
    <dgm:cxn modelId="{ECFFA055-C3A5-4805-B562-AB9B85EF22B9}" srcId="{22AE42C6-32C7-4CC2-9BF7-6C404BE080AC}" destId="{0E437D45-2839-4CA4-8544-9A004A699C4B}" srcOrd="5" destOrd="0" parTransId="{CD9F415E-3C2B-4F29-A7EF-4A6E6C98F1AA}" sibTransId="{6680D6A7-F0C6-430E-959A-1CD2EE29E140}"/>
    <dgm:cxn modelId="{3A6B5476-70CF-46C4-9F21-4972669FF86A}" type="presOf" srcId="{0E437D45-2839-4CA4-8544-9A004A699C4B}" destId="{122A87B1-B392-452E-A66C-3F321BEF6870}" srcOrd="0" destOrd="0" presId="urn:microsoft.com/office/officeart/2008/layout/LinedList"/>
    <dgm:cxn modelId="{8A33FE7F-8E27-4A8D-AAD5-F4E2366F80C4}" srcId="{22AE42C6-32C7-4CC2-9BF7-6C404BE080AC}" destId="{AD5842CC-6C58-47C8-99AC-343917E9437B}" srcOrd="0" destOrd="0" parTransId="{294439D1-5CBD-4B04-8746-81D43E4DB6E9}" sibTransId="{488426ED-0F73-406D-9B4D-F06C20E6CCE1}"/>
    <dgm:cxn modelId="{896E3580-7AE0-477A-92C9-C615E48FE56C}" type="presOf" srcId="{48389B24-0B5D-4BD0-AECA-EE9050B4EC42}" destId="{C1E5517B-36E9-41E7-8134-49E36638787A}" srcOrd="0" destOrd="0" presId="urn:microsoft.com/office/officeart/2008/layout/LinedList"/>
    <dgm:cxn modelId="{367D0B86-8262-43E0-8BCF-05F129DA649A}" type="presOf" srcId="{AD5842CC-6C58-47C8-99AC-343917E9437B}" destId="{B33E8B3F-9DEB-4133-9805-9C558C33DB98}" srcOrd="0" destOrd="0" presId="urn:microsoft.com/office/officeart/2008/layout/LinedList"/>
    <dgm:cxn modelId="{FD73C391-96AA-47D2-9015-10D9FA897980}" srcId="{22AE42C6-32C7-4CC2-9BF7-6C404BE080AC}" destId="{070D6AE0-9BE1-4B42-BE9F-904BCF108E0F}" srcOrd="1" destOrd="0" parTransId="{0F951EDF-124C-4B87-9DE8-D2DCE02397CD}" sibTransId="{A6430E7C-CD53-4241-892B-FA199ACAC3CA}"/>
    <dgm:cxn modelId="{8F993099-0412-4954-810C-3A5CDD475425}" srcId="{22AE42C6-32C7-4CC2-9BF7-6C404BE080AC}" destId="{6CD78EBD-6A65-4C54-BFA5-62E7578DD87C}" srcOrd="3" destOrd="0" parTransId="{6F020540-CCA1-4FA6-9D53-74B96F315C15}" sibTransId="{F7BD2CDD-BB66-4040-B98E-5987C23095CC}"/>
    <dgm:cxn modelId="{68D009BE-BCF5-4CAB-8BA9-A6BBBF1D860D}" type="presOf" srcId="{AE8FDBA6-E4A1-425D-9BE6-417540235356}" destId="{10A59EED-6495-4F76-B67F-361943A9797D}" srcOrd="0" destOrd="0" presId="urn:microsoft.com/office/officeart/2008/layout/LinedList"/>
    <dgm:cxn modelId="{B6F1CCDE-C9BC-41B0-93DD-7F433174F30F}" srcId="{22AE42C6-32C7-4CC2-9BF7-6C404BE080AC}" destId="{48389B24-0B5D-4BD0-AECA-EE9050B4EC42}" srcOrd="2" destOrd="0" parTransId="{48734C91-5EFD-43CD-994C-0D2F23C57C1B}" sibTransId="{49C57B1E-9DAF-4BCB-B4BA-8E5B0E6EE740}"/>
    <dgm:cxn modelId="{9D653145-F55A-46A5-99D2-A763E4C4216A}" type="presParOf" srcId="{4443D733-9653-4CA9-8125-DBEE1D527969}" destId="{AF390F72-66AF-44D3-AD10-5B8426CCB169}" srcOrd="0" destOrd="0" presId="urn:microsoft.com/office/officeart/2008/layout/LinedList"/>
    <dgm:cxn modelId="{156C4A52-7282-4D1B-906A-93DAE59B720A}" type="presParOf" srcId="{4443D733-9653-4CA9-8125-DBEE1D527969}" destId="{6E540DD2-2D54-4CB0-8EBE-79D86B15CB65}" srcOrd="1" destOrd="0" presId="urn:microsoft.com/office/officeart/2008/layout/LinedList"/>
    <dgm:cxn modelId="{9004913E-08D3-4383-9159-62867CD8C50C}" type="presParOf" srcId="{6E540DD2-2D54-4CB0-8EBE-79D86B15CB65}" destId="{B33E8B3F-9DEB-4133-9805-9C558C33DB98}" srcOrd="0" destOrd="0" presId="urn:microsoft.com/office/officeart/2008/layout/LinedList"/>
    <dgm:cxn modelId="{C229C482-4413-489B-B61A-ED99913B892D}" type="presParOf" srcId="{6E540DD2-2D54-4CB0-8EBE-79D86B15CB65}" destId="{4313F44D-5FD6-4C47-ADD0-8598C1E18883}" srcOrd="1" destOrd="0" presId="urn:microsoft.com/office/officeart/2008/layout/LinedList"/>
    <dgm:cxn modelId="{72768200-B6DB-4E9A-80A8-A53E417BA6FF}" type="presParOf" srcId="{4443D733-9653-4CA9-8125-DBEE1D527969}" destId="{79A74B0E-F685-4A72-B788-8DC75FC60B91}" srcOrd="2" destOrd="0" presId="urn:microsoft.com/office/officeart/2008/layout/LinedList"/>
    <dgm:cxn modelId="{D9EBA861-6955-4DAB-86FC-99566FFC5056}" type="presParOf" srcId="{4443D733-9653-4CA9-8125-DBEE1D527969}" destId="{A64D23C6-C7A1-43FB-A609-317096A4E9F4}" srcOrd="3" destOrd="0" presId="urn:microsoft.com/office/officeart/2008/layout/LinedList"/>
    <dgm:cxn modelId="{F904FCAA-4C5E-4A38-AC01-54F63C25BFA4}" type="presParOf" srcId="{A64D23C6-C7A1-43FB-A609-317096A4E9F4}" destId="{665D4844-009F-49A8-B6F4-8C7938348ECD}" srcOrd="0" destOrd="0" presId="urn:microsoft.com/office/officeart/2008/layout/LinedList"/>
    <dgm:cxn modelId="{A5BE466A-A741-4294-A062-26A6EE0B4A33}" type="presParOf" srcId="{A64D23C6-C7A1-43FB-A609-317096A4E9F4}" destId="{8563D6E8-E1AB-4607-8C52-B975538CFB5F}" srcOrd="1" destOrd="0" presId="urn:microsoft.com/office/officeart/2008/layout/LinedList"/>
    <dgm:cxn modelId="{5989039A-3F66-4275-A883-8C1274E606F6}" type="presParOf" srcId="{4443D733-9653-4CA9-8125-DBEE1D527969}" destId="{CF93BC9A-2F3D-4312-A6B3-21ABC1D780D8}" srcOrd="4" destOrd="0" presId="urn:microsoft.com/office/officeart/2008/layout/LinedList"/>
    <dgm:cxn modelId="{37B20FE2-8FED-4DA5-9EC3-A0F5B4F895D5}" type="presParOf" srcId="{4443D733-9653-4CA9-8125-DBEE1D527969}" destId="{6EA4EAE5-6895-45D0-AA24-9AAF4353292F}" srcOrd="5" destOrd="0" presId="urn:microsoft.com/office/officeart/2008/layout/LinedList"/>
    <dgm:cxn modelId="{C4A9F4AA-731F-4A92-9DF2-0EA87846A80D}" type="presParOf" srcId="{6EA4EAE5-6895-45D0-AA24-9AAF4353292F}" destId="{C1E5517B-36E9-41E7-8134-49E36638787A}" srcOrd="0" destOrd="0" presId="urn:microsoft.com/office/officeart/2008/layout/LinedList"/>
    <dgm:cxn modelId="{A1549E84-C38E-4BBA-B36D-47FE70D5A5DE}" type="presParOf" srcId="{6EA4EAE5-6895-45D0-AA24-9AAF4353292F}" destId="{98E1243E-9461-40A0-8CB8-AB8191137A23}" srcOrd="1" destOrd="0" presId="urn:microsoft.com/office/officeart/2008/layout/LinedList"/>
    <dgm:cxn modelId="{C079B845-7F05-45B9-B254-E78546E4A7D0}" type="presParOf" srcId="{4443D733-9653-4CA9-8125-DBEE1D527969}" destId="{0B22A20D-AF5E-494F-968F-5391CE834775}" srcOrd="6" destOrd="0" presId="urn:microsoft.com/office/officeart/2008/layout/LinedList"/>
    <dgm:cxn modelId="{B475BEA0-BD93-4D68-AD2B-5F1422557AB3}" type="presParOf" srcId="{4443D733-9653-4CA9-8125-DBEE1D527969}" destId="{9DE03322-8CD2-4773-9391-C84FC5A5B96C}" srcOrd="7" destOrd="0" presId="urn:microsoft.com/office/officeart/2008/layout/LinedList"/>
    <dgm:cxn modelId="{8413B649-C333-49F3-9081-F6DCC67A68E7}" type="presParOf" srcId="{9DE03322-8CD2-4773-9391-C84FC5A5B96C}" destId="{785DFDD5-FF17-4639-880F-C3A3F51124EF}" srcOrd="0" destOrd="0" presId="urn:microsoft.com/office/officeart/2008/layout/LinedList"/>
    <dgm:cxn modelId="{0CEE07A6-3AA4-4B8A-9286-D37902822E89}" type="presParOf" srcId="{9DE03322-8CD2-4773-9391-C84FC5A5B96C}" destId="{2E632D45-65BE-403E-92B2-1CE1F4989B78}" srcOrd="1" destOrd="0" presId="urn:microsoft.com/office/officeart/2008/layout/LinedList"/>
    <dgm:cxn modelId="{201CFE0A-C697-48BE-AA3F-52C7B7FE5A68}" type="presParOf" srcId="{4443D733-9653-4CA9-8125-DBEE1D527969}" destId="{F5F4BDF0-5FF2-4F5B-9E65-DB5ABD436785}" srcOrd="8" destOrd="0" presId="urn:microsoft.com/office/officeart/2008/layout/LinedList"/>
    <dgm:cxn modelId="{1B75206A-1B97-4828-9835-8797310471D1}" type="presParOf" srcId="{4443D733-9653-4CA9-8125-DBEE1D527969}" destId="{000F8E66-2E7A-4F59-AF27-8B69CDE7CA86}" srcOrd="9" destOrd="0" presId="urn:microsoft.com/office/officeart/2008/layout/LinedList"/>
    <dgm:cxn modelId="{ED8A5FE3-E626-4808-AF26-0FFE9FA602EB}" type="presParOf" srcId="{000F8E66-2E7A-4F59-AF27-8B69CDE7CA86}" destId="{18EAFF4F-DA25-41E1-B3F0-D0973FB3DD8C}" srcOrd="0" destOrd="0" presId="urn:microsoft.com/office/officeart/2008/layout/LinedList"/>
    <dgm:cxn modelId="{CECA196E-04D7-4EF5-B4C9-D0B7A87C4E49}" type="presParOf" srcId="{000F8E66-2E7A-4F59-AF27-8B69CDE7CA86}" destId="{4B1ACF61-E146-4921-B069-5E9C1DD42AB2}" srcOrd="1" destOrd="0" presId="urn:microsoft.com/office/officeart/2008/layout/LinedList"/>
    <dgm:cxn modelId="{CF126EFD-F542-4A91-AC8F-23694C807045}" type="presParOf" srcId="{4443D733-9653-4CA9-8125-DBEE1D527969}" destId="{A0ECB91D-680B-47B1-814C-9D88F0D02224}" srcOrd="10" destOrd="0" presId="urn:microsoft.com/office/officeart/2008/layout/LinedList"/>
    <dgm:cxn modelId="{82B6A607-0E21-4C2E-9222-3C1D64CBD753}" type="presParOf" srcId="{4443D733-9653-4CA9-8125-DBEE1D527969}" destId="{727D45A5-7B77-4CBE-AF36-7C67F21E9709}" srcOrd="11" destOrd="0" presId="urn:microsoft.com/office/officeart/2008/layout/LinedList"/>
    <dgm:cxn modelId="{7968CDDF-1A67-4A26-A7CA-546EE8F0F8EA}" type="presParOf" srcId="{727D45A5-7B77-4CBE-AF36-7C67F21E9709}" destId="{122A87B1-B392-452E-A66C-3F321BEF6870}" srcOrd="0" destOrd="0" presId="urn:microsoft.com/office/officeart/2008/layout/LinedList"/>
    <dgm:cxn modelId="{5D114E3B-55A1-41FC-84CA-A99857387D02}" type="presParOf" srcId="{727D45A5-7B77-4CBE-AF36-7C67F21E9709}" destId="{B1954484-7363-4C5B-B654-F9AC678A90C4}" srcOrd="1" destOrd="0" presId="urn:microsoft.com/office/officeart/2008/layout/LinedList"/>
    <dgm:cxn modelId="{A775088F-AA47-455D-BB0E-B77CF90EDEBD}" type="presParOf" srcId="{4443D733-9653-4CA9-8125-DBEE1D527969}" destId="{22928978-CEBE-4F7A-A06B-919D602B5342}" srcOrd="12" destOrd="0" presId="urn:microsoft.com/office/officeart/2008/layout/LinedList"/>
    <dgm:cxn modelId="{05B0CEB7-A533-44C8-958D-1FB7CF0B94FF}" type="presParOf" srcId="{4443D733-9653-4CA9-8125-DBEE1D527969}" destId="{ECE00EED-9C6C-44B6-A4CA-B4899B896485}" srcOrd="13" destOrd="0" presId="urn:microsoft.com/office/officeart/2008/layout/LinedList"/>
    <dgm:cxn modelId="{49C563C8-0A31-42B2-A302-A36AD951390C}" type="presParOf" srcId="{ECE00EED-9C6C-44B6-A4CA-B4899B896485}" destId="{10A59EED-6495-4F76-B67F-361943A9797D}" srcOrd="0" destOrd="0" presId="urn:microsoft.com/office/officeart/2008/layout/LinedList"/>
    <dgm:cxn modelId="{4A5CABC1-1509-47EA-9390-9E5A404F5DF7}" type="presParOf" srcId="{ECE00EED-9C6C-44B6-A4CA-B4899B896485}" destId="{246F144D-D1D1-4DA0-9F9A-FEF02482F52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F2B10CB-667D-4059-AE48-7B3C215A276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CC08C72-908C-4991-8ED9-09C2ADD3949A}">
      <dgm:prSet/>
      <dgm:spPr/>
      <dgm:t>
        <a:bodyPr/>
        <a:lstStyle/>
        <a:p>
          <a:r>
            <a:rPr lang="en-US"/>
            <a:t>Too much description, not enough analysis</a:t>
          </a:r>
        </a:p>
      </dgm:t>
    </dgm:pt>
    <dgm:pt modelId="{CCB2A4C3-D89F-47D7-83ED-9E7CF486C79F}" type="parTrans" cxnId="{18C9866F-D098-4A6C-A44D-939679699392}">
      <dgm:prSet/>
      <dgm:spPr/>
      <dgm:t>
        <a:bodyPr/>
        <a:lstStyle/>
        <a:p>
          <a:endParaRPr lang="en-US"/>
        </a:p>
      </dgm:t>
    </dgm:pt>
    <dgm:pt modelId="{838877BD-B6CE-4533-9596-72A1040057DA}" type="sibTrans" cxnId="{18C9866F-D098-4A6C-A44D-939679699392}">
      <dgm:prSet/>
      <dgm:spPr/>
      <dgm:t>
        <a:bodyPr/>
        <a:lstStyle/>
        <a:p>
          <a:endParaRPr lang="en-US"/>
        </a:p>
      </dgm:t>
    </dgm:pt>
    <dgm:pt modelId="{F7E45797-F0CF-4C00-B049-97404635097B}">
      <dgm:prSet/>
      <dgm:spPr/>
      <dgm:t>
        <a:bodyPr/>
        <a:lstStyle/>
        <a:p>
          <a:r>
            <a:rPr lang="en-US"/>
            <a:t>Big claims with no sources</a:t>
          </a:r>
        </a:p>
      </dgm:t>
    </dgm:pt>
    <dgm:pt modelId="{C32B1300-93DB-496F-A7AA-2F58014327E2}" type="parTrans" cxnId="{399F6E8C-AC02-4C6B-AB83-E92D1A0662B1}">
      <dgm:prSet/>
      <dgm:spPr/>
      <dgm:t>
        <a:bodyPr/>
        <a:lstStyle/>
        <a:p>
          <a:endParaRPr lang="en-US"/>
        </a:p>
      </dgm:t>
    </dgm:pt>
    <dgm:pt modelId="{0F6E0B29-C09C-414B-81D4-1F7E4F8DCCA3}" type="sibTrans" cxnId="{399F6E8C-AC02-4C6B-AB83-E92D1A0662B1}">
      <dgm:prSet/>
      <dgm:spPr/>
      <dgm:t>
        <a:bodyPr/>
        <a:lstStyle/>
        <a:p>
          <a:endParaRPr lang="en-US"/>
        </a:p>
      </dgm:t>
    </dgm:pt>
    <dgm:pt modelId="{5FF779E6-F295-4EC5-9086-B9D17B512B7A}">
      <dgm:prSet/>
      <dgm:spPr/>
      <dgm:t>
        <a:bodyPr/>
        <a:lstStyle/>
        <a:p>
          <a:r>
            <a:rPr lang="en-US"/>
            <a:t>Slides full of text (hard to present, hard to follow)</a:t>
          </a:r>
        </a:p>
      </dgm:t>
    </dgm:pt>
    <dgm:pt modelId="{39093259-BD51-4DA8-B9AB-74EC128FA4D9}" type="parTrans" cxnId="{D01F6C4B-F26F-442E-A7DA-29B5C7F14517}">
      <dgm:prSet/>
      <dgm:spPr/>
      <dgm:t>
        <a:bodyPr/>
        <a:lstStyle/>
        <a:p>
          <a:endParaRPr lang="en-US"/>
        </a:p>
      </dgm:t>
    </dgm:pt>
    <dgm:pt modelId="{EDB09BEB-7F14-497D-9D6B-6F9A04B279E4}" type="sibTrans" cxnId="{D01F6C4B-F26F-442E-A7DA-29B5C7F14517}">
      <dgm:prSet/>
      <dgm:spPr/>
      <dgm:t>
        <a:bodyPr/>
        <a:lstStyle/>
        <a:p>
          <a:endParaRPr lang="en-US"/>
        </a:p>
      </dgm:t>
    </dgm:pt>
    <dgm:pt modelId="{4DB85762-FD26-44F9-BAB5-9FBB65957BF2}">
      <dgm:prSet/>
      <dgm:spPr/>
      <dgm:t>
        <a:bodyPr/>
        <a:lstStyle/>
        <a:p>
          <a:r>
            <a:rPr lang="en-US"/>
            <a:t>Missing reference list / inconsistent Harvard</a:t>
          </a:r>
        </a:p>
      </dgm:t>
    </dgm:pt>
    <dgm:pt modelId="{8E5D0C5D-A9FD-4200-8861-E95EDAA7E38C}" type="parTrans" cxnId="{683E6F7F-DDAC-43A5-A4BC-C9AD143778BC}">
      <dgm:prSet/>
      <dgm:spPr/>
      <dgm:t>
        <a:bodyPr/>
        <a:lstStyle/>
        <a:p>
          <a:endParaRPr lang="en-US"/>
        </a:p>
      </dgm:t>
    </dgm:pt>
    <dgm:pt modelId="{E63BF0A6-8C34-482D-A6AE-CCB33E3753CF}" type="sibTrans" cxnId="{683E6F7F-DDAC-43A5-A4BC-C9AD143778BC}">
      <dgm:prSet/>
      <dgm:spPr/>
      <dgm:t>
        <a:bodyPr/>
        <a:lstStyle/>
        <a:p>
          <a:endParaRPr lang="en-US"/>
        </a:p>
      </dgm:t>
    </dgm:pt>
    <dgm:pt modelId="{8C8F6DAF-5E14-4759-8E99-B4615E7B9DB7}">
      <dgm:prSet/>
      <dgm:spPr/>
      <dgm:t>
        <a:bodyPr/>
        <a:lstStyle/>
        <a:p>
          <a:r>
            <a:rPr lang="en-US"/>
            <a:t>Leaving it all to the final week (stress is not a study strategy)</a:t>
          </a:r>
        </a:p>
      </dgm:t>
    </dgm:pt>
    <dgm:pt modelId="{B5E53D66-3129-4F5D-B630-8627B52FF5B8}" type="parTrans" cxnId="{ADBBBC5E-A6F8-40D6-BEF3-8397CBC99FAB}">
      <dgm:prSet/>
      <dgm:spPr/>
      <dgm:t>
        <a:bodyPr/>
        <a:lstStyle/>
        <a:p>
          <a:endParaRPr lang="en-US"/>
        </a:p>
      </dgm:t>
    </dgm:pt>
    <dgm:pt modelId="{50F5EA01-E254-4507-B8BF-8254D029576C}" type="sibTrans" cxnId="{ADBBBC5E-A6F8-40D6-BEF3-8397CBC99FAB}">
      <dgm:prSet/>
      <dgm:spPr/>
      <dgm:t>
        <a:bodyPr/>
        <a:lstStyle/>
        <a:p>
          <a:endParaRPr lang="en-US"/>
        </a:p>
      </dgm:t>
    </dgm:pt>
    <dgm:pt modelId="{6FDFAAFE-B4D4-42E3-9D2F-FD48507F678F}" type="pres">
      <dgm:prSet presAssocID="{DF2B10CB-667D-4059-AE48-7B3C215A276D}" presName="linear" presStyleCnt="0">
        <dgm:presLayoutVars>
          <dgm:animLvl val="lvl"/>
          <dgm:resizeHandles val="exact"/>
        </dgm:presLayoutVars>
      </dgm:prSet>
      <dgm:spPr/>
    </dgm:pt>
    <dgm:pt modelId="{9A284960-0B6F-467F-B6DD-49A2E55603AA}" type="pres">
      <dgm:prSet presAssocID="{ECC08C72-908C-4991-8ED9-09C2ADD3949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2A4A849-BAA4-46B0-9692-15145CB31C9A}" type="pres">
      <dgm:prSet presAssocID="{838877BD-B6CE-4533-9596-72A1040057DA}" presName="spacer" presStyleCnt="0"/>
      <dgm:spPr/>
    </dgm:pt>
    <dgm:pt modelId="{4E399EAC-3096-4B93-A792-4867079C1CE1}" type="pres">
      <dgm:prSet presAssocID="{F7E45797-F0CF-4C00-B049-97404635097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D0E3F70-62D2-41D8-A659-FC36CDE053C3}" type="pres">
      <dgm:prSet presAssocID="{0F6E0B29-C09C-414B-81D4-1F7E4F8DCCA3}" presName="spacer" presStyleCnt="0"/>
      <dgm:spPr/>
    </dgm:pt>
    <dgm:pt modelId="{A88BFA77-50A8-4C86-99FE-02D9C644C9E9}" type="pres">
      <dgm:prSet presAssocID="{5FF779E6-F295-4EC5-9086-B9D17B512B7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951F2BD-2B0C-4EA3-8F55-0A00221A5889}" type="pres">
      <dgm:prSet presAssocID="{EDB09BEB-7F14-497D-9D6B-6F9A04B279E4}" presName="spacer" presStyleCnt="0"/>
      <dgm:spPr/>
    </dgm:pt>
    <dgm:pt modelId="{1E8A4975-BCF6-4DBA-AADF-4225469AD1A6}" type="pres">
      <dgm:prSet presAssocID="{4DB85762-FD26-44F9-BAB5-9FBB65957BF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B81882F-992B-4DAE-91C6-11D59A9F1C8E}" type="pres">
      <dgm:prSet presAssocID="{E63BF0A6-8C34-482D-A6AE-CCB33E3753CF}" presName="spacer" presStyleCnt="0"/>
      <dgm:spPr/>
    </dgm:pt>
    <dgm:pt modelId="{E09AEE12-D6A6-4ED1-9DEE-872DFCC3732A}" type="pres">
      <dgm:prSet presAssocID="{8C8F6DAF-5E14-4759-8E99-B4615E7B9DB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EA2AB0C-B76C-4A89-A728-4B2EF1D8B704}" type="presOf" srcId="{8C8F6DAF-5E14-4759-8E99-B4615E7B9DB7}" destId="{E09AEE12-D6A6-4ED1-9DEE-872DFCC3732A}" srcOrd="0" destOrd="0" presId="urn:microsoft.com/office/officeart/2005/8/layout/vList2"/>
    <dgm:cxn modelId="{3810343F-53D6-4530-8DEB-0349EF55A242}" type="presOf" srcId="{DF2B10CB-667D-4059-AE48-7B3C215A276D}" destId="{6FDFAAFE-B4D4-42E3-9D2F-FD48507F678F}" srcOrd="0" destOrd="0" presId="urn:microsoft.com/office/officeart/2005/8/layout/vList2"/>
    <dgm:cxn modelId="{ADBBBC5E-A6F8-40D6-BEF3-8397CBC99FAB}" srcId="{DF2B10CB-667D-4059-AE48-7B3C215A276D}" destId="{8C8F6DAF-5E14-4759-8E99-B4615E7B9DB7}" srcOrd="4" destOrd="0" parTransId="{B5E53D66-3129-4F5D-B630-8627B52FF5B8}" sibTransId="{50F5EA01-E254-4507-B8BF-8254D029576C}"/>
    <dgm:cxn modelId="{D01F6C4B-F26F-442E-A7DA-29B5C7F14517}" srcId="{DF2B10CB-667D-4059-AE48-7B3C215A276D}" destId="{5FF779E6-F295-4EC5-9086-B9D17B512B7A}" srcOrd="2" destOrd="0" parTransId="{39093259-BD51-4DA8-B9AB-74EC128FA4D9}" sibTransId="{EDB09BEB-7F14-497D-9D6B-6F9A04B279E4}"/>
    <dgm:cxn modelId="{18C9866F-D098-4A6C-A44D-939679699392}" srcId="{DF2B10CB-667D-4059-AE48-7B3C215A276D}" destId="{ECC08C72-908C-4991-8ED9-09C2ADD3949A}" srcOrd="0" destOrd="0" parTransId="{CCB2A4C3-D89F-47D7-83ED-9E7CF486C79F}" sibTransId="{838877BD-B6CE-4533-9596-72A1040057DA}"/>
    <dgm:cxn modelId="{D9FAF052-333C-47AE-8532-7705C0C20132}" type="presOf" srcId="{4DB85762-FD26-44F9-BAB5-9FBB65957BF2}" destId="{1E8A4975-BCF6-4DBA-AADF-4225469AD1A6}" srcOrd="0" destOrd="0" presId="urn:microsoft.com/office/officeart/2005/8/layout/vList2"/>
    <dgm:cxn modelId="{683E6F7F-DDAC-43A5-A4BC-C9AD143778BC}" srcId="{DF2B10CB-667D-4059-AE48-7B3C215A276D}" destId="{4DB85762-FD26-44F9-BAB5-9FBB65957BF2}" srcOrd="3" destOrd="0" parTransId="{8E5D0C5D-A9FD-4200-8861-E95EDAA7E38C}" sibTransId="{E63BF0A6-8C34-482D-A6AE-CCB33E3753CF}"/>
    <dgm:cxn modelId="{399F6E8C-AC02-4C6B-AB83-E92D1A0662B1}" srcId="{DF2B10CB-667D-4059-AE48-7B3C215A276D}" destId="{F7E45797-F0CF-4C00-B049-97404635097B}" srcOrd="1" destOrd="0" parTransId="{C32B1300-93DB-496F-A7AA-2F58014327E2}" sibTransId="{0F6E0B29-C09C-414B-81D4-1F7E4F8DCCA3}"/>
    <dgm:cxn modelId="{952DB3C5-D5E9-442D-8943-58F2F5AB15F8}" type="presOf" srcId="{F7E45797-F0CF-4C00-B049-97404635097B}" destId="{4E399EAC-3096-4B93-A792-4867079C1CE1}" srcOrd="0" destOrd="0" presId="urn:microsoft.com/office/officeart/2005/8/layout/vList2"/>
    <dgm:cxn modelId="{C7112AD7-03A3-43D3-A8D4-3CF8D6B32246}" type="presOf" srcId="{ECC08C72-908C-4991-8ED9-09C2ADD3949A}" destId="{9A284960-0B6F-467F-B6DD-49A2E55603AA}" srcOrd="0" destOrd="0" presId="urn:microsoft.com/office/officeart/2005/8/layout/vList2"/>
    <dgm:cxn modelId="{B2FD08EF-0C9E-4445-B477-4022FD6AB4FC}" type="presOf" srcId="{5FF779E6-F295-4EC5-9086-B9D17B512B7A}" destId="{A88BFA77-50A8-4C86-99FE-02D9C644C9E9}" srcOrd="0" destOrd="0" presId="urn:microsoft.com/office/officeart/2005/8/layout/vList2"/>
    <dgm:cxn modelId="{250A0FFD-ACE2-4EDF-AB18-17FD4C8637B0}" type="presParOf" srcId="{6FDFAAFE-B4D4-42E3-9D2F-FD48507F678F}" destId="{9A284960-0B6F-467F-B6DD-49A2E55603AA}" srcOrd="0" destOrd="0" presId="urn:microsoft.com/office/officeart/2005/8/layout/vList2"/>
    <dgm:cxn modelId="{D76D6C84-952F-4232-89FE-FD047F461F1A}" type="presParOf" srcId="{6FDFAAFE-B4D4-42E3-9D2F-FD48507F678F}" destId="{82A4A849-BAA4-46B0-9692-15145CB31C9A}" srcOrd="1" destOrd="0" presId="urn:microsoft.com/office/officeart/2005/8/layout/vList2"/>
    <dgm:cxn modelId="{90D548E5-D5FA-4469-8813-3B31033441AE}" type="presParOf" srcId="{6FDFAAFE-B4D4-42E3-9D2F-FD48507F678F}" destId="{4E399EAC-3096-4B93-A792-4867079C1CE1}" srcOrd="2" destOrd="0" presId="urn:microsoft.com/office/officeart/2005/8/layout/vList2"/>
    <dgm:cxn modelId="{950170B3-18FA-4527-967F-7283988095AA}" type="presParOf" srcId="{6FDFAAFE-B4D4-42E3-9D2F-FD48507F678F}" destId="{CD0E3F70-62D2-41D8-A659-FC36CDE053C3}" srcOrd="3" destOrd="0" presId="urn:microsoft.com/office/officeart/2005/8/layout/vList2"/>
    <dgm:cxn modelId="{4905960C-F1D9-4B1A-AC87-ED4FFE2D6AF7}" type="presParOf" srcId="{6FDFAAFE-B4D4-42E3-9D2F-FD48507F678F}" destId="{A88BFA77-50A8-4C86-99FE-02D9C644C9E9}" srcOrd="4" destOrd="0" presId="urn:microsoft.com/office/officeart/2005/8/layout/vList2"/>
    <dgm:cxn modelId="{C9B723F5-CF8B-4321-A8EE-937878AB2A55}" type="presParOf" srcId="{6FDFAAFE-B4D4-42E3-9D2F-FD48507F678F}" destId="{C951F2BD-2B0C-4EA3-8F55-0A00221A5889}" srcOrd="5" destOrd="0" presId="urn:microsoft.com/office/officeart/2005/8/layout/vList2"/>
    <dgm:cxn modelId="{BAF897DA-BF8F-4FFD-A707-4B9B4B04DA8D}" type="presParOf" srcId="{6FDFAAFE-B4D4-42E3-9D2F-FD48507F678F}" destId="{1E8A4975-BCF6-4DBA-AADF-4225469AD1A6}" srcOrd="6" destOrd="0" presId="urn:microsoft.com/office/officeart/2005/8/layout/vList2"/>
    <dgm:cxn modelId="{779D9D50-278F-4A9C-BF98-7D801125F2EE}" type="presParOf" srcId="{6FDFAAFE-B4D4-42E3-9D2F-FD48507F678F}" destId="{9B81882F-992B-4DAE-91C6-11D59A9F1C8E}" srcOrd="7" destOrd="0" presId="urn:microsoft.com/office/officeart/2005/8/layout/vList2"/>
    <dgm:cxn modelId="{A77BE418-F677-4B01-89B3-2244DCF1D57C}" type="presParOf" srcId="{6FDFAAFE-B4D4-42E3-9D2F-FD48507F678F}" destId="{E09AEE12-D6A6-4ED1-9DEE-872DFCC3732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633DCA1-254C-4C45-9FC9-84F88C93AFE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AE477BD-F868-4FAF-B3E3-91CFCC23BC0B}">
      <dgm:prSet/>
      <dgm:spPr/>
      <dgm:t>
        <a:bodyPr/>
        <a:lstStyle/>
        <a:p>
          <a:r>
            <a:rPr lang="en-US" b="0" i="0" baseline="0"/>
            <a:t>Choose your topic early</a:t>
          </a:r>
          <a:endParaRPr lang="en-US"/>
        </a:p>
      </dgm:t>
    </dgm:pt>
    <dgm:pt modelId="{FED48A06-93C8-44F1-8ACE-A9C41FF44672}" type="parTrans" cxnId="{F9CDC9CB-C73E-4DDE-98F2-78F32C636355}">
      <dgm:prSet/>
      <dgm:spPr/>
      <dgm:t>
        <a:bodyPr/>
        <a:lstStyle/>
        <a:p>
          <a:endParaRPr lang="en-US"/>
        </a:p>
      </dgm:t>
    </dgm:pt>
    <dgm:pt modelId="{F476FCFF-FFC0-4701-B01D-876871088E51}" type="sibTrans" cxnId="{F9CDC9CB-C73E-4DDE-98F2-78F32C636355}">
      <dgm:prSet/>
      <dgm:spPr/>
      <dgm:t>
        <a:bodyPr/>
        <a:lstStyle/>
        <a:p>
          <a:endParaRPr lang="en-US"/>
        </a:p>
      </dgm:t>
    </dgm:pt>
    <dgm:pt modelId="{856352A0-9A9B-4953-B8F9-48C903DF1064}">
      <dgm:prSet/>
      <dgm:spPr/>
      <dgm:t>
        <a:bodyPr/>
        <a:lstStyle/>
        <a:p>
          <a:r>
            <a:rPr lang="en-US" b="0" i="0" baseline="0"/>
            <a:t>Build your slide checklist first</a:t>
          </a:r>
          <a:endParaRPr lang="en-US"/>
        </a:p>
      </dgm:t>
    </dgm:pt>
    <dgm:pt modelId="{E957E0C9-CA05-4242-9869-DA94ACB02026}" type="parTrans" cxnId="{B61A160F-CBEA-4C6A-A7B2-3DB03D7B0710}">
      <dgm:prSet/>
      <dgm:spPr/>
      <dgm:t>
        <a:bodyPr/>
        <a:lstStyle/>
        <a:p>
          <a:endParaRPr lang="en-US"/>
        </a:p>
      </dgm:t>
    </dgm:pt>
    <dgm:pt modelId="{9BBB16AA-9D10-4297-9977-994F2F822927}" type="sibTrans" cxnId="{B61A160F-CBEA-4C6A-A7B2-3DB03D7B0710}">
      <dgm:prSet/>
      <dgm:spPr/>
      <dgm:t>
        <a:bodyPr/>
        <a:lstStyle/>
        <a:p>
          <a:endParaRPr lang="en-US"/>
        </a:p>
      </dgm:t>
    </dgm:pt>
    <dgm:pt modelId="{279F378F-430A-46E9-A94C-5A50BE8E7283}">
      <dgm:prSet/>
      <dgm:spPr/>
      <dgm:t>
        <a:bodyPr/>
        <a:lstStyle/>
        <a:p>
          <a:r>
            <a:rPr lang="en-US" b="0" i="0" baseline="0"/>
            <a:t>Find 4–6 good sources (policy + academic)</a:t>
          </a:r>
          <a:endParaRPr lang="en-US"/>
        </a:p>
      </dgm:t>
    </dgm:pt>
    <dgm:pt modelId="{C02BBD93-9D8E-4398-B826-1C75CC59A4E5}" type="parTrans" cxnId="{5A47EF78-2832-4C57-B082-2F2B11BA92A9}">
      <dgm:prSet/>
      <dgm:spPr/>
      <dgm:t>
        <a:bodyPr/>
        <a:lstStyle/>
        <a:p>
          <a:endParaRPr lang="en-US"/>
        </a:p>
      </dgm:t>
    </dgm:pt>
    <dgm:pt modelId="{8C20BB13-A696-4450-92DF-70F8ACAD4741}" type="sibTrans" cxnId="{5A47EF78-2832-4C57-B082-2F2B11BA92A9}">
      <dgm:prSet/>
      <dgm:spPr/>
      <dgm:t>
        <a:bodyPr/>
        <a:lstStyle/>
        <a:p>
          <a:endParaRPr lang="en-US"/>
        </a:p>
      </dgm:t>
    </dgm:pt>
    <dgm:pt modelId="{A69FEAA3-D4EA-4C4D-8717-4B7E75F05C83}">
      <dgm:prSet/>
      <dgm:spPr/>
      <dgm:t>
        <a:bodyPr/>
        <a:lstStyle/>
        <a:p>
          <a:r>
            <a:rPr lang="en-US" b="0" i="0" baseline="0"/>
            <a:t>Book your Scheduler slot</a:t>
          </a:r>
          <a:endParaRPr lang="en-US"/>
        </a:p>
      </dgm:t>
    </dgm:pt>
    <dgm:pt modelId="{4B5EED9F-0370-44A5-81C8-73838E082911}" type="parTrans" cxnId="{96488699-2C93-4267-80F4-ED36A742DB6F}">
      <dgm:prSet/>
      <dgm:spPr/>
      <dgm:t>
        <a:bodyPr/>
        <a:lstStyle/>
        <a:p>
          <a:endParaRPr lang="en-US"/>
        </a:p>
      </dgm:t>
    </dgm:pt>
    <dgm:pt modelId="{21306A33-2E98-4E70-AC8D-21438F6D553B}" type="sibTrans" cxnId="{96488699-2C93-4267-80F4-ED36A742DB6F}">
      <dgm:prSet/>
      <dgm:spPr/>
      <dgm:t>
        <a:bodyPr/>
        <a:lstStyle/>
        <a:p>
          <a:endParaRPr lang="en-US"/>
        </a:p>
      </dgm:t>
    </dgm:pt>
    <dgm:pt modelId="{FE7B3601-2E3D-47DC-BEBA-CDED75DCA86B}">
      <dgm:prSet/>
      <dgm:spPr/>
      <dgm:t>
        <a:bodyPr/>
        <a:lstStyle/>
        <a:p>
          <a:r>
            <a:rPr lang="en-US" b="0" i="0" baseline="0"/>
            <a:t>Draft your report structure using the template headings</a:t>
          </a:r>
          <a:endParaRPr lang="en-US"/>
        </a:p>
      </dgm:t>
    </dgm:pt>
    <dgm:pt modelId="{1A57521F-0947-458F-AC8F-DD7CDB310977}" type="parTrans" cxnId="{8980CC53-B858-458E-9ACC-73F50041A0A5}">
      <dgm:prSet/>
      <dgm:spPr/>
      <dgm:t>
        <a:bodyPr/>
        <a:lstStyle/>
        <a:p>
          <a:endParaRPr lang="en-US"/>
        </a:p>
      </dgm:t>
    </dgm:pt>
    <dgm:pt modelId="{F767EBD7-3BCB-49F4-8FB7-B0159439CF43}" type="sibTrans" cxnId="{8980CC53-B858-458E-9ACC-73F50041A0A5}">
      <dgm:prSet/>
      <dgm:spPr/>
      <dgm:t>
        <a:bodyPr/>
        <a:lstStyle/>
        <a:p>
          <a:endParaRPr lang="en-US"/>
        </a:p>
      </dgm:t>
    </dgm:pt>
    <dgm:pt modelId="{C1B19F40-7CDA-4799-BF2B-48880F071DD0}">
      <dgm:prSet/>
      <dgm:spPr/>
      <dgm:t>
        <a:bodyPr/>
        <a:lstStyle/>
        <a:p>
          <a:r>
            <a:rPr lang="en-US" b="0" i="0" baseline="0"/>
            <a:t>Ask questions early — that is what I am here for</a:t>
          </a:r>
          <a:endParaRPr lang="en-US"/>
        </a:p>
      </dgm:t>
    </dgm:pt>
    <dgm:pt modelId="{64F27184-4203-42A3-8AEE-84038E2A635F}" type="parTrans" cxnId="{37177E09-83C0-46C5-81FB-C0390BE60D97}">
      <dgm:prSet/>
      <dgm:spPr/>
      <dgm:t>
        <a:bodyPr/>
        <a:lstStyle/>
        <a:p>
          <a:endParaRPr lang="en-US"/>
        </a:p>
      </dgm:t>
    </dgm:pt>
    <dgm:pt modelId="{6BAC8AB8-52F2-4E19-BD6B-C9E4BD1D5A98}" type="sibTrans" cxnId="{37177E09-83C0-46C5-81FB-C0390BE60D97}">
      <dgm:prSet/>
      <dgm:spPr/>
      <dgm:t>
        <a:bodyPr/>
        <a:lstStyle/>
        <a:p>
          <a:endParaRPr lang="en-US"/>
        </a:p>
      </dgm:t>
    </dgm:pt>
    <dgm:pt modelId="{756EAF29-53F0-4FB0-A959-0FF159285E25}" type="pres">
      <dgm:prSet presAssocID="{4633DCA1-254C-4C45-9FC9-84F88C93AFE0}" presName="linear" presStyleCnt="0">
        <dgm:presLayoutVars>
          <dgm:animLvl val="lvl"/>
          <dgm:resizeHandles val="exact"/>
        </dgm:presLayoutVars>
      </dgm:prSet>
      <dgm:spPr/>
    </dgm:pt>
    <dgm:pt modelId="{2ADD1B9E-67F1-4225-BBFB-7F214D2E8BBD}" type="pres">
      <dgm:prSet presAssocID="{DAE477BD-F868-4FAF-B3E3-91CFCC23BC0B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43EB43E-B1CB-4D61-836C-9C954A511917}" type="pres">
      <dgm:prSet presAssocID="{F476FCFF-FFC0-4701-B01D-876871088E51}" presName="spacer" presStyleCnt="0"/>
      <dgm:spPr/>
    </dgm:pt>
    <dgm:pt modelId="{874A5317-0E12-43E1-B527-8228D8BA5EDA}" type="pres">
      <dgm:prSet presAssocID="{856352A0-9A9B-4953-B8F9-48C903DF106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F853522-5312-46B7-824B-32283022E54A}" type="pres">
      <dgm:prSet presAssocID="{9BBB16AA-9D10-4297-9977-994F2F822927}" presName="spacer" presStyleCnt="0"/>
      <dgm:spPr/>
    </dgm:pt>
    <dgm:pt modelId="{4B0CA4EF-9605-4E70-93A9-F1F774C3F2FF}" type="pres">
      <dgm:prSet presAssocID="{279F378F-430A-46E9-A94C-5A50BE8E728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67B6D9B-A668-41CC-94A1-80D1489E6F39}" type="pres">
      <dgm:prSet presAssocID="{8C20BB13-A696-4450-92DF-70F8ACAD4741}" presName="spacer" presStyleCnt="0"/>
      <dgm:spPr/>
    </dgm:pt>
    <dgm:pt modelId="{36BCF41E-1F44-432C-B57F-B87F5A646B7F}" type="pres">
      <dgm:prSet presAssocID="{A69FEAA3-D4EA-4C4D-8717-4B7E75F05C8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889D8EA-6D48-4C44-89F6-2DF3AA78CB29}" type="pres">
      <dgm:prSet presAssocID="{21306A33-2E98-4E70-AC8D-21438F6D553B}" presName="spacer" presStyleCnt="0"/>
      <dgm:spPr/>
    </dgm:pt>
    <dgm:pt modelId="{6268403E-6FCF-4A7F-B944-C7818E40F7A7}" type="pres">
      <dgm:prSet presAssocID="{FE7B3601-2E3D-47DC-BEBA-CDED75DCA86B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666376F-0BB6-409F-B23B-AD813C7C3E12}" type="pres">
      <dgm:prSet presAssocID="{F767EBD7-3BCB-49F4-8FB7-B0159439CF43}" presName="spacer" presStyleCnt="0"/>
      <dgm:spPr/>
    </dgm:pt>
    <dgm:pt modelId="{ECD80A13-373B-4528-9970-E041E5E954E4}" type="pres">
      <dgm:prSet presAssocID="{C1B19F40-7CDA-4799-BF2B-48880F071DD0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7177E09-83C0-46C5-81FB-C0390BE60D97}" srcId="{4633DCA1-254C-4C45-9FC9-84F88C93AFE0}" destId="{C1B19F40-7CDA-4799-BF2B-48880F071DD0}" srcOrd="5" destOrd="0" parTransId="{64F27184-4203-42A3-8AEE-84038E2A635F}" sibTransId="{6BAC8AB8-52F2-4E19-BD6B-C9E4BD1D5A98}"/>
    <dgm:cxn modelId="{B61A160F-CBEA-4C6A-A7B2-3DB03D7B0710}" srcId="{4633DCA1-254C-4C45-9FC9-84F88C93AFE0}" destId="{856352A0-9A9B-4953-B8F9-48C903DF1064}" srcOrd="1" destOrd="0" parTransId="{E957E0C9-CA05-4242-9869-DA94ACB02026}" sibTransId="{9BBB16AA-9D10-4297-9977-994F2F822927}"/>
    <dgm:cxn modelId="{8B759311-57C8-4D8E-9C55-3EBCC5436240}" type="presOf" srcId="{856352A0-9A9B-4953-B8F9-48C903DF1064}" destId="{874A5317-0E12-43E1-B527-8228D8BA5EDA}" srcOrd="0" destOrd="0" presId="urn:microsoft.com/office/officeart/2005/8/layout/vList2"/>
    <dgm:cxn modelId="{06989D5D-07B0-44A2-B701-283136C14AD5}" type="presOf" srcId="{4633DCA1-254C-4C45-9FC9-84F88C93AFE0}" destId="{756EAF29-53F0-4FB0-A959-0FF159285E25}" srcOrd="0" destOrd="0" presId="urn:microsoft.com/office/officeart/2005/8/layout/vList2"/>
    <dgm:cxn modelId="{3C2A6465-A901-4F20-A1ED-0EA630B762A4}" type="presOf" srcId="{C1B19F40-7CDA-4799-BF2B-48880F071DD0}" destId="{ECD80A13-373B-4528-9970-E041E5E954E4}" srcOrd="0" destOrd="0" presId="urn:microsoft.com/office/officeart/2005/8/layout/vList2"/>
    <dgm:cxn modelId="{8980CC53-B858-458E-9ACC-73F50041A0A5}" srcId="{4633DCA1-254C-4C45-9FC9-84F88C93AFE0}" destId="{FE7B3601-2E3D-47DC-BEBA-CDED75DCA86B}" srcOrd="4" destOrd="0" parTransId="{1A57521F-0947-458F-AC8F-DD7CDB310977}" sibTransId="{F767EBD7-3BCB-49F4-8FB7-B0159439CF43}"/>
    <dgm:cxn modelId="{5A47EF78-2832-4C57-B082-2F2B11BA92A9}" srcId="{4633DCA1-254C-4C45-9FC9-84F88C93AFE0}" destId="{279F378F-430A-46E9-A94C-5A50BE8E7283}" srcOrd="2" destOrd="0" parTransId="{C02BBD93-9D8E-4398-B826-1C75CC59A4E5}" sibTransId="{8C20BB13-A696-4450-92DF-70F8ACAD4741}"/>
    <dgm:cxn modelId="{96488699-2C93-4267-80F4-ED36A742DB6F}" srcId="{4633DCA1-254C-4C45-9FC9-84F88C93AFE0}" destId="{A69FEAA3-D4EA-4C4D-8717-4B7E75F05C83}" srcOrd="3" destOrd="0" parTransId="{4B5EED9F-0370-44A5-81C8-73838E082911}" sibTransId="{21306A33-2E98-4E70-AC8D-21438F6D553B}"/>
    <dgm:cxn modelId="{8EEDE4B3-9ADE-44D1-A9F4-F9E0795DBC57}" type="presOf" srcId="{FE7B3601-2E3D-47DC-BEBA-CDED75DCA86B}" destId="{6268403E-6FCF-4A7F-B944-C7818E40F7A7}" srcOrd="0" destOrd="0" presId="urn:microsoft.com/office/officeart/2005/8/layout/vList2"/>
    <dgm:cxn modelId="{B20BD4C1-E846-47F9-88DF-78E2487D6324}" type="presOf" srcId="{279F378F-430A-46E9-A94C-5A50BE8E7283}" destId="{4B0CA4EF-9605-4E70-93A9-F1F774C3F2FF}" srcOrd="0" destOrd="0" presId="urn:microsoft.com/office/officeart/2005/8/layout/vList2"/>
    <dgm:cxn modelId="{F9CDC9CB-C73E-4DDE-98F2-78F32C636355}" srcId="{4633DCA1-254C-4C45-9FC9-84F88C93AFE0}" destId="{DAE477BD-F868-4FAF-B3E3-91CFCC23BC0B}" srcOrd="0" destOrd="0" parTransId="{FED48A06-93C8-44F1-8ACE-A9C41FF44672}" sibTransId="{F476FCFF-FFC0-4701-B01D-876871088E51}"/>
    <dgm:cxn modelId="{1C4139D4-37FF-45D5-93CE-46F144D95AAC}" type="presOf" srcId="{DAE477BD-F868-4FAF-B3E3-91CFCC23BC0B}" destId="{2ADD1B9E-67F1-4225-BBFB-7F214D2E8BBD}" srcOrd="0" destOrd="0" presId="urn:microsoft.com/office/officeart/2005/8/layout/vList2"/>
    <dgm:cxn modelId="{6D07E6DC-8035-4FCA-8176-445B1D37D322}" type="presOf" srcId="{A69FEAA3-D4EA-4C4D-8717-4B7E75F05C83}" destId="{36BCF41E-1F44-432C-B57F-B87F5A646B7F}" srcOrd="0" destOrd="0" presId="urn:microsoft.com/office/officeart/2005/8/layout/vList2"/>
    <dgm:cxn modelId="{5315FA74-5052-4E99-833C-D67387365394}" type="presParOf" srcId="{756EAF29-53F0-4FB0-A959-0FF159285E25}" destId="{2ADD1B9E-67F1-4225-BBFB-7F214D2E8BBD}" srcOrd="0" destOrd="0" presId="urn:microsoft.com/office/officeart/2005/8/layout/vList2"/>
    <dgm:cxn modelId="{21EF21CE-6E40-4C9E-AA4A-7C6A1642F77A}" type="presParOf" srcId="{756EAF29-53F0-4FB0-A959-0FF159285E25}" destId="{143EB43E-B1CB-4D61-836C-9C954A511917}" srcOrd="1" destOrd="0" presId="urn:microsoft.com/office/officeart/2005/8/layout/vList2"/>
    <dgm:cxn modelId="{2C369C7F-6B1A-48C5-A00C-9C7991D3C644}" type="presParOf" srcId="{756EAF29-53F0-4FB0-A959-0FF159285E25}" destId="{874A5317-0E12-43E1-B527-8228D8BA5EDA}" srcOrd="2" destOrd="0" presId="urn:microsoft.com/office/officeart/2005/8/layout/vList2"/>
    <dgm:cxn modelId="{3FCF015C-4E78-43AE-9BEB-E81CBBFECE47}" type="presParOf" srcId="{756EAF29-53F0-4FB0-A959-0FF159285E25}" destId="{EF853522-5312-46B7-824B-32283022E54A}" srcOrd="3" destOrd="0" presId="urn:microsoft.com/office/officeart/2005/8/layout/vList2"/>
    <dgm:cxn modelId="{0D0D4198-3D17-45EC-8E8D-60078AA27531}" type="presParOf" srcId="{756EAF29-53F0-4FB0-A959-0FF159285E25}" destId="{4B0CA4EF-9605-4E70-93A9-F1F774C3F2FF}" srcOrd="4" destOrd="0" presId="urn:microsoft.com/office/officeart/2005/8/layout/vList2"/>
    <dgm:cxn modelId="{BE9B1432-A635-4290-8A00-BF14092D6D1A}" type="presParOf" srcId="{756EAF29-53F0-4FB0-A959-0FF159285E25}" destId="{167B6D9B-A668-41CC-94A1-80D1489E6F39}" srcOrd="5" destOrd="0" presId="urn:microsoft.com/office/officeart/2005/8/layout/vList2"/>
    <dgm:cxn modelId="{DCF53A57-6A77-455A-BA85-6CB0FAAB6DB3}" type="presParOf" srcId="{756EAF29-53F0-4FB0-A959-0FF159285E25}" destId="{36BCF41E-1F44-432C-B57F-B87F5A646B7F}" srcOrd="6" destOrd="0" presId="urn:microsoft.com/office/officeart/2005/8/layout/vList2"/>
    <dgm:cxn modelId="{59803AE2-AD65-4511-B076-7E888CDC415F}" type="presParOf" srcId="{756EAF29-53F0-4FB0-A959-0FF159285E25}" destId="{C889D8EA-6D48-4C44-89F6-2DF3AA78CB29}" srcOrd="7" destOrd="0" presId="urn:microsoft.com/office/officeart/2005/8/layout/vList2"/>
    <dgm:cxn modelId="{58A5650A-EAEC-48F7-AE32-AE594779C941}" type="presParOf" srcId="{756EAF29-53F0-4FB0-A959-0FF159285E25}" destId="{6268403E-6FCF-4A7F-B944-C7818E40F7A7}" srcOrd="8" destOrd="0" presId="urn:microsoft.com/office/officeart/2005/8/layout/vList2"/>
    <dgm:cxn modelId="{67B2D21F-3BCE-4E58-ADD2-D3E4DB05FDE2}" type="presParOf" srcId="{756EAF29-53F0-4FB0-A959-0FF159285E25}" destId="{B666376F-0BB6-409F-B23B-AD813C7C3E12}" srcOrd="9" destOrd="0" presId="urn:microsoft.com/office/officeart/2005/8/layout/vList2"/>
    <dgm:cxn modelId="{B086D15B-3D14-496E-B13A-8C57EC38F044}" type="presParOf" srcId="{756EAF29-53F0-4FB0-A959-0FF159285E25}" destId="{ECD80A13-373B-4528-9970-E041E5E954E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E8AD8F-A9A9-49B5-B276-166527454137}">
      <dsp:nvSpPr>
        <dsp:cNvPr id="0" name=""/>
        <dsp:cNvSpPr/>
      </dsp:nvSpPr>
      <dsp:spPr>
        <a:xfrm>
          <a:off x="282221" y="368029"/>
          <a:ext cx="1371985" cy="13719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E3964A-5A79-46C0-92FF-F3823338D25E}">
      <dsp:nvSpPr>
        <dsp:cNvPr id="0" name=""/>
        <dsp:cNvSpPr/>
      </dsp:nvSpPr>
      <dsp:spPr>
        <a:xfrm>
          <a:off x="570337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AE7A52-A906-4F46-AF9C-3B7418F9E69F}">
      <dsp:nvSpPr>
        <dsp:cNvPr id="0" name=""/>
        <dsp:cNvSpPr/>
      </dsp:nvSpPr>
      <dsp:spPr>
        <a:xfrm>
          <a:off x="1948202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Module lead: Felicity Peacock (Fliss) </a:t>
          </a:r>
          <a:r>
            <a:rPr lang="en-GB" sz="1900" kern="1200">
              <a:hlinkClick xmlns:r="http://schemas.openxmlformats.org/officeDocument/2006/relationships" r:id="rId3"/>
            </a:rPr>
            <a:t>felicity.peacock@uwtsd.ac.uk</a:t>
          </a:r>
          <a:endParaRPr lang="en-US" sz="1900" kern="1200"/>
        </a:p>
      </dsp:txBody>
      <dsp:txXfrm>
        <a:off x="1948202" y="368029"/>
        <a:ext cx="3233964" cy="1371985"/>
      </dsp:txXfrm>
    </dsp:sp>
    <dsp:sp modelId="{91D3A71C-8BE0-4DC2-A2BA-C7324FCFCFAB}">
      <dsp:nvSpPr>
        <dsp:cNvPr id="0" name=""/>
        <dsp:cNvSpPr/>
      </dsp:nvSpPr>
      <dsp:spPr>
        <a:xfrm>
          <a:off x="5745661" y="368029"/>
          <a:ext cx="1371985" cy="13719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AE3DD3-696D-41DD-AE73-B241045B72E7}">
      <dsp:nvSpPr>
        <dsp:cNvPr id="0" name=""/>
        <dsp:cNvSpPr/>
      </dsp:nvSpPr>
      <dsp:spPr>
        <a:xfrm>
          <a:off x="6033778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98772-5767-4BA9-AE51-6CB051682571}">
      <dsp:nvSpPr>
        <dsp:cNvPr id="0" name=""/>
        <dsp:cNvSpPr/>
      </dsp:nvSpPr>
      <dsp:spPr>
        <a:xfrm>
          <a:off x="7411643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Two assessments: a short PowerPoint presentation + a written report</a:t>
          </a:r>
        </a:p>
      </dsp:txBody>
      <dsp:txXfrm>
        <a:off x="7411643" y="368029"/>
        <a:ext cx="3233964" cy="1371985"/>
      </dsp:txXfrm>
    </dsp:sp>
    <dsp:sp modelId="{95B8A8DB-2039-4DF1-A826-301049FE735D}">
      <dsp:nvSpPr>
        <dsp:cNvPr id="0" name=""/>
        <dsp:cNvSpPr/>
      </dsp:nvSpPr>
      <dsp:spPr>
        <a:xfrm>
          <a:off x="282221" y="2452790"/>
          <a:ext cx="1371985" cy="13719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A88F9F-1F57-4C5F-BF2C-FBE64D7F8053}">
      <dsp:nvSpPr>
        <dsp:cNvPr id="0" name=""/>
        <dsp:cNvSpPr/>
      </dsp:nvSpPr>
      <dsp:spPr>
        <a:xfrm>
          <a:off x="570337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190B5D-8604-4E51-B3E4-DE26F6D46330}">
      <dsp:nvSpPr>
        <dsp:cNvPr id="0" name=""/>
        <dsp:cNvSpPr/>
      </dsp:nvSpPr>
      <dsp:spPr>
        <a:xfrm>
          <a:off x="1948202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Sessions will be clear, practical and supportive</a:t>
          </a:r>
        </a:p>
      </dsp:txBody>
      <dsp:txXfrm>
        <a:off x="1948202" y="2452790"/>
        <a:ext cx="3233964" cy="1371985"/>
      </dsp:txXfrm>
    </dsp:sp>
    <dsp:sp modelId="{34C759BF-EEC2-46B5-86A6-B70E874491DE}">
      <dsp:nvSpPr>
        <dsp:cNvPr id="0" name=""/>
        <dsp:cNvSpPr/>
      </dsp:nvSpPr>
      <dsp:spPr>
        <a:xfrm>
          <a:off x="5745661" y="2452790"/>
          <a:ext cx="1371985" cy="13719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CE0FF2-F26C-4A11-8776-1489059419A3}">
      <dsp:nvSpPr>
        <dsp:cNvPr id="0" name=""/>
        <dsp:cNvSpPr/>
      </dsp:nvSpPr>
      <dsp:spPr>
        <a:xfrm>
          <a:off x="6033778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161812-1891-4E66-8CFB-EFB5CE62F0B1}">
      <dsp:nvSpPr>
        <dsp:cNvPr id="0" name=""/>
        <dsp:cNvSpPr/>
      </dsp:nvSpPr>
      <dsp:spPr>
        <a:xfrm>
          <a:off x="7411643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am here to help and support you-we are learning together but attendance is so important.</a:t>
          </a:r>
        </a:p>
      </dsp:txBody>
      <dsp:txXfrm>
        <a:off x="7411643" y="2452790"/>
        <a:ext cx="3233964" cy="13719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EAB1BC-687D-48CA-93B8-980EC8FFA5A1}">
      <dsp:nvSpPr>
        <dsp:cNvPr id="0" name=""/>
        <dsp:cNvSpPr/>
      </dsp:nvSpPr>
      <dsp:spPr>
        <a:xfrm>
          <a:off x="0" y="52499"/>
          <a:ext cx="6253721" cy="159471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Public health is about </a:t>
          </a:r>
          <a:r>
            <a:rPr lang="en-US" sz="2900" b="1" i="0" kern="1200" baseline="0"/>
            <a:t>preventing illness</a:t>
          </a:r>
          <a:r>
            <a:rPr lang="en-US" sz="2900" b="0" i="0" kern="1200" baseline="0"/>
            <a:t>, </a:t>
          </a:r>
          <a:r>
            <a:rPr lang="en-US" sz="2900" b="1" i="0" kern="1200" baseline="0"/>
            <a:t>promoting wellbeing</a:t>
          </a:r>
          <a:r>
            <a:rPr lang="en-US" sz="2900" b="0" i="0" kern="1200" baseline="0"/>
            <a:t>, and </a:t>
          </a:r>
          <a:r>
            <a:rPr lang="en-US" sz="2900" b="1" i="0" kern="1200" baseline="0"/>
            <a:t>reducing inequalities</a:t>
          </a:r>
          <a:endParaRPr lang="en-US" sz="2900" kern="1200"/>
        </a:p>
      </dsp:txBody>
      <dsp:txXfrm>
        <a:off x="77847" y="130346"/>
        <a:ext cx="6098027" cy="1439016"/>
      </dsp:txXfrm>
    </dsp:sp>
    <dsp:sp modelId="{E72C2E0C-B96C-4E60-A7DE-F1892252B88F}">
      <dsp:nvSpPr>
        <dsp:cNvPr id="0" name=""/>
        <dsp:cNvSpPr/>
      </dsp:nvSpPr>
      <dsp:spPr>
        <a:xfrm>
          <a:off x="0" y="1730729"/>
          <a:ext cx="6253721" cy="159471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The big question: </a:t>
          </a:r>
          <a:r>
            <a:rPr lang="en-US" sz="2900" b="0" i="1" kern="1200" baseline="0"/>
            <a:t>“What shapes health—and what can we change?”</a:t>
          </a:r>
          <a:endParaRPr lang="en-US" sz="2900" kern="1200"/>
        </a:p>
      </dsp:txBody>
      <dsp:txXfrm>
        <a:off x="77847" y="1808576"/>
        <a:ext cx="6098027" cy="1439016"/>
      </dsp:txXfrm>
    </dsp:sp>
    <dsp:sp modelId="{3385103A-BB98-4725-B369-A17684686DC6}">
      <dsp:nvSpPr>
        <dsp:cNvPr id="0" name=""/>
        <dsp:cNvSpPr/>
      </dsp:nvSpPr>
      <dsp:spPr>
        <a:xfrm>
          <a:off x="0" y="3408960"/>
          <a:ext cx="6253721" cy="159471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You will start seeing public health everywhere (you have been warned)</a:t>
          </a:r>
          <a:endParaRPr lang="en-US" sz="2900" kern="1200"/>
        </a:p>
      </dsp:txBody>
      <dsp:txXfrm>
        <a:off x="77847" y="3486807"/>
        <a:ext cx="6098027" cy="14390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B7F8D-20D3-45D5-8773-8E8DC3D9DBC2}">
      <dsp:nvSpPr>
        <dsp:cNvPr id="0" name=""/>
        <dsp:cNvSpPr/>
      </dsp:nvSpPr>
      <dsp:spPr>
        <a:xfrm>
          <a:off x="2868011" y="627134"/>
          <a:ext cx="4834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499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96908" y="670284"/>
        <a:ext cx="25704" cy="5140"/>
      </dsp:txXfrm>
    </dsp:sp>
    <dsp:sp modelId="{B583F910-F60B-449D-8510-2962E3B838BC}">
      <dsp:nvSpPr>
        <dsp:cNvPr id="0" name=""/>
        <dsp:cNvSpPr/>
      </dsp:nvSpPr>
      <dsp:spPr>
        <a:xfrm>
          <a:off x="634593" y="2289"/>
          <a:ext cx="2235217" cy="134113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527" tIns="114968" rIns="109527" bIns="11496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Learn key public health concepts and real-world examples</a:t>
          </a:r>
        </a:p>
      </dsp:txBody>
      <dsp:txXfrm>
        <a:off x="634593" y="2289"/>
        <a:ext cx="2235217" cy="1341130"/>
      </dsp:txXfrm>
    </dsp:sp>
    <dsp:sp modelId="{1A251600-339A-4D49-A0F7-B0DC0BF83022}">
      <dsp:nvSpPr>
        <dsp:cNvPr id="0" name=""/>
        <dsp:cNvSpPr/>
      </dsp:nvSpPr>
      <dsp:spPr>
        <a:xfrm>
          <a:off x="1752202" y="1341619"/>
          <a:ext cx="2749316" cy="483499"/>
        </a:xfrm>
        <a:custGeom>
          <a:avLst/>
          <a:gdLst/>
          <a:ahLst/>
          <a:cxnLst/>
          <a:rect l="0" t="0" r="0" b="0"/>
          <a:pathLst>
            <a:path>
              <a:moveTo>
                <a:pt x="2749316" y="0"/>
              </a:moveTo>
              <a:lnTo>
                <a:pt x="2749316" y="258849"/>
              </a:lnTo>
              <a:lnTo>
                <a:pt x="0" y="258849"/>
              </a:lnTo>
              <a:lnTo>
                <a:pt x="0" y="483499"/>
              </a:lnTo>
            </a:path>
          </a:pathLst>
        </a:custGeom>
        <a:noFill/>
        <a:ln w="1270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56936" y="1580799"/>
        <a:ext cx="139848" cy="5140"/>
      </dsp:txXfrm>
    </dsp:sp>
    <dsp:sp modelId="{661734F8-EC17-4E19-A7B0-50FA01DF818E}">
      <dsp:nvSpPr>
        <dsp:cNvPr id="0" name=""/>
        <dsp:cNvSpPr/>
      </dsp:nvSpPr>
      <dsp:spPr>
        <a:xfrm>
          <a:off x="3383910" y="2289"/>
          <a:ext cx="2235217" cy="1341130"/>
        </a:xfrm>
        <a:prstGeom prst="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527" tIns="114968" rIns="109527" bIns="11496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Explore what influences health (individual → community → policy)</a:t>
          </a:r>
        </a:p>
      </dsp:txBody>
      <dsp:txXfrm>
        <a:off x="3383910" y="2289"/>
        <a:ext cx="2235217" cy="1341130"/>
      </dsp:txXfrm>
    </dsp:sp>
    <dsp:sp modelId="{8AB743D0-7E1A-42B8-99E8-42297EC814DB}">
      <dsp:nvSpPr>
        <dsp:cNvPr id="0" name=""/>
        <dsp:cNvSpPr/>
      </dsp:nvSpPr>
      <dsp:spPr>
        <a:xfrm>
          <a:off x="2868011" y="2482365"/>
          <a:ext cx="4834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499" y="45720"/>
              </a:lnTo>
            </a:path>
          </a:pathLst>
        </a:custGeom>
        <a:noFill/>
        <a:ln w="1270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96908" y="2525514"/>
        <a:ext cx="25704" cy="5140"/>
      </dsp:txXfrm>
    </dsp:sp>
    <dsp:sp modelId="{1E700087-437D-4914-A22F-9F695BE2B020}">
      <dsp:nvSpPr>
        <dsp:cNvPr id="0" name=""/>
        <dsp:cNvSpPr/>
      </dsp:nvSpPr>
      <dsp:spPr>
        <a:xfrm>
          <a:off x="634593" y="1857519"/>
          <a:ext cx="2235217" cy="1341130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527" tIns="114968" rIns="109527" bIns="11496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Use evidence to back up your points</a:t>
          </a:r>
        </a:p>
      </dsp:txBody>
      <dsp:txXfrm>
        <a:off x="634593" y="1857519"/>
        <a:ext cx="2235217" cy="1341130"/>
      </dsp:txXfrm>
    </dsp:sp>
    <dsp:sp modelId="{F504E6C8-3D8D-4C16-8EB0-DB489151C703}">
      <dsp:nvSpPr>
        <dsp:cNvPr id="0" name=""/>
        <dsp:cNvSpPr/>
      </dsp:nvSpPr>
      <dsp:spPr>
        <a:xfrm>
          <a:off x="1752202" y="3196850"/>
          <a:ext cx="2749316" cy="483499"/>
        </a:xfrm>
        <a:custGeom>
          <a:avLst/>
          <a:gdLst/>
          <a:ahLst/>
          <a:cxnLst/>
          <a:rect l="0" t="0" r="0" b="0"/>
          <a:pathLst>
            <a:path>
              <a:moveTo>
                <a:pt x="2749316" y="0"/>
              </a:moveTo>
              <a:lnTo>
                <a:pt x="2749316" y="258849"/>
              </a:lnTo>
              <a:lnTo>
                <a:pt x="0" y="258849"/>
              </a:lnTo>
              <a:lnTo>
                <a:pt x="0" y="483499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56936" y="3436029"/>
        <a:ext cx="139848" cy="5140"/>
      </dsp:txXfrm>
    </dsp:sp>
    <dsp:sp modelId="{9CED72E5-FAFD-49BF-8923-023E491F69F9}">
      <dsp:nvSpPr>
        <dsp:cNvPr id="0" name=""/>
        <dsp:cNvSpPr/>
      </dsp:nvSpPr>
      <dsp:spPr>
        <a:xfrm>
          <a:off x="3383910" y="1857519"/>
          <a:ext cx="2235217" cy="1341130"/>
        </a:xfrm>
        <a:prstGeom prst="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527" tIns="114968" rIns="109527" bIns="11496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Communicate clearly in a </a:t>
          </a:r>
          <a:r>
            <a:rPr lang="en-US" sz="1800" b="1" kern="1200"/>
            <a:t>presentation</a:t>
          </a:r>
          <a:r>
            <a:rPr lang="en-US" sz="1800" kern="1200"/>
            <a:t> and a </a:t>
          </a:r>
          <a:r>
            <a:rPr lang="en-US" sz="1800" b="1" kern="1200"/>
            <a:t>report</a:t>
          </a:r>
          <a:endParaRPr lang="en-US" sz="1800" kern="1200"/>
        </a:p>
      </dsp:txBody>
      <dsp:txXfrm>
        <a:off x="3383910" y="1857519"/>
        <a:ext cx="2235217" cy="1341130"/>
      </dsp:txXfrm>
    </dsp:sp>
    <dsp:sp modelId="{2ACAD9FB-41A9-4932-889B-ABBDA62446F3}">
      <dsp:nvSpPr>
        <dsp:cNvPr id="0" name=""/>
        <dsp:cNvSpPr/>
      </dsp:nvSpPr>
      <dsp:spPr>
        <a:xfrm>
          <a:off x="634593" y="3712750"/>
          <a:ext cx="2235217" cy="1341130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527" tIns="114968" rIns="109527" bIns="11496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Build confidence step-by-step (not by panic)</a:t>
          </a:r>
        </a:p>
      </dsp:txBody>
      <dsp:txXfrm>
        <a:off x="634593" y="3712750"/>
        <a:ext cx="2235217" cy="1341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8CA5FE-9B0C-4D67-AC54-32FEA1FBBB3F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23FF1-D2C5-43CF-97E4-02DEFDF8D73A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5DD9F0-0B40-446B-AB3A-00A333455E48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Assessment 1: PowerPoint Presentation</a:t>
          </a:r>
          <a:endParaRPr lang="en-US" sz="2100" kern="1200"/>
        </a:p>
      </dsp:txBody>
      <dsp:txXfrm>
        <a:off x="1357965" y="2319"/>
        <a:ext cx="4887299" cy="1175727"/>
      </dsp:txXfrm>
    </dsp:sp>
    <dsp:sp modelId="{39DE96DF-EAE5-48D5-900B-3AE7EBABE3AA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BF6E9A-AE27-4832-B237-5C9E6B02A286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31D93-3295-4F18-B197-10200C1DDE3B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Short, clear, evidence-based</a:t>
          </a:r>
        </a:p>
      </dsp:txBody>
      <dsp:txXfrm>
        <a:off x="1357965" y="1471979"/>
        <a:ext cx="4887299" cy="1175727"/>
      </dsp:txXfrm>
    </dsp:sp>
    <dsp:sp modelId="{68294760-B77C-4C33-AEF0-559396E6407D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AA72DA-802E-43B1-BDA9-84115D6194F9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42889-521C-4C91-9777-B56C5C8CB1CA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Delivered </a:t>
          </a:r>
          <a:r>
            <a:rPr lang="en-GB" sz="2100" kern="1200"/>
            <a:t>In class presentation Monday 23</a:t>
          </a:r>
          <a:r>
            <a:rPr lang="en-GB" sz="2100" kern="1200" baseline="30000"/>
            <a:t>rd</a:t>
          </a:r>
          <a:r>
            <a:rPr lang="en-GB" sz="2100" kern="1200"/>
            <a:t> March 2026 please submit by 9.00 am on day of presentation </a:t>
          </a:r>
          <a:endParaRPr lang="en-US" sz="2100" kern="1200"/>
        </a:p>
      </dsp:txBody>
      <dsp:txXfrm>
        <a:off x="1357965" y="2941639"/>
        <a:ext cx="4887299" cy="1175727"/>
      </dsp:txXfrm>
    </dsp:sp>
    <dsp:sp modelId="{C65566A8-B23E-4C7F-8C2E-12B3351F66C5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73CDAD-8DA1-4C51-B698-A1736287F08F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51573F-E86E-4150-B6A6-AD177EF6D17C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You will book a slot via Scheduler</a:t>
          </a:r>
        </a:p>
      </dsp:txBody>
      <dsp:txXfrm>
        <a:off x="1357965" y="4411299"/>
        <a:ext cx="4887299" cy="11757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5E2E7F-BC7E-4C09-8005-56B670D59158}">
      <dsp:nvSpPr>
        <dsp:cNvPr id="0" name=""/>
        <dsp:cNvSpPr/>
      </dsp:nvSpPr>
      <dsp:spPr>
        <a:xfrm>
          <a:off x="0" y="42473"/>
          <a:ext cx="6245265" cy="1750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0" i="0" kern="1200" baseline="0"/>
            <a:t>Structured, academic, well-referenced</a:t>
          </a:r>
          <a:endParaRPr lang="en-US" sz="4400" kern="1200"/>
        </a:p>
      </dsp:txBody>
      <dsp:txXfrm>
        <a:off x="85444" y="127917"/>
        <a:ext cx="6074377" cy="1579432"/>
      </dsp:txXfrm>
    </dsp:sp>
    <dsp:sp modelId="{C30F0DFD-9A8D-4CED-9D89-B76436C3BE90}">
      <dsp:nvSpPr>
        <dsp:cNvPr id="0" name=""/>
        <dsp:cNvSpPr/>
      </dsp:nvSpPr>
      <dsp:spPr>
        <a:xfrm>
          <a:off x="0" y="1919513"/>
          <a:ext cx="6245265" cy="175032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0" i="0" kern="1200" baseline="0" dirty="0"/>
            <a:t>Submitted by </a:t>
          </a:r>
          <a:r>
            <a:rPr lang="en-GB" sz="4400" b="1" kern="1200" dirty="0"/>
            <a:t>23.55 Friday 24</a:t>
          </a:r>
          <a:r>
            <a:rPr lang="en-GB" sz="4400" b="1" kern="1200" baseline="30000" dirty="0"/>
            <a:t>th</a:t>
          </a:r>
          <a:r>
            <a:rPr lang="en-GB" sz="4400" b="1" kern="1200" dirty="0"/>
            <a:t> April 2026</a:t>
          </a:r>
          <a:endParaRPr lang="en-US" sz="4400" kern="1200" dirty="0"/>
        </a:p>
      </dsp:txBody>
      <dsp:txXfrm>
        <a:off x="85444" y="2004957"/>
        <a:ext cx="6074377" cy="1579432"/>
      </dsp:txXfrm>
    </dsp:sp>
    <dsp:sp modelId="{52E5D858-9548-4D0D-9B01-658A3A702E76}">
      <dsp:nvSpPr>
        <dsp:cNvPr id="0" name=""/>
        <dsp:cNvSpPr/>
      </dsp:nvSpPr>
      <dsp:spPr>
        <a:xfrm>
          <a:off x="0" y="3796553"/>
          <a:ext cx="6245265" cy="175032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0" i="0" kern="1200" baseline="0"/>
            <a:t>Yes, 23:55 is oddly specific — use it wisely</a:t>
          </a:r>
          <a:endParaRPr lang="en-US" sz="4400" kern="1200"/>
        </a:p>
      </dsp:txBody>
      <dsp:txXfrm>
        <a:off x="85444" y="3881997"/>
        <a:ext cx="6074377" cy="15794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435BCB-0819-47BE-B463-5E347F2FB20F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932E21-0033-4893-B9CD-8E3544E3B1F9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2091D-90D3-4FA4-9132-E5E0F23E8C7E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You will </a:t>
          </a:r>
          <a:r>
            <a:rPr lang="en-US" sz="2200" b="1" i="0" kern="1200" baseline="0"/>
            <a:t>book your presentation slot via Scheduler</a:t>
          </a:r>
          <a:endParaRPr lang="en-US" sz="2200" kern="1200"/>
        </a:p>
      </dsp:txBody>
      <dsp:txXfrm>
        <a:off x="1357965" y="2319"/>
        <a:ext cx="4887299" cy="1175727"/>
      </dsp:txXfrm>
    </dsp:sp>
    <dsp:sp modelId="{F3DA8268-70D2-4273-A239-AFB3B6A780F8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BE2D68-707C-4EA1-88B0-4D6B920949F2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14B47A-A2E6-44F7-942B-C36077D891EA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Aim: communicate your topic clearly and professionally</a:t>
          </a:r>
          <a:endParaRPr lang="en-US" sz="2200" kern="1200"/>
        </a:p>
      </dsp:txBody>
      <dsp:txXfrm>
        <a:off x="1357965" y="1471979"/>
        <a:ext cx="4887299" cy="1175727"/>
      </dsp:txXfrm>
    </dsp:sp>
    <dsp:sp modelId="{CA8C66FA-2174-4A3F-9151-D7B9AE8161D9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08F8B0-9002-43C2-BDF1-86E5599C6EA6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1A7CD-E85C-4508-8E1E-CE9FB2715DCA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 dirty="0"/>
            <a:t>Slides should support you (not replace you) </a:t>
          </a:r>
          <a:endParaRPr lang="en-US" sz="2200" kern="1200" dirty="0"/>
        </a:p>
      </dsp:txBody>
      <dsp:txXfrm>
        <a:off x="1357965" y="2941639"/>
        <a:ext cx="4887299" cy="1175727"/>
      </dsp:txXfrm>
    </dsp:sp>
    <dsp:sp modelId="{947166F7-02AD-4A30-BB9C-9F709BD89BCB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6CF64-1E5F-4CBF-BBD9-3A63A6A61797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26A731-AD9B-4828-942E-347A75F5EF1E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I will guide you through what good looks like, and we will practise</a:t>
          </a:r>
          <a:endParaRPr lang="en-US" sz="2200" kern="1200"/>
        </a:p>
      </dsp:txBody>
      <dsp:txXfrm>
        <a:off x="1357965" y="4411299"/>
        <a:ext cx="4887299" cy="11757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DA2379-AE65-41B5-9020-2B96381E8535}">
      <dsp:nvSpPr>
        <dsp:cNvPr id="0" name=""/>
        <dsp:cNvSpPr/>
      </dsp:nvSpPr>
      <dsp:spPr>
        <a:xfrm>
          <a:off x="0" y="0"/>
          <a:ext cx="62452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3F542-4BAD-45AF-BF40-60B020938572}">
      <dsp:nvSpPr>
        <dsp:cNvPr id="0" name=""/>
        <dsp:cNvSpPr/>
      </dsp:nvSpPr>
      <dsp:spPr>
        <a:xfrm>
          <a:off x="0" y="0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1:</a:t>
          </a:r>
          <a:r>
            <a:rPr lang="en-US" sz="1900" b="0" i="0" kern="1200" baseline="0"/>
            <a:t> Objectives and the topic you have choses</a:t>
          </a:r>
          <a:endParaRPr lang="en-US" sz="1900" kern="1200"/>
        </a:p>
      </dsp:txBody>
      <dsp:txXfrm>
        <a:off x="0" y="0"/>
        <a:ext cx="6245265" cy="698668"/>
      </dsp:txXfrm>
    </dsp:sp>
    <dsp:sp modelId="{85A870FB-3326-4174-B732-771AD73B3468}">
      <dsp:nvSpPr>
        <dsp:cNvPr id="0" name=""/>
        <dsp:cNvSpPr/>
      </dsp:nvSpPr>
      <dsp:spPr>
        <a:xfrm>
          <a:off x="0" y="698668"/>
          <a:ext cx="6245265" cy="0"/>
        </a:xfrm>
        <a:prstGeom prst="line">
          <a:avLst/>
        </a:prstGeom>
        <a:solidFill>
          <a:schemeClr val="accent5">
            <a:hueOff val="-1736021"/>
            <a:satOff val="-118"/>
            <a:lumOff val="280"/>
            <a:alphaOff val="0"/>
          </a:schemeClr>
        </a:solidFill>
        <a:ln w="19050" cap="flat" cmpd="sng" algn="ctr">
          <a:solidFill>
            <a:schemeClr val="accent5">
              <a:hueOff val="-1736021"/>
              <a:satOff val="-118"/>
              <a:lumOff val="2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55C30D-68A1-46AA-A452-8F46CD68C895}">
      <dsp:nvSpPr>
        <dsp:cNvPr id="0" name=""/>
        <dsp:cNvSpPr/>
      </dsp:nvSpPr>
      <dsp:spPr>
        <a:xfrm>
          <a:off x="0" y="698668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2:</a:t>
          </a:r>
          <a:r>
            <a:rPr lang="en-US" sz="1900" b="0" i="0" kern="1200" baseline="0"/>
            <a:t> Why this issue matters (1–2 key facts)</a:t>
          </a:r>
          <a:endParaRPr lang="en-US" sz="1900" kern="1200"/>
        </a:p>
      </dsp:txBody>
      <dsp:txXfrm>
        <a:off x="0" y="698668"/>
        <a:ext cx="6245265" cy="698668"/>
      </dsp:txXfrm>
    </dsp:sp>
    <dsp:sp modelId="{D4499F0B-3DDF-4A97-8FA8-05BAB8A89C48}">
      <dsp:nvSpPr>
        <dsp:cNvPr id="0" name=""/>
        <dsp:cNvSpPr/>
      </dsp:nvSpPr>
      <dsp:spPr>
        <a:xfrm>
          <a:off x="0" y="1397336"/>
          <a:ext cx="6245265" cy="0"/>
        </a:xfrm>
        <a:prstGeom prst="line">
          <a:avLst/>
        </a:prstGeom>
        <a:solidFill>
          <a:schemeClr val="accent5">
            <a:hueOff val="-3472043"/>
            <a:satOff val="-236"/>
            <a:lumOff val="560"/>
            <a:alphaOff val="0"/>
          </a:schemeClr>
        </a:solidFill>
        <a:ln w="19050" cap="flat" cmpd="sng" algn="ctr">
          <a:solidFill>
            <a:schemeClr val="accent5">
              <a:hueOff val="-3472043"/>
              <a:satOff val="-236"/>
              <a:lumOff val="5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DFD8EB-DE36-444D-9639-45180F1112ED}">
      <dsp:nvSpPr>
        <dsp:cNvPr id="0" name=""/>
        <dsp:cNvSpPr/>
      </dsp:nvSpPr>
      <dsp:spPr>
        <a:xfrm>
          <a:off x="0" y="1397336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3:</a:t>
          </a:r>
          <a:r>
            <a:rPr lang="en-US" sz="1900" b="0" i="0" kern="1200" baseline="0"/>
            <a:t> Who it affects and why (population focus)</a:t>
          </a:r>
          <a:endParaRPr lang="en-US" sz="1900" kern="1200"/>
        </a:p>
      </dsp:txBody>
      <dsp:txXfrm>
        <a:off x="0" y="1397336"/>
        <a:ext cx="6245265" cy="698668"/>
      </dsp:txXfrm>
    </dsp:sp>
    <dsp:sp modelId="{01932308-2467-48C6-9B50-0A01068EC06D}">
      <dsp:nvSpPr>
        <dsp:cNvPr id="0" name=""/>
        <dsp:cNvSpPr/>
      </dsp:nvSpPr>
      <dsp:spPr>
        <a:xfrm>
          <a:off x="0" y="2096005"/>
          <a:ext cx="6245265" cy="0"/>
        </a:xfrm>
        <a:prstGeom prst="line">
          <a:avLst/>
        </a:prstGeom>
        <a:solidFill>
          <a:schemeClr val="accent5">
            <a:hueOff val="-5208064"/>
            <a:satOff val="-354"/>
            <a:lumOff val="840"/>
            <a:alphaOff val="0"/>
          </a:schemeClr>
        </a:solidFill>
        <a:ln w="19050" cap="flat" cmpd="sng" algn="ctr">
          <a:solidFill>
            <a:schemeClr val="accent5">
              <a:hueOff val="-5208064"/>
              <a:satOff val="-354"/>
              <a:lumOff val="8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ABB92-0F56-41D4-B8E2-F9536B108948}">
      <dsp:nvSpPr>
        <dsp:cNvPr id="0" name=""/>
        <dsp:cNvSpPr/>
      </dsp:nvSpPr>
      <dsp:spPr>
        <a:xfrm>
          <a:off x="0" y="2096005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4:</a:t>
          </a:r>
          <a:r>
            <a:rPr lang="en-US" sz="1900" b="0" i="0" kern="1200" baseline="0"/>
            <a:t> What drives it (determinants/causes/risk factors)</a:t>
          </a:r>
          <a:endParaRPr lang="en-US" sz="1900" kern="1200"/>
        </a:p>
      </dsp:txBody>
      <dsp:txXfrm>
        <a:off x="0" y="2096005"/>
        <a:ext cx="6245265" cy="698668"/>
      </dsp:txXfrm>
    </dsp:sp>
    <dsp:sp modelId="{D4E30A0D-DA7B-44AB-8A68-A085D0B3A958}">
      <dsp:nvSpPr>
        <dsp:cNvPr id="0" name=""/>
        <dsp:cNvSpPr/>
      </dsp:nvSpPr>
      <dsp:spPr>
        <a:xfrm>
          <a:off x="0" y="2794673"/>
          <a:ext cx="6245265" cy="0"/>
        </a:xfrm>
        <a:prstGeom prst="line">
          <a:avLst/>
        </a:prstGeom>
        <a:solidFill>
          <a:schemeClr val="accent5">
            <a:hueOff val="-6944086"/>
            <a:satOff val="-472"/>
            <a:lumOff val="1121"/>
            <a:alphaOff val="0"/>
          </a:schemeClr>
        </a:solidFill>
        <a:ln w="19050" cap="flat" cmpd="sng" algn="ctr">
          <a:solidFill>
            <a:schemeClr val="accent5">
              <a:hueOff val="-6944086"/>
              <a:satOff val="-472"/>
              <a:lumOff val="11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E5558-EDE3-496A-B676-CFBA0FFC368D}">
      <dsp:nvSpPr>
        <dsp:cNvPr id="0" name=""/>
        <dsp:cNvSpPr/>
      </dsp:nvSpPr>
      <dsp:spPr>
        <a:xfrm>
          <a:off x="0" y="2794673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5:</a:t>
          </a:r>
          <a:r>
            <a:rPr lang="en-US" sz="1900" b="0" i="0" kern="1200" baseline="0"/>
            <a:t> What the evidence says (1–2 strong sources)</a:t>
          </a:r>
          <a:endParaRPr lang="en-US" sz="1900" kern="1200"/>
        </a:p>
      </dsp:txBody>
      <dsp:txXfrm>
        <a:off x="0" y="2794673"/>
        <a:ext cx="6245265" cy="698668"/>
      </dsp:txXfrm>
    </dsp:sp>
    <dsp:sp modelId="{797A834D-DE11-4731-998D-5EBE59D1836E}">
      <dsp:nvSpPr>
        <dsp:cNvPr id="0" name=""/>
        <dsp:cNvSpPr/>
      </dsp:nvSpPr>
      <dsp:spPr>
        <a:xfrm>
          <a:off x="0" y="3493341"/>
          <a:ext cx="6245265" cy="0"/>
        </a:xfrm>
        <a:prstGeom prst="line">
          <a:avLst/>
        </a:prstGeom>
        <a:solidFill>
          <a:schemeClr val="accent5">
            <a:hueOff val="-8680107"/>
            <a:satOff val="-590"/>
            <a:lumOff val="1401"/>
            <a:alphaOff val="0"/>
          </a:schemeClr>
        </a:solidFill>
        <a:ln w="19050" cap="flat" cmpd="sng" algn="ctr">
          <a:solidFill>
            <a:schemeClr val="accent5">
              <a:hueOff val="-8680107"/>
              <a:satOff val="-590"/>
              <a:lumOff val="14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ABCEF-F303-4457-8D26-310CDD212B6A}">
      <dsp:nvSpPr>
        <dsp:cNvPr id="0" name=""/>
        <dsp:cNvSpPr/>
      </dsp:nvSpPr>
      <dsp:spPr>
        <a:xfrm>
          <a:off x="0" y="3493341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6:</a:t>
          </a:r>
          <a:r>
            <a:rPr lang="en-US" sz="1900" b="0" i="0" kern="1200" baseline="0"/>
            <a:t> What should be done (intervention/recommendations)</a:t>
          </a:r>
          <a:endParaRPr lang="en-US" sz="1900" kern="1200"/>
        </a:p>
      </dsp:txBody>
      <dsp:txXfrm>
        <a:off x="0" y="3493341"/>
        <a:ext cx="6245265" cy="698668"/>
      </dsp:txXfrm>
    </dsp:sp>
    <dsp:sp modelId="{57A9DCC0-89BA-4E1A-88F9-B57C5D49BC1F}">
      <dsp:nvSpPr>
        <dsp:cNvPr id="0" name=""/>
        <dsp:cNvSpPr/>
      </dsp:nvSpPr>
      <dsp:spPr>
        <a:xfrm>
          <a:off x="0" y="4192010"/>
          <a:ext cx="6245265" cy="0"/>
        </a:xfrm>
        <a:prstGeom prst="line">
          <a:avLst/>
        </a:prstGeom>
        <a:solidFill>
          <a:schemeClr val="accent5">
            <a:hueOff val="-10416129"/>
            <a:satOff val="-708"/>
            <a:lumOff val="1681"/>
            <a:alphaOff val="0"/>
          </a:schemeClr>
        </a:solidFill>
        <a:ln w="19050" cap="flat" cmpd="sng" algn="ctr">
          <a:solidFill>
            <a:schemeClr val="accent5">
              <a:hueOff val="-10416129"/>
              <a:satOff val="-708"/>
              <a:lumOff val="16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4B0FA4-944F-437F-9F92-3847BEC5451A}">
      <dsp:nvSpPr>
        <dsp:cNvPr id="0" name=""/>
        <dsp:cNvSpPr/>
      </dsp:nvSpPr>
      <dsp:spPr>
        <a:xfrm>
          <a:off x="0" y="4192010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7:</a:t>
          </a:r>
          <a:r>
            <a:rPr lang="en-US" sz="1900" b="0" i="0" kern="1200" baseline="0"/>
            <a:t> Short conclusion (“So what?”)</a:t>
          </a:r>
          <a:endParaRPr lang="en-US" sz="1900" kern="1200"/>
        </a:p>
      </dsp:txBody>
      <dsp:txXfrm>
        <a:off x="0" y="4192010"/>
        <a:ext cx="6245265" cy="698668"/>
      </dsp:txXfrm>
    </dsp:sp>
    <dsp:sp modelId="{7A6A2751-9DE5-4AC0-B00F-A66241279A21}">
      <dsp:nvSpPr>
        <dsp:cNvPr id="0" name=""/>
        <dsp:cNvSpPr/>
      </dsp:nvSpPr>
      <dsp:spPr>
        <a:xfrm>
          <a:off x="0" y="4890678"/>
          <a:ext cx="6245265" cy="0"/>
        </a:xfrm>
        <a:prstGeom prst="lin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8C7E61-E69B-4478-A4F8-6E954B6336E7}">
      <dsp:nvSpPr>
        <dsp:cNvPr id="0" name=""/>
        <dsp:cNvSpPr/>
      </dsp:nvSpPr>
      <dsp:spPr>
        <a:xfrm>
          <a:off x="0" y="4890678"/>
          <a:ext cx="6245265" cy="698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Slide 8:</a:t>
          </a:r>
          <a:r>
            <a:rPr lang="en-US" sz="1900" b="0" i="0" kern="1200" baseline="0"/>
            <a:t> References (Harvard)</a:t>
          </a:r>
          <a:endParaRPr lang="en-US" sz="1900" kern="1200"/>
        </a:p>
      </dsp:txBody>
      <dsp:txXfrm>
        <a:off x="0" y="4890678"/>
        <a:ext cx="6245265" cy="69866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19B24-1E94-4A69-9C44-9D3B31F9AF0A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F27B6B-E51E-482C-9A55-FA1E72F2B9FE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AB0823-A0A9-4C45-92EC-2B1592206520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Follow the marking criteria (it is basically your map)</a:t>
          </a:r>
          <a:endParaRPr lang="en-US" sz="1900" kern="1200"/>
        </a:p>
      </dsp:txBody>
      <dsp:txXfrm>
        <a:off x="1074268" y="4366"/>
        <a:ext cx="5170996" cy="930102"/>
      </dsp:txXfrm>
    </dsp:sp>
    <dsp:sp modelId="{F88ADA01-B696-491F-82C4-3F57284D3F80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2D6518-37E6-4340-9D31-41C058D9BE21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29CFF9-F43C-4FC6-BD19-32F0700B8C74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One clear message per slide</a:t>
          </a:r>
          <a:endParaRPr lang="en-US" sz="1900" kern="1200"/>
        </a:p>
      </dsp:txBody>
      <dsp:txXfrm>
        <a:off x="1074268" y="1166994"/>
        <a:ext cx="5170996" cy="930102"/>
      </dsp:txXfrm>
    </dsp:sp>
    <dsp:sp modelId="{80AD1369-F5FF-43FB-A429-D15339AD96C8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689F82-FE7C-4AA4-9BBA-00B072B5A40D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2341CF-9935-4920-B943-14D0849BCDF0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Use credible evidence (policy + academic sources)</a:t>
          </a:r>
          <a:endParaRPr lang="en-US" sz="1900" kern="1200"/>
        </a:p>
      </dsp:txBody>
      <dsp:txXfrm>
        <a:off x="1074268" y="2329622"/>
        <a:ext cx="5170996" cy="930102"/>
      </dsp:txXfrm>
    </dsp:sp>
    <dsp:sp modelId="{8955C324-2D2D-4CCA-8854-120AF368B284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2B3441-6F02-48F0-9AEA-CC78F557C092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2CFB12-F0A9-4EDA-8736-21B5BD8C3E67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Explain your points: </a:t>
          </a:r>
          <a:r>
            <a:rPr lang="en-US" sz="1900" b="1" i="0" kern="1200" baseline="0"/>
            <a:t>what it is → why it matters → what to do about it</a:t>
          </a:r>
          <a:endParaRPr lang="en-US" sz="1900" kern="1200"/>
        </a:p>
      </dsp:txBody>
      <dsp:txXfrm>
        <a:off x="1074268" y="3492250"/>
        <a:ext cx="5170996" cy="930102"/>
      </dsp:txXfrm>
    </dsp:sp>
    <dsp:sp modelId="{3816E85B-CABA-47BD-94E5-204FAE4A0F84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0B01D4-0FC9-4832-8DCB-F833CABE6958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AECDA8-7467-477D-8BDE-FF23D54F757B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Don’t read the slides word-for-word (we want </a:t>
          </a:r>
          <a:r>
            <a:rPr lang="en-US" sz="1900" b="0" i="1" kern="1200" baseline="0"/>
            <a:t>you</a:t>
          </a:r>
          <a:r>
            <a:rPr lang="en-US" sz="1900" b="0" i="0" kern="1200" baseline="0"/>
            <a:t>, not a narrated textbook)</a:t>
          </a:r>
          <a:endParaRPr lang="en-US" sz="1900" kern="1200"/>
        </a:p>
      </dsp:txBody>
      <dsp:txXfrm>
        <a:off x="1074268" y="4654878"/>
        <a:ext cx="5170996" cy="9301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5623EC-7F70-4298-8339-7CC35369052F}">
      <dsp:nvSpPr>
        <dsp:cNvPr id="0" name=""/>
        <dsp:cNvSpPr/>
      </dsp:nvSpPr>
      <dsp:spPr>
        <a:xfrm>
          <a:off x="0" y="0"/>
          <a:ext cx="624526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6A78C-F3F8-4015-BDAA-EC817CEDCFC2}">
      <dsp:nvSpPr>
        <dsp:cNvPr id="0" name=""/>
        <dsp:cNvSpPr/>
      </dsp:nvSpPr>
      <dsp:spPr>
        <a:xfrm>
          <a:off x="0" y="0"/>
          <a:ext cx="6245265" cy="1397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Slides = prompts, not paragraphs</a:t>
          </a:r>
          <a:endParaRPr lang="en-US" sz="2900" kern="1200"/>
        </a:p>
      </dsp:txBody>
      <dsp:txXfrm>
        <a:off x="0" y="0"/>
        <a:ext cx="6245265" cy="1397336"/>
      </dsp:txXfrm>
    </dsp:sp>
    <dsp:sp modelId="{315380DB-BFD3-4787-A59D-8256E61B8EE9}">
      <dsp:nvSpPr>
        <dsp:cNvPr id="0" name=""/>
        <dsp:cNvSpPr/>
      </dsp:nvSpPr>
      <dsp:spPr>
        <a:xfrm>
          <a:off x="0" y="1397336"/>
          <a:ext cx="6245265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A2E7AE-B777-4718-A01C-417CA3C2869B}">
      <dsp:nvSpPr>
        <dsp:cNvPr id="0" name=""/>
        <dsp:cNvSpPr/>
      </dsp:nvSpPr>
      <dsp:spPr>
        <a:xfrm>
          <a:off x="0" y="1397336"/>
          <a:ext cx="6245265" cy="1397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If it looks crowded, it </a:t>
          </a:r>
          <a:r>
            <a:rPr lang="en-US" sz="2900" b="0" i="1" kern="1200" baseline="0"/>
            <a:t>is</a:t>
          </a:r>
          <a:r>
            <a:rPr lang="en-US" sz="2900" b="0" i="0" kern="1200" baseline="0"/>
            <a:t> crowded</a:t>
          </a:r>
          <a:endParaRPr lang="en-US" sz="2900" kern="1200"/>
        </a:p>
      </dsp:txBody>
      <dsp:txXfrm>
        <a:off x="0" y="1397336"/>
        <a:ext cx="6245265" cy="1397336"/>
      </dsp:txXfrm>
    </dsp:sp>
    <dsp:sp modelId="{11F1979B-A649-48E0-ACC8-748DD66DD4A8}">
      <dsp:nvSpPr>
        <dsp:cNvPr id="0" name=""/>
        <dsp:cNvSpPr/>
      </dsp:nvSpPr>
      <dsp:spPr>
        <a:xfrm>
          <a:off x="0" y="2794673"/>
          <a:ext cx="6245265" cy="0"/>
        </a:xfrm>
        <a:prstGeom prst="lin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4B998-6635-4412-B789-3613B0C9A0D4}">
      <dsp:nvSpPr>
        <dsp:cNvPr id="0" name=""/>
        <dsp:cNvSpPr/>
      </dsp:nvSpPr>
      <dsp:spPr>
        <a:xfrm>
          <a:off x="0" y="2794673"/>
          <a:ext cx="6245265" cy="1397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Use visuals only if they add meaning (and cite them)</a:t>
          </a:r>
          <a:endParaRPr lang="en-US" sz="2900" kern="1200"/>
        </a:p>
      </dsp:txBody>
      <dsp:txXfrm>
        <a:off x="0" y="2794673"/>
        <a:ext cx="6245265" cy="1397336"/>
      </dsp:txXfrm>
    </dsp:sp>
    <dsp:sp modelId="{C38459B0-21E4-47F0-8347-F22832B9C063}">
      <dsp:nvSpPr>
        <dsp:cNvPr id="0" name=""/>
        <dsp:cNvSpPr/>
      </dsp:nvSpPr>
      <dsp:spPr>
        <a:xfrm>
          <a:off x="0" y="4192010"/>
          <a:ext cx="6245265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5E830-1942-4B65-A197-DF26475DE11E}">
      <dsp:nvSpPr>
        <dsp:cNvPr id="0" name=""/>
        <dsp:cNvSpPr/>
      </dsp:nvSpPr>
      <dsp:spPr>
        <a:xfrm>
          <a:off x="0" y="4192010"/>
          <a:ext cx="6245265" cy="1397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i="0" kern="1200" baseline="0"/>
            <a:t>Make it easy for the audience to follow (and for you to present calmly)</a:t>
          </a:r>
          <a:endParaRPr lang="en-US" sz="2900" kern="1200"/>
        </a:p>
      </dsp:txBody>
      <dsp:txXfrm>
        <a:off x="0" y="4192010"/>
        <a:ext cx="6245265" cy="139733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BAB24E-38AA-4BF2-B857-72ABFCF8238E}">
      <dsp:nvSpPr>
        <dsp:cNvPr id="0" name=""/>
        <dsp:cNvSpPr/>
      </dsp:nvSpPr>
      <dsp:spPr>
        <a:xfrm>
          <a:off x="0" y="682"/>
          <a:ext cx="624526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24EFB-F689-4B56-B211-235EFE514E4B}">
      <dsp:nvSpPr>
        <dsp:cNvPr id="0" name=""/>
        <dsp:cNvSpPr/>
      </dsp:nvSpPr>
      <dsp:spPr>
        <a:xfrm>
          <a:off x="0" y="682"/>
          <a:ext cx="6245265" cy="111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/>
            <a:t>PowerPoint slides:</a:t>
          </a:r>
          <a:endParaRPr lang="en-US" sz="3100" kern="1200"/>
        </a:p>
      </dsp:txBody>
      <dsp:txXfrm>
        <a:off x="0" y="682"/>
        <a:ext cx="6245265" cy="1117596"/>
      </dsp:txXfrm>
    </dsp:sp>
    <dsp:sp modelId="{37709D35-65C8-47B9-ADFE-A416D3B62B1D}">
      <dsp:nvSpPr>
        <dsp:cNvPr id="0" name=""/>
        <dsp:cNvSpPr/>
      </dsp:nvSpPr>
      <dsp:spPr>
        <a:xfrm>
          <a:off x="0" y="1118278"/>
          <a:ext cx="62452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F35D0E-6752-4110-A1FB-B9C38FFC2294}">
      <dsp:nvSpPr>
        <dsp:cNvPr id="0" name=""/>
        <dsp:cNvSpPr/>
      </dsp:nvSpPr>
      <dsp:spPr>
        <a:xfrm>
          <a:off x="0" y="1118278"/>
          <a:ext cx="6245265" cy="111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Title: </a:t>
          </a:r>
          <a:r>
            <a:rPr lang="en-US" sz="3100" b="1" kern="1200"/>
            <a:t>36–44 pt</a:t>
          </a:r>
          <a:endParaRPr lang="en-US" sz="3100" kern="1200"/>
        </a:p>
      </dsp:txBody>
      <dsp:txXfrm>
        <a:off x="0" y="1118278"/>
        <a:ext cx="6245265" cy="1117596"/>
      </dsp:txXfrm>
    </dsp:sp>
    <dsp:sp modelId="{36A1AE97-F11B-47C3-89B3-A39E71828128}">
      <dsp:nvSpPr>
        <dsp:cNvPr id="0" name=""/>
        <dsp:cNvSpPr/>
      </dsp:nvSpPr>
      <dsp:spPr>
        <a:xfrm>
          <a:off x="0" y="2235875"/>
          <a:ext cx="624526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FCE30A-75A8-46D5-999B-14D35A56EF1C}">
      <dsp:nvSpPr>
        <dsp:cNvPr id="0" name=""/>
        <dsp:cNvSpPr/>
      </dsp:nvSpPr>
      <dsp:spPr>
        <a:xfrm>
          <a:off x="0" y="2235875"/>
          <a:ext cx="6245265" cy="111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Headings: </a:t>
          </a:r>
          <a:r>
            <a:rPr lang="en-US" sz="3100" b="1" kern="1200"/>
            <a:t>28–32 pt</a:t>
          </a:r>
          <a:endParaRPr lang="en-US" sz="3100" kern="1200"/>
        </a:p>
      </dsp:txBody>
      <dsp:txXfrm>
        <a:off x="0" y="2235875"/>
        <a:ext cx="6245265" cy="1117596"/>
      </dsp:txXfrm>
    </dsp:sp>
    <dsp:sp modelId="{C7F23960-0FBA-4B43-8D09-6F491EFDDF03}">
      <dsp:nvSpPr>
        <dsp:cNvPr id="0" name=""/>
        <dsp:cNvSpPr/>
      </dsp:nvSpPr>
      <dsp:spPr>
        <a:xfrm>
          <a:off x="0" y="3353471"/>
          <a:ext cx="62452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18DAA-BDCB-4A4E-A20E-1C768C899941}">
      <dsp:nvSpPr>
        <dsp:cNvPr id="0" name=""/>
        <dsp:cNvSpPr/>
      </dsp:nvSpPr>
      <dsp:spPr>
        <a:xfrm>
          <a:off x="0" y="3353471"/>
          <a:ext cx="6245265" cy="111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Body text: </a:t>
          </a:r>
          <a:r>
            <a:rPr lang="en-US" sz="3100" b="1" kern="1200"/>
            <a:t>24–28 pt</a:t>
          </a:r>
          <a:r>
            <a:rPr lang="en-US" sz="3100" kern="1200"/>
            <a:t> (avoid smaller than 22)</a:t>
          </a:r>
        </a:p>
      </dsp:txBody>
      <dsp:txXfrm>
        <a:off x="0" y="3353471"/>
        <a:ext cx="6245265" cy="1117596"/>
      </dsp:txXfrm>
    </dsp:sp>
    <dsp:sp modelId="{BF9B79D0-FBA6-4012-8ED6-7D3C2A93EAD6}">
      <dsp:nvSpPr>
        <dsp:cNvPr id="0" name=""/>
        <dsp:cNvSpPr/>
      </dsp:nvSpPr>
      <dsp:spPr>
        <a:xfrm>
          <a:off x="0" y="4471068"/>
          <a:ext cx="6245265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DD85BE-626C-409C-8C1B-C46AA7238FD0}">
      <dsp:nvSpPr>
        <dsp:cNvPr id="0" name=""/>
        <dsp:cNvSpPr/>
      </dsp:nvSpPr>
      <dsp:spPr>
        <a:xfrm>
          <a:off x="0" y="4471068"/>
          <a:ext cx="6245265" cy="111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References on slides: </a:t>
          </a:r>
          <a:r>
            <a:rPr lang="en-US" sz="3100" b="1" kern="1200"/>
            <a:t>18–20 pt</a:t>
          </a:r>
          <a:r>
            <a:rPr lang="en-US" sz="3100" kern="1200"/>
            <a:t> (keep minimal)</a:t>
          </a:r>
        </a:p>
      </dsp:txBody>
      <dsp:txXfrm>
        <a:off x="0" y="4471068"/>
        <a:ext cx="6245265" cy="111759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90F72-66AF-44D3-AD10-5B8426CCB169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E8B3F-9DEB-4133-9805-9C558C33DB98}">
      <dsp:nvSpPr>
        <dsp:cNvPr id="0" name=""/>
        <dsp:cNvSpPr/>
      </dsp:nvSpPr>
      <dsp:spPr>
        <a:xfrm>
          <a:off x="0" y="675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Introduction:</a:t>
          </a:r>
          <a:r>
            <a:rPr lang="en-US" sz="2200" b="0" i="0" kern="1200" baseline="0"/>
            <a:t> what you are covering and why</a:t>
          </a:r>
          <a:endParaRPr lang="en-US" sz="2200" kern="1200"/>
        </a:p>
      </dsp:txBody>
      <dsp:txXfrm>
        <a:off x="0" y="675"/>
        <a:ext cx="6900512" cy="790684"/>
      </dsp:txXfrm>
    </dsp:sp>
    <dsp:sp modelId="{79A74B0E-F685-4A72-B788-8DC75FC60B91}">
      <dsp:nvSpPr>
        <dsp:cNvPr id="0" name=""/>
        <dsp:cNvSpPr/>
      </dsp:nvSpPr>
      <dsp:spPr>
        <a:xfrm>
          <a:off x="0" y="791359"/>
          <a:ext cx="6900512" cy="0"/>
        </a:xfrm>
        <a:prstGeom prst="line">
          <a:avLst/>
        </a:prstGeom>
        <a:solidFill>
          <a:schemeClr val="accent2">
            <a:hueOff val="1073936"/>
            <a:satOff val="-3082"/>
            <a:lumOff val="-4935"/>
            <a:alphaOff val="0"/>
          </a:schemeClr>
        </a:solidFill>
        <a:ln w="19050" cap="flat" cmpd="sng" algn="ctr">
          <a:solidFill>
            <a:schemeClr val="accent2">
              <a:hueOff val="1073936"/>
              <a:satOff val="-3082"/>
              <a:lumOff val="-49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D4844-009F-49A8-B6F4-8C7938348ECD}">
      <dsp:nvSpPr>
        <dsp:cNvPr id="0" name=""/>
        <dsp:cNvSpPr/>
      </dsp:nvSpPr>
      <dsp:spPr>
        <a:xfrm>
          <a:off x="0" y="791359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Background/context:</a:t>
          </a:r>
          <a:r>
            <a:rPr lang="en-US" sz="2200" b="0" i="0" kern="1200" baseline="0"/>
            <a:t> define the issue + who it affects</a:t>
          </a:r>
          <a:endParaRPr lang="en-US" sz="2200" kern="1200"/>
        </a:p>
      </dsp:txBody>
      <dsp:txXfrm>
        <a:off x="0" y="791359"/>
        <a:ext cx="6900512" cy="790684"/>
      </dsp:txXfrm>
    </dsp:sp>
    <dsp:sp modelId="{CF93BC9A-2F3D-4312-A6B3-21ABC1D780D8}">
      <dsp:nvSpPr>
        <dsp:cNvPr id="0" name=""/>
        <dsp:cNvSpPr/>
      </dsp:nvSpPr>
      <dsp:spPr>
        <a:xfrm>
          <a:off x="0" y="1582044"/>
          <a:ext cx="6900512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5517B-36E9-41E7-8134-49E36638787A}">
      <dsp:nvSpPr>
        <dsp:cNvPr id="0" name=""/>
        <dsp:cNvSpPr/>
      </dsp:nvSpPr>
      <dsp:spPr>
        <a:xfrm>
          <a:off x="0" y="1582044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Evidence base:</a:t>
          </a:r>
          <a:r>
            <a:rPr lang="en-US" sz="2200" b="0" i="0" kern="1200" baseline="0"/>
            <a:t> what research/policy says (not just opinions)</a:t>
          </a:r>
          <a:endParaRPr lang="en-US" sz="2200" kern="1200"/>
        </a:p>
      </dsp:txBody>
      <dsp:txXfrm>
        <a:off x="0" y="1582044"/>
        <a:ext cx="6900512" cy="790684"/>
      </dsp:txXfrm>
    </dsp:sp>
    <dsp:sp modelId="{0B22A20D-AF5E-494F-968F-5391CE834775}">
      <dsp:nvSpPr>
        <dsp:cNvPr id="0" name=""/>
        <dsp:cNvSpPr/>
      </dsp:nvSpPr>
      <dsp:spPr>
        <a:xfrm>
          <a:off x="0" y="2372728"/>
          <a:ext cx="6900512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DFDD5-FF17-4639-880F-C3A3F51124EF}">
      <dsp:nvSpPr>
        <dsp:cNvPr id="0" name=""/>
        <dsp:cNvSpPr/>
      </dsp:nvSpPr>
      <dsp:spPr>
        <a:xfrm>
          <a:off x="0" y="2372728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Analysis/discussion:</a:t>
          </a:r>
          <a:r>
            <a:rPr lang="en-US" sz="2200" b="0" i="0" kern="1200" baseline="0"/>
            <a:t> what it means; link to determinants/models where relevant</a:t>
          </a:r>
          <a:endParaRPr lang="en-US" sz="2200" kern="1200"/>
        </a:p>
      </dsp:txBody>
      <dsp:txXfrm>
        <a:off x="0" y="2372728"/>
        <a:ext cx="6900512" cy="790684"/>
      </dsp:txXfrm>
    </dsp:sp>
    <dsp:sp modelId="{F5F4BDF0-5FF2-4F5B-9E65-DB5ABD436785}">
      <dsp:nvSpPr>
        <dsp:cNvPr id="0" name=""/>
        <dsp:cNvSpPr/>
      </dsp:nvSpPr>
      <dsp:spPr>
        <a:xfrm>
          <a:off x="0" y="3163412"/>
          <a:ext cx="6900512" cy="0"/>
        </a:xfrm>
        <a:prstGeom prst="lin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AFF4F-DA25-41E1-B3F0-D0973FB3DD8C}">
      <dsp:nvSpPr>
        <dsp:cNvPr id="0" name=""/>
        <dsp:cNvSpPr/>
      </dsp:nvSpPr>
      <dsp:spPr>
        <a:xfrm>
          <a:off x="0" y="3163412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Recommendations:</a:t>
          </a:r>
          <a:r>
            <a:rPr lang="en-US" sz="2200" b="0" i="0" kern="1200" baseline="0"/>
            <a:t> specific, realistic, evidence-based</a:t>
          </a:r>
          <a:endParaRPr lang="en-US" sz="2200" kern="1200"/>
        </a:p>
      </dsp:txBody>
      <dsp:txXfrm>
        <a:off x="0" y="3163412"/>
        <a:ext cx="6900512" cy="790684"/>
      </dsp:txXfrm>
    </dsp:sp>
    <dsp:sp modelId="{A0ECB91D-680B-47B1-814C-9D88F0D02224}">
      <dsp:nvSpPr>
        <dsp:cNvPr id="0" name=""/>
        <dsp:cNvSpPr/>
      </dsp:nvSpPr>
      <dsp:spPr>
        <a:xfrm>
          <a:off x="0" y="3954096"/>
          <a:ext cx="6900512" cy="0"/>
        </a:xfrm>
        <a:prstGeom prst="line">
          <a:avLst/>
        </a:prstGeom>
        <a:solidFill>
          <a:schemeClr val="accent2">
            <a:hueOff val="5369678"/>
            <a:satOff val="-15411"/>
            <a:lumOff val="-24674"/>
            <a:alphaOff val="0"/>
          </a:schemeClr>
        </a:solidFill>
        <a:ln w="19050" cap="flat" cmpd="sng" algn="ctr">
          <a:solidFill>
            <a:schemeClr val="accent2">
              <a:hueOff val="5369678"/>
              <a:satOff val="-15411"/>
              <a:lumOff val="-2467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2A87B1-B392-452E-A66C-3F321BEF6870}">
      <dsp:nvSpPr>
        <dsp:cNvPr id="0" name=""/>
        <dsp:cNvSpPr/>
      </dsp:nvSpPr>
      <dsp:spPr>
        <a:xfrm>
          <a:off x="0" y="3954096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Conclusion:</a:t>
          </a:r>
          <a:r>
            <a:rPr lang="en-US" sz="2200" b="0" i="0" kern="1200" baseline="0"/>
            <a:t> brief wrap-up</a:t>
          </a:r>
          <a:endParaRPr lang="en-US" sz="2200" kern="1200"/>
        </a:p>
      </dsp:txBody>
      <dsp:txXfrm>
        <a:off x="0" y="3954096"/>
        <a:ext cx="6900512" cy="790684"/>
      </dsp:txXfrm>
    </dsp:sp>
    <dsp:sp modelId="{22928978-CEBE-4F7A-A06B-919D602B5342}">
      <dsp:nvSpPr>
        <dsp:cNvPr id="0" name=""/>
        <dsp:cNvSpPr/>
      </dsp:nvSpPr>
      <dsp:spPr>
        <a:xfrm>
          <a:off x="0" y="4744781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A59EED-6495-4F76-B67F-361943A9797D}">
      <dsp:nvSpPr>
        <dsp:cNvPr id="0" name=""/>
        <dsp:cNvSpPr/>
      </dsp:nvSpPr>
      <dsp:spPr>
        <a:xfrm>
          <a:off x="0" y="4744781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References:</a:t>
          </a:r>
          <a:r>
            <a:rPr lang="en-US" sz="2200" b="0" i="0" kern="1200" baseline="0"/>
            <a:t> Harvard, consistent and complete</a:t>
          </a:r>
          <a:endParaRPr lang="en-US" sz="2200" kern="1200"/>
        </a:p>
      </dsp:txBody>
      <dsp:txXfrm>
        <a:off x="0" y="4744781"/>
        <a:ext cx="6900512" cy="79068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284960-0B6F-467F-B6DD-49A2E55603AA}">
      <dsp:nvSpPr>
        <dsp:cNvPr id="0" name=""/>
        <dsp:cNvSpPr/>
      </dsp:nvSpPr>
      <dsp:spPr>
        <a:xfrm>
          <a:off x="0" y="11949"/>
          <a:ext cx="6364224" cy="10380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Too much description, not enough analysis</a:t>
          </a:r>
        </a:p>
      </dsp:txBody>
      <dsp:txXfrm>
        <a:off x="50675" y="62624"/>
        <a:ext cx="6262874" cy="936732"/>
      </dsp:txXfrm>
    </dsp:sp>
    <dsp:sp modelId="{4E399EAC-3096-4B93-A792-4867079C1CE1}">
      <dsp:nvSpPr>
        <dsp:cNvPr id="0" name=""/>
        <dsp:cNvSpPr/>
      </dsp:nvSpPr>
      <dsp:spPr>
        <a:xfrm>
          <a:off x="0" y="1124912"/>
          <a:ext cx="6364224" cy="1038082"/>
        </a:xfrm>
        <a:prstGeom prst="round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Big claims with no sources</a:t>
          </a:r>
        </a:p>
      </dsp:txBody>
      <dsp:txXfrm>
        <a:off x="50675" y="1175587"/>
        <a:ext cx="6262874" cy="936732"/>
      </dsp:txXfrm>
    </dsp:sp>
    <dsp:sp modelId="{A88BFA77-50A8-4C86-99FE-02D9C644C9E9}">
      <dsp:nvSpPr>
        <dsp:cNvPr id="0" name=""/>
        <dsp:cNvSpPr/>
      </dsp:nvSpPr>
      <dsp:spPr>
        <a:xfrm>
          <a:off x="0" y="2237874"/>
          <a:ext cx="6364224" cy="1038082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Slides full of text (hard to present, hard to follow)</a:t>
          </a:r>
        </a:p>
      </dsp:txBody>
      <dsp:txXfrm>
        <a:off x="50675" y="2288549"/>
        <a:ext cx="6262874" cy="936732"/>
      </dsp:txXfrm>
    </dsp:sp>
    <dsp:sp modelId="{1E8A4975-BCF6-4DBA-AADF-4225469AD1A6}">
      <dsp:nvSpPr>
        <dsp:cNvPr id="0" name=""/>
        <dsp:cNvSpPr/>
      </dsp:nvSpPr>
      <dsp:spPr>
        <a:xfrm>
          <a:off x="0" y="3350837"/>
          <a:ext cx="6364224" cy="1038082"/>
        </a:xfrm>
        <a:prstGeom prst="round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Missing reference list / inconsistent Harvard</a:t>
          </a:r>
        </a:p>
      </dsp:txBody>
      <dsp:txXfrm>
        <a:off x="50675" y="3401512"/>
        <a:ext cx="6262874" cy="936732"/>
      </dsp:txXfrm>
    </dsp:sp>
    <dsp:sp modelId="{E09AEE12-D6A6-4ED1-9DEE-872DFCC3732A}">
      <dsp:nvSpPr>
        <dsp:cNvPr id="0" name=""/>
        <dsp:cNvSpPr/>
      </dsp:nvSpPr>
      <dsp:spPr>
        <a:xfrm>
          <a:off x="0" y="4463799"/>
          <a:ext cx="6364224" cy="1038082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Leaving it all to the final week (stress is not a study strategy)</a:t>
          </a:r>
        </a:p>
      </dsp:txBody>
      <dsp:txXfrm>
        <a:off x="50675" y="4514474"/>
        <a:ext cx="6262874" cy="93673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D1B9E-67F1-4225-BBFB-7F214D2E8BBD}">
      <dsp:nvSpPr>
        <dsp:cNvPr id="0" name=""/>
        <dsp:cNvSpPr/>
      </dsp:nvSpPr>
      <dsp:spPr>
        <a:xfrm>
          <a:off x="0" y="90362"/>
          <a:ext cx="6364224" cy="83845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Choose your topic early</a:t>
          </a:r>
          <a:endParaRPr lang="en-US" sz="2100" kern="1200"/>
        </a:p>
      </dsp:txBody>
      <dsp:txXfrm>
        <a:off x="40930" y="131292"/>
        <a:ext cx="6282364" cy="756591"/>
      </dsp:txXfrm>
    </dsp:sp>
    <dsp:sp modelId="{874A5317-0E12-43E1-B527-8228D8BA5EDA}">
      <dsp:nvSpPr>
        <dsp:cNvPr id="0" name=""/>
        <dsp:cNvSpPr/>
      </dsp:nvSpPr>
      <dsp:spPr>
        <a:xfrm>
          <a:off x="0" y="989293"/>
          <a:ext cx="6364224" cy="838451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Build your slide checklist first</a:t>
          </a:r>
          <a:endParaRPr lang="en-US" sz="2100" kern="1200"/>
        </a:p>
      </dsp:txBody>
      <dsp:txXfrm>
        <a:off x="40930" y="1030223"/>
        <a:ext cx="6282364" cy="756591"/>
      </dsp:txXfrm>
    </dsp:sp>
    <dsp:sp modelId="{4B0CA4EF-9605-4E70-93A9-F1F774C3F2FF}">
      <dsp:nvSpPr>
        <dsp:cNvPr id="0" name=""/>
        <dsp:cNvSpPr/>
      </dsp:nvSpPr>
      <dsp:spPr>
        <a:xfrm>
          <a:off x="0" y="1888224"/>
          <a:ext cx="6364224" cy="838451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Find 4–6 good sources (policy + academic)</a:t>
          </a:r>
          <a:endParaRPr lang="en-US" sz="2100" kern="1200"/>
        </a:p>
      </dsp:txBody>
      <dsp:txXfrm>
        <a:off x="40930" y="1929154"/>
        <a:ext cx="6282364" cy="756591"/>
      </dsp:txXfrm>
    </dsp:sp>
    <dsp:sp modelId="{36BCF41E-1F44-432C-B57F-B87F5A646B7F}">
      <dsp:nvSpPr>
        <dsp:cNvPr id="0" name=""/>
        <dsp:cNvSpPr/>
      </dsp:nvSpPr>
      <dsp:spPr>
        <a:xfrm>
          <a:off x="0" y="2787155"/>
          <a:ext cx="6364224" cy="838451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Book your Scheduler slot</a:t>
          </a:r>
          <a:endParaRPr lang="en-US" sz="2100" kern="1200"/>
        </a:p>
      </dsp:txBody>
      <dsp:txXfrm>
        <a:off x="40930" y="2828085"/>
        <a:ext cx="6282364" cy="756591"/>
      </dsp:txXfrm>
    </dsp:sp>
    <dsp:sp modelId="{6268403E-6FCF-4A7F-B944-C7818E40F7A7}">
      <dsp:nvSpPr>
        <dsp:cNvPr id="0" name=""/>
        <dsp:cNvSpPr/>
      </dsp:nvSpPr>
      <dsp:spPr>
        <a:xfrm>
          <a:off x="0" y="3686087"/>
          <a:ext cx="6364224" cy="838451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Draft your report structure using the template headings</a:t>
          </a:r>
          <a:endParaRPr lang="en-US" sz="2100" kern="1200"/>
        </a:p>
      </dsp:txBody>
      <dsp:txXfrm>
        <a:off x="40930" y="3727017"/>
        <a:ext cx="6282364" cy="756591"/>
      </dsp:txXfrm>
    </dsp:sp>
    <dsp:sp modelId="{ECD80A13-373B-4528-9970-E041E5E954E4}">
      <dsp:nvSpPr>
        <dsp:cNvPr id="0" name=""/>
        <dsp:cNvSpPr/>
      </dsp:nvSpPr>
      <dsp:spPr>
        <a:xfrm>
          <a:off x="0" y="4585018"/>
          <a:ext cx="6364224" cy="838451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Ask questions early — that is what I am here for</a:t>
          </a:r>
          <a:endParaRPr lang="en-US" sz="2100" kern="1200"/>
        </a:p>
      </dsp:txBody>
      <dsp:txXfrm>
        <a:off x="40930" y="4625948"/>
        <a:ext cx="6282364" cy="7565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596A9-F568-3405-9706-299300BAE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67DB2B-48E7-6F76-BD17-B96AB7A59D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22F4A-A975-2D76-B481-2D13D9BC3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C3868-42D6-0F72-24A0-BB44982FF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186F8-4C47-5620-3663-B3EBB3969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325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385EA-03CE-F322-E5CE-13D558E9E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8DE96-CB55-4CE5-735F-B1E24B33B2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BA980-ED73-EB6F-BC8F-B1D0A370E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122D7-8E0E-1702-603F-7CA3001AB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244AC-5433-BD3F-B2F3-D6A27185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138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A391-DB30-3A52-EF90-769CFAAF8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B010E5-FDFA-AB43-C5F5-9517DA041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5C731-3C0D-D270-FD07-C72A04030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E88D9-45CD-EB7D-C92E-6EE7045E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2DD4C-9C71-EA12-D7B1-7E151BC6E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154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BD3D4-FB86-785E-89E7-4ABB7DDC9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E17D7-2BBA-D76A-A1FF-BC9670B638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F4BDB-6BBF-0F14-1DDF-A6E8B2A3D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95463B-684E-0B1D-D9D3-F88075E2B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EB528-6E8F-9B51-BB58-E98B24E37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EFC05-9740-0221-E266-8F8D8788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110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0EF58-48B3-DA4F-8FDE-7E57AD14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D8891-CD6B-1A21-2522-A1D825750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1A3260-058F-0C13-A2AD-4E1D40F6F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3ADDEA-5B0A-4A9E-880A-F0894DA0C0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B36E08-17AA-5C8D-CE4C-A36E868AB1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78B40F-D216-198D-B159-C0D1A7328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0E7ECF-3B96-E641-3E59-D104BB6D3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32391-B5AE-DB92-D710-550D206A8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07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E1B06-6B2E-3BD5-A1F8-C573DA8BE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BAA3F0-6E32-5479-1D51-0A9A7CB2B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6F6826-17F8-E7F2-D847-DE2BDFBB7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5B4659-7302-05F5-77F1-B8F3BCBD4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0152E6-2EDF-2CE2-7AE1-892A4073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CD4BEC-698F-A6A5-199B-88F811348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1DD05D-38D3-B09D-7FCC-F5DC1BDD6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968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6F83E-3562-D125-4480-69C3C6D46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32B0D-A5D2-19E9-82BF-709325434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C40E74-DF0D-BC1F-9922-7A1C902E82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E8BC5-78BA-F8FA-AE01-7A3DF597B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EA089-8802-EC4D-B879-D70824BD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78981D-4915-48BB-DF21-50B8E28C9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981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1A7CE-77A1-E717-7F71-94ADC0E00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6F9B13-051B-D71E-3ACB-524C0BFC4F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D713B8-A5CA-7395-189C-E4145CECD2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213C9-CD94-38AB-EF7E-FAD11761F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977AD-398F-B489-32A5-84239EE2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91333-B8D4-0E3E-194E-6174AACF0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34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29AE7-D6CF-7B0F-9B30-5228BE100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6DDBD5-BB4A-82F0-5A88-233EC1D7F7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71B5C-2E15-2104-59BE-019A0A48E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8F8AE-D024-28B3-324E-E136432A4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BC327-B94D-05B0-3596-8267C94C3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935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FA98DC-D892-1F8F-0DD9-C658FAFAF3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57F47A-41F1-21D4-EA72-07007BA6F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733A9-043D-E533-82A8-4ADADE183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A7122-F276-7265-C069-42F519994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9BB7C-8BCC-8D90-DB05-1EB590299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897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C23B99-99E9-C021-4C8F-71A329DB3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75F862-6156-A7CB-87B3-8C4D75AB1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842FF9-3389-C7E5-C883-CA258D2BB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A9874A-82A7-4261-A783-3F20C6E142EB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9E437-FD22-F263-3C09-A8F05CE986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B3FC2-7475-F234-ACB2-36ED5A3B71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32761D-2C5B-4D7A-92DC-A64E70894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995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89361D0-7AA0-C5F0-744A-59EE6BD55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Welcome and What to Expect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230BCF63-15C9-6A82-70B1-658750825B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548350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7502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C8C05C-ED5A-C281-BD78-454BC3367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 fontScale="90000"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Welcome and Getting to Know You</a:t>
            </a:r>
            <a:br>
              <a:rPr lang="en-US" sz="4000" b="1" dirty="0">
                <a:solidFill>
                  <a:schemeClr val="bg1"/>
                </a:solidFill>
              </a:rPr>
            </a:br>
            <a:r>
              <a:rPr lang="en-US" sz="4000" b="1" dirty="0">
                <a:solidFill>
                  <a:schemeClr val="bg1"/>
                </a:solidFill>
              </a:rPr>
              <a:t>Let’s Put Names to Faces</a:t>
            </a:r>
            <a:br>
              <a:rPr lang="en-US" sz="1900" dirty="0">
                <a:solidFill>
                  <a:schemeClr val="bg1"/>
                </a:solidFill>
              </a:rPr>
            </a:b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1CA9A-1701-32AC-5DF7-4866840DF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>
            <a:normAutofit/>
          </a:bodyPr>
          <a:lstStyle/>
          <a:p>
            <a:r>
              <a:rPr lang="en-US" sz="2400" dirty="0"/>
              <a:t>One thing you are hoping to get from this module</a:t>
            </a:r>
          </a:p>
          <a:p>
            <a:r>
              <a:rPr lang="en-US" sz="2400" dirty="0"/>
              <a:t>One public health topic you always notice in real life (and why)</a:t>
            </a:r>
          </a:p>
          <a:p>
            <a:r>
              <a:rPr lang="en-US" sz="2400" dirty="0"/>
              <a:t>One thing you feel confident with (writing / presenting / research / none of the above yet)</a:t>
            </a:r>
          </a:p>
          <a:p>
            <a:r>
              <a:rPr lang="en-US" sz="2400" dirty="0"/>
              <a:t>One thing you would like support with this term</a:t>
            </a:r>
          </a:p>
          <a:p>
            <a:r>
              <a:rPr lang="en-US" sz="2400" b="1" dirty="0"/>
              <a:t>Quick activity (5–10 mins):</a:t>
            </a:r>
            <a:endParaRPr lang="en-US" sz="2400" dirty="0"/>
          </a:p>
          <a:p>
            <a:r>
              <a:rPr lang="en-US" sz="2400" dirty="0"/>
              <a:t>In pairs/small groups: share your answers</a:t>
            </a:r>
          </a:p>
          <a:p>
            <a:r>
              <a:rPr lang="en-US" sz="2400" dirty="0"/>
              <a:t>Introduce your partner in one sentence</a:t>
            </a:r>
          </a:p>
          <a:p>
            <a:r>
              <a:rPr lang="en-US" sz="2400" dirty="0"/>
              <a:t>No pressure — nobody is being assessed on “being chatty”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00720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6353CCA-6160-9024-0029-D735B78B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anchor="ctr">
            <a:normAutofit/>
          </a:bodyPr>
          <a:lstStyle/>
          <a:p>
            <a:r>
              <a:rPr lang="en-US" sz="4800"/>
              <a:t>Public Health in One Sentence</a:t>
            </a:r>
            <a:endParaRPr lang="en-GB" sz="4800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6639DFF-2CCC-2655-C3FC-EB74451717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8331568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2870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C74CA2E-8C62-F263-25F8-C116A1894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anchor="ctr">
            <a:normAutofit/>
          </a:bodyPr>
          <a:lstStyle/>
          <a:p>
            <a:r>
              <a:rPr lang="en-US" sz="4800"/>
              <a:t>What You’ll Be Doing This Term</a:t>
            </a:r>
            <a:endParaRPr lang="en-GB" sz="48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5194BF-918D-5EFD-9ADC-2B104C39CC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7417903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0425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8ADB21-5611-F892-CCE0-B6762A8B9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000"/>
              <a:t>Assessments at a Glance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6576B4-937B-7082-1C78-D7B1912844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8449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871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40A6F6-9114-BE9B-B1BA-7598F6D9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600"/>
              <a:t>Assessment 2: Written Report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E83B618-52AA-31CB-931D-212927A9EF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801241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2648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A4DF16-BADA-7CBB-F1E0-4C28A78B9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5600" dirty="0"/>
              <a:t>Assessment 1: Presentation</a:t>
            </a:r>
            <a:endParaRPr lang="en-GB" sz="560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18B7FCC-4F5E-07E5-DB96-DB1C685A28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82779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2646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7CDF6A-3A26-0241-A219-6458A80AE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5000"/>
              <a:t>Presentation: What Your Slides Should Include</a:t>
            </a:r>
            <a:endParaRPr lang="en-GB" sz="50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F8AB2F41-989D-ADDC-C027-8493716F26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711159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8192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5BA1F9-4314-0CB5-CAC3-BCBCB40ED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5000"/>
              <a:t>Presentation: How to Pick Up Marks</a:t>
            </a:r>
            <a:endParaRPr lang="en-GB" sz="50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F4B154CB-0CF7-FFDE-D7A0-B2D6FD809C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57651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3624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A303BC-010F-03A5-9ABA-DAED3F8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5600"/>
              <a:t>Presentation Design: Keep It Clean and Confident</a:t>
            </a:r>
            <a:endParaRPr lang="en-GB" sz="56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DC788721-7FF3-F873-EDEA-C28C122731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497319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2086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16DD7E-3505-D03C-0946-041CEEC4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6200"/>
              <a:t>Slide Text Size (Easy Rule: if you squint, it’s too small)</a:t>
            </a:r>
            <a:endParaRPr lang="en-GB" sz="62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3AED3016-999D-F38F-041B-EC873C15D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219824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950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C0D89C-136D-EC55-76CD-3BCC2D868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/>
              <a:t>Report: What Must Be Included</a:t>
            </a:r>
            <a:endParaRPr lang="en-GB" sz="540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53A682B-F4DA-D5E4-7518-B588E8BF72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0767494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1882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9BED06-78CF-E06B-9060-7668E1A70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/>
              <a:t>Using the Report Template (How to Make It Easy)</a:t>
            </a:r>
            <a:endParaRPr lang="en-GB" sz="540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8CD976C-D1CE-8457-B6E9-90E6F622B33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126418" y="552091"/>
            <a:ext cx="6224335" cy="5431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Keep the headings (they guide the marker)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Use clear paragraphs (PEEL works brilliantly)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Reference as you go (avoid last-minute citation panic)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Make sure your recommendations match your evidence (no “random solutions”)</a:t>
            </a:r>
          </a:p>
        </p:txBody>
      </p:sp>
    </p:spTree>
    <p:extLst>
      <p:ext uri="{BB962C8B-B14F-4D97-AF65-F5344CB8AC3E}">
        <p14:creationId xmlns:p14="http://schemas.microsoft.com/office/powerpoint/2010/main" val="1316426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8112EE-92B3-133D-A633-AE46D707C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/>
              <a:t>Common Mistakes (Quick Fixes)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03DB8B-E3C1-CA1C-EA89-C613C2BAA9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0074362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6552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77BB3-4928-C874-EA3B-60391C8A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4000"/>
              <a:t>Your Action Plan (Do This and You’ll Feel in Control)</a:t>
            </a:r>
            <a:endParaRPr lang="en-GB" sz="40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528C5855-BBE1-F265-0318-1A68877545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6380783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2812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82DDA-E0F3-87F3-EE80-0F0C2CB81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Questions</a:t>
            </a:r>
            <a:endParaRPr lang="en-GB" sz="3200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34747522-2695-FEE0-5A30-4477D759E8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9862" b="-1"/>
          <a:stretch>
            <a:fillRect/>
          </a:stretch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9B360-521E-BB9B-9FD7-C4D3457E7D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US" sz="2000"/>
              <a:t>Please note there are templates on moodle.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72784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850</Words>
  <Application>Microsoft Office PowerPoint</Application>
  <PresentationFormat>Widescreen</PresentationFormat>
  <Paragraphs>92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Office Theme</vt:lpstr>
      <vt:lpstr>Welcome and What to Expect</vt:lpstr>
      <vt:lpstr>Welcome and Getting to Know You Let’s Put Names to Faces </vt:lpstr>
      <vt:lpstr>Public Health in One Sentence</vt:lpstr>
      <vt:lpstr>What You’ll Be Doing This Term</vt:lpstr>
      <vt:lpstr>Assessments at a Glance</vt:lpstr>
      <vt:lpstr>Assessment 2: Written Report</vt:lpstr>
      <vt:lpstr>Assessment 1: Presentation</vt:lpstr>
      <vt:lpstr>Presentation: What Your Slides Should Include</vt:lpstr>
      <vt:lpstr>Presentation: How to Pick Up Marks</vt:lpstr>
      <vt:lpstr>Presentation Design: Keep It Clean and Confident</vt:lpstr>
      <vt:lpstr>Slide Text Size (Easy Rule: if you squint, it’s too small)</vt:lpstr>
      <vt:lpstr>Report: What Must Be Included</vt:lpstr>
      <vt:lpstr>Using the Report Template (How to Make It Easy)</vt:lpstr>
      <vt:lpstr>Common Mistakes (Quick Fixes)</vt:lpstr>
      <vt:lpstr>Your Action Plan (Do This and You’ll Feel in Control)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Felicity Peacock</dc:creator>
  <cp:lastModifiedBy>Felicity Peacock</cp:lastModifiedBy>
  <cp:revision>1</cp:revision>
  <dcterms:created xsi:type="dcterms:W3CDTF">2026-01-25T15:43:55Z</dcterms:created>
  <dcterms:modified xsi:type="dcterms:W3CDTF">2026-01-25T15:59:41Z</dcterms:modified>
</cp:coreProperties>
</file>