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3" r:id="rId1"/>
    <p:sldMasterId id="2147484114" r:id="rId2"/>
  </p:sldMasterIdLst>
  <p:sldIdLst>
    <p:sldId id="256" r:id="rId3"/>
    <p:sldId id="267" r:id="rId4"/>
    <p:sldId id="269" r:id="rId5"/>
    <p:sldId id="272" r:id="rId6"/>
    <p:sldId id="273" r:id="rId7"/>
    <p:sldId id="274" r:id="rId8"/>
    <p:sldId id="258" r:id="rId9"/>
    <p:sldId id="259" r:id="rId10"/>
    <p:sldId id="264" r:id="rId11"/>
    <p:sldId id="262" r:id="rId12"/>
    <p:sldId id="271" r:id="rId13"/>
    <p:sldId id="257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994EC8-07BB-8689-EFBD-8983BF2D7F08}" v="6" dt="2025-10-12T20:50:59.810"/>
    <p1510:client id="{7D2B7E81-4673-FDBF-EC6A-EF3B56E13273}" v="4234" dt="2025-10-12T20:39:02.8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McKinlay (2507264)" userId="S::2507264@student.uwtsd.ac.uk::ca892228-f9f6-4411-b8af-34a6de21a3b8" providerId="AD" clId="Web-{47994EC8-07BB-8689-EFBD-8983BF2D7F08}"/>
    <pc:docChg chg="modSld">
      <pc:chgData name="Natasha McKinlay (2507264)" userId="S::2507264@student.uwtsd.ac.uk::ca892228-f9f6-4411-b8af-34a6de21a3b8" providerId="AD" clId="Web-{47994EC8-07BB-8689-EFBD-8983BF2D7F08}" dt="2025-10-12T20:50:59.810" v="5" actId="20577"/>
      <pc:docMkLst>
        <pc:docMk/>
      </pc:docMkLst>
      <pc:sldChg chg="modSp">
        <pc:chgData name="Natasha McKinlay (2507264)" userId="S::2507264@student.uwtsd.ac.uk::ca892228-f9f6-4411-b8af-34a6de21a3b8" providerId="AD" clId="Web-{47994EC8-07BB-8689-EFBD-8983BF2D7F08}" dt="2025-10-12T20:50:59.810" v="5" actId="20577"/>
        <pc:sldMkLst>
          <pc:docMk/>
          <pc:sldMk cId="86300791" sldId="262"/>
        </pc:sldMkLst>
        <pc:spChg chg="mod">
          <ac:chgData name="Natasha McKinlay (2507264)" userId="S::2507264@student.uwtsd.ac.uk::ca892228-f9f6-4411-b8af-34a6de21a3b8" providerId="AD" clId="Web-{47994EC8-07BB-8689-EFBD-8983BF2D7F08}" dt="2025-10-12T20:50:59.810" v="5" actId="20577"/>
          <ac:spMkLst>
            <pc:docMk/>
            <pc:sldMk cId="86300791" sldId="262"/>
            <ac:spMk id="3" creationId="{F694D7E4-D8F8-BBD2-1BFD-91E74493B214}"/>
          </ac:spMkLst>
        </pc:spChg>
      </pc:sldChg>
      <pc:sldChg chg="modSp">
        <pc:chgData name="Natasha McKinlay (2507264)" userId="S::2507264@student.uwtsd.ac.uk::ca892228-f9f6-4411-b8af-34a6de21a3b8" providerId="AD" clId="Web-{47994EC8-07BB-8689-EFBD-8983BF2D7F08}" dt="2025-10-12T20:40:44.212" v="0" actId="1076"/>
        <pc:sldMkLst>
          <pc:docMk/>
          <pc:sldMk cId="752704963" sldId="271"/>
        </pc:sldMkLst>
        <pc:spChg chg="mod">
          <ac:chgData name="Natasha McKinlay (2507264)" userId="S::2507264@student.uwtsd.ac.uk::ca892228-f9f6-4411-b8af-34a6de21a3b8" providerId="AD" clId="Web-{47994EC8-07BB-8689-EFBD-8983BF2D7F08}" dt="2025-10-12T20:40:44.212" v="0" actId="1076"/>
          <ac:spMkLst>
            <pc:docMk/>
            <pc:sldMk cId="752704963" sldId="271"/>
            <ac:spMk id="12" creationId="{6FED4796-D5B4-8611-3652-1E5D68813BED}"/>
          </ac:spMkLst>
        </pc:spChg>
      </pc:sldChg>
    </pc:docChg>
  </pc:docChgLst>
  <pc:docChgLst>
    <pc:chgData name="Natasha McKinlay (2507264)" userId="S::2507264@student.uwtsd.ac.uk::ca892228-f9f6-4411-b8af-34a6de21a3b8" providerId="AD" clId="Web-{7D2B7E81-4673-FDBF-EC6A-EF3B56E13273}"/>
    <pc:docChg chg="mod addSld delSld modSld addMainMaster delMainMaster modMainMaster">
      <pc:chgData name="Natasha McKinlay (2507264)" userId="S::2507264@student.uwtsd.ac.uk::ca892228-f9f6-4411-b8af-34a6de21a3b8" providerId="AD" clId="Web-{7D2B7E81-4673-FDBF-EC6A-EF3B56E13273}" dt="2025-10-12T20:39:02.886" v="4354" actId="14100"/>
      <pc:docMkLst>
        <pc:docMk/>
      </pc:docMkLst>
      <pc:sldChg chg="addSp delSp modSp mod modClrScheme delDesignElem chgLayout">
        <pc:chgData name="Natasha McKinlay (2507264)" userId="S::2507264@student.uwtsd.ac.uk::ca892228-f9f6-4411-b8af-34a6de21a3b8" providerId="AD" clId="Web-{7D2B7E81-4673-FDBF-EC6A-EF3B56E13273}" dt="2025-10-12T17:44:53.647" v="1674"/>
        <pc:sldMkLst>
          <pc:docMk/>
          <pc:sldMk cId="109857222" sldId="256"/>
        </pc:sldMkLst>
        <pc:spChg chg="mod ord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Natasha McKinlay (2507264)" userId="S::2507264@student.uwtsd.ac.uk::ca892228-f9f6-4411-b8af-34a6de21a3b8" providerId="AD" clId="Web-{7D2B7E81-4673-FDBF-EC6A-EF3B56E13273}" dt="2025-10-12T15:00:12.756" v="96"/>
          <ac:spMkLst>
            <pc:docMk/>
            <pc:sldMk cId="109857222" sldId="256"/>
            <ac:spMk id="4" creationId="{AEF5EC97-8451-05B6-5D5F-C1CC763CB089}"/>
          </ac:spMkLst>
        </pc:spChg>
        <pc:spChg chg="add del mod">
          <ac:chgData name="Natasha McKinlay (2507264)" userId="S::2507264@student.uwtsd.ac.uk::ca892228-f9f6-4411-b8af-34a6de21a3b8" providerId="AD" clId="Web-{7D2B7E81-4673-FDBF-EC6A-EF3B56E13273}" dt="2025-10-12T15:02:38.276" v="119"/>
          <ac:spMkLst>
            <pc:docMk/>
            <pc:sldMk cId="109857222" sldId="256"/>
            <ac:spMk id="8" creationId="{0DCA726E-F6ED-6726-8916-3CB88D52493D}"/>
          </ac:spMkLst>
        </pc:spChg>
        <pc:spChg chg="add del mod">
          <ac:chgData name="Natasha McKinlay (2507264)" userId="S::2507264@student.uwtsd.ac.uk::ca892228-f9f6-4411-b8af-34a6de21a3b8" providerId="AD" clId="Web-{7D2B7E81-4673-FDBF-EC6A-EF3B56E13273}" dt="2025-10-12T14:12:25.638" v="60"/>
          <ac:spMkLst>
            <pc:docMk/>
            <pc:sldMk cId="109857222" sldId="256"/>
            <ac:spMk id="8" creationId="{3E22B09A-AE2F-74AD-90B1-8AF63FAD19F1}"/>
          </ac:spMkLst>
        </pc:spChg>
        <pc:spChg chg="add mod">
          <ac:chgData name="Natasha McKinlay (2507264)" userId="S::2507264@student.uwtsd.ac.uk::ca892228-f9f6-4411-b8af-34a6de21a3b8" providerId="AD" clId="Web-{7D2B7E81-4673-FDBF-EC6A-EF3B56E13273}" dt="2025-10-12T14:17:34.189" v="88" actId="20577"/>
          <ac:spMkLst>
            <pc:docMk/>
            <pc:sldMk cId="109857222" sldId="256"/>
            <ac:spMk id="9" creationId="{5CD5FBB5-1675-638A-557A-C93044193396}"/>
          </ac:spMkLst>
        </pc:spChg>
        <pc:spChg chg="add mod">
          <ac:chgData name="Natasha McKinlay (2507264)" userId="S::2507264@student.uwtsd.ac.uk::ca892228-f9f6-4411-b8af-34a6de21a3b8" providerId="AD" clId="Web-{7D2B7E81-4673-FDBF-EC6A-EF3B56E13273}" dt="2025-10-12T15:04:09.810" v="144" actId="1076"/>
          <ac:spMkLst>
            <pc:docMk/>
            <pc:sldMk cId="109857222" sldId="256"/>
            <ac:spMk id="10" creationId="{FF621B6D-4C62-87D6-23E7-09A7FC3CE974}"/>
          </ac:spMkLst>
        </pc:spChg>
        <pc:spChg chg="add mod">
          <ac:chgData name="Natasha McKinlay (2507264)" userId="S::2507264@student.uwtsd.ac.uk::ca892228-f9f6-4411-b8af-34a6de21a3b8" providerId="AD" clId="Web-{7D2B7E81-4673-FDBF-EC6A-EF3B56E13273}" dt="2025-10-12T15:28:53.574" v="230" actId="1076"/>
          <ac:spMkLst>
            <pc:docMk/>
            <pc:sldMk cId="109857222" sldId="256"/>
            <ac:spMk id="12" creationId="{EE446463-B1F6-F581-F4DF-295E6FEE7039}"/>
          </ac:spMkLst>
        </pc:spChg>
        <pc:spChg chg="mod">
          <ac:chgData name="Natasha McKinlay (2507264)" userId="S::2507264@student.uwtsd.ac.uk::ca892228-f9f6-4411-b8af-34a6de21a3b8" providerId="AD" clId="Web-{7D2B7E81-4673-FDBF-EC6A-EF3B56E13273}" dt="2025-10-12T15:29:16.653" v="234" actId="20577"/>
          <ac:spMkLst>
            <pc:docMk/>
            <pc:sldMk cId="109857222" sldId="256"/>
            <ac:spMk id="27" creationId="{3BC3271B-0D4E-3AFA-AF86-303A1B4A1367}"/>
          </ac:spMkLst>
        </pc:spChg>
        <pc:spChg chg="mod ord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109857222" sldId="256"/>
            <ac:spMk id="31" creationId="{33530520-5425-ED40-79D8-5A370BD13239}"/>
          </ac:spMkLst>
        </pc:spChg>
        <pc:spChg chg="del">
          <ac:chgData name="Natasha McKinlay (2507264)" userId="S::2507264@student.uwtsd.ac.uk::ca892228-f9f6-4411-b8af-34a6de21a3b8" providerId="AD" clId="Web-{7D2B7E81-4673-FDBF-EC6A-EF3B56E13273}" dt="2025-10-12T16:03:18.088" v="528"/>
          <ac:spMkLst>
            <pc:docMk/>
            <pc:sldMk cId="109857222" sldId="256"/>
            <ac:spMk id="33" creationId="{021B86E0-53E9-3C0B-B43D-61A4F7498C6B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109857222" sldId="256"/>
            <ac:spMk id="53" creationId="{B87C619C-EBAB-488E-96B9-153AA4C9B440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109857222" sldId="256"/>
            <ac:spMk id="55" creationId="{130DA1C1-36FD-41D8-9826-EE797BF39BAB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109857222" sldId="256"/>
            <ac:spMk id="57" creationId="{35BC54F7-1315-4D6C-9420-A5BF0CDDBC04}"/>
          </ac:spMkLst>
        </pc:spChg>
        <pc:picChg chg="add del mod">
          <ac:chgData name="Natasha McKinlay (2507264)" userId="S::2507264@student.uwtsd.ac.uk::ca892228-f9f6-4411-b8af-34a6de21a3b8" providerId="AD" clId="Web-{7D2B7E81-4673-FDBF-EC6A-EF3B56E13273}" dt="2025-10-12T14:12:27.966" v="61"/>
          <ac:picMkLst>
            <pc:docMk/>
            <pc:sldMk cId="109857222" sldId="256"/>
            <ac:picMk id="3" creationId="{11150753-493C-3AF4-7ABD-47F24A5406A6}"/>
          </ac:picMkLst>
        </pc:picChg>
        <pc:picChg chg="add del mod">
          <ac:chgData name="Natasha McKinlay (2507264)" userId="S::2507264@student.uwtsd.ac.uk::ca892228-f9f6-4411-b8af-34a6de21a3b8" providerId="AD" clId="Web-{7D2B7E81-4673-FDBF-EC6A-EF3B56E13273}" dt="2025-10-12T14:54:09.698" v="92"/>
          <ac:picMkLst>
            <pc:docMk/>
            <pc:sldMk cId="109857222" sldId="256"/>
            <ac:picMk id="3" creationId="{EB06358D-AD0F-4634-E357-715D84E13F5F}"/>
          </ac:picMkLst>
        </pc:picChg>
        <pc:picChg chg="add del mod modCrop">
          <ac:chgData name="Natasha McKinlay (2507264)" userId="S::2507264@student.uwtsd.ac.uk::ca892228-f9f6-4411-b8af-34a6de21a3b8" providerId="AD" clId="Web-{7D2B7E81-4673-FDBF-EC6A-EF3B56E13273}" dt="2025-10-12T13:50:22.529" v="24"/>
          <ac:picMkLst>
            <pc:docMk/>
            <pc:sldMk cId="109857222" sldId="256"/>
            <ac:picMk id="4" creationId="{482EEB90-15BB-F58F-124C-DCF6A53A3CFB}"/>
          </ac:picMkLst>
        </pc:picChg>
        <pc:picChg chg="add mod">
          <ac:chgData name="Natasha McKinlay (2507264)" userId="S::2507264@student.uwtsd.ac.uk::ca892228-f9f6-4411-b8af-34a6de21a3b8" providerId="AD" clId="Web-{7D2B7E81-4673-FDBF-EC6A-EF3B56E13273}" dt="2025-10-12T14:17:08.266" v="86" actId="1076"/>
          <ac:picMkLst>
            <pc:docMk/>
            <pc:sldMk cId="109857222" sldId="256"/>
            <ac:picMk id="5" creationId="{36F91708-C3A2-2AA4-AE74-5E360424F91A}"/>
          </ac:picMkLst>
        </pc:picChg>
        <pc:picChg chg="add mod">
          <ac:chgData name="Natasha McKinlay (2507264)" userId="S::2507264@student.uwtsd.ac.uk::ca892228-f9f6-4411-b8af-34a6de21a3b8" providerId="AD" clId="Web-{7D2B7E81-4673-FDBF-EC6A-EF3B56E13273}" dt="2025-10-12T15:29:01.340" v="231" actId="1076"/>
          <ac:picMkLst>
            <pc:docMk/>
            <pc:sldMk cId="109857222" sldId="256"/>
            <ac:picMk id="7" creationId="{CD4B6B83-D94F-F56F-068A-D03C0DA64C43}"/>
          </ac:picMkLst>
        </pc:picChg>
        <pc:picChg chg="add mod">
          <ac:chgData name="Natasha McKinlay (2507264)" userId="S::2507264@student.uwtsd.ac.uk::ca892228-f9f6-4411-b8af-34a6de21a3b8" providerId="AD" clId="Web-{7D2B7E81-4673-FDBF-EC6A-EF3B56E13273}" dt="2025-10-12T15:28:00.320" v="214" actId="14100"/>
          <ac:picMkLst>
            <pc:docMk/>
            <pc:sldMk cId="109857222" sldId="256"/>
            <ac:picMk id="11" creationId="{545BCC3F-9ACF-3B39-102C-9285C5EC50B1}"/>
          </ac:picMkLst>
        </pc:picChg>
        <pc:picChg chg="del">
          <ac:chgData name="Natasha McKinlay (2507264)" userId="S::2507264@student.uwtsd.ac.uk::ca892228-f9f6-4411-b8af-34a6de21a3b8" providerId="AD" clId="Web-{7D2B7E81-4673-FDBF-EC6A-EF3B56E13273}" dt="2025-10-12T14:05:55.144" v="30"/>
          <ac:picMkLst>
            <pc:docMk/>
            <pc:sldMk cId="109857222" sldId="256"/>
            <ac:picMk id="24" creationId="{EB660A47-B9E6-0FB3-C196-7B061CBE2D6A}"/>
          </ac:picMkLst>
        </pc:picChg>
        <pc:picChg chg="del mod">
          <ac:chgData name="Natasha McKinlay (2507264)" userId="S::2507264@student.uwtsd.ac.uk::ca892228-f9f6-4411-b8af-34a6de21a3b8" providerId="AD" clId="Web-{7D2B7E81-4673-FDBF-EC6A-EF3B56E13273}" dt="2025-10-12T13:40:52.698" v="3"/>
          <ac:picMkLst>
            <pc:docMk/>
            <pc:sldMk cId="109857222" sldId="256"/>
            <ac:picMk id="29" creationId="{A62C3F83-3B27-0418-8D2E-32264AA5BC0E}"/>
          </ac:picMkLst>
        </pc:picChg>
      </pc:sldChg>
      <pc:sldChg chg="addSp modSp mod modClrScheme chgLayout">
        <pc:chgData name="Natasha McKinlay (2507264)" userId="S::2507264@student.uwtsd.ac.uk::ca892228-f9f6-4411-b8af-34a6de21a3b8" providerId="AD" clId="Web-{7D2B7E81-4673-FDBF-EC6A-EF3B56E13273}" dt="2025-10-12T17:44:53.647" v="1674"/>
        <pc:sldMkLst>
          <pc:docMk/>
          <pc:sldMk cId="1975108528" sldId="257"/>
        </pc:sldMkLst>
        <pc:spChg chg="add mod ord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1975108528" sldId="257"/>
            <ac:spMk id="2" creationId="{2668DFBE-D292-8142-7F4B-2CFCE69F8FBD}"/>
          </ac:spMkLst>
        </pc:spChg>
      </pc:sldChg>
      <pc:sldChg chg="addSp delSp modSp add">
        <pc:chgData name="Natasha McKinlay (2507264)" userId="S::2507264@student.uwtsd.ac.uk::ca892228-f9f6-4411-b8af-34a6de21a3b8" providerId="AD" clId="Web-{7D2B7E81-4673-FDBF-EC6A-EF3B56E13273}" dt="2025-10-12T20:14:21.101" v="3911" actId="20577"/>
        <pc:sldMkLst>
          <pc:docMk/>
          <pc:sldMk cId="1178756173" sldId="258"/>
        </pc:sldMkLst>
        <pc:spChg chg="add mod">
          <ac:chgData name="Natasha McKinlay (2507264)" userId="S::2507264@student.uwtsd.ac.uk::ca892228-f9f6-4411-b8af-34a6de21a3b8" providerId="AD" clId="Web-{7D2B7E81-4673-FDBF-EC6A-EF3B56E13273}" dt="2025-10-12T20:10:46.703" v="3857" actId="1076"/>
          <ac:spMkLst>
            <pc:docMk/>
            <pc:sldMk cId="1178756173" sldId="258"/>
            <ac:spMk id="33" creationId="{1AC7F28D-C3DB-D39F-E0C3-B4CAE5AE4EA5}"/>
          </ac:spMkLst>
        </pc:spChg>
        <pc:spChg chg="add del mod">
          <ac:chgData name="Natasha McKinlay (2507264)" userId="S::2507264@student.uwtsd.ac.uk::ca892228-f9f6-4411-b8af-34a6de21a3b8" providerId="AD" clId="Web-{7D2B7E81-4673-FDBF-EC6A-EF3B56E13273}" dt="2025-10-12T20:11:21.986" v="3861"/>
          <ac:spMkLst>
            <pc:docMk/>
            <pc:sldMk cId="1178756173" sldId="258"/>
            <ac:spMk id="34" creationId="{C1A50556-9F0E-751A-57B0-9452156126CB}"/>
          </ac:spMkLst>
        </pc:spChg>
        <pc:spChg chg="add mod">
          <ac:chgData name="Natasha McKinlay (2507264)" userId="S::2507264@student.uwtsd.ac.uk::ca892228-f9f6-4411-b8af-34a6de21a3b8" providerId="AD" clId="Web-{7D2B7E81-4673-FDBF-EC6A-EF3B56E13273}" dt="2025-10-12T20:12:52.942" v="3881" actId="1076"/>
          <ac:spMkLst>
            <pc:docMk/>
            <pc:sldMk cId="1178756173" sldId="258"/>
            <ac:spMk id="35" creationId="{EF6469CE-9BF8-80F5-A952-DF9FA09A837B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9:19:16.657" v="3620"/>
          <ac:spMkLst>
            <pc:docMk/>
            <pc:sldMk cId="1178756173" sldId="258"/>
            <ac:spMk id="88" creationId="{834B0F29-568F-67A4-F3D5-A341B4693F8B}"/>
          </ac:spMkLst>
        </pc:spChg>
        <pc:spChg chg="add mod">
          <ac:chgData name="Natasha McKinlay (2507264)" userId="S::2507264@student.uwtsd.ac.uk::ca892228-f9f6-4411-b8af-34a6de21a3b8" providerId="AD" clId="Web-{7D2B7E81-4673-FDBF-EC6A-EF3B56E13273}" dt="2025-10-12T20:07:08.360" v="3822" actId="20577"/>
          <ac:spMkLst>
            <pc:docMk/>
            <pc:sldMk cId="1178756173" sldId="258"/>
            <ac:spMk id="89" creationId="{357D666B-4FBA-019A-7733-6D4475FBC1B5}"/>
          </ac:spMkLst>
        </pc:spChg>
        <pc:spChg chg="add mod">
          <ac:chgData name="Natasha McKinlay (2507264)" userId="S::2507264@student.uwtsd.ac.uk::ca892228-f9f6-4411-b8af-34a6de21a3b8" providerId="AD" clId="Web-{7D2B7E81-4673-FDBF-EC6A-EF3B56E13273}" dt="2025-10-12T20:14:21.101" v="3911" actId="20577"/>
          <ac:spMkLst>
            <pc:docMk/>
            <pc:sldMk cId="1178756173" sldId="258"/>
            <ac:spMk id="119" creationId="{48866A10-014E-A3DF-FCC8-D9EF0BAD48FB}"/>
          </ac:spMkLst>
        </pc:spChg>
        <pc:spChg chg="add del mod">
          <ac:chgData name="Natasha McKinlay (2507264)" userId="S::2507264@student.uwtsd.ac.uk::ca892228-f9f6-4411-b8af-34a6de21a3b8" providerId="AD" clId="Web-{7D2B7E81-4673-FDBF-EC6A-EF3B56E13273}" dt="2025-10-12T19:18:33.780" v="3616"/>
          <ac:spMkLst>
            <pc:docMk/>
            <pc:sldMk cId="1178756173" sldId="258"/>
            <ac:spMk id="183" creationId="{461EA470-A869-1001-8ECB-D69CDC4360DE}"/>
          </ac:spMkLst>
        </pc:spChg>
        <pc:spChg chg="del mod">
          <ac:chgData name="Natasha McKinlay (2507264)" userId="S::2507264@student.uwtsd.ac.uk::ca892228-f9f6-4411-b8af-34a6de21a3b8" providerId="AD" clId="Web-{7D2B7E81-4673-FDBF-EC6A-EF3B56E13273}" dt="2025-10-12T19:19:56.425" v="3628"/>
          <ac:spMkLst>
            <pc:docMk/>
            <pc:sldMk cId="1178756173" sldId="258"/>
            <ac:spMk id="186" creationId="{1F655922-3E65-527D-FC41-D9660104075F}"/>
          </ac:spMkLst>
        </pc:spChg>
        <pc:graphicFrameChg chg="del mod">
          <ac:chgData name="Natasha McKinlay (2507264)" userId="S::2507264@student.uwtsd.ac.uk::ca892228-f9f6-4411-b8af-34a6de21a3b8" providerId="AD" clId="Web-{7D2B7E81-4673-FDBF-EC6A-EF3B56E13273}" dt="2025-10-12T20:04:50.600" v="3805"/>
          <ac:graphicFrameMkLst>
            <pc:docMk/>
            <pc:sldMk cId="1178756173" sldId="258"/>
            <ac:graphicFrameMk id="7" creationId="{5E5D29EC-E523-078A-6DAA-D878021A0CDC}"/>
          </ac:graphicFrameMkLst>
        </pc:graphicFrameChg>
        <pc:graphicFrameChg chg="add del mod">
          <ac:chgData name="Natasha McKinlay (2507264)" userId="S::2507264@student.uwtsd.ac.uk::ca892228-f9f6-4411-b8af-34a6de21a3b8" providerId="AD" clId="Web-{7D2B7E81-4673-FDBF-EC6A-EF3B56E13273}" dt="2025-10-12T19:21:26.101" v="3638"/>
          <ac:graphicFrameMkLst>
            <pc:docMk/>
            <pc:sldMk cId="1178756173" sldId="258"/>
            <ac:graphicFrameMk id="127" creationId="{8A3F4D65-9D39-7D34-D76C-7A4735C73581}"/>
          </ac:graphicFrameMkLst>
        </pc:graphicFrameChg>
        <pc:picChg chg="add mod">
          <ac:chgData name="Natasha McKinlay (2507264)" userId="S::2507264@student.uwtsd.ac.uk::ca892228-f9f6-4411-b8af-34a6de21a3b8" providerId="AD" clId="Web-{7D2B7E81-4673-FDBF-EC6A-EF3B56E13273}" dt="2025-10-12T20:09:43.856" v="3846"/>
          <ac:picMkLst>
            <pc:docMk/>
            <pc:sldMk cId="1178756173" sldId="258"/>
            <ac:picMk id="31" creationId="{535AFE7B-F5A8-3EE8-C215-B78EEFB1D7FE}"/>
          </ac:picMkLst>
        </pc:picChg>
        <pc:picChg chg="add mod">
          <ac:chgData name="Natasha McKinlay (2507264)" userId="S::2507264@student.uwtsd.ac.uk::ca892228-f9f6-4411-b8af-34a6de21a3b8" providerId="AD" clId="Web-{7D2B7E81-4673-FDBF-EC6A-EF3B56E13273}" dt="2025-10-12T20:10:52.782" v="3858"/>
          <ac:picMkLst>
            <pc:docMk/>
            <pc:sldMk cId="1178756173" sldId="258"/>
            <ac:picMk id="32" creationId="{F4FA8053-F89A-E960-6BAE-2A0B28EDDABD}"/>
          </ac:picMkLst>
        </pc:picChg>
        <pc:picChg chg="add del mod">
          <ac:chgData name="Natasha McKinlay (2507264)" userId="S::2507264@student.uwtsd.ac.uk::ca892228-f9f6-4411-b8af-34a6de21a3b8" providerId="AD" clId="Web-{7D2B7E81-4673-FDBF-EC6A-EF3B56E13273}" dt="2025-10-12T19:17:55.918" v="3611"/>
          <ac:picMkLst>
            <pc:docMk/>
            <pc:sldMk cId="1178756173" sldId="258"/>
            <ac:picMk id="80" creationId="{7FE75A89-4E75-3191-BDE7-0344FA082ADA}"/>
          </ac:picMkLst>
        </pc:picChg>
      </pc:sldChg>
      <pc:sldChg chg="modSp add">
        <pc:chgData name="Natasha McKinlay (2507264)" userId="S::2507264@student.uwtsd.ac.uk::ca892228-f9f6-4411-b8af-34a6de21a3b8" providerId="AD" clId="Web-{7D2B7E81-4673-FDBF-EC6A-EF3B56E13273}" dt="2025-10-12T20:16:34.386" v="3925" actId="1076"/>
        <pc:sldMkLst>
          <pc:docMk/>
          <pc:sldMk cId="3732047659" sldId="259"/>
        </pc:sldMkLst>
        <pc:spChg chg="mod">
          <ac:chgData name="Natasha McKinlay (2507264)" userId="S::2507264@student.uwtsd.ac.uk::ca892228-f9f6-4411-b8af-34a6de21a3b8" providerId="AD" clId="Web-{7D2B7E81-4673-FDBF-EC6A-EF3B56E13273}" dt="2025-10-12T20:16:22.917" v="3924" actId="1076"/>
          <ac:spMkLst>
            <pc:docMk/>
            <pc:sldMk cId="3732047659" sldId="259"/>
            <ac:spMk id="3" creationId="{AF64F35C-20B9-3733-C9A2-98D587BB86CB}"/>
          </ac:spMkLst>
        </pc:spChg>
        <pc:spChg chg="mod">
          <ac:chgData name="Natasha McKinlay (2507264)" userId="S::2507264@student.uwtsd.ac.uk::ca892228-f9f6-4411-b8af-34a6de21a3b8" providerId="AD" clId="Web-{7D2B7E81-4673-FDBF-EC6A-EF3B56E13273}" dt="2025-10-12T20:16:34.386" v="3925" actId="1076"/>
          <ac:spMkLst>
            <pc:docMk/>
            <pc:sldMk cId="3732047659" sldId="259"/>
            <ac:spMk id="12" creationId="{BB3F9622-A2D2-7501-34D3-E01DFA89CE0B}"/>
          </ac:spMkLst>
        </pc:spChg>
      </pc:sldChg>
      <pc:sldChg chg="add del">
        <pc:chgData name="Natasha McKinlay (2507264)" userId="S::2507264@student.uwtsd.ac.uk::ca892228-f9f6-4411-b8af-34a6de21a3b8" providerId="AD" clId="Web-{7D2B7E81-4673-FDBF-EC6A-EF3B56E13273}" dt="2025-10-12T15:31:33.942" v="238"/>
        <pc:sldMkLst>
          <pc:docMk/>
          <pc:sldMk cId="3599097695" sldId="261"/>
        </pc:sldMkLst>
      </pc:sldChg>
      <pc:sldChg chg="modSp add">
        <pc:chgData name="Natasha McKinlay (2507264)" userId="S::2507264@student.uwtsd.ac.uk::ca892228-f9f6-4411-b8af-34a6de21a3b8" providerId="AD" clId="Web-{7D2B7E81-4673-FDBF-EC6A-EF3B56E13273}" dt="2025-10-12T20:39:02.886" v="4354" actId="14100"/>
        <pc:sldMkLst>
          <pc:docMk/>
          <pc:sldMk cId="86300791" sldId="262"/>
        </pc:sldMkLst>
        <pc:spChg chg="mod">
          <ac:chgData name="Natasha McKinlay (2507264)" userId="S::2507264@student.uwtsd.ac.uk::ca892228-f9f6-4411-b8af-34a6de21a3b8" providerId="AD" clId="Web-{7D2B7E81-4673-FDBF-EC6A-EF3B56E13273}" dt="2025-10-12T20:39:02.886" v="4354" actId="14100"/>
          <ac:spMkLst>
            <pc:docMk/>
            <pc:sldMk cId="86300791" sldId="262"/>
            <ac:spMk id="3" creationId="{F694D7E4-D8F8-BBD2-1BFD-91E74493B214}"/>
          </ac:spMkLst>
        </pc:spChg>
        <pc:picChg chg="mod">
          <ac:chgData name="Natasha McKinlay (2507264)" userId="S::2507264@student.uwtsd.ac.uk::ca892228-f9f6-4411-b8af-34a6de21a3b8" providerId="AD" clId="Web-{7D2B7E81-4673-FDBF-EC6A-EF3B56E13273}" dt="2025-10-12T20:30:39.673" v="4121" actId="1076"/>
          <ac:picMkLst>
            <pc:docMk/>
            <pc:sldMk cId="86300791" sldId="262"/>
            <ac:picMk id="7" creationId="{B663668F-6165-BD11-D11E-50FE563CD71C}"/>
          </ac:picMkLst>
        </pc:picChg>
      </pc:sldChg>
      <pc:sldChg chg="modSp add">
        <pc:chgData name="Natasha McKinlay (2507264)" userId="S::2507264@student.uwtsd.ac.uk::ca892228-f9f6-4411-b8af-34a6de21a3b8" providerId="AD" clId="Web-{7D2B7E81-4673-FDBF-EC6A-EF3B56E13273}" dt="2025-10-12T20:30:12.110" v="4119" actId="1076"/>
        <pc:sldMkLst>
          <pc:docMk/>
          <pc:sldMk cId="2963925474" sldId="264"/>
        </pc:sldMkLst>
        <pc:spChg chg="mod">
          <ac:chgData name="Natasha McKinlay (2507264)" userId="S::2507264@student.uwtsd.ac.uk::ca892228-f9f6-4411-b8af-34a6de21a3b8" providerId="AD" clId="Web-{7D2B7E81-4673-FDBF-EC6A-EF3B56E13273}" dt="2025-10-12T20:30:12.110" v="4119" actId="1076"/>
          <ac:spMkLst>
            <pc:docMk/>
            <pc:sldMk cId="2963925474" sldId="264"/>
            <ac:spMk id="4" creationId="{808322EA-1C88-6CCB-D7BC-59BAEB9AC40A}"/>
          </ac:spMkLst>
        </pc:spChg>
      </pc:sldChg>
      <pc:sldChg chg="addSp delSp modSp mod setBg modClrScheme delDesignElem chgLayout">
        <pc:chgData name="Natasha McKinlay (2507264)" userId="S::2507264@student.uwtsd.ac.uk::ca892228-f9f6-4411-b8af-34a6de21a3b8" providerId="AD" clId="Web-{7D2B7E81-4673-FDBF-EC6A-EF3B56E13273}" dt="2025-10-12T20:29:38.390" v="4117"/>
        <pc:sldMkLst>
          <pc:docMk/>
          <pc:sldMk cId="2762528505" sldId="267"/>
        </pc:sldMkLst>
        <pc:spChg chg="mod ord">
          <ac:chgData name="Natasha McKinlay (2507264)" userId="S::2507264@student.uwtsd.ac.uk::ca892228-f9f6-4411-b8af-34a6de21a3b8" providerId="AD" clId="Web-{7D2B7E81-4673-FDBF-EC6A-EF3B56E13273}" dt="2025-10-12T20:22:44.266" v="4013"/>
          <ac:spMkLst>
            <pc:docMk/>
            <pc:sldMk cId="2762528505" sldId="267"/>
            <ac:spMk id="2" creationId="{B7499F33-22BE-785C-D05F-8CFAC292B6D2}"/>
          </ac:spMkLst>
        </pc:spChg>
        <pc:spChg chg="mod ord">
          <ac:chgData name="Natasha McKinlay (2507264)" userId="S::2507264@student.uwtsd.ac.uk::ca892228-f9f6-4411-b8af-34a6de21a3b8" providerId="AD" clId="Web-{7D2B7E81-4673-FDBF-EC6A-EF3B56E13273}" dt="2025-10-12T20:22:44.266" v="4013"/>
          <ac:spMkLst>
            <pc:docMk/>
            <pc:sldMk cId="2762528505" sldId="267"/>
            <ac:spMk id="5" creationId="{C43FD707-4702-7578-E742-142F48D23B86}"/>
          </ac:spMkLst>
        </pc:spChg>
        <pc:spChg chg="mod ord">
          <ac:chgData name="Natasha McKinlay (2507264)" userId="S::2507264@student.uwtsd.ac.uk::ca892228-f9f6-4411-b8af-34a6de21a3b8" providerId="AD" clId="Web-{7D2B7E81-4673-FDBF-EC6A-EF3B56E13273}" dt="2025-10-12T20:22:44.266" v="4013"/>
          <ac:spMkLst>
            <pc:docMk/>
            <pc:sldMk cId="2762528505" sldId="267"/>
            <ac:spMk id="7" creationId="{32496512-1439-77A5-15C5-3BB21DE79E0B}"/>
          </ac:spMkLst>
        </pc:spChg>
        <pc:spChg chg="del mod">
          <ac:chgData name="Natasha McKinlay (2507264)" userId="S::2507264@student.uwtsd.ac.uk::ca892228-f9f6-4411-b8af-34a6de21a3b8" providerId="AD" clId="Web-{7D2B7E81-4673-FDBF-EC6A-EF3B56E13273}" dt="2025-10-12T16:03:18.088" v="528"/>
          <ac:spMkLst>
            <pc:docMk/>
            <pc:sldMk cId="2762528505" sldId="267"/>
            <ac:spMk id="19" creationId="{7E76906D-9712-FD9E-C028-143EC51B21DB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6:16:07.798" v="551"/>
          <ac:spMkLst>
            <pc:docMk/>
            <pc:sldMk cId="2762528505" sldId="267"/>
            <ac:spMk id="25" creationId="{43DAA0EF-336D-4CDC-A9A2-8460363E27FE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6:16:07.798" v="551"/>
          <ac:spMkLst>
            <pc:docMk/>
            <pc:sldMk cId="2762528505" sldId="267"/>
            <ac:spMk id="27" creationId="{FD079A19-B31E-4129-A464-7547FF05AE33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6:16:18.049" v="553"/>
          <ac:spMkLst>
            <pc:docMk/>
            <pc:sldMk cId="2762528505" sldId="267"/>
            <ac:spMk id="29" creationId="{35DB3719-6FDC-4E5D-891D-FF40B7300F64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18:23.801" v="2603"/>
          <ac:spMkLst>
            <pc:docMk/>
            <pc:sldMk cId="2762528505" sldId="267"/>
            <ac:spMk id="31" creationId="{2E442304-DDBD-4F7B-8017-36BCC863FB40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18:23.801" v="2603"/>
          <ac:spMkLst>
            <pc:docMk/>
            <pc:sldMk cId="2762528505" sldId="267"/>
            <ac:spMk id="32" creationId="{535742DD-1B16-4E9D-B715-0D74B4574A68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18:08.799" v="2600"/>
          <ac:spMkLst>
            <pc:docMk/>
            <pc:sldMk cId="2762528505" sldId="267"/>
            <ac:spMk id="37" creationId="{4C10CBC8-7837-4750-8EE9-B4C3D50488F6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18:08.799" v="2600"/>
          <ac:spMkLst>
            <pc:docMk/>
            <pc:sldMk cId="2762528505" sldId="267"/>
            <ac:spMk id="39" creationId="{69014793-11D4-4A17-9261-1A2E683ADF75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18:23.691" v="2602"/>
          <ac:spMkLst>
            <pc:docMk/>
            <pc:sldMk cId="2762528505" sldId="267"/>
            <ac:spMk id="41" creationId="{2E442304-DDBD-4F7B-8017-36BCC863FB40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18:23.691" v="2602"/>
          <ac:spMkLst>
            <pc:docMk/>
            <pc:sldMk cId="2762528505" sldId="267"/>
            <ac:spMk id="42" creationId="{535742DD-1B16-4E9D-B715-0D74B4574A68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18:52.506" v="2605"/>
          <ac:spMkLst>
            <pc:docMk/>
            <pc:sldMk cId="2762528505" sldId="267"/>
            <ac:spMk id="44" creationId="{AC17DE74-01C9-4859-B65A-85CF999E8580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18:52.506" v="2605"/>
          <ac:spMkLst>
            <pc:docMk/>
            <pc:sldMk cId="2762528505" sldId="267"/>
            <ac:spMk id="45" creationId="{068C0432-0E90-4CC1-8CD3-D44A90DF07EF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20:22:44.266" v="4013"/>
          <ac:spMkLst>
            <pc:docMk/>
            <pc:sldMk cId="2762528505" sldId="267"/>
            <ac:spMk id="50" creationId="{247B6BBF-09F2-4A29-AE4E-3771E2924817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20:22:44.266" v="4013"/>
          <ac:spMkLst>
            <pc:docMk/>
            <pc:sldMk cId="2762528505" sldId="267"/>
            <ac:spMk id="52" creationId="{535742DD-1B16-4E9D-B715-0D74B4574A68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20:22:22.485" v="4008"/>
          <ac:spMkLst>
            <pc:docMk/>
            <pc:sldMk cId="2762528505" sldId="267"/>
            <ac:spMk id="57" creationId="{247B6BBF-09F2-4A29-AE4E-3771E2924817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20:22:22.485" v="4008"/>
          <ac:spMkLst>
            <pc:docMk/>
            <pc:sldMk cId="2762528505" sldId="267"/>
            <ac:spMk id="59" creationId="{535742DD-1B16-4E9D-B715-0D74B4574A68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20:22:25.797" v="4010"/>
          <ac:spMkLst>
            <pc:docMk/>
            <pc:sldMk cId="2762528505" sldId="267"/>
            <ac:spMk id="61" creationId="{247B6BBF-09F2-4A29-AE4E-3771E2924817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20:22:25.797" v="4010"/>
          <ac:spMkLst>
            <pc:docMk/>
            <pc:sldMk cId="2762528505" sldId="267"/>
            <ac:spMk id="62" creationId="{535742DD-1B16-4E9D-B715-0D74B4574A68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20:22:44.141" v="4012"/>
          <ac:spMkLst>
            <pc:docMk/>
            <pc:sldMk cId="2762528505" sldId="267"/>
            <ac:spMk id="64" creationId="{35DB3719-6FDC-4E5D-891D-FF40B7300F64}"/>
          </ac:spMkLst>
        </pc:spChg>
        <pc:spChg chg="add">
          <ac:chgData name="Natasha McKinlay (2507264)" userId="S::2507264@student.uwtsd.ac.uk::ca892228-f9f6-4411-b8af-34a6de21a3b8" providerId="AD" clId="Web-{7D2B7E81-4673-FDBF-EC6A-EF3B56E13273}" dt="2025-10-12T20:22:44.266" v="4013"/>
          <ac:spMkLst>
            <pc:docMk/>
            <pc:sldMk cId="2762528505" sldId="267"/>
            <ac:spMk id="66" creationId="{4C10CBC8-7837-4750-8EE9-B4C3D50488F6}"/>
          </ac:spMkLst>
        </pc:spChg>
        <pc:spChg chg="add">
          <ac:chgData name="Natasha McKinlay (2507264)" userId="S::2507264@student.uwtsd.ac.uk::ca892228-f9f6-4411-b8af-34a6de21a3b8" providerId="AD" clId="Web-{7D2B7E81-4673-FDBF-EC6A-EF3B56E13273}" dt="2025-10-12T20:22:44.266" v="4013"/>
          <ac:spMkLst>
            <pc:docMk/>
            <pc:sldMk cId="2762528505" sldId="267"/>
            <ac:spMk id="67" creationId="{69014793-11D4-4A17-9261-1A2E683ADF75}"/>
          </ac:spMkLst>
        </pc:spChg>
        <pc:spChg chg="add del mod">
          <ac:chgData name="Natasha McKinlay (2507264)" userId="S::2507264@student.uwtsd.ac.uk::ca892228-f9f6-4411-b8af-34a6de21a3b8" providerId="AD" clId="Web-{7D2B7E81-4673-FDBF-EC6A-EF3B56E13273}" dt="2025-10-12T20:24:08.979" v="4042"/>
          <ac:spMkLst>
            <pc:docMk/>
            <pc:sldMk cId="2762528505" sldId="267"/>
            <ac:spMk id="2352" creationId="{E4880996-C687-CD5F-80CA-EC5B78414510}"/>
          </ac:spMkLst>
        </pc:spChg>
        <pc:spChg chg="add mod">
          <ac:chgData name="Natasha McKinlay (2507264)" userId="S::2507264@student.uwtsd.ac.uk::ca892228-f9f6-4411-b8af-34a6de21a3b8" providerId="AD" clId="Web-{7D2B7E81-4673-FDBF-EC6A-EF3B56E13273}" dt="2025-10-12T20:27:12.571" v="4086" actId="20577"/>
          <ac:spMkLst>
            <pc:docMk/>
            <pc:sldMk cId="2762528505" sldId="267"/>
            <ac:spMk id="2640" creationId="{BC8E2CC6-790E-AAB5-432D-20C7D70E4BC6}"/>
          </ac:spMkLst>
        </pc:spChg>
        <pc:spChg chg="add mod">
          <ac:chgData name="Natasha McKinlay (2507264)" userId="S::2507264@student.uwtsd.ac.uk::ca892228-f9f6-4411-b8af-34a6de21a3b8" providerId="AD" clId="Web-{7D2B7E81-4673-FDBF-EC6A-EF3B56E13273}" dt="2025-10-12T20:26:38.350" v="4082" actId="20577"/>
          <ac:spMkLst>
            <pc:docMk/>
            <pc:sldMk cId="2762528505" sldId="267"/>
            <ac:spMk id="2641" creationId="{C3F189DD-3E9A-B19B-77D5-7C7578A11CCB}"/>
          </ac:spMkLst>
        </pc:spChg>
        <pc:graphicFrameChg chg="add del mod ord modGraphic">
          <ac:chgData name="Natasha McKinlay (2507264)" userId="S::2507264@student.uwtsd.ac.uk::ca892228-f9f6-4411-b8af-34a6de21a3b8" providerId="AD" clId="Web-{7D2B7E81-4673-FDBF-EC6A-EF3B56E13273}" dt="2025-10-12T20:29:38.390" v="4117"/>
          <ac:graphicFrameMkLst>
            <pc:docMk/>
            <pc:sldMk cId="2762528505" sldId="267"/>
            <ac:graphicFrameMk id="20" creationId="{1EA27611-F0F9-C014-FDB9-56AA9FCB5FC4}"/>
          </ac:graphicFrameMkLst>
        </pc:graphicFrameChg>
        <pc:graphicFrameChg chg="add del">
          <ac:chgData name="Natasha McKinlay (2507264)" userId="S::2507264@student.uwtsd.ac.uk::ca892228-f9f6-4411-b8af-34a6de21a3b8" providerId="AD" clId="Web-{7D2B7E81-4673-FDBF-EC6A-EF3B56E13273}" dt="2025-10-12T20:29:03.451" v="4109"/>
          <ac:graphicFrameMkLst>
            <pc:docMk/>
            <pc:sldMk cId="2762528505" sldId="267"/>
            <ac:graphicFrameMk id="2643" creationId="{A069FCF7-0F3B-26E1-7D95-AC502BEC2FB0}"/>
          </ac:graphicFrameMkLst>
        </pc:graphicFrameChg>
        <pc:graphicFrameChg chg="add del">
          <ac:chgData name="Natasha McKinlay (2507264)" userId="S::2507264@student.uwtsd.ac.uk::ca892228-f9f6-4411-b8af-34a6de21a3b8" providerId="AD" clId="Web-{7D2B7E81-4673-FDBF-EC6A-EF3B56E13273}" dt="2025-10-12T20:29:06.732" v="4111"/>
          <ac:graphicFrameMkLst>
            <pc:docMk/>
            <pc:sldMk cId="2762528505" sldId="267"/>
            <ac:graphicFrameMk id="2645" creationId="{F76F0399-3356-E026-C878-EB69E4DCD065}"/>
          </ac:graphicFrameMkLst>
        </pc:graphicFrameChg>
        <pc:graphicFrameChg chg="add del mod">
          <ac:chgData name="Natasha McKinlay (2507264)" userId="S::2507264@student.uwtsd.ac.uk::ca892228-f9f6-4411-b8af-34a6de21a3b8" providerId="AD" clId="Web-{7D2B7E81-4673-FDBF-EC6A-EF3B56E13273}" dt="2025-10-12T20:29:38.390" v="4117"/>
          <ac:graphicFrameMkLst>
            <pc:docMk/>
            <pc:sldMk cId="2762528505" sldId="267"/>
            <ac:graphicFrameMk id="2647" creationId="{1EA27611-F0F9-C014-FDB9-56AA9FCB5FC4}"/>
          </ac:graphicFrameMkLst>
        </pc:graphicFrameChg>
      </pc:sldChg>
      <pc:sldChg chg="addSp delSp modSp del">
        <pc:chgData name="Natasha McKinlay (2507264)" userId="S::2507264@student.uwtsd.ac.uk::ca892228-f9f6-4411-b8af-34a6de21a3b8" providerId="AD" clId="Web-{7D2B7E81-4673-FDBF-EC6A-EF3B56E13273}" dt="2025-10-12T17:44:29.569" v="1672"/>
        <pc:sldMkLst>
          <pc:docMk/>
          <pc:sldMk cId="1103367189" sldId="268"/>
        </pc:sldMkLst>
        <pc:spChg chg="add mod">
          <ac:chgData name="Natasha McKinlay (2507264)" userId="S::2507264@student.uwtsd.ac.uk::ca892228-f9f6-4411-b8af-34a6de21a3b8" providerId="AD" clId="Web-{7D2B7E81-4673-FDBF-EC6A-EF3B56E13273}" dt="2025-10-12T16:03:18.088" v="528"/>
          <ac:spMkLst>
            <pc:docMk/>
            <pc:sldMk cId="1103367189" sldId="268"/>
            <ac:spMk id="33" creationId="{AFE6601F-876E-8E1B-11B2-649E975A038F}"/>
          </ac:spMkLst>
        </pc:spChg>
        <pc:spChg chg="add del mod">
          <ac:chgData name="Natasha McKinlay (2507264)" userId="S::2507264@student.uwtsd.ac.uk::ca892228-f9f6-4411-b8af-34a6de21a3b8" providerId="AD" clId="Web-{7D2B7E81-4673-FDBF-EC6A-EF3B56E13273}" dt="2025-10-12T17:44:15.490" v="1670"/>
          <ac:spMkLst>
            <pc:docMk/>
            <pc:sldMk cId="1103367189" sldId="268"/>
            <ac:spMk id="196" creationId="{5E8B84A9-6DA1-B96B-FE53-85A5535CB799}"/>
          </ac:spMkLst>
        </pc:spChg>
      </pc:sldChg>
      <pc:sldChg chg="addSp delSp modSp add mod modClrScheme chgLayout">
        <pc:chgData name="Natasha McKinlay (2507264)" userId="S::2507264@student.uwtsd.ac.uk::ca892228-f9f6-4411-b8af-34a6de21a3b8" providerId="AD" clId="Web-{7D2B7E81-4673-FDBF-EC6A-EF3B56E13273}" dt="2025-10-12T18:17:16.731" v="2596" actId="20577"/>
        <pc:sldMkLst>
          <pc:docMk/>
          <pc:sldMk cId="2894171877" sldId="269"/>
        </pc:sldMkLst>
        <pc:spChg chg="mod ord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2894171877" sldId="269"/>
            <ac:spMk id="2" creationId="{51A3C529-9EE0-68A8-559A-78CD0F572BDC}"/>
          </ac:spMkLst>
        </pc:spChg>
        <pc:spChg chg="mod ord">
          <ac:chgData name="Natasha McKinlay (2507264)" userId="S::2507264@student.uwtsd.ac.uk::ca892228-f9f6-4411-b8af-34a6de21a3b8" providerId="AD" clId="Web-{7D2B7E81-4673-FDBF-EC6A-EF3B56E13273}" dt="2025-10-12T18:07:53.440" v="2228" actId="20577"/>
          <ac:spMkLst>
            <pc:docMk/>
            <pc:sldMk cId="2894171877" sldId="269"/>
            <ac:spMk id="4" creationId="{5E8B84A9-6DA1-B96B-FE53-85A5535CB799}"/>
          </ac:spMkLst>
        </pc:spChg>
        <pc:spChg chg="add del mod">
          <ac:chgData name="Natasha McKinlay (2507264)" userId="S::2507264@student.uwtsd.ac.uk::ca892228-f9f6-4411-b8af-34a6de21a3b8" providerId="AD" clId="Web-{7D2B7E81-4673-FDBF-EC6A-EF3B56E13273}" dt="2025-10-12T16:03:13.635" v="526"/>
          <ac:spMkLst>
            <pc:docMk/>
            <pc:sldMk cId="2894171877" sldId="269"/>
            <ac:spMk id="20" creationId="{66D59FE9-57E9-6D9A-0E31-BD3037D97DBB}"/>
          </ac:spMkLst>
        </pc:spChg>
        <pc:spChg chg="add mod ord">
          <ac:chgData name="Natasha McKinlay (2507264)" userId="S::2507264@student.uwtsd.ac.uk::ca892228-f9f6-4411-b8af-34a6de21a3b8" providerId="AD" clId="Web-{7D2B7E81-4673-FDBF-EC6A-EF3B56E13273}" dt="2025-10-12T18:17:16.731" v="2596" actId="20577"/>
          <ac:spMkLst>
            <pc:docMk/>
            <pc:sldMk cId="2894171877" sldId="269"/>
            <ac:spMk id="21" creationId="{47978510-4A08-0AFD-80E3-9C67BA6C6F6C}"/>
          </ac:spMkLst>
        </pc:spChg>
        <pc:spChg chg="del">
          <ac:chgData name="Natasha McKinlay (2507264)" userId="S::2507264@student.uwtsd.ac.uk::ca892228-f9f6-4411-b8af-34a6de21a3b8" providerId="AD" clId="Web-{7D2B7E81-4673-FDBF-EC6A-EF3B56E13273}" dt="2025-10-12T16:02:55.774" v="523"/>
          <ac:spMkLst>
            <pc:docMk/>
            <pc:sldMk cId="2894171877" sldId="269"/>
            <ac:spMk id="25" creationId="{6EDF78B7-FDFF-515E-C074-4705207D2AEF}"/>
          </ac:spMkLst>
        </pc:spChg>
        <pc:graphicFrameChg chg="mod ord">
          <ac:chgData name="Natasha McKinlay (2507264)" userId="S::2507264@student.uwtsd.ac.uk::ca892228-f9f6-4411-b8af-34a6de21a3b8" providerId="AD" clId="Web-{7D2B7E81-4673-FDBF-EC6A-EF3B56E13273}" dt="2025-10-12T17:44:53.647" v="1674"/>
          <ac:graphicFrameMkLst>
            <pc:docMk/>
            <pc:sldMk cId="2894171877" sldId="269"/>
            <ac:graphicFrameMk id="5" creationId="{BD13CE14-64E8-EDDF-370D-E087CEE3F423}"/>
          </ac:graphicFrameMkLst>
        </pc:graphicFrameChg>
      </pc:sldChg>
      <pc:sldChg chg="add del">
        <pc:chgData name="Natasha McKinlay (2507264)" userId="S::2507264@student.uwtsd.ac.uk::ca892228-f9f6-4411-b8af-34a6de21a3b8" providerId="AD" clId="Web-{7D2B7E81-4673-FDBF-EC6A-EF3B56E13273}" dt="2025-10-12T15:39:07.628" v="304"/>
        <pc:sldMkLst>
          <pc:docMk/>
          <pc:sldMk cId="628588968" sldId="270"/>
        </pc:sldMkLst>
      </pc:sldChg>
      <pc:sldChg chg="addSp delSp modSp add mod setBg modClrScheme delDesignElem chgLayout">
        <pc:chgData name="Natasha McKinlay (2507264)" userId="S::2507264@student.uwtsd.ac.uk::ca892228-f9f6-4411-b8af-34a6de21a3b8" providerId="AD" clId="Web-{7D2B7E81-4673-FDBF-EC6A-EF3B56E13273}" dt="2025-10-12T18:42:22.407" v="3010" actId="20577"/>
        <pc:sldMkLst>
          <pc:docMk/>
          <pc:sldMk cId="752704963" sldId="271"/>
        </pc:sldMkLst>
        <pc:spChg chg="mod ord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752704963" sldId="271"/>
            <ac:spMk id="2" creationId="{43D5A8C5-D52D-38DF-7BE6-97ECD317FB38}"/>
          </ac:spMkLst>
        </pc:spChg>
        <pc:spChg chg="mod ord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752704963" sldId="271"/>
            <ac:spMk id="4" creationId="{80D08846-AA83-D343-2BE7-E9FE7E32D37C}"/>
          </ac:spMkLst>
        </pc:spChg>
        <pc:spChg chg="mod">
          <ac:chgData name="Natasha McKinlay (2507264)" userId="S::2507264@student.uwtsd.ac.uk::ca892228-f9f6-4411-b8af-34a6de21a3b8" providerId="AD" clId="Web-{7D2B7E81-4673-FDBF-EC6A-EF3B56E13273}" dt="2025-10-12T15:39:50.441" v="305"/>
          <ac:spMkLst>
            <pc:docMk/>
            <pc:sldMk cId="752704963" sldId="271"/>
            <ac:spMk id="7" creationId="{1B6B8EA7-9E26-2F01-E5E3-DB1C2A71C872}"/>
          </ac:spMkLst>
        </pc:spChg>
        <pc:spChg chg="mod ord">
          <ac:chgData name="Natasha McKinlay (2507264)" userId="S::2507264@student.uwtsd.ac.uk::ca892228-f9f6-4411-b8af-34a6de21a3b8" providerId="AD" clId="Web-{7D2B7E81-4673-FDBF-EC6A-EF3B56E13273}" dt="2025-10-12T18:42:22.407" v="3010" actId="20577"/>
          <ac:spMkLst>
            <pc:docMk/>
            <pc:sldMk cId="752704963" sldId="271"/>
            <ac:spMk id="12" creationId="{6FED4796-D5B4-8611-3652-1E5D68813BED}"/>
          </ac:spMkLst>
        </pc:spChg>
        <pc:spChg chg="del mod">
          <ac:chgData name="Natasha McKinlay (2507264)" userId="S::2507264@student.uwtsd.ac.uk::ca892228-f9f6-4411-b8af-34a6de21a3b8" providerId="AD" clId="Web-{7D2B7E81-4673-FDBF-EC6A-EF3B56E13273}" dt="2025-10-12T16:03:18.088" v="528"/>
          <ac:spMkLst>
            <pc:docMk/>
            <pc:sldMk cId="752704963" sldId="271"/>
            <ac:spMk id="19" creationId="{E1A4F24C-27E4-2519-6B07-4F4A2ABAAA1A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752704963" sldId="271"/>
            <ac:spMk id="24" creationId="{100EDD19-6802-4EC3-95CE-CFFAB042CFD6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752704963" sldId="271"/>
            <ac:spMk id="26" creationId="{DB17E863-922E-4C26-BD64-E8FD41D28661}"/>
          </ac:spMkLst>
        </pc:spChg>
      </pc:sldChg>
      <pc:sldChg chg="addSp delSp modSp new mod modClrScheme chgLayout">
        <pc:chgData name="Natasha McKinlay (2507264)" userId="S::2507264@student.uwtsd.ac.uk::ca892228-f9f6-4411-b8af-34a6de21a3b8" providerId="AD" clId="Web-{7D2B7E81-4673-FDBF-EC6A-EF3B56E13273}" dt="2025-10-12T18:08:10.378" v="2230" actId="20577"/>
        <pc:sldMkLst>
          <pc:docMk/>
          <pc:sldMk cId="1996802222" sldId="272"/>
        </pc:sldMkLst>
        <pc:spChg chg="mod ord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1996802222" sldId="272"/>
            <ac:spMk id="2" creationId="{A7E82DF0-26B9-5E4E-244A-89AE2B3BB403}"/>
          </ac:spMkLst>
        </pc:spChg>
        <pc:spChg chg="del mod">
          <ac:chgData name="Natasha McKinlay (2507264)" userId="S::2507264@student.uwtsd.ac.uk::ca892228-f9f6-4411-b8af-34a6de21a3b8" providerId="AD" clId="Web-{7D2B7E81-4673-FDBF-EC6A-EF3B56E13273}" dt="2025-10-12T16:33:59.585" v="711"/>
          <ac:spMkLst>
            <pc:docMk/>
            <pc:sldMk cId="1996802222" sldId="272"/>
            <ac:spMk id="3" creationId="{AB6DFFC6-E9EB-8A6E-8024-B9CF11940345}"/>
          </ac:spMkLst>
        </pc:spChg>
        <pc:spChg chg="mod ord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1996802222" sldId="272"/>
            <ac:spMk id="4" creationId="{2E85D039-833E-4148-56A9-9FF64D620736}"/>
          </ac:spMkLst>
        </pc:spChg>
        <pc:spChg chg="mod ord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1996802222" sldId="272"/>
            <ac:spMk id="5" creationId="{B14A9235-C151-62B0-5853-9AE532099250}"/>
          </ac:spMkLst>
        </pc:spChg>
        <pc:spChg chg="add del mod">
          <ac:chgData name="Natasha McKinlay (2507264)" userId="S::2507264@student.uwtsd.ac.uk::ca892228-f9f6-4411-b8af-34a6de21a3b8" providerId="AD" clId="Web-{7D2B7E81-4673-FDBF-EC6A-EF3B56E13273}" dt="2025-10-12T16:46:58.702" v="717"/>
          <ac:spMkLst>
            <pc:docMk/>
            <pc:sldMk cId="1996802222" sldId="272"/>
            <ac:spMk id="7" creationId="{3B26DB58-0248-1733-5295-6DAC7D2D3F9C}"/>
          </ac:spMkLst>
        </pc:spChg>
        <pc:spChg chg="add mod ord">
          <ac:chgData name="Natasha McKinlay (2507264)" userId="S::2507264@student.uwtsd.ac.uk::ca892228-f9f6-4411-b8af-34a6de21a3b8" providerId="AD" clId="Web-{7D2B7E81-4673-FDBF-EC6A-EF3B56E13273}" dt="2025-10-12T17:44:53.647" v="1674"/>
          <ac:spMkLst>
            <pc:docMk/>
            <pc:sldMk cId="1996802222" sldId="272"/>
            <ac:spMk id="10" creationId="{F907C00A-D5C1-D51B-F082-DDADC07AE027}"/>
          </ac:spMkLst>
        </pc:spChg>
        <pc:spChg chg="add del mod">
          <ac:chgData name="Natasha McKinlay (2507264)" userId="S::2507264@student.uwtsd.ac.uk::ca892228-f9f6-4411-b8af-34a6de21a3b8" providerId="AD" clId="Web-{7D2B7E81-4673-FDBF-EC6A-EF3B56E13273}" dt="2025-10-12T17:44:06.897" v="1665"/>
          <ac:spMkLst>
            <pc:docMk/>
            <pc:sldMk cId="1996802222" sldId="272"/>
            <ac:spMk id="11" creationId="{1AA5F2D8-5685-83A5-EB68-3CA11B24B536}"/>
          </ac:spMkLst>
        </pc:spChg>
        <pc:graphicFrameChg chg="add del">
          <ac:chgData name="Natasha McKinlay (2507264)" userId="S::2507264@student.uwtsd.ac.uk::ca892228-f9f6-4411-b8af-34a6de21a3b8" providerId="AD" clId="Web-{7D2B7E81-4673-FDBF-EC6A-EF3B56E13273}" dt="2025-10-12T17:32:42.851" v="1450"/>
          <ac:graphicFrameMkLst>
            <pc:docMk/>
            <pc:sldMk cId="1996802222" sldId="272"/>
            <ac:graphicFrameMk id="13" creationId="{5E2686D5-E94C-4C9B-AF68-63056C46C349}"/>
          </ac:graphicFrameMkLst>
        </pc:graphicFrameChg>
        <pc:graphicFrameChg chg="add del">
          <ac:chgData name="Natasha McKinlay (2507264)" userId="S::2507264@student.uwtsd.ac.uk::ca892228-f9f6-4411-b8af-34a6de21a3b8" providerId="AD" clId="Web-{7D2B7E81-4673-FDBF-EC6A-EF3B56E13273}" dt="2025-10-12T17:40:58.854" v="1630"/>
          <ac:graphicFrameMkLst>
            <pc:docMk/>
            <pc:sldMk cId="1996802222" sldId="272"/>
            <ac:graphicFrameMk id="14" creationId="{04549161-EAAC-74FC-5F5C-C868AF0FB1D6}"/>
          </ac:graphicFrameMkLst>
        </pc:graphicFrameChg>
        <pc:graphicFrameChg chg="add del">
          <ac:chgData name="Natasha McKinlay (2507264)" userId="S::2507264@student.uwtsd.ac.uk::ca892228-f9f6-4411-b8af-34a6de21a3b8" providerId="AD" clId="Web-{7D2B7E81-4673-FDBF-EC6A-EF3B56E13273}" dt="2025-10-12T17:32:55.663" v="1452"/>
          <ac:graphicFrameMkLst>
            <pc:docMk/>
            <pc:sldMk cId="1996802222" sldId="272"/>
            <ac:graphicFrameMk id="15" creationId="{E3E38632-4DCA-95A4-9F05-9E1CB3CADEFC}"/>
          </ac:graphicFrameMkLst>
        </pc:graphicFrameChg>
        <pc:graphicFrameChg chg="add del">
          <ac:chgData name="Natasha McKinlay (2507264)" userId="S::2507264@student.uwtsd.ac.uk::ca892228-f9f6-4411-b8af-34a6de21a3b8" providerId="AD" clId="Web-{7D2B7E81-4673-FDBF-EC6A-EF3B56E13273}" dt="2025-10-12T17:42:07" v="1638"/>
          <ac:graphicFrameMkLst>
            <pc:docMk/>
            <pc:sldMk cId="1996802222" sldId="272"/>
            <ac:graphicFrameMk id="16" creationId="{8395460E-9E4D-2E69-3EA8-A12EB164CBC3}"/>
          </ac:graphicFrameMkLst>
        </pc:graphicFrameChg>
        <pc:graphicFrameChg chg="add del">
          <ac:chgData name="Natasha McKinlay (2507264)" userId="S::2507264@student.uwtsd.ac.uk::ca892228-f9f6-4411-b8af-34a6de21a3b8" providerId="AD" clId="Web-{7D2B7E81-4673-FDBF-EC6A-EF3B56E13273}" dt="2025-10-12T17:42:09.656" v="1640"/>
          <ac:graphicFrameMkLst>
            <pc:docMk/>
            <pc:sldMk cId="1996802222" sldId="272"/>
            <ac:graphicFrameMk id="18" creationId="{DC38792F-8D7E-8A3C-8B04-EB5FCEA175C4}"/>
          </ac:graphicFrameMkLst>
        </pc:graphicFrameChg>
        <pc:graphicFrameChg chg="add del">
          <ac:chgData name="Natasha McKinlay (2507264)" userId="S::2507264@student.uwtsd.ac.uk::ca892228-f9f6-4411-b8af-34a6de21a3b8" providerId="AD" clId="Web-{7D2B7E81-4673-FDBF-EC6A-EF3B56E13273}" dt="2025-10-12T17:42:12.579" v="1642"/>
          <ac:graphicFrameMkLst>
            <pc:docMk/>
            <pc:sldMk cId="1996802222" sldId="272"/>
            <ac:graphicFrameMk id="20" creationId="{14382866-279B-056E-B0C7-66F70A5E31F4}"/>
          </ac:graphicFrameMkLst>
        </pc:graphicFrameChg>
        <pc:graphicFrameChg chg="add del">
          <ac:chgData name="Natasha McKinlay (2507264)" userId="S::2507264@student.uwtsd.ac.uk::ca892228-f9f6-4411-b8af-34a6de21a3b8" providerId="AD" clId="Web-{7D2B7E81-4673-FDBF-EC6A-EF3B56E13273}" dt="2025-10-12T17:42:17.158" v="1644"/>
          <ac:graphicFrameMkLst>
            <pc:docMk/>
            <pc:sldMk cId="1996802222" sldId="272"/>
            <ac:graphicFrameMk id="22" creationId="{E9634F19-BD52-434E-B317-D153A407BA4A}"/>
          </ac:graphicFrameMkLst>
        </pc:graphicFrameChg>
        <pc:graphicFrameChg chg="add del">
          <ac:chgData name="Natasha McKinlay (2507264)" userId="S::2507264@student.uwtsd.ac.uk::ca892228-f9f6-4411-b8af-34a6de21a3b8" providerId="AD" clId="Web-{7D2B7E81-4673-FDBF-EC6A-EF3B56E13273}" dt="2025-10-12T17:42:34.285" v="1646"/>
          <ac:graphicFrameMkLst>
            <pc:docMk/>
            <pc:sldMk cId="1996802222" sldId="272"/>
            <ac:graphicFrameMk id="24" creationId="{8395460E-9E4D-2E69-3EA8-A12EB164CBC3}"/>
          </ac:graphicFrameMkLst>
        </pc:graphicFrameChg>
        <pc:graphicFrameChg chg="add del">
          <ac:chgData name="Natasha McKinlay (2507264)" userId="S::2507264@student.uwtsd.ac.uk::ca892228-f9f6-4411-b8af-34a6de21a3b8" providerId="AD" clId="Web-{7D2B7E81-4673-FDBF-EC6A-EF3B56E13273}" dt="2025-10-12T17:42:37.847" v="1648"/>
          <ac:graphicFrameMkLst>
            <pc:docMk/>
            <pc:sldMk cId="1996802222" sldId="272"/>
            <ac:graphicFrameMk id="26" creationId="{E9634F19-BD52-434E-B317-D153A407BA4A}"/>
          </ac:graphicFrameMkLst>
        </pc:graphicFrameChg>
        <pc:graphicFrameChg chg="add del mod modGraphic">
          <ac:chgData name="Natasha McKinlay (2507264)" userId="S::2507264@student.uwtsd.ac.uk::ca892228-f9f6-4411-b8af-34a6de21a3b8" providerId="AD" clId="Web-{7D2B7E81-4673-FDBF-EC6A-EF3B56E13273}" dt="2025-10-12T18:08:10.378" v="2230" actId="20577"/>
          <ac:graphicFrameMkLst>
            <pc:docMk/>
            <pc:sldMk cId="1996802222" sldId="272"/>
            <ac:graphicFrameMk id="28" creationId="{14382866-279B-056E-B0C7-66F70A5E31F4}"/>
          </ac:graphicFrameMkLst>
        </pc:graphicFrameChg>
        <pc:picChg chg="add del mod ord">
          <ac:chgData name="Natasha McKinlay (2507264)" userId="S::2507264@student.uwtsd.ac.uk::ca892228-f9f6-4411-b8af-34a6de21a3b8" providerId="AD" clId="Web-{7D2B7E81-4673-FDBF-EC6A-EF3B56E13273}" dt="2025-10-12T16:46:58.734" v="718"/>
          <ac:picMkLst>
            <pc:docMk/>
            <pc:sldMk cId="1996802222" sldId="272"/>
            <ac:picMk id="6" creationId="{A39937DE-1FF2-02AA-F8A0-1B01D1DB52DF}"/>
          </ac:picMkLst>
        </pc:picChg>
      </pc:sldChg>
      <pc:sldChg chg="addSp delSp modSp new mod setBg modClrScheme chgLayout">
        <pc:chgData name="Natasha McKinlay (2507264)" userId="S::2507264@student.uwtsd.ac.uk::ca892228-f9f6-4411-b8af-34a6de21a3b8" providerId="AD" clId="Web-{7D2B7E81-4673-FDBF-EC6A-EF3B56E13273}" dt="2025-10-12T18:16:08.235" v="2594" actId="1076"/>
        <pc:sldMkLst>
          <pc:docMk/>
          <pc:sldMk cId="2751180864" sldId="273"/>
        </pc:sldMkLst>
        <pc:spChg chg="mod ord">
          <ac:chgData name="Natasha McKinlay (2507264)" userId="S::2507264@student.uwtsd.ac.uk::ca892228-f9f6-4411-b8af-34a6de21a3b8" providerId="AD" clId="Web-{7D2B7E81-4673-FDBF-EC6A-EF3B56E13273}" dt="2025-10-12T18:03:58.754" v="2170"/>
          <ac:spMkLst>
            <pc:docMk/>
            <pc:sldMk cId="2751180864" sldId="273"/>
            <ac:spMk id="2" creationId="{8940B9D8-BBB5-6C0B-0871-009FCA9CD2A1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7:46:37.559" v="1682"/>
          <ac:spMkLst>
            <pc:docMk/>
            <pc:sldMk cId="2751180864" sldId="273"/>
            <ac:spMk id="5" creationId="{8F64182E-3BA3-35C7-395E-3C38FB320EFA}"/>
          </ac:spMkLst>
        </pc:spChg>
        <pc:spChg chg="add del mod">
          <ac:chgData name="Natasha McKinlay (2507264)" userId="S::2507264@student.uwtsd.ac.uk::ca892228-f9f6-4411-b8af-34a6de21a3b8" providerId="AD" clId="Web-{7D2B7E81-4673-FDBF-EC6A-EF3B56E13273}" dt="2025-10-12T17:46:52.561" v="1685"/>
          <ac:spMkLst>
            <pc:docMk/>
            <pc:sldMk cId="2751180864" sldId="273"/>
            <ac:spMk id="6" creationId="{5C0519F9-9E33-7768-E015-D280617F35D1}"/>
          </ac:spMkLst>
        </pc:spChg>
        <pc:spChg chg="add mod ord">
          <ac:chgData name="Natasha McKinlay (2507264)" userId="S::2507264@student.uwtsd.ac.uk::ca892228-f9f6-4411-b8af-34a6de21a3b8" providerId="AD" clId="Web-{7D2B7E81-4673-FDBF-EC6A-EF3B56E13273}" dt="2025-10-12T18:03:58.754" v="2170"/>
          <ac:spMkLst>
            <pc:docMk/>
            <pc:sldMk cId="2751180864" sldId="273"/>
            <ac:spMk id="7" creationId="{0BA3C368-BADC-B9BD-8D13-B6A6A349FB87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03:18.383" v="2156"/>
          <ac:spMkLst>
            <pc:docMk/>
            <pc:sldMk cId="2751180864" sldId="273"/>
            <ac:spMk id="12" creationId="{DA381740-063A-41A4-836D-85D14980EEF0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03:18.383" v="2156"/>
          <ac:spMkLst>
            <pc:docMk/>
            <pc:sldMk cId="2751180864" sldId="273"/>
            <ac:spMk id="14" creationId="{8A94871E-96FC-4ADE-815B-41A636E34F1A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03:18.383" v="2156"/>
          <ac:spMkLst>
            <pc:docMk/>
            <pc:sldMk cId="2751180864" sldId="273"/>
            <ac:spMk id="16" creationId="{3FCFB1DE-0B7E-48CC-BA90-B2AB0889F9D6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03:15.820" v="2153"/>
          <ac:spMkLst>
            <pc:docMk/>
            <pc:sldMk cId="2751180864" sldId="273"/>
            <ac:spMk id="21" creationId="{DA381740-063A-41A4-836D-85D14980EEF0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03:15.820" v="2153"/>
          <ac:spMkLst>
            <pc:docMk/>
            <pc:sldMk cId="2751180864" sldId="273"/>
            <ac:spMk id="23" creationId="{8A94871E-96FC-4ADE-815B-41A636E34F1A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03:15.820" v="2153"/>
          <ac:spMkLst>
            <pc:docMk/>
            <pc:sldMk cId="2751180864" sldId="273"/>
            <ac:spMk id="25" creationId="{3FCFB1DE-0B7E-48CC-BA90-B2AB0889F9D6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03:18.368" v="2155"/>
          <ac:spMkLst>
            <pc:docMk/>
            <pc:sldMk cId="2751180864" sldId="273"/>
            <ac:spMk id="27" creationId="{DA381740-063A-41A4-836D-85D14980EEF0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03:18.368" v="2155"/>
          <ac:spMkLst>
            <pc:docMk/>
            <pc:sldMk cId="2751180864" sldId="273"/>
            <ac:spMk id="28" creationId="{337940BB-FBC4-492E-BD92-3B7B914D0EAE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03:18.368" v="2155"/>
          <ac:spMkLst>
            <pc:docMk/>
            <pc:sldMk cId="2751180864" sldId="273"/>
            <ac:spMk id="29" creationId="{3FCFB1DE-0B7E-48CC-BA90-B2AB0889F9D6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03:58.754" v="2170"/>
          <ac:spMkLst>
            <pc:docMk/>
            <pc:sldMk cId="2751180864" sldId="273"/>
            <ac:spMk id="31" creationId="{DA381740-063A-41A4-836D-85D14980EEF0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03:58.754" v="2170"/>
          <ac:spMkLst>
            <pc:docMk/>
            <pc:sldMk cId="2751180864" sldId="273"/>
            <ac:spMk id="32" creationId="{665DBBEF-238B-476B-96AB-8AAC3224ECEA}"/>
          </ac:spMkLst>
        </pc:spChg>
        <pc:spChg chg="add del">
          <ac:chgData name="Natasha McKinlay (2507264)" userId="S::2507264@student.uwtsd.ac.uk::ca892228-f9f6-4411-b8af-34a6de21a3b8" providerId="AD" clId="Web-{7D2B7E81-4673-FDBF-EC6A-EF3B56E13273}" dt="2025-10-12T18:03:58.754" v="2170"/>
          <ac:spMkLst>
            <pc:docMk/>
            <pc:sldMk cId="2751180864" sldId="273"/>
            <ac:spMk id="33" creationId="{3FCFB1DE-0B7E-48CC-BA90-B2AB0889F9D6}"/>
          </ac:spMkLst>
        </pc:spChg>
        <pc:spChg chg="add">
          <ac:chgData name="Natasha McKinlay (2507264)" userId="S::2507264@student.uwtsd.ac.uk::ca892228-f9f6-4411-b8af-34a6de21a3b8" providerId="AD" clId="Web-{7D2B7E81-4673-FDBF-EC6A-EF3B56E13273}" dt="2025-10-12T18:03:58.754" v="2170"/>
          <ac:spMkLst>
            <pc:docMk/>
            <pc:sldMk cId="2751180864" sldId="273"/>
            <ac:spMk id="38" creationId="{DA381740-063A-41A4-836D-85D14980EEF0}"/>
          </ac:spMkLst>
        </pc:spChg>
        <pc:spChg chg="add">
          <ac:chgData name="Natasha McKinlay (2507264)" userId="S::2507264@student.uwtsd.ac.uk::ca892228-f9f6-4411-b8af-34a6de21a3b8" providerId="AD" clId="Web-{7D2B7E81-4673-FDBF-EC6A-EF3B56E13273}" dt="2025-10-12T18:03:58.754" v="2170"/>
          <ac:spMkLst>
            <pc:docMk/>
            <pc:sldMk cId="2751180864" sldId="273"/>
            <ac:spMk id="40" creationId="{168AB93A-48BC-4C25-A3AD-C17B5A682A94}"/>
          </ac:spMkLst>
        </pc:spChg>
        <pc:spChg chg="add">
          <ac:chgData name="Natasha McKinlay (2507264)" userId="S::2507264@student.uwtsd.ac.uk::ca892228-f9f6-4411-b8af-34a6de21a3b8" providerId="AD" clId="Web-{7D2B7E81-4673-FDBF-EC6A-EF3B56E13273}" dt="2025-10-12T18:03:58.754" v="2170"/>
          <ac:spMkLst>
            <pc:docMk/>
            <pc:sldMk cId="2751180864" sldId="273"/>
            <ac:spMk id="42" creationId="{AF4AE179-A75B-4007-B5FA-8139ACFB9B81}"/>
          </ac:spMkLst>
        </pc:spChg>
        <pc:spChg chg="add">
          <ac:chgData name="Natasha McKinlay (2507264)" userId="S::2507264@student.uwtsd.ac.uk::ca892228-f9f6-4411-b8af-34a6de21a3b8" providerId="AD" clId="Web-{7D2B7E81-4673-FDBF-EC6A-EF3B56E13273}" dt="2025-10-12T18:03:58.754" v="2170"/>
          <ac:spMkLst>
            <pc:docMk/>
            <pc:sldMk cId="2751180864" sldId="273"/>
            <ac:spMk id="44" creationId="{3FCFB1DE-0B7E-48CC-BA90-B2AB0889F9D6}"/>
          </ac:spMkLst>
        </pc:spChg>
        <pc:graphicFrameChg chg="add del">
          <ac:chgData name="Natasha McKinlay (2507264)" userId="S::2507264@student.uwtsd.ac.uk::ca892228-f9f6-4411-b8af-34a6de21a3b8" providerId="AD" clId="Web-{7D2B7E81-4673-FDBF-EC6A-EF3B56E13273}" dt="2025-10-12T17:45:47.736" v="1676"/>
          <ac:graphicFrameMkLst>
            <pc:docMk/>
            <pc:sldMk cId="2751180864" sldId="273"/>
            <ac:graphicFrameMk id="3" creationId="{8D92673C-F45A-1011-95A8-4C7CF6F41069}"/>
          </ac:graphicFrameMkLst>
        </pc:graphicFrameChg>
        <pc:graphicFrameChg chg="add mod modGraphic">
          <ac:chgData name="Natasha McKinlay (2507264)" userId="S::2507264@student.uwtsd.ac.uk::ca892228-f9f6-4411-b8af-34a6de21a3b8" providerId="AD" clId="Web-{7D2B7E81-4673-FDBF-EC6A-EF3B56E13273}" dt="2025-10-12T18:16:08.235" v="2594" actId="1076"/>
          <ac:graphicFrameMkLst>
            <pc:docMk/>
            <pc:sldMk cId="2751180864" sldId="273"/>
            <ac:graphicFrameMk id="4" creationId="{F14EC534-F2D6-4110-F629-B757DD28B3A8}"/>
          </ac:graphicFrameMkLst>
        </pc:graphicFrameChg>
      </pc:sldChg>
      <pc:sldChg chg="addSp delSp modSp new mod setBg">
        <pc:chgData name="Natasha McKinlay (2507264)" userId="S::2507264@student.uwtsd.ac.uk::ca892228-f9f6-4411-b8af-34a6de21a3b8" providerId="AD" clId="Web-{7D2B7E81-4673-FDBF-EC6A-EF3B56E13273}" dt="2025-10-12T19:04:24.967" v="3433" actId="1076"/>
        <pc:sldMkLst>
          <pc:docMk/>
          <pc:sldMk cId="110977743" sldId="274"/>
        </pc:sldMkLst>
        <pc:spChg chg="mod">
          <ac:chgData name="Natasha McKinlay (2507264)" userId="S::2507264@student.uwtsd.ac.uk::ca892228-f9f6-4411-b8af-34a6de21a3b8" providerId="AD" clId="Web-{7D2B7E81-4673-FDBF-EC6A-EF3B56E13273}" dt="2025-10-12T19:04:24.967" v="3433" actId="1076"/>
          <ac:spMkLst>
            <pc:docMk/>
            <pc:sldMk cId="110977743" sldId="274"/>
            <ac:spMk id="2" creationId="{10A3571C-4709-030C-8788-4EC23E14479B}"/>
          </ac:spMkLst>
        </pc:spChg>
        <pc:spChg chg="mod">
          <ac:chgData name="Natasha McKinlay (2507264)" userId="S::2507264@student.uwtsd.ac.uk::ca892228-f9f6-4411-b8af-34a6de21a3b8" providerId="AD" clId="Web-{7D2B7E81-4673-FDBF-EC6A-EF3B56E13273}" dt="2025-10-12T19:02:01.165" v="3421" actId="20577"/>
          <ac:spMkLst>
            <pc:docMk/>
            <pc:sldMk cId="110977743" sldId="274"/>
            <ac:spMk id="3" creationId="{BD470D20-0182-B9DC-405A-65AB1E5CFFB7}"/>
          </ac:spMkLst>
        </pc:spChg>
        <pc:spChg chg="del mod">
          <ac:chgData name="Natasha McKinlay (2507264)" userId="S::2507264@student.uwtsd.ac.uk::ca892228-f9f6-4411-b8af-34a6de21a3b8" providerId="AD" clId="Web-{7D2B7E81-4673-FDBF-EC6A-EF3B56E13273}" dt="2025-10-12T18:50:19.664" v="3206"/>
          <ac:spMkLst>
            <pc:docMk/>
            <pc:sldMk cId="110977743" sldId="274"/>
            <ac:spMk id="4" creationId="{08E657A1-4C52-B9A2-B086-4476D173E462}"/>
          </ac:spMkLst>
        </pc:spChg>
        <pc:spChg chg="mod">
          <ac:chgData name="Natasha McKinlay (2507264)" userId="S::2507264@student.uwtsd.ac.uk::ca892228-f9f6-4411-b8af-34a6de21a3b8" providerId="AD" clId="Web-{7D2B7E81-4673-FDBF-EC6A-EF3B56E13273}" dt="2025-10-12T18:56:19.461" v="3307"/>
          <ac:spMkLst>
            <pc:docMk/>
            <pc:sldMk cId="110977743" sldId="274"/>
            <ac:spMk id="5" creationId="{70F9870F-AE13-98E0-A6BA-8C0C96CEC163}"/>
          </ac:spMkLst>
        </pc:spChg>
        <pc:spChg chg="add">
          <ac:chgData name="Natasha McKinlay (2507264)" userId="S::2507264@student.uwtsd.ac.uk::ca892228-f9f6-4411-b8af-34a6de21a3b8" providerId="AD" clId="Web-{7D2B7E81-4673-FDBF-EC6A-EF3B56E13273}" dt="2025-10-12T18:56:19.461" v="3307"/>
          <ac:spMkLst>
            <pc:docMk/>
            <pc:sldMk cId="110977743" sldId="274"/>
            <ac:spMk id="11" creationId="{EBDD1931-9E86-4402-9A68-33A2D9EFB198}"/>
          </ac:spMkLst>
        </pc:spChg>
        <pc:spChg chg="add">
          <ac:chgData name="Natasha McKinlay (2507264)" userId="S::2507264@student.uwtsd.ac.uk::ca892228-f9f6-4411-b8af-34a6de21a3b8" providerId="AD" clId="Web-{7D2B7E81-4673-FDBF-EC6A-EF3B56E13273}" dt="2025-10-12T18:56:19.461" v="3307"/>
          <ac:spMkLst>
            <pc:docMk/>
            <pc:sldMk cId="110977743" sldId="274"/>
            <ac:spMk id="13" creationId="{2C61293E-6EBE-43EF-A52C-9BEBFD7679D4}"/>
          </ac:spMkLst>
        </pc:spChg>
        <pc:spChg chg="add">
          <ac:chgData name="Natasha McKinlay (2507264)" userId="S::2507264@student.uwtsd.ac.uk::ca892228-f9f6-4411-b8af-34a6de21a3b8" providerId="AD" clId="Web-{7D2B7E81-4673-FDBF-EC6A-EF3B56E13273}" dt="2025-10-12T18:56:19.461" v="3307"/>
          <ac:spMkLst>
            <pc:docMk/>
            <pc:sldMk cId="110977743" sldId="274"/>
            <ac:spMk id="15" creationId="{3FCFB1DE-0B7E-48CC-BA90-B2AB0889F9D6}"/>
          </ac:spMkLst>
        </pc:spChg>
        <pc:graphicFrameChg chg="add del mod modGraphic">
          <ac:chgData name="Natasha McKinlay (2507264)" userId="S::2507264@student.uwtsd.ac.uk::ca892228-f9f6-4411-b8af-34a6de21a3b8" providerId="AD" clId="Web-{7D2B7E81-4673-FDBF-EC6A-EF3B56E13273}" dt="2025-10-12T18:54:56.113" v="3248"/>
          <ac:graphicFrameMkLst>
            <pc:docMk/>
            <pc:sldMk cId="110977743" sldId="274"/>
            <ac:graphicFrameMk id="6" creationId="{A498E434-908E-7D9B-E11E-D63A29A5F92A}"/>
          </ac:graphicFrameMkLst>
        </pc:graphicFrameChg>
        <pc:picChg chg="add">
          <ac:chgData name="Natasha McKinlay (2507264)" userId="S::2507264@student.uwtsd.ac.uk::ca892228-f9f6-4411-b8af-34a6de21a3b8" providerId="AD" clId="Web-{7D2B7E81-4673-FDBF-EC6A-EF3B56E13273}" dt="2025-10-12T18:56:19.461" v="3307"/>
          <ac:picMkLst>
            <pc:docMk/>
            <pc:sldMk cId="110977743" sldId="274"/>
            <ac:picMk id="7" creationId="{C5451F5F-1D84-46A8-395A-ED947217B22C}"/>
          </ac:picMkLst>
        </pc:picChg>
      </pc:sldChg>
      <pc:sldChg chg="delSp modSp new del">
        <pc:chgData name="Natasha McKinlay (2507264)" userId="S::2507264@student.uwtsd.ac.uk::ca892228-f9f6-4411-b8af-34a6de21a3b8" providerId="AD" clId="Web-{7D2B7E81-4673-FDBF-EC6A-EF3B56E13273}" dt="2025-10-12T19:30:25.722" v="3787"/>
        <pc:sldMkLst>
          <pc:docMk/>
          <pc:sldMk cId="2139527324" sldId="275"/>
        </pc:sldMkLst>
        <pc:spChg chg="mod">
          <ac:chgData name="Natasha McKinlay (2507264)" userId="S::2507264@student.uwtsd.ac.uk::ca892228-f9f6-4411-b8af-34a6de21a3b8" providerId="AD" clId="Web-{7D2B7E81-4673-FDBF-EC6A-EF3B56E13273}" dt="2025-10-12T19:15:37.234" v="3592" actId="20577"/>
          <ac:spMkLst>
            <pc:docMk/>
            <pc:sldMk cId="2139527324" sldId="275"/>
            <ac:spMk id="3" creationId="{1B971A81-E0DE-CE04-256F-273358ED632B}"/>
          </ac:spMkLst>
        </pc:spChg>
        <pc:spChg chg="mod">
          <ac:chgData name="Natasha McKinlay (2507264)" userId="S::2507264@student.uwtsd.ac.uk::ca892228-f9f6-4411-b8af-34a6de21a3b8" providerId="AD" clId="Web-{7D2B7E81-4673-FDBF-EC6A-EF3B56E13273}" dt="2025-10-12T19:15:31.453" v="3588" actId="20577"/>
          <ac:spMkLst>
            <pc:docMk/>
            <pc:sldMk cId="2139527324" sldId="275"/>
            <ac:spMk id="4" creationId="{B5E54C97-6E64-620A-E71A-33C63971698E}"/>
          </ac:spMkLst>
        </pc:spChg>
        <pc:spChg chg="mod">
          <ac:chgData name="Natasha McKinlay (2507264)" userId="S::2507264@student.uwtsd.ac.uk::ca892228-f9f6-4411-b8af-34a6de21a3b8" providerId="AD" clId="Web-{7D2B7E81-4673-FDBF-EC6A-EF3B56E13273}" dt="2025-10-12T19:15:47.923" v="3603" actId="20577"/>
          <ac:spMkLst>
            <pc:docMk/>
            <pc:sldMk cId="2139527324" sldId="275"/>
            <ac:spMk id="5" creationId="{92185344-FFEA-0D25-8B24-194DB80E9D0A}"/>
          </ac:spMkLst>
        </pc:spChg>
        <pc:spChg chg="mod">
          <ac:chgData name="Natasha McKinlay (2507264)" userId="S::2507264@student.uwtsd.ac.uk::ca892228-f9f6-4411-b8af-34a6de21a3b8" providerId="AD" clId="Web-{7D2B7E81-4673-FDBF-EC6A-EF3B56E13273}" dt="2025-10-12T19:13:18.996" v="3583" actId="14100"/>
          <ac:spMkLst>
            <pc:docMk/>
            <pc:sldMk cId="2139527324" sldId="275"/>
            <ac:spMk id="6" creationId="{B56A9455-0191-20D6-C6F4-7F81D3FE8077}"/>
          </ac:spMkLst>
        </pc:spChg>
        <pc:spChg chg="del">
          <ac:chgData name="Natasha McKinlay (2507264)" userId="S::2507264@student.uwtsd.ac.uk::ca892228-f9f6-4411-b8af-34a6de21a3b8" providerId="AD" clId="Web-{7D2B7E81-4673-FDBF-EC6A-EF3B56E13273}" dt="2025-10-12T19:13:22.683" v="3584"/>
          <ac:spMkLst>
            <pc:docMk/>
            <pc:sldMk cId="2139527324" sldId="275"/>
            <ac:spMk id="8" creationId="{B22195C0-0F93-6CF4-5AD5-E0109CDA2FAE}"/>
          </ac:spMkLst>
        </pc:spChg>
      </pc:sldChg>
      <pc:sldChg chg="add del">
        <pc:chgData name="Natasha McKinlay (2507264)" userId="S::2507264@student.uwtsd.ac.uk::ca892228-f9f6-4411-b8af-34a6de21a3b8" providerId="AD" clId="Web-{7D2B7E81-4673-FDBF-EC6A-EF3B56E13273}" dt="2025-10-12T20:19:14.779" v="3981"/>
        <pc:sldMkLst>
          <pc:docMk/>
          <pc:sldMk cId="4030037793" sldId="275"/>
        </pc:sldMkLst>
      </pc:sldChg>
      <pc:sldChg chg="add del">
        <pc:chgData name="Natasha McKinlay (2507264)" userId="S::2507264@student.uwtsd.ac.uk::ca892228-f9f6-4411-b8af-34a6de21a3b8" providerId="AD" clId="Web-{7D2B7E81-4673-FDBF-EC6A-EF3B56E13273}" dt="2025-10-12T19:10:28.284" v="3553"/>
        <pc:sldMkLst>
          <pc:docMk/>
          <pc:sldMk cId="2805135515" sldId="276"/>
        </pc:sldMkLst>
      </pc:sldChg>
      <pc:sldMasterChg chg="add del mod addSldLayout delSldLayout modSldLayout">
        <pc:chgData name="Natasha McKinlay (2507264)" userId="S::2507264@student.uwtsd.ac.uk::ca892228-f9f6-4411-b8af-34a6de21a3b8" providerId="AD" clId="Web-{7D2B7E81-4673-FDBF-EC6A-EF3B56E13273}" dt="2025-10-12T17:44:53.647" v="1674"/>
        <pc:sldMasterMkLst>
          <pc:docMk/>
          <pc:sldMasterMk cId="3813483686" sldId="2147483823"/>
        </pc:sldMasterMkLst>
        <pc:sldLayoutChg chg="add del mo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3813483686" sldId="2147483823"/>
            <pc:sldLayoutMk cId="3036784231" sldId="2147483812"/>
          </pc:sldLayoutMkLst>
        </pc:sldLayoutChg>
        <pc:sldLayoutChg chg="add del mo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3813483686" sldId="2147483823"/>
            <pc:sldLayoutMk cId="3001018928" sldId="2147483813"/>
          </pc:sldLayoutMkLst>
        </pc:sldLayoutChg>
        <pc:sldLayoutChg chg="add del mo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3813483686" sldId="2147483823"/>
            <pc:sldLayoutMk cId="973172232" sldId="2147483814"/>
          </pc:sldLayoutMkLst>
        </pc:sldLayoutChg>
        <pc:sldLayoutChg chg="add del mo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3813483686" sldId="2147483823"/>
            <pc:sldLayoutMk cId="1633740488" sldId="2147483815"/>
          </pc:sldLayoutMkLst>
        </pc:sldLayoutChg>
        <pc:sldLayoutChg chg="add del mo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3813483686" sldId="2147483823"/>
            <pc:sldLayoutMk cId="280010534" sldId="2147483816"/>
          </pc:sldLayoutMkLst>
        </pc:sldLayoutChg>
        <pc:sldLayoutChg chg="add del mo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3813483686" sldId="2147483823"/>
            <pc:sldLayoutMk cId="7185205" sldId="2147483817"/>
          </pc:sldLayoutMkLst>
        </pc:sldLayoutChg>
        <pc:sldLayoutChg chg="add del mo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3813483686" sldId="2147483823"/>
            <pc:sldLayoutMk cId="1319407495" sldId="2147483818"/>
          </pc:sldLayoutMkLst>
        </pc:sldLayoutChg>
        <pc:sldLayoutChg chg="add del mo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3813483686" sldId="2147483823"/>
            <pc:sldLayoutMk cId="898567034" sldId="2147483819"/>
          </pc:sldLayoutMkLst>
        </pc:sldLayoutChg>
        <pc:sldLayoutChg chg="add del mo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3813483686" sldId="2147483823"/>
            <pc:sldLayoutMk cId="624590987" sldId="2147483820"/>
          </pc:sldLayoutMkLst>
        </pc:sldLayoutChg>
        <pc:sldLayoutChg chg="add del mo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3813483686" sldId="2147483823"/>
            <pc:sldLayoutMk cId="3229890017" sldId="2147483821"/>
          </pc:sldLayoutMkLst>
        </pc:sldLayoutChg>
        <pc:sldLayoutChg chg="add del mo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3813483686" sldId="2147483823"/>
            <pc:sldLayoutMk cId="113952828" sldId="2147483822"/>
          </pc:sldLayoutMkLst>
        </pc:sldLayoutChg>
      </pc:sldMasterChg>
      <pc:sldMasterChg chg="add del addSldLayout delSldLayout modSldLayout">
        <pc:chgData name="Natasha McKinlay (2507264)" userId="S::2507264@student.uwtsd.ac.uk::ca892228-f9f6-4411-b8af-34a6de21a3b8" providerId="AD" clId="Web-{7D2B7E81-4673-FDBF-EC6A-EF3B56E13273}" dt="2025-10-12T17:44:53.647" v="1674"/>
        <pc:sldMasterMkLst>
          <pc:docMk/>
          <pc:sldMasterMk cId="4035089075" sldId="2147483824"/>
        </pc:sldMasterMkLst>
        <pc:sldLayoutChg chg="add del mod replI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4035089075" sldId="2147483824"/>
            <pc:sldLayoutMk cId="2321701091" sldId="2147483825"/>
          </pc:sldLayoutMkLst>
        </pc:sldLayoutChg>
        <pc:sldLayoutChg chg="add del mod replI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4035089075" sldId="2147483824"/>
            <pc:sldLayoutMk cId="3549160469" sldId="2147483826"/>
          </pc:sldLayoutMkLst>
        </pc:sldLayoutChg>
        <pc:sldLayoutChg chg="add del mod replI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4035089075" sldId="2147483824"/>
            <pc:sldLayoutMk cId="339019020" sldId="2147483827"/>
          </pc:sldLayoutMkLst>
        </pc:sldLayoutChg>
        <pc:sldLayoutChg chg="add del mod replI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4035089075" sldId="2147483824"/>
            <pc:sldLayoutMk cId="4041969353" sldId="2147483828"/>
          </pc:sldLayoutMkLst>
        </pc:sldLayoutChg>
        <pc:sldLayoutChg chg="add del mod replI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4035089075" sldId="2147483824"/>
            <pc:sldLayoutMk cId="2791277397" sldId="2147483829"/>
          </pc:sldLayoutMkLst>
        </pc:sldLayoutChg>
        <pc:sldLayoutChg chg="add del mod replI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4035089075" sldId="2147483824"/>
            <pc:sldLayoutMk cId="2573651931" sldId="2147483830"/>
          </pc:sldLayoutMkLst>
        </pc:sldLayoutChg>
        <pc:sldLayoutChg chg="add del mod replI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4035089075" sldId="2147483824"/>
            <pc:sldLayoutMk cId="206666228" sldId="2147483831"/>
          </pc:sldLayoutMkLst>
        </pc:sldLayoutChg>
        <pc:sldLayoutChg chg="add del mod replI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4035089075" sldId="2147483824"/>
            <pc:sldLayoutMk cId="3933023461" sldId="2147483832"/>
          </pc:sldLayoutMkLst>
        </pc:sldLayoutChg>
        <pc:sldLayoutChg chg="add del mod replI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4035089075" sldId="2147483824"/>
            <pc:sldLayoutMk cId="3114046951" sldId="2147483833"/>
          </pc:sldLayoutMkLst>
        </pc:sldLayoutChg>
        <pc:sldLayoutChg chg="add del mod replI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4035089075" sldId="2147483824"/>
            <pc:sldLayoutMk cId="759062646" sldId="2147483834"/>
          </pc:sldLayoutMkLst>
        </pc:sldLayoutChg>
        <pc:sldLayoutChg chg="add del mod replId">
          <pc:chgData name="Natasha McKinlay (2507264)" userId="S::2507264@student.uwtsd.ac.uk::ca892228-f9f6-4411-b8af-34a6de21a3b8" providerId="AD" clId="Web-{7D2B7E81-4673-FDBF-EC6A-EF3B56E13273}" dt="2025-10-12T17:44:53.647" v="1674"/>
          <pc:sldLayoutMkLst>
            <pc:docMk/>
            <pc:sldMasterMk cId="4035089075" sldId="2147483824"/>
            <pc:sldLayoutMk cId="3407780488" sldId="2147483835"/>
          </pc:sldLayoutMkLst>
        </pc:sldLayoutChg>
      </pc:sldMasterChg>
      <pc:sldMasterChg chg="add addSldLayout">
        <pc:chgData name="Natasha McKinlay (2507264)" userId="S::2507264@student.uwtsd.ac.uk::ca892228-f9f6-4411-b8af-34a6de21a3b8" providerId="AD" clId="Web-{7D2B7E81-4673-FDBF-EC6A-EF3B56E13273}" dt="2025-10-12T19:07:36.115" v="3531"/>
        <pc:sldMasterMkLst>
          <pc:docMk/>
          <pc:sldMasterMk cId="2863485805" sldId="2147484114"/>
        </pc:sldMasterMkLst>
        <pc:sldLayoutChg chg="add">
          <pc:chgData name="Natasha McKinlay (2507264)" userId="S::2507264@student.uwtsd.ac.uk::ca892228-f9f6-4411-b8af-34a6de21a3b8" providerId="AD" clId="Web-{7D2B7E81-4673-FDBF-EC6A-EF3B56E13273}" dt="2025-10-12T19:07:36.115" v="3531"/>
          <pc:sldLayoutMkLst>
            <pc:docMk/>
            <pc:sldMasterMk cId="2863485805" sldId="2147484114"/>
            <pc:sldLayoutMk cId="2973118987" sldId="2147484115"/>
          </pc:sldLayoutMkLst>
        </pc:sldLayoutChg>
        <pc:sldLayoutChg chg="add">
          <pc:chgData name="Natasha McKinlay (2507264)" userId="S::2507264@student.uwtsd.ac.uk::ca892228-f9f6-4411-b8af-34a6de21a3b8" providerId="AD" clId="Web-{7D2B7E81-4673-FDBF-EC6A-EF3B56E13273}" dt="2025-10-12T19:07:36.115" v="3531"/>
          <pc:sldLayoutMkLst>
            <pc:docMk/>
            <pc:sldMasterMk cId="2863485805" sldId="2147484114"/>
            <pc:sldLayoutMk cId="244632397" sldId="2147484116"/>
          </pc:sldLayoutMkLst>
        </pc:sldLayoutChg>
        <pc:sldLayoutChg chg="add">
          <pc:chgData name="Natasha McKinlay (2507264)" userId="S::2507264@student.uwtsd.ac.uk::ca892228-f9f6-4411-b8af-34a6de21a3b8" providerId="AD" clId="Web-{7D2B7E81-4673-FDBF-EC6A-EF3B56E13273}" dt="2025-10-12T19:07:36.115" v="3531"/>
          <pc:sldLayoutMkLst>
            <pc:docMk/>
            <pc:sldMasterMk cId="2863485805" sldId="2147484114"/>
            <pc:sldLayoutMk cId="663244681" sldId="2147484117"/>
          </pc:sldLayoutMkLst>
        </pc:sldLayoutChg>
        <pc:sldLayoutChg chg="add">
          <pc:chgData name="Natasha McKinlay (2507264)" userId="S::2507264@student.uwtsd.ac.uk::ca892228-f9f6-4411-b8af-34a6de21a3b8" providerId="AD" clId="Web-{7D2B7E81-4673-FDBF-EC6A-EF3B56E13273}" dt="2025-10-12T19:07:36.115" v="3531"/>
          <pc:sldLayoutMkLst>
            <pc:docMk/>
            <pc:sldMasterMk cId="2863485805" sldId="2147484114"/>
            <pc:sldLayoutMk cId="2543999671" sldId="2147484118"/>
          </pc:sldLayoutMkLst>
        </pc:sldLayoutChg>
        <pc:sldLayoutChg chg="add">
          <pc:chgData name="Natasha McKinlay (2507264)" userId="S::2507264@student.uwtsd.ac.uk::ca892228-f9f6-4411-b8af-34a6de21a3b8" providerId="AD" clId="Web-{7D2B7E81-4673-FDBF-EC6A-EF3B56E13273}" dt="2025-10-12T19:07:36.115" v="3531"/>
          <pc:sldLayoutMkLst>
            <pc:docMk/>
            <pc:sldMasterMk cId="2863485805" sldId="2147484114"/>
            <pc:sldLayoutMk cId="2454925871" sldId="2147484119"/>
          </pc:sldLayoutMkLst>
        </pc:sldLayoutChg>
        <pc:sldLayoutChg chg="add">
          <pc:chgData name="Natasha McKinlay (2507264)" userId="S::2507264@student.uwtsd.ac.uk::ca892228-f9f6-4411-b8af-34a6de21a3b8" providerId="AD" clId="Web-{7D2B7E81-4673-FDBF-EC6A-EF3B56E13273}" dt="2025-10-12T19:07:36.115" v="3531"/>
          <pc:sldLayoutMkLst>
            <pc:docMk/>
            <pc:sldMasterMk cId="2863485805" sldId="2147484114"/>
            <pc:sldLayoutMk cId="960421266" sldId="2147484120"/>
          </pc:sldLayoutMkLst>
        </pc:sldLayoutChg>
        <pc:sldLayoutChg chg="add">
          <pc:chgData name="Natasha McKinlay (2507264)" userId="S::2507264@student.uwtsd.ac.uk::ca892228-f9f6-4411-b8af-34a6de21a3b8" providerId="AD" clId="Web-{7D2B7E81-4673-FDBF-EC6A-EF3B56E13273}" dt="2025-10-12T19:07:36.115" v="3531"/>
          <pc:sldLayoutMkLst>
            <pc:docMk/>
            <pc:sldMasterMk cId="2863485805" sldId="2147484114"/>
            <pc:sldLayoutMk cId="254368476" sldId="2147484121"/>
          </pc:sldLayoutMkLst>
        </pc:sldLayoutChg>
        <pc:sldLayoutChg chg="add">
          <pc:chgData name="Natasha McKinlay (2507264)" userId="S::2507264@student.uwtsd.ac.uk::ca892228-f9f6-4411-b8af-34a6de21a3b8" providerId="AD" clId="Web-{7D2B7E81-4673-FDBF-EC6A-EF3B56E13273}" dt="2025-10-12T19:07:36.115" v="3531"/>
          <pc:sldLayoutMkLst>
            <pc:docMk/>
            <pc:sldMasterMk cId="2863485805" sldId="2147484114"/>
            <pc:sldLayoutMk cId="1875702311" sldId="2147484122"/>
          </pc:sldLayoutMkLst>
        </pc:sldLayoutChg>
        <pc:sldLayoutChg chg="add">
          <pc:chgData name="Natasha McKinlay (2507264)" userId="S::2507264@student.uwtsd.ac.uk::ca892228-f9f6-4411-b8af-34a6de21a3b8" providerId="AD" clId="Web-{7D2B7E81-4673-FDBF-EC6A-EF3B56E13273}" dt="2025-10-12T19:07:36.115" v="3531"/>
          <pc:sldLayoutMkLst>
            <pc:docMk/>
            <pc:sldMasterMk cId="2863485805" sldId="2147484114"/>
            <pc:sldLayoutMk cId="2108585910" sldId="2147484123"/>
          </pc:sldLayoutMkLst>
        </pc:sldLayoutChg>
        <pc:sldLayoutChg chg="add">
          <pc:chgData name="Natasha McKinlay (2507264)" userId="S::2507264@student.uwtsd.ac.uk::ca892228-f9f6-4411-b8af-34a6de21a3b8" providerId="AD" clId="Web-{7D2B7E81-4673-FDBF-EC6A-EF3B56E13273}" dt="2025-10-12T19:07:36.115" v="3531"/>
          <pc:sldLayoutMkLst>
            <pc:docMk/>
            <pc:sldMasterMk cId="2863485805" sldId="2147484114"/>
            <pc:sldLayoutMk cId="4081551739" sldId="2147484124"/>
          </pc:sldLayoutMkLst>
        </pc:sldLayoutChg>
        <pc:sldLayoutChg chg="add">
          <pc:chgData name="Natasha McKinlay (2507264)" userId="S::2507264@student.uwtsd.ac.uk::ca892228-f9f6-4411-b8af-34a6de21a3b8" providerId="AD" clId="Web-{7D2B7E81-4673-FDBF-EC6A-EF3B56E13273}" dt="2025-10-12T19:07:36.115" v="3531"/>
          <pc:sldLayoutMkLst>
            <pc:docMk/>
            <pc:sldMasterMk cId="2863485805" sldId="2147484114"/>
            <pc:sldLayoutMk cId="174536686" sldId="2147484125"/>
          </pc:sldLayoutMkLst>
        </pc:sldLayoutChg>
      </pc:sldMasterChg>
    </pc:docChg>
  </pc:docChgLst>
  <pc:docChgLst>
    <pc:chgData name="Natasha McKinlay (2507264)" userId="S::2507264@student.uwtsd.ac.uk::ca892228-f9f6-4411-b8af-34a6de21a3b8" providerId="AD" clId="Web-{9EF6D585-3E93-9060-8461-F4D4FAEF3AC0}"/>
    <pc:docChg chg="addSld modSld addMainMaster delMainMaster">
      <pc:chgData name="Natasha McKinlay (2507264)" userId="S::2507264@student.uwtsd.ac.uk::ca892228-f9f6-4411-b8af-34a6de21a3b8" providerId="AD" clId="Web-{9EF6D585-3E93-9060-8461-F4D4FAEF3AC0}" dt="2025-10-08T19:00:18.295" v="342" actId="1076"/>
      <pc:docMkLst>
        <pc:docMk/>
      </pc:docMkLst>
      <pc:sldChg chg="addSp delSp modSp mod setBg modClrScheme setClrOvrMap chgLayout">
        <pc:chgData name="Natasha McKinlay (2507264)" userId="S::2507264@student.uwtsd.ac.uk::ca892228-f9f6-4411-b8af-34a6de21a3b8" providerId="AD" clId="Web-{9EF6D585-3E93-9060-8461-F4D4FAEF3AC0}" dt="2025-10-08T18:27:44.418" v="134" actId="1076"/>
        <pc:sldMkLst>
          <pc:docMk/>
          <pc:sldMk cId="109857222" sldId="256"/>
        </pc:sldMkLst>
        <pc:spChg chg="mod ord">
          <ac:chgData name="Natasha McKinlay (2507264)" userId="S::2507264@student.uwtsd.ac.uk::ca892228-f9f6-4411-b8af-34a6de21a3b8" providerId="AD" clId="Web-{9EF6D585-3E93-9060-8461-F4D4FAEF3AC0}" dt="2025-10-08T18:22:52.970" v="111"/>
          <ac:spMkLst>
            <pc:docMk/>
            <pc:sldMk cId="109857222" sldId="256"/>
            <ac:spMk id="2" creationId="{00000000-0000-0000-0000-000000000000}"/>
          </ac:spMkLst>
        </pc:spChg>
        <pc:spChg chg="add del ord">
          <ac:chgData name="Natasha McKinlay (2507264)" userId="S::2507264@student.uwtsd.ac.uk::ca892228-f9f6-4411-b8af-34a6de21a3b8" providerId="AD" clId="Web-{9EF6D585-3E93-9060-8461-F4D4FAEF3AC0}" dt="2025-10-08T18:22:52.970" v="111"/>
          <ac:spMkLst>
            <pc:docMk/>
            <pc:sldMk cId="109857222" sldId="256"/>
            <ac:spMk id="25" creationId="{F3C39714-0701-2A09-A63B-0488155A5B74}"/>
          </ac:spMkLst>
        </pc:spChg>
        <pc:spChg chg="add mod">
          <ac:chgData name="Natasha McKinlay (2507264)" userId="S::2507264@student.uwtsd.ac.uk::ca892228-f9f6-4411-b8af-34a6de21a3b8" providerId="AD" clId="Web-{9EF6D585-3E93-9060-8461-F4D4FAEF3AC0}" dt="2025-10-08T18:22:52.970" v="111"/>
          <ac:spMkLst>
            <pc:docMk/>
            <pc:sldMk cId="109857222" sldId="256"/>
            <ac:spMk id="27" creationId="{3BC3271B-0D4E-3AFA-AF86-303A1B4A1367}"/>
          </ac:spMkLst>
        </pc:spChg>
        <pc:spChg chg="add mod">
          <ac:chgData name="Natasha McKinlay (2507264)" userId="S::2507264@student.uwtsd.ac.uk::ca892228-f9f6-4411-b8af-34a6de21a3b8" providerId="AD" clId="Web-{9EF6D585-3E93-9060-8461-F4D4FAEF3AC0}" dt="2025-10-08T18:24:15.646" v="112"/>
          <ac:spMkLst>
            <pc:docMk/>
            <pc:sldMk cId="109857222" sldId="256"/>
            <ac:spMk id="31" creationId="{33530520-5425-ED40-79D8-5A370BD13239}"/>
          </ac:spMkLst>
        </pc:spChg>
        <pc:spChg chg="add del">
          <ac:chgData name="Natasha McKinlay (2507264)" userId="S::2507264@student.uwtsd.ac.uk::ca892228-f9f6-4411-b8af-34a6de21a3b8" providerId="AD" clId="Web-{9EF6D585-3E93-9060-8461-F4D4FAEF3AC0}" dt="2025-10-08T18:22:52.970" v="111"/>
          <ac:spMkLst>
            <pc:docMk/>
            <pc:sldMk cId="109857222" sldId="256"/>
            <ac:spMk id="53" creationId="{B87C619C-EBAB-488E-96B9-153AA4C9B440}"/>
          </ac:spMkLst>
        </pc:spChg>
        <pc:spChg chg="add del">
          <ac:chgData name="Natasha McKinlay (2507264)" userId="S::2507264@student.uwtsd.ac.uk::ca892228-f9f6-4411-b8af-34a6de21a3b8" providerId="AD" clId="Web-{9EF6D585-3E93-9060-8461-F4D4FAEF3AC0}" dt="2025-10-08T18:22:52.970" v="111"/>
          <ac:spMkLst>
            <pc:docMk/>
            <pc:sldMk cId="109857222" sldId="256"/>
            <ac:spMk id="55" creationId="{130DA1C1-36FD-41D8-9826-EE797BF39BAB}"/>
          </ac:spMkLst>
        </pc:spChg>
        <pc:spChg chg="add del">
          <ac:chgData name="Natasha McKinlay (2507264)" userId="S::2507264@student.uwtsd.ac.uk::ca892228-f9f6-4411-b8af-34a6de21a3b8" providerId="AD" clId="Web-{9EF6D585-3E93-9060-8461-F4D4FAEF3AC0}" dt="2025-10-08T18:22:52.970" v="111"/>
          <ac:spMkLst>
            <pc:docMk/>
            <pc:sldMk cId="109857222" sldId="256"/>
            <ac:spMk id="57" creationId="{35BC54F7-1315-4D6C-9420-A5BF0CDDBC04}"/>
          </ac:spMkLst>
        </pc:spChg>
        <pc:picChg chg="add mod ord">
          <ac:chgData name="Natasha McKinlay (2507264)" userId="S::2507264@student.uwtsd.ac.uk::ca892228-f9f6-4411-b8af-34a6de21a3b8" providerId="AD" clId="Web-{9EF6D585-3E93-9060-8461-F4D4FAEF3AC0}" dt="2025-10-08T18:22:52.970" v="111"/>
          <ac:picMkLst>
            <pc:docMk/>
            <pc:sldMk cId="109857222" sldId="256"/>
            <ac:picMk id="6" creationId="{3030B128-B617-D53E-464F-53905757321A}"/>
          </ac:picMkLst>
        </pc:picChg>
      </pc:sldChg>
      <pc:sldChg chg="addSp delSp modSp new">
        <pc:chgData name="Natasha McKinlay (2507264)" userId="S::2507264@student.uwtsd.ac.uk::ca892228-f9f6-4411-b8af-34a6de21a3b8" providerId="AD" clId="Web-{9EF6D585-3E93-9060-8461-F4D4FAEF3AC0}" dt="2025-10-08T18:41:29.002" v="212"/>
        <pc:sldMkLst>
          <pc:docMk/>
          <pc:sldMk cId="1975108528" sldId="257"/>
        </pc:sldMkLst>
        <pc:picChg chg="add mod">
          <ac:chgData name="Natasha McKinlay (2507264)" userId="S::2507264@student.uwtsd.ac.uk::ca892228-f9f6-4411-b8af-34a6de21a3b8" providerId="AD" clId="Web-{9EF6D585-3E93-9060-8461-F4D4FAEF3AC0}" dt="2025-10-08T18:41:29.002" v="212"/>
          <ac:picMkLst>
            <pc:docMk/>
            <pc:sldMk cId="1975108528" sldId="257"/>
            <ac:picMk id="191" creationId="{62894A85-7AE4-CC3D-FD68-83D00DBD45D4}"/>
          </ac:picMkLst>
        </pc:picChg>
      </pc:sldChg>
      <pc:sldChg chg="addSp delSp modSp add">
        <pc:chgData name="Natasha McKinlay (2507264)" userId="S::2507264@student.uwtsd.ac.uk::ca892228-f9f6-4411-b8af-34a6de21a3b8" providerId="AD" clId="Web-{9EF6D585-3E93-9060-8461-F4D4FAEF3AC0}" dt="2025-10-08T18:43:25.021" v="226" actId="20577"/>
        <pc:sldMkLst>
          <pc:docMk/>
          <pc:sldMk cId="2762528505" sldId="267"/>
        </pc:sldMkLst>
        <pc:graphicFrameChg chg="mod modGraphic">
          <ac:chgData name="Natasha McKinlay (2507264)" userId="S::2507264@student.uwtsd.ac.uk::ca892228-f9f6-4411-b8af-34a6de21a3b8" providerId="AD" clId="Web-{9EF6D585-3E93-9060-8461-F4D4FAEF3AC0}" dt="2025-10-08T18:43:25.021" v="226" actId="20577"/>
          <ac:graphicFrameMkLst>
            <pc:docMk/>
            <pc:sldMk cId="2762528505" sldId="267"/>
            <ac:graphicFrameMk id="20" creationId="{1EA27611-F0F9-C014-FDB9-56AA9FCB5FC4}"/>
          </ac:graphicFrameMkLst>
        </pc:graphicFrameChg>
      </pc:sldChg>
      <pc:sldMasterChg chg="add addSldLayout">
        <pc:chgData name="Natasha McKinlay (2507264)" userId="S::2507264@student.uwtsd.ac.uk::ca892228-f9f6-4411-b8af-34a6de21a3b8" providerId="AD" clId="Web-{9EF6D585-3E93-9060-8461-F4D4FAEF3AC0}" dt="2025-10-08T17:38:40.396" v="7"/>
        <pc:sldMasterMkLst>
          <pc:docMk/>
          <pc:sldMasterMk cId="3813483686" sldId="2147483823"/>
        </pc:sldMasterMkLst>
        <pc:sldLayoutChg chg="add">
          <pc:chgData name="Natasha McKinlay (2507264)" userId="S::2507264@student.uwtsd.ac.uk::ca892228-f9f6-4411-b8af-34a6de21a3b8" providerId="AD" clId="Web-{9EF6D585-3E93-9060-8461-F4D4FAEF3AC0}" dt="2025-10-08T17:38:40.396" v="7"/>
          <pc:sldLayoutMkLst>
            <pc:docMk/>
            <pc:sldMasterMk cId="3813483686" sldId="2147483823"/>
            <pc:sldLayoutMk cId="3036784231" sldId="2147483812"/>
          </pc:sldLayoutMkLst>
        </pc:sldLayoutChg>
        <pc:sldLayoutChg chg="add">
          <pc:chgData name="Natasha McKinlay (2507264)" userId="S::2507264@student.uwtsd.ac.uk::ca892228-f9f6-4411-b8af-34a6de21a3b8" providerId="AD" clId="Web-{9EF6D585-3E93-9060-8461-F4D4FAEF3AC0}" dt="2025-10-08T17:38:40.396" v="7"/>
          <pc:sldLayoutMkLst>
            <pc:docMk/>
            <pc:sldMasterMk cId="3813483686" sldId="2147483823"/>
            <pc:sldLayoutMk cId="3001018928" sldId="2147483813"/>
          </pc:sldLayoutMkLst>
        </pc:sldLayoutChg>
        <pc:sldLayoutChg chg="add">
          <pc:chgData name="Natasha McKinlay (2507264)" userId="S::2507264@student.uwtsd.ac.uk::ca892228-f9f6-4411-b8af-34a6de21a3b8" providerId="AD" clId="Web-{9EF6D585-3E93-9060-8461-F4D4FAEF3AC0}" dt="2025-10-08T17:38:40.396" v="7"/>
          <pc:sldLayoutMkLst>
            <pc:docMk/>
            <pc:sldMasterMk cId="3813483686" sldId="2147483823"/>
            <pc:sldLayoutMk cId="973172232" sldId="2147483814"/>
          </pc:sldLayoutMkLst>
        </pc:sldLayoutChg>
        <pc:sldLayoutChg chg="add">
          <pc:chgData name="Natasha McKinlay (2507264)" userId="S::2507264@student.uwtsd.ac.uk::ca892228-f9f6-4411-b8af-34a6de21a3b8" providerId="AD" clId="Web-{9EF6D585-3E93-9060-8461-F4D4FAEF3AC0}" dt="2025-10-08T17:38:40.396" v="7"/>
          <pc:sldLayoutMkLst>
            <pc:docMk/>
            <pc:sldMasterMk cId="3813483686" sldId="2147483823"/>
            <pc:sldLayoutMk cId="1633740488" sldId="2147483815"/>
          </pc:sldLayoutMkLst>
        </pc:sldLayoutChg>
        <pc:sldLayoutChg chg="add">
          <pc:chgData name="Natasha McKinlay (2507264)" userId="S::2507264@student.uwtsd.ac.uk::ca892228-f9f6-4411-b8af-34a6de21a3b8" providerId="AD" clId="Web-{9EF6D585-3E93-9060-8461-F4D4FAEF3AC0}" dt="2025-10-08T17:38:40.396" v="7"/>
          <pc:sldLayoutMkLst>
            <pc:docMk/>
            <pc:sldMasterMk cId="3813483686" sldId="2147483823"/>
            <pc:sldLayoutMk cId="280010534" sldId="2147483816"/>
          </pc:sldLayoutMkLst>
        </pc:sldLayoutChg>
        <pc:sldLayoutChg chg="add">
          <pc:chgData name="Natasha McKinlay (2507264)" userId="S::2507264@student.uwtsd.ac.uk::ca892228-f9f6-4411-b8af-34a6de21a3b8" providerId="AD" clId="Web-{9EF6D585-3E93-9060-8461-F4D4FAEF3AC0}" dt="2025-10-08T17:38:40.396" v="7"/>
          <pc:sldLayoutMkLst>
            <pc:docMk/>
            <pc:sldMasterMk cId="3813483686" sldId="2147483823"/>
            <pc:sldLayoutMk cId="7185205" sldId="2147483817"/>
          </pc:sldLayoutMkLst>
        </pc:sldLayoutChg>
        <pc:sldLayoutChg chg="add">
          <pc:chgData name="Natasha McKinlay (2507264)" userId="S::2507264@student.uwtsd.ac.uk::ca892228-f9f6-4411-b8af-34a6de21a3b8" providerId="AD" clId="Web-{9EF6D585-3E93-9060-8461-F4D4FAEF3AC0}" dt="2025-10-08T17:38:40.396" v="7"/>
          <pc:sldLayoutMkLst>
            <pc:docMk/>
            <pc:sldMasterMk cId="3813483686" sldId="2147483823"/>
            <pc:sldLayoutMk cId="1319407495" sldId="2147483818"/>
          </pc:sldLayoutMkLst>
        </pc:sldLayoutChg>
        <pc:sldLayoutChg chg="add">
          <pc:chgData name="Natasha McKinlay (2507264)" userId="S::2507264@student.uwtsd.ac.uk::ca892228-f9f6-4411-b8af-34a6de21a3b8" providerId="AD" clId="Web-{9EF6D585-3E93-9060-8461-F4D4FAEF3AC0}" dt="2025-10-08T17:38:40.396" v="7"/>
          <pc:sldLayoutMkLst>
            <pc:docMk/>
            <pc:sldMasterMk cId="3813483686" sldId="2147483823"/>
            <pc:sldLayoutMk cId="898567034" sldId="2147483819"/>
          </pc:sldLayoutMkLst>
        </pc:sldLayoutChg>
        <pc:sldLayoutChg chg="add">
          <pc:chgData name="Natasha McKinlay (2507264)" userId="S::2507264@student.uwtsd.ac.uk::ca892228-f9f6-4411-b8af-34a6de21a3b8" providerId="AD" clId="Web-{9EF6D585-3E93-9060-8461-F4D4FAEF3AC0}" dt="2025-10-08T17:38:40.396" v="7"/>
          <pc:sldLayoutMkLst>
            <pc:docMk/>
            <pc:sldMasterMk cId="3813483686" sldId="2147483823"/>
            <pc:sldLayoutMk cId="624590987" sldId="2147483820"/>
          </pc:sldLayoutMkLst>
        </pc:sldLayoutChg>
        <pc:sldLayoutChg chg="add">
          <pc:chgData name="Natasha McKinlay (2507264)" userId="S::2507264@student.uwtsd.ac.uk::ca892228-f9f6-4411-b8af-34a6de21a3b8" providerId="AD" clId="Web-{9EF6D585-3E93-9060-8461-F4D4FAEF3AC0}" dt="2025-10-08T17:38:40.396" v="7"/>
          <pc:sldLayoutMkLst>
            <pc:docMk/>
            <pc:sldMasterMk cId="3813483686" sldId="2147483823"/>
            <pc:sldLayoutMk cId="3229890017" sldId="2147483821"/>
          </pc:sldLayoutMkLst>
        </pc:sldLayoutChg>
        <pc:sldLayoutChg chg="add">
          <pc:chgData name="Natasha McKinlay (2507264)" userId="S::2507264@student.uwtsd.ac.uk::ca892228-f9f6-4411-b8af-34a6de21a3b8" providerId="AD" clId="Web-{9EF6D585-3E93-9060-8461-F4D4FAEF3AC0}" dt="2025-10-08T17:38:40.396" v="7"/>
          <pc:sldLayoutMkLst>
            <pc:docMk/>
            <pc:sldMasterMk cId="3813483686" sldId="2147483823"/>
            <pc:sldLayoutMk cId="113952828" sldId="2147483822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D04980-F42E-4683-AAAD-9E16BE857DB9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29E336D5-A362-43E6-9D05-5413A3CFB9AE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1</a:t>
          </a:r>
        </a:p>
      </dgm:t>
    </dgm:pt>
    <dgm:pt modelId="{65EA04BA-CDE2-485D-80D2-F436B8F619B5}" type="parTrans" cxnId="{4BDBC328-843E-4E87-8B3C-15B6CEA5DD1F}">
      <dgm:prSet/>
      <dgm:spPr/>
      <dgm:t>
        <a:bodyPr/>
        <a:lstStyle/>
        <a:p>
          <a:endParaRPr lang="en-US"/>
        </a:p>
      </dgm:t>
    </dgm:pt>
    <dgm:pt modelId="{785C0E27-A968-4898-91E2-DBD3499F77E8}" type="sibTrans" cxnId="{4BDBC328-843E-4E87-8B3C-15B6CEA5DD1F}">
      <dgm:prSet/>
      <dgm:spPr/>
      <dgm:t>
        <a:bodyPr/>
        <a:lstStyle/>
        <a:p>
          <a:endParaRPr lang="en-US"/>
        </a:p>
      </dgm:t>
    </dgm:pt>
    <dgm:pt modelId="{0A3AE69D-2014-4E88-89E8-9D8AEFD31B47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Cover Page</a:t>
          </a:r>
        </a:p>
      </dgm:t>
    </dgm:pt>
    <dgm:pt modelId="{FFF5BFE4-C5BB-4B86-97A7-89E511134936}" type="parTrans" cxnId="{9767BDB4-03E9-4339-A966-9AE9486CEF98}">
      <dgm:prSet/>
      <dgm:spPr/>
      <dgm:t>
        <a:bodyPr/>
        <a:lstStyle/>
        <a:p>
          <a:endParaRPr lang="en-US"/>
        </a:p>
      </dgm:t>
    </dgm:pt>
    <dgm:pt modelId="{C5EC4582-C82E-47F4-9273-DDFAD7435E33}" type="sibTrans" cxnId="{9767BDB4-03E9-4339-A966-9AE9486CEF98}">
      <dgm:prSet/>
      <dgm:spPr/>
      <dgm:t>
        <a:bodyPr/>
        <a:lstStyle/>
        <a:p>
          <a:endParaRPr lang="en-US"/>
        </a:p>
      </dgm:t>
    </dgm:pt>
    <dgm:pt modelId="{6989BF99-0EA1-4410-9602-64AE4B538A9A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Table of contents</a:t>
          </a:r>
        </a:p>
      </dgm:t>
    </dgm:pt>
    <dgm:pt modelId="{AE58BE24-6E94-4B0A-9648-03ED302192FF}" type="parTrans" cxnId="{241ADEF3-D8F6-4A0A-B554-57714E074C20}">
      <dgm:prSet/>
      <dgm:spPr/>
      <dgm:t>
        <a:bodyPr/>
        <a:lstStyle/>
        <a:p>
          <a:endParaRPr lang="en-US"/>
        </a:p>
      </dgm:t>
    </dgm:pt>
    <dgm:pt modelId="{C7A6BB81-9AED-4177-87E0-4D693790E9F1}" type="sibTrans" cxnId="{241ADEF3-D8F6-4A0A-B554-57714E074C20}">
      <dgm:prSet/>
      <dgm:spPr/>
      <dgm:t>
        <a:bodyPr/>
        <a:lstStyle/>
        <a:p>
          <a:endParaRPr lang="en-US"/>
        </a:p>
      </dgm:t>
    </dgm:pt>
    <dgm:pt modelId="{283BC675-531C-4173-98B3-441F672217BE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3</a:t>
          </a:r>
        </a:p>
      </dgm:t>
    </dgm:pt>
    <dgm:pt modelId="{F61FF5E8-BE73-4F7F-8BE2-79B635FD558A}" type="parTrans" cxnId="{0219C5D5-3DD2-4683-B7CD-25F7382E07C2}">
      <dgm:prSet/>
      <dgm:spPr/>
      <dgm:t>
        <a:bodyPr/>
        <a:lstStyle/>
        <a:p>
          <a:endParaRPr lang="en-US"/>
        </a:p>
      </dgm:t>
    </dgm:pt>
    <dgm:pt modelId="{4DAB646C-7911-423A-8182-AC82ABB7B542}" type="sibTrans" cxnId="{0219C5D5-3DD2-4683-B7CD-25F7382E07C2}">
      <dgm:prSet/>
      <dgm:spPr/>
      <dgm:t>
        <a:bodyPr/>
        <a:lstStyle/>
        <a:p>
          <a:endParaRPr lang="en-US"/>
        </a:p>
      </dgm:t>
    </dgm:pt>
    <dgm:pt modelId="{5CFBC77D-2046-43B4-BC80-3BC63F0F0149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Introduction </a:t>
          </a:r>
        </a:p>
      </dgm:t>
    </dgm:pt>
    <dgm:pt modelId="{6E948303-3EE5-44B7-9264-206FD26FA44B}" type="parTrans" cxnId="{CFB285FA-0900-42E1-981D-0B7E696A2219}">
      <dgm:prSet/>
      <dgm:spPr/>
      <dgm:t>
        <a:bodyPr/>
        <a:lstStyle/>
        <a:p>
          <a:endParaRPr lang="en-US"/>
        </a:p>
      </dgm:t>
    </dgm:pt>
    <dgm:pt modelId="{88FCBE6F-C3CD-485C-BFF6-121A89D7C8FD}" type="sibTrans" cxnId="{CFB285FA-0900-42E1-981D-0B7E696A2219}">
      <dgm:prSet/>
      <dgm:spPr/>
      <dgm:t>
        <a:bodyPr/>
        <a:lstStyle/>
        <a:p>
          <a:endParaRPr lang="en-US"/>
        </a:p>
      </dgm:t>
    </dgm:pt>
    <dgm:pt modelId="{AE4A5476-F924-4CEB-AE23-C6540A1DA1D2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4</a:t>
          </a:r>
        </a:p>
      </dgm:t>
    </dgm:pt>
    <dgm:pt modelId="{DE149A7E-4E10-4FF3-8F0F-A67C8CF866C4}" type="parTrans" cxnId="{777491C9-5FE9-46B9-B4F5-56DE2BE6DAFC}">
      <dgm:prSet/>
      <dgm:spPr/>
      <dgm:t>
        <a:bodyPr/>
        <a:lstStyle/>
        <a:p>
          <a:endParaRPr lang="en-US"/>
        </a:p>
      </dgm:t>
    </dgm:pt>
    <dgm:pt modelId="{48BF8A66-3224-4C03-B104-B487A4FB4C98}" type="sibTrans" cxnId="{777491C9-5FE9-46B9-B4F5-56DE2BE6DAFC}">
      <dgm:prSet/>
      <dgm:spPr/>
      <dgm:t>
        <a:bodyPr/>
        <a:lstStyle/>
        <a:p>
          <a:endParaRPr lang="en-US"/>
        </a:p>
      </dgm:t>
    </dgm:pt>
    <dgm:pt modelId="{8CB8DFA4-F323-45C6-8F32-2DB10949CCF5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 Use of Microsoft word in Sunrise Care Home and  Benefits</a:t>
          </a:r>
        </a:p>
      </dgm:t>
    </dgm:pt>
    <dgm:pt modelId="{FE1C7243-144C-40D7-B75E-2DF57A60909E}" type="parTrans" cxnId="{810082C6-6BCC-46F9-9326-73882EBF5719}">
      <dgm:prSet/>
      <dgm:spPr/>
      <dgm:t>
        <a:bodyPr/>
        <a:lstStyle/>
        <a:p>
          <a:endParaRPr lang="en-US"/>
        </a:p>
      </dgm:t>
    </dgm:pt>
    <dgm:pt modelId="{0888EBF1-6B07-46E6-84DC-264EFF0C928C}" type="sibTrans" cxnId="{810082C6-6BCC-46F9-9326-73882EBF5719}">
      <dgm:prSet/>
      <dgm:spPr/>
      <dgm:t>
        <a:bodyPr/>
        <a:lstStyle/>
        <a:p>
          <a:endParaRPr lang="en-US"/>
        </a:p>
      </dgm:t>
    </dgm:pt>
    <dgm:pt modelId="{CED50428-504B-4B6C-A7E4-7383A672A209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5</a:t>
          </a:r>
        </a:p>
      </dgm:t>
    </dgm:pt>
    <dgm:pt modelId="{1710F822-ECE9-474B-9A20-1846DDB186D7}" type="parTrans" cxnId="{913947B9-66C3-4873-96EE-86A2278EFEF5}">
      <dgm:prSet/>
      <dgm:spPr/>
      <dgm:t>
        <a:bodyPr/>
        <a:lstStyle/>
        <a:p>
          <a:endParaRPr lang="en-US"/>
        </a:p>
      </dgm:t>
    </dgm:pt>
    <dgm:pt modelId="{68B0BDCC-BD4D-401F-AEC9-E4C76DA42AF2}" type="sibTrans" cxnId="{913947B9-66C3-4873-96EE-86A2278EFEF5}">
      <dgm:prSet/>
      <dgm:spPr/>
      <dgm:t>
        <a:bodyPr/>
        <a:lstStyle/>
        <a:p>
          <a:endParaRPr lang="en-US"/>
        </a:p>
      </dgm:t>
    </dgm:pt>
    <dgm:pt modelId="{83583728-5B0C-4203-AD15-4761086BFADC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 Limitations of Microsoft word</a:t>
          </a:r>
        </a:p>
      </dgm:t>
    </dgm:pt>
    <dgm:pt modelId="{01311EAD-055B-4564-B5BD-4AFB87E4B6B9}" type="parTrans" cxnId="{9DA5F64F-47C7-4CD4-B328-5D062725D134}">
      <dgm:prSet/>
      <dgm:spPr/>
      <dgm:t>
        <a:bodyPr/>
        <a:lstStyle/>
        <a:p>
          <a:endParaRPr lang="en-US"/>
        </a:p>
      </dgm:t>
    </dgm:pt>
    <dgm:pt modelId="{AE0B8A63-E0FF-461C-9714-F571B758AE7D}" type="sibTrans" cxnId="{9DA5F64F-47C7-4CD4-B328-5D062725D134}">
      <dgm:prSet/>
      <dgm:spPr/>
      <dgm:t>
        <a:bodyPr/>
        <a:lstStyle/>
        <a:p>
          <a:endParaRPr lang="en-US"/>
        </a:p>
      </dgm:t>
    </dgm:pt>
    <dgm:pt modelId="{7165176B-7096-4DF4-8C27-9C29E27AF605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6</a:t>
          </a:r>
        </a:p>
      </dgm:t>
    </dgm:pt>
    <dgm:pt modelId="{95388501-32A3-4BEA-8292-4B6DF020E37A}" type="parTrans" cxnId="{9CC63AA4-7F02-477D-825B-60DFBB4EF7E4}">
      <dgm:prSet/>
      <dgm:spPr/>
      <dgm:t>
        <a:bodyPr/>
        <a:lstStyle/>
        <a:p>
          <a:endParaRPr lang="en-US"/>
        </a:p>
      </dgm:t>
    </dgm:pt>
    <dgm:pt modelId="{E985ED7F-7DFD-43E3-A606-E8A3F5E57E61}" type="sibTrans" cxnId="{9CC63AA4-7F02-477D-825B-60DFBB4EF7E4}">
      <dgm:prSet/>
      <dgm:spPr/>
      <dgm:t>
        <a:bodyPr/>
        <a:lstStyle/>
        <a:p>
          <a:endParaRPr lang="en-US"/>
        </a:p>
      </dgm:t>
    </dgm:pt>
    <dgm:pt modelId="{5F718DBC-2F36-4596-B1E9-A25D5A973B9E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One Drive Application</a:t>
          </a:r>
        </a:p>
      </dgm:t>
    </dgm:pt>
    <dgm:pt modelId="{4E10894D-9E3E-460A-B488-90D807C61AD0}" type="parTrans" cxnId="{AEC9B481-1ADD-4EAD-A5A4-A061E60723E0}">
      <dgm:prSet/>
      <dgm:spPr/>
      <dgm:t>
        <a:bodyPr/>
        <a:lstStyle/>
        <a:p>
          <a:endParaRPr lang="en-US"/>
        </a:p>
      </dgm:t>
    </dgm:pt>
    <dgm:pt modelId="{B4CF3C00-2500-4251-87E6-410BA3ED193C}" type="sibTrans" cxnId="{AEC9B481-1ADD-4EAD-A5A4-A061E60723E0}">
      <dgm:prSet/>
      <dgm:spPr/>
      <dgm:t>
        <a:bodyPr/>
        <a:lstStyle/>
        <a:p>
          <a:endParaRPr lang="en-US"/>
        </a:p>
      </dgm:t>
    </dgm:pt>
    <dgm:pt modelId="{05BEE78A-72F1-46EF-B4CB-12365357E1A2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7</a:t>
          </a:r>
        </a:p>
      </dgm:t>
    </dgm:pt>
    <dgm:pt modelId="{F874EBDB-96B1-412A-9746-C6A9B73AE36B}" type="parTrans" cxnId="{2FD6EF69-D278-4F10-B38D-5EC9EB030AE7}">
      <dgm:prSet/>
      <dgm:spPr/>
      <dgm:t>
        <a:bodyPr/>
        <a:lstStyle/>
        <a:p>
          <a:endParaRPr lang="en-US"/>
        </a:p>
      </dgm:t>
    </dgm:pt>
    <dgm:pt modelId="{3B60CD9C-5500-4298-B5FD-58B480DD7E8D}" type="sibTrans" cxnId="{2FD6EF69-D278-4F10-B38D-5EC9EB030AE7}">
      <dgm:prSet/>
      <dgm:spPr/>
      <dgm:t>
        <a:bodyPr/>
        <a:lstStyle/>
        <a:p>
          <a:endParaRPr lang="en-US"/>
        </a:p>
      </dgm:t>
    </dgm:pt>
    <dgm:pt modelId="{73A33A4F-C1CE-465D-A73D-A40985AC8A95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Benefits and Limitations</a:t>
          </a:r>
        </a:p>
      </dgm:t>
    </dgm:pt>
    <dgm:pt modelId="{C03E0117-29B4-488C-BD52-54C7DA88637D}" type="parTrans" cxnId="{3A119C30-BAB8-44B8-86AC-E3733FEC1B2A}">
      <dgm:prSet/>
      <dgm:spPr/>
      <dgm:t>
        <a:bodyPr/>
        <a:lstStyle/>
        <a:p>
          <a:endParaRPr lang="en-US"/>
        </a:p>
      </dgm:t>
    </dgm:pt>
    <dgm:pt modelId="{0419478D-5114-4D4C-9CD1-BDB6B1AB822D}" type="sibTrans" cxnId="{3A119C30-BAB8-44B8-86AC-E3733FEC1B2A}">
      <dgm:prSet/>
      <dgm:spPr/>
      <dgm:t>
        <a:bodyPr/>
        <a:lstStyle/>
        <a:p>
          <a:endParaRPr lang="en-US"/>
        </a:p>
      </dgm:t>
    </dgm:pt>
    <dgm:pt modelId="{7C832997-A278-438E-86B2-C6E2D58E2987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8</a:t>
          </a:r>
        </a:p>
      </dgm:t>
    </dgm:pt>
    <dgm:pt modelId="{5304C61B-B579-4339-9BB7-3C291A814C5D}" type="parTrans" cxnId="{C1F15046-8948-4C20-853C-6D1B70B1A297}">
      <dgm:prSet/>
      <dgm:spPr/>
      <dgm:t>
        <a:bodyPr/>
        <a:lstStyle/>
        <a:p>
          <a:endParaRPr lang="en-US"/>
        </a:p>
      </dgm:t>
    </dgm:pt>
    <dgm:pt modelId="{F6A22D74-8D11-44CA-8813-F777DD793770}" type="sibTrans" cxnId="{C1F15046-8948-4C20-853C-6D1B70B1A297}">
      <dgm:prSet/>
      <dgm:spPr/>
      <dgm:t>
        <a:bodyPr/>
        <a:lstStyle/>
        <a:p>
          <a:endParaRPr lang="en-US"/>
        </a:p>
      </dgm:t>
    </dgm:pt>
    <dgm:pt modelId="{635A7FBF-1A3B-46B8-A9FB-B71C2DF2521F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Impact of Limited digital skills</a:t>
          </a:r>
        </a:p>
      </dgm:t>
    </dgm:pt>
    <dgm:pt modelId="{F1960294-8CFD-4021-BE58-3CFF499CB079}" type="parTrans" cxnId="{8FCF50A4-FEAA-4694-9D41-3FA4FE2CF24F}">
      <dgm:prSet/>
      <dgm:spPr/>
      <dgm:t>
        <a:bodyPr/>
        <a:lstStyle/>
        <a:p>
          <a:endParaRPr lang="en-US"/>
        </a:p>
      </dgm:t>
    </dgm:pt>
    <dgm:pt modelId="{AC01BCA6-90F3-4287-AB00-ED9160B79584}" type="sibTrans" cxnId="{8FCF50A4-FEAA-4694-9D41-3FA4FE2CF24F}">
      <dgm:prSet/>
      <dgm:spPr/>
      <dgm:t>
        <a:bodyPr/>
        <a:lstStyle/>
        <a:p>
          <a:endParaRPr lang="en-US"/>
        </a:p>
      </dgm:t>
    </dgm:pt>
    <dgm:pt modelId="{D99837C5-E389-4D7C-BB80-0323A57EA97C}">
      <dgm:prSet/>
      <dgm:spPr/>
      <dgm:t>
        <a:bodyPr/>
        <a:lstStyle/>
        <a:p>
          <a:r>
            <a:rPr lang="en-US" dirty="0">
              <a:latin typeface="Avenir Next LT Pro"/>
              <a:cs typeface="Arial"/>
            </a:rPr>
            <a:t>Slide 2</a:t>
          </a:r>
        </a:p>
      </dgm:t>
    </dgm:pt>
    <dgm:pt modelId="{AFCC9CCB-55B5-4B05-B14E-B2E38D45A69F}" type="parTrans" cxnId="{7B3BE021-3828-4B18-A750-B6A500BAA1F8}">
      <dgm:prSet/>
      <dgm:spPr/>
    </dgm:pt>
    <dgm:pt modelId="{B7D836B4-C94D-423A-A533-F10FC4A2FCB4}" type="sibTrans" cxnId="{7B3BE021-3828-4B18-A750-B6A500BAA1F8}">
      <dgm:prSet/>
      <dgm:spPr/>
      <dgm:t>
        <a:bodyPr/>
        <a:lstStyle/>
        <a:p>
          <a:endParaRPr lang="en-US"/>
        </a:p>
      </dgm:t>
    </dgm:pt>
    <dgm:pt modelId="{EBF53573-9201-473C-A27B-51E8A0F77FB6}">
      <dgm:prSet phldr="0"/>
      <dgm:spPr/>
      <dgm:t>
        <a:bodyPr/>
        <a:lstStyle/>
        <a:p>
          <a:pPr rtl="0"/>
          <a:r>
            <a:rPr lang="en-US" sz="2200" dirty="0">
              <a:latin typeface="Avenir Next LT Pro"/>
              <a:cs typeface="Arial"/>
            </a:rPr>
            <a:t>Slide 9</a:t>
          </a:r>
        </a:p>
      </dgm:t>
    </dgm:pt>
    <dgm:pt modelId="{D06CB8ED-4CCE-484E-9640-5CF9D420A3E0}" type="parTrans" cxnId="{51864103-F3C0-4129-825A-2648F7312267}">
      <dgm:prSet/>
      <dgm:spPr/>
    </dgm:pt>
    <dgm:pt modelId="{DCCCE170-5D96-4FD1-A1BA-209BBCD15F7C}" type="sibTrans" cxnId="{51864103-F3C0-4129-825A-2648F7312267}">
      <dgm:prSet/>
      <dgm:spPr/>
    </dgm:pt>
    <dgm:pt modelId="{2EC03569-F863-4D0A-9454-5C29C8D34FF9}">
      <dgm:prSet phldr="0"/>
      <dgm:spPr/>
      <dgm:t>
        <a:bodyPr/>
        <a:lstStyle/>
        <a:p>
          <a:pPr rtl="0"/>
          <a:r>
            <a:rPr lang="en-US" sz="2200" dirty="0">
              <a:latin typeface="Avenir Next LT Pro"/>
              <a:cs typeface="Arial"/>
            </a:rPr>
            <a:t>Slide 10</a:t>
          </a:r>
        </a:p>
      </dgm:t>
    </dgm:pt>
    <dgm:pt modelId="{E78FC650-54D5-4094-9E33-09CF380E4E0F}" type="parTrans" cxnId="{772A1199-28DE-479F-80CE-23D345AFD58F}">
      <dgm:prSet/>
      <dgm:spPr/>
    </dgm:pt>
    <dgm:pt modelId="{E7E6EB5C-CE10-43EF-B4E4-849A4BD569E9}" type="sibTrans" cxnId="{772A1199-28DE-479F-80CE-23D345AFD58F}">
      <dgm:prSet/>
      <dgm:spPr/>
    </dgm:pt>
    <dgm:pt modelId="{71437559-23DE-4B5A-B1AD-71EF612B5BE0}" type="pres">
      <dgm:prSet presAssocID="{56D04980-F42E-4683-AAAD-9E16BE857DB9}" presName="Name0" presStyleCnt="0">
        <dgm:presLayoutVars>
          <dgm:dir/>
          <dgm:animLvl val="lvl"/>
          <dgm:resizeHandles val="exact"/>
        </dgm:presLayoutVars>
      </dgm:prSet>
      <dgm:spPr/>
    </dgm:pt>
    <dgm:pt modelId="{7ACAE968-CFFB-4215-9BC0-565AFF4D574C}" type="pres">
      <dgm:prSet presAssocID="{29E336D5-A362-43E6-9D05-5413A3CFB9AE}" presName="linNode" presStyleCnt="0"/>
      <dgm:spPr/>
    </dgm:pt>
    <dgm:pt modelId="{F0C6FA0E-7064-4030-82E5-60E5DFA585A9}" type="pres">
      <dgm:prSet presAssocID="{29E336D5-A362-43E6-9D05-5413A3CFB9AE}" presName="parentText" presStyleLbl="alignNode1" presStyleIdx="0" presStyleCnt="10">
        <dgm:presLayoutVars>
          <dgm:chMax val="1"/>
          <dgm:bulletEnabled/>
        </dgm:presLayoutVars>
      </dgm:prSet>
      <dgm:spPr/>
    </dgm:pt>
    <dgm:pt modelId="{15FD9E95-B1F0-448C-9DC5-864F4CB77AC1}" type="pres">
      <dgm:prSet presAssocID="{29E336D5-A362-43E6-9D05-5413A3CFB9AE}" presName="descendantText" presStyleLbl="alignAccFollowNode1" presStyleIdx="0" presStyleCnt="10">
        <dgm:presLayoutVars>
          <dgm:bulletEnabled/>
        </dgm:presLayoutVars>
      </dgm:prSet>
      <dgm:spPr/>
    </dgm:pt>
    <dgm:pt modelId="{5415FCC7-5FF7-4048-9E18-37163FA434B4}" type="pres">
      <dgm:prSet presAssocID="{785C0E27-A968-4898-91E2-DBD3499F77E8}" presName="sp" presStyleCnt="0"/>
      <dgm:spPr/>
    </dgm:pt>
    <dgm:pt modelId="{2B4EFD0C-A2CB-4BC1-A359-4CCB6F2C1423}" type="pres">
      <dgm:prSet presAssocID="{D99837C5-E389-4D7C-BB80-0323A57EA97C}" presName="linNode" presStyleCnt="0"/>
      <dgm:spPr/>
    </dgm:pt>
    <dgm:pt modelId="{1A1D7FBD-A90B-4DF1-AD6D-160C204CFA1E}" type="pres">
      <dgm:prSet presAssocID="{D99837C5-E389-4D7C-BB80-0323A57EA97C}" presName="parentText" presStyleLbl="alignNode1" presStyleIdx="1" presStyleCnt="10">
        <dgm:presLayoutVars>
          <dgm:chMax val="1"/>
          <dgm:bulletEnabled/>
        </dgm:presLayoutVars>
      </dgm:prSet>
      <dgm:spPr/>
    </dgm:pt>
    <dgm:pt modelId="{0EC8EB2B-DBDB-4D2E-88BD-31924F33FD91}" type="pres">
      <dgm:prSet presAssocID="{D99837C5-E389-4D7C-BB80-0323A57EA97C}" presName="descendantText" presStyleLbl="alignAccFollowNode1" presStyleIdx="1" presStyleCnt="10">
        <dgm:presLayoutVars>
          <dgm:bulletEnabled/>
        </dgm:presLayoutVars>
      </dgm:prSet>
      <dgm:spPr/>
    </dgm:pt>
    <dgm:pt modelId="{2F6A7264-0DB7-4D57-88F3-B5AD84547EE5}" type="pres">
      <dgm:prSet presAssocID="{B7D836B4-C94D-423A-A533-F10FC4A2FCB4}" presName="sp" presStyleCnt="0"/>
      <dgm:spPr/>
    </dgm:pt>
    <dgm:pt modelId="{053432D8-08B4-4224-B78E-D78E2A2413D6}" type="pres">
      <dgm:prSet presAssocID="{283BC675-531C-4173-98B3-441F672217BE}" presName="linNode" presStyleCnt="0"/>
      <dgm:spPr/>
    </dgm:pt>
    <dgm:pt modelId="{B7F40320-660A-4CCD-BFFC-9E7BCE076AF8}" type="pres">
      <dgm:prSet presAssocID="{283BC675-531C-4173-98B3-441F672217BE}" presName="parentText" presStyleLbl="alignNode1" presStyleIdx="2" presStyleCnt="10">
        <dgm:presLayoutVars>
          <dgm:chMax val="1"/>
          <dgm:bulletEnabled/>
        </dgm:presLayoutVars>
      </dgm:prSet>
      <dgm:spPr/>
    </dgm:pt>
    <dgm:pt modelId="{5DEA4B02-FDF1-42D1-920C-8F23A07F3C14}" type="pres">
      <dgm:prSet presAssocID="{283BC675-531C-4173-98B3-441F672217BE}" presName="descendantText" presStyleLbl="alignAccFollowNode1" presStyleIdx="2" presStyleCnt="10">
        <dgm:presLayoutVars>
          <dgm:bulletEnabled/>
        </dgm:presLayoutVars>
      </dgm:prSet>
      <dgm:spPr/>
    </dgm:pt>
    <dgm:pt modelId="{9D4F8754-C980-4297-86AF-BDA077B01E86}" type="pres">
      <dgm:prSet presAssocID="{4DAB646C-7911-423A-8182-AC82ABB7B542}" presName="sp" presStyleCnt="0"/>
      <dgm:spPr/>
    </dgm:pt>
    <dgm:pt modelId="{7966570C-EC60-4335-B993-E3E920430730}" type="pres">
      <dgm:prSet presAssocID="{AE4A5476-F924-4CEB-AE23-C6540A1DA1D2}" presName="linNode" presStyleCnt="0"/>
      <dgm:spPr/>
    </dgm:pt>
    <dgm:pt modelId="{2FF8B570-02D2-4816-8138-8993F088E5E5}" type="pres">
      <dgm:prSet presAssocID="{AE4A5476-F924-4CEB-AE23-C6540A1DA1D2}" presName="parentText" presStyleLbl="alignNode1" presStyleIdx="3" presStyleCnt="10">
        <dgm:presLayoutVars>
          <dgm:chMax val="1"/>
          <dgm:bulletEnabled/>
        </dgm:presLayoutVars>
      </dgm:prSet>
      <dgm:spPr/>
    </dgm:pt>
    <dgm:pt modelId="{EAF3A83B-5C7D-4DF4-B548-30E50E418D71}" type="pres">
      <dgm:prSet presAssocID="{AE4A5476-F924-4CEB-AE23-C6540A1DA1D2}" presName="descendantText" presStyleLbl="alignAccFollowNode1" presStyleIdx="3" presStyleCnt="10">
        <dgm:presLayoutVars>
          <dgm:bulletEnabled/>
        </dgm:presLayoutVars>
      </dgm:prSet>
      <dgm:spPr/>
    </dgm:pt>
    <dgm:pt modelId="{EB1C2AF1-D02C-4482-8D82-2EEB826EE41E}" type="pres">
      <dgm:prSet presAssocID="{48BF8A66-3224-4C03-B104-B487A4FB4C98}" presName="sp" presStyleCnt="0"/>
      <dgm:spPr/>
    </dgm:pt>
    <dgm:pt modelId="{D64F3B0E-C38D-4408-9D8F-393A88B0CF2F}" type="pres">
      <dgm:prSet presAssocID="{CED50428-504B-4B6C-A7E4-7383A672A209}" presName="linNode" presStyleCnt="0"/>
      <dgm:spPr/>
    </dgm:pt>
    <dgm:pt modelId="{9FC98383-3CE0-4345-AA21-E3D61918C434}" type="pres">
      <dgm:prSet presAssocID="{CED50428-504B-4B6C-A7E4-7383A672A209}" presName="parentText" presStyleLbl="alignNode1" presStyleIdx="4" presStyleCnt="10">
        <dgm:presLayoutVars>
          <dgm:chMax val="1"/>
          <dgm:bulletEnabled/>
        </dgm:presLayoutVars>
      </dgm:prSet>
      <dgm:spPr/>
    </dgm:pt>
    <dgm:pt modelId="{B8702236-B910-4D30-8230-77885DE389DB}" type="pres">
      <dgm:prSet presAssocID="{CED50428-504B-4B6C-A7E4-7383A672A209}" presName="descendantText" presStyleLbl="alignAccFollowNode1" presStyleIdx="4" presStyleCnt="10">
        <dgm:presLayoutVars>
          <dgm:bulletEnabled/>
        </dgm:presLayoutVars>
      </dgm:prSet>
      <dgm:spPr/>
    </dgm:pt>
    <dgm:pt modelId="{376F9230-FE2F-470C-81F2-FF93ABA85A08}" type="pres">
      <dgm:prSet presAssocID="{68B0BDCC-BD4D-401F-AEC9-E4C76DA42AF2}" presName="sp" presStyleCnt="0"/>
      <dgm:spPr/>
    </dgm:pt>
    <dgm:pt modelId="{39A3055A-BA0F-497A-B4AD-6849A491A1FF}" type="pres">
      <dgm:prSet presAssocID="{7165176B-7096-4DF4-8C27-9C29E27AF605}" presName="linNode" presStyleCnt="0"/>
      <dgm:spPr/>
    </dgm:pt>
    <dgm:pt modelId="{D07FF853-B11E-4C2C-9B8D-335622E5674A}" type="pres">
      <dgm:prSet presAssocID="{7165176B-7096-4DF4-8C27-9C29E27AF605}" presName="parentText" presStyleLbl="alignNode1" presStyleIdx="5" presStyleCnt="10">
        <dgm:presLayoutVars>
          <dgm:chMax val="1"/>
          <dgm:bulletEnabled/>
        </dgm:presLayoutVars>
      </dgm:prSet>
      <dgm:spPr/>
    </dgm:pt>
    <dgm:pt modelId="{116BEC3F-4DC2-46DA-AD0B-B6A60AF07291}" type="pres">
      <dgm:prSet presAssocID="{7165176B-7096-4DF4-8C27-9C29E27AF605}" presName="descendantText" presStyleLbl="alignAccFollowNode1" presStyleIdx="5" presStyleCnt="10">
        <dgm:presLayoutVars>
          <dgm:bulletEnabled/>
        </dgm:presLayoutVars>
      </dgm:prSet>
      <dgm:spPr/>
    </dgm:pt>
    <dgm:pt modelId="{9AFC6E45-0058-4A79-8847-4C6C37069FEC}" type="pres">
      <dgm:prSet presAssocID="{E985ED7F-7DFD-43E3-A606-E8A3F5E57E61}" presName="sp" presStyleCnt="0"/>
      <dgm:spPr/>
    </dgm:pt>
    <dgm:pt modelId="{62380D51-FBEF-457E-B1BB-351976AE883E}" type="pres">
      <dgm:prSet presAssocID="{05BEE78A-72F1-46EF-B4CB-12365357E1A2}" presName="linNode" presStyleCnt="0"/>
      <dgm:spPr/>
    </dgm:pt>
    <dgm:pt modelId="{FE79C6C7-537B-49F6-9E74-B56EE63E586B}" type="pres">
      <dgm:prSet presAssocID="{05BEE78A-72F1-46EF-B4CB-12365357E1A2}" presName="parentText" presStyleLbl="alignNode1" presStyleIdx="6" presStyleCnt="10">
        <dgm:presLayoutVars>
          <dgm:chMax val="1"/>
          <dgm:bulletEnabled/>
        </dgm:presLayoutVars>
      </dgm:prSet>
      <dgm:spPr/>
    </dgm:pt>
    <dgm:pt modelId="{F3C7578A-0344-496B-A1F7-0DBDF9D641F6}" type="pres">
      <dgm:prSet presAssocID="{05BEE78A-72F1-46EF-B4CB-12365357E1A2}" presName="descendantText" presStyleLbl="alignAccFollowNode1" presStyleIdx="6" presStyleCnt="10">
        <dgm:presLayoutVars>
          <dgm:bulletEnabled/>
        </dgm:presLayoutVars>
      </dgm:prSet>
      <dgm:spPr/>
    </dgm:pt>
    <dgm:pt modelId="{BE675833-B791-4211-99FE-DAFDAB71DF72}" type="pres">
      <dgm:prSet presAssocID="{3B60CD9C-5500-4298-B5FD-58B480DD7E8D}" presName="sp" presStyleCnt="0"/>
      <dgm:spPr/>
    </dgm:pt>
    <dgm:pt modelId="{5CB564C3-FDFA-4717-82F1-B35CD67B0325}" type="pres">
      <dgm:prSet presAssocID="{7C832997-A278-438E-86B2-C6E2D58E2987}" presName="linNode" presStyleCnt="0"/>
      <dgm:spPr/>
    </dgm:pt>
    <dgm:pt modelId="{B3A91607-7314-457F-B1FD-00970CFB4038}" type="pres">
      <dgm:prSet presAssocID="{7C832997-A278-438E-86B2-C6E2D58E2987}" presName="parentText" presStyleLbl="alignNode1" presStyleIdx="7" presStyleCnt="10">
        <dgm:presLayoutVars>
          <dgm:chMax val="1"/>
          <dgm:bulletEnabled/>
        </dgm:presLayoutVars>
      </dgm:prSet>
      <dgm:spPr/>
    </dgm:pt>
    <dgm:pt modelId="{E5030D11-7623-48E3-8617-0AD0C187FBDE}" type="pres">
      <dgm:prSet presAssocID="{7C832997-A278-438E-86B2-C6E2D58E2987}" presName="descendantText" presStyleLbl="alignAccFollowNode1" presStyleIdx="7" presStyleCnt="10">
        <dgm:presLayoutVars>
          <dgm:bulletEnabled/>
        </dgm:presLayoutVars>
      </dgm:prSet>
      <dgm:spPr/>
    </dgm:pt>
    <dgm:pt modelId="{1E09ADBC-9D5C-425A-BF12-8B4E05C4EFF1}" type="pres">
      <dgm:prSet presAssocID="{F6A22D74-8D11-44CA-8813-F777DD793770}" presName="sp" presStyleCnt="0"/>
      <dgm:spPr/>
    </dgm:pt>
    <dgm:pt modelId="{5320DB99-36BA-4CD6-A664-1F1CFCBB8D45}" type="pres">
      <dgm:prSet presAssocID="{EBF53573-9201-473C-A27B-51E8A0F77FB6}" presName="linNode" presStyleCnt="0"/>
      <dgm:spPr/>
    </dgm:pt>
    <dgm:pt modelId="{1356E42F-1BEC-4430-9CF6-5609139BD340}" type="pres">
      <dgm:prSet presAssocID="{EBF53573-9201-473C-A27B-51E8A0F77FB6}" presName="parentText" presStyleLbl="alignNode1" presStyleIdx="8" presStyleCnt="10">
        <dgm:presLayoutVars>
          <dgm:chMax val="1"/>
          <dgm:bulletEnabled/>
        </dgm:presLayoutVars>
      </dgm:prSet>
      <dgm:spPr/>
    </dgm:pt>
    <dgm:pt modelId="{F6951C7C-4304-452B-B51D-C44186115FC9}" type="pres">
      <dgm:prSet presAssocID="{EBF53573-9201-473C-A27B-51E8A0F77FB6}" presName="descendantText" presStyleLbl="alignAccFollowNode1" presStyleIdx="8" presStyleCnt="10">
        <dgm:presLayoutVars>
          <dgm:bulletEnabled/>
        </dgm:presLayoutVars>
      </dgm:prSet>
      <dgm:spPr/>
    </dgm:pt>
    <dgm:pt modelId="{7E045045-FC80-4CDC-93AA-3D98AA0EB4BC}" type="pres">
      <dgm:prSet presAssocID="{DCCCE170-5D96-4FD1-A1BA-209BBCD15F7C}" presName="sp" presStyleCnt="0"/>
      <dgm:spPr/>
    </dgm:pt>
    <dgm:pt modelId="{1819D9B8-4264-4EEB-AE9D-75D1DAB359DB}" type="pres">
      <dgm:prSet presAssocID="{2EC03569-F863-4D0A-9454-5C29C8D34FF9}" presName="linNode" presStyleCnt="0"/>
      <dgm:spPr/>
    </dgm:pt>
    <dgm:pt modelId="{9A3357D5-0596-431F-84BA-051EE23242F0}" type="pres">
      <dgm:prSet presAssocID="{2EC03569-F863-4D0A-9454-5C29C8D34FF9}" presName="parentText" presStyleLbl="alignNode1" presStyleIdx="9" presStyleCnt="10">
        <dgm:presLayoutVars>
          <dgm:chMax val="1"/>
          <dgm:bulletEnabled/>
        </dgm:presLayoutVars>
      </dgm:prSet>
      <dgm:spPr/>
    </dgm:pt>
    <dgm:pt modelId="{F45C7671-F6FD-4B89-9160-12201AD48133}" type="pres">
      <dgm:prSet presAssocID="{2EC03569-F863-4D0A-9454-5C29C8D34FF9}" presName="descendantText" presStyleLbl="alignAccFollowNode1" presStyleIdx="9" presStyleCnt="10">
        <dgm:presLayoutVars>
          <dgm:bulletEnabled/>
        </dgm:presLayoutVars>
      </dgm:prSet>
      <dgm:spPr/>
    </dgm:pt>
  </dgm:ptLst>
  <dgm:cxnLst>
    <dgm:cxn modelId="{51864103-F3C0-4129-825A-2648F7312267}" srcId="{56D04980-F42E-4683-AAAD-9E16BE857DB9}" destId="{EBF53573-9201-473C-A27B-51E8A0F77FB6}" srcOrd="8" destOrd="0" parTransId="{D06CB8ED-4CCE-484E-9640-5CF9D420A3E0}" sibTransId="{DCCCE170-5D96-4FD1-A1BA-209BBCD15F7C}"/>
    <dgm:cxn modelId="{6559BF13-DE6E-4F70-B7ED-4E5739154333}" type="presOf" srcId="{D99837C5-E389-4D7C-BB80-0323A57EA97C}" destId="{1A1D7FBD-A90B-4DF1-AD6D-160C204CFA1E}" srcOrd="0" destOrd="0" presId="urn:microsoft.com/office/officeart/2016/7/layout/VerticalSolidActionList"/>
    <dgm:cxn modelId="{7B3BE021-3828-4B18-A750-B6A500BAA1F8}" srcId="{56D04980-F42E-4683-AAAD-9E16BE857DB9}" destId="{D99837C5-E389-4D7C-BB80-0323A57EA97C}" srcOrd="1" destOrd="0" parTransId="{AFCC9CCB-55B5-4B05-B14E-B2E38D45A69F}" sibTransId="{B7D836B4-C94D-423A-A533-F10FC4A2FCB4}"/>
    <dgm:cxn modelId="{256E9426-EB31-4689-86A8-60D812B3C00E}" type="presOf" srcId="{AE4A5476-F924-4CEB-AE23-C6540A1DA1D2}" destId="{2FF8B570-02D2-4816-8138-8993F088E5E5}" srcOrd="0" destOrd="0" presId="urn:microsoft.com/office/officeart/2016/7/layout/VerticalSolidActionList"/>
    <dgm:cxn modelId="{4BDBC328-843E-4E87-8B3C-15B6CEA5DD1F}" srcId="{56D04980-F42E-4683-AAAD-9E16BE857DB9}" destId="{29E336D5-A362-43E6-9D05-5413A3CFB9AE}" srcOrd="0" destOrd="0" parTransId="{65EA04BA-CDE2-485D-80D2-F436B8F619B5}" sibTransId="{785C0E27-A968-4898-91E2-DBD3499F77E8}"/>
    <dgm:cxn modelId="{E5BFED29-EC1B-40C2-9275-59E1EB226BD1}" type="presOf" srcId="{7C832997-A278-438E-86B2-C6E2D58E2987}" destId="{B3A91607-7314-457F-B1FD-00970CFB4038}" srcOrd="0" destOrd="0" presId="urn:microsoft.com/office/officeart/2016/7/layout/VerticalSolidActionList"/>
    <dgm:cxn modelId="{3A119C30-BAB8-44B8-86AC-E3733FEC1B2A}" srcId="{05BEE78A-72F1-46EF-B4CB-12365357E1A2}" destId="{73A33A4F-C1CE-465D-A73D-A40985AC8A95}" srcOrd="0" destOrd="0" parTransId="{C03E0117-29B4-488C-BD52-54C7DA88637D}" sibTransId="{0419478D-5114-4D4C-9CD1-BDB6B1AB822D}"/>
    <dgm:cxn modelId="{064EE45F-DDDB-4DC7-AB7B-642855E44FD5}" type="presOf" srcId="{73A33A4F-C1CE-465D-A73D-A40985AC8A95}" destId="{F3C7578A-0344-496B-A1F7-0DBDF9D641F6}" srcOrd="0" destOrd="0" presId="urn:microsoft.com/office/officeart/2016/7/layout/VerticalSolidActionList"/>
    <dgm:cxn modelId="{ECD9CC60-51AA-4C61-9463-0272CDA72E16}" type="presOf" srcId="{5CFBC77D-2046-43B4-BC80-3BC63F0F0149}" destId="{5DEA4B02-FDF1-42D1-920C-8F23A07F3C14}" srcOrd="0" destOrd="0" presId="urn:microsoft.com/office/officeart/2016/7/layout/VerticalSolidActionList"/>
    <dgm:cxn modelId="{D186C963-A710-4CAE-A881-7EE63A0A253D}" type="presOf" srcId="{8CB8DFA4-F323-45C6-8F32-2DB10949CCF5}" destId="{EAF3A83B-5C7D-4DF4-B548-30E50E418D71}" srcOrd="0" destOrd="0" presId="urn:microsoft.com/office/officeart/2016/7/layout/VerticalSolidActionList"/>
    <dgm:cxn modelId="{C1F15046-8948-4C20-853C-6D1B70B1A297}" srcId="{56D04980-F42E-4683-AAAD-9E16BE857DB9}" destId="{7C832997-A278-438E-86B2-C6E2D58E2987}" srcOrd="7" destOrd="0" parTransId="{5304C61B-B579-4339-9BB7-3C291A814C5D}" sibTransId="{F6A22D74-8D11-44CA-8813-F777DD793770}"/>
    <dgm:cxn modelId="{B7F1A967-28C3-4051-BFF3-6E55172CB18C}" type="presOf" srcId="{05BEE78A-72F1-46EF-B4CB-12365357E1A2}" destId="{FE79C6C7-537B-49F6-9E74-B56EE63E586B}" srcOrd="0" destOrd="0" presId="urn:microsoft.com/office/officeart/2016/7/layout/VerticalSolidActionList"/>
    <dgm:cxn modelId="{2FD6EF69-D278-4F10-B38D-5EC9EB030AE7}" srcId="{56D04980-F42E-4683-AAAD-9E16BE857DB9}" destId="{05BEE78A-72F1-46EF-B4CB-12365357E1A2}" srcOrd="6" destOrd="0" parTransId="{F874EBDB-96B1-412A-9746-C6A9B73AE36B}" sibTransId="{3B60CD9C-5500-4298-B5FD-58B480DD7E8D}"/>
    <dgm:cxn modelId="{9DA5F64F-47C7-4CD4-B328-5D062725D134}" srcId="{CED50428-504B-4B6C-A7E4-7383A672A209}" destId="{83583728-5B0C-4203-AD15-4761086BFADC}" srcOrd="0" destOrd="0" parTransId="{01311EAD-055B-4564-B5BD-4AFB87E4B6B9}" sibTransId="{AE0B8A63-E0FF-461C-9714-F571B758AE7D}"/>
    <dgm:cxn modelId="{C9652656-DD3D-4402-9F86-40C90E5AB4A1}" type="presOf" srcId="{0A3AE69D-2014-4E88-89E8-9D8AEFD31B47}" destId="{15FD9E95-B1F0-448C-9DC5-864F4CB77AC1}" srcOrd="0" destOrd="0" presId="urn:microsoft.com/office/officeart/2016/7/layout/VerticalSolidActionList"/>
    <dgm:cxn modelId="{E0FD8357-8C44-4E3D-9426-B63E8D673956}" type="presOf" srcId="{6989BF99-0EA1-4410-9602-64AE4B538A9A}" destId="{0EC8EB2B-DBDB-4D2E-88BD-31924F33FD91}" srcOrd="0" destOrd="0" presId="urn:microsoft.com/office/officeart/2016/7/layout/VerticalSolidActionList"/>
    <dgm:cxn modelId="{2BBCF557-7E22-4294-ABB1-BCD5AD732338}" type="presOf" srcId="{83583728-5B0C-4203-AD15-4761086BFADC}" destId="{B8702236-B910-4D30-8230-77885DE389DB}" srcOrd="0" destOrd="0" presId="urn:microsoft.com/office/officeart/2016/7/layout/VerticalSolidActionList"/>
    <dgm:cxn modelId="{AEC9B481-1ADD-4EAD-A5A4-A061E60723E0}" srcId="{7165176B-7096-4DF4-8C27-9C29E27AF605}" destId="{5F718DBC-2F36-4596-B1E9-A25D5A973B9E}" srcOrd="0" destOrd="0" parTransId="{4E10894D-9E3E-460A-B488-90D807C61AD0}" sibTransId="{B4CF3C00-2500-4251-87E6-410BA3ED193C}"/>
    <dgm:cxn modelId="{B73B1D84-62F8-4D56-833C-FE3199197F61}" type="presOf" srcId="{CED50428-504B-4B6C-A7E4-7383A672A209}" destId="{9FC98383-3CE0-4345-AA21-E3D61918C434}" srcOrd="0" destOrd="0" presId="urn:microsoft.com/office/officeart/2016/7/layout/VerticalSolidActionList"/>
    <dgm:cxn modelId="{16D2E187-327E-42BF-B115-8FD8F6903DFF}" type="presOf" srcId="{2EC03569-F863-4D0A-9454-5C29C8D34FF9}" destId="{9A3357D5-0596-431F-84BA-051EE23242F0}" srcOrd="0" destOrd="0" presId="urn:microsoft.com/office/officeart/2016/7/layout/VerticalSolidActionList"/>
    <dgm:cxn modelId="{772A1199-28DE-479F-80CE-23D345AFD58F}" srcId="{56D04980-F42E-4683-AAAD-9E16BE857DB9}" destId="{2EC03569-F863-4D0A-9454-5C29C8D34FF9}" srcOrd="9" destOrd="0" parTransId="{E78FC650-54D5-4094-9E33-09CF380E4E0F}" sibTransId="{E7E6EB5C-CE10-43EF-B4E4-849A4BD569E9}"/>
    <dgm:cxn modelId="{5A8C579E-3C7B-4445-84D3-49F1019B63BF}" type="presOf" srcId="{29E336D5-A362-43E6-9D05-5413A3CFB9AE}" destId="{F0C6FA0E-7064-4030-82E5-60E5DFA585A9}" srcOrd="0" destOrd="0" presId="urn:microsoft.com/office/officeart/2016/7/layout/VerticalSolidActionList"/>
    <dgm:cxn modelId="{E08830A2-C8DB-4A6E-93D0-2529BF4DA72D}" type="presOf" srcId="{283BC675-531C-4173-98B3-441F672217BE}" destId="{B7F40320-660A-4CCD-BFFC-9E7BCE076AF8}" srcOrd="0" destOrd="0" presId="urn:microsoft.com/office/officeart/2016/7/layout/VerticalSolidActionList"/>
    <dgm:cxn modelId="{9CC63AA4-7F02-477D-825B-60DFBB4EF7E4}" srcId="{56D04980-F42E-4683-AAAD-9E16BE857DB9}" destId="{7165176B-7096-4DF4-8C27-9C29E27AF605}" srcOrd="5" destOrd="0" parTransId="{95388501-32A3-4BEA-8292-4B6DF020E37A}" sibTransId="{E985ED7F-7DFD-43E3-A606-E8A3F5E57E61}"/>
    <dgm:cxn modelId="{8FCF50A4-FEAA-4694-9D41-3FA4FE2CF24F}" srcId="{7C832997-A278-438E-86B2-C6E2D58E2987}" destId="{635A7FBF-1A3B-46B8-A9FB-B71C2DF2521F}" srcOrd="0" destOrd="0" parTransId="{F1960294-8CFD-4021-BE58-3CFF499CB079}" sibTransId="{AC01BCA6-90F3-4287-AB00-ED9160B79584}"/>
    <dgm:cxn modelId="{ED53EBA9-3254-44FA-B26F-F8335143F6C7}" type="presOf" srcId="{EBF53573-9201-473C-A27B-51E8A0F77FB6}" destId="{1356E42F-1BEC-4430-9CF6-5609139BD340}" srcOrd="0" destOrd="0" presId="urn:microsoft.com/office/officeart/2016/7/layout/VerticalSolidActionList"/>
    <dgm:cxn modelId="{9767BDB4-03E9-4339-A966-9AE9486CEF98}" srcId="{29E336D5-A362-43E6-9D05-5413A3CFB9AE}" destId="{0A3AE69D-2014-4E88-89E8-9D8AEFD31B47}" srcOrd="0" destOrd="0" parTransId="{FFF5BFE4-C5BB-4B86-97A7-89E511134936}" sibTransId="{C5EC4582-C82E-47F4-9273-DDFAD7435E33}"/>
    <dgm:cxn modelId="{F9BE83B5-D6F9-4CCB-AB2A-61C41189B7BF}" type="presOf" srcId="{7165176B-7096-4DF4-8C27-9C29E27AF605}" destId="{D07FF853-B11E-4C2C-9B8D-335622E5674A}" srcOrd="0" destOrd="0" presId="urn:microsoft.com/office/officeart/2016/7/layout/VerticalSolidActionList"/>
    <dgm:cxn modelId="{913947B9-66C3-4873-96EE-86A2278EFEF5}" srcId="{56D04980-F42E-4683-AAAD-9E16BE857DB9}" destId="{CED50428-504B-4B6C-A7E4-7383A672A209}" srcOrd="4" destOrd="0" parTransId="{1710F822-ECE9-474B-9A20-1846DDB186D7}" sibTransId="{68B0BDCC-BD4D-401F-AEC9-E4C76DA42AF2}"/>
    <dgm:cxn modelId="{78348CBF-6BED-4775-B65E-291043677D0E}" type="presOf" srcId="{635A7FBF-1A3B-46B8-A9FB-B71C2DF2521F}" destId="{E5030D11-7623-48E3-8617-0AD0C187FBDE}" srcOrd="0" destOrd="0" presId="urn:microsoft.com/office/officeart/2016/7/layout/VerticalSolidActionList"/>
    <dgm:cxn modelId="{810082C6-6BCC-46F9-9326-73882EBF5719}" srcId="{AE4A5476-F924-4CEB-AE23-C6540A1DA1D2}" destId="{8CB8DFA4-F323-45C6-8F32-2DB10949CCF5}" srcOrd="0" destOrd="0" parTransId="{FE1C7243-144C-40D7-B75E-2DF57A60909E}" sibTransId="{0888EBF1-6B07-46E6-84DC-264EFF0C928C}"/>
    <dgm:cxn modelId="{777491C9-5FE9-46B9-B4F5-56DE2BE6DAFC}" srcId="{56D04980-F42E-4683-AAAD-9E16BE857DB9}" destId="{AE4A5476-F924-4CEB-AE23-C6540A1DA1D2}" srcOrd="3" destOrd="0" parTransId="{DE149A7E-4E10-4FF3-8F0F-A67C8CF866C4}" sibTransId="{48BF8A66-3224-4C03-B104-B487A4FB4C98}"/>
    <dgm:cxn modelId="{0219C5D5-3DD2-4683-B7CD-25F7382E07C2}" srcId="{56D04980-F42E-4683-AAAD-9E16BE857DB9}" destId="{283BC675-531C-4173-98B3-441F672217BE}" srcOrd="2" destOrd="0" parTransId="{F61FF5E8-BE73-4F7F-8BE2-79B635FD558A}" sibTransId="{4DAB646C-7911-423A-8182-AC82ABB7B542}"/>
    <dgm:cxn modelId="{7F6DC2E3-22C5-4FAB-89F2-3B2556DF56A1}" type="presOf" srcId="{56D04980-F42E-4683-AAAD-9E16BE857DB9}" destId="{71437559-23DE-4B5A-B1AD-71EF612B5BE0}" srcOrd="0" destOrd="0" presId="urn:microsoft.com/office/officeart/2016/7/layout/VerticalSolidActionList"/>
    <dgm:cxn modelId="{241ADEF3-D8F6-4A0A-B554-57714E074C20}" srcId="{D99837C5-E389-4D7C-BB80-0323A57EA97C}" destId="{6989BF99-0EA1-4410-9602-64AE4B538A9A}" srcOrd="0" destOrd="0" parTransId="{AE58BE24-6E94-4B0A-9648-03ED302192FF}" sibTransId="{C7A6BB81-9AED-4177-87E0-4D693790E9F1}"/>
    <dgm:cxn modelId="{8D6991F8-3FD8-4959-80F6-79729931C347}" type="presOf" srcId="{5F718DBC-2F36-4596-B1E9-A25D5A973B9E}" destId="{116BEC3F-4DC2-46DA-AD0B-B6A60AF07291}" srcOrd="0" destOrd="0" presId="urn:microsoft.com/office/officeart/2016/7/layout/VerticalSolidActionList"/>
    <dgm:cxn modelId="{CFB285FA-0900-42E1-981D-0B7E696A2219}" srcId="{283BC675-531C-4173-98B3-441F672217BE}" destId="{5CFBC77D-2046-43B4-BC80-3BC63F0F0149}" srcOrd="0" destOrd="0" parTransId="{6E948303-3EE5-44B7-9264-206FD26FA44B}" sibTransId="{88FCBE6F-C3CD-485C-BFF6-121A89D7C8FD}"/>
    <dgm:cxn modelId="{4BFD7777-78C1-4047-9D8C-A64464F78AAF}" type="presParOf" srcId="{71437559-23DE-4B5A-B1AD-71EF612B5BE0}" destId="{7ACAE968-CFFB-4215-9BC0-565AFF4D574C}" srcOrd="0" destOrd="0" presId="urn:microsoft.com/office/officeart/2016/7/layout/VerticalSolidActionList"/>
    <dgm:cxn modelId="{5543C785-E947-420F-95AD-48019F0A8A6A}" type="presParOf" srcId="{7ACAE968-CFFB-4215-9BC0-565AFF4D574C}" destId="{F0C6FA0E-7064-4030-82E5-60E5DFA585A9}" srcOrd="0" destOrd="0" presId="urn:microsoft.com/office/officeart/2016/7/layout/VerticalSolidActionList"/>
    <dgm:cxn modelId="{83D53CC1-37E9-4E83-9A9A-299457049C90}" type="presParOf" srcId="{7ACAE968-CFFB-4215-9BC0-565AFF4D574C}" destId="{15FD9E95-B1F0-448C-9DC5-864F4CB77AC1}" srcOrd="1" destOrd="0" presId="urn:microsoft.com/office/officeart/2016/7/layout/VerticalSolidActionList"/>
    <dgm:cxn modelId="{00A7F133-14CD-4007-A685-65DD9DDF5644}" type="presParOf" srcId="{71437559-23DE-4B5A-B1AD-71EF612B5BE0}" destId="{5415FCC7-5FF7-4048-9E18-37163FA434B4}" srcOrd="1" destOrd="0" presId="urn:microsoft.com/office/officeart/2016/7/layout/VerticalSolidActionList"/>
    <dgm:cxn modelId="{EB1290FF-38E8-418E-A0DB-26ECC069994F}" type="presParOf" srcId="{71437559-23DE-4B5A-B1AD-71EF612B5BE0}" destId="{2B4EFD0C-A2CB-4BC1-A359-4CCB6F2C1423}" srcOrd="2" destOrd="0" presId="urn:microsoft.com/office/officeart/2016/7/layout/VerticalSolidActionList"/>
    <dgm:cxn modelId="{F12D18B4-BD20-4AF6-A24C-C6EC7ABF7B09}" type="presParOf" srcId="{2B4EFD0C-A2CB-4BC1-A359-4CCB6F2C1423}" destId="{1A1D7FBD-A90B-4DF1-AD6D-160C204CFA1E}" srcOrd="0" destOrd="0" presId="urn:microsoft.com/office/officeart/2016/7/layout/VerticalSolidActionList"/>
    <dgm:cxn modelId="{324B9078-1D5E-4B4C-B06D-13505C0DE8D1}" type="presParOf" srcId="{2B4EFD0C-A2CB-4BC1-A359-4CCB6F2C1423}" destId="{0EC8EB2B-DBDB-4D2E-88BD-31924F33FD91}" srcOrd="1" destOrd="0" presId="urn:microsoft.com/office/officeart/2016/7/layout/VerticalSolidActionList"/>
    <dgm:cxn modelId="{6A160928-4679-4AB2-8144-1E0F3E89BD60}" type="presParOf" srcId="{71437559-23DE-4B5A-B1AD-71EF612B5BE0}" destId="{2F6A7264-0DB7-4D57-88F3-B5AD84547EE5}" srcOrd="3" destOrd="0" presId="urn:microsoft.com/office/officeart/2016/7/layout/VerticalSolidActionList"/>
    <dgm:cxn modelId="{70496565-2C9E-48C0-934F-1A6FE7A0F63C}" type="presParOf" srcId="{71437559-23DE-4B5A-B1AD-71EF612B5BE0}" destId="{053432D8-08B4-4224-B78E-D78E2A2413D6}" srcOrd="4" destOrd="0" presId="urn:microsoft.com/office/officeart/2016/7/layout/VerticalSolidActionList"/>
    <dgm:cxn modelId="{1A9BE349-9742-4020-BDF3-FAFBA05C352F}" type="presParOf" srcId="{053432D8-08B4-4224-B78E-D78E2A2413D6}" destId="{B7F40320-660A-4CCD-BFFC-9E7BCE076AF8}" srcOrd="0" destOrd="0" presId="urn:microsoft.com/office/officeart/2016/7/layout/VerticalSolidActionList"/>
    <dgm:cxn modelId="{EA411996-CF0D-434B-9579-C850A40D2527}" type="presParOf" srcId="{053432D8-08B4-4224-B78E-D78E2A2413D6}" destId="{5DEA4B02-FDF1-42D1-920C-8F23A07F3C14}" srcOrd="1" destOrd="0" presId="urn:microsoft.com/office/officeart/2016/7/layout/VerticalSolidActionList"/>
    <dgm:cxn modelId="{ABABF2D9-5BE3-4731-A487-AFB43EC5C904}" type="presParOf" srcId="{71437559-23DE-4B5A-B1AD-71EF612B5BE0}" destId="{9D4F8754-C980-4297-86AF-BDA077B01E86}" srcOrd="5" destOrd="0" presId="urn:microsoft.com/office/officeart/2016/7/layout/VerticalSolidActionList"/>
    <dgm:cxn modelId="{9465F803-D04A-4B70-8273-7FB3CCA59D76}" type="presParOf" srcId="{71437559-23DE-4B5A-B1AD-71EF612B5BE0}" destId="{7966570C-EC60-4335-B993-E3E920430730}" srcOrd="6" destOrd="0" presId="urn:microsoft.com/office/officeart/2016/7/layout/VerticalSolidActionList"/>
    <dgm:cxn modelId="{2FF375F6-1F7A-410F-BDF2-985DB152D2E0}" type="presParOf" srcId="{7966570C-EC60-4335-B993-E3E920430730}" destId="{2FF8B570-02D2-4816-8138-8993F088E5E5}" srcOrd="0" destOrd="0" presId="urn:microsoft.com/office/officeart/2016/7/layout/VerticalSolidActionList"/>
    <dgm:cxn modelId="{D6ACEA02-4509-4C79-9491-2DC4DF52DE9F}" type="presParOf" srcId="{7966570C-EC60-4335-B993-E3E920430730}" destId="{EAF3A83B-5C7D-4DF4-B548-30E50E418D71}" srcOrd="1" destOrd="0" presId="urn:microsoft.com/office/officeart/2016/7/layout/VerticalSolidActionList"/>
    <dgm:cxn modelId="{E866A06D-FE66-4B33-894A-3F0F3A40E7F1}" type="presParOf" srcId="{71437559-23DE-4B5A-B1AD-71EF612B5BE0}" destId="{EB1C2AF1-D02C-4482-8D82-2EEB826EE41E}" srcOrd="7" destOrd="0" presId="urn:microsoft.com/office/officeart/2016/7/layout/VerticalSolidActionList"/>
    <dgm:cxn modelId="{07F13226-C6DF-4DFF-BB79-29B4DAC0B0CB}" type="presParOf" srcId="{71437559-23DE-4B5A-B1AD-71EF612B5BE0}" destId="{D64F3B0E-C38D-4408-9D8F-393A88B0CF2F}" srcOrd="8" destOrd="0" presId="urn:microsoft.com/office/officeart/2016/7/layout/VerticalSolidActionList"/>
    <dgm:cxn modelId="{7DFA6661-73DE-454B-A384-DFA7EA595F53}" type="presParOf" srcId="{D64F3B0E-C38D-4408-9D8F-393A88B0CF2F}" destId="{9FC98383-3CE0-4345-AA21-E3D61918C434}" srcOrd="0" destOrd="0" presId="urn:microsoft.com/office/officeart/2016/7/layout/VerticalSolidActionList"/>
    <dgm:cxn modelId="{F3377733-05F7-4AD1-93FF-360ABA6A2639}" type="presParOf" srcId="{D64F3B0E-C38D-4408-9D8F-393A88B0CF2F}" destId="{B8702236-B910-4D30-8230-77885DE389DB}" srcOrd="1" destOrd="0" presId="urn:microsoft.com/office/officeart/2016/7/layout/VerticalSolidActionList"/>
    <dgm:cxn modelId="{2F35020D-C268-4C6F-BF02-E60B8F01BB7D}" type="presParOf" srcId="{71437559-23DE-4B5A-B1AD-71EF612B5BE0}" destId="{376F9230-FE2F-470C-81F2-FF93ABA85A08}" srcOrd="9" destOrd="0" presId="urn:microsoft.com/office/officeart/2016/7/layout/VerticalSolidActionList"/>
    <dgm:cxn modelId="{E6C37729-9371-4799-8A2A-C68941B65A2E}" type="presParOf" srcId="{71437559-23DE-4B5A-B1AD-71EF612B5BE0}" destId="{39A3055A-BA0F-497A-B4AD-6849A491A1FF}" srcOrd="10" destOrd="0" presId="urn:microsoft.com/office/officeart/2016/7/layout/VerticalSolidActionList"/>
    <dgm:cxn modelId="{B56600F4-133E-4696-B198-3DA6CC761F86}" type="presParOf" srcId="{39A3055A-BA0F-497A-B4AD-6849A491A1FF}" destId="{D07FF853-B11E-4C2C-9B8D-335622E5674A}" srcOrd="0" destOrd="0" presId="urn:microsoft.com/office/officeart/2016/7/layout/VerticalSolidActionList"/>
    <dgm:cxn modelId="{BCA257BB-1D91-4DD1-825B-5CE8676C2628}" type="presParOf" srcId="{39A3055A-BA0F-497A-B4AD-6849A491A1FF}" destId="{116BEC3F-4DC2-46DA-AD0B-B6A60AF07291}" srcOrd="1" destOrd="0" presId="urn:microsoft.com/office/officeart/2016/7/layout/VerticalSolidActionList"/>
    <dgm:cxn modelId="{65E197F0-E309-4E5F-BD74-D09F29890D8A}" type="presParOf" srcId="{71437559-23DE-4B5A-B1AD-71EF612B5BE0}" destId="{9AFC6E45-0058-4A79-8847-4C6C37069FEC}" srcOrd="11" destOrd="0" presId="urn:microsoft.com/office/officeart/2016/7/layout/VerticalSolidActionList"/>
    <dgm:cxn modelId="{CB324916-A254-4CC7-A80F-1C7F4927AE6B}" type="presParOf" srcId="{71437559-23DE-4B5A-B1AD-71EF612B5BE0}" destId="{62380D51-FBEF-457E-B1BB-351976AE883E}" srcOrd="12" destOrd="0" presId="urn:microsoft.com/office/officeart/2016/7/layout/VerticalSolidActionList"/>
    <dgm:cxn modelId="{11DA4B87-C48B-4470-88A1-2A8142272144}" type="presParOf" srcId="{62380D51-FBEF-457E-B1BB-351976AE883E}" destId="{FE79C6C7-537B-49F6-9E74-B56EE63E586B}" srcOrd="0" destOrd="0" presId="urn:microsoft.com/office/officeart/2016/7/layout/VerticalSolidActionList"/>
    <dgm:cxn modelId="{DA8E2B85-CDE4-45AF-A62C-FB1AD807E962}" type="presParOf" srcId="{62380D51-FBEF-457E-B1BB-351976AE883E}" destId="{F3C7578A-0344-496B-A1F7-0DBDF9D641F6}" srcOrd="1" destOrd="0" presId="urn:microsoft.com/office/officeart/2016/7/layout/VerticalSolidActionList"/>
    <dgm:cxn modelId="{C76F6B72-8EC0-417E-9B43-D7BCF461BF3C}" type="presParOf" srcId="{71437559-23DE-4B5A-B1AD-71EF612B5BE0}" destId="{BE675833-B791-4211-99FE-DAFDAB71DF72}" srcOrd="13" destOrd="0" presId="urn:microsoft.com/office/officeart/2016/7/layout/VerticalSolidActionList"/>
    <dgm:cxn modelId="{08A2F072-70BC-4AD5-8792-739D16D11E54}" type="presParOf" srcId="{71437559-23DE-4B5A-B1AD-71EF612B5BE0}" destId="{5CB564C3-FDFA-4717-82F1-B35CD67B0325}" srcOrd="14" destOrd="0" presId="urn:microsoft.com/office/officeart/2016/7/layout/VerticalSolidActionList"/>
    <dgm:cxn modelId="{1BCC7455-AE8B-4C5C-A324-A4A54F295BC1}" type="presParOf" srcId="{5CB564C3-FDFA-4717-82F1-B35CD67B0325}" destId="{B3A91607-7314-457F-B1FD-00970CFB4038}" srcOrd="0" destOrd="0" presId="urn:microsoft.com/office/officeart/2016/7/layout/VerticalSolidActionList"/>
    <dgm:cxn modelId="{A6DA41B5-E655-4BEB-84DB-E4A89872060A}" type="presParOf" srcId="{5CB564C3-FDFA-4717-82F1-B35CD67B0325}" destId="{E5030D11-7623-48E3-8617-0AD0C187FBDE}" srcOrd="1" destOrd="0" presId="urn:microsoft.com/office/officeart/2016/7/layout/VerticalSolidActionList"/>
    <dgm:cxn modelId="{7105FED7-88C4-4865-9CE8-C0A3D629BC48}" type="presParOf" srcId="{71437559-23DE-4B5A-B1AD-71EF612B5BE0}" destId="{1E09ADBC-9D5C-425A-BF12-8B4E05C4EFF1}" srcOrd="15" destOrd="0" presId="urn:microsoft.com/office/officeart/2016/7/layout/VerticalSolidActionList"/>
    <dgm:cxn modelId="{97D18872-6D68-4B21-955C-CC272D6BD987}" type="presParOf" srcId="{71437559-23DE-4B5A-B1AD-71EF612B5BE0}" destId="{5320DB99-36BA-4CD6-A664-1F1CFCBB8D45}" srcOrd="16" destOrd="0" presId="urn:microsoft.com/office/officeart/2016/7/layout/VerticalSolidActionList"/>
    <dgm:cxn modelId="{482D75B5-30F9-4882-BB19-26570A963E33}" type="presParOf" srcId="{5320DB99-36BA-4CD6-A664-1F1CFCBB8D45}" destId="{1356E42F-1BEC-4430-9CF6-5609139BD340}" srcOrd="0" destOrd="0" presId="urn:microsoft.com/office/officeart/2016/7/layout/VerticalSolidActionList"/>
    <dgm:cxn modelId="{A1FF9D85-BE59-43AF-85AF-B7B1D02F4D4F}" type="presParOf" srcId="{5320DB99-36BA-4CD6-A664-1F1CFCBB8D45}" destId="{F6951C7C-4304-452B-B51D-C44186115FC9}" srcOrd="1" destOrd="0" presId="urn:microsoft.com/office/officeart/2016/7/layout/VerticalSolidActionList"/>
    <dgm:cxn modelId="{B0ABAB32-F309-488E-BB7D-02BA1F599782}" type="presParOf" srcId="{71437559-23DE-4B5A-B1AD-71EF612B5BE0}" destId="{7E045045-FC80-4CDC-93AA-3D98AA0EB4BC}" srcOrd="17" destOrd="0" presId="urn:microsoft.com/office/officeart/2016/7/layout/VerticalSolidActionList"/>
    <dgm:cxn modelId="{B74E42AB-1B7F-44D2-AE26-23AC44C0DB48}" type="presParOf" srcId="{71437559-23DE-4B5A-B1AD-71EF612B5BE0}" destId="{1819D9B8-4264-4EEB-AE9D-75D1DAB359DB}" srcOrd="18" destOrd="0" presId="urn:microsoft.com/office/officeart/2016/7/layout/VerticalSolidActionList"/>
    <dgm:cxn modelId="{E7DBA9A1-AA49-4141-AE4A-16C5C751EFEC}" type="presParOf" srcId="{1819D9B8-4264-4EEB-AE9D-75D1DAB359DB}" destId="{9A3357D5-0596-431F-84BA-051EE23242F0}" srcOrd="0" destOrd="0" presId="urn:microsoft.com/office/officeart/2016/7/layout/VerticalSolidActionList"/>
    <dgm:cxn modelId="{C2D83FC8-DC8A-4411-814C-E9149F7E6767}" type="presParOf" srcId="{1819D9B8-4264-4EEB-AE9D-75D1DAB359DB}" destId="{F45C7671-F6FD-4B89-9160-12201AD48133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6130ED-8109-433A-AF65-40AE873CACBC}" type="doc">
      <dgm:prSet loTypeId="urn:microsoft.com/office/officeart/2005/8/layout/hProcess9" loCatId="process" qsTypeId="urn:microsoft.com/office/officeart/2005/8/quickstyle/3d1" qsCatId="3D" csTypeId="urn:microsoft.com/office/officeart/2005/8/colors/colorful1" csCatId="colorful" phldr="1"/>
      <dgm:spPr/>
    </dgm:pt>
    <dgm:pt modelId="{E6439206-C700-45CC-B373-B2226AD4134B}">
      <dgm:prSet phldrT="[Text]" phldr="0"/>
      <dgm:spPr/>
      <dgm:t>
        <a:bodyPr/>
        <a:lstStyle/>
        <a:p>
          <a:r>
            <a:rPr lang="en-GB">
              <a:latin typeface="Bierstadt"/>
            </a:rPr>
            <a:t>Benefits and limitations of MS 365 Productivity and communications applications</a:t>
          </a:r>
          <a:endParaRPr lang="en-GB"/>
        </a:p>
      </dgm:t>
    </dgm:pt>
    <dgm:pt modelId="{D9D4E981-5164-465F-82BC-1A3F1E869AEA}" type="parTrans" cxnId="{6192486D-9D10-4556-A75A-B0AE59D55C27}">
      <dgm:prSet/>
      <dgm:spPr/>
    </dgm:pt>
    <dgm:pt modelId="{E670DFF5-E7E9-48B1-81C7-FF3FD6F42D86}" type="sibTrans" cxnId="{6192486D-9D10-4556-A75A-B0AE59D55C27}">
      <dgm:prSet/>
      <dgm:spPr/>
    </dgm:pt>
    <dgm:pt modelId="{6F39866E-D070-43AB-BDC2-77D80FDEDF7A}">
      <dgm:prSet phldrT="[Text]" phldr="0"/>
      <dgm:spPr/>
      <dgm:t>
        <a:bodyPr/>
        <a:lstStyle/>
        <a:p>
          <a:r>
            <a:rPr lang="en-GB">
              <a:latin typeface="Bierstadt"/>
            </a:rPr>
            <a:t>Digital Literacy Impact</a:t>
          </a:r>
          <a:endParaRPr lang="en-GB"/>
        </a:p>
      </dgm:t>
    </dgm:pt>
    <dgm:pt modelId="{E220A482-2D17-4A06-87DE-015A3E211DF3}" type="parTrans" cxnId="{76D885E5-3ECE-49D9-9ADF-296AA475AE8E}">
      <dgm:prSet/>
      <dgm:spPr/>
    </dgm:pt>
    <dgm:pt modelId="{5112655C-C182-4675-9364-8F240E1B780C}" type="sibTrans" cxnId="{76D885E5-3ECE-49D9-9ADF-296AA475AE8E}">
      <dgm:prSet/>
      <dgm:spPr/>
    </dgm:pt>
    <dgm:pt modelId="{5203BB43-500F-4D94-BB10-DA905DED4B16}">
      <dgm:prSet phldrT="[Text]" phldr="0"/>
      <dgm:spPr/>
      <dgm:t>
        <a:bodyPr/>
        <a:lstStyle/>
        <a:p>
          <a:r>
            <a:rPr lang="en-GB">
              <a:latin typeface="Bierstadt"/>
            </a:rPr>
            <a:t>Digital Safety checklist</a:t>
          </a:r>
          <a:endParaRPr lang="en-GB"/>
        </a:p>
      </dgm:t>
    </dgm:pt>
    <dgm:pt modelId="{32431310-9B8D-4D49-9D19-4051D1B1470C}" type="parTrans" cxnId="{821DD10E-F78E-4D3B-80A3-23237E246807}">
      <dgm:prSet/>
      <dgm:spPr/>
    </dgm:pt>
    <dgm:pt modelId="{064C4D3E-F2DE-4305-8971-277416EF7F8B}" type="sibTrans" cxnId="{821DD10E-F78E-4D3B-80A3-23237E246807}">
      <dgm:prSet/>
      <dgm:spPr/>
    </dgm:pt>
    <dgm:pt modelId="{62B28C8F-0B2F-4A73-80C2-3562D2A7C272}" type="pres">
      <dgm:prSet presAssocID="{246130ED-8109-433A-AF65-40AE873CACBC}" presName="CompostProcess" presStyleCnt="0">
        <dgm:presLayoutVars>
          <dgm:dir/>
          <dgm:resizeHandles val="exact"/>
        </dgm:presLayoutVars>
      </dgm:prSet>
      <dgm:spPr/>
    </dgm:pt>
    <dgm:pt modelId="{02ED904F-D396-41DB-9612-579613A3BCC6}" type="pres">
      <dgm:prSet presAssocID="{246130ED-8109-433A-AF65-40AE873CACBC}" presName="arrow" presStyleLbl="bgShp" presStyleIdx="0" presStyleCnt="1"/>
      <dgm:spPr/>
    </dgm:pt>
    <dgm:pt modelId="{70EAB8D2-9403-43D3-8B91-718CA490206F}" type="pres">
      <dgm:prSet presAssocID="{246130ED-8109-433A-AF65-40AE873CACBC}" presName="linearProcess" presStyleCnt="0"/>
      <dgm:spPr/>
    </dgm:pt>
    <dgm:pt modelId="{B5F98102-B613-4655-9ABC-156B7BA98A22}" type="pres">
      <dgm:prSet presAssocID="{E6439206-C700-45CC-B373-B2226AD4134B}" presName="textNode" presStyleLbl="node1" presStyleIdx="0" presStyleCnt="3">
        <dgm:presLayoutVars>
          <dgm:bulletEnabled val="1"/>
        </dgm:presLayoutVars>
      </dgm:prSet>
      <dgm:spPr/>
    </dgm:pt>
    <dgm:pt modelId="{1085D485-9AAA-4027-9BD2-97B7244342D5}" type="pres">
      <dgm:prSet presAssocID="{E670DFF5-E7E9-48B1-81C7-FF3FD6F42D86}" presName="sibTrans" presStyleCnt="0"/>
      <dgm:spPr/>
    </dgm:pt>
    <dgm:pt modelId="{D270BF77-F6F8-40E4-AAC0-E1A5E5B542A9}" type="pres">
      <dgm:prSet presAssocID="{6F39866E-D070-43AB-BDC2-77D80FDEDF7A}" presName="textNode" presStyleLbl="node1" presStyleIdx="1" presStyleCnt="3">
        <dgm:presLayoutVars>
          <dgm:bulletEnabled val="1"/>
        </dgm:presLayoutVars>
      </dgm:prSet>
      <dgm:spPr/>
    </dgm:pt>
    <dgm:pt modelId="{48459553-C935-4F9F-AE99-F002737DAD4E}" type="pres">
      <dgm:prSet presAssocID="{5112655C-C182-4675-9364-8F240E1B780C}" presName="sibTrans" presStyleCnt="0"/>
      <dgm:spPr/>
    </dgm:pt>
    <dgm:pt modelId="{8958281B-5E4E-4214-B0A7-592BBF0F2636}" type="pres">
      <dgm:prSet presAssocID="{5203BB43-500F-4D94-BB10-DA905DED4B16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821DD10E-F78E-4D3B-80A3-23237E246807}" srcId="{246130ED-8109-433A-AF65-40AE873CACBC}" destId="{5203BB43-500F-4D94-BB10-DA905DED4B16}" srcOrd="2" destOrd="0" parTransId="{32431310-9B8D-4D49-9D19-4051D1B1470C}" sibTransId="{064C4D3E-F2DE-4305-8971-277416EF7F8B}"/>
    <dgm:cxn modelId="{BC76FE22-3C55-4D29-B8BD-5FF0561A15B0}" type="presOf" srcId="{E6439206-C700-45CC-B373-B2226AD4134B}" destId="{B5F98102-B613-4655-9ABC-156B7BA98A22}" srcOrd="0" destOrd="0" presId="urn:microsoft.com/office/officeart/2005/8/layout/hProcess9"/>
    <dgm:cxn modelId="{C87C2B2B-3147-42BF-AFFA-1EE7D1ECA12F}" type="presOf" srcId="{5203BB43-500F-4D94-BB10-DA905DED4B16}" destId="{8958281B-5E4E-4214-B0A7-592BBF0F2636}" srcOrd="0" destOrd="0" presId="urn:microsoft.com/office/officeart/2005/8/layout/hProcess9"/>
    <dgm:cxn modelId="{FCBCCF31-4F7A-4CA8-BA9A-9FD1D2638728}" type="presOf" srcId="{6F39866E-D070-43AB-BDC2-77D80FDEDF7A}" destId="{D270BF77-F6F8-40E4-AAC0-E1A5E5B542A9}" srcOrd="0" destOrd="0" presId="urn:microsoft.com/office/officeart/2005/8/layout/hProcess9"/>
    <dgm:cxn modelId="{6192486D-9D10-4556-A75A-B0AE59D55C27}" srcId="{246130ED-8109-433A-AF65-40AE873CACBC}" destId="{E6439206-C700-45CC-B373-B2226AD4134B}" srcOrd="0" destOrd="0" parTransId="{D9D4E981-5164-465F-82BC-1A3F1E869AEA}" sibTransId="{E670DFF5-E7E9-48B1-81C7-FF3FD6F42D86}"/>
    <dgm:cxn modelId="{5172C954-EB9E-4198-89B4-7B7DD0AB639E}" type="presOf" srcId="{246130ED-8109-433A-AF65-40AE873CACBC}" destId="{62B28C8F-0B2F-4A73-80C2-3562D2A7C272}" srcOrd="0" destOrd="0" presId="urn:microsoft.com/office/officeart/2005/8/layout/hProcess9"/>
    <dgm:cxn modelId="{76D885E5-3ECE-49D9-9ADF-296AA475AE8E}" srcId="{246130ED-8109-433A-AF65-40AE873CACBC}" destId="{6F39866E-D070-43AB-BDC2-77D80FDEDF7A}" srcOrd="1" destOrd="0" parTransId="{E220A482-2D17-4A06-87DE-015A3E211DF3}" sibTransId="{5112655C-C182-4675-9364-8F240E1B780C}"/>
    <dgm:cxn modelId="{CE895CFF-10F5-43DD-9CEB-6FFC3A90887C}" type="presParOf" srcId="{62B28C8F-0B2F-4A73-80C2-3562D2A7C272}" destId="{02ED904F-D396-41DB-9612-579613A3BCC6}" srcOrd="0" destOrd="0" presId="urn:microsoft.com/office/officeart/2005/8/layout/hProcess9"/>
    <dgm:cxn modelId="{A29764D8-835A-4F44-9528-A90A88F3F770}" type="presParOf" srcId="{62B28C8F-0B2F-4A73-80C2-3562D2A7C272}" destId="{70EAB8D2-9403-43D3-8B91-718CA490206F}" srcOrd="1" destOrd="0" presId="urn:microsoft.com/office/officeart/2005/8/layout/hProcess9"/>
    <dgm:cxn modelId="{6B58BE2B-2BA7-4330-BC7B-ADDA28ABCB79}" type="presParOf" srcId="{70EAB8D2-9403-43D3-8B91-718CA490206F}" destId="{B5F98102-B613-4655-9ABC-156B7BA98A22}" srcOrd="0" destOrd="0" presId="urn:microsoft.com/office/officeart/2005/8/layout/hProcess9"/>
    <dgm:cxn modelId="{58DBBA7F-2EB4-4111-A744-171D690928F4}" type="presParOf" srcId="{70EAB8D2-9403-43D3-8B91-718CA490206F}" destId="{1085D485-9AAA-4027-9BD2-97B7244342D5}" srcOrd="1" destOrd="0" presId="urn:microsoft.com/office/officeart/2005/8/layout/hProcess9"/>
    <dgm:cxn modelId="{0EB1A0DF-86C0-44A0-82CB-E90C3E48DE78}" type="presParOf" srcId="{70EAB8D2-9403-43D3-8B91-718CA490206F}" destId="{D270BF77-F6F8-40E4-AAC0-E1A5E5B542A9}" srcOrd="2" destOrd="0" presId="urn:microsoft.com/office/officeart/2005/8/layout/hProcess9"/>
    <dgm:cxn modelId="{D44EA028-7259-440D-A3F4-CAC94161F4CB}" type="presParOf" srcId="{70EAB8D2-9403-43D3-8B91-718CA490206F}" destId="{48459553-C935-4F9F-AE99-F002737DAD4E}" srcOrd="3" destOrd="0" presId="urn:microsoft.com/office/officeart/2005/8/layout/hProcess9"/>
    <dgm:cxn modelId="{EA2270A6-231D-4EEA-BBF5-6E3C06AB6652}" type="presParOf" srcId="{70EAB8D2-9403-43D3-8B91-718CA490206F}" destId="{8958281B-5E4E-4214-B0A7-592BBF0F2636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6D22A8-5FFA-413A-8CE1-A38737E41F3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E43F768-516A-465A-9C97-E1EF26B01C1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/>
              <a:cs typeface="Arial"/>
            </a:rPr>
            <a:t>Quickly, safely and securely create new reports, emails, set up meetings care plans and appointments.</a:t>
          </a:r>
          <a:endParaRPr lang="en-US" sz="1800" dirty="0">
            <a:latin typeface="Arial"/>
            <a:cs typeface="Arial"/>
          </a:endParaRPr>
        </a:p>
      </dgm:t>
    </dgm:pt>
    <dgm:pt modelId="{8BA920C9-CA75-41AC-8280-0A43240C3032}" type="parTrans" cxnId="{D1C86A6B-E0FA-4D73-B1A2-AC7A3FDA9582}">
      <dgm:prSet/>
      <dgm:spPr/>
      <dgm:t>
        <a:bodyPr/>
        <a:lstStyle/>
        <a:p>
          <a:endParaRPr lang="en-US"/>
        </a:p>
      </dgm:t>
    </dgm:pt>
    <dgm:pt modelId="{465F114D-6951-4ECA-A654-880855B1E82A}" type="sibTrans" cxnId="{D1C86A6B-E0FA-4D73-B1A2-AC7A3FDA9582}">
      <dgm:prSet/>
      <dgm:spPr/>
      <dgm:t>
        <a:bodyPr/>
        <a:lstStyle/>
        <a:p>
          <a:endParaRPr lang="en-US"/>
        </a:p>
      </dgm:t>
    </dgm:pt>
    <dgm:pt modelId="{8A744A8F-F7F5-4DCC-B04B-05741F0230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/>
              <a:cs typeface="Arial"/>
            </a:rPr>
            <a:t>View, edit and create any documentation or record, anywhere!</a:t>
          </a:r>
          <a:endParaRPr lang="en-US" sz="2000" dirty="0">
            <a:latin typeface="Arial"/>
            <a:cs typeface="Arial"/>
          </a:endParaRPr>
        </a:p>
      </dgm:t>
    </dgm:pt>
    <dgm:pt modelId="{BC6575CA-D677-4DDD-8C6F-24B2CCEAE651}" type="parTrans" cxnId="{0253E689-10CE-4BB4-A77A-9858C24EF49B}">
      <dgm:prSet/>
      <dgm:spPr/>
      <dgm:t>
        <a:bodyPr/>
        <a:lstStyle/>
        <a:p>
          <a:endParaRPr lang="en-US"/>
        </a:p>
      </dgm:t>
    </dgm:pt>
    <dgm:pt modelId="{56B0BFB1-1EB7-4B11-A8A2-96D0B5A0B10B}" type="sibTrans" cxnId="{0253E689-10CE-4BB4-A77A-9858C24EF49B}">
      <dgm:prSet/>
      <dgm:spPr/>
      <dgm:t>
        <a:bodyPr/>
        <a:lstStyle/>
        <a:p>
          <a:endParaRPr lang="en-US"/>
        </a:p>
      </dgm:t>
    </dgm:pt>
    <dgm:pt modelId="{1387D388-3E0B-4570-BD33-0379246904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/>
              <a:cs typeface="Arial"/>
            </a:rPr>
            <a:t>Improves security and keeps documents accessible to the only the right people.</a:t>
          </a:r>
          <a:endParaRPr lang="en-US" sz="2000" dirty="0">
            <a:latin typeface="Arial"/>
            <a:cs typeface="Arial"/>
          </a:endParaRPr>
        </a:p>
      </dgm:t>
    </dgm:pt>
    <dgm:pt modelId="{2F05AE43-1C80-41A1-8584-DACE922A82F9}" type="parTrans" cxnId="{F48A9781-5AFE-4453-AA92-324093B6AA88}">
      <dgm:prSet/>
      <dgm:spPr/>
      <dgm:t>
        <a:bodyPr/>
        <a:lstStyle/>
        <a:p>
          <a:endParaRPr lang="en-US"/>
        </a:p>
      </dgm:t>
    </dgm:pt>
    <dgm:pt modelId="{C59D3C9F-EF88-465E-B68A-1F961B68DF0F}" type="sibTrans" cxnId="{F48A9781-5AFE-4453-AA92-324093B6AA88}">
      <dgm:prSet/>
      <dgm:spPr/>
      <dgm:t>
        <a:bodyPr/>
        <a:lstStyle/>
        <a:p>
          <a:endParaRPr lang="en-US"/>
        </a:p>
      </dgm:t>
    </dgm:pt>
    <dgm:pt modelId="{7FBE8992-00A7-4E03-B4B0-96A95A2651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/>
              <a:cs typeface="Arial"/>
            </a:rPr>
            <a:t>Collaborate with other Health care professionals and organisations in a fast and efficient way. (NHS, 2022).</a:t>
          </a:r>
          <a:endParaRPr lang="en-US" sz="2000" dirty="0">
            <a:latin typeface="Arial"/>
            <a:cs typeface="Arial"/>
          </a:endParaRPr>
        </a:p>
      </dgm:t>
    </dgm:pt>
    <dgm:pt modelId="{E32E4639-616E-4BC4-A87D-3C2DEC1B76AD}" type="parTrans" cxnId="{C3428674-4854-4E55-8E91-BC16643AF27E}">
      <dgm:prSet/>
      <dgm:spPr/>
      <dgm:t>
        <a:bodyPr/>
        <a:lstStyle/>
        <a:p>
          <a:endParaRPr lang="en-US"/>
        </a:p>
      </dgm:t>
    </dgm:pt>
    <dgm:pt modelId="{61C61161-158E-4F6E-BB6D-F62E55A8BC58}" type="sibTrans" cxnId="{C3428674-4854-4E55-8E91-BC16643AF27E}">
      <dgm:prSet/>
      <dgm:spPr/>
      <dgm:t>
        <a:bodyPr/>
        <a:lstStyle/>
        <a:p>
          <a:endParaRPr lang="en-US"/>
        </a:p>
      </dgm:t>
    </dgm:pt>
    <dgm:pt modelId="{DF6C001F-0888-4999-83FD-B422C5AD01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/>
              <a:cs typeface="Arial"/>
            </a:rPr>
            <a:t>Build deeper connections across the organisations and access to latest resources. (Microsoft, 2025).</a:t>
          </a:r>
        </a:p>
      </dgm:t>
    </dgm:pt>
    <dgm:pt modelId="{8F4352CE-506C-4A80-859C-E542C18038E2}" type="parTrans" cxnId="{75B97E41-7A80-43D8-A0C6-6D7743359838}">
      <dgm:prSet/>
      <dgm:spPr/>
      <dgm:t>
        <a:bodyPr/>
        <a:lstStyle/>
        <a:p>
          <a:endParaRPr lang="en-US"/>
        </a:p>
      </dgm:t>
    </dgm:pt>
    <dgm:pt modelId="{B10300BD-A0AA-4D47-ABA8-2A8BBA58F6F7}" type="sibTrans" cxnId="{75B97E41-7A80-43D8-A0C6-6D7743359838}">
      <dgm:prSet/>
      <dgm:spPr/>
      <dgm:t>
        <a:bodyPr/>
        <a:lstStyle/>
        <a:p>
          <a:endParaRPr lang="en-US"/>
        </a:p>
      </dgm:t>
    </dgm:pt>
    <dgm:pt modelId="{6EB1D0DC-75E7-4DB8-B595-92109CA9C8AE}" type="pres">
      <dgm:prSet presAssocID="{316D22A8-5FFA-413A-8CE1-A38737E41F31}" presName="root" presStyleCnt="0">
        <dgm:presLayoutVars>
          <dgm:dir/>
          <dgm:resizeHandles val="exact"/>
        </dgm:presLayoutVars>
      </dgm:prSet>
      <dgm:spPr/>
    </dgm:pt>
    <dgm:pt modelId="{D2193731-EFA6-4139-A075-9612B98E2C59}" type="pres">
      <dgm:prSet presAssocID="{3E43F768-516A-465A-9C97-E1EF26B01C10}" presName="compNode" presStyleCnt="0"/>
      <dgm:spPr/>
    </dgm:pt>
    <dgm:pt modelId="{2778AADB-9534-4A28-A714-FA50AD80FCBC}" type="pres">
      <dgm:prSet presAssocID="{3E43F768-516A-465A-9C97-E1EF26B01C10}" presName="bgRect" presStyleLbl="bgShp" presStyleIdx="0" presStyleCnt="5"/>
      <dgm:spPr/>
    </dgm:pt>
    <dgm:pt modelId="{65391688-660E-4C79-B568-5BD30070597F}" type="pres">
      <dgm:prSet presAssocID="{3E43F768-516A-465A-9C97-E1EF26B01C1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7AB7EAD7-8081-4798-BE3B-34736A00873C}" type="pres">
      <dgm:prSet presAssocID="{3E43F768-516A-465A-9C97-E1EF26B01C10}" presName="spaceRect" presStyleCnt="0"/>
      <dgm:spPr/>
    </dgm:pt>
    <dgm:pt modelId="{D962A55E-6687-47FD-863D-163E17A67B59}" type="pres">
      <dgm:prSet presAssocID="{3E43F768-516A-465A-9C97-E1EF26B01C10}" presName="parTx" presStyleLbl="revTx" presStyleIdx="0" presStyleCnt="5">
        <dgm:presLayoutVars>
          <dgm:chMax val="0"/>
          <dgm:chPref val="0"/>
        </dgm:presLayoutVars>
      </dgm:prSet>
      <dgm:spPr/>
    </dgm:pt>
    <dgm:pt modelId="{000A7BFE-0BF0-4455-8083-5D6637C5758F}" type="pres">
      <dgm:prSet presAssocID="{465F114D-6951-4ECA-A654-880855B1E82A}" presName="sibTrans" presStyleCnt="0"/>
      <dgm:spPr/>
    </dgm:pt>
    <dgm:pt modelId="{8A4C51D1-C8A5-4CFB-ACF3-E0679321AA7B}" type="pres">
      <dgm:prSet presAssocID="{8A744A8F-F7F5-4DCC-B04B-05741F023096}" presName="compNode" presStyleCnt="0"/>
      <dgm:spPr/>
    </dgm:pt>
    <dgm:pt modelId="{EA7F8AAB-27A9-430A-B327-26F97A343A0D}" type="pres">
      <dgm:prSet presAssocID="{8A744A8F-F7F5-4DCC-B04B-05741F023096}" presName="bgRect" presStyleLbl="bgShp" presStyleIdx="1" presStyleCnt="5"/>
      <dgm:spPr/>
    </dgm:pt>
    <dgm:pt modelId="{CDE7C0EC-BB4C-4726-A1FA-6D82F95483C7}" type="pres">
      <dgm:prSet presAssocID="{8A744A8F-F7F5-4DCC-B04B-05741F02309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28B23DB5-5417-4544-A296-C2F4CB243C3D}" type="pres">
      <dgm:prSet presAssocID="{8A744A8F-F7F5-4DCC-B04B-05741F023096}" presName="spaceRect" presStyleCnt="0"/>
      <dgm:spPr/>
    </dgm:pt>
    <dgm:pt modelId="{03729CAC-1369-4A54-863A-AD8DB38B5E83}" type="pres">
      <dgm:prSet presAssocID="{8A744A8F-F7F5-4DCC-B04B-05741F023096}" presName="parTx" presStyleLbl="revTx" presStyleIdx="1" presStyleCnt="5">
        <dgm:presLayoutVars>
          <dgm:chMax val="0"/>
          <dgm:chPref val="0"/>
        </dgm:presLayoutVars>
      </dgm:prSet>
      <dgm:spPr/>
    </dgm:pt>
    <dgm:pt modelId="{CEBBA1D1-81B9-402D-9444-527555BDBBC1}" type="pres">
      <dgm:prSet presAssocID="{56B0BFB1-1EB7-4B11-A8A2-96D0B5A0B10B}" presName="sibTrans" presStyleCnt="0"/>
      <dgm:spPr/>
    </dgm:pt>
    <dgm:pt modelId="{8F8BDE7E-33CD-4A89-A589-A43EEA5F0C26}" type="pres">
      <dgm:prSet presAssocID="{1387D388-3E0B-4570-BD33-0379246904D6}" presName="compNode" presStyleCnt="0"/>
      <dgm:spPr/>
    </dgm:pt>
    <dgm:pt modelId="{D1238483-0A5D-4D36-B25C-702D1EB56314}" type="pres">
      <dgm:prSet presAssocID="{1387D388-3E0B-4570-BD33-0379246904D6}" presName="bgRect" presStyleLbl="bgShp" presStyleIdx="2" presStyleCnt="5"/>
      <dgm:spPr/>
    </dgm:pt>
    <dgm:pt modelId="{C2581E9F-33D2-45D5-97C2-6F33F0FDE128}" type="pres">
      <dgm:prSet presAssocID="{1387D388-3E0B-4570-BD33-0379246904D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C6501D1-B1EC-4964-990C-870E2CDD0B10}" type="pres">
      <dgm:prSet presAssocID="{1387D388-3E0B-4570-BD33-0379246904D6}" presName="spaceRect" presStyleCnt="0"/>
      <dgm:spPr/>
    </dgm:pt>
    <dgm:pt modelId="{EE09C171-AE8B-40C6-82B8-41BE77898CD0}" type="pres">
      <dgm:prSet presAssocID="{1387D388-3E0B-4570-BD33-0379246904D6}" presName="parTx" presStyleLbl="revTx" presStyleIdx="2" presStyleCnt="5">
        <dgm:presLayoutVars>
          <dgm:chMax val="0"/>
          <dgm:chPref val="0"/>
        </dgm:presLayoutVars>
      </dgm:prSet>
      <dgm:spPr/>
    </dgm:pt>
    <dgm:pt modelId="{B1529A04-EF57-47C9-843C-3D6979F5185E}" type="pres">
      <dgm:prSet presAssocID="{C59D3C9F-EF88-465E-B68A-1F961B68DF0F}" presName="sibTrans" presStyleCnt="0"/>
      <dgm:spPr/>
    </dgm:pt>
    <dgm:pt modelId="{84F8D8B7-33A3-4999-B84B-49230DDC3131}" type="pres">
      <dgm:prSet presAssocID="{7FBE8992-00A7-4E03-B4B0-96A95A265165}" presName="compNode" presStyleCnt="0"/>
      <dgm:spPr/>
    </dgm:pt>
    <dgm:pt modelId="{F7032408-58A6-4F60-99EF-5B69183EBC15}" type="pres">
      <dgm:prSet presAssocID="{7FBE8992-00A7-4E03-B4B0-96A95A265165}" presName="bgRect" presStyleLbl="bgShp" presStyleIdx="3" presStyleCnt="5"/>
      <dgm:spPr/>
    </dgm:pt>
    <dgm:pt modelId="{AA589DB4-5024-41D0-8CEF-90C0815C107F}" type="pres">
      <dgm:prSet presAssocID="{7FBE8992-00A7-4E03-B4B0-96A95A26516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40C8B650-443D-4390-8769-F1BEBBA89AD8}" type="pres">
      <dgm:prSet presAssocID="{7FBE8992-00A7-4E03-B4B0-96A95A265165}" presName="spaceRect" presStyleCnt="0"/>
      <dgm:spPr/>
    </dgm:pt>
    <dgm:pt modelId="{5190A6AB-F17D-47CD-B645-DD66FD3DE2F1}" type="pres">
      <dgm:prSet presAssocID="{7FBE8992-00A7-4E03-B4B0-96A95A265165}" presName="parTx" presStyleLbl="revTx" presStyleIdx="3" presStyleCnt="5">
        <dgm:presLayoutVars>
          <dgm:chMax val="0"/>
          <dgm:chPref val="0"/>
        </dgm:presLayoutVars>
      </dgm:prSet>
      <dgm:spPr/>
    </dgm:pt>
    <dgm:pt modelId="{3E62FD22-BB98-46A7-BFCD-94B31D8448D5}" type="pres">
      <dgm:prSet presAssocID="{61C61161-158E-4F6E-BB6D-F62E55A8BC58}" presName="sibTrans" presStyleCnt="0"/>
      <dgm:spPr/>
    </dgm:pt>
    <dgm:pt modelId="{060FD70C-6518-46AA-89D5-6D46F244B761}" type="pres">
      <dgm:prSet presAssocID="{DF6C001F-0888-4999-83FD-B422C5AD01D6}" presName="compNode" presStyleCnt="0"/>
      <dgm:spPr/>
    </dgm:pt>
    <dgm:pt modelId="{8FE6A87B-59B3-4121-8B29-35C95A49C2DF}" type="pres">
      <dgm:prSet presAssocID="{DF6C001F-0888-4999-83FD-B422C5AD01D6}" presName="bgRect" presStyleLbl="bgShp" presStyleIdx="4" presStyleCnt="5"/>
      <dgm:spPr/>
    </dgm:pt>
    <dgm:pt modelId="{0A797215-2E8C-4F59-83B3-BEE1DC416DD4}" type="pres">
      <dgm:prSet presAssocID="{DF6C001F-0888-4999-83FD-B422C5AD01D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F68D84D9-35B6-41FB-82D1-4C7E7AE5A0A6}" type="pres">
      <dgm:prSet presAssocID="{DF6C001F-0888-4999-83FD-B422C5AD01D6}" presName="spaceRect" presStyleCnt="0"/>
      <dgm:spPr/>
    </dgm:pt>
    <dgm:pt modelId="{87BD09C8-9ED9-4B52-A548-6413022DB555}" type="pres">
      <dgm:prSet presAssocID="{DF6C001F-0888-4999-83FD-B422C5AD01D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4AFA217-DF73-47F9-8BFD-0F70EF5D6218}" type="presOf" srcId="{7FBE8992-00A7-4E03-B4B0-96A95A265165}" destId="{5190A6AB-F17D-47CD-B645-DD66FD3DE2F1}" srcOrd="0" destOrd="0" presId="urn:microsoft.com/office/officeart/2018/2/layout/IconVerticalSolidList"/>
    <dgm:cxn modelId="{75B97E41-7A80-43D8-A0C6-6D7743359838}" srcId="{316D22A8-5FFA-413A-8CE1-A38737E41F31}" destId="{DF6C001F-0888-4999-83FD-B422C5AD01D6}" srcOrd="4" destOrd="0" parTransId="{8F4352CE-506C-4A80-859C-E542C18038E2}" sibTransId="{B10300BD-A0AA-4D47-ABA8-2A8BBA58F6F7}"/>
    <dgm:cxn modelId="{D1C86A6B-E0FA-4D73-B1A2-AC7A3FDA9582}" srcId="{316D22A8-5FFA-413A-8CE1-A38737E41F31}" destId="{3E43F768-516A-465A-9C97-E1EF26B01C10}" srcOrd="0" destOrd="0" parTransId="{8BA920C9-CA75-41AC-8280-0A43240C3032}" sibTransId="{465F114D-6951-4ECA-A654-880855B1E82A}"/>
    <dgm:cxn modelId="{66098753-20EC-421B-A871-D50DDED71486}" type="presOf" srcId="{316D22A8-5FFA-413A-8CE1-A38737E41F31}" destId="{6EB1D0DC-75E7-4DB8-B595-92109CA9C8AE}" srcOrd="0" destOrd="0" presId="urn:microsoft.com/office/officeart/2018/2/layout/IconVerticalSolidList"/>
    <dgm:cxn modelId="{C3428674-4854-4E55-8E91-BC16643AF27E}" srcId="{316D22A8-5FFA-413A-8CE1-A38737E41F31}" destId="{7FBE8992-00A7-4E03-B4B0-96A95A265165}" srcOrd="3" destOrd="0" parTransId="{E32E4639-616E-4BC4-A87D-3C2DEC1B76AD}" sibTransId="{61C61161-158E-4F6E-BB6D-F62E55A8BC58}"/>
    <dgm:cxn modelId="{F2055857-40AE-41E3-B888-D41637F7396A}" type="presOf" srcId="{8A744A8F-F7F5-4DCC-B04B-05741F023096}" destId="{03729CAC-1369-4A54-863A-AD8DB38B5E83}" srcOrd="0" destOrd="0" presId="urn:microsoft.com/office/officeart/2018/2/layout/IconVerticalSolidList"/>
    <dgm:cxn modelId="{167A677F-1DA9-42EE-B8B6-D95ED7D272EF}" type="presOf" srcId="{DF6C001F-0888-4999-83FD-B422C5AD01D6}" destId="{87BD09C8-9ED9-4B52-A548-6413022DB555}" srcOrd="0" destOrd="0" presId="urn:microsoft.com/office/officeart/2018/2/layout/IconVerticalSolidList"/>
    <dgm:cxn modelId="{F48A9781-5AFE-4453-AA92-324093B6AA88}" srcId="{316D22A8-5FFA-413A-8CE1-A38737E41F31}" destId="{1387D388-3E0B-4570-BD33-0379246904D6}" srcOrd="2" destOrd="0" parTransId="{2F05AE43-1C80-41A1-8584-DACE922A82F9}" sibTransId="{C59D3C9F-EF88-465E-B68A-1F961B68DF0F}"/>
    <dgm:cxn modelId="{0253E689-10CE-4BB4-A77A-9858C24EF49B}" srcId="{316D22A8-5FFA-413A-8CE1-A38737E41F31}" destId="{8A744A8F-F7F5-4DCC-B04B-05741F023096}" srcOrd="1" destOrd="0" parTransId="{BC6575CA-D677-4DDD-8C6F-24B2CCEAE651}" sibTransId="{56B0BFB1-1EB7-4B11-A8A2-96D0B5A0B10B}"/>
    <dgm:cxn modelId="{78E1DCBC-9E30-4A26-BF20-AD093DBBD982}" type="presOf" srcId="{3E43F768-516A-465A-9C97-E1EF26B01C10}" destId="{D962A55E-6687-47FD-863D-163E17A67B59}" srcOrd="0" destOrd="0" presId="urn:microsoft.com/office/officeart/2018/2/layout/IconVerticalSolidList"/>
    <dgm:cxn modelId="{3FD271D2-A846-4687-85BB-74E7969712DF}" type="presOf" srcId="{1387D388-3E0B-4570-BD33-0379246904D6}" destId="{EE09C171-AE8B-40C6-82B8-41BE77898CD0}" srcOrd="0" destOrd="0" presId="urn:microsoft.com/office/officeart/2018/2/layout/IconVerticalSolidList"/>
    <dgm:cxn modelId="{F19927BA-1A32-4B34-965A-311E6847C09F}" type="presParOf" srcId="{6EB1D0DC-75E7-4DB8-B595-92109CA9C8AE}" destId="{D2193731-EFA6-4139-A075-9612B98E2C59}" srcOrd="0" destOrd="0" presId="urn:microsoft.com/office/officeart/2018/2/layout/IconVerticalSolidList"/>
    <dgm:cxn modelId="{94D69631-2FD3-466E-A316-DC1C91661003}" type="presParOf" srcId="{D2193731-EFA6-4139-A075-9612B98E2C59}" destId="{2778AADB-9534-4A28-A714-FA50AD80FCBC}" srcOrd="0" destOrd="0" presId="urn:microsoft.com/office/officeart/2018/2/layout/IconVerticalSolidList"/>
    <dgm:cxn modelId="{51186A86-08ED-4DFF-9DEB-10FB671DD2B6}" type="presParOf" srcId="{D2193731-EFA6-4139-A075-9612B98E2C59}" destId="{65391688-660E-4C79-B568-5BD30070597F}" srcOrd="1" destOrd="0" presId="urn:microsoft.com/office/officeart/2018/2/layout/IconVerticalSolidList"/>
    <dgm:cxn modelId="{42FABDB8-7660-46F8-9D7F-EB8ACD35975B}" type="presParOf" srcId="{D2193731-EFA6-4139-A075-9612B98E2C59}" destId="{7AB7EAD7-8081-4798-BE3B-34736A00873C}" srcOrd="2" destOrd="0" presId="urn:microsoft.com/office/officeart/2018/2/layout/IconVerticalSolidList"/>
    <dgm:cxn modelId="{88780FD9-478B-4133-A0CD-2F293ADEF328}" type="presParOf" srcId="{D2193731-EFA6-4139-A075-9612B98E2C59}" destId="{D962A55E-6687-47FD-863D-163E17A67B59}" srcOrd="3" destOrd="0" presId="urn:microsoft.com/office/officeart/2018/2/layout/IconVerticalSolidList"/>
    <dgm:cxn modelId="{98F7D002-D192-47F5-8310-F5CA62FB282B}" type="presParOf" srcId="{6EB1D0DC-75E7-4DB8-B595-92109CA9C8AE}" destId="{000A7BFE-0BF0-4455-8083-5D6637C5758F}" srcOrd="1" destOrd="0" presId="urn:microsoft.com/office/officeart/2018/2/layout/IconVerticalSolidList"/>
    <dgm:cxn modelId="{7685BCBF-345F-4232-BA6A-D8ADD4B72E4D}" type="presParOf" srcId="{6EB1D0DC-75E7-4DB8-B595-92109CA9C8AE}" destId="{8A4C51D1-C8A5-4CFB-ACF3-E0679321AA7B}" srcOrd="2" destOrd="0" presId="urn:microsoft.com/office/officeart/2018/2/layout/IconVerticalSolidList"/>
    <dgm:cxn modelId="{9ACB84DA-7214-4AD2-909B-11D3690388F4}" type="presParOf" srcId="{8A4C51D1-C8A5-4CFB-ACF3-E0679321AA7B}" destId="{EA7F8AAB-27A9-430A-B327-26F97A343A0D}" srcOrd="0" destOrd="0" presId="urn:microsoft.com/office/officeart/2018/2/layout/IconVerticalSolidList"/>
    <dgm:cxn modelId="{7BB045DC-C164-4165-84B1-3A53536D05CE}" type="presParOf" srcId="{8A4C51D1-C8A5-4CFB-ACF3-E0679321AA7B}" destId="{CDE7C0EC-BB4C-4726-A1FA-6D82F95483C7}" srcOrd="1" destOrd="0" presId="urn:microsoft.com/office/officeart/2018/2/layout/IconVerticalSolidList"/>
    <dgm:cxn modelId="{7BF8D3A2-1925-47B2-B698-900BFBB941FE}" type="presParOf" srcId="{8A4C51D1-C8A5-4CFB-ACF3-E0679321AA7B}" destId="{28B23DB5-5417-4544-A296-C2F4CB243C3D}" srcOrd="2" destOrd="0" presId="urn:microsoft.com/office/officeart/2018/2/layout/IconVerticalSolidList"/>
    <dgm:cxn modelId="{75714F3F-36D1-414D-B3E7-C55D86339E61}" type="presParOf" srcId="{8A4C51D1-C8A5-4CFB-ACF3-E0679321AA7B}" destId="{03729CAC-1369-4A54-863A-AD8DB38B5E83}" srcOrd="3" destOrd="0" presId="urn:microsoft.com/office/officeart/2018/2/layout/IconVerticalSolidList"/>
    <dgm:cxn modelId="{526D11DF-2769-40C3-A406-8F67B57089E1}" type="presParOf" srcId="{6EB1D0DC-75E7-4DB8-B595-92109CA9C8AE}" destId="{CEBBA1D1-81B9-402D-9444-527555BDBBC1}" srcOrd="3" destOrd="0" presId="urn:microsoft.com/office/officeart/2018/2/layout/IconVerticalSolidList"/>
    <dgm:cxn modelId="{4A963A46-27DE-48AD-A4A3-52EE8708B1B5}" type="presParOf" srcId="{6EB1D0DC-75E7-4DB8-B595-92109CA9C8AE}" destId="{8F8BDE7E-33CD-4A89-A589-A43EEA5F0C26}" srcOrd="4" destOrd="0" presId="urn:microsoft.com/office/officeart/2018/2/layout/IconVerticalSolidList"/>
    <dgm:cxn modelId="{EA8DCF23-C50C-4601-A4FC-B62A6EEDFC2A}" type="presParOf" srcId="{8F8BDE7E-33CD-4A89-A589-A43EEA5F0C26}" destId="{D1238483-0A5D-4D36-B25C-702D1EB56314}" srcOrd="0" destOrd="0" presId="urn:microsoft.com/office/officeart/2018/2/layout/IconVerticalSolidList"/>
    <dgm:cxn modelId="{384C8BF4-CD0B-476F-A537-AC048BC66AA5}" type="presParOf" srcId="{8F8BDE7E-33CD-4A89-A589-A43EEA5F0C26}" destId="{C2581E9F-33D2-45D5-97C2-6F33F0FDE128}" srcOrd="1" destOrd="0" presId="urn:microsoft.com/office/officeart/2018/2/layout/IconVerticalSolidList"/>
    <dgm:cxn modelId="{8C53312D-2883-4510-9749-D90EFAD80625}" type="presParOf" srcId="{8F8BDE7E-33CD-4A89-A589-A43EEA5F0C26}" destId="{6C6501D1-B1EC-4964-990C-870E2CDD0B10}" srcOrd="2" destOrd="0" presId="urn:microsoft.com/office/officeart/2018/2/layout/IconVerticalSolidList"/>
    <dgm:cxn modelId="{1F4C1340-4EE3-4B1E-99B6-42963F97F66C}" type="presParOf" srcId="{8F8BDE7E-33CD-4A89-A589-A43EEA5F0C26}" destId="{EE09C171-AE8B-40C6-82B8-41BE77898CD0}" srcOrd="3" destOrd="0" presId="urn:microsoft.com/office/officeart/2018/2/layout/IconVerticalSolidList"/>
    <dgm:cxn modelId="{A4011D22-0960-44B5-8FC3-1642C0BDFCB7}" type="presParOf" srcId="{6EB1D0DC-75E7-4DB8-B595-92109CA9C8AE}" destId="{B1529A04-EF57-47C9-843C-3D6979F5185E}" srcOrd="5" destOrd="0" presId="urn:microsoft.com/office/officeart/2018/2/layout/IconVerticalSolidList"/>
    <dgm:cxn modelId="{708AC833-8B6B-4265-9A16-EDBFDE9ABAEF}" type="presParOf" srcId="{6EB1D0DC-75E7-4DB8-B595-92109CA9C8AE}" destId="{84F8D8B7-33A3-4999-B84B-49230DDC3131}" srcOrd="6" destOrd="0" presId="urn:microsoft.com/office/officeart/2018/2/layout/IconVerticalSolidList"/>
    <dgm:cxn modelId="{D73F25BA-BB9A-4281-A166-F2F542677F68}" type="presParOf" srcId="{84F8D8B7-33A3-4999-B84B-49230DDC3131}" destId="{F7032408-58A6-4F60-99EF-5B69183EBC15}" srcOrd="0" destOrd="0" presId="urn:microsoft.com/office/officeart/2018/2/layout/IconVerticalSolidList"/>
    <dgm:cxn modelId="{04CF7608-1709-4FB7-B0DC-6715228906ED}" type="presParOf" srcId="{84F8D8B7-33A3-4999-B84B-49230DDC3131}" destId="{AA589DB4-5024-41D0-8CEF-90C0815C107F}" srcOrd="1" destOrd="0" presId="urn:microsoft.com/office/officeart/2018/2/layout/IconVerticalSolidList"/>
    <dgm:cxn modelId="{976115D8-5AB8-4C43-95FC-8EF0B890EC9D}" type="presParOf" srcId="{84F8D8B7-33A3-4999-B84B-49230DDC3131}" destId="{40C8B650-443D-4390-8769-F1BEBBA89AD8}" srcOrd="2" destOrd="0" presId="urn:microsoft.com/office/officeart/2018/2/layout/IconVerticalSolidList"/>
    <dgm:cxn modelId="{325B38ED-2B95-4E2D-8B12-DBFC9F7455B9}" type="presParOf" srcId="{84F8D8B7-33A3-4999-B84B-49230DDC3131}" destId="{5190A6AB-F17D-47CD-B645-DD66FD3DE2F1}" srcOrd="3" destOrd="0" presId="urn:microsoft.com/office/officeart/2018/2/layout/IconVerticalSolidList"/>
    <dgm:cxn modelId="{AE4797B8-55D5-4F55-92D6-389C82C271AC}" type="presParOf" srcId="{6EB1D0DC-75E7-4DB8-B595-92109CA9C8AE}" destId="{3E62FD22-BB98-46A7-BFCD-94B31D8448D5}" srcOrd="7" destOrd="0" presId="urn:microsoft.com/office/officeart/2018/2/layout/IconVerticalSolidList"/>
    <dgm:cxn modelId="{4CF0C12C-3776-407E-9677-41F5CA71AC54}" type="presParOf" srcId="{6EB1D0DC-75E7-4DB8-B595-92109CA9C8AE}" destId="{060FD70C-6518-46AA-89D5-6D46F244B761}" srcOrd="8" destOrd="0" presId="urn:microsoft.com/office/officeart/2018/2/layout/IconVerticalSolidList"/>
    <dgm:cxn modelId="{BC31730F-0E21-48E2-94C3-6182A7CD9F06}" type="presParOf" srcId="{060FD70C-6518-46AA-89D5-6D46F244B761}" destId="{8FE6A87B-59B3-4121-8B29-35C95A49C2DF}" srcOrd="0" destOrd="0" presId="urn:microsoft.com/office/officeart/2018/2/layout/IconVerticalSolidList"/>
    <dgm:cxn modelId="{5AAA426B-6104-469D-AEAE-13F39FBB3F5A}" type="presParOf" srcId="{060FD70C-6518-46AA-89D5-6D46F244B761}" destId="{0A797215-2E8C-4F59-83B3-BEE1DC416DD4}" srcOrd="1" destOrd="0" presId="urn:microsoft.com/office/officeart/2018/2/layout/IconVerticalSolidList"/>
    <dgm:cxn modelId="{0FA2C85C-65DE-4962-8CAF-18445A4A3CCF}" type="presParOf" srcId="{060FD70C-6518-46AA-89D5-6D46F244B761}" destId="{F68D84D9-35B6-41FB-82D1-4C7E7AE5A0A6}" srcOrd="2" destOrd="0" presId="urn:microsoft.com/office/officeart/2018/2/layout/IconVerticalSolidList"/>
    <dgm:cxn modelId="{08F30280-1512-4F57-A7F1-096EA0B3935F}" type="presParOf" srcId="{060FD70C-6518-46AA-89D5-6D46F244B761}" destId="{87BD09C8-9ED9-4B52-A548-6413022DB5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C36B52-8627-4262-8674-42CBB99D7C2B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1DEFDB8-2B32-4503-9481-29C5D41F7CB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Digital</a:t>
          </a:r>
          <a:endParaRPr lang="en-US"/>
        </a:p>
      </dgm:t>
    </dgm:pt>
    <dgm:pt modelId="{66D94710-D9C0-40BE-A777-C69DB82CC3B6}" type="parTrans" cxnId="{99B39E47-E166-4026-B2A6-046C99B0630A}">
      <dgm:prSet/>
      <dgm:spPr/>
      <dgm:t>
        <a:bodyPr/>
        <a:lstStyle/>
        <a:p>
          <a:endParaRPr lang="en-US"/>
        </a:p>
      </dgm:t>
    </dgm:pt>
    <dgm:pt modelId="{BAFE1C98-F0E1-4121-974A-5B0987AF05F4}" type="sibTrans" cxnId="{99B39E47-E166-4026-B2A6-046C99B0630A}">
      <dgm:prSet/>
      <dgm:spPr/>
      <dgm:t>
        <a:bodyPr/>
        <a:lstStyle/>
        <a:p>
          <a:endParaRPr lang="en-US"/>
        </a:p>
      </dgm:t>
    </dgm:pt>
    <dgm:pt modelId="{CC719A77-5E7C-4C68-ACB5-FFBF56501EC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Safety</a:t>
          </a:r>
          <a:endParaRPr lang="en-US"/>
        </a:p>
      </dgm:t>
    </dgm:pt>
    <dgm:pt modelId="{70C9FDA6-74B2-4D50-BCE9-2AE3683710A0}" type="parTrans" cxnId="{83C7DA50-A554-4789-8C07-87A6D1D95F52}">
      <dgm:prSet/>
      <dgm:spPr/>
      <dgm:t>
        <a:bodyPr/>
        <a:lstStyle/>
        <a:p>
          <a:endParaRPr lang="en-US"/>
        </a:p>
      </dgm:t>
    </dgm:pt>
    <dgm:pt modelId="{A59B5A05-FE65-42EF-BE50-47393124DA2F}" type="sibTrans" cxnId="{83C7DA50-A554-4789-8C07-87A6D1D95F52}">
      <dgm:prSet/>
      <dgm:spPr/>
      <dgm:t>
        <a:bodyPr/>
        <a:lstStyle/>
        <a:p>
          <a:endParaRPr lang="en-US"/>
        </a:p>
      </dgm:t>
    </dgm:pt>
    <dgm:pt modelId="{2D62C43F-3790-47F8-8132-9102677D516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Checklist</a:t>
          </a:r>
          <a:endParaRPr lang="en-US"/>
        </a:p>
      </dgm:t>
    </dgm:pt>
    <dgm:pt modelId="{6670B316-1E33-463D-AEC8-6357D591F2B4}" type="parTrans" cxnId="{338B7A9F-D3B6-486F-A37C-EAE5E68B09F7}">
      <dgm:prSet/>
      <dgm:spPr/>
      <dgm:t>
        <a:bodyPr/>
        <a:lstStyle/>
        <a:p>
          <a:endParaRPr lang="en-US"/>
        </a:p>
      </dgm:t>
    </dgm:pt>
    <dgm:pt modelId="{BA740669-3386-4D18-9219-E6BAC3F189AA}" type="sibTrans" cxnId="{338B7A9F-D3B6-486F-A37C-EAE5E68B09F7}">
      <dgm:prSet/>
      <dgm:spPr/>
      <dgm:t>
        <a:bodyPr/>
        <a:lstStyle/>
        <a:p>
          <a:endParaRPr lang="en-US"/>
        </a:p>
      </dgm:t>
    </dgm:pt>
    <dgm:pt modelId="{A6D5C52D-1811-46CF-BEB2-730699A9DFD7}" type="pres">
      <dgm:prSet presAssocID="{D0C36B52-8627-4262-8674-42CBB99D7C2B}" presName="root" presStyleCnt="0">
        <dgm:presLayoutVars>
          <dgm:dir/>
          <dgm:resizeHandles val="exact"/>
        </dgm:presLayoutVars>
      </dgm:prSet>
      <dgm:spPr/>
    </dgm:pt>
    <dgm:pt modelId="{48E1B784-FA29-4E13-8D54-D2F40049EAEB}" type="pres">
      <dgm:prSet presAssocID="{31DEFDB8-2B32-4503-9481-29C5D41F7CB0}" presName="compNode" presStyleCnt="0"/>
      <dgm:spPr/>
    </dgm:pt>
    <dgm:pt modelId="{A5BB07FC-2B65-4DEC-A48B-440AA9E95C9D}" type="pres">
      <dgm:prSet presAssocID="{31DEFDB8-2B32-4503-9481-29C5D41F7CB0}" presName="iconBgRect" presStyleLbl="bgShp" presStyleIdx="0" presStyleCnt="3"/>
      <dgm:spPr/>
    </dgm:pt>
    <dgm:pt modelId="{E15A159F-0FE6-4B6B-BAE2-FD471C6D68D2}" type="pres">
      <dgm:prSet presAssocID="{31DEFDB8-2B32-4503-9481-29C5D41F7CB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A955F076-19B0-4A2C-A9CF-F8577B2610F9}" type="pres">
      <dgm:prSet presAssocID="{31DEFDB8-2B32-4503-9481-29C5D41F7CB0}" presName="spaceRect" presStyleCnt="0"/>
      <dgm:spPr/>
    </dgm:pt>
    <dgm:pt modelId="{69B8E704-3A01-48F9-91BB-198957B5323A}" type="pres">
      <dgm:prSet presAssocID="{31DEFDB8-2B32-4503-9481-29C5D41F7CB0}" presName="textRect" presStyleLbl="revTx" presStyleIdx="0" presStyleCnt="3">
        <dgm:presLayoutVars>
          <dgm:chMax val="1"/>
          <dgm:chPref val="1"/>
        </dgm:presLayoutVars>
      </dgm:prSet>
      <dgm:spPr/>
    </dgm:pt>
    <dgm:pt modelId="{674088F3-2F0A-4FCD-BDFE-78BBBF5D3A31}" type="pres">
      <dgm:prSet presAssocID="{BAFE1C98-F0E1-4121-974A-5B0987AF05F4}" presName="sibTrans" presStyleCnt="0"/>
      <dgm:spPr/>
    </dgm:pt>
    <dgm:pt modelId="{9850308A-0FC7-40B8-8531-E247180CF935}" type="pres">
      <dgm:prSet presAssocID="{CC719A77-5E7C-4C68-ACB5-FFBF56501EC0}" presName="compNode" presStyleCnt="0"/>
      <dgm:spPr/>
    </dgm:pt>
    <dgm:pt modelId="{287CF601-98E3-49C7-BACE-DCA50313E99F}" type="pres">
      <dgm:prSet presAssocID="{CC719A77-5E7C-4C68-ACB5-FFBF56501EC0}" presName="iconBgRect" presStyleLbl="bgShp" presStyleIdx="1" presStyleCnt="3"/>
      <dgm:spPr/>
    </dgm:pt>
    <dgm:pt modelId="{B9EAE769-14DE-46EF-A0A6-C8C6DE99462B}" type="pres">
      <dgm:prSet presAssocID="{CC719A77-5E7C-4C68-ACB5-FFBF56501EC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tecting Hand"/>
        </a:ext>
      </dgm:extLst>
    </dgm:pt>
    <dgm:pt modelId="{7E29324F-88C0-4E56-BC54-606577D1F3B2}" type="pres">
      <dgm:prSet presAssocID="{CC719A77-5E7C-4C68-ACB5-FFBF56501EC0}" presName="spaceRect" presStyleCnt="0"/>
      <dgm:spPr/>
    </dgm:pt>
    <dgm:pt modelId="{1A834738-39F3-494F-91C2-3306B4B62FE4}" type="pres">
      <dgm:prSet presAssocID="{CC719A77-5E7C-4C68-ACB5-FFBF56501EC0}" presName="textRect" presStyleLbl="revTx" presStyleIdx="1" presStyleCnt="3">
        <dgm:presLayoutVars>
          <dgm:chMax val="1"/>
          <dgm:chPref val="1"/>
        </dgm:presLayoutVars>
      </dgm:prSet>
      <dgm:spPr/>
    </dgm:pt>
    <dgm:pt modelId="{6048AA73-02CB-4EF9-824B-D8FA1E6E0FBB}" type="pres">
      <dgm:prSet presAssocID="{A59B5A05-FE65-42EF-BE50-47393124DA2F}" presName="sibTrans" presStyleCnt="0"/>
      <dgm:spPr/>
    </dgm:pt>
    <dgm:pt modelId="{7CF46B69-36BF-4237-9CD3-2B4CB7685963}" type="pres">
      <dgm:prSet presAssocID="{2D62C43F-3790-47F8-8132-9102677D5162}" presName="compNode" presStyleCnt="0"/>
      <dgm:spPr/>
    </dgm:pt>
    <dgm:pt modelId="{39B17A0D-44F0-4B96-AFD5-7C86BF727635}" type="pres">
      <dgm:prSet presAssocID="{2D62C43F-3790-47F8-8132-9102677D5162}" presName="iconBgRect" presStyleLbl="bgShp" presStyleIdx="2" presStyleCnt="3"/>
      <dgm:spPr/>
    </dgm:pt>
    <dgm:pt modelId="{CE6D412B-6E3D-4944-9C97-BDAF5BD4138B}" type="pres">
      <dgm:prSet presAssocID="{2D62C43F-3790-47F8-8132-9102677D516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FE5A860-D955-4592-9D47-7E177F0975E2}" type="pres">
      <dgm:prSet presAssocID="{2D62C43F-3790-47F8-8132-9102677D5162}" presName="spaceRect" presStyleCnt="0"/>
      <dgm:spPr/>
    </dgm:pt>
    <dgm:pt modelId="{5E5DBDB1-BEA0-4D79-8A84-E36234157A4C}" type="pres">
      <dgm:prSet presAssocID="{2D62C43F-3790-47F8-8132-9102677D516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9B39E47-E166-4026-B2A6-046C99B0630A}" srcId="{D0C36B52-8627-4262-8674-42CBB99D7C2B}" destId="{31DEFDB8-2B32-4503-9481-29C5D41F7CB0}" srcOrd="0" destOrd="0" parTransId="{66D94710-D9C0-40BE-A777-C69DB82CC3B6}" sibTransId="{BAFE1C98-F0E1-4121-974A-5B0987AF05F4}"/>
    <dgm:cxn modelId="{83C7DA50-A554-4789-8C07-87A6D1D95F52}" srcId="{D0C36B52-8627-4262-8674-42CBB99D7C2B}" destId="{CC719A77-5E7C-4C68-ACB5-FFBF56501EC0}" srcOrd="1" destOrd="0" parTransId="{70C9FDA6-74B2-4D50-BCE9-2AE3683710A0}" sibTransId="{A59B5A05-FE65-42EF-BE50-47393124DA2F}"/>
    <dgm:cxn modelId="{B47D5855-DFAD-440A-8A00-85FAB18DF67A}" type="presOf" srcId="{CC719A77-5E7C-4C68-ACB5-FFBF56501EC0}" destId="{1A834738-39F3-494F-91C2-3306B4B62FE4}" srcOrd="0" destOrd="0" presId="urn:microsoft.com/office/officeart/2018/5/layout/IconCircleLabelList"/>
    <dgm:cxn modelId="{338B7A9F-D3B6-486F-A37C-EAE5E68B09F7}" srcId="{D0C36B52-8627-4262-8674-42CBB99D7C2B}" destId="{2D62C43F-3790-47F8-8132-9102677D5162}" srcOrd="2" destOrd="0" parTransId="{6670B316-1E33-463D-AEC8-6357D591F2B4}" sibTransId="{BA740669-3386-4D18-9219-E6BAC3F189AA}"/>
    <dgm:cxn modelId="{58D80EBF-A412-4A42-8604-38E861A2E805}" type="presOf" srcId="{31DEFDB8-2B32-4503-9481-29C5D41F7CB0}" destId="{69B8E704-3A01-48F9-91BB-198957B5323A}" srcOrd="0" destOrd="0" presId="urn:microsoft.com/office/officeart/2018/5/layout/IconCircleLabelList"/>
    <dgm:cxn modelId="{1DD083DD-7FF7-4FC0-BAC9-970E9199ACF0}" type="presOf" srcId="{2D62C43F-3790-47F8-8132-9102677D5162}" destId="{5E5DBDB1-BEA0-4D79-8A84-E36234157A4C}" srcOrd="0" destOrd="0" presId="urn:microsoft.com/office/officeart/2018/5/layout/IconCircleLabelList"/>
    <dgm:cxn modelId="{72D630EA-C0E3-4103-87C6-AFC457CCC5EC}" type="presOf" srcId="{D0C36B52-8627-4262-8674-42CBB99D7C2B}" destId="{A6D5C52D-1811-46CF-BEB2-730699A9DFD7}" srcOrd="0" destOrd="0" presId="urn:microsoft.com/office/officeart/2018/5/layout/IconCircleLabelList"/>
    <dgm:cxn modelId="{2888C9CE-9DB1-45EB-B9F2-D7B2C8B7AF98}" type="presParOf" srcId="{A6D5C52D-1811-46CF-BEB2-730699A9DFD7}" destId="{48E1B784-FA29-4E13-8D54-D2F40049EAEB}" srcOrd="0" destOrd="0" presId="urn:microsoft.com/office/officeart/2018/5/layout/IconCircleLabelList"/>
    <dgm:cxn modelId="{49D7E881-24DE-4687-BF7E-730408908E05}" type="presParOf" srcId="{48E1B784-FA29-4E13-8D54-D2F40049EAEB}" destId="{A5BB07FC-2B65-4DEC-A48B-440AA9E95C9D}" srcOrd="0" destOrd="0" presId="urn:microsoft.com/office/officeart/2018/5/layout/IconCircleLabelList"/>
    <dgm:cxn modelId="{942AC026-0ECB-40DF-AF30-63D78E3D66E5}" type="presParOf" srcId="{48E1B784-FA29-4E13-8D54-D2F40049EAEB}" destId="{E15A159F-0FE6-4B6B-BAE2-FD471C6D68D2}" srcOrd="1" destOrd="0" presId="urn:microsoft.com/office/officeart/2018/5/layout/IconCircleLabelList"/>
    <dgm:cxn modelId="{07E5039F-AEDB-4023-A625-7EF47A8C0387}" type="presParOf" srcId="{48E1B784-FA29-4E13-8D54-D2F40049EAEB}" destId="{A955F076-19B0-4A2C-A9CF-F8577B2610F9}" srcOrd="2" destOrd="0" presId="urn:microsoft.com/office/officeart/2018/5/layout/IconCircleLabelList"/>
    <dgm:cxn modelId="{F34E0F39-9A30-4973-9CD1-256A57B8064D}" type="presParOf" srcId="{48E1B784-FA29-4E13-8D54-D2F40049EAEB}" destId="{69B8E704-3A01-48F9-91BB-198957B5323A}" srcOrd="3" destOrd="0" presId="urn:microsoft.com/office/officeart/2018/5/layout/IconCircleLabelList"/>
    <dgm:cxn modelId="{9F0DCF66-C174-47E1-B3A7-A09A1E1F56CF}" type="presParOf" srcId="{A6D5C52D-1811-46CF-BEB2-730699A9DFD7}" destId="{674088F3-2F0A-4FCD-BDFE-78BBBF5D3A31}" srcOrd="1" destOrd="0" presId="urn:microsoft.com/office/officeart/2018/5/layout/IconCircleLabelList"/>
    <dgm:cxn modelId="{E07C7FDE-4B76-4937-8DF6-0577C114C21B}" type="presParOf" srcId="{A6D5C52D-1811-46CF-BEB2-730699A9DFD7}" destId="{9850308A-0FC7-40B8-8531-E247180CF935}" srcOrd="2" destOrd="0" presId="urn:microsoft.com/office/officeart/2018/5/layout/IconCircleLabelList"/>
    <dgm:cxn modelId="{F9D33031-8AB1-432D-B79A-759D15BC03D1}" type="presParOf" srcId="{9850308A-0FC7-40B8-8531-E247180CF935}" destId="{287CF601-98E3-49C7-BACE-DCA50313E99F}" srcOrd="0" destOrd="0" presId="urn:microsoft.com/office/officeart/2018/5/layout/IconCircleLabelList"/>
    <dgm:cxn modelId="{33CE627B-AF26-48A3-8FAB-87B871219EB8}" type="presParOf" srcId="{9850308A-0FC7-40B8-8531-E247180CF935}" destId="{B9EAE769-14DE-46EF-A0A6-C8C6DE99462B}" srcOrd="1" destOrd="0" presId="urn:microsoft.com/office/officeart/2018/5/layout/IconCircleLabelList"/>
    <dgm:cxn modelId="{6F398480-1F89-4BA3-B089-17D9F4654973}" type="presParOf" srcId="{9850308A-0FC7-40B8-8531-E247180CF935}" destId="{7E29324F-88C0-4E56-BC54-606577D1F3B2}" srcOrd="2" destOrd="0" presId="urn:microsoft.com/office/officeart/2018/5/layout/IconCircleLabelList"/>
    <dgm:cxn modelId="{03E485BA-0804-4266-B92F-FD187E839D91}" type="presParOf" srcId="{9850308A-0FC7-40B8-8531-E247180CF935}" destId="{1A834738-39F3-494F-91C2-3306B4B62FE4}" srcOrd="3" destOrd="0" presId="urn:microsoft.com/office/officeart/2018/5/layout/IconCircleLabelList"/>
    <dgm:cxn modelId="{0C6A2A5E-05DC-458B-8D3C-7F9A1293A9BC}" type="presParOf" srcId="{A6D5C52D-1811-46CF-BEB2-730699A9DFD7}" destId="{6048AA73-02CB-4EF9-824B-D8FA1E6E0FBB}" srcOrd="3" destOrd="0" presId="urn:microsoft.com/office/officeart/2018/5/layout/IconCircleLabelList"/>
    <dgm:cxn modelId="{9BA655E9-46D5-4404-AA06-65629DC5C808}" type="presParOf" srcId="{A6D5C52D-1811-46CF-BEB2-730699A9DFD7}" destId="{7CF46B69-36BF-4237-9CD3-2B4CB7685963}" srcOrd="4" destOrd="0" presId="urn:microsoft.com/office/officeart/2018/5/layout/IconCircleLabelList"/>
    <dgm:cxn modelId="{AB06A0A8-2FDA-40D6-A03F-34A55B50BABA}" type="presParOf" srcId="{7CF46B69-36BF-4237-9CD3-2B4CB7685963}" destId="{39B17A0D-44F0-4B96-AFD5-7C86BF727635}" srcOrd="0" destOrd="0" presId="urn:microsoft.com/office/officeart/2018/5/layout/IconCircleLabelList"/>
    <dgm:cxn modelId="{CF0220CE-5740-41A0-9D3F-394F18D74A3D}" type="presParOf" srcId="{7CF46B69-36BF-4237-9CD3-2B4CB7685963}" destId="{CE6D412B-6E3D-4944-9C97-BDAF5BD4138B}" srcOrd="1" destOrd="0" presId="urn:microsoft.com/office/officeart/2018/5/layout/IconCircleLabelList"/>
    <dgm:cxn modelId="{E64CFFCB-F138-4FEE-B88F-1EF3E46FBC17}" type="presParOf" srcId="{7CF46B69-36BF-4237-9CD3-2B4CB7685963}" destId="{0FE5A860-D955-4592-9D47-7E177F0975E2}" srcOrd="2" destOrd="0" presId="urn:microsoft.com/office/officeart/2018/5/layout/IconCircleLabelList"/>
    <dgm:cxn modelId="{3C3A3F79-621D-4ACD-92EC-3173DE3C69AC}" type="presParOf" srcId="{7CF46B69-36BF-4237-9CD3-2B4CB7685963}" destId="{5E5DBDB1-BEA0-4D79-8A84-E36234157A4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FD9E95-B1F0-448C-9DC5-864F4CB77AC1}">
      <dsp:nvSpPr>
        <dsp:cNvPr id="0" name=""/>
        <dsp:cNvSpPr/>
      </dsp:nvSpPr>
      <dsp:spPr>
        <a:xfrm>
          <a:off x="2103120" y="583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Cover Page</a:t>
          </a:r>
        </a:p>
      </dsp:txBody>
      <dsp:txXfrm>
        <a:off x="2103120" y="583"/>
        <a:ext cx="8412480" cy="374965"/>
      </dsp:txXfrm>
    </dsp:sp>
    <dsp:sp modelId="{F0C6FA0E-7064-4030-82E5-60E5DFA585A9}">
      <dsp:nvSpPr>
        <dsp:cNvPr id="0" name=""/>
        <dsp:cNvSpPr/>
      </dsp:nvSpPr>
      <dsp:spPr>
        <a:xfrm>
          <a:off x="0" y="583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1</a:t>
          </a:r>
        </a:p>
      </dsp:txBody>
      <dsp:txXfrm>
        <a:off x="0" y="583"/>
        <a:ext cx="2103120" cy="374965"/>
      </dsp:txXfrm>
    </dsp:sp>
    <dsp:sp modelId="{0EC8EB2B-DBDB-4D2E-88BD-31924F33FD91}">
      <dsp:nvSpPr>
        <dsp:cNvPr id="0" name=""/>
        <dsp:cNvSpPr/>
      </dsp:nvSpPr>
      <dsp:spPr>
        <a:xfrm>
          <a:off x="2103120" y="398047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Table of contents</a:t>
          </a:r>
        </a:p>
      </dsp:txBody>
      <dsp:txXfrm>
        <a:off x="2103120" y="398047"/>
        <a:ext cx="8412480" cy="374965"/>
      </dsp:txXfrm>
    </dsp:sp>
    <dsp:sp modelId="{1A1D7FBD-A90B-4DF1-AD6D-160C204CFA1E}">
      <dsp:nvSpPr>
        <dsp:cNvPr id="0" name=""/>
        <dsp:cNvSpPr/>
      </dsp:nvSpPr>
      <dsp:spPr>
        <a:xfrm>
          <a:off x="0" y="398047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2</a:t>
          </a:r>
        </a:p>
      </dsp:txBody>
      <dsp:txXfrm>
        <a:off x="0" y="398047"/>
        <a:ext cx="2103120" cy="374965"/>
      </dsp:txXfrm>
    </dsp:sp>
    <dsp:sp modelId="{5DEA4B02-FDF1-42D1-920C-8F23A07F3C14}">
      <dsp:nvSpPr>
        <dsp:cNvPr id="0" name=""/>
        <dsp:cNvSpPr/>
      </dsp:nvSpPr>
      <dsp:spPr>
        <a:xfrm>
          <a:off x="2103120" y="795511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Introduction </a:t>
          </a:r>
        </a:p>
      </dsp:txBody>
      <dsp:txXfrm>
        <a:off x="2103120" y="795511"/>
        <a:ext cx="8412480" cy="374965"/>
      </dsp:txXfrm>
    </dsp:sp>
    <dsp:sp modelId="{B7F40320-660A-4CCD-BFFC-9E7BCE076AF8}">
      <dsp:nvSpPr>
        <dsp:cNvPr id="0" name=""/>
        <dsp:cNvSpPr/>
      </dsp:nvSpPr>
      <dsp:spPr>
        <a:xfrm>
          <a:off x="0" y="795511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3</a:t>
          </a:r>
        </a:p>
      </dsp:txBody>
      <dsp:txXfrm>
        <a:off x="0" y="795511"/>
        <a:ext cx="2103120" cy="374965"/>
      </dsp:txXfrm>
    </dsp:sp>
    <dsp:sp modelId="{EAF3A83B-5C7D-4DF4-B548-30E50E418D71}">
      <dsp:nvSpPr>
        <dsp:cNvPr id="0" name=""/>
        <dsp:cNvSpPr/>
      </dsp:nvSpPr>
      <dsp:spPr>
        <a:xfrm>
          <a:off x="2103120" y="1192975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 Use of Microsoft word in Sunrise Care Home and  Benefits</a:t>
          </a:r>
        </a:p>
      </dsp:txBody>
      <dsp:txXfrm>
        <a:off x="2103120" y="1192975"/>
        <a:ext cx="8412480" cy="374965"/>
      </dsp:txXfrm>
    </dsp:sp>
    <dsp:sp modelId="{2FF8B570-02D2-4816-8138-8993F088E5E5}">
      <dsp:nvSpPr>
        <dsp:cNvPr id="0" name=""/>
        <dsp:cNvSpPr/>
      </dsp:nvSpPr>
      <dsp:spPr>
        <a:xfrm>
          <a:off x="0" y="1192975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4</a:t>
          </a:r>
        </a:p>
      </dsp:txBody>
      <dsp:txXfrm>
        <a:off x="0" y="1192975"/>
        <a:ext cx="2103120" cy="374965"/>
      </dsp:txXfrm>
    </dsp:sp>
    <dsp:sp modelId="{B8702236-B910-4D30-8230-77885DE389DB}">
      <dsp:nvSpPr>
        <dsp:cNvPr id="0" name=""/>
        <dsp:cNvSpPr/>
      </dsp:nvSpPr>
      <dsp:spPr>
        <a:xfrm>
          <a:off x="2103120" y="1590438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 Limitations of Microsoft word</a:t>
          </a:r>
        </a:p>
      </dsp:txBody>
      <dsp:txXfrm>
        <a:off x="2103120" y="1590438"/>
        <a:ext cx="8412480" cy="374965"/>
      </dsp:txXfrm>
    </dsp:sp>
    <dsp:sp modelId="{9FC98383-3CE0-4345-AA21-E3D61918C434}">
      <dsp:nvSpPr>
        <dsp:cNvPr id="0" name=""/>
        <dsp:cNvSpPr/>
      </dsp:nvSpPr>
      <dsp:spPr>
        <a:xfrm>
          <a:off x="0" y="1590438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5</a:t>
          </a:r>
        </a:p>
      </dsp:txBody>
      <dsp:txXfrm>
        <a:off x="0" y="1590438"/>
        <a:ext cx="2103120" cy="374965"/>
      </dsp:txXfrm>
    </dsp:sp>
    <dsp:sp modelId="{116BEC3F-4DC2-46DA-AD0B-B6A60AF07291}">
      <dsp:nvSpPr>
        <dsp:cNvPr id="0" name=""/>
        <dsp:cNvSpPr/>
      </dsp:nvSpPr>
      <dsp:spPr>
        <a:xfrm>
          <a:off x="2103120" y="1987902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One Drive Application</a:t>
          </a:r>
        </a:p>
      </dsp:txBody>
      <dsp:txXfrm>
        <a:off x="2103120" y="1987902"/>
        <a:ext cx="8412480" cy="374965"/>
      </dsp:txXfrm>
    </dsp:sp>
    <dsp:sp modelId="{D07FF853-B11E-4C2C-9B8D-335622E5674A}">
      <dsp:nvSpPr>
        <dsp:cNvPr id="0" name=""/>
        <dsp:cNvSpPr/>
      </dsp:nvSpPr>
      <dsp:spPr>
        <a:xfrm>
          <a:off x="0" y="1987902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6</a:t>
          </a:r>
        </a:p>
      </dsp:txBody>
      <dsp:txXfrm>
        <a:off x="0" y="1987902"/>
        <a:ext cx="2103120" cy="374965"/>
      </dsp:txXfrm>
    </dsp:sp>
    <dsp:sp modelId="{F3C7578A-0344-496B-A1F7-0DBDF9D641F6}">
      <dsp:nvSpPr>
        <dsp:cNvPr id="0" name=""/>
        <dsp:cNvSpPr/>
      </dsp:nvSpPr>
      <dsp:spPr>
        <a:xfrm>
          <a:off x="2103120" y="2385366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Benefits and Limitations</a:t>
          </a:r>
        </a:p>
      </dsp:txBody>
      <dsp:txXfrm>
        <a:off x="2103120" y="2385366"/>
        <a:ext cx="8412480" cy="374965"/>
      </dsp:txXfrm>
    </dsp:sp>
    <dsp:sp modelId="{FE79C6C7-537B-49F6-9E74-B56EE63E586B}">
      <dsp:nvSpPr>
        <dsp:cNvPr id="0" name=""/>
        <dsp:cNvSpPr/>
      </dsp:nvSpPr>
      <dsp:spPr>
        <a:xfrm>
          <a:off x="0" y="2385366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7</a:t>
          </a:r>
        </a:p>
      </dsp:txBody>
      <dsp:txXfrm>
        <a:off x="0" y="2385366"/>
        <a:ext cx="2103120" cy="374965"/>
      </dsp:txXfrm>
    </dsp:sp>
    <dsp:sp modelId="{E5030D11-7623-48E3-8617-0AD0C187FBDE}">
      <dsp:nvSpPr>
        <dsp:cNvPr id="0" name=""/>
        <dsp:cNvSpPr/>
      </dsp:nvSpPr>
      <dsp:spPr>
        <a:xfrm>
          <a:off x="2103120" y="2782829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Impact of Limited digital skills</a:t>
          </a:r>
        </a:p>
      </dsp:txBody>
      <dsp:txXfrm>
        <a:off x="2103120" y="2782829"/>
        <a:ext cx="8412480" cy="374965"/>
      </dsp:txXfrm>
    </dsp:sp>
    <dsp:sp modelId="{B3A91607-7314-457F-B1FD-00970CFB4038}">
      <dsp:nvSpPr>
        <dsp:cNvPr id="0" name=""/>
        <dsp:cNvSpPr/>
      </dsp:nvSpPr>
      <dsp:spPr>
        <a:xfrm>
          <a:off x="0" y="2782829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8</a:t>
          </a:r>
        </a:p>
      </dsp:txBody>
      <dsp:txXfrm>
        <a:off x="0" y="2782829"/>
        <a:ext cx="2103120" cy="374965"/>
      </dsp:txXfrm>
    </dsp:sp>
    <dsp:sp modelId="{F6951C7C-4304-452B-B51D-C44186115FC9}">
      <dsp:nvSpPr>
        <dsp:cNvPr id="0" name=""/>
        <dsp:cNvSpPr/>
      </dsp:nvSpPr>
      <dsp:spPr>
        <a:xfrm>
          <a:off x="2103120" y="3180293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56E42F-1BEC-4430-9CF6-5609139BD340}">
      <dsp:nvSpPr>
        <dsp:cNvPr id="0" name=""/>
        <dsp:cNvSpPr/>
      </dsp:nvSpPr>
      <dsp:spPr>
        <a:xfrm>
          <a:off x="0" y="3180293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9</a:t>
          </a:r>
        </a:p>
      </dsp:txBody>
      <dsp:txXfrm>
        <a:off x="0" y="3180293"/>
        <a:ext cx="2103120" cy="374965"/>
      </dsp:txXfrm>
    </dsp:sp>
    <dsp:sp modelId="{F45C7671-F6FD-4B89-9160-12201AD48133}">
      <dsp:nvSpPr>
        <dsp:cNvPr id="0" name=""/>
        <dsp:cNvSpPr/>
      </dsp:nvSpPr>
      <dsp:spPr>
        <a:xfrm>
          <a:off x="2103120" y="3577757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3357D5-0596-431F-84BA-051EE23242F0}">
      <dsp:nvSpPr>
        <dsp:cNvPr id="0" name=""/>
        <dsp:cNvSpPr/>
      </dsp:nvSpPr>
      <dsp:spPr>
        <a:xfrm>
          <a:off x="0" y="3577757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10</a:t>
          </a:r>
        </a:p>
      </dsp:txBody>
      <dsp:txXfrm>
        <a:off x="0" y="3577757"/>
        <a:ext cx="2103120" cy="3749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D904F-D396-41DB-9612-579613A3BCC6}">
      <dsp:nvSpPr>
        <dsp:cNvPr id="0" name=""/>
        <dsp:cNvSpPr/>
      </dsp:nvSpPr>
      <dsp:spPr>
        <a:xfrm>
          <a:off x="462342" y="0"/>
          <a:ext cx="5239877" cy="6171298"/>
        </a:xfrm>
        <a:prstGeom prst="rightArrow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B5F98102-B613-4655-9ABC-156B7BA98A22}">
      <dsp:nvSpPr>
        <dsp:cNvPr id="0" name=""/>
        <dsp:cNvSpPr/>
      </dsp:nvSpPr>
      <dsp:spPr>
        <a:xfrm>
          <a:off x="6622" y="1851389"/>
          <a:ext cx="1984218" cy="246851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Bierstadt"/>
            </a:rPr>
            <a:t>Benefits and limitations of MS 365 Productivity and communications applications</a:t>
          </a:r>
          <a:endParaRPr lang="en-GB" sz="1700" kern="1200"/>
        </a:p>
      </dsp:txBody>
      <dsp:txXfrm>
        <a:off x="103484" y="1948251"/>
        <a:ext cx="1790494" cy="2274795"/>
      </dsp:txXfrm>
    </dsp:sp>
    <dsp:sp modelId="{D270BF77-F6F8-40E4-AAC0-E1A5E5B542A9}">
      <dsp:nvSpPr>
        <dsp:cNvPr id="0" name=""/>
        <dsp:cNvSpPr/>
      </dsp:nvSpPr>
      <dsp:spPr>
        <a:xfrm>
          <a:off x="2090171" y="1851389"/>
          <a:ext cx="1984218" cy="246851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Bierstadt"/>
            </a:rPr>
            <a:t>Digital Literacy Impact</a:t>
          </a:r>
          <a:endParaRPr lang="en-GB" sz="1700" kern="1200"/>
        </a:p>
      </dsp:txBody>
      <dsp:txXfrm>
        <a:off x="2187033" y="1948251"/>
        <a:ext cx="1790494" cy="2274795"/>
      </dsp:txXfrm>
    </dsp:sp>
    <dsp:sp modelId="{8958281B-5E4E-4214-B0A7-592BBF0F2636}">
      <dsp:nvSpPr>
        <dsp:cNvPr id="0" name=""/>
        <dsp:cNvSpPr/>
      </dsp:nvSpPr>
      <dsp:spPr>
        <a:xfrm>
          <a:off x="4173721" y="1851389"/>
          <a:ext cx="1984218" cy="246851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Bierstadt"/>
            </a:rPr>
            <a:t>Digital Safety checklist</a:t>
          </a:r>
          <a:endParaRPr lang="en-GB" sz="1700" kern="1200"/>
        </a:p>
      </dsp:txBody>
      <dsp:txXfrm>
        <a:off x="4270583" y="1948251"/>
        <a:ext cx="1790494" cy="22747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78AADB-9534-4A28-A714-FA50AD80FCBC}">
      <dsp:nvSpPr>
        <dsp:cNvPr id="0" name=""/>
        <dsp:cNvSpPr/>
      </dsp:nvSpPr>
      <dsp:spPr>
        <a:xfrm>
          <a:off x="0" y="7302"/>
          <a:ext cx="5922591" cy="9278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91688-660E-4C79-B568-5BD30070597F}">
      <dsp:nvSpPr>
        <dsp:cNvPr id="0" name=""/>
        <dsp:cNvSpPr/>
      </dsp:nvSpPr>
      <dsp:spPr>
        <a:xfrm>
          <a:off x="280662" y="216059"/>
          <a:ext cx="510793" cy="5102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2A55E-6687-47FD-863D-163E17A67B59}">
      <dsp:nvSpPr>
        <dsp:cNvPr id="0" name=""/>
        <dsp:cNvSpPr/>
      </dsp:nvSpPr>
      <dsp:spPr>
        <a:xfrm>
          <a:off x="1072118" y="7302"/>
          <a:ext cx="4833962" cy="95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62" tIns="101262" rIns="101262" bIns="10126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Quickly, safely and securely create new reports, emails, set up meetings care plans and appointments.</a:t>
          </a:r>
          <a:endParaRPr lang="en-US" sz="1800" kern="1200" dirty="0">
            <a:latin typeface="Arial"/>
            <a:cs typeface="Arial"/>
          </a:endParaRPr>
        </a:p>
      </dsp:txBody>
      <dsp:txXfrm>
        <a:off x="1072118" y="7302"/>
        <a:ext cx="4833962" cy="956802"/>
      </dsp:txXfrm>
    </dsp:sp>
    <dsp:sp modelId="{EA7F8AAB-27A9-430A-B327-26F97A343A0D}">
      <dsp:nvSpPr>
        <dsp:cNvPr id="0" name=""/>
        <dsp:cNvSpPr/>
      </dsp:nvSpPr>
      <dsp:spPr>
        <a:xfrm>
          <a:off x="0" y="1203305"/>
          <a:ext cx="5922591" cy="9278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E7C0EC-BB4C-4726-A1FA-6D82F95483C7}">
      <dsp:nvSpPr>
        <dsp:cNvPr id="0" name=""/>
        <dsp:cNvSpPr/>
      </dsp:nvSpPr>
      <dsp:spPr>
        <a:xfrm>
          <a:off x="280662" y="1412062"/>
          <a:ext cx="510793" cy="5102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29CAC-1369-4A54-863A-AD8DB38B5E83}">
      <dsp:nvSpPr>
        <dsp:cNvPr id="0" name=""/>
        <dsp:cNvSpPr/>
      </dsp:nvSpPr>
      <dsp:spPr>
        <a:xfrm>
          <a:off x="1072118" y="1203305"/>
          <a:ext cx="4833962" cy="95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62" tIns="101262" rIns="101262" bIns="1012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/>
              <a:cs typeface="Arial"/>
            </a:rPr>
            <a:t>View, edit and create any documentation or record, anywhere!</a:t>
          </a:r>
          <a:endParaRPr lang="en-US" sz="1700" kern="1200" dirty="0">
            <a:latin typeface="Arial"/>
            <a:cs typeface="Arial"/>
          </a:endParaRPr>
        </a:p>
      </dsp:txBody>
      <dsp:txXfrm>
        <a:off x="1072118" y="1203305"/>
        <a:ext cx="4833962" cy="956802"/>
      </dsp:txXfrm>
    </dsp:sp>
    <dsp:sp modelId="{D1238483-0A5D-4D36-B25C-702D1EB56314}">
      <dsp:nvSpPr>
        <dsp:cNvPr id="0" name=""/>
        <dsp:cNvSpPr/>
      </dsp:nvSpPr>
      <dsp:spPr>
        <a:xfrm>
          <a:off x="0" y="2399309"/>
          <a:ext cx="5922591" cy="9278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581E9F-33D2-45D5-97C2-6F33F0FDE128}">
      <dsp:nvSpPr>
        <dsp:cNvPr id="0" name=""/>
        <dsp:cNvSpPr/>
      </dsp:nvSpPr>
      <dsp:spPr>
        <a:xfrm>
          <a:off x="280662" y="2608066"/>
          <a:ext cx="510793" cy="5102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09C171-AE8B-40C6-82B8-41BE77898CD0}">
      <dsp:nvSpPr>
        <dsp:cNvPr id="0" name=""/>
        <dsp:cNvSpPr/>
      </dsp:nvSpPr>
      <dsp:spPr>
        <a:xfrm>
          <a:off x="1072118" y="2399309"/>
          <a:ext cx="4833962" cy="95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62" tIns="101262" rIns="101262" bIns="1012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/>
              <a:cs typeface="Arial"/>
            </a:rPr>
            <a:t>Improves security and keeps documents accessible to the only the right people.</a:t>
          </a:r>
          <a:endParaRPr lang="en-US" sz="1700" kern="1200" dirty="0">
            <a:latin typeface="Arial"/>
            <a:cs typeface="Arial"/>
          </a:endParaRPr>
        </a:p>
      </dsp:txBody>
      <dsp:txXfrm>
        <a:off x="1072118" y="2399309"/>
        <a:ext cx="4833962" cy="956802"/>
      </dsp:txXfrm>
    </dsp:sp>
    <dsp:sp modelId="{F7032408-58A6-4F60-99EF-5B69183EBC15}">
      <dsp:nvSpPr>
        <dsp:cNvPr id="0" name=""/>
        <dsp:cNvSpPr/>
      </dsp:nvSpPr>
      <dsp:spPr>
        <a:xfrm>
          <a:off x="0" y="3595313"/>
          <a:ext cx="5922591" cy="9278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89DB4-5024-41D0-8CEF-90C0815C107F}">
      <dsp:nvSpPr>
        <dsp:cNvPr id="0" name=""/>
        <dsp:cNvSpPr/>
      </dsp:nvSpPr>
      <dsp:spPr>
        <a:xfrm>
          <a:off x="280662" y="3804070"/>
          <a:ext cx="510793" cy="5102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90A6AB-F17D-47CD-B645-DD66FD3DE2F1}">
      <dsp:nvSpPr>
        <dsp:cNvPr id="0" name=""/>
        <dsp:cNvSpPr/>
      </dsp:nvSpPr>
      <dsp:spPr>
        <a:xfrm>
          <a:off x="1072118" y="3595313"/>
          <a:ext cx="4833962" cy="95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62" tIns="101262" rIns="101262" bIns="1012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/>
              <a:cs typeface="Arial"/>
            </a:rPr>
            <a:t>Collaborate with other Health care professionals and organisations in a fast and efficient way. (NHS, 2022).</a:t>
          </a:r>
          <a:endParaRPr lang="en-US" sz="1700" kern="1200" dirty="0">
            <a:latin typeface="Arial"/>
            <a:cs typeface="Arial"/>
          </a:endParaRPr>
        </a:p>
      </dsp:txBody>
      <dsp:txXfrm>
        <a:off x="1072118" y="3595313"/>
        <a:ext cx="4833962" cy="956802"/>
      </dsp:txXfrm>
    </dsp:sp>
    <dsp:sp modelId="{8FE6A87B-59B3-4121-8B29-35C95A49C2DF}">
      <dsp:nvSpPr>
        <dsp:cNvPr id="0" name=""/>
        <dsp:cNvSpPr/>
      </dsp:nvSpPr>
      <dsp:spPr>
        <a:xfrm>
          <a:off x="0" y="4791316"/>
          <a:ext cx="5922591" cy="9278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797215-2E8C-4F59-83B3-BEE1DC416DD4}">
      <dsp:nvSpPr>
        <dsp:cNvPr id="0" name=""/>
        <dsp:cNvSpPr/>
      </dsp:nvSpPr>
      <dsp:spPr>
        <a:xfrm>
          <a:off x="280662" y="5000073"/>
          <a:ext cx="510793" cy="5102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BD09C8-9ED9-4B52-A548-6413022DB555}">
      <dsp:nvSpPr>
        <dsp:cNvPr id="0" name=""/>
        <dsp:cNvSpPr/>
      </dsp:nvSpPr>
      <dsp:spPr>
        <a:xfrm>
          <a:off x="1072118" y="4791316"/>
          <a:ext cx="4833962" cy="95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62" tIns="101262" rIns="101262" bIns="1012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/>
              <a:cs typeface="Arial"/>
            </a:rPr>
            <a:t>Build deeper connections across the organisations and access to latest resources. (Microsoft, 2025).</a:t>
          </a:r>
        </a:p>
      </dsp:txBody>
      <dsp:txXfrm>
        <a:off x="1072118" y="4791316"/>
        <a:ext cx="4833962" cy="9568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BB07FC-2B65-4DEC-A48B-440AA9E95C9D}">
      <dsp:nvSpPr>
        <dsp:cNvPr id="0" name=""/>
        <dsp:cNvSpPr/>
      </dsp:nvSpPr>
      <dsp:spPr>
        <a:xfrm>
          <a:off x="451241" y="900755"/>
          <a:ext cx="1200937" cy="120093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5A159F-0FE6-4B6B-BAE2-FD471C6D68D2}">
      <dsp:nvSpPr>
        <dsp:cNvPr id="0" name=""/>
        <dsp:cNvSpPr/>
      </dsp:nvSpPr>
      <dsp:spPr>
        <a:xfrm>
          <a:off x="707179" y="1156693"/>
          <a:ext cx="689062" cy="689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8E704-3A01-48F9-91BB-198957B5323A}">
      <dsp:nvSpPr>
        <dsp:cNvPr id="0" name=""/>
        <dsp:cNvSpPr/>
      </dsp:nvSpPr>
      <dsp:spPr>
        <a:xfrm>
          <a:off x="67335" y="2475756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Digital</a:t>
          </a:r>
          <a:endParaRPr lang="en-US" sz="2900" kern="1200"/>
        </a:p>
      </dsp:txBody>
      <dsp:txXfrm>
        <a:off x="67335" y="2475756"/>
        <a:ext cx="1968750" cy="720000"/>
      </dsp:txXfrm>
    </dsp:sp>
    <dsp:sp modelId="{287CF601-98E3-49C7-BACE-DCA50313E99F}">
      <dsp:nvSpPr>
        <dsp:cNvPr id="0" name=""/>
        <dsp:cNvSpPr/>
      </dsp:nvSpPr>
      <dsp:spPr>
        <a:xfrm>
          <a:off x="2764523" y="900755"/>
          <a:ext cx="1200937" cy="120093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EAE769-14DE-46EF-A0A6-C8C6DE99462B}">
      <dsp:nvSpPr>
        <dsp:cNvPr id="0" name=""/>
        <dsp:cNvSpPr/>
      </dsp:nvSpPr>
      <dsp:spPr>
        <a:xfrm>
          <a:off x="3020460" y="1156693"/>
          <a:ext cx="689062" cy="689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34738-39F3-494F-91C2-3306B4B62FE4}">
      <dsp:nvSpPr>
        <dsp:cNvPr id="0" name=""/>
        <dsp:cNvSpPr/>
      </dsp:nvSpPr>
      <dsp:spPr>
        <a:xfrm>
          <a:off x="2380616" y="2475756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Safety</a:t>
          </a:r>
          <a:endParaRPr lang="en-US" sz="2900" kern="1200"/>
        </a:p>
      </dsp:txBody>
      <dsp:txXfrm>
        <a:off x="2380616" y="2475756"/>
        <a:ext cx="1968750" cy="720000"/>
      </dsp:txXfrm>
    </dsp:sp>
    <dsp:sp modelId="{39B17A0D-44F0-4B96-AFD5-7C86BF727635}">
      <dsp:nvSpPr>
        <dsp:cNvPr id="0" name=""/>
        <dsp:cNvSpPr/>
      </dsp:nvSpPr>
      <dsp:spPr>
        <a:xfrm>
          <a:off x="5077804" y="900755"/>
          <a:ext cx="1200937" cy="120093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6D412B-6E3D-4944-9C97-BDAF5BD4138B}">
      <dsp:nvSpPr>
        <dsp:cNvPr id="0" name=""/>
        <dsp:cNvSpPr/>
      </dsp:nvSpPr>
      <dsp:spPr>
        <a:xfrm>
          <a:off x="5333741" y="1156693"/>
          <a:ext cx="689062" cy="689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5DBDB1-BEA0-4D79-8A84-E36234157A4C}">
      <dsp:nvSpPr>
        <dsp:cNvPr id="0" name=""/>
        <dsp:cNvSpPr/>
      </dsp:nvSpPr>
      <dsp:spPr>
        <a:xfrm>
          <a:off x="4693898" y="2475756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Checklist</a:t>
          </a:r>
          <a:endParaRPr lang="en-US" sz="2900" kern="1200"/>
        </a:p>
      </dsp:txBody>
      <dsp:txXfrm>
        <a:off x="4693898" y="2475756"/>
        <a:ext cx="196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407495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567034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590987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89001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52828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10534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784231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018928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172232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740488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5205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73118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323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2446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996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925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4212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684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7023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5859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5517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36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3483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16" r:id="rId6"/>
    <p:sldLayoutId id="2147483812" r:id="rId7"/>
    <p:sldLayoutId id="2147483813" r:id="rId8"/>
    <p:sldLayoutId id="2147483814" r:id="rId9"/>
    <p:sldLayoutId id="2147483815" r:id="rId10"/>
    <p:sldLayoutId id="2147483817" r:id="rId11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485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5" r:id="rId1"/>
    <p:sldLayoutId id="2147484116" r:id="rId2"/>
    <p:sldLayoutId id="2147484117" r:id="rId3"/>
    <p:sldLayoutId id="2147484118" r:id="rId4"/>
    <p:sldLayoutId id="2147484119" r:id="rId5"/>
    <p:sldLayoutId id="2147484120" r:id="rId6"/>
    <p:sldLayoutId id="2147484121" r:id="rId7"/>
    <p:sldLayoutId id="2147484122" r:id="rId8"/>
    <p:sldLayoutId id="2147484123" r:id="rId9"/>
    <p:sldLayoutId id="2147484124" r:id="rId10"/>
    <p:sldLayoutId id="214748412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doption.microsoft.com/files/onedrive/" TargetMode="External"/><Relationship Id="rId2" Type="http://schemas.openxmlformats.org/officeDocument/2006/relationships/hyperlink" Target="https://logos-world.net/onedrive-log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uk/" TargetMode="External"/><Relationship Id="rId5" Type="http://schemas.openxmlformats.org/officeDocument/2006/relationships/hyperlink" Target="https://learn.microsoft.com/en-us/microsoft365/" TargetMode="External"/><Relationship Id="rId4" Type="http://schemas.openxmlformats.org/officeDocument/2006/relationships/hyperlink" Target="https://learn.microsoft.com/en-us/microsoft365/frontlin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EBA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1541" y="1922683"/>
            <a:ext cx="6763724" cy="411368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LCHS4001</a:t>
            </a:r>
            <a:endParaRPr lang="en-US" sz="2400" b="1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Digital Skills and Research Methods</a:t>
            </a:r>
            <a:endParaRPr lang="en-US" sz="2400" b="1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Assessment 1 2025</a:t>
            </a:r>
            <a:br>
              <a:rPr lang="en-GB" sz="2400" b="1" dirty="0">
                <a:latin typeface="Arial"/>
                <a:cs typeface="Arial"/>
              </a:rPr>
            </a:br>
            <a:endParaRPr lang="en-US" sz="2400" b="1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Students:</a:t>
            </a:r>
            <a:br>
              <a:rPr lang="en-GB" sz="2400" b="1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Natasha McKinlay:2507264</a:t>
            </a:r>
            <a:br>
              <a:rPr lang="en-GB" sz="2400" b="1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Victoria Showell: 2513005</a:t>
            </a:r>
            <a:br>
              <a:rPr lang="en-GB" sz="2400" b="1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Azhar Hussain:2512279</a:t>
            </a:r>
            <a:endParaRPr lang="en-GB" sz="2400" b="1">
              <a:latin typeface="Arial"/>
              <a:cs typeface="Arial"/>
            </a:endParaRPr>
          </a:p>
        </p:txBody>
      </p:sp>
      <p:sp>
        <p:nvSpPr>
          <p:cNvPr id="57" name="Rectangle 6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435" y="42521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logo of a sun&#10;&#10;AI-generated content may be incorrect.">
            <a:extLst>
              <a:ext uri="{FF2B5EF4-FFF2-40B4-BE49-F238E27FC236}">
                <a16:creationId xmlns:a16="http://schemas.microsoft.com/office/drawing/2014/main" id="{3030B128-B617-D53E-464F-5390575732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3502" y="316083"/>
            <a:ext cx="3931920" cy="244431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3C39714-0701-2A09-A63B-0488155A5B74}"/>
              </a:ext>
            </a:extLst>
          </p:cNvPr>
          <p:cNvSpPr txBox="1"/>
          <p:nvPr/>
        </p:nvSpPr>
        <p:spPr>
          <a:xfrm>
            <a:off x="7563069" y="6251953"/>
            <a:ext cx="4499198" cy="4278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BC3271B-0D4E-3AFA-AF86-303A1B4A1367}"/>
              </a:ext>
            </a:extLst>
          </p:cNvPr>
          <p:cNvSpPr txBox="1"/>
          <p:nvPr/>
        </p:nvSpPr>
        <p:spPr>
          <a:xfrm rot="10800000" flipH="1" flipV="1">
            <a:off x="110647" y="5394533"/>
            <a:ext cx="5541414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venir Next LT Pro"/>
              </a:rPr>
              <a:t>​</a:t>
            </a:r>
            <a:br>
              <a:rPr lang="en-US" sz="2000" dirty="0">
                <a:latin typeface="Avenir Next LT Pro"/>
              </a:rPr>
            </a:br>
            <a:r>
              <a:rPr lang="en-US" sz="2000" dirty="0">
                <a:latin typeface="Avenir Next LT Pro"/>
              </a:rPr>
              <a:t>​  </a:t>
            </a:r>
            <a:br>
              <a:rPr lang="en-US" sz="2000" dirty="0">
                <a:latin typeface="Avenir Next LT Pro"/>
              </a:rPr>
            </a:br>
            <a:r>
              <a:rPr lang="en-US" sz="2000" dirty="0">
                <a:latin typeface="Avenir Next LT Pro"/>
              </a:rPr>
              <a:t>​</a:t>
            </a:r>
            <a:br>
              <a:rPr lang="en-US" sz="2000" dirty="0">
                <a:latin typeface="Avenir Next LT Pro"/>
              </a:rPr>
            </a:br>
            <a:r>
              <a:rPr lang="en-US" sz="2400" b="1" dirty="0">
                <a:latin typeface="Arial"/>
              </a:rPr>
              <a:t>  Lecturer: Miss </a:t>
            </a:r>
            <a:r>
              <a:rPr lang="en-US" sz="2400" b="1" dirty="0" err="1">
                <a:latin typeface="Arial"/>
              </a:rPr>
              <a:t>Harja</a:t>
            </a:r>
            <a:r>
              <a:rPr lang="en-US" sz="2400" b="1" dirty="0">
                <a:latin typeface="Arial"/>
              </a:rPr>
              <a:t> </a:t>
            </a:r>
            <a:r>
              <a:rPr lang="en-US" sz="2400" b="1" dirty="0" err="1">
                <a:latin typeface="Arial"/>
              </a:rPr>
              <a:t>Mustasim</a:t>
            </a:r>
            <a:endParaRPr lang="en-US" sz="2400" dirty="0"/>
          </a:p>
        </p:txBody>
      </p:sp>
      <p:sp>
        <p:nvSpPr>
          <p:cNvPr id="31" name="Slide Number Placeholder 30">
            <a:extLst>
              <a:ext uri="{FF2B5EF4-FFF2-40B4-BE49-F238E27FC236}">
                <a16:creationId xmlns:a16="http://schemas.microsoft.com/office/drawing/2014/main" id="{33530520-5425-ED40-79D8-5A370BD13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1</a:t>
            </a:fld>
            <a:endParaRPr lang="en-GB"/>
          </a:p>
        </p:txBody>
      </p:sp>
      <p:pic>
        <p:nvPicPr>
          <p:cNvPr id="5" name="Picture 4" descr="Branding | Microsoft Learn">
            <a:extLst>
              <a:ext uri="{FF2B5EF4-FFF2-40B4-BE49-F238E27FC236}">
                <a16:creationId xmlns:a16="http://schemas.microsoft.com/office/drawing/2014/main" id="{36F91708-C3A2-2AA4-AE74-5E360424F9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8165" y="108777"/>
            <a:ext cx="3469722" cy="2333486"/>
          </a:xfrm>
          <a:prstGeom prst="rect">
            <a:avLst/>
          </a:prstGeom>
        </p:spPr>
      </p:pic>
      <p:pic>
        <p:nvPicPr>
          <p:cNvPr id="7" name="Picture 6" descr="OneDrive Logo, symbol, meaning, history ...">
            <a:extLst>
              <a:ext uri="{FF2B5EF4-FFF2-40B4-BE49-F238E27FC236}">
                <a16:creationId xmlns:a16="http://schemas.microsoft.com/office/drawing/2014/main" id="{CD4B6B83-D94F-F56F-068A-D03C0DA64C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3230" y="5128008"/>
            <a:ext cx="2857500" cy="1600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CD5FBB5-1675-638A-557A-C93044193396}"/>
              </a:ext>
            </a:extLst>
          </p:cNvPr>
          <p:cNvSpPr txBox="1"/>
          <p:nvPr/>
        </p:nvSpPr>
        <p:spPr>
          <a:xfrm>
            <a:off x="8912985" y="2254575"/>
            <a:ext cx="27669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(Microsoft, 2022)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621B6D-4C62-87D6-23E7-09A7FC3CE974}"/>
              </a:ext>
            </a:extLst>
          </p:cNvPr>
          <p:cNvSpPr txBox="1"/>
          <p:nvPr/>
        </p:nvSpPr>
        <p:spPr>
          <a:xfrm>
            <a:off x="8833525" y="6372896"/>
            <a:ext cx="33587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dirty="0">
                <a:latin typeface="Calibri"/>
                <a:ea typeface="Calibri"/>
                <a:cs typeface="Calibri"/>
              </a:rPr>
              <a:t>(Logos-world,2025)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45BCC3F-9ACF-3B39-102C-9285C5EC5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2740" y="2624650"/>
            <a:ext cx="4131277" cy="223683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E446463-B1F6-F581-F4DF-295E6FEE7039}"/>
              </a:ext>
            </a:extLst>
          </p:cNvPr>
          <p:cNvSpPr txBox="1"/>
          <p:nvPr/>
        </p:nvSpPr>
        <p:spPr>
          <a:xfrm>
            <a:off x="9101713" y="4854235"/>
            <a:ext cx="21362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(Apex IT, 2025)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18642F-3D2A-0B47-90EA-2A9C4C881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4C10CBC8-7837-4750-8EE9-B4C3D5048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Freeform: Shape 58">
            <a:extLst>
              <a:ext uri="{FF2B5EF4-FFF2-40B4-BE49-F238E27FC236}">
                <a16:creationId xmlns:a16="http://schemas.microsoft.com/office/drawing/2014/main" id="{69014793-11D4-4A17-9261-1A2E683AD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104482" y="-5104482"/>
            <a:ext cx="1983037" cy="12192001"/>
          </a:xfrm>
          <a:custGeom>
            <a:avLst/>
            <a:gdLst>
              <a:gd name="connsiteX0" fmla="*/ 0 w 1983037"/>
              <a:gd name="connsiteY0" fmla="*/ 0 h 12192001"/>
              <a:gd name="connsiteX1" fmla="*/ 0 w 1983037"/>
              <a:gd name="connsiteY1" fmla="*/ 12192001 h 12192001"/>
              <a:gd name="connsiteX2" fmla="*/ 1945626 w 1983037"/>
              <a:gd name="connsiteY2" fmla="*/ 12192001 h 12192001"/>
              <a:gd name="connsiteX3" fmla="*/ 1914883 w 1983037"/>
              <a:gd name="connsiteY3" fmla="*/ 11926947 h 12192001"/>
              <a:gd name="connsiteX4" fmla="*/ 1887405 w 1983037"/>
              <a:gd name="connsiteY4" fmla="*/ 10882179 h 12192001"/>
              <a:gd name="connsiteX5" fmla="*/ 1955094 w 1983037"/>
              <a:gd name="connsiteY5" fmla="*/ 9717835 h 12192001"/>
              <a:gd name="connsiteX6" fmla="*/ 1955094 w 1983037"/>
              <a:gd name="connsiteY6" fmla="*/ 9338013 h 12192001"/>
              <a:gd name="connsiteX7" fmla="*/ 1947423 w 1983037"/>
              <a:gd name="connsiteY7" fmla="*/ 8936699 h 12192001"/>
              <a:gd name="connsiteX8" fmla="*/ 1949002 w 1983037"/>
              <a:gd name="connsiteY8" fmla="*/ 7709920 h 12192001"/>
              <a:gd name="connsiteX9" fmla="*/ 1930276 w 1983037"/>
              <a:gd name="connsiteY9" fmla="*/ 6277504 h 12192001"/>
              <a:gd name="connsiteX10" fmla="*/ 1954643 w 1983037"/>
              <a:gd name="connsiteY10" fmla="*/ 5307481 h 12192001"/>
              <a:gd name="connsiteX11" fmla="*/ 1944941 w 1983037"/>
              <a:gd name="connsiteY11" fmla="*/ 4949831 h 12192001"/>
              <a:gd name="connsiteX12" fmla="*/ 1961187 w 1983037"/>
              <a:gd name="connsiteY12" fmla="*/ 4137481 h 12192001"/>
              <a:gd name="connsiteX13" fmla="*/ 1964118 w 1983037"/>
              <a:gd name="connsiteY13" fmla="*/ 3194148 h 12192001"/>
              <a:gd name="connsiteX14" fmla="*/ 1914708 w 1983037"/>
              <a:gd name="connsiteY14" fmla="*/ 1979808 h 12192001"/>
              <a:gd name="connsiteX15" fmla="*/ 1949679 w 1983037"/>
              <a:gd name="connsiteY15" fmla="*/ 1443897 h 12192001"/>
              <a:gd name="connsiteX16" fmla="*/ 1942685 w 1983037"/>
              <a:gd name="connsiteY16" fmla="*/ 749860 h 12192001"/>
              <a:gd name="connsiteX17" fmla="*/ 1933706 w 1983037"/>
              <a:gd name="connsiteY17" fmla="*/ 168558 h 12192001"/>
              <a:gd name="connsiteX18" fmla="*/ 1950785 w 1983037"/>
              <a:gd name="connsiteY18" fmla="*/ 0 h 12192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983037" h="12192001">
                <a:moveTo>
                  <a:pt x="0" y="0"/>
                </a:moveTo>
                <a:lnTo>
                  <a:pt x="0" y="12192001"/>
                </a:lnTo>
                <a:lnTo>
                  <a:pt x="1945626" y="12192001"/>
                </a:lnTo>
                <a:lnTo>
                  <a:pt x="1914883" y="11926947"/>
                </a:lnTo>
                <a:cubicBezTo>
                  <a:pt x="1884529" y="11579709"/>
                  <a:pt x="1881652" y="11231009"/>
                  <a:pt x="1887405" y="10882179"/>
                </a:cubicBezTo>
                <a:cubicBezTo>
                  <a:pt x="1893725" y="10493309"/>
                  <a:pt x="1911547" y="10104667"/>
                  <a:pt x="1955094" y="9717835"/>
                </a:cubicBezTo>
                <a:cubicBezTo>
                  <a:pt x="1966715" y="9591491"/>
                  <a:pt x="1966715" y="9464357"/>
                  <a:pt x="1955094" y="9338013"/>
                </a:cubicBezTo>
                <a:cubicBezTo>
                  <a:pt x="1945663" y="9204453"/>
                  <a:pt x="1943091" y="9070511"/>
                  <a:pt x="1947423" y="8936699"/>
                </a:cubicBezTo>
                <a:cubicBezTo>
                  <a:pt x="1960283" y="8527701"/>
                  <a:pt x="1930726" y="8118470"/>
                  <a:pt x="1949002" y="7709920"/>
                </a:cubicBezTo>
                <a:cubicBezTo>
                  <a:pt x="1970436" y="7231918"/>
                  <a:pt x="1945393" y="6755049"/>
                  <a:pt x="1930276" y="6277504"/>
                </a:cubicBezTo>
                <a:cubicBezTo>
                  <a:pt x="1920123" y="5954014"/>
                  <a:pt x="1913803" y="5630292"/>
                  <a:pt x="1954643" y="5307481"/>
                </a:cubicBezTo>
                <a:cubicBezTo>
                  <a:pt x="1969761" y="5188718"/>
                  <a:pt x="1956899" y="5068596"/>
                  <a:pt x="1944941" y="4949831"/>
                </a:cubicBezTo>
                <a:cubicBezTo>
                  <a:pt x="1917866" y="4678139"/>
                  <a:pt x="1932758" y="4407584"/>
                  <a:pt x="1961187" y="4137481"/>
                </a:cubicBezTo>
                <a:cubicBezTo>
                  <a:pt x="1994579" y="3823035"/>
                  <a:pt x="1984877" y="3508818"/>
                  <a:pt x="1964118" y="3194148"/>
                </a:cubicBezTo>
                <a:cubicBezTo>
                  <a:pt x="1937270" y="2789895"/>
                  <a:pt x="1903424" y="2387003"/>
                  <a:pt x="1914708" y="1979808"/>
                </a:cubicBezTo>
                <a:cubicBezTo>
                  <a:pt x="1919446" y="1800868"/>
                  <a:pt x="1935466" y="1622384"/>
                  <a:pt x="1949679" y="1443897"/>
                </a:cubicBezTo>
                <a:cubicBezTo>
                  <a:pt x="1964278" y="1212701"/>
                  <a:pt x="1961931" y="980722"/>
                  <a:pt x="1942685" y="749860"/>
                </a:cubicBezTo>
                <a:cubicBezTo>
                  <a:pt x="1929825" y="555933"/>
                  <a:pt x="1921533" y="362007"/>
                  <a:pt x="1933706" y="168558"/>
                </a:cubicBezTo>
                <a:lnTo>
                  <a:pt x="195078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499F33-22BE-785C-D05F-8CFAC292B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7200">
                <a:solidFill>
                  <a:schemeClr val="bg1"/>
                </a:solidFill>
              </a:rPr>
              <a:t>Table of Contents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3FD707-4702-7578-E742-142F48D23B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2850613-C75B-47B2-8ECB-C869AD4204A5}" type="datetime1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12/10/2025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496512-1439-77A5-15C5-3BB21DE79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solidFill>
                  <a:schemeClr val="tx1"/>
                </a:solidFill>
              </a:rPr>
              <a:t>2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>
              <a:solidFill>
                <a:schemeClr val="tx1"/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EA27611-F0F9-C014-FDB9-56AA9FCB5F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4437649"/>
              </p:ext>
            </p:extLst>
          </p:nvPr>
        </p:nvGraphicFramePr>
        <p:xfrm>
          <a:off x="838200" y="2223655"/>
          <a:ext cx="10515600" cy="3953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40" name="TextBox 2639">
            <a:extLst>
              <a:ext uri="{FF2B5EF4-FFF2-40B4-BE49-F238E27FC236}">
                <a16:creationId xmlns:a16="http://schemas.microsoft.com/office/drawing/2014/main" id="{BC8E2CC6-790E-AAB5-432D-20C7D70E4BC6}"/>
              </a:ext>
            </a:extLst>
          </p:cNvPr>
          <p:cNvSpPr txBox="1"/>
          <p:nvPr/>
        </p:nvSpPr>
        <p:spPr>
          <a:xfrm>
            <a:off x="3046999" y="540175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Calibri"/>
                <a:ea typeface="Calibri"/>
                <a:cs typeface="Calibri"/>
              </a:rPr>
              <a:t>CONCLUSION</a:t>
            </a:r>
          </a:p>
        </p:txBody>
      </p:sp>
      <p:sp>
        <p:nvSpPr>
          <p:cNvPr id="2641" name="TextBox 2640">
            <a:extLst>
              <a:ext uri="{FF2B5EF4-FFF2-40B4-BE49-F238E27FC236}">
                <a16:creationId xmlns:a16="http://schemas.microsoft.com/office/drawing/2014/main" id="{C3F189DD-3E9A-B19B-77D5-7C7578A11CCB}"/>
              </a:ext>
            </a:extLst>
          </p:cNvPr>
          <p:cNvSpPr txBox="1"/>
          <p:nvPr/>
        </p:nvSpPr>
        <p:spPr>
          <a:xfrm>
            <a:off x="3041758" y="5799232"/>
            <a:ext cx="22081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Full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762528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3C529-9EE0-68A8-559A-78CD0F572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235" y="568904"/>
            <a:ext cx="4368491" cy="781129"/>
          </a:xfrm>
        </p:spPr>
        <p:txBody>
          <a:bodyPr/>
          <a:lstStyle/>
          <a:p>
            <a:r>
              <a:rPr lang="en-GB"/>
              <a:t>INTRODUCTION 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D13CE14-64E8-EDDF-370D-E087CEE3F4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53915" y="344285"/>
          <a:ext cx="6164562" cy="6171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8B84A9-6DA1-B96B-FE53-85A5535CB7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5601" y="1348945"/>
            <a:ext cx="4201625" cy="524840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Evaluating the use of digital technology to enhance efficiency at Sunrise residential care home.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Sunrise Care Home is a medium sized facility.     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 It is home to 35 residents, many of whom live with dementia, mobility issues and long- term health conditions.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Sunrise has a team of care workers, nurses, administrators and visiting health professionals.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The home has full access to Microsoft 365 suite.</a:t>
            </a:r>
          </a:p>
          <a:p>
            <a:endParaRPr lang="en-GB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47978510-4A08-0AFD-80E3-9C67BA6C6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89417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82DF0-26B9-5E4E-244A-89AE2B3BB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48" y="-397476"/>
            <a:ext cx="3932237" cy="3429000"/>
          </a:xfrm>
        </p:spPr>
        <p:txBody>
          <a:bodyPr>
            <a:normAutofit fontScale="90000"/>
          </a:bodyPr>
          <a:lstStyle/>
          <a:p>
            <a:r>
              <a:rPr lang="en-GB" dirty="0"/>
              <a:t>Benefits of Microsoft word in sunrise care home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85D039-833E-4148-56A9-9FF64D6207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2248" y="3133262"/>
            <a:ext cx="4539777" cy="34235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2400" dirty="0">
                <a:latin typeface="Arial"/>
                <a:ea typeface="Calibri"/>
                <a:cs typeface="Calibri"/>
              </a:rPr>
              <a:t>Formal documentation and communication </a:t>
            </a:r>
          </a:p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2400" dirty="0">
                <a:latin typeface="Arial"/>
                <a:ea typeface="Calibri"/>
                <a:cs typeface="Calibri"/>
              </a:rPr>
              <a:t>Compliance and History/medical Records</a:t>
            </a:r>
          </a:p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2400" dirty="0">
                <a:latin typeface="Arial"/>
                <a:ea typeface="Calibri"/>
                <a:cs typeface="Calibri"/>
              </a:rPr>
              <a:t>Incident letters/reports</a:t>
            </a:r>
          </a:p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2400" dirty="0">
                <a:latin typeface="Arial"/>
                <a:ea typeface="Calibri"/>
                <a:cs typeface="Calibri"/>
              </a:rPr>
              <a:t>Resident care plans</a:t>
            </a:r>
          </a:p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2400" dirty="0">
                <a:latin typeface="Arial"/>
                <a:ea typeface="Calibri"/>
                <a:cs typeface="Calibri"/>
              </a:rPr>
              <a:t>Training and support</a:t>
            </a:r>
          </a:p>
          <a:p>
            <a:pPr marL="457200" indent="-457200">
              <a:buFont typeface="Wingdings" panose="020B0604020202020204" pitchFamily="34" charset="0"/>
              <a:buChar char="q"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4A9235-C151-62B0-5853-9AE532099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4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907C00A-D5C1-D51B-F082-DDADC07AE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1384699"/>
          </a:xfrm>
        </p:spPr>
        <p:txBody>
          <a:bodyPr/>
          <a:lstStyle/>
          <a:p>
            <a:pPr>
              <a:buFont typeface="Wingdings"/>
              <a:buChar char="ü"/>
            </a:pPr>
            <a:endParaRPr lang="en-GB"/>
          </a:p>
          <a:p>
            <a:pPr>
              <a:buFont typeface="Wingdings"/>
              <a:buChar char="ü"/>
            </a:pPr>
            <a:endParaRPr lang="en-GB" dirty="0"/>
          </a:p>
        </p:txBody>
      </p:sp>
      <p:graphicFrame>
        <p:nvGraphicFramePr>
          <p:cNvPr id="28" name="TextBox 10">
            <a:extLst>
              <a:ext uri="{FF2B5EF4-FFF2-40B4-BE49-F238E27FC236}">
                <a16:creationId xmlns:a16="http://schemas.microsoft.com/office/drawing/2014/main" id="{14382866-279B-056E-B0C7-66F70A5E31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4394012"/>
              </p:ext>
            </p:extLst>
          </p:nvPr>
        </p:nvGraphicFramePr>
        <p:xfrm>
          <a:off x="5432503" y="553090"/>
          <a:ext cx="5922592" cy="57554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6802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AF4AE179-A75B-4007-B5FA-8139ACF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8969" y="1168517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A3C368-BADC-B9BD-8D13-B6A6A349FB87}"/>
              </a:ext>
            </a:extLst>
          </p:cNvPr>
          <p:cNvSpPr txBox="1"/>
          <p:nvPr/>
        </p:nvSpPr>
        <p:spPr>
          <a:xfrm>
            <a:off x="7124135" y="2156348"/>
            <a:ext cx="3971495" cy="18667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Limitations to Microsoft Word</a:t>
            </a:r>
          </a:p>
        </p:txBody>
      </p:sp>
      <p:sp>
        <p:nvSpPr>
          <p:cNvPr id="4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onnsiteX0" fmla="*/ 0 w 3242551"/>
              <a:gd name="connsiteY0" fmla="*/ 0 h 27432"/>
              <a:gd name="connsiteX1" fmla="*/ 616085 w 3242551"/>
              <a:gd name="connsiteY1" fmla="*/ 0 h 27432"/>
              <a:gd name="connsiteX2" fmla="*/ 1264595 w 3242551"/>
              <a:gd name="connsiteY2" fmla="*/ 0 h 27432"/>
              <a:gd name="connsiteX3" fmla="*/ 1945531 w 3242551"/>
              <a:gd name="connsiteY3" fmla="*/ 0 h 27432"/>
              <a:gd name="connsiteX4" fmla="*/ 2626466 w 3242551"/>
              <a:gd name="connsiteY4" fmla="*/ 0 h 27432"/>
              <a:gd name="connsiteX5" fmla="*/ 3242551 w 3242551"/>
              <a:gd name="connsiteY5" fmla="*/ 0 h 27432"/>
              <a:gd name="connsiteX6" fmla="*/ 3242551 w 3242551"/>
              <a:gd name="connsiteY6" fmla="*/ 27432 h 27432"/>
              <a:gd name="connsiteX7" fmla="*/ 2529190 w 3242551"/>
              <a:gd name="connsiteY7" fmla="*/ 27432 h 27432"/>
              <a:gd name="connsiteX8" fmla="*/ 1815829 w 3242551"/>
              <a:gd name="connsiteY8" fmla="*/ 27432 h 27432"/>
              <a:gd name="connsiteX9" fmla="*/ 1167318 w 3242551"/>
              <a:gd name="connsiteY9" fmla="*/ 27432 h 27432"/>
              <a:gd name="connsiteX10" fmla="*/ 0 w 3242551"/>
              <a:gd name="connsiteY10" fmla="*/ 27432 h 27432"/>
              <a:gd name="connsiteX11" fmla="*/ 0 w 3242551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40B9D8-BBB5-6C0B-0871-009FCA9CD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3367" y="6356350"/>
            <a:ext cx="9897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7CD31F4-64FA-4BA0-9498-67783267A8C8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chemeClr val="tx1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14EC534-F2D6-4110-F629-B757DD28B3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9197244"/>
              </p:ext>
            </p:extLst>
          </p:nvPr>
        </p:nvGraphicFramePr>
        <p:xfrm>
          <a:off x="324251" y="258421"/>
          <a:ext cx="5448327" cy="62090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48327">
                  <a:extLst>
                    <a:ext uri="{9D8B030D-6E8A-4147-A177-3AD203B41FA5}">
                      <a16:colId xmlns:a16="http://schemas.microsoft.com/office/drawing/2014/main" val="2853904317"/>
                    </a:ext>
                  </a:extLst>
                </a:gridCol>
              </a:tblGrid>
              <a:tr h="1229974">
                <a:tc>
                  <a:txBody>
                    <a:bodyPr/>
                    <a:lstStyle/>
                    <a:p>
                      <a:r>
                        <a:rPr lang="en-GB" sz="2500" dirty="0">
                          <a:latin typeface="Arial"/>
                        </a:rPr>
                        <a:t>Poor mishandling or misplacement of important and confidential documentation.</a:t>
                      </a:r>
                    </a:p>
                  </a:txBody>
                  <a:tcPr marL="175017" marR="175017" marT="87509" marB="87509"/>
                </a:tc>
                <a:extLst>
                  <a:ext uri="{0D108BD9-81ED-4DB2-BD59-A6C34878D82A}">
                    <a16:rowId xmlns:a16="http://schemas.microsoft.com/office/drawing/2014/main" val="3677346568"/>
                  </a:ext>
                </a:extLst>
              </a:tr>
              <a:tr h="1229974">
                <a:tc>
                  <a:txBody>
                    <a:bodyPr/>
                    <a:lstStyle/>
                    <a:p>
                      <a:r>
                        <a:rPr lang="en-GB" sz="2500" dirty="0">
                          <a:latin typeface="Arial"/>
                        </a:rPr>
                        <a:t>Reduced or miscommunication with other organisations and health professionals.</a:t>
                      </a:r>
                    </a:p>
                  </a:txBody>
                  <a:tcPr marL="175017" marR="175017" marT="87509" marB="87509"/>
                </a:tc>
                <a:extLst>
                  <a:ext uri="{0D108BD9-81ED-4DB2-BD59-A6C34878D82A}">
                    <a16:rowId xmlns:a16="http://schemas.microsoft.com/office/drawing/2014/main" val="1732057664"/>
                  </a:ext>
                </a:extLst>
              </a:tr>
              <a:tr h="544026">
                <a:tc>
                  <a:txBody>
                    <a:bodyPr/>
                    <a:lstStyle/>
                    <a:p>
                      <a:r>
                        <a:rPr lang="en-GB" sz="2500" dirty="0">
                          <a:latin typeface="Arial"/>
                        </a:rPr>
                        <a:t>Misunderstanding or misinformed.</a:t>
                      </a:r>
                    </a:p>
                  </a:txBody>
                  <a:tcPr marL="175017" marR="175017" marT="87509" marB="87509"/>
                </a:tc>
                <a:extLst>
                  <a:ext uri="{0D108BD9-81ED-4DB2-BD59-A6C34878D82A}">
                    <a16:rowId xmlns:a16="http://schemas.microsoft.com/office/drawing/2014/main" val="2388082088"/>
                  </a:ext>
                </a:extLst>
              </a:tr>
              <a:tr h="1241801">
                <a:tc>
                  <a:txBody>
                    <a:bodyPr/>
                    <a:lstStyle/>
                    <a:p>
                      <a:r>
                        <a:rPr lang="en-GB" sz="2500" dirty="0">
                          <a:latin typeface="Arial"/>
                        </a:rPr>
                        <a:t>Low efficiency and lower standards in care also highly likely to break compliance's (GOV.UK, 2023).</a:t>
                      </a:r>
                    </a:p>
                  </a:txBody>
                  <a:tcPr marL="175017" marR="175017" marT="87509" marB="87509"/>
                </a:tc>
                <a:extLst>
                  <a:ext uri="{0D108BD9-81ED-4DB2-BD59-A6C34878D82A}">
                    <a16:rowId xmlns:a16="http://schemas.microsoft.com/office/drawing/2014/main" val="266495055"/>
                  </a:ext>
                </a:extLst>
              </a:tr>
              <a:tr h="1596595">
                <a:tc>
                  <a:txBody>
                    <a:bodyPr/>
                    <a:lstStyle/>
                    <a:p>
                      <a:r>
                        <a:rPr lang="en-GB" sz="2500" dirty="0">
                          <a:latin typeface="Arial"/>
                        </a:rPr>
                        <a:t>Inadequate training, poor structure, confusion and errors in care (GOV.UK, 2025).</a:t>
                      </a:r>
                      <a:endParaRPr lang="en-US" sz="1900" dirty="0"/>
                    </a:p>
                    <a:p>
                      <a:pPr lvl="0">
                        <a:buNone/>
                      </a:pPr>
                      <a:endParaRPr lang="en-GB" sz="2500">
                        <a:latin typeface="Arial"/>
                      </a:endParaRPr>
                    </a:p>
                  </a:txBody>
                  <a:tcPr marL="175017" marR="175017" marT="87509" marB="87509"/>
                </a:tc>
                <a:extLst>
                  <a:ext uri="{0D108BD9-81ED-4DB2-BD59-A6C34878D82A}">
                    <a16:rowId xmlns:a16="http://schemas.microsoft.com/office/drawing/2014/main" val="16570179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1180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3571C-4709-030C-8788-4EC23E144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5087" y="215914"/>
            <a:ext cx="7033704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 dirty="0"/>
              <a:t>using the </a:t>
            </a:r>
            <a:r>
              <a:rPr lang="en-US" sz="6100" dirty="0" err="1"/>
              <a:t>Onedrive</a:t>
            </a:r>
            <a:r>
              <a:rPr lang="en-US" sz="6100" dirty="0"/>
              <a:t> APPLICATION in sunrise care home</a:t>
            </a: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CC771"/>
          </a:solidFill>
          <a:ln w="38100" cap="rnd">
            <a:solidFill>
              <a:srgbClr val="FCC77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70D20-0182-B9DC-405A-65AB1E5CFF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5086" y="2521273"/>
            <a:ext cx="6251110" cy="401932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Sync, share and work together, in real time, with anyone (Microsoft, 2023).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Enhanced Security.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Enhance communication and the way people collaborate. 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Streamline Administration keeping higher standards for a more efficient and smooth-running home. 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Sharing images/videos and keeping good interaction with families. 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Great communication application for the day to day running of Sunrise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i.e</a:t>
            </a:r>
            <a:r>
              <a:rPr lang="en-US" sz="2000" dirty="0">
                <a:latin typeface="Calibri"/>
                <a:ea typeface="Calibri"/>
                <a:cs typeface="Calibri"/>
              </a:rPr>
              <a:t> Microsoft Teams (LinkedIn, 2025).</a:t>
            </a:r>
          </a:p>
          <a:p>
            <a:pPr>
              <a:lnSpc>
                <a:spcPct val="100000"/>
              </a:lnSpc>
            </a:pPr>
            <a:endParaRPr lang="en-US" sz="2700"/>
          </a:p>
          <a:p>
            <a:pPr>
              <a:lnSpc>
                <a:spcPct val="100000"/>
              </a:lnSpc>
            </a:pPr>
            <a:endParaRPr lang="en-US" sz="2700"/>
          </a:p>
          <a:p>
            <a:pPr>
              <a:lnSpc>
                <a:spcPct val="100000"/>
              </a:lnSpc>
            </a:pPr>
            <a:endParaRPr lang="en-US" sz="27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F9870F-AE13-98E0-A6BA-8C0C96CEC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86416" y="6356350"/>
            <a:ext cx="13716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7CD31F4-64FA-4BA0-9498-67783267A8C8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tx1"/>
              </a:solidFill>
            </a:endParaRPr>
          </a:p>
        </p:txBody>
      </p:sp>
      <p:pic>
        <p:nvPicPr>
          <p:cNvPr id="7" name="Picture 6" descr="House of paper with a heart against sunlight">
            <a:extLst>
              <a:ext uri="{FF2B5EF4-FFF2-40B4-BE49-F238E27FC236}">
                <a16:creationId xmlns:a16="http://schemas.microsoft.com/office/drawing/2014/main" id="{C5451F5F-1D84-46A8-395A-ED947217B2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08" r="26027" b="-3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0977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lide Number Placeholder 91">
            <a:extLst>
              <a:ext uri="{FF2B5EF4-FFF2-40B4-BE49-F238E27FC236}">
                <a16:creationId xmlns:a16="http://schemas.microsoft.com/office/drawing/2014/main" id="{7DDA1257-FB65-F2E5-9F7B-5C42D2047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48CC95F-0247-41B6-91CF-DC97C76A7088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357D666B-4FBA-019A-7733-6D4475FBC1B5}"/>
              </a:ext>
            </a:extLst>
          </p:cNvPr>
          <p:cNvSpPr txBox="1"/>
          <p:nvPr/>
        </p:nvSpPr>
        <p:spPr>
          <a:xfrm>
            <a:off x="327183" y="2692841"/>
            <a:ext cx="518731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Quick and Efficient, frees time for the smooth running of Sunrise residential care home.</a:t>
            </a:r>
            <a:r>
              <a:rPr lang="en-US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endParaRPr lang="en-GB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 Residents History, medical records and care plans, kept safe and always available to staff.</a:t>
            </a:r>
            <a:r>
              <a:rPr lang="en-US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endParaRPr lang="en-GB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Easier communication within the care home between staff, families and outside organisations and professionals.</a:t>
            </a:r>
            <a:r>
              <a:rPr lang="en-US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endParaRPr lang="en-GB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solidFill>
                  <a:srgbClr val="0B0C0C"/>
                </a:solidFill>
                <a:latin typeface="Calibri"/>
                <a:ea typeface="Calibri"/>
                <a:cs typeface="Arial"/>
              </a:rPr>
              <a:t>Keeping your care home protected from potential dangers (National Careers Service,2025).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48866A10-014E-A3DF-FCC8-D9EF0BAD48FB}"/>
              </a:ext>
            </a:extLst>
          </p:cNvPr>
          <p:cNvSpPr txBox="1"/>
          <p:nvPr/>
        </p:nvSpPr>
        <p:spPr>
          <a:xfrm>
            <a:off x="5873539" y="2699057"/>
            <a:ext cx="60960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Lower efficiency and productivity in the sunrise care home.</a:t>
            </a:r>
            <a:r>
              <a:rPr lang="en-US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endParaRPr lang="en-GB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Staff may need extra training, One in ten people have never used to the internet (GOV.UK, 2025).</a:t>
            </a:r>
            <a:r>
              <a:rPr lang="en-GB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endParaRPr lang="en-GB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Errors or delays in up to date medical records or adjustments.</a:t>
            </a:r>
          </a:p>
          <a:p>
            <a:r>
              <a:rPr lang="en-GB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Lack of access to latest training and development.</a:t>
            </a:r>
            <a:r>
              <a:rPr lang="en-US" dirty="0">
                <a:latin typeface="Calibri"/>
                <a:ea typeface="Calibri"/>
                <a:cs typeface="Arial"/>
              </a:rPr>
              <a:t>​</a:t>
            </a:r>
          </a:p>
          <a:p>
            <a:r>
              <a:rPr lang="en-GB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Difficulty in communication with outside professionals and organisations.</a:t>
            </a:r>
          </a:p>
        </p:txBody>
      </p:sp>
      <p:pic>
        <p:nvPicPr>
          <p:cNvPr id="31" name="Graphic 30" descr="Bar graph with upward trend with solid fill">
            <a:extLst>
              <a:ext uri="{FF2B5EF4-FFF2-40B4-BE49-F238E27FC236}">
                <a16:creationId xmlns:a16="http://schemas.microsoft.com/office/drawing/2014/main" id="{535AFE7B-F5A8-3EE8-C215-B78EEFB1D7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16347" y="398252"/>
            <a:ext cx="1360098" cy="1201947"/>
          </a:xfrm>
          <a:prstGeom prst="rect">
            <a:avLst/>
          </a:prstGeom>
        </p:spPr>
      </p:pic>
      <p:pic>
        <p:nvPicPr>
          <p:cNvPr id="32" name="Graphic 31" descr="Bar graph with downward trend with solid fill">
            <a:extLst>
              <a:ext uri="{FF2B5EF4-FFF2-40B4-BE49-F238E27FC236}">
                <a16:creationId xmlns:a16="http://schemas.microsoft.com/office/drawing/2014/main" id="{F4FA8053-F89A-E960-6BAE-2A0B28EDDA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56763" y="398253"/>
            <a:ext cx="1173191" cy="1201946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1AC7F28D-C3DB-D39F-E0C3-B4CAE5AE4EA5}"/>
              </a:ext>
            </a:extLst>
          </p:cNvPr>
          <p:cNvSpPr txBox="1"/>
          <p:nvPr/>
        </p:nvSpPr>
        <p:spPr>
          <a:xfrm>
            <a:off x="1492989" y="1719312"/>
            <a:ext cx="2352090" cy="523220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Bierstadt"/>
              </a:rPr>
              <a:t>      Benefits</a:t>
            </a:r>
            <a:r>
              <a:rPr lang="en-GB" sz="2800" dirty="0"/>
              <a:t> 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F6469CE-9BF8-80F5-A952-DF9FA09A837B}"/>
              </a:ext>
            </a:extLst>
          </p:cNvPr>
          <p:cNvSpPr txBox="1"/>
          <p:nvPr/>
        </p:nvSpPr>
        <p:spPr>
          <a:xfrm>
            <a:off x="7597959" y="1711564"/>
            <a:ext cx="3088450" cy="461665"/>
          </a:xfrm>
          <a:prstGeom prst="rect">
            <a:avLst/>
          </a:prstGeom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     </a:t>
            </a:r>
            <a:r>
              <a:rPr lang="en-GB" sz="2400" dirty="0"/>
              <a:t> Limitations</a:t>
            </a:r>
          </a:p>
        </p:txBody>
      </p:sp>
    </p:spTree>
    <p:extLst>
      <p:ext uri="{BB962C8B-B14F-4D97-AF65-F5344CB8AC3E}">
        <p14:creationId xmlns:p14="http://schemas.microsoft.com/office/powerpoint/2010/main" val="1178756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F14B6A43-FDBF-401B-09B1-4AA796035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sz="3700" b="1"/>
              <a:t>Digital Literacy Impact on Sunrise Care Home</a:t>
            </a:r>
          </a:p>
        </p:txBody>
      </p:sp>
      <p:pic>
        <p:nvPicPr>
          <p:cNvPr id="5" name="Picture 4" descr="A close up of hands on a person&amp;#39;s lap&#10;&#10;AI-generated content may be incorrect.">
            <a:extLst>
              <a:ext uri="{FF2B5EF4-FFF2-40B4-BE49-F238E27FC236}">
                <a16:creationId xmlns:a16="http://schemas.microsoft.com/office/drawing/2014/main" id="{01C70968-B05A-8D33-6743-C5D7C0D71A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325" y="2127253"/>
            <a:ext cx="4937760" cy="3283610"/>
          </a:xfrm>
          <a:prstGeom prst="rect">
            <a:avLst/>
          </a:prstGeo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BB3F9622-A2D2-7501-34D3-E01DFA89CE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2477" y="1664538"/>
            <a:ext cx="4937760" cy="438409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 b="1" dirty="0">
                <a:latin typeface="Calibri"/>
                <a:ea typeface="Calibri"/>
                <a:cs typeface="Arial"/>
              </a:rPr>
              <a:t>The lack of digital knowledge puts your home at risk of breach of compliance.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Calibri"/>
                <a:ea typeface="Calibri"/>
                <a:cs typeface="Arial"/>
              </a:rPr>
              <a:t>Keeping records digital, saves the risk of loss of a patients care plan or confidential documents.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Calibri"/>
                <a:ea typeface="Calibri"/>
                <a:cs typeface="Arial"/>
              </a:rPr>
              <a:t>Poor digital skills in communication could lead to serious results!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Calibri"/>
                <a:ea typeface="Calibri"/>
                <a:cs typeface="Arial"/>
              </a:rPr>
              <a:t>Difficulty accessing the latest rules, training and compliances and procedures.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Calibri"/>
                <a:ea typeface="Calibri"/>
                <a:cs typeface="Arial"/>
              </a:rPr>
              <a:t>Digital records will replace paper(CQC,2024).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Calibri"/>
                <a:ea typeface="Calibri"/>
                <a:cs typeface="Arial"/>
              </a:rPr>
              <a:t>Digital skills will support staff, enhance care and provide career development(Gov.uk, 2025).</a:t>
            </a:r>
          </a:p>
          <a:p>
            <a:pPr>
              <a:lnSpc>
                <a:spcPct val="100000"/>
              </a:lnSpc>
            </a:pPr>
            <a:endParaRPr lang="en-US" sz="1800" b="1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US" sz="2000" b="1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2000" b="1" dirty="0">
              <a:latin typeface="Arial"/>
              <a:cs typeface="Arial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ECAA30-3D7A-A969-E8B8-2EF0DCA4FD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139FC5A-9092-48C1-8E72-341550BFEFC8}" type="datetime1">
              <a:pPr>
                <a:spcAft>
                  <a:spcPts val="600"/>
                </a:spcAft>
              </a:pPr>
              <a:t>10/12/2025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51E1CB-51A7-A36A-1829-34D1F77BF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64F35C-20B9-3733-C9A2-98D587BB86CB}"/>
              </a:ext>
            </a:extLst>
          </p:cNvPr>
          <p:cNvSpPr txBox="1"/>
          <p:nvPr/>
        </p:nvSpPr>
        <p:spPr>
          <a:xfrm rot="10800000" flipV="1">
            <a:off x="172332" y="5720824"/>
            <a:ext cx="113517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393939"/>
                </a:solidFill>
                <a:latin typeface="national"/>
              </a:rPr>
              <a:t>The Government has reported that the digital skills gap is estimated to cost the UK economy £63 billion per year (Lewis, Powell, Roberts, Ward, 2024, p.2).</a:t>
            </a:r>
          </a:p>
        </p:txBody>
      </p:sp>
    </p:spTree>
    <p:extLst>
      <p:ext uri="{BB962C8B-B14F-4D97-AF65-F5344CB8AC3E}">
        <p14:creationId xmlns:p14="http://schemas.microsoft.com/office/powerpoint/2010/main" val="3732047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8E543-D09A-E7F5-1251-94A9A8051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194" y="494847"/>
            <a:ext cx="3697059" cy="1926171"/>
          </a:xfrm>
        </p:spPr>
        <p:txBody>
          <a:bodyPr anchor="t">
            <a:normAutofit/>
          </a:bodyPr>
          <a:lstStyle/>
          <a:p>
            <a:r>
              <a:rPr lang="en-GB" dirty="0"/>
              <a:t>Digital Safety Checklist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322EA-1C88-6CCB-D7BC-59BAEB9AC4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4830" y="1717777"/>
            <a:ext cx="3522004" cy="24681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00000"/>
              </a:lnSpc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Use strong and secure passwords for security.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Keep digital data secure...Never share login details or passwords.</a:t>
            </a:r>
          </a:p>
          <a:p>
            <a:pPr marL="285750" indent="-285750">
              <a:lnSpc>
                <a:spcPct val="100000"/>
              </a:lnSpc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Do not open unknown links and attachments. This could be a virus or cyber-attack.</a:t>
            </a:r>
          </a:p>
          <a:p>
            <a:pPr marL="285750" indent="-285750">
              <a:lnSpc>
                <a:spcPct val="100000"/>
              </a:lnSpc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Anti-virus protection and alerts to unsecure network.</a:t>
            </a:r>
          </a:p>
          <a:p>
            <a:pPr marL="285750" indent="-285750">
              <a:lnSpc>
                <a:spcPct val="100000"/>
              </a:lnSpc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Extra training may be needed for staff.</a:t>
            </a:r>
          </a:p>
          <a:p>
            <a:pPr>
              <a:lnSpc>
                <a:spcPct val="100000"/>
              </a:lnSpc>
            </a:pPr>
            <a:endParaRPr lang="en-GB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17" name="Date Placeholder 4">
            <a:extLst>
              <a:ext uri="{FF2B5EF4-FFF2-40B4-BE49-F238E27FC236}">
                <a16:creationId xmlns:a16="http://schemas.microsoft.com/office/drawing/2014/main" id="{DC7FB8EA-8B1C-A975-9290-BC0862D298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C1CF489-34A2-4883-B654-C2A5F29CC5B0}" type="datetime1">
              <a:rPr lang="en-US"/>
              <a:pPr>
                <a:spcAft>
                  <a:spcPts val="600"/>
                </a:spcAft>
              </a:pPr>
              <a:t>10/12/2025</a:t>
            </a:fld>
            <a:endParaRPr lang="en-US"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7327A98D-413A-CB09-527E-6DFECFB4F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FC6A3D7-006F-23FF-DC2C-A2D31C83E15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65192" y="1709928"/>
          <a:ext cx="6729984" cy="4096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39254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C3611-5B9C-685E-6BB5-39228C22D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 dirty="0"/>
              <a:t>Conclusion </a:t>
            </a:r>
          </a:p>
        </p:txBody>
      </p:sp>
      <p:pic>
        <p:nvPicPr>
          <p:cNvPr id="7" name="Picture 6" descr="A blue paper cutout of a head with a puzzle piece in the middle&#10;&#10;AI-generated content may be incorrect.">
            <a:extLst>
              <a:ext uri="{FF2B5EF4-FFF2-40B4-BE49-F238E27FC236}">
                <a16:creationId xmlns:a16="http://schemas.microsoft.com/office/drawing/2014/main" id="{B663668F-6165-BD11-D11E-50FE563CD7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54" r="3827" b="1"/>
          <a:stretch>
            <a:fillRect/>
          </a:stretch>
        </p:blipFill>
        <p:spPr>
          <a:xfrm>
            <a:off x="713002" y="2190477"/>
            <a:ext cx="4937760" cy="369417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4D7E4-D8F8-BBD2-1BFD-91E74493B2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454314"/>
            <a:ext cx="4937760" cy="573226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Overall as a group, we have come to the conclusion, Microsoft 365 Suite would be a great tool for the progression of Sunrise care home.</a:t>
            </a:r>
            <a:endParaRPr lang="en-US" sz="2000" b="1" dirty="0"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We have as a group concluded, that if digital knowledge and safety knowledge is touched up on in sunrise care home, it can be used very effectively and securely.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There is many benefits in which Microsoft365 can assist with the day-to-day smooth running and activities of the home.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There are few limitations such as staff may need additional and regular training to keep them up to date.</a:t>
            </a:r>
            <a:endParaRPr lang="en-GB"/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MS 365 can help to organise and keep the Sunrise Care Home running smoothly and reliably, keeping the highest standards of care and meeting regulations and compliances.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 MS 365 can help with many daily tasks such as staff rotas and medical information and ensure it is stored safely and secure, and is available at all times.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A8DB6-7F04-8F75-9B12-CB3DDD7015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7D0EA74-A255-48FD-985E-F83B20CE40C4}" type="datetime1">
              <a:rPr lang="en-GB"/>
              <a:pPr>
                <a:spcAft>
                  <a:spcPts val="600"/>
                </a:spcAft>
              </a:pPr>
              <a:t>12/10/2025</a:t>
            </a:fld>
            <a:endParaRPr lang="en-US"/>
          </a:p>
        </p:txBody>
      </p:sp>
      <p:sp>
        <p:nvSpPr>
          <p:cNvPr id="25" name="Footer Placeholder 5">
            <a:extLst>
              <a:ext uri="{FF2B5EF4-FFF2-40B4-BE49-F238E27FC236}">
                <a16:creationId xmlns:a16="http://schemas.microsoft.com/office/drawing/2014/main" id="{EDC45394-8291-E96B-0F2A-3CF92F821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2FB6D-F519-4E73-8684-3F3086E4A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007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34C8FC-A99B-960C-5C09-D6F0EBADD1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6B8EA7-9E26-2F01-E5E3-DB1C2A71C872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600" i="1">
                <a:latin typeface="+mj-lt"/>
                <a:ea typeface="+mj-ea"/>
                <a:cs typeface="+mj-cs"/>
              </a:rPr>
              <a:t>REFRENCES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6FED4796-D5B4-8611-3652-1E5D68813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4" y="1435114"/>
            <a:ext cx="10515600" cy="492128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indent="0">
              <a:lnSpc>
                <a:spcPct val="100000"/>
              </a:lnSpc>
              <a:buNone/>
            </a:pPr>
            <a:endParaRPr lang="en-US" sz="1800" dirty="0">
              <a:latin typeface="Calibri"/>
              <a:ea typeface="Calibri"/>
              <a:cs typeface="Calibri"/>
            </a:endParaRP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Apex It (2025)</a:t>
            </a:r>
            <a:r>
              <a:rPr lang="en-US" sz="1800" dirty="0"/>
              <a:t> </a:t>
            </a:r>
            <a:r>
              <a:rPr lang="en-US" sz="1800" i="1" dirty="0">
                <a:latin typeface="Calibri"/>
                <a:ea typeface="Calibri"/>
                <a:cs typeface="Calibri"/>
              </a:rPr>
              <a:t>Microsoft 365 logo</a:t>
            </a:r>
            <a:r>
              <a:rPr lang="en-US" sz="2400" dirty="0"/>
              <a:t> </a:t>
            </a:r>
            <a:r>
              <a:rPr lang="en-US" sz="1800" dirty="0">
                <a:latin typeface="Calibri"/>
                <a:ea typeface="Calibri"/>
                <a:cs typeface="Calibri"/>
              </a:rPr>
              <a:t>[Online image]</a:t>
            </a:r>
            <a:r>
              <a:rPr lang="en-US" sz="1800" i="1" dirty="0">
                <a:latin typeface="Calibri"/>
                <a:ea typeface="Calibri"/>
                <a:cs typeface="Calibri"/>
              </a:rPr>
              <a:t>.</a:t>
            </a:r>
            <a:r>
              <a:rPr lang="en-US" sz="1800" dirty="0">
                <a:latin typeface="Calibri"/>
                <a:ea typeface="Calibri"/>
                <a:cs typeface="Calibri"/>
              </a:rPr>
              <a:t> Available at: https://apexit-ie/services/cloud-solutions/microsoft-365/</a:t>
            </a:r>
            <a:endParaRPr lang="en-US"/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Lewis, J., Powell, A., Roberts, N. and Ward, M. (2024)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Digital skills and careers: A research briefing.</a:t>
            </a:r>
            <a:r>
              <a:rPr lang="en-US" sz="2400" i="1" dirty="0">
                <a:latin typeface="Calibri"/>
                <a:ea typeface="Calibri"/>
                <a:cs typeface="Calibri"/>
              </a:rPr>
              <a:t> </a:t>
            </a:r>
            <a:r>
              <a:rPr lang="en-US" sz="1800" dirty="0">
                <a:latin typeface="Calibri"/>
                <a:ea typeface="Calibri"/>
                <a:cs typeface="Calibri"/>
              </a:rPr>
              <a:t>London: House of Commons. Available at: https://researchbriefings.files.parliament.uk (Accessed: 5 October 2025).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Logos-world (2025)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OneDrive logo</a:t>
            </a:r>
            <a:r>
              <a:rPr lang="en-US" sz="2400" i="1" dirty="0"/>
              <a:t> </a:t>
            </a:r>
            <a:r>
              <a:rPr lang="en-US" sz="1800" dirty="0">
                <a:latin typeface="Calibri"/>
                <a:ea typeface="Calibri"/>
                <a:cs typeface="Calibri"/>
              </a:rPr>
              <a:t>[Online image]. Available at: </a:t>
            </a:r>
            <a:r>
              <a:rPr lang="en-US" sz="1800" dirty="0">
                <a:latin typeface="Calibri"/>
                <a:ea typeface="Calibri"/>
                <a:cs typeface="Calibri"/>
                <a:hlinkClick r:id="rId2"/>
              </a:rPr>
              <a:t>https://logos-world.net/onedrive-logo/</a:t>
            </a:r>
            <a:r>
              <a:rPr lang="en-US" sz="1800" dirty="0">
                <a:latin typeface="Calibri"/>
                <a:ea typeface="Calibri"/>
                <a:cs typeface="Calibri"/>
              </a:rPr>
              <a:t> (Accessed: 12 October 2025).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Microsoft (2023)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Adoption-Microsoft </a:t>
            </a:r>
            <a:r>
              <a:rPr lang="en-US" sz="1800" dirty="0">
                <a:latin typeface="Calibri"/>
                <a:ea typeface="Calibri"/>
                <a:cs typeface="Calibri"/>
              </a:rPr>
              <a:t>Available at</a:t>
            </a:r>
            <a:r>
              <a:rPr lang="en-US" sz="1800" i="1" dirty="0">
                <a:latin typeface="Calibri"/>
                <a:ea typeface="Calibri"/>
                <a:cs typeface="Calibri"/>
              </a:rPr>
              <a:t>: </a:t>
            </a:r>
            <a:r>
              <a:rPr lang="en-US" sz="1800" i="1" dirty="0">
                <a:latin typeface="Calibri"/>
                <a:ea typeface="Calibri"/>
                <a:cs typeface="Calibri"/>
                <a:hlinkClick r:id="rId3"/>
              </a:rPr>
              <a:t>https://adoption.microsoft.com/files/onedrive/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</a:t>
            </a:r>
            <a:r>
              <a:rPr lang="en-US" sz="1800" dirty="0">
                <a:latin typeface="Calibri"/>
                <a:ea typeface="Calibri"/>
                <a:cs typeface="Calibri"/>
              </a:rPr>
              <a:t>(Accessed: 10 October2025).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Microsoft (2025)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Microsoft word  </a:t>
            </a:r>
            <a:r>
              <a:rPr lang="en-US" sz="1800" dirty="0">
                <a:latin typeface="Calibri"/>
                <a:ea typeface="Calibri"/>
                <a:cs typeface="Calibri"/>
              </a:rPr>
              <a:t>Available at: https://www.microsoft.com (Accessed: 7 October 2025).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Microsoft Learn (2025)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Get started with Microsoft 365 for health care organizations. </a:t>
            </a:r>
            <a:r>
              <a:rPr lang="en-US" sz="1800" dirty="0">
                <a:latin typeface="Calibri"/>
                <a:ea typeface="Calibri"/>
                <a:cs typeface="Calibri"/>
              </a:rPr>
              <a:t>Available at: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</a:t>
            </a:r>
            <a:r>
              <a:rPr lang="en-US" sz="1800" i="1" dirty="0">
                <a:latin typeface="Calibri"/>
                <a:ea typeface="Calibri"/>
                <a:cs typeface="Calibri"/>
                <a:hlinkClick r:id="rId4"/>
              </a:rPr>
              <a:t>https://learn.microsoft.com/en-us/microsoft365/frontline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(Accessed: 9 October 2025)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Microsoft Learn (2022)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Microsoft Word logo </a:t>
            </a:r>
            <a:r>
              <a:rPr lang="en-US" sz="1800" dirty="0">
                <a:latin typeface="Calibri"/>
                <a:ea typeface="Calibri"/>
                <a:cs typeface="Calibri"/>
              </a:rPr>
              <a:t>[Online image]. Available at: </a:t>
            </a:r>
            <a:r>
              <a:rPr lang="en-US" sz="1800" dirty="0">
                <a:latin typeface="Calibri"/>
                <a:ea typeface="Calibri"/>
                <a:cs typeface="Calibri"/>
                <a:hlinkClick r:id="rId5"/>
              </a:rPr>
              <a:t>https://learn.microsoft.com/en-us/microsoft365/</a:t>
            </a:r>
            <a:r>
              <a:rPr lang="en-US" sz="1800" dirty="0">
                <a:latin typeface="Calibri"/>
                <a:ea typeface="Calibri"/>
                <a:cs typeface="Calibri"/>
              </a:rPr>
              <a:t>  (Accessed: 10th October 2025).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NHS (2022)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this.nhs.uk</a:t>
            </a:r>
            <a:r>
              <a:rPr lang="en-US" sz="1800" dirty="0">
                <a:latin typeface="Calibri"/>
                <a:ea typeface="Calibri"/>
                <a:cs typeface="Calibri"/>
              </a:rPr>
              <a:t> Available at: https://www.this.nhs.uk/insights/article/microsoft-office-365 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UK Government (2025) </a:t>
            </a:r>
            <a:r>
              <a:rPr lang="en-US" sz="1800" i="1" dirty="0">
                <a:latin typeface="Calibri"/>
                <a:ea typeface="Calibri"/>
                <a:cs typeface="Calibri"/>
              </a:rPr>
              <a:t>gov.uk Available at: </a:t>
            </a:r>
            <a:r>
              <a:rPr lang="en-US" sz="1800" dirty="0">
                <a:latin typeface="Calibri"/>
                <a:ea typeface="Calibri"/>
                <a:cs typeface="Calibri"/>
                <a:hlinkClick r:id="rId6"/>
              </a:rPr>
              <a:t>https://gov.uk</a:t>
            </a:r>
            <a:r>
              <a:rPr lang="en-US" sz="1800" dirty="0">
                <a:latin typeface="Calibri"/>
                <a:ea typeface="Calibri"/>
                <a:cs typeface="Calibri"/>
              </a:rPr>
              <a:t> (Accessed: 5th October 2025)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.</a:t>
            </a:r>
            <a:endParaRPr lang="en-US" sz="1800" dirty="0">
              <a:latin typeface="Calibri"/>
              <a:ea typeface="Calibri"/>
              <a:cs typeface="Calibri"/>
            </a:endParaRPr>
          </a:p>
          <a:p>
            <a:pPr marL="457200">
              <a:lnSpc>
                <a:spcPct val="100000"/>
              </a:lnSpc>
            </a:pPr>
            <a:endParaRPr lang="en-US" sz="2400" i="1"/>
          </a:p>
          <a:p>
            <a:pPr marL="457200">
              <a:lnSpc>
                <a:spcPct val="100000"/>
              </a:lnSpc>
            </a:pPr>
            <a:endParaRPr lang="en-US" sz="2400"/>
          </a:p>
          <a:p>
            <a:pPr marL="457200">
              <a:lnSpc>
                <a:spcPct val="100000"/>
              </a:lnSpc>
            </a:pPr>
            <a:endParaRPr lang="en-US" sz="2400"/>
          </a:p>
          <a:p>
            <a:pPr marL="457200">
              <a:lnSpc>
                <a:spcPct val="100000"/>
              </a:lnSpc>
            </a:pPr>
            <a:endParaRPr lang="en-US" sz="2400"/>
          </a:p>
          <a:p>
            <a:pPr marL="457200">
              <a:lnSpc>
                <a:spcPct val="100000"/>
              </a:lnSpc>
            </a:pPr>
            <a:endParaRPr lang="en-US" sz="240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D5A8C5-D52D-38DF-7BE6-97ECD317FB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6D84F8-FB01-40B5-9536-D429D3B8A4BC}" type="datetime1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10/12/2025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D08846-AA83-D343-2BE7-E9FE7E32D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7049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Graphic 190" descr="Badge Tick with solid fill">
            <a:extLst>
              <a:ext uri="{FF2B5EF4-FFF2-40B4-BE49-F238E27FC236}">
                <a16:creationId xmlns:a16="http://schemas.microsoft.com/office/drawing/2014/main" id="{62894A85-7AE4-CC3D-FD68-83D00DBD45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800" y="2971800"/>
            <a:ext cx="914400" cy="9144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68DFBE-D292-8142-7F4B-2CFCE69F8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08528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SketchyVTI</vt:lpstr>
      <vt:lpstr>AccentBoxVTI</vt:lpstr>
      <vt:lpstr>LCHS4001 Digital Skills and Research Methods Assessment 1 2025  Students: Natasha McKinlay:2507264 Victoria Showell: 2513005 Azhar Hussain:2512279</vt:lpstr>
      <vt:lpstr>Table of Contents </vt:lpstr>
      <vt:lpstr>INTRODUCTION </vt:lpstr>
      <vt:lpstr>Benefits of Microsoft word in sunrise care home</vt:lpstr>
      <vt:lpstr>PowerPoint Presentation</vt:lpstr>
      <vt:lpstr>using the Onedrive APPLICATION in sunrise care home</vt:lpstr>
      <vt:lpstr>PowerPoint Presentation</vt:lpstr>
      <vt:lpstr>Digital Literacy Impact on Sunrise Care Home</vt:lpstr>
      <vt:lpstr>Digital Safety Checklist</vt:lpstr>
      <vt:lpstr>Conclusion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1510</cp:revision>
  <dcterms:created xsi:type="dcterms:W3CDTF">2025-10-08T17:31:26Z</dcterms:created>
  <dcterms:modified xsi:type="dcterms:W3CDTF">2025-10-12T20:51:00Z</dcterms:modified>
</cp:coreProperties>
</file>