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4" r:id="rId1"/>
  </p:sldMasterIdLst>
  <p:notesMasterIdLst>
    <p:notesMasterId r:id="rId13"/>
  </p:notesMasterIdLst>
  <p:sldIdLst>
    <p:sldId id="256" r:id="rId2"/>
    <p:sldId id="265" r:id="rId3"/>
    <p:sldId id="258" r:id="rId4"/>
    <p:sldId id="264" r:id="rId5"/>
    <p:sldId id="260" r:id="rId6"/>
    <p:sldId id="261" r:id="rId7"/>
    <p:sldId id="262" r:id="rId8"/>
    <p:sldId id="263" r:id="rId9"/>
    <p:sldId id="267" r:id="rId10"/>
    <p:sldId id="25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4CB31-87B0-435F-B4B8-ED44A98F077D}" v="126" dt="2024-01-25T13:01:29.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749" autoAdjust="0"/>
  </p:normalViewPr>
  <p:slideViewPr>
    <p:cSldViewPr snapToGrid="0">
      <p:cViewPr varScale="1">
        <p:scale>
          <a:sx n="47" d="100"/>
          <a:sy n="47" d="100"/>
        </p:scale>
        <p:origin x="16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b6b5d7170dafab7b" providerId="LiveId" clId="{06C4CB31-87B0-435F-B4B8-ED44A98F077D}"/>
    <pc:docChg chg="undo custSel addSld modSld sldOrd modMainMaster">
      <pc:chgData name="Natasha jones" userId="b6b5d7170dafab7b" providerId="LiveId" clId="{06C4CB31-87B0-435F-B4B8-ED44A98F077D}" dt="2024-01-25T13:01:29.767" v="8201" actId="313"/>
      <pc:docMkLst>
        <pc:docMk/>
      </pc:docMkLst>
      <pc:sldChg chg="modSp mod modTransition modAnim">
        <pc:chgData name="Natasha jones" userId="b6b5d7170dafab7b" providerId="LiveId" clId="{06C4CB31-87B0-435F-B4B8-ED44A98F077D}" dt="2024-01-22T17:45:09.811" v="3783" actId="1076"/>
        <pc:sldMkLst>
          <pc:docMk/>
          <pc:sldMk cId="4072396077" sldId="256"/>
        </pc:sldMkLst>
        <pc:spChg chg="mod">
          <ac:chgData name="Natasha jones" userId="b6b5d7170dafab7b" providerId="LiveId" clId="{06C4CB31-87B0-435F-B4B8-ED44A98F077D}" dt="2024-01-22T17:45:09.811" v="3783" actId="1076"/>
          <ac:spMkLst>
            <pc:docMk/>
            <pc:sldMk cId="4072396077" sldId="256"/>
            <ac:spMk id="3" creationId="{030598DB-B0E1-F5FE-3AE3-31D90F306A93}"/>
          </ac:spMkLst>
        </pc:spChg>
      </pc:sldChg>
      <pc:sldChg chg="modSp mod ord modTransition modNotesTx">
        <pc:chgData name="Natasha jones" userId="b6b5d7170dafab7b" providerId="LiveId" clId="{06C4CB31-87B0-435F-B4B8-ED44A98F077D}" dt="2024-01-25T13:00:35.154" v="8197" actId="313"/>
        <pc:sldMkLst>
          <pc:docMk/>
          <pc:sldMk cId="3847293606" sldId="258"/>
        </pc:sldMkLst>
        <pc:spChg chg="mod">
          <ac:chgData name="Natasha jones" userId="b6b5d7170dafab7b" providerId="LiveId" clId="{06C4CB31-87B0-435F-B4B8-ED44A98F077D}" dt="2024-01-22T17:43:48.548" v="3770"/>
          <ac:spMkLst>
            <pc:docMk/>
            <pc:sldMk cId="3847293606" sldId="258"/>
            <ac:spMk id="2" creationId="{070FFB4E-0D27-7579-C244-7392F758DBDB}"/>
          </ac:spMkLst>
        </pc:spChg>
        <pc:spChg chg="mod">
          <ac:chgData name="Natasha jones" userId="b6b5d7170dafab7b" providerId="LiveId" clId="{06C4CB31-87B0-435F-B4B8-ED44A98F077D}" dt="2024-01-25T13:00:35.154" v="8197" actId="313"/>
          <ac:spMkLst>
            <pc:docMk/>
            <pc:sldMk cId="3847293606" sldId="258"/>
            <ac:spMk id="3" creationId="{1DCC58DF-EB94-695B-24CF-085356236F44}"/>
          </ac:spMkLst>
        </pc:spChg>
      </pc:sldChg>
      <pc:sldChg chg="addSp delSp modSp mod">
        <pc:chgData name="Natasha jones" userId="b6b5d7170dafab7b" providerId="LiveId" clId="{06C4CB31-87B0-435F-B4B8-ED44A98F077D}" dt="2024-01-22T17:37:41.209" v="3719" actId="20577"/>
        <pc:sldMkLst>
          <pc:docMk/>
          <pc:sldMk cId="2285570597" sldId="259"/>
        </pc:sldMkLst>
        <pc:spChg chg="add del mod">
          <ac:chgData name="Natasha jones" userId="b6b5d7170dafab7b" providerId="LiveId" clId="{06C4CB31-87B0-435F-B4B8-ED44A98F077D}" dt="2024-01-22T17:37:41.209" v="3719" actId="20577"/>
          <ac:spMkLst>
            <pc:docMk/>
            <pc:sldMk cId="2285570597" sldId="259"/>
            <ac:spMk id="2" creationId="{FF1B3AAE-CA0B-B928-9975-9EDF1D1C46EE}"/>
          </ac:spMkLst>
        </pc:spChg>
      </pc:sldChg>
      <pc:sldChg chg="addSp modSp mod modTransition modAnim modNotesTx">
        <pc:chgData name="Natasha jones" userId="b6b5d7170dafab7b" providerId="LiveId" clId="{06C4CB31-87B0-435F-B4B8-ED44A98F077D}" dt="2024-01-22T17:46:14.667" v="3792" actId="1076"/>
        <pc:sldMkLst>
          <pc:docMk/>
          <pc:sldMk cId="94599377" sldId="260"/>
        </pc:sldMkLst>
        <pc:spChg chg="mod">
          <ac:chgData name="Natasha jones" userId="b6b5d7170dafab7b" providerId="LiveId" clId="{06C4CB31-87B0-435F-B4B8-ED44A98F077D}" dt="2024-01-22T17:46:00.147" v="3789" actId="1076"/>
          <ac:spMkLst>
            <pc:docMk/>
            <pc:sldMk cId="94599377" sldId="260"/>
            <ac:spMk id="5" creationId="{50AE35FF-4441-F00D-1950-FF41BE6646A1}"/>
          </ac:spMkLst>
        </pc:spChg>
        <pc:spChg chg="add mod">
          <ac:chgData name="Natasha jones" userId="b6b5d7170dafab7b" providerId="LiveId" clId="{06C4CB31-87B0-435F-B4B8-ED44A98F077D}" dt="2024-01-22T17:46:14.667" v="3792" actId="1076"/>
          <ac:spMkLst>
            <pc:docMk/>
            <pc:sldMk cId="94599377" sldId="260"/>
            <ac:spMk id="9" creationId="{8C4946D0-E465-AA41-65E8-D231C308BEAA}"/>
          </ac:spMkLst>
        </pc:spChg>
        <pc:picChg chg="add mod">
          <ac:chgData name="Natasha jones" userId="b6b5d7170dafab7b" providerId="LiveId" clId="{06C4CB31-87B0-435F-B4B8-ED44A98F077D}" dt="2024-01-22T17:46:09.612" v="3791" actId="1076"/>
          <ac:picMkLst>
            <pc:docMk/>
            <pc:sldMk cId="94599377" sldId="260"/>
            <ac:picMk id="8" creationId="{E0E15F2E-1856-7A7C-C483-478AED7B4749}"/>
          </ac:picMkLst>
        </pc:picChg>
      </pc:sldChg>
      <pc:sldChg chg="addSp delSp modSp new mod ord modTransition modAnim modNotesTx">
        <pc:chgData name="Natasha jones" userId="b6b5d7170dafab7b" providerId="LiveId" clId="{06C4CB31-87B0-435F-B4B8-ED44A98F077D}" dt="2024-01-22T17:47:48.528" v="3806" actId="1076"/>
        <pc:sldMkLst>
          <pc:docMk/>
          <pc:sldMk cId="498886176" sldId="261"/>
        </pc:sldMkLst>
        <pc:spChg chg="del">
          <ac:chgData name="Natasha jones" userId="b6b5d7170dafab7b" providerId="LiveId" clId="{06C4CB31-87B0-435F-B4B8-ED44A98F077D}" dt="2024-01-18T10:23:43.778" v="955" actId="478"/>
          <ac:spMkLst>
            <pc:docMk/>
            <pc:sldMk cId="498886176" sldId="261"/>
            <ac:spMk id="2" creationId="{4BD9C63A-9C42-A310-FA35-34C30796DAF8}"/>
          </ac:spMkLst>
        </pc:spChg>
        <pc:spChg chg="del">
          <ac:chgData name="Natasha jones" userId="b6b5d7170dafab7b" providerId="LiveId" clId="{06C4CB31-87B0-435F-B4B8-ED44A98F077D}" dt="2024-01-18T10:23:48.440" v="956" actId="478"/>
          <ac:spMkLst>
            <pc:docMk/>
            <pc:sldMk cId="498886176" sldId="261"/>
            <ac:spMk id="3" creationId="{425E9838-6753-D7B2-8B52-DA2A7F66928A}"/>
          </ac:spMkLst>
        </pc:spChg>
        <pc:spChg chg="add del mod">
          <ac:chgData name="Natasha jones" userId="b6b5d7170dafab7b" providerId="LiveId" clId="{06C4CB31-87B0-435F-B4B8-ED44A98F077D}" dt="2024-01-18T10:27:19.422" v="959"/>
          <ac:spMkLst>
            <pc:docMk/>
            <pc:sldMk cId="498886176" sldId="261"/>
            <ac:spMk id="4" creationId="{3FD143C2-1B0C-8202-249D-D6D39D0C132C}"/>
          </ac:spMkLst>
        </pc:spChg>
        <pc:spChg chg="add mod">
          <ac:chgData name="Natasha jones" userId="b6b5d7170dafab7b" providerId="LiveId" clId="{06C4CB31-87B0-435F-B4B8-ED44A98F077D}" dt="2024-01-18T10:47:04.759" v="1615" actId="255"/>
          <ac:spMkLst>
            <pc:docMk/>
            <pc:sldMk cId="498886176" sldId="261"/>
            <ac:spMk id="5" creationId="{AE9A0CD8-0C56-C74D-7262-D5B08BD67DD5}"/>
          </ac:spMkLst>
        </pc:spChg>
        <pc:spChg chg="add del mod">
          <ac:chgData name="Natasha jones" userId="b6b5d7170dafab7b" providerId="LiveId" clId="{06C4CB31-87B0-435F-B4B8-ED44A98F077D}" dt="2024-01-18T10:41:42.909" v="1552"/>
          <ac:spMkLst>
            <pc:docMk/>
            <pc:sldMk cId="498886176" sldId="261"/>
            <ac:spMk id="6" creationId="{C9EFB907-5780-75C3-3D93-5A31FC6AC5AB}"/>
          </ac:spMkLst>
        </pc:spChg>
        <pc:spChg chg="add mod">
          <ac:chgData name="Natasha jones" userId="b6b5d7170dafab7b" providerId="LiveId" clId="{06C4CB31-87B0-435F-B4B8-ED44A98F077D}" dt="2024-01-22T17:47:48.528" v="3806" actId="1076"/>
          <ac:spMkLst>
            <pc:docMk/>
            <pc:sldMk cId="498886176" sldId="261"/>
            <ac:spMk id="7" creationId="{BD8FF9BE-1377-779A-98A6-513579473EFA}"/>
          </ac:spMkLst>
        </pc:spChg>
        <pc:picChg chg="add mod">
          <ac:chgData name="Natasha jones" userId="b6b5d7170dafab7b" providerId="LiveId" clId="{06C4CB31-87B0-435F-B4B8-ED44A98F077D}" dt="2024-01-18T10:44:54.315" v="1563" actId="14100"/>
          <ac:picMkLst>
            <pc:docMk/>
            <pc:sldMk cId="498886176" sldId="261"/>
            <ac:picMk id="1026" creationId="{49B4110D-B1FF-7DE8-E358-E7335E2C4C2F}"/>
          </ac:picMkLst>
        </pc:picChg>
        <pc:picChg chg="add del mod">
          <ac:chgData name="Natasha jones" userId="b6b5d7170dafab7b" providerId="LiveId" clId="{06C4CB31-87B0-435F-B4B8-ED44A98F077D}" dt="2024-01-18T10:45:30.221" v="1572" actId="478"/>
          <ac:picMkLst>
            <pc:docMk/>
            <pc:sldMk cId="498886176" sldId="261"/>
            <ac:picMk id="1028" creationId="{6D8275C9-C763-8658-6A22-F21733848582}"/>
          </ac:picMkLst>
        </pc:picChg>
        <pc:picChg chg="add mod">
          <ac:chgData name="Natasha jones" userId="b6b5d7170dafab7b" providerId="LiveId" clId="{06C4CB31-87B0-435F-B4B8-ED44A98F077D}" dt="2024-01-22T17:47:44.533" v="3805" actId="1076"/>
          <ac:picMkLst>
            <pc:docMk/>
            <pc:sldMk cId="498886176" sldId="261"/>
            <ac:picMk id="1030" creationId="{AFE7CBF9-E78A-F419-A25F-DCDA6D349502}"/>
          </ac:picMkLst>
        </pc:picChg>
      </pc:sldChg>
      <pc:sldChg chg="modSp new mod ord modTransition modAnim modNotesTx">
        <pc:chgData name="Natasha jones" userId="b6b5d7170dafab7b" providerId="LiveId" clId="{06C4CB31-87B0-435F-B4B8-ED44A98F077D}" dt="2024-01-25T13:01:29.767" v="8201" actId="313"/>
        <pc:sldMkLst>
          <pc:docMk/>
          <pc:sldMk cId="1609739034" sldId="262"/>
        </pc:sldMkLst>
        <pc:spChg chg="mod">
          <ac:chgData name="Natasha jones" userId="b6b5d7170dafab7b" providerId="LiveId" clId="{06C4CB31-87B0-435F-B4B8-ED44A98F077D}" dt="2024-01-22T17:43:48.668" v="3771" actId="27636"/>
          <ac:spMkLst>
            <pc:docMk/>
            <pc:sldMk cId="1609739034" sldId="262"/>
            <ac:spMk id="2" creationId="{06D5BBB7-7722-71D6-6F8D-E7272E1E59EB}"/>
          </ac:spMkLst>
        </pc:spChg>
        <pc:spChg chg="mod">
          <ac:chgData name="Natasha jones" userId="b6b5d7170dafab7b" providerId="LiveId" clId="{06C4CB31-87B0-435F-B4B8-ED44A98F077D}" dt="2024-01-25T13:01:29.767" v="8201" actId="313"/>
          <ac:spMkLst>
            <pc:docMk/>
            <pc:sldMk cId="1609739034" sldId="262"/>
            <ac:spMk id="3" creationId="{F433753D-FDF9-958D-6044-A9393C4754FF}"/>
          </ac:spMkLst>
        </pc:spChg>
      </pc:sldChg>
      <pc:sldChg chg="addSp delSp modSp new mod modNotesTx">
        <pc:chgData name="Natasha jones" userId="b6b5d7170dafab7b" providerId="LiveId" clId="{06C4CB31-87B0-435F-B4B8-ED44A98F077D}" dt="2024-01-25T12:42:42.254" v="7469" actId="1076"/>
        <pc:sldMkLst>
          <pc:docMk/>
          <pc:sldMk cId="2408487711" sldId="263"/>
        </pc:sldMkLst>
        <pc:spChg chg="del">
          <ac:chgData name="Natasha jones" userId="b6b5d7170dafab7b" providerId="LiveId" clId="{06C4CB31-87B0-435F-B4B8-ED44A98F077D}" dt="2024-01-18T14:00:43.442" v="2775" actId="478"/>
          <ac:spMkLst>
            <pc:docMk/>
            <pc:sldMk cId="2408487711" sldId="263"/>
            <ac:spMk id="2" creationId="{1A6FCF35-1C1A-715D-CA6B-DAAE3223D065}"/>
          </ac:spMkLst>
        </pc:spChg>
        <pc:spChg chg="add mod">
          <ac:chgData name="Natasha jones" userId="b6b5d7170dafab7b" providerId="LiveId" clId="{06C4CB31-87B0-435F-B4B8-ED44A98F077D}" dt="2024-01-25T12:42:29.661" v="7467" actId="20577"/>
          <ac:spMkLst>
            <pc:docMk/>
            <pc:sldMk cId="2408487711" sldId="263"/>
            <ac:spMk id="2" creationId="{C816D4C0-F996-BEDE-EB30-51C4FD9DCFEA}"/>
          </ac:spMkLst>
        </pc:spChg>
        <pc:spChg chg="del">
          <ac:chgData name="Natasha jones" userId="b6b5d7170dafab7b" providerId="LiveId" clId="{06C4CB31-87B0-435F-B4B8-ED44A98F077D}" dt="2024-01-18T14:00:47.935" v="2776" actId="478"/>
          <ac:spMkLst>
            <pc:docMk/>
            <pc:sldMk cId="2408487711" sldId="263"/>
            <ac:spMk id="3" creationId="{6FDEAC39-5F2C-197E-D020-61E03F022E12}"/>
          </ac:spMkLst>
        </pc:spChg>
        <pc:spChg chg="add mod">
          <ac:chgData name="Natasha jones" userId="b6b5d7170dafab7b" providerId="LiveId" clId="{06C4CB31-87B0-435F-B4B8-ED44A98F077D}" dt="2024-01-25T12:42:42.254" v="7469" actId="1076"/>
          <ac:spMkLst>
            <pc:docMk/>
            <pc:sldMk cId="2408487711" sldId="263"/>
            <ac:spMk id="4" creationId="{CF1007E4-327C-F2F4-5AC6-14CAAA602EA8}"/>
          </ac:spMkLst>
        </pc:spChg>
        <pc:spChg chg="add mod">
          <ac:chgData name="Natasha jones" userId="b6b5d7170dafab7b" providerId="LiveId" clId="{06C4CB31-87B0-435F-B4B8-ED44A98F077D}" dt="2024-01-25T12:42:20.882" v="7464" actId="1076"/>
          <ac:spMkLst>
            <pc:docMk/>
            <pc:sldMk cId="2408487711" sldId="263"/>
            <ac:spMk id="5" creationId="{9331EC33-4721-CF0B-E8FD-873162A8AD5A}"/>
          </ac:spMkLst>
        </pc:spChg>
        <pc:picChg chg="add mod">
          <ac:chgData name="Natasha jones" userId="b6b5d7170dafab7b" providerId="LiveId" clId="{06C4CB31-87B0-435F-B4B8-ED44A98F077D}" dt="2024-01-25T12:42:15.886" v="7463" actId="1076"/>
          <ac:picMkLst>
            <pc:docMk/>
            <pc:sldMk cId="2408487711" sldId="263"/>
            <ac:picMk id="3" creationId="{ABCC9CA6-F526-6E06-ACD3-173F1FB89DC8}"/>
          </ac:picMkLst>
        </pc:picChg>
      </pc:sldChg>
      <pc:sldChg chg="addSp delSp modSp new mod ord modNotesTx">
        <pc:chgData name="Natasha jones" userId="b6b5d7170dafab7b" providerId="LiveId" clId="{06C4CB31-87B0-435F-B4B8-ED44A98F077D}" dt="2024-01-25T12:36:34.981" v="7328" actId="20577"/>
        <pc:sldMkLst>
          <pc:docMk/>
          <pc:sldMk cId="3880590506" sldId="264"/>
        </pc:sldMkLst>
        <pc:spChg chg="add mod">
          <ac:chgData name="Natasha jones" userId="b6b5d7170dafab7b" providerId="LiveId" clId="{06C4CB31-87B0-435F-B4B8-ED44A98F077D}" dt="2024-01-24T21:10:35.685" v="6988" actId="20577"/>
          <ac:spMkLst>
            <pc:docMk/>
            <pc:sldMk cId="3880590506" sldId="264"/>
            <ac:spMk id="2" creationId="{0872F6A4-2755-A084-C168-50B7A4393CF5}"/>
          </ac:spMkLst>
        </pc:spChg>
        <pc:spChg chg="del mod">
          <ac:chgData name="Natasha jones" userId="b6b5d7170dafab7b" providerId="LiveId" clId="{06C4CB31-87B0-435F-B4B8-ED44A98F077D}" dt="2024-01-22T17:49:31.993" v="3820" actId="478"/>
          <ac:spMkLst>
            <pc:docMk/>
            <pc:sldMk cId="3880590506" sldId="264"/>
            <ac:spMk id="2" creationId="{8F138761-049F-ACBF-BBE5-4A991B6D7ED6}"/>
          </ac:spMkLst>
        </pc:spChg>
        <pc:spChg chg="del mod">
          <ac:chgData name="Natasha jones" userId="b6b5d7170dafab7b" providerId="LiveId" clId="{06C4CB31-87B0-435F-B4B8-ED44A98F077D}" dt="2024-01-22T17:49:34.419" v="3821" actId="478"/>
          <ac:spMkLst>
            <pc:docMk/>
            <pc:sldMk cId="3880590506" sldId="264"/>
            <ac:spMk id="3" creationId="{0F742571-E89A-99CD-E511-49266380C372}"/>
          </ac:spMkLst>
        </pc:spChg>
        <pc:spChg chg="add del mod">
          <ac:chgData name="Natasha jones" userId="b6b5d7170dafab7b" providerId="LiveId" clId="{06C4CB31-87B0-435F-B4B8-ED44A98F077D}" dt="2024-01-22T17:50:29.982" v="3861" actId="478"/>
          <ac:spMkLst>
            <pc:docMk/>
            <pc:sldMk cId="3880590506" sldId="264"/>
            <ac:spMk id="4" creationId="{02D68064-759C-C5BC-F1D1-DF40D0BB29B7}"/>
          </ac:spMkLst>
        </pc:spChg>
        <pc:spChg chg="add del mod">
          <ac:chgData name="Natasha jones" userId="b6b5d7170dafab7b" providerId="LiveId" clId="{06C4CB31-87B0-435F-B4B8-ED44A98F077D}" dt="2024-01-23T09:53:43.594" v="4916"/>
          <ac:spMkLst>
            <pc:docMk/>
            <pc:sldMk cId="3880590506" sldId="264"/>
            <ac:spMk id="5" creationId="{B052D2DF-CB95-4AC4-6D84-8B9324245850}"/>
          </ac:spMkLst>
        </pc:spChg>
      </pc:sldChg>
      <pc:sldChg chg="addSp delSp modSp new mod modTransition modAnim modNotesTx">
        <pc:chgData name="Natasha jones" userId="b6b5d7170dafab7b" providerId="LiveId" clId="{06C4CB31-87B0-435F-B4B8-ED44A98F077D}" dt="2024-01-23T09:54:42.699" v="4983" actId="1076"/>
        <pc:sldMkLst>
          <pc:docMk/>
          <pc:sldMk cId="1031948702" sldId="265"/>
        </pc:sldMkLst>
        <pc:spChg chg="del">
          <ac:chgData name="Natasha jones" userId="b6b5d7170dafab7b" providerId="LiveId" clId="{06C4CB31-87B0-435F-B4B8-ED44A98F077D}" dt="2024-01-23T09:34:46.196" v="4479" actId="478"/>
          <ac:spMkLst>
            <pc:docMk/>
            <pc:sldMk cId="1031948702" sldId="265"/>
            <ac:spMk id="2" creationId="{E4792CC1-C617-1345-7014-CD866D1504F0}"/>
          </ac:spMkLst>
        </pc:spChg>
        <pc:spChg chg="del">
          <ac:chgData name="Natasha jones" userId="b6b5d7170dafab7b" providerId="LiveId" clId="{06C4CB31-87B0-435F-B4B8-ED44A98F077D}" dt="2024-01-23T09:34:49.440" v="4480" actId="478"/>
          <ac:spMkLst>
            <pc:docMk/>
            <pc:sldMk cId="1031948702" sldId="265"/>
            <ac:spMk id="3" creationId="{A20F12C7-12F1-1CDA-CDAB-E80981A96116}"/>
          </ac:spMkLst>
        </pc:spChg>
        <pc:spChg chg="add del mod">
          <ac:chgData name="Natasha jones" userId="b6b5d7170dafab7b" providerId="LiveId" clId="{06C4CB31-87B0-435F-B4B8-ED44A98F077D}" dt="2024-01-23T09:35:03.112" v="4485"/>
          <ac:spMkLst>
            <pc:docMk/>
            <pc:sldMk cId="1031948702" sldId="265"/>
            <ac:spMk id="4" creationId="{3DEFBE38-D9C8-2337-0356-54EC38D3EE89}"/>
          </ac:spMkLst>
        </pc:spChg>
        <pc:spChg chg="add del">
          <ac:chgData name="Natasha jones" userId="b6b5d7170dafab7b" providerId="LiveId" clId="{06C4CB31-87B0-435F-B4B8-ED44A98F077D}" dt="2024-01-23T09:35:03.110" v="4483" actId="11529"/>
          <ac:spMkLst>
            <pc:docMk/>
            <pc:sldMk cId="1031948702" sldId="265"/>
            <ac:spMk id="5" creationId="{60D694DE-47B9-E2F0-B6A4-2A3B3CCA8143}"/>
          </ac:spMkLst>
        </pc:spChg>
        <pc:spChg chg="add mod">
          <ac:chgData name="Natasha jones" userId="b6b5d7170dafab7b" providerId="LiveId" clId="{06C4CB31-87B0-435F-B4B8-ED44A98F077D}" dt="2024-01-23T09:54:42.699" v="4983" actId="1076"/>
          <ac:spMkLst>
            <pc:docMk/>
            <pc:sldMk cId="1031948702" sldId="265"/>
            <ac:spMk id="6" creationId="{FCB4A127-E25A-E754-D7CB-D8FC3A9D9722}"/>
          </ac:spMkLst>
        </pc:spChg>
      </pc:sldChg>
      <pc:sldChg chg="addSp modSp new mod">
        <pc:chgData name="Natasha jones" userId="b6b5d7170dafab7b" providerId="LiveId" clId="{06C4CB31-87B0-435F-B4B8-ED44A98F077D}" dt="2024-01-25T12:52:21.941" v="8193" actId="20577"/>
        <pc:sldMkLst>
          <pc:docMk/>
          <pc:sldMk cId="106111279" sldId="266"/>
        </pc:sldMkLst>
        <pc:spChg chg="add mod">
          <ac:chgData name="Natasha jones" userId="b6b5d7170dafab7b" providerId="LiveId" clId="{06C4CB31-87B0-435F-B4B8-ED44A98F077D}" dt="2024-01-25T12:52:21.941" v="8193" actId="20577"/>
          <ac:spMkLst>
            <pc:docMk/>
            <pc:sldMk cId="106111279" sldId="266"/>
            <ac:spMk id="2" creationId="{F8F19ED5-B729-A903-1879-F9D49899090E}"/>
          </ac:spMkLst>
        </pc:spChg>
      </pc:sldChg>
      <pc:sldChg chg="addSp delSp modSp new mod">
        <pc:chgData name="Natasha jones" userId="b6b5d7170dafab7b" providerId="LiveId" clId="{06C4CB31-87B0-435F-B4B8-ED44A98F077D}" dt="2024-01-25T12:49:42.074" v="8046"/>
        <pc:sldMkLst>
          <pc:docMk/>
          <pc:sldMk cId="2554462456" sldId="267"/>
        </pc:sldMkLst>
        <pc:spChg chg="del">
          <ac:chgData name="Natasha jones" userId="b6b5d7170dafab7b" providerId="LiveId" clId="{06C4CB31-87B0-435F-B4B8-ED44A98F077D}" dt="2024-01-25T12:39:55.526" v="7333" actId="478"/>
          <ac:spMkLst>
            <pc:docMk/>
            <pc:sldMk cId="2554462456" sldId="267"/>
            <ac:spMk id="2" creationId="{C15329D2-F33D-1471-3BF1-7DD158F0E14F}"/>
          </ac:spMkLst>
        </pc:spChg>
        <pc:spChg chg="del">
          <ac:chgData name="Natasha jones" userId="b6b5d7170dafab7b" providerId="LiveId" clId="{06C4CB31-87B0-435F-B4B8-ED44A98F077D}" dt="2024-01-25T12:39:58.558" v="7334" actId="478"/>
          <ac:spMkLst>
            <pc:docMk/>
            <pc:sldMk cId="2554462456" sldId="267"/>
            <ac:spMk id="3" creationId="{E8AED230-84A4-C3EA-396B-02DEA5A7FC4A}"/>
          </ac:spMkLst>
        </pc:spChg>
        <pc:spChg chg="add mod">
          <ac:chgData name="Natasha jones" userId="b6b5d7170dafab7b" providerId="LiveId" clId="{06C4CB31-87B0-435F-B4B8-ED44A98F077D}" dt="2024-01-25T12:48:06.063" v="8039" actId="1076"/>
          <ac:spMkLst>
            <pc:docMk/>
            <pc:sldMk cId="2554462456" sldId="267"/>
            <ac:spMk id="4" creationId="{37E8D992-909B-0577-C3E7-4427C63E7BCB}"/>
          </ac:spMkLst>
        </pc:spChg>
        <pc:spChg chg="add del mod">
          <ac:chgData name="Natasha jones" userId="b6b5d7170dafab7b" providerId="LiveId" clId="{06C4CB31-87B0-435F-B4B8-ED44A98F077D}" dt="2024-01-25T12:49:42.074" v="8046"/>
          <ac:spMkLst>
            <pc:docMk/>
            <pc:sldMk cId="2554462456" sldId="267"/>
            <ac:spMk id="5" creationId="{B6C6B3D3-D421-D7D4-0C09-38A690461FE6}"/>
          </ac:spMkLst>
        </pc:spChg>
        <pc:picChg chg="add mod">
          <ac:chgData name="Natasha jones" userId="b6b5d7170dafab7b" providerId="LiveId" clId="{06C4CB31-87B0-435F-B4B8-ED44A98F077D}" dt="2024-01-25T12:49:13.664" v="8043" actId="1076"/>
          <ac:picMkLst>
            <pc:docMk/>
            <pc:sldMk cId="2554462456" sldId="267"/>
            <ac:picMk id="1026" creationId="{4991C51B-A269-F504-E5CB-5FD57140DCA5}"/>
          </ac:picMkLst>
        </pc:picChg>
      </pc:sldChg>
      <pc:sldMasterChg chg="modSldLayout">
        <pc:chgData name="Natasha jones" userId="b6b5d7170dafab7b" providerId="LiveId" clId="{06C4CB31-87B0-435F-B4B8-ED44A98F077D}" dt="2024-01-22T17:43:07.260" v="3756"/>
        <pc:sldMasterMkLst>
          <pc:docMk/>
          <pc:sldMasterMk cId="1653999844" sldId="2147484030"/>
        </pc:sldMasterMkLst>
        <pc:sldLayoutChg chg="delSp">
          <pc:chgData name="Natasha jones" userId="b6b5d7170dafab7b" providerId="LiveId" clId="{06C4CB31-87B0-435F-B4B8-ED44A98F077D}" dt="2024-01-22T17:43:07.260" v="3756"/>
          <pc:sldLayoutMkLst>
            <pc:docMk/>
            <pc:sldMasterMk cId="1653999844" sldId="2147484030"/>
            <pc:sldLayoutMk cId="2235064750" sldId="2147484042"/>
          </pc:sldLayoutMkLst>
          <pc:spChg chg="del">
            <ac:chgData name="Natasha jones" userId="b6b5d7170dafab7b" providerId="LiveId" clId="{06C4CB31-87B0-435F-B4B8-ED44A98F077D}" dt="2024-01-22T17:43:07.260" v="3756"/>
            <ac:spMkLst>
              <pc:docMk/>
              <pc:sldMasterMk cId="1653999844" sldId="2147484030"/>
              <pc:sldLayoutMk cId="2235064750" sldId="2147484042"/>
              <ac:spMk id="10" creationId="{00000000-0000-0000-0000-000000000000}"/>
            </ac:spMkLst>
          </pc:spChg>
          <pc:spChg chg="del">
            <ac:chgData name="Natasha jones" userId="b6b5d7170dafab7b" providerId="LiveId" clId="{06C4CB31-87B0-435F-B4B8-ED44A98F077D}" dt="2024-01-22T17:43:07.260" v="3756"/>
            <ac:spMkLst>
              <pc:docMk/>
              <pc:sldMasterMk cId="1653999844" sldId="2147484030"/>
              <pc:sldLayoutMk cId="2235064750" sldId="2147484042"/>
              <ac:spMk id="11" creationId="{00000000-0000-0000-0000-000000000000}"/>
            </ac:spMkLst>
          </pc:spChg>
          <pc:picChg chg="del">
            <ac:chgData name="Natasha jones" userId="b6b5d7170dafab7b" providerId="LiveId" clId="{06C4CB31-87B0-435F-B4B8-ED44A98F077D}" dt="2024-01-22T17:43:07.260" v="3756"/>
            <ac:picMkLst>
              <pc:docMk/>
              <pc:sldMasterMk cId="1653999844" sldId="2147484030"/>
              <pc:sldLayoutMk cId="2235064750" sldId="2147484042"/>
              <ac:picMk id="8" creationId="{00000000-0000-0000-0000-000000000000}"/>
            </ac:picMkLst>
          </pc:picChg>
          <pc:picChg chg="del">
            <ac:chgData name="Natasha jones" userId="b6b5d7170dafab7b" providerId="LiveId" clId="{06C4CB31-87B0-435F-B4B8-ED44A98F077D}" dt="2024-01-22T17:43:07.260" v="3756"/>
            <ac:picMkLst>
              <pc:docMk/>
              <pc:sldMasterMk cId="1653999844" sldId="2147484030"/>
              <pc:sldLayoutMk cId="2235064750" sldId="2147484042"/>
              <ac:picMk id="9" creationId="{00000000-0000-0000-0000-000000000000}"/>
            </ac:picMkLst>
          </pc:picChg>
        </pc:sldLayoutChg>
        <pc:sldLayoutChg chg="delSp">
          <pc:chgData name="Natasha jones" userId="b6b5d7170dafab7b" providerId="LiveId" clId="{06C4CB31-87B0-435F-B4B8-ED44A98F077D}" dt="2024-01-22T17:43:07.260" v="3756"/>
          <pc:sldLayoutMkLst>
            <pc:docMk/>
            <pc:sldMasterMk cId="1653999844" sldId="2147484030"/>
            <pc:sldLayoutMk cId="96633826" sldId="2147484043"/>
          </pc:sldLayoutMkLst>
          <pc:spChg chg="del">
            <ac:chgData name="Natasha jones" userId="b6b5d7170dafab7b" providerId="LiveId" clId="{06C4CB31-87B0-435F-B4B8-ED44A98F077D}" dt="2024-01-22T17:43:07.260" v="3756"/>
            <ac:spMkLst>
              <pc:docMk/>
              <pc:sldMasterMk cId="1653999844" sldId="2147484030"/>
              <pc:sldLayoutMk cId="96633826" sldId="2147484043"/>
              <ac:spMk id="11" creationId="{00000000-0000-0000-0000-000000000000}"/>
            </ac:spMkLst>
          </pc:spChg>
          <pc:spChg chg="del">
            <ac:chgData name="Natasha jones" userId="b6b5d7170dafab7b" providerId="LiveId" clId="{06C4CB31-87B0-435F-B4B8-ED44A98F077D}" dt="2024-01-22T17:43:07.260" v="3756"/>
            <ac:spMkLst>
              <pc:docMk/>
              <pc:sldMasterMk cId="1653999844" sldId="2147484030"/>
              <pc:sldLayoutMk cId="96633826" sldId="2147484043"/>
              <ac:spMk id="12" creationId="{00000000-0000-0000-0000-000000000000}"/>
            </ac:spMkLst>
          </pc:spChg>
          <pc:picChg chg="del">
            <ac:chgData name="Natasha jones" userId="b6b5d7170dafab7b" providerId="LiveId" clId="{06C4CB31-87B0-435F-B4B8-ED44A98F077D}" dt="2024-01-22T17:43:07.260" v="3756"/>
            <ac:picMkLst>
              <pc:docMk/>
              <pc:sldMasterMk cId="1653999844" sldId="2147484030"/>
              <pc:sldLayoutMk cId="96633826" sldId="2147484043"/>
              <ac:picMk id="9" creationId="{00000000-0000-0000-0000-000000000000}"/>
            </ac:picMkLst>
          </pc:picChg>
          <pc:picChg chg="del">
            <ac:chgData name="Natasha jones" userId="b6b5d7170dafab7b" providerId="LiveId" clId="{06C4CB31-87B0-435F-B4B8-ED44A98F077D}" dt="2024-01-22T17:43:07.260" v="3756"/>
            <ac:picMkLst>
              <pc:docMk/>
              <pc:sldMasterMk cId="1653999844" sldId="2147484030"/>
              <pc:sldLayoutMk cId="96633826" sldId="2147484043"/>
              <ac:picMk id="10" creationId="{00000000-0000-0000-0000-000000000000}"/>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CB6DE6-CB7F-4010-94E7-A73D20F08756}"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77116-99D8-47A0-855B-B658D9759B2E}" type="slidenum">
              <a:rPr lang="en-GB" smtClean="0"/>
              <a:t>‹#›</a:t>
            </a:fld>
            <a:endParaRPr lang="en-GB"/>
          </a:p>
        </p:txBody>
      </p:sp>
    </p:spTree>
    <p:extLst>
      <p:ext uri="{BB962C8B-B14F-4D97-AF65-F5344CB8AC3E}">
        <p14:creationId xmlns:p14="http://schemas.microsoft.com/office/powerpoint/2010/main" val="3392737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Natasha. This presentation today will talk about how Black Lives Matter represent themselves on social media and what it tells us about that group.</a:t>
            </a:r>
          </a:p>
          <a:p>
            <a:r>
              <a:rPr lang="en-GB" dirty="0"/>
              <a:t>The points it will cover is:</a:t>
            </a:r>
          </a:p>
          <a:p>
            <a:endParaRPr lang="en-GB" dirty="0"/>
          </a:p>
          <a:p>
            <a:r>
              <a:rPr lang="en-GB" dirty="0"/>
              <a:t>The history of the #BlackLivesMatter movement.</a:t>
            </a:r>
          </a:p>
          <a:p>
            <a:r>
              <a:rPr lang="en-GB" dirty="0"/>
              <a:t>Who do Black Lives Matter represent.</a:t>
            </a:r>
          </a:p>
          <a:p>
            <a:r>
              <a:rPr lang="en-GB" dirty="0"/>
              <a:t>How they represent themselves on Social media</a:t>
            </a:r>
          </a:p>
          <a:p>
            <a:r>
              <a:rPr lang="en-GB" dirty="0"/>
              <a:t>What their social media tells us about the group</a:t>
            </a:r>
          </a:p>
        </p:txBody>
      </p:sp>
      <p:sp>
        <p:nvSpPr>
          <p:cNvPr id="4" name="Slide Number Placeholder 3"/>
          <p:cNvSpPr>
            <a:spLocks noGrp="1"/>
          </p:cNvSpPr>
          <p:nvPr>
            <p:ph type="sldNum" sz="quarter" idx="5"/>
          </p:nvPr>
        </p:nvSpPr>
        <p:spPr/>
        <p:txBody>
          <a:bodyPr/>
          <a:lstStyle/>
          <a:p>
            <a:fld id="{5A677116-99D8-47A0-855B-B658D9759B2E}" type="slidenum">
              <a:rPr lang="en-GB" smtClean="0"/>
              <a:t>2</a:t>
            </a:fld>
            <a:endParaRPr lang="en-GB"/>
          </a:p>
        </p:txBody>
      </p:sp>
    </p:spTree>
    <p:extLst>
      <p:ext uri="{BB962C8B-B14F-4D97-AF65-F5344CB8AC3E}">
        <p14:creationId xmlns:p14="http://schemas.microsoft.com/office/powerpoint/2010/main" val="1442544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lives matter</a:t>
            </a:r>
          </a:p>
          <a:p>
            <a:endParaRPr lang="en-GB" dirty="0"/>
          </a:p>
          <a:p>
            <a:r>
              <a:rPr lang="en-GB" dirty="0"/>
              <a:t>The group Black Lives Matter was founded back in 2013 after Trayvon Martin was murdered by the police. It started the #BlackLivesMatter movement. </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3</a:t>
            </a:fld>
            <a:endParaRPr lang="en-GB"/>
          </a:p>
        </p:txBody>
      </p:sp>
    </p:spTree>
    <p:extLst>
      <p:ext uri="{BB962C8B-B14F-4D97-AF65-F5344CB8AC3E}">
        <p14:creationId xmlns:p14="http://schemas.microsoft.com/office/powerpoint/2010/main" val="117814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2013 George </a:t>
            </a:r>
            <a:r>
              <a:rPr lang="en-GB" dirty="0" err="1"/>
              <a:t>Zimmermman</a:t>
            </a:r>
            <a:r>
              <a:rPr lang="en-GB" dirty="0"/>
              <a:t> fatally shot a black teenager Trayvon </a:t>
            </a:r>
            <a:r>
              <a:rPr lang="en-GB" dirty="0" err="1"/>
              <a:t>Matrin</a:t>
            </a:r>
            <a:r>
              <a:rPr lang="en-GB" dirty="0"/>
              <a:t> this sparked the #BlackLivesMatter on social media. The group led by three black women, Patrisse </a:t>
            </a:r>
            <a:r>
              <a:rPr lang="en-GB" dirty="0" err="1"/>
              <a:t>Cullors</a:t>
            </a:r>
            <a:r>
              <a:rPr lang="en-GB" dirty="0"/>
              <a:t>, Alicia Garza and Opal Tometi continued demanding justice in 2014 for many more black people that had been murdered by police. These people were unarmed. </a:t>
            </a:r>
          </a:p>
          <a:p>
            <a:endParaRPr lang="en-GB" dirty="0"/>
          </a:p>
          <a:p>
            <a:r>
              <a:rPr lang="en-GB" dirty="0"/>
              <a:t>There is a long and painful history of police brutality in the United States of America with police forces killing black men and women in daily acts such as holding a </a:t>
            </a:r>
            <a:r>
              <a:rPr lang="en-GB" dirty="0" err="1"/>
              <a:t>cellphone</a:t>
            </a:r>
            <a:r>
              <a:rPr lang="en-GB" dirty="0"/>
              <a:t> or wearing a hoody.</a:t>
            </a:r>
          </a:p>
          <a:p>
            <a:endParaRPr lang="en-GB" dirty="0"/>
          </a:p>
          <a:p>
            <a:endParaRPr lang="en-GB" dirty="0"/>
          </a:p>
          <a:p>
            <a:r>
              <a:rPr lang="en-GB" dirty="0"/>
              <a:t>In 2020 a 46 year old man named George Floyd was arrested and soon after a member of the public videoed a member of Minneapolis police force knelt on Mr Floyds neck for 9 Minutes. Floyd was heard repeating over and over that he could not breath. (Chen, Fellow 2021)</a:t>
            </a:r>
          </a:p>
          <a:p>
            <a:endParaRPr lang="en-GB" dirty="0"/>
          </a:p>
          <a:p>
            <a:r>
              <a:rPr lang="en-GB" dirty="0"/>
              <a:t>This sparked outrage and protests around the world. Besides the traditional protests, there became a major social media movement this included people “blacking out” their profile picture and using the #BlackLivesMatter more than ever before. (Diaz, Pullen, Iannone, 2022) </a:t>
            </a:r>
          </a:p>
          <a:p>
            <a:endParaRPr lang="en-GB" dirty="0"/>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4</a:t>
            </a:fld>
            <a:endParaRPr lang="en-GB"/>
          </a:p>
        </p:txBody>
      </p:sp>
    </p:spTree>
    <p:extLst>
      <p:ext uri="{BB962C8B-B14F-4D97-AF65-F5344CB8AC3E}">
        <p14:creationId xmlns:p14="http://schemas.microsoft.com/office/powerpoint/2010/main" val="1534364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July 2013 Alicia Garza posted on Facebook “ Black people, I love you, I love us, Our lives Matter.” These words had enormous impact in starting a </a:t>
            </a:r>
            <a:r>
              <a:rPr lang="en-GB" dirty="0" err="1"/>
              <a:t>cyberactivism</a:t>
            </a:r>
            <a:r>
              <a:rPr lang="en-GB" dirty="0"/>
              <a:t> that came up with the #BLM where people participating shared reasons why Black Lives Matter. The stories shared told how many black individuals felt their lives did not matter in the eyes of their fellow </a:t>
            </a:r>
            <a:r>
              <a:rPr lang="en-GB" dirty="0" err="1"/>
              <a:t>americans</a:t>
            </a:r>
            <a:r>
              <a:rPr lang="en-GB" dirty="0"/>
              <a:t>.</a:t>
            </a:r>
          </a:p>
        </p:txBody>
      </p:sp>
      <p:sp>
        <p:nvSpPr>
          <p:cNvPr id="4" name="Slide Number Placeholder 3"/>
          <p:cNvSpPr>
            <a:spLocks noGrp="1"/>
          </p:cNvSpPr>
          <p:nvPr>
            <p:ph type="sldNum" sz="quarter" idx="5"/>
          </p:nvPr>
        </p:nvSpPr>
        <p:spPr/>
        <p:txBody>
          <a:bodyPr/>
          <a:lstStyle/>
          <a:p>
            <a:fld id="{5A677116-99D8-47A0-855B-B658D9759B2E}" type="slidenum">
              <a:rPr lang="en-GB" smtClean="0"/>
              <a:t>5</a:t>
            </a:fld>
            <a:endParaRPr lang="en-GB"/>
          </a:p>
        </p:txBody>
      </p:sp>
    </p:spTree>
    <p:extLst>
      <p:ext uri="{BB962C8B-B14F-4D97-AF65-F5344CB8AC3E}">
        <p14:creationId xmlns:p14="http://schemas.microsoft.com/office/powerpoint/2010/main" val="1728401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Lives Matter have used their social network platform to voice their concerns and “encourage others to vote out politicians and bring justice to the lives lost from police brutality.”  Social media helped many advocate find their voice. </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6</a:t>
            </a:fld>
            <a:endParaRPr lang="en-GB"/>
          </a:p>
        </p:txBody>
      </p:sp>
    </p:spTree>
    <p:extLst>
      <p:ext uri="{BB962C8B-B14F-4D97-AF65-F5344CB8AC3E}">
        <p14:creationId xmlns:p14="http://schemas.microsoft.com/office/powerpoint/2010/main" val="1078306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do Black Lives Matter represent?</a:t>
            </a:r>
          </a:p>
          <a:p>
            <a:endParaRPr lang="en-GB" dirty="0"/>
          </a:p>
          <a:p>
            <a:r>
              <a:rPr lang="en-GB" dirty="0"/>
              <a:t>Black Lives Matter represent the Black community.  They are all fighting for the same outcome. Their main focus is to combat anti-black violence. </a:t>
            </a:r>
          </a:p>
          <a:p>
            <a:endParaRPr lang="en-GB" dirty="0"/>
          </a:p>
          <a:p>
            <a:r>
              <a:rPr lang="en-GB" dirty="0"/>
              <a:t>They are working for a world where Black lives are no longer extensively targeted for demise. (BlackLivesMatter, 2024)</a:t>
            </a:r>
          </a:p>
          <a:p>
            <a:endParaRPr lang="en-GB" dirty="0"/>
          </a:p>
          <a:p>
            <a:r>
              <a:rPr lang="en-GB" dirty="0"/>
              <a:t>Black Lives Matter are a cultural group that share the same values.</a:t>
            </a:r>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7</a:t>
            </a:fld>
            <a:endParaRPr lang="en-GB"/>
          </a:p>
        </p:txBody>
      </p:sp>
    </p:spTree>
    <p:extLst>
      <p:ext uri="{BB962C8B-B14F-4D97-AF65-F5344CB8AC3E}">
        <p14:creationId xmlns:p14="http://schemas.microsoft.com/office/powerpoint/2010/main" val="2069817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Black Lives Matter represent themselves on social media as a group of people who are passionate for justice. They advocate for change. Their social platform brings the community together. They have used social media for example twitter and </a:t>
            </a:r>
            <a:r>
              <a:rPr lang="en-GB" dirty="0" err="1"/>
              <a:t>facebook</a:t>
            </a:r>
            <a:r>
              <a:rPr lang="en-GB" dirty="0"/>
              <a:t>  for opportunities to broaden the movement impact.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A677116-99D8-47A0-855B-B658D9759B2E}" type="slidenum">
              <a:rPr lang="en-GB" smtClean="0"/>
              <a:t>8</a:t>
            </a:fld>
            <a:endParaRPr lang="en-GB"/>
          </a:p>
        </p:txBody>
      </p:sp>
    </p:spTree>
    <p:extLst>
      <p:ext uri="{BB962C8B-B14F-4D97-AF65-F5344CB8AC3E}">
        <p14:creationId xmlns:p14="http://schemas.microsoft.com/office/powerpoint/2010/main" val="1297688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7F1EE56F-7CB6-414C-B278-ADDDFBDE5130}"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1673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159720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855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148527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FA0EC39-519A-43FD-9C33-DDBF28769D99}"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75254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FA0EC39-519A-43FD-9C33-DDBF28769D99}"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1122145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A0EC39-519A-43FD-9C33-DDBF28769D99}"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4244748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207928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98073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689967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A0EC39-519A-43FD-9C33-DDBF28769D99}"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2873472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7102700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Name Card">
    <p:spTree>
      <p:nvGrpSpPr>
        <p:cNvPr id="1" name=""/>
        <p:cNvGrpSpPr/>
        <p:nvPr/>
      </p:nvGrpSpPr>
      <p:grpSpPr>
        <a:xfrm>
          <a:off x="0" y="0"/>
          <a:ext cx="0" cy="0"/>
          <a:chOff x="0" y="0"/>
          <a:chExt cx="0" cy="0"/>
        </a:xfrm>
      </p:grpSpPr>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A0EC39-519A-43FD-9C33-DDBF28769D99}"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7F1EE56F-7CB6-414C-B278-ADDDFBDE5130}" type="slidenum">
              <a:rPr lang="en-GB" smtClean="0"/>
              <a:t>‹#›</a:t>
            </a:fld>
            <a:endParaRPr lang="en-GB"/>
          </a:p>
        </p:txBody>
      </p:sp>
    </p:spTree>
    <p:extLst>
      <p:ext uri="{BB962C8B-B14F-4D97-AF65-F5344CB8AC3E}">
        <p14:creationId xmlns:p14="http://schemas.microsoft.com/office/powerpoint/2010/main" val="3943568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FA0EC39-519A-43FD-9C33-DDBF28769D99}" type="datetimeFigureOut">
              <a:rPr lang="en-GB" smtClean="0"/>
              <a:t>25/01/2024</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7F1EE56F-7CB6-414C-B278-ADDDFBDE5130}" type="slidenum">
              <a:rPr lang="en-GB" smtClean="0"/>
              <a:t>‹#›</a:t>
            </a:fld>
            <a:endParaRPr lang="en-GB"/>
          </a:p>
        </p:txBody>
      </p:sp>
    </p:spTree>
    <p:extLst>
      <p:ext uri="{BB962C8B-B14F-4D97-AF65-F5344CB8AC3E}">
        <p14:creationId xmlns:p14="http://schemas.microsoft.com/office/powerpoint/2010/main" val="2266232358"/>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 id="2147484189" r:id="rId5"/>
    <p:sldLayoutId id="2147484190" r:id="rId6"/>
    <p:sldLayoutId id="2147484191" r:id="rId7"/>
    <p:sldLayoutId id="2147484192" r:id="rId8"/>
    <p:sldLayoutId id="2147484193" r:id="rId9"/>
    <p:sldLayoutId id="2147484194" r:id="rId10"/>
    <p:sldLayoutId id="2147484195" r:id="rId11"/>
    <p:sldLayoutId id="2147484196" r:id="rId12"/>
    <p:sldLayoutId id="2147484197" r:id="rId13"/>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efineamerican.com/our-story/" TargetMode="External"/><Relationship Id="rId7" Type="http://schemas.openxmlformats.org/officeDocument/2006/relationships/hyperlink" Target="https://journals.sagepub.com/doi/epub/10.1177/2056305118807911" TargetMode="External"/><Relationship Id="rId2" Type="http://schemas.openxmlformats.org/officeDocument/2006/relationships/hyperlink" Target="https://www.researchgate.net/publication/334688950_Black_Lives_Matter_and_the_Movement_for_Black_Lives" TargetMode="External"/><Relationship Id="rId1" Type="http://schemas.openxmlformats.org/officeDocument/2006/relationships/slideLayout" Target="../slideLayouts/slideLayout7.xml"/><Relationship Id="rId6" Type="http://schemas.openxmlformats.org/officeDocument/2006/relationships/hyperlink" Target="https://blacklivesmatter.com/about/" TargetMode="External"/><Relationship Id="rId5" Type="http://schemas.openxmlformats.org/officeDocument/2006/relationships/hyperlink" Target="https://blacklivesmatter.com/" TargetMode="External"/><Relationship Id="rId4" Type="http://schemas.openxmlformats.org/officeDocument/2006/relationships/hyperlink" Target="https://cychron.cypresscollege.edu/how-black-lives-matter-uses-social-media-to-spread-awarenes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eb-p-ebscohost-com.ezproxy.uwtsd.ac.uk/ehost/pdfviewer/pdfviewer?vid=0&amp;sid=f9d223f4-bcaa-428f-8086-acccc29b283c%40redis" TargetMode="External"/><Relationship Id="rId2" Type="http://schemas.openxmlformats.org/officeDocument/2006/relationships/hyperlink" Target="https://carrcenter.hks.harvard.edu/files/cchr/files/21_chen_topol_paper.pdf" TargetMode="External"/><Relationship Id="rId1" Type="http://schemas.openxmlformats.org/officeDocument/2006/relationships/slideLayout" Target="../slideLayouts/slideLayout7.xml"/><Relationship Id="rId4" Type="http://schemas.openxmlformats.org/officeDocument/2006/relationships/hyperlink" Target="https://lauerrealtygroup.com/our-support-for-black-lives-matter-mov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30598DB-B0E1-F5FE-3AE3-31D90F306A93}"/>
              </a:ext>
            </a:extLst>
          </p:cNvPr>
          <p:cNvSpPr>
            <a:spLocks noGrp="1"/>
          </p:cNvSpPr>
          <p:nvPr>
            <p:ph type="subTitle" idx="1"/>
          </p:nvPr>
        </p:nvSpPr>
        <p:spPr>
          <a:xfrm>
            <a:off x="1892968" y="1468254"/>
            <a:ext cx="8888361" cy="2397967"/>
          </a:xfrm>
        </p:spPr>
        <p:txBody>
          <a:bodyPr>
            <a:normAutofit fontScale="85000" lnSpcReduction="10000"/>
          </a:bodyPr>
          <a:lstStyle/>
          <a:p>
            <a:pPr algn="l"/>
            <a:r>
              <a:rPr lang="en-GB" sz="3300" dirty="0">
                <a:solidFill>
                  <a:schemeClr val="tx1"/>
                </a:solidFill>
                <a:latin typeface="Arial" panose="020B0604020202020204" pitchFamily="34" charset="0"/>
                <a:cs typeface="Arial" panose="020B0604020202020204" pitchFamily="34" charset="0"/>
              </a:rPr>
              <a:t>Natasha Jones</a:t>
            </a:r>
          </a:p>
          <a:p>
            <a:pPr algn="l"/>
            <a:r>
              <a:rPr lang="en-GB" sz="3300" dirty="0">
                <a:solidFill>
                  <a:schemeClr val="tx1"/>
                </a:solidFill>
                <a:latin typeface="Arial" panose="020B0604020202020204" pitchFamily="34" charset="0"/>
                <a:cs typeface="Arial" panose="020B0604020202020204" pitchFamily="34" charset="0"/>
              </a:rPr>
              <a:t>2317776</a:t>
            </a:r>
          </a:p>
          <a:p>
            <a:pPr algn="l"/>
            <a:r>
              <a:rPr lang="en-GB" sz="3300" dirty="0">
                <a:solidFill>
                  <a:schemeClr val="tx1"/>
                </a:solidFill>
                <a:latin typeface="Arial" panose="020B0604020202020204" pitchFamily="34" charset="0"/>
                <a:cs typeface="Arial" panose="020B0604020202020204" pitchFamily="34" charset="0"/>
              </a:rPr>
              <a:t>ECSO4002</a:t>
            </a:r>
          </a:p>
          <a:p>
            <a:pPr algn="l"/>
            <a:r>
              <a:rPr lang="en-GB" sz="3300" dirty="0">
                <a:solidFill>
                  <a:schemeClr val="tx1"/>
                </a:solidFill>
                <a:latin typeface="Arial" panose="020B0604020202020204" pitchFamily="34" charset="0"/>
                <a:cs typeface="Arial" panose="020B0604020202020204" pitchFamily="34" charset="0"/>
              </a:rPr>
              <a:t>How does one group represent themselves on social media and what does this tell us about that group.</a:t>
            </a:r>
          </a:p>
          <a:p>
            <a:endParaRPr lang="en-GB" dirty="0"/>
          </a:p>
          <a:p>
            <a:endParaRPr lang="en-GB" dirty="0"/>
          </a:p>
        </p:txBody>
      </p:sp>
    </p:spTree>
    <p:extLst>
      <p:ext uri="{BB962C8B-B14F-4D97-AF65-F5344CB8AC3E}">
        <p14:creationId xmlns:p14="http://schemas.microsoft.com/office/powerpoint/2010/main" val="40723960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CB4A127-E25A-E754-D7CB-D8FC3A9D9722}"/>
              </a:ext>
            </a:extLst>
          </p:cNvPr>
          <p:cNvSpPr txBox="1"/>
          <p:nvPr/>
        </p:nvSpPr>
        <p:spPr>
          <a:xfrm>
            <a:off x="1858297" y="2248986"/>
            <a:ext cx="8475406" cy="4247317"/>
          </a:xfrm>
          <a:prstGeom prst="rect">
            <a:avLst/>
          </a:prstGeom>
          <a:noFill/>
        </p:spPr>
        <p:txBody>
          <a:bodyPr wrap="square" rtlCol="0">
            <a:spAutoFit/>
          </a:bodyPr>
          <a:lstStyle/>
          <a:p>
            <a:r>
              <a:rPr lang="en-GB" sz="2800" dirty="0"/>
              <a:t>This presentation today will talk about how Black Lives Matter represent themselves on social media and what it tells us about that group.</a:t>
            </a:r>
          </a:p>
          <a:p>
            <a:r>
              <a:rPr lang="en-GB" sz="2800" dirty="0"/>
              <a:t>The points it will cover is: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The history of the #BlackLivesMatter movement.</a:t>
            </a:r>
          </a:p>
          <a:p>
            <a:pPr marL="285750" indent="-285750">
              <a:buFont typeface="Arial" panose="020B0604020202020204" pitchFamily="34" charset="0"/>
              <a:buChar char="•"/>
            </a:pPr>
            <a:r>
              <a:rPr lang="en-GB" sz="2800" dirty="0"/>
              <a:t>Who do Black Lives Matter represent.</a:t>
            </a:r>
          </a:p>
          <a:p>
            <a:pPr marL="285750" indent="-285750">
              <a:buFont typeface="Arial" panose="020B0604020202020204" pitchFamily="34" charset="0"/>
              <a:buChar char="•"/>
            </a:pPr>
            <a:r>
              <a:rPr lang="en-GB" sz="2800" dirty="0"/>
              <a:t>How they represent themselves on Social media</a:t>
            </a:r>
          </a:p>
          <a:p>
            <a:pPr marL="285750" indent="-285750">
              <a:buFont typeface="Arial" panose="020B0604020202020204" pitchFamily="34" charset="0"/>
              <a:buChar char="•"/>
            </a:pPr>
            <a:r>
              <a:rPr lang="en-GB" sz="2800" dirty="0"/>
              <a:t>What their social media tells us about the group</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31948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additive="base">
                                        <p:cTn id="2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anim calcmode="lin" valueType="num">
                                      <p:cBhvr additive="base">
                                        <p:cTn id="2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FB4E-0D27-7579-C244-7392F758DBDB}"/>
              </a:ext>
            </a:extLst>
          </p:cNvPr>
          <p:cNvSpPr>
            <a:spLocks noGrp="1"/>
          </p:cNvSpPr>
          <p:nvPr>
            <p:ph type="title"/>
          </p:nvPr>
        </p:nvSpPr>
        <p:spPr/>
        <p:txBody>
          <a:bodyPr/>
          <a:lstStyle/>
          <a:p>
            <a:pPr algn="ctr"/>
            <a:r>
              <a:rPr lang="en-GB" u="sng" dirty="0"/>
              <a:t>Black Lives Matter</a:t>
            </a:r>
          </a:p>
        </p:txBody>
      </p:sp>
      <p:sp>
        <p:nvSpPr>
          <p:cNvPr id="3" name="TextBox 2">
            <a:extLst>
              <a:ext uri="{FF2B5EF4-FFF2-40B4-BE49-F238E27FC236}">
                <a16:creationId xmlns:a16="http://schemas.microsoft.com/office/drawing/2014/main" id="{1DCC58DF-EB94-695B-24CF-085356236F44}"/>
              </a:ext>
            </a:extLst>
          </p:cNvPr>
          <p:cNvSpPr txBox="1"/>
          <p:nvPr/>
        </p:nvSpPr>
        <p:spPr>
          <a:xfrm>
            <a:off x="2934916" y="2277990"/>
            <a:ext cx="7733874" cy="2862322"/>
          </a:xfrm>
          <a:prstGeom prst="rect">
            <a:avLst/>
          </a:prstGeom>
          <a:noFill/>
        </p:spPr>
        <p:txBody>
          <a:bodyPr wrap="square" rtlCol="0">
            <a:spAutoFit/>
          </a:bodyPr>
          <a:lstStyle/>
          <a:p>
            <a:r>
              <a:rPr lang="en-GB" sz="3200" dirty="0"/>
              <a:t>‘The group Black Lives Matter was founded back in 2013 after Trayvon Martin was murdered by the police. It started the #BlackLivesMatter movement’. </a:t>
            </a:r>
          </a:p>
          <a:p>
            <a:endParaRPr lang="en-GB" sz="3200" dirty="0"/>
          </a:p>
          <a:p>
            <a:r>
              <a:rPr lang="en-GB" sz="2000" dirty="0"/>
              <a:t>(Johnson, Fennelly, et al, 2019) </a:t>
            </a:r>
          </a:p>
        </p:txBody>
      </p:sp>
    </p:spTree>
    <p:extLst>
      <p:ext uri="{BB962C8B-B14F-4D97-AF65-F5344CB8AC3E}">
        <p14:creationId xmlns:p14="http://schemas.microsoft.com/office/powerpoint/2010/main" val="384729360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72F6A4-2755-A084-C168-50B7A4393CF5}"/>
              </a:ext>
            </a:extLst>
          </p:cNvPr>
          <p:cNvSpPr txBox="1"/>
          <p:nvPr/>
        </p:nvSpPr>
        <p:spPr>
          <a:xfrm>
            <a:off x="845574" y="717755"/>
            <a:ext cx="9566787" cy="5324535"/>
          </a:xfrm>
          <a:prstGeom prst="rect">
            <a:avLst/>
          </a:prstGeom>
          <a:noFill/>
        </p:spPr>
        <p:txBody>
          <a:bodyPr wrap="square" rtlCol="0">
            <a:spAutoFit/>
          </a:bodyPr>
          <a:lstStyle/>
          <a:p>
            <a:r>
              <a:rPr lang="en-GB" sz="2000" dirty="0"/>
              <a:t>In 2013 George </a:t>
            </a:r>
            <a:r>
              <a:rPr lang="en-GB" sz="2000" dirty="0" err="1"/>
              <a:t>Zimmermman</a:t>
            </a:r>
            <a:r>
              <a:rPr lang="en-GB" sz="2000" dirty="0"/>
              <a:t> fatally shot a black teenager Trayvon </a:t>
            </a:r>
            <a:r>
              <a:rPr lang="en-GB" sz="2000" dirty="0" err="1"/>
              <a:t>Matrin</a:t>
            </a:r>
            <a:r>
              <a:rPr lang="en-GB" sz="2000" dirty="0"/>
              <a:t> this sparked the #BlackLivesMatter on social media. The group led by three black women, Patrisse </a:t>
            </a:r>
            <a:r>
              <a:rPr lang="en-GB" sz="2000" dirty="0" err="1"/>
              <a:t>Cullors</a:t>
            </a:r>
            <a:r>
              <a:rPr lang="en-GB" sz="2000" dirty="0"/>
              <a:t>, Alicia Garza and Opal Tometi continued demanding justice in 2014 for many more black people that had been murdered by police. (Fellow, Chen,2021)</a:t>
            </a:r>
          </a:p>
          <a:p>
            <a:endParaRPr lang="en-GB" sz="2000" dirty="0"/>
          </a:p>
          <a:p>
            <a:endParaRPr lang="en-GB" sz="2000" dirty="0"/>
          </a:p>
          <a:p>
            <a:r>
              <a:rPr lang="en-GB" sz="2000" dirty="0"/>
              <a:t>There is a long and painful history in the USA of police brutality.</a:t>
            </a:r>
          </a:p>
          <a:p>
            <a:endParaRPr lang="en-GB" sz="2000" dirty="0"/>
          </a:p>
          <a:p>
            <a:r>
              <a:rPr lang="en-GB" sz="2000" dirty="0"/>
              <a:t>In 2020 a 46 year old man named George Floyd was arrested and soon after a member of the public videoed a member of Minneapolis police force knelt on Mr Floyds neck for 9 Minutes. Floyd was heard repeating over and over that he could not breath. (Chen, Fellow 2021)</a:t>
            </a:r>
          </a:p>
          <a:p>
            <a:endParaRPr lang="en-GB" sz="2000" dirty="0"/>
          </a:p>
          <a:p>
            <a:r>
              <a:rPr lang="en-GB" sz="2000" dirty="0"/>
              <a:t>This sparked outrage and protests around the world. Besides the traditional protests, there became a major social media movement this included people “blacking out” their profile picture and using the #BlackLivesMatter more than ever before. (Diaz, Pullen, Iannone, 2022) </a:t>
            </a:r>
          </a:p>
        </p:txBody>
      </p:sp>
    </p:spTree>
    <p:extLst>
      <p:ext uri="{BB962C8B-B14F-4D97-AF65-F5344CB8AC3E}">
        <p14:creationId xmlns:p14="http://schemas.microsoft.com/office/powerpoint/2010/main" val="3880590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AE35FF-4441-F00D-1950-FF41BE6646A1}"/>
              </a:ext>
            </a:extLst>
          </p:cNvPr>
          <p:cNvSpPr txBox="1"/>
          <p:nvPr/>
        </p:nvSpPr>
        <p:spPr>
          <a:xfrm>
            <a:off x="277632" y="674400"/>
            <a:ext cx="5636989" cy="5509200"/>
          </a:xfrm>
          <a:prstGeom prst="rect">
            <a:avLst/>
          </a:prstGeom>
          <a:noFill/>
        </p:spPr>
        <p:txBody>
          <a:bodyPr wrap="square" rtlCol="0">
            <a:spAutoFit/>
          </a:bodyPr>
          <a:lstStyle/>
          <a:p>
            <a:r>
              <a:rPr lang="en-GB" sz="2800" dirty="0"/>
              <a:t>In July 2013 Alicia Garza posted on Facebook “ Black people, I love you, I love us, Our lives Matter.” These words had enormous impact in starting a </a:t>
            </a:r>
            <a:r>
              <a:rPr lang="en-GB" sz="2800" dirty="0" err="1"/>
              <a:t>cyberactivism</a:t>
            </a:r>
            <a:r>
              <a:rPr lang="en-GB" sz="2800" dirty="0"/>
              <a:t> that came up with the #BLM where people participating shared reasons why Black Lives Matter. (</a:t>
            </a:r>
            <a:r>
              <a:rPr lang="en-GB" sz="2800" dirty="0" err="1"/>
              <a:t>Guignard</a:t>
            </a:r>
            <a:r>
              <a:rPr lang="en-GB" sz="2800" dirty="0"/>
              <a:t>, Castaneda, 2019)</a:t>
            </a:r>
          </a:p>
          <a:p>
            <a:endParaRPr lang="en-GB" dirty="0"/>
          </a:p>
          <a:p>
            <a:endParaRPr lang="en-GB" dirty="0"/>
          </a:p>
          <a:p>
            <a:endParaRPr lang="en-GB" dirty="0"/>
          </a:p>
          <a:p>
            <a:endParaRPr lang="en-GB" dirty="0"/>
          </a:p>
        </p:txBody>
      </p:sp>
      <p:pic>
        <p:nvPicPr>
          <p:cNvPr id="8" name="Picture 7" descr="A person with braids and a nose ring">
            <a:extLst>
              <a:ext uri="{FF2B5EF4-FFF2-40B4-BE49-F238E27FC236}">
                <a16:creationId xmlns:a16="http://schemas.microsoft.com/office/drawing/2014/main" id="{E0E15F2E-1856-7A7C-C483-478AED7B47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8368" y="3127645"/>
            <a:ext cx="6096000" cy="3429000"/>
          </a:xfrm>
          <a:prstGeom prst="rect">
            <a:avLst/>
          </a:prstGeom>
        </p:spPr>
      </p:pic>
      <p:sp>
        <p:nvSpPr>
          <p:cNvPr id="9" name="TextBox 8">
            <a:extLst>
              <a:ext uri="{FF2B5EF4-FFF2-40B4-BE49-F238E27FC236}">
                <a16:creationId xmlns:a16="http://schemas.microsoft.com/office/drawing/2014/main" id="{8C4946D0-E465-AA41-65E8-D231C308BEAA}"/>
              </a:ext>
            </a:extLst>
          </p:cNvPr>
          <p:cNvSpPr txBox="1"/>
          <p:nvPr/>
        </p:nvSpPr>
        <p:spPr>
          <a:xfrm>
            <a:off x="9577137" y="2750656"/>
            <a:ext cx="2951747" cy="376989"/>
          </a:xfrm>
          <a:prstGeom prst="rect">
            <a:avLst/>
          </a:prstGeom>
          <a:noFill/>
        </p:spPr>
        <p:txBody>
          <a:bodyPr wrap="square" rtlCol="0">
            <a:spAutoFit/>
          </a:bodyPr>
          <a:lstStyle/>
          <a:p>
            <a:r>
              <a:rPr lang="en-GB" dirty="0"/>
              <a:t>(Define America, 2024)</a:t>
            </a:r>
          </a:p>
        </p:txBody>
      </p:sp>
    </p:spTree>
    <p:extLst>
      <p:ext uri="{BB962C8B-B14F-4D97-AF65-F5344CB8AC3E}">
        <p14:creationId xmlns:p14="http://schemas.microsoft.com/office/powerpoint/2010/main" val="945993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9A0CD8-0C56-C74D-7262-D5B08BD67DD5}"/>
              </a:ext>
            </a:extLst>
          </p:cNvPr>
          <p:cNvSpPr txBox="1"/>
          <p:nvPr/>
        </p:nvSpPr>
        <p:spPr>
          <a:xfrm>
            <a:off x="417095" y="304800"/>
            <a:ext cx="9801726" cy="3416320"/>
          </a:xfrm>
          <a:prstGeom prst="rect">
            <a:avLst/>
          </a:prstGeom>
          <a:noFill/>
        </p:spPr>
        <p:txBody>
          <a:bodyPr wrap="square" rtlCol="0">
            <a:spAutoFit/>
          </a:bodyPr>
          <a:lstStyle/>
          <a:p>
            <a:r>
              <a:rPr lang="en-GB" sz="3600" dirty="0"/>
              <a:t>Black Lives Matter have used their social network platform to voice their concerns and “encourage others to vote out politicians and bring justice to the lives lost from police brutality.” (Coronado, 2020)</a:t>
            </a:r>
          </a:p>
          <a:p>
            <a:endParaRPr lang="en-GB" dirty="0"/>
          </a:p>
          <a:p>
            <a:endParaRPr lang="en-GB" dirty="0"/>
          </a:p>
        </p:txBody>
      </p:sp>
      <p:pic>
        <p:nvPicPr>
          <p:cNvPr id="1030" name="Picture 6" descr="Home - Black Lives Matter">
            <a:extLst>
              <a:ext uri="{FF2B5EF4-FFF2-40B4-BE49-F238E27FC236}">
                <a16:creationId xmlns:a16="http://schemas.microsoft.com/office/drawing/2014/main" id="{AFE7CBF9-E78A-F419-A25F-DCDA6D3495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7339" y="2807368"/>
            <a:ext cx="4534029" cy="37458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D8FF9BE-1377-779A-98A6-513579473EFA}"/>
              </a:ext>
            </a:extLst>
          </p:cNvPr>
          <p:cNvSpPr txBox="1"/>
          <p:nvPr/>
        </p:nvSpPr>
        <p:spPr>
          <a:xfrm>
            <a:off x="5430253" y="6223688"/>
            <a:ext cx="3096126" cy="369332"/>
          </a:xfrm>
          <a:prstGeom prst="rect">
            <a:avLst/>
          </a:prstGeom>
          <a:noFill/>
        </p:spPr>
        <p:txBody>
          <a:bodyPr wrap="square" rtlCol="0">
            <a:spAutoFit/>
          </a:bodyPr>
          <a:lstStyle/>
          <a:p>
            <a:r>
              <a:rPr lang="en-GB" dirty="0"/>
              <a:t>(Black Lives Matter, </a:t>
            </a:r>
            <a:r>
              <a:rPr lang="en-GB" dirty="0" err="1"/>
              <a:t>nd</a:t>
            </a:r>
            <a:r>
              <a:rPr lang="en-GB" dirty="0"/>
              <a:t>)</a:t>
            </a:r>
          </a:p>
        </p:txBody>
      </p:sp>
    </p:spTree>
    <p:extLst>
      <p:ext uri="{BB962C8B-B14F-4D97-AF65-F5344CB8AC3E}">
        <p14:creationId xmlns:p14="http://schemas.microsoft.com/office/powerpoint/2010/main" val="49888617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anim calcmode="lin" valueType="num">
                                      <p:cBhvr additive="base">
                                        <p:cTn id="19" dur="500" fill="hold"/>
                                        <p:tgtEl>
                                          <p:spTgt spid="1030"/>
                                        </p:tgtEl>
                                        <p:attrNameLst>
                                          <p:attrName>ppt_x</p:attrName>
                                        </p:attrNameLst>
                                      </p:cBhvr>
                                      <p:tavLst>
                                        <p:tav tm="0">
                                          <p:val>
                                            <p:strVal val="#ppt_x"/>
                                          </p:val>
                                        </p:tav>
                                        <p:tav tm="100000">
                                          <p:val>
                                            <p:strVal val="#ppt_x"/>
                                          </p:val>
                                        </p:tav>
                                      </p:tavLst>
                                    </p:anim>
                                    <p:anim calcmode="lin" valueType="num">
                                      <p:cBhvr additive="base">
                                        <p:cTn id="20"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5BBB7-7722-71D6-6F8D-E7272E1E59EB}"/>
              </a:ext>
            </a:extLst>
          </p:cNvPr>
          <p:cNvSpPr>
            <a:spLocks noGrp="1"/>
          </p:cNvSpPr>
          <p:nvPr>
            <p:ph type="title"/>
          </p:nvPr>
        </p:nvSpPr>
        <p:spPr/>
        <p:txBody>
          <a:bodyPr>
            <a:normAutofit/>
          </a:bodyPr>
          <a:lstStyle/>
          <a:p>
            <a:pPr algn="ctr"/>
            <a:r>
              <a:rPr lang="en-GB" u="sng" dirty="0"/>
              <a:t>Who do Black Lives Matter represent?</a:t>
            </a:r>
            <a:br>
              <a:rPr lang="en-GB" dirty="0"/>
            </a:br>
            <a:endParaRPr lang="en-GB" dirty="0"/>
          </a:p>
        </p:txBody>
      </p:sp>
      <p:sp>
        <p:nvSpPr>
          <p:cNvPr id="3" name="Content Placeholder 2">
            <a:extLst>
              <a:ext uri="{FF2B5EF4-FFF2-40B4-BE49-F238E27FC236}">
                <a16:creationId xmlns:a16="http://schemas.microsoft.com/office/drawing/2014/main" id="{F433753D-FDF9-958D-6044-A9393C4754FF}"/>
              </a:ext>
            </a:extLst>
          </p:cNvPr>
          <p:cNvSpPr>
            <a:spLocks noGrp="1"/>
          </p:cNvSpPr>
          <p:nvPr>
            <p:ph idx="1"/>
          </p:nvPr>
        </p:nvSpPr>
        <p:spPr/>
        <p:txBody>
          <a:bodyPr>
            <a:normAutofit/>
          </a:bodyPr>
          <a:lstStyle/>
          <a:p>
            <a:pPr marL="0" indent="0">
              <a:buNone/>
            </a:pPr>
            <a:r>
              <a:rPr lang="en-GB" sz="2600" dirty="0">
                <a:solidFill>
                  <a:schemeClr val="tx1"/>
                </a:solidFill>
              </a:rPr>
              <a:t>Black Lives Matter represent the Black community.  They are all fighting for the same outcome. Their main focus is to combat anti-black violence. </a:t>
            </a:r>
          </a:p>
          <a:p>
            <a:pPr marL="0" indent="0">
              <a:buNone/>
            </a:pPr>
            <a:endParaRPr lang="en-GB" sz="2600" dirty="0">
              <a:solidFill>
                <a:schemeClr val="tx1"/>
              </a:solidFill>
            </a:endParaRPr>
          </a:p>
          <a:p>
            <a:pPr marL="0" indent="0">
              <a:buNone/>
            </a:pPr>
            <a:r>
              <a:rPr lang="en-GB" sz="2600">
                <a:solidFill>
                  <a:schemeClr val="tx1"/>
                </a:solidFill>
              </a:rPr>
              <a:t>‘They </a:t>
            </a:r>
            <a:r>
              <a:rPr lang="en-GB" sz="2600" dirty="0">
                <a:solidFill>
                  <a:schemeClr val="tx1"/>
                </a:solidFill>
              </a:rPr>
              <a:t>are working for a world where Black lives are no longer extensively targeted </a:t>
            </a:r>
            <a:r>
              <a:rPr lang="en-GB" sz="2600">
                <a:solidFill>
                  <a:schemeClr val="tx1"/>
                </a:solidFill>
              </a:rPr>
              <a:t>for demise’. </a:t>
            </a:r>
            <a:r>
              <a:rPr lang="en-GB" sz="2600" dirty="0">
                <a:solidFill>
                  <a:schemeClr val="tx1"/>
                </a:solidFill>
              </a:rPr>
              <a:t>(BlackLivesMatter, 2024)</a:t>
            </a:r>
          </a:p>
          <a:p>
            <a:pPr marL="0" indent="0">
              <a:buNone/>
            </a:pPr>
            <a:endParaRPr lang="en-GB" sz="2600" dirty="0">
              <a:solidFill>
                <a:schemeClr val="tx1"/>
              </a:solidFill>
            </a:endParaRPr>
          </a:p>
          <a:p>
            <a:pPr marL="0" indent="0">
              <a:buNone/>
            </a:pPr>
            <a:r>
              <a:rPr lang="en-GB" sz="2600" dirty="0">
                <a:solidFill>
                  <a:schemeClr val="tx1"/>
                </a:solidFill>
              </a:rPr>
              <a:t>Black Lives Matter are a cultural group that share the same values.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0973903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1007E4-327C-F2F4-5AC6-14CAAA602EA8}"/>
              </a:ext>
            </a:extLst>
          </p:cNvPr>
          <p:cNvSpPr txBox="1"/>
          <p:nvPr/>
        </p:nvSpPr>
        <p:spPr>
          <a:xfrm>
            <a:off x="619851" y="798077"/>
            <a:ext cx="10952298" cy="1200329"/>
          </a:xfrm>
          <a:prstGeom prst="rect">
            <a:avLst/>
          </a:prstGeom>
          <a:noFill/>
        </p:spPr>
        <p:txBody>
          <a:bodyPr wrap="square" rtlCol="0">
            <a:spAutoFit/>
          </a:bodyPr>
          <a:lstStyle/>
          <a:p>
            <a:r>
              <a:rPr lang="en-GB" sz="2400" dirty="0"/>
              <a:t>Black Lives Matter represent themselves on social media as a group of people who are passionate for justice. They advocate for change. Their social platform brings the community together. </a:t>
            </a:r>
          </a:p>
        </p:txBody>
      </p:sp>
      <p:pic>
        <p:nvPicPr>
          <p:cNvPr id="3" name="Picture 2" descr="A group of people marching in a street">
            <a:extLst>
              <a:ext uri="{FF2B5EF4-FFF2-40B4-BE49-F238E27FC236}">
                <a16:creationId xmlns:a16="http://schemas.microsoft.com/office/drawing/2014/main" id="{ABCC9CA6-F526-6E06-ACD3-173F1FB89D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027" y="2621357"/>
            <a:ext cx="5967663" cy="3874168"/>
          </a:xfrm>
          <a:prstGeom prst="rect">
            <a:avLst/>
          </a:prstGeom>
        </p:spPr>
      </p:pic>
      <p:sp>
        <p:nvSpPr>
          <p:cNvPr id="2" name="TextBox 1">
            <a:extLst>
              <a:ext uri="{FF2B5EF4-FFF2-40B4-BE49-F238E27FC236}">
                <a16:creationId xmlns:a16="http://schemas.microsoft.com/office/drawing/2014/main" id="{C816D4C0-F996-BEDE-EB30-51C4FD9DCFEA}"/>
              </a:ext>
            </a:extLst>
          </p:cNvPr>
          <p:cNvSpPr txBox="1"/>
          <p:nvPr/>
        </p:nvSpPr>
        <p:spPr>
          <a:xfrm>
            <a:off x="6246690" y="3087661"/>
            <a:ext cx="5767376" cy="1569660"/>
          </a:xfrm>
          <a:prstGeom prst="rect">
            <a:avLst/>
          </a:prstGeom>
          <a:noFill/>
        </p:spPr>
        <p:txBody>
          <a:bodyPr wrap="square" rtlCol="0">
            <a:spAutoFit/>
          </a:bodyPr>
          <a:lstStyle/>
          <a:p>
            <a:r>
              <a:rPr lang="en-GB" sz="2400" dirty="0"/>
              <a:t>They have used social media for example twitter and Facebook  for opportunities to broaden the movement impact. (Munt, Ross et al 2018)</a:t>
            </a:r>
          </a:p>
        </p:txBody>
      </p:sp>
      <p:sp>
        <p:nvSpPr>
          <p:cNvPr id="5" name="TextBox 4">
            <a:extLst>
              <a:ext uri="{FF2B5EF4-FFF2-40B4-BE49-F238E27FC236}">
                <a16:creationId xmlns:a16="http://schemas.microsoft.com/office/drawing/2014/main" id="{9331EC33-4721-CF0B-E8FD-873162A8AD5A}"/>
              </a:ext>
            </a:extLst>
          </p:cNvPr>
          <p:cNvSpPr txBox="1"/>
          <p:nvPr/>
        </p:nvSpPr>
        <p:spPr>
          <a:xfrm>
            <a:off x="6246690" y="6160071"/>
            <a:ext cx="2687448" cy="369332"/>
          </a:xfrm>
          <a:prstGeom prst="rect">
            <a:avLst/>
          </a:prstGeom>
          <a:noFill/>
        </p:spPr>
        <p:txBody>
          <a:bodyPr wrap="square" rtlCol="0">
            <a:spAutoFit/>
          </a:bodyPr>
          <a:lstStyle/>
          <a:p>
            <a:r>
              <a:rPr lang="en-GB" dirty="0"/>
              <a:t>(Facebook, 2024)</a:t>
            </a:r>
          </a:p>
        </p:txBody>
      </p:sp>
    </p:spTree>
    <p:extLst>
      <p:ext uri="{BB962C8B-B14F-4D97-AF65-F5344CB8AC3E}">
        <p14:creationId xmlns:p14="http://schemas.microsoft.com/office/powerpoint/2010/main" val="2408487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E8D992-909B-0577-C3E7-4427C63E7BCB}"/>
              </a:ext>
            </a:extLst>
          </p:cNvPr>
          <p:cNvSpPr txBox="1"/>
          <p:nvPr/>
        </p:nvSpPr>
        <p:spPr>
          <a:xfrm>
            <a:off x="1411573" y="599607"/>
            <a:ext cx="9368853" cy="3108543"/>
          </a:xfrm>
          <a:prstGeom prst="rect">
            <a:avLst/>
          </a:prstGeom>
          <a:noFill/>
        </p:spPr>
        <p:txBody>
          <a:bodyPr wrap="square" rtlCol="0">
            <a:spAutoFit/>
          </a:bodyPr>
          <a:lstStyle/>
          <a:p>
            <a:r>
              <a:rPr lang="en-GB" sz="2800" dirty="0"/>
              <a:t>To conclude Black Lives Matter are a group that fight for justice and for the lives of Black men and Women. Their social media grew after the killing of George Floyd with the online community using the #BlackLivesMatter. The group represent themselves on social media as a group that are fighting for Black lives and to end white supremacy . This tells us that they are advocates for change</a:t>
            </a:r>
            <a:r>
              <a:rPr lang="en-GB" sz="2000" dirty="0"/>
              <a:t>. </a:t>
            </a:r>
          </a:p>
        </p:txBody>
      </p:sp>
      <p:pic>
        <p:nvPicPr>
          <p:cNvPr id="1026" name="Picture 2">
            <a:extLst>
              <a:ext uri="{FF2B5EF4-FFF2-40B4-BE49-F238E27FC236}">
                <a16:creationId xmlns:a16="http://schemas.microsoft.com/office/drawing/2014/main" id="{4991C51B-A269-F504-E5CB-5FD57140DC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5461" y="3983869"/>
            <a:ext cx="5981075" cy="2274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462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1B3AAE-CA0B-B928-9975-9EDF1D1C46EE}"/>
              </a:ext>
            </a:extLst>
          </p:cNvPr>
          <p:cNvSpPr txBox="1"/>
          <p:nvPr/>
        </p:nvSpPr>
        <p:spPr>
          <a:xfrm>
            <a:off x="353961" y="383458"/>
            <a:ext cx="10166555" cy="8956298"/>
          </a:xfrm>
          <a:prstGeom prst="rect">
            <a:avLst/>
          </a:prstGeom>
          <a:noFill/>
        </p:spPr>
        <p:txBody>
          <a:bodyPr wrap="square" rtlCol="0">
            <a:spAutoFit/>
          </a:bodyPr>
          <a:lstStyle/>
          <a:p>
            <a:r>
              <a:rPr lang="en-GB" u="sng" dirty="0"/>
              <a:t>References</a:t>
            </a:r>
            <a:r>
              <a:rPr lang="en-GB" dirty="0"/>
              <a:t> </a:t>
            </a:r>
          </a:p>
          <a:p>
            <a:endParaRPr lang="en-GB" dirty="0"/>
          </a:p>
          <a:p>
            <a:r>
              <a:rPr lang="en-GB" dirty="0"/>
              <a:t>Johnson, D, Fennelly, M, et al, (2019) </a:t>
            </a:r>
            <a:r>
              <a:rPr lang="en-GB" i="1" dirty="0"/>
              <a:t>Black Lives Matter and the movement for black lives. </a:t>
            </a:r>
            <a:r>
              <a:rPr lang="en-GB" dirty="0"/>
              <a:t>Available at: </a:t>
            </a:r>
            <a:r>
              <a:rPr lang="en-GB" i="1" dirty="0"/>
              <a:t>   </a:t>
            </a:r>
            <a:r>
              <a:rPr lang="en-GB" dirty="0">
                <a:hlinkClick r:id="rId2"/>
              </a:rPr>
              <a:t>https://www.researchgate.net/publication/334688950_Black_Lives_Matter_and_the_Movement_for_Black_Lives</a:t>
            </a:r>
            <a:r>
              <a:rPr lang="en-GB" dirty="0"/>
              <a:t> (Accessed on 15/01/2024)</a:t>
            </a:r>
          </a:p>
          <a:p>
            <a:endParaRPr lang="en-GB" i="1" dirty="0"/>
          </a:p>
          <a:p>
            <a:r>
              <a:rPr lang="en-GB" dirty="0"/>
              <a:t>Image of  Alicia Garza, Define America. Available at: </a:t>
            </a:r>
            <a:r>
              <a:rPr lang="en-GB" dirty="0">
                <a:hlinkClick r:id="rId3"/>
              </a:rPr>
              <a:t>https://defineamerican.com/our-story/</a:t>
            </a:r>
            <a:r>
              <a:rPr lang="en-GB" dirty="0"/>
              <a:t> (Accessed on 15/01/2024)</a:t>
            </a:r>
          </a:p>
          <a:p>
            <a:endParaRPr lang="en-GB" dirty="0"/>
          </a:p>
          <a:p>
            <a:r>
              <a:rPr lang="en-GB" dirty="0"/>
              <a:t>Coronado, M, (2020) Cypress Chronicle, </a:t>
            </a:r>
            <a:r>
              <a:rPr lang="en-GB" i="1" dirty="0"/>
              <a:t>How Black Lives Matter Uses Media to Spread Awareness. </a:t>
            </a:r>
            <a:r>
              <a:rPr lang="en-GB" dirty="0"/>
              <a:t>Available at </a:t>
            </a:r>
            <a:r>
              <a:rPr lang="en-GB" dirty="0">
                <a:hlinkClick r:id="rId4"/>
              </a:rPr>
              <a:t>https://cychron.cypresscollege.edu/how-black-lives-matter-uses-social-media-to-spread-awareness/</a:t>
            </a:r>
            <a:r>
              <a:rPr lang="en-GB" dirty="0"/>
              <a:t> (Accessed on 15/01/2014)</a:t>
            </a:r>
          </a:p>
          <a:p>
            <a:endParaRPr lang="en-GB" dirty="0"/>
          </a:p>
          <a:p>
            <a:r>
              <a:rPr lang="en-GB" dirty="0"/>
              <a:t>Image of Black Lives Matter logo. Available at </a:t>
            </a:r>
            <a:r>
              <a:rPr lang="en-GB" dirty="0">
                <a:hlinkClick r:id="rId5"/>
              </a:rPr>
              <a:t>https://blacklivesmatter.com/</a:t>
            </a:r>
            <a:r>
              <a:rPr lang="en-GB" dirty="0"/>
              <a:t> (Accessed on 15/01/2024)</a:t>
            </a:r>
          </a:p>
          <a:p>
            <a:endParaRPr lang="en-GB" dirty="0"/>
          </a:p>
          <a:p>
            <a:r>
              <a:rPr lang="en-GB" dirty="0"/>
              <a:t>Black Lives Matter (2024)  Available at: </a:t>
            </a:r>
            <a:r>
              <a:rPr lang="en-GB" dirty="0">
                <a:hlinkClick r:id="rId6"/>
              </a:rPr>
              <a:t>https://blacklivesmatter.com/about/</a:t>
            </a:r>
            <a:r>
              <a:rPr lang="en-GB" dirty="0"/>
              <a:t> (Accessed on 16/01/2024)</a:t>
            </a:r>
          </a:p>
          <a:p>
            <a:endParaRPr lang="en-GB" dirty="0"/>
          </a:p>
          <a:p>
            <a:r>
              <a:rPr lang="en-GB" dirty="0" err="1"/>
              <a:t>Mundt,M</a:t>
            </a:r>
            <a:r>
              <a:rPr lang="en-GB" dirty="0"/>
              <a:t>, Ross, K et al, (2018) </a:t>
            </a:r>
            <a:r>
              <a:rPr lang="en-GB" i="1" dirty="0"/>
              <a:t>Scaling Social Movements Through Social Media: The Case of Black Lives Matter, </a:t>
            </a:r>
            <a:r>
              <a:rPr lang="en-GB" dirty="0"/>
              <a:t>Vol 4 (4). Available at: </a:t>
            </a:r>
            <a:r>
              <a:rPr lang="en-GB" dirty="0">
                <a:hlinkClick r:id="rId7"/>
              </a:rPr>
              <a:t>https://journals.sagepub.com/doi/epub/10.1177/2056305118807911</a:t>
            </a:r>
            <a:r>
              <a:rPr lang="en-GB" dirty="0"/>
              <a:t> (Accessed on 17/01/2024)</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i="1" dirty="0"/>
          </a:p>
        </p:txBody>
      </p:sp>
    </p:spTree>
    <p:extLst>
      <p:ext uri="{BB962C8B-B14F-4D97-AF65-F5344CB8AC3E}">
        <p14:creationId xmlns:p14="http://schemas.microsoft.com/office/powerpoint/2010/main" val="2285570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F19ED5-B729-A903-1879-F9D49899090E}"/>
              </a:ext>
            </a:extLst>
          </p:cNvPr>
          <p:cNvSpPr txBox="1"/>
          <p:nvPr/>
        </p:nvSpPr>
        <p:spPr>
          <a:xfrm>
            <a:off x="579120" y="762000"/>
            <a:ext cx="11170920" cy="3693319"/>
          </a:xfrm>
          <a:prstGeom prst="rect">
            <a:avLst/>
          </a:prstGeom>
          <a:noFill/>
        </p:spPr>
        <p:txBody>
          <a:bodyPr wrap="square" rtlCol="0">
            <a:spAutoFit/>
          </a:bodyPr>
          <a:lstStyle/>
          <a:p>
            <a:r>
              <a:rPr lang="en-GB" u="sng" dirty="0"/>
              <a:t>References</a:t>
            </a:r>
          </a:p>
          <a:p>
            <a:endParaRPr lang="en-GB" u="sng" dirty="0"/>
          </a:p>
          <a:p>
            <a:r>
              <a:rPr lang="en-GB" dirty="0"/>
              <a:t>Chen T, Fellow T, (2021) Carr Centre for Human Rights Policy,</a:t>
            </a:r>
            <a:r>
              <a:rPr lang="en-GB" i="1" dirty="0"/>
              <a:t> Black Lives Matter: Power, Perception, and Press. </a:t>
            </a:r>
            <a:r>
              <a:rPr lang="en-GB" dirty="0"/>
              <a:t>Available at:</a:t>
            </a:r>
            <a:r>
              <a:rPr lang="en-GB" i="1" dirty="0"/>
              <a:t> </a:t>
            </a:r>
            <a:r>
              <a:rPr lang="en-GB" dirty="0"/>
              <a:t> </a:t>
            </a:r>
            <a:r>
              <a:rPr lang="en-GB" dirty="0">
                <a:hlinkClick r:id="rId2"/>
              </a:rPr>
              <a:t>https://carrcenter.hks.harvard.edu/files/cchr/files/21_chen_topol_paper.pdf</a:t>
            </a:r>
            <a:r>
              <a:rPr lang="en-GB" dirty="0"/>
              <a:t> (Accessed on 18/01/2024)</a:t>
            </a:r>
          </a:p>
          <a:p>
            <a:endParaRPr lang="en-GB" dirty="0"/>
          </a:p>
          <a:p>
            <a:r>
              <a:rPr lang="en-GB" dirty="0"/>
              <a:t>Diaz S, </a:t>
            </a:r>
            <a:r>
              <a:rPr lang="en-GB" dirty="0" err="1"/>
              <a:t>Pillen</a:t>
            </a:r>
            <a:r>
              <a:rPr lang="en-GB" dirty="0"/>
              <a:t> C, Iannone N, (2022) American Psychological Association,</a:t>
            </a:r>
            <a:r>
              <a:rPr lang="en-GB" i="1" dirty="0"/>
              <a:t> Black Lives Matter, Black Voices Matter: Black Lives Matter Protests, COVID-19, and Streaming Services, (</a:t>
            </a:r>
            <a:r>
              <a:rPr lang="en-GB" dirty="0"/>
              <a:t> Vol 11) No.23 285-291. Available at: </a:t>
            </a:r>
            <a:r>
              <a:rPr lang="en-GB" dirty="0">
                <a:hlinkClick r:id="rId3"/>
              </a:rPr>
              <a:t>https://web-p-ebscohost-com.ezproxy.uwtsd.ac.uk/ehost/pdfviewer/pdfviewer?vid=0&amp;sid=f9d223f4-bcaa-428f-8086-acccc29b283c%40redis</a:t>
            </a:r>
            <a:r>
              <a:rPr lang="en-GB" dirty="0"/>
              <a:t> (Accessed on 18/01/2024)</a:t>
            </a:r>
          </a:p>
          <a:p>
            <a:endParaRPr lang="en-GB" dirty="0"/>
          </a:p>
          <a:p>
            <a:r>
              <a:rPr lang="en-GB" dirty="0"/>
              <a:t>Black Lives Matter, (2020) Lauer Reality Group, </a:t>
            </a:r>
            <a:r>
              <a:rPr lang="en-GB" i="1" dirty="0"/>
              <a:t>Our Support For the Black Lives Matter Movement. </a:t>
            </a:r>
            <a:r>
              <a:rPr lang="en-GB" dirty="0"/>
              <a:t>Available at </a:t>
            </a:r>
            <a:r>
              <a:rPr lang="en-GB" dirty="0">
                <a:hlinkClick r:id="rId4"/>
              </a:rPr>
              <a:t>https://lauerrealtygroup.com/our-support-for-black-lives-matter-movement/</a:t>
            </a:r>
            <a:r>
              <a:rPr lang="en-GB" dirty="0"/>
              <a:t> </a:t>
            </a:r>
            <a:r>
              <a:rPr lang="en-GB"/>
              <a:t>(Accessed on 23/01/2024) </a:t>
            </a:r>
            <a:endParaRPr lang="en-GB" dirty="0"/>
          </a:p>
          <a:p>
            <a:endParaRPr lang="en-GB" dirty="0"/>
          </a:p>
        </p:txBody>
      </p:sp>
    </p:spTree>
    <p:extLst>
      <p:ext uri="{BB962C8B-B14F-4D97-AF65-F5344CB8AC3E}">
        <p14:creationId xmlns:p14="http://schemas.microsoft.com/office/powerpoint/2010/main" val="106111279"/>
      </p:ext>
    </p:extLst>
  </p:cSld>
  <p:clrMapOvr>
    <a:masterClrMapping/>
  </p:clrMapOvr>
</p:sld>
</file>

<file path=ppt/theme/theme1.xml><?xml version="1.0" encoding="utf-8"?>
<a:theme xmlns:a="http://schemas.openxmlformats.org/drawingml/2006/main" name="Basis">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Basis</Template>
  <TotalTime>787</TotalTime>
  <Words>1546</Words>
  <Application>Microsoft Office PowerPoint</Application>
  <PresentationFormat>Widescreen</PresentationFormat>
  <Paragraphs>103</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Corbel</vt:lpstr>
      <vt:lpstr>Basis</vt:lpstr>
      <vt:lpstr>PowerPoint Presentation</vt:lpstr>
      <vt:lpstr>PowerPoint Presentation</vt:lpstr>
      <vt:lpstr>Black Lives Matter</vt:lpstr>
      <vt:lpstr>PowerPoint Presentation</vt:lpstr>
      <vt:lpstr>PowerPoint Presentation</vt:lpstr>
      <vt:lpstr>PowerPoint Presentation</vt:lpstr>
      <vt:lpstr>Who do Black Lives Matter represent?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jones</dc:creator>
  <cp:lastModifiedBy>Natasha jones</cp:lastModifiedBy>
  <cp:revision>1</cp:revision>
  <dcterms:created xsi:type="dcterms:W3CDTF">2024-01-18T08:38:19Z</dcterms:created>
  <dcterms:modified xsi:type="dcterms:W3CDTF">2024-01-25T13:01:32Z</dcterms:modified>
</cp:coreProperties>
</file>