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8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EA223EA-22D2-4764-BBEA-BC99AB5BF205}">
          <p14:sldIdLst>
            <p14:sldId id="256"/>
            <p14:sldId id="258"/>
          </p14:sldIdLst>
        </p14:section>
        <p14:section name="Untitled Section" id="{C825BC7A-AA2F-4A2B-B9BB-72C4DFA13124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55C859-A1B6-47FE-B089-AF84167B8773}" v="179" dt="2022-06-07T14:21:48.9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glena Kirova (2026402)" userId="6f743663-4751-45d1-a6c8-6afc7011987d" providerId="ADAL" clId="{E355C859-A1B6-47FE-B089-AF84167B8773}"/>
    <pc:docChg chg="modSld">
      <pc:chgData name="Miglena Kirova (2026402)" userId="6f743663-4751-45d1-a6c8-6afc7011987d" providerId="ADAL" clId="{E355C859-A1B6-47FE-B089-AF84167B8773}" dt="2022-05-25T14:37:26.443" v="1" actId="20577"/>
      <pc:docMkLst>
        <pc:docMk/>
      </pc:docMkLst>
      <pc:sldChg chg="modSp mod">
        <pc:chgData name="Miglena Kirova (2026402)" userId="6f743663-4751-45d1-a6c8-6afc7011987d" providerId="ADAL" clId="{E355C859-A1B6-47FE-B089-AF84167B8773}" dt="2022-05-25T14:37:26.443" v="1" actId="20577"/>
        <pc:sldMkLst>
          <pc:docMk/>
          <pc:sldMk cId="3455920677" sldId="256"/>
        </pc:sldMkLst>
        <pc:spChg chg="mod">
          <ac:chgData name="Miglena Kirova (2026402)" userId="6f743663-4751-45d1-a6c8-6afc7011987d" providerId="ADAL" clId="{E355C859-A1B6-47FE-B089-AF84167B8773}" dt="2022-05-25T14:37:26.443" v="1" actId="20577"/>
          <ac:spMkLst>
            <pc:docMk/>
            <pc:sldMk cId="3455920677" sldId="256"/>
            <ac:spMk id="3" creationId="{4EF128E5-FBD2-6501-6189-F3A1E85DB2B5}"/>
          </ac:spMkLst>
        </pc:spChg>
      </pc:sldChg>
    </pc:docChg>
  </pc:docChgLst>
  <pc:docChgLst>
    <pc:chgData name="Miglena Kirova" userId="6f743663-4751-45d1-a6c8-6afc7011987d" providerId="ADAL" clId="{E355C859-A1B6-47FE-B089-AF84167B8773}"/>
    <pc:docChg chg="undo custSel addSld delSld modSld addSection modSection">
      <pc:chgData name="Miglena Kirova" userId="6f743663-4751-45d1-a6c8-6afc7011987d" providerId="ADAL" clId="{E355C859-A1B6-47FE-B089-AF84167B8773}" dt="2022-06-07T14:16:40.138" v="1344" actId="21"/>
      <pc:docMkLst>
        <pc:docMk/>
      </pc:docMkLst>
      <pc:sldChg chg="delSp modSp mod delAnim modAnim">
        <pc:chgData name="Miglena Kirova" userId="6f743663-4751-45d1-a6c8-6afc7011987d" providerId="ADAL" clId="{E355C859-A1B6-47FE-B089-AF84167B8773}" dt="2022-06-07T12:50:33.854" v="1342" actId="20577"/>
        <pc:sldMkLst>
          <pc:docMk/>
          <pc:sldMk cId="3455920677" sldId="256"/>
        </pc:sldMkLst>
        <pc:spChg chg="mod">
          <ac:chgData name="Miglena Kirova" userId="6f743663-4751-45d1-a6c8-6afc7011987d" providerId="ADAL" clId="{E355C859-A1B6-47FE-B089-AF84167B8773}" dt="2022-06-07T12:44:22.893" v="376" actId="20577"/>
          <ac:spMkLst>
            <pc:docMk/>
            <pc:sldMk cId="3455920677" sldId="256"/>
            <ac:spMk id="2" creationId="{6F2DC77C-077B-541A-772C-3C7209B6EDE6}"/>
          </ac:spMkLst>
        </pc:spChg>
        <pc:spChg chg="mod">
          <ac:chgData name="Miglena Kirova" userId="6f743663-4751-45d1-a6c8-6afc7011987d" providerId="ADAL" clId="{E355C859-A1B6-47FE-B089-AF84167B8773}" dt="2022-06-07T12:50:33.854" v="1342" actId="20577"/>
          <ac:spMkLst>
            <pc:docMk/>
            <pc:sldMk cId="3455920677" sldId="256"/>
            <ac:spMk id="3" creationId="{4EF128E5-FBD2-6501-6189-F3A1E85DB2B5}"/>
          </ac:spMkLst>
        </pc:spChg>
        <pc:picChg chg="del">
          <ac:chgData name="Miglena Kirova" userId="6f743663-4751-45d1-a6c8-6afc7011987d" providerId="ADAL" clId="{E355C859-A1B6-47FE-B089-AF84167B8773}" dt="2022-06-07T11:34:15.200" v="187" actId="21"/>
          <ac:picMkLst>
            <pc:docMk/>
            <pc:sldMk cId="3455920677" sldId="256"/>
            <ac:picMk id="4" creationId="{389A9596-77D4-B733-D9DE-6F0FAD049A9E}"/>
          </ac:picMkLst>
        </pc:picChg>
        <pc:picChg chg="del">
          <ac:chgData name="Miglena Kirova" userId="6f743663-4751-45d1-a6c8-6afc7011987d" providerId="ADAL" clId="{E355C859-A1B6-47FE-B089-AF84167B8773}" dt="2022-06-07T11:58:04.030" v="190" actId="21"/>
          <ac:picMkLst>
            <pc:docMk/>
            <pc:sldMk cId="3455920677" sldId="256"/>
            <ac:picMk id="5" creationId="{B1EB5EAB-5432-C346-243A-D7D115FD0881}"/>
          </ac:picMkLst>
        </pc:picChg>
        <pc:picChg chg="del">
          <ac:chgData name="Miglena Kirova" userId="6f743663-4751-45d1-a6c8-6afc7011987d" providerId="ADAL" clId="{E355C859-A1B6-47FE-B089-AF84167B8773}" dt="2022-06-07T12:01:09.728" v="191" actId="21"/>
          <ac:picMkLst>
            <pc:docMk/>
            <pc:sldMk cId="3455920677" sldId="256"/>
            <ac:picMk id="6" creationId="{DA45968C-4477-89D7-98B9-A330AB2AE2A7}"/>
          </ac:picMkLst>
        </pc:picChg>
        <pc:picChg chg="del">
          <ac:chgData name="Miglena Kirova" userId="6f743663-4751-45d1-a6c8-6afc7011987d" providerId="ADAL" clId="{E355C859-A1B6-47FE-B089-AF84167B8773}" dt="2022-06-07T12:01:36.867" v="192" actId="21"/>
          <ac:picMkLst>
            <pc:docMk/>
            <pc:sldMk cId="3455920677" sldId="256"/>
            <ac:picMk id="7" creationId="{A9D22B5A-4D8F-E49B-956D-F419E6F03809}"/>
          </ac:picMkLst>
        </pc:picChg>
        <pc:picChg chg="del">
          <ac:chgData name="Miglena Kirova" userId="6f743663-4751-45d1-a6c8-6afc7011987d" providerId="ADAL" clId="{E355C859-A1B6-47FE-B089-AF84167B8773}" dt="2022-06-07T12:01:49.981" v="193" actId="21"/>
          <ac:picMkLst>
            <pc:docMk/>
            <pc:sldMk cId="3455920677" sldId="256"/>
            <ac:picMk id="8" creationId="{92D8888B-5628-AAD3-8471-C661CD877DAC}"/>
          </ac:picMkLst>
        </pc:picChg>
        <pc:picChg chg="del">
          <ac:chgData name="Miglena Kirova" userId="6f743663-4751-45d1-a6c8-6afc7011987d" providerId="ADAL" clId="{E355C859-A1B6-47FE-B089-AF84167B8773}" dt="2022-06-07T12:03:53.232" v="194" actId="21"/>
          <ac:picMkLst>
            <pc:docMk/>
            <pc:sldMk cId="3455920677" sldId="256"/>
            <ac:picMk id="9" creationId="{4D94412D-A551-2B0F-4247-FF3D1466C3D6}"/>
          </ac:picMkLst>
        </pc:picChg>
        <pc:picChg chg="del">
          <ac:chgData name="Miglena Kirova" userId="6f743663-4751-45d1-a6c8-6afc7011987d" providerId="ADAL" clId="{E355C859-A1B6-47FE-B089-AF84167B8773}" dt="2022-06-07T12:29:30.809" v="204" actId="21"/>
          <ac:picMkLst>
            <pc:docMk/>
            <pc:sldMk cId="3455920677" sldId="256"/>
            <ac:picMk id="10" creationId="{D2AAB0D5-10EE-AAD5-4750-9675EB0D936B}"/>
          </ac:picMkLst>
        </pc:picChg>
        <pc:picChg chg="del">
          <ac:chgData name="Miglena Kirova" userId="6f743663-4751-45d1-a6c8-6afc7011987d" providerId="ADAL" clId="{E355C859-A1B6-47FE-B089-AF84167B8773}" dt="2022-06-07T12:31:03.955" v="205" actId="21"/>
          <ac:picMkLst>
            <pc:docMk/>
            <pc:sldMk cId="3455920677" sldId="256"/>
            <ac:picMk id="11" creationId="{33581326-54A3-90DE-2193-4E2B35DF8D94}"/>
          </ac:picMkLst>
        </pc:picChg>
        <pc:picChg chg="del">
          <ac:chgData name="Miglena Kirova" userId="6f743663-4751-45d1-a6c8-6afc7011987d" providerId="ADAL" clId="{E355C859-A1B6-47FE-B089-AF84167B8773}" dt="2022-06-07T12:33:37.629" v="206" actId="21"/>
          <ac:picMkLst>
            <pc:docMk/>
            <pc:sldMk cId="3455920677" sldId="256"/>
            <ac:picMk id="12" creationId="{4A88E2DA-F60A-54EB-EC84-4D7C470D3B07}"/>
          </ac:picMkLst>
        </pc:picChg>
        <pc:picChg chg="del mod">
          <ac:chgData name="Miglena Kirova" userId="6f743663-4751-45d1-a6c8-6afc7011987d" providerId="ADAL" clId="{E355C859-A1B6-47FE-B089-AF84167B8773}" dt="2022-06-07T12:41:02.266" v="210" actId="21"/>
          <ac:picMkLst>
            <pc:docMk/>
            <pc:sldMk cId="3455920677" sldId="256"/>
            <ac:picMk id="13" creationId="{C3D1FC0C-0D52-1E6A-DC6E-B5F3730F14DB}"/>
          </ac:picMkLst>
        </pc:picChg>
      </pc:sldChg>
      <pc:sldChg chg="addSp delSp new del mod">
        <pc:chgData name="Miglena Kirova" userId="6f743663-4751-45d1-a6c8-6afc7011987d" providerId="ADAL" clId="{E355C859-A1B6-47FE-B089-AF84167B8773}" dt="2022-06-07T12:42:46.566" v="214" actId="2696"/>
        <pc:sldMkLst>
          <pc:docMk/>
          <pc:sldMk cId="1536602502" sldId="257"/>
        </pc:sldMkLst>
        <pc:spChg chg="add del">
          <ac:chgData name="Miglena Kirova" userId="6f743663-4751-45d1-a6c8-6afc7011987d" providerId="ADAL" clId="{E355C859-A1B6-47FE-B089-AF84167B8773}" dt="2022-06-07T12:42:29.580" v="212" actId="22"/>
          <ac:spMkLst>
            <pc:docMk/>
            <pc:sldMk cId="1536602502" sldId="257"/>
            <ac:spMk id="3" creationId="{99E74430-8CF8-A4D4-E552-28CF574299AB}"/>
          </ac:spMkLst>
        </pc:spChg>
      </pc:sldChg>
      <pc:sldChg chg="delSp add mod delAnim">
        <pc:chgData name="Miglena Kirova" userId="6f743663-4751-45d1-a6c8-6afc7011987d" providerId="ADAL" clId="{E355C859-A1B6-47FE-B089-AF84167B8773}" dt="2022-06-07T14:16:40.138" v="1344" actId="21"/>
        <pc:sldMkLst>
          <pc:docMk/>
          <pc:sldMk cId="3510798606" sldId="258"/>
        </pc:sldMkLst>
        <pc:picChg chg="del">
          <ac:chgData name="Miglena Kirova" userId="6f743663-4751-45d1-a6c8-6afc7011987d" providerId="ADAL" clId="{E355C859-A1B6-47FE-B089-AF84167B8773}" dt="2022-06-07T12:54:21.491" v="1343" actId="21"/>
          <ac:picMkLst>
            <pc:docMk/>
            <pc:sldMk cId="3510798606" sldId="258"/>
            <ac:picMk id="4" creationId="{F5824842-E16B-6B83-7E3A-89B26297EBD5}"/>
          </ac:picMkLst>
        </pc:picChg>
        <pc:picChg chg="del">
          <ac:chgData name="Miglena Kirova" userId="6f743663-4751-45d1-a6c8-6afc7011987d" providerId="ADAL" clId="{E355C859-A1B6-47FE-B089-AF84167B8773}" dt="2022-06-07T14:16:40.138" v="1344" actId="21"/>
          <ac:picMkLst>
            <pc:docMk/>
            <pc:sldMk cId="3510798606" sldId="258"/>
            <ac:picMk id="5" creationId="{791E6DE4-106F-68F0-8968-DF9A1A8B7E6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76961-00E1-BCBE-9BFF-0CAEEA8BDA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2D5859-E991-71EA-B80D-E1826143BA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CE1487-9D39-6CA8-3C6B-EDDC0E05CE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BE626-7545-4AC4-B79F-21B6D0AFF7D0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38F5E9-FB9D-09C7-9DE8-9FC64F0977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65C9E6-E98C-CE01-EF94-0C1EBB93D2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30FA6-12C1-4C80-B944-B34708829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299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36916-A2BE-C030-1FD6-471BB557DE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8FFE6-B66A-AFC5-DCE6-3858FEC303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7F6A21-6FE2-C6EB-068F-82407108E2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BE626-7545-4AC4-B79F-21B6D0AFF7D0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0425E4-EB61-2A01-7161-C49C523B08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4A7411-2885-B741-0456-D0FB6EAC1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30FA6-12C1-4C80-B944-B34708829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07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9CAB6-B87A-57C2-A6F6-68D56D25C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0E1FD1-28F0-4196-7366-569CB52FAA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8ECC7E-C83F-6B7F-5413-0B4F058182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BE626-7545-4AC4-B79F-21B6D0AFF7D0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043823-61A5-8ECF-901F-DDAC387620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354D0A-677A-D28C-BC21-6A32A96DD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30FA6-12C1-4C80-B944-B34708829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5046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E3132-8FEC-1932-1878-205D590C64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5D3B6-9CC7-2193-AD51-F902383C62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EA29C5-3AE8-5E87-73F9-D338179F59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454FAA-F090-CBED-11EF-2495DC00B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BE626-7545-4AC4-B79F-21B6D0AFF7D0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9C2BC1-A18B-9C77-4696-7E93FAC8ED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E78690-9482-E0F4-DD42-B153BD4D1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30FA6-12C1-4C80-B944-B34708829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4870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E81FA-44D0-44ED-0DF2-6B5E09D41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5CD818-126C-BE6D-957D-CB306CFB4E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ABA245-339F-E83C-27A1-AFB3EE3F3A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314301-D89B-B218-453E-BB0EF9C63E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3D0206-0536-6272-7EEB-A68EC72CFC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0135149-DD0B-7276-B9F6-FA989EF9A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BE626-7545-4AC4-B79F-21B6D0AFF7D0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303392-A8A7-E9F4-39AC-84CF742CAE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B7698-3A4B-28D2-D667-720F300D7B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30FA6-12C1-4C80-B944-B34708829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2618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3FDA8-A115-1F52-60CE-A369D2922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3B55F3-84BC-1B57-FAB3-DFCE038E7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BE626-7545-4AC4-B79F-21B6D0AFF7D0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CA7650-0D6C-6812-325B-81792C5AC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CF18D0-151B-1DCD-AD5F-295FB9EB7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30FA6-12C1-4C80-B944-B34708829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706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19F2B0-451F-4742-E05E-94CEE2F0B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BE626-7545-4AC4-B79F-21B6D0AFF7D0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FB2D2E7-A645-4EE6-5A11-5B39D0CE02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8BCFE0-6497-D7C1-F73E-34136299C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30FA6-12C1-4C80-B944-B34708829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811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B89D2-1721-D35D-07DC-AE9C8BABD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53FBA6-A5A4-6FD1-70C6-540525B838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F64482-C734-5827-FFB5-02D7F66495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9E8D65-96CB-CC82-A978-9D13ADE4BF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BE626-7545-4AC4-B79F-21B6D0AFF7D0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9E67F7-6BE3-682B-0BBF-24405AE33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BF3C84-7C13-131B-3817-2096947DF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30FA6-12C1-4C80-B944-B34708829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574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1B2A0-56A5-4D05-B4AC-2C10C6B8A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97A746-8BDA-B883-D775-FA4C983CF48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BE9B3D-728E-E86F-02E7-3B29D535A3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93EFD9-1B98-64A3-7702-B505CA3B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BE626-7545-4AC4-B79F-21B6D0AFF7D0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23F136-DB31-1A90-DAC6-C87338A7CC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ED4D95-C759-01DD-C512-51A2A904F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30FA6-12C1-4C80-B944-B34708829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051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2B5BC-CE43-1AD5-149D-66B9433D4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A96107-125B-E0F3-5F3C-968C8880B0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259757-60FC-2E27-49F5-D4348E8FA9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BE626-7545-4AC4-B79F-21B6D0AFF7D0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80FA06-A8DC-916F-7DE8-39FC07F86B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1E4537-B276-A2FE-58C3-91F3BA590D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30FA6-12C1-4C80-B944-B34708829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6735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37096DC-4D5B-6CE8-305E-49CE72BA44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C5DE48-2576-4676-3D32-8A3773CD44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7A1F37-9F44-F829-EF5A-9D18A3A27C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BE626-7545-4AC4-B79F-21B6D0AFF7D0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4EB4D8-FB52-3660-7ABF-40D6E228D5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3ADD24-52D6-A85F-86FC-FCC284C00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30FA6-12C1-4C80-B944-B34708829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092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CD8AB0E-0302-6F5A-948C-541C104FD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88519-5458-B870-0A1B-5924D567ED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7FD566-B9A2-C0C0-734F-7E62D23706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4BE626-7545-4AC4-B79F-21B6D0AFF7D0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584BD9-FCA7-15EA-4B18-2E2D2A78F7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53D21-A171-3707-20EB-2EA54016B5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F30FA6-12C1-4C80-B944-B34708829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4871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DC77C-077B-541A-772C-3C7209B6E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7952"/>
            <a:ext cx="10515600" cy="634482"/>
          </a:xfrm>
        </p:spPr>
        <p:txBody>
          <a:bodyPr>
            <a:normAutofit/>
          </a:bodyPr>
          <a:lstStyle/>
          <a:p>
            <a:r>
              <a:rPr lang="en-GB" sz="1800" b="1"/>
              <a:t>                             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F128E5-FBD2-6501-6189-F3A1E85DB2B5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152400" y="653143"/>
            <a:ext cx="11868150" cy="6036906"/>
          </a:xfrm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r>
              <a:rPr lang="en-GB" sz="1200"/>
              <a:t>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en-GB" sz="1200"/>
          </a:p>
          <a:p>
            <a:pPr marL="0" indent="0">
              <a:lnSpc>
                <a:spcPct val="150000"/>
              </a:lnSpc>
              <a:buNone/>
            </a:pPr>
            <a:r>
              <a:rPr lang="en-GB" sz="1200"/>
              <a:t>                                                                                                                                             Room booking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/>
              <a:t>                                                                                                                                       Resera de habitacion    </a:t>
            </a:r>
          </a:p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endParaRPr lang="en-GB" sz="1200"/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/>
              <a:t>                                                                                                         Studen name: Miglena Kirova (2026402)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/>
              <a:t>                                                                                                        Module: Foreign Languages &amp; Cultural Awareness ( BMIH5003)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/>
              <a:t>                                                                                                        Lecturer: Rodrigo  Aguilera</a:t>
            </a:r>
          </a:p>
          <a:p>
            <a:pPr marL="0" indent="0">
              <a:buNone/>
            </a:pP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34559206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DC77C-077B-541A-772C-3C7209B6E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7952"/>
            <a:ext cx="10515600" cy="634482"/>
          </a:xfrm>
        </p:spPr>
        <p:txBody>
          <a:bodyPr>
            <a:normAutofit/>
          </a:bodyPr>
          <a:lstStyle/>
          <a:p>
            <a:r>
              <a:rPr lang="en-GB" sz="1800" b="1" err="1"/>
              <a:t>Reservar</a:t>
            </a:r>
            <a:r>
              <a:rPr lang="en-GB" sz="1800" b="1"/>
              <a:t> </a:t>
            </a:r>
            <a:r>
              <a:rPr lang="en-GB" sz="1800" b="1" err="1"/>
              <a:t>una</a:t>
            </a:r>
            <a:r>
              <a:rPr lang="en-GB" sz="1800" b="1"/>
              <a:t> </a:t>
            </a:r>
            <a:r>
              <a:rPr lang="en-GB" sz="1800" b="1" err="1"/>
              <a:t>conversacion</a:t>
            </a:r>
            <a:r>
              <a:rPr lang="en-GB" sz="1800" b="1"/>
              <a:t> de </a:t>
            </a:r>
            <a:r>
              <a:rPr lang="en-GB" sz="1800" b="1" err="1"/>
              <a:t>habitacion</a:t>
            </a:r>
            <a:r>
              <a:rPr lang="en-GB" sz="1800" b="1"/>
              <a:t> de hotel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F128E5-FBD2-6501-6189-F3A1E85DB2B5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152400" y="653143"/>
            <a:ext cx="11868150" cy="6036906"/>
          </a:xfrm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/>
              <a:t>Buenos </a:t>
            </a:r>
            <a:r>
              <a:rPr lang="en-GB" sz="1200" err="1"/>
              <a:t>dias</a:t>
            </a:r>
            <a:r>
              <a:rPr lang="en-GB" sz="1200"/>
              <a:t>! Hotel San Miguel. Miglena </a:t>
            </a:r>
            <a:r>
              <a:rPr lang="en-GB" sz="1200" err="1"/>
              <a:t>habla</a:t>
            </a:r>
            <a:r>
              <a:rPr lang="en-GB" sz="1200"/>
              <a:t>. Como le </a:t>
            </a:r>
            <a:r>
              <a:rPr lang="en-GB" sz="1200" err="1"/>
              <a:t>puedo</a:t>
            </a:r>
            <a:r>
              <a:rPr lang="en-GB" sz="1200"/>
              <a:t> ayudar?</a:t>
            </a:r>
          </a:p>
          <a:p>
            <a:pPr marL="0" indent="0">
              <a:buNone/>
            </a:pPr>
            <a:r>
              <a:rPr lang="en-GB" sz="1200"/>
              <a:t>Buenos dias! Me gustaria reservar una habitacion, por favor. Tienen habitaciones libres?</a:t>
            </a:r>
          </a:p>
          <a:p>
            <a:pPr marL="0" indent="0">
              <a:buNone/>
            </a:pPr>
            <a:r>
              <a:rPr lang="en-GB" sz="1200"/>
              <a:t>Si señorita, temenos habitaciones libres. Para cuando? Para esta noche?</a:t>
            </a:r>
          </a:p>
          <a:p>
            <a:pPr marL="0" indent="0">
              <a:buNone/>
            </a:pPr>
            <a:r>
              <a:rPr lang="en-GB" sz="1200"/>
              <a:t>No, es para la noche del 11 de Julio.</a:t>
            </a:r>
          </a:p>
          <a:p>
            <a:pPr marL="0" indent="0">
              <a:buNone/>
            </a:pPr>
            <a:r>
              <a:rPr lang="en-GB" sz="1200"/>
              <a:t>Cuantas noches se var a quedar?</a:t>
            </a:r>
          </a:p>
          <a:p>
            <a:pPr marL="0" indent="0">
              <a:buNone/>
            </a:pPr>
            <a:r>
              <a:rPr lang="en-GB" sz="1200"/>
              <a:t>Cuatro </a:t>
            </a:r>
            <a:r>
              <a:rPr lang="en-GB" sz="1200" err="1"/>
              <a:t>noches</a:t>
            </a:r>
            <a:r>
              <a:rPr lang="en-GB" sz="1200"/>
              <a:t>.</a:t>
            </a:r>
          </a:p>
          <a:p>
            <a:pPr marL="0" indent="0">
              <a:buNone/>
            </a:pPr>
            <a:r>
              <a:rPr lang="en-GB" sz="1200"/>
              <a:t>Cuantas personas son? Que </a:t>
            </a:r>
            <a:r>
              <a:rPr lang="en-GB" sz="1200" err="1"/>
              <a:t>habitaciones</a:t>
            </a:r>
            <a:r>
              <a:rPr lang="en-GB" sz="1200"/>
              <a:t> </a:t>
            </a:r>
            <a:r>
              <a:rPr lang="en-GB" sz="1200" err="1"/>
              <a:t>quieren</a:t>
            </a:r>
            <a:r>
              <a:rPr lang="en-GB" sz="1200"/>
              <a:t>?      </a:t>
            </a:r>
          </a:p>
          <a:p>
            <a:pPr marL="0" indent="0">
              <a:buNone/>
            </a:pPr>
            <a:r>
              <a:rPr lang="en-GB" sz="1200"/>
              <a:t>Somos </a:t>
            </a:r>
            <a:r>
              <a:rPr lang="en-GB" sz="1200" err="1"/>
              <a:t>una</a:t>
            </a:r>
            <a:r>
              <a:rPr lang="en-GB" sz="1200"/>
              <a:t> pareja con </a:t>
            </a:r>
            <a:r>
              <a:rPr lang="en-GB" sz="1200" err="1"/>
              <a:t>una</a:t>
            </a:r>
            <a:r>
              <a:rPr lang="en-GB" sz="1200"/>
              <a:t> niña.</a:t>
            </a:r>
          </a:p>
          <a:p>
            <a:pPr marL="0" indent="0">
              <a:buNone/>
            </a:pPr>
            <a:r>
              <a:rPr lang="en-GB" sz="1200"/>
              <a:t>Cuantos años </a:t>
            </a:r>
            <a:r>
              <a:rPr lang="en-GB" sz="1200" err="1"/>
              <a:t>tiene</a:t>
            </a:r>
            <a:r>
              <a:rPr lang="en-GB" sz="1200"/>
              <a:t> la niña?</a:t>
            </a:r>
          </a:p>
          <a:p>
            <a:pPr marL="0" indent="0">
              <a:buNone/>
            </a:pPr>
            <a:r>
              <a:rPr lang="en-GB" sz="1200"/>
              <a:t>Quince años.</a:t>
            </a:r>
          </a:p>
          <a:p>
            <a:pPr marL="0" indent="0">
              <a:buNone/>
            </a:pPr>
            <a:r>
              <a:rPr lang="en-GB" sz="1200"/>
              <a:t>Le </a:t>
            </a:r>
            <a:r>
              <a:rPr lang="en-GB" sz="1200" err="1"/>
              <a:t>puedo</a:t>
            </a:r>
            <a:r>
              <a:rPr lang="en-GB" sz="1200"/>
              <a:t>  </a:t>
            </a:r>
            <a:r>
              <a:rPr lang="en-GB" sz="1200" err="1"/>
              <a:t>ofrecer</a:t>
            </a:r>
            <a:r>
              <a:rPr lang="en-GB" sz="1200"/>
              <a:t> </a:t>
            </a:r>
            <a:r>
              <a:rPr lang="en-GB" sz="1200" err="1"/>
              <a:t>una</a:t>
            </a:r>
            <a:r>
              <a:rPr lang="en-GB" sz="1200"/>
              <a:t> doble con </a:t>
            </a:r>
            <a:r>
              <a:rPr lang="en-GB" sz="1200" err="1"/>
              <a:t>una</a:t>
            </a:r>
            <a:r>
              <a:rPr lang="en-GB" sz="1200"/>
              <a:t> </a:t>
            </a:r>
            <a:r>
              <a:rPr lang="en-GB" sz="1200" err="1"/>
              <a:t>cama</a:t>
            </a:r>
            <a:r>
              <a:rPr lang="en-GB" sz="1200"/>
              <a:t> </a:t>
            </a:r>
            <a:r>
              <a:rPr lang="en-GB" sz="1200" err="1"/>
              <a:t>adicional</a:t>
            </a:r>
            <a:r>
              <a:rPr lang="en-GB" sz="1200"/>
              <a:t>.      </a:t>
            </a:r>
          </a:p>
          <a:p>
            <a:pPr marL="0" indent="0">
              <a:buNone/>
            </a:pPr>
            <a:r>
              <a:rPr lang="en-GB" sz="1200"/>
              <a:t>Cuanto cuesta </a:t>
            </a:r>
            <a:r>
              <a:rPr lang="en-GB" sz="1200" err="1"/>
              <a:t>esta</a:t>
            </a:r>
            <a:r>
              <a:rPr lang="en-GB" sz="1200"/>
              <a:t> </a:t>
            </a:r>
            <a:r>
              <a:rPr lang="en-GB" sz="1200" err="1"/>
              <a:t>habitacion</a:t>
            </a:r>
            <a:r>
              <a:rPr lang="en-GB" sz="1200"/>
              <a:t>?</a:t>
            </a:r>
            <a:r>
              <a:rPr lang="es-ES" sz="1200"/>
              <a:t>                                                                           </a:t>
            </a:r>
            <a:endParaRPr lang="en-GB" sz="1200"/>
          </a:p>
          <a:p>
            <a:pPr marL="0" indent="0">
              <a:buNone/>
            </a:pPr>
            <a:r>
              <a:rPr lang="en-GB" sz="1200"/>
              <a:t>Son ochenta euros </a:t>
            </a:r>
            <a:r>
              <a:rPr lang="en-GB" sz="1200" err="1"/>
              <a:t>por</a:t>
            </a:r>
            <a:r>
              <a:rPr lang="en-GB" sz="1200"/>
              <a:t> </a:t>
            </a:r>
            <a:r>
              <a:rPr lang="en-GB" sz="1200" err="1"/>
              <a:t>noche</a:t>
            </a:r>
            <a:r>
              <a:rPr lang="en-GB" sz="1200"/>
              <a:t>. El </a:t>
            </a:r>
            <a:r>
              <a:rPr lang="en-GB" sz="1200" err="1"/>
              <a:t>desayuno</a:t>
            </a:r>
            <a:r>
              <a:rPr lang="en-GB" sz="1200"/>
              <a:t> </a:t>
            </a:r>
            <a:r>
              <a:rPr lang="en-GB" sz="1200" err="1"/>
              <a:t>esta</a:t>
            </a:r>
            <a:r>
              <a:rPr lang="en-GB" sz="1200"/>
              <a:t> </a:t>
            </a:r>
            <a:r>
              <a:rPr lang="en-GB" sz="1200" err="1"/>
              <a:t>incluido</a:t>
            </a:r>
            <a:r>
              <a:rPr lang="en-GB" sz="1200"/>
              <a:t>.</a:t>
            </a:r>
          </a:p>
          <a:p>
            <a:pPr marL="0" indent="0">
              <a:buNone/>
            </a:pPr>
            <a:r>
              <a:rPr lang="en-GB" sz="1200"/>
              <a:t>Vale, me </a:t>
            </a:r>
            <a:r>
              <a:rPr lang="en-GB" sz="1200" err="1"/>
              <a:t>parece</a:t>
            </a:r>
            <a:r>
              <a:rPr lang="en-GB" sz="1200"/>
              <a:t> bien</a:t>
            </a:r>
          </a:p>
          <a:p>
            <a:pPr marL="0" indent="0">
              <a:buNone/>
            </a:pPr>
            <a:r>
              <a:rPr lang="en-GB" sz="1200"/>
              <a:t>Muy bien. Como se llama </a:t>
            </a:r>
            <a:r>
              <a:rPr lang="en-GB" sz="1200" err="1"/>
              <a:t>usted</a:t>
            </a:r>
            <a:r>
              <a:rPr lang="en-GB" sz="1200"/>
              <a:t>?</a:t>
            </a:r>
          </a:p>
          <a:p>
            <a:pPr marL="0" indent="0">
              <a:buNone/>
            </a:pPr>
            <a:r>
              <a:rPr lang="en-GB" sz="1200"/>
              <a:t>Me </a:t>
            </a:r>
            <a:r>
              <a:rPr lang="en-GB" sz="1200" err="1"/>
              <a:t>llamo</a:t>
            </a:r>
            <a:r>
              <a:rPr lang="en-GB" sz="1200"/>
              <a:t> Julia Rodrigues</a:t>
            </a:r>
          </a:p>
          <a:p>
            <a:pPr marL="0" indent="0">
              <a:buNone/>
            </a:pPr>
            <a:r>
              <a:rPr lang="en-GB" sz="1200"/>
              <a:t>Muy bien señorita Rodrigues. </a:t>
            </a:r>
            <a:r>
              <a:rPr lang="en-GB" sz="1200" err="1"/>
              <a:t>Todo</a:t>
            </a:r>
            <a:r>
              <a:rPr lang="en-GB" sz="1200"/>
              <a:t> </a:t>
            </a:r>
            <a:r>
              <a:rPr lang="en-GB" sz="1200" err="1"/>
              <a:t>esta</a:t>
            </a:r>
            <a:r>
              <a:rPr lang="en-GB" sz="1200"/>
              <a:t> </a:t>
            </a:r>
            <a:r>
              <a:rPr lang="en-GB" sz="1200" err="1"/>
              <a:t>reservado</a:t>
            </a:r>
            <a:r>
              <a:rPr lang="en-GB" sz="1200"/>
              <a:t>.</a:t>
            </a:r>
          </a:p>
          <a:p>
            <a:pPr marL="0" indent="0">
              <a:buNone/>
            </a:pPr>
            <a:r>
              <a:rPr lang="en-GB" sz="1200"/>
              <a:t>Perfecto, gracias.</a:t>
            </a:r>
          </a:p>
          <a:p>
            <a:pPr marL="0" indent="0">
              <a:buNone/>
            </a:pPr>
            <a:r>
              <a:rPr lang="en-GB" sz="1200"/>
              <a:t>Gracias a </a:t>
            </a:r>
            <a:r>
              <a:rPr lang="en-GB" sz="1200" err="1"/>
              <a:t>usted</a:t>
            </a:r>
            <a:r>
              <a:rPr lang="en-GB" sz="1200"/>
              <a:t>. Hasta luego.</a:t>
            </a:r>
          </a:p>
          <a:p>
            <a:pPr marL="0" indent="0">
              <a:buNone/>
            </a:pPr>
            <a:r>
              <a:rPr lang="en-GB" sz="1200"/>
              <a:t>Hasta </a:t>
            </a:r>
            <a:r>
              <a:rPr lang="en-GB" sz="1200" err="1"/>
              <a:t>luego</a:t>
            </a:r>
            <a:r>
              <a:rPr lang="en-GB" sz="1200"/>
              <a:t>, adios.</a:t>
            </a:r>
          </a:p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endParaRPr lang="en-GB" sz="120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C7FC16C-651F-08BA-778B-E469E4279E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0798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85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E84480E452A8A41A5F49D9B2746D5A6" ma:contentTypeVersion="10" ma:contentTypeDescription="Create a new document." ma:contentTypeScope="" ma:versionID="c396482908fe9f55d2fdcfe7459b7b3e">
  <xsd:schema xmlns:xsd="http://www.w3.org/2001/XMLSchema" xmlns:xs="http://www.w3.org/2001/XMLSchema" xmlns:p="http://schemas.microsoft.com/office/2006/metadata/properties" xmlns:ns3="cff637f7-c7e7-4967-ab31-ec736ff430b7" xmlns:ns4="ed838149-4569-45cd-9570-f0cf79441beb" targetNamespace="http://schemas.microsoft.com/office/2006/metadata/properties" ma:root="true" ma:fieldsID="9bdc18d93f8d71e552ecd3c5d88d2b9b" ns3:_="" ns4:_="">
    <xsd:import namespace="cff637f7-c7e7-4967-ab31-ec736ff430b7"/>
    <xsd:import namespace="ed838149-4569-45cd-9570-f0cf79441be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ff637f7-c7e7-4967-ab31-ec736ff430b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838149-4569-45cd-9570-f0cf79441beb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53A00DA-885B-4D28-A610-810768283CB6}">
  <ds:schemaRefs>
    <ds:schemaRef ds:uri="http://schemas.microsoft.com/office/2006/metadata/properties"/>
    <ds:schemaRef ds:uri="http://schemas.openxmlformats.org/package/2006/metadata/core-properties"/>
    <ds:schemaRef ds:uri="ed838149-4569-45cd-9570-f0cf79441beb"/>
    <ds:schemaRef ds:uri="http://purl.org/dc/elements/1.1/"/>
    <ds:schemaRef ds:uri="http://purl.org/dc/terms/"/>
    <ds:schemaRef ds:uri="http://schemas.microsoft.com/office/infopath/2007/PartnerControls"/>
    <ds:schemaRef ds:uri="cff637f7-c7e7-4967-ab31-ec736ff430b7"/>
    <ds:schemaRef ds:uri="http://schemas.microsoft.com/office/2006/documentManagement/typ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43140FAA-CA18-4A4D-B374-66F7EEEE97E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13917D6-E1AC-48DD-8E0D-4461B9C3912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ff637f7-c7e7-4967-ab31-ec736ff430b7"/>
    <ds:schemaRef ds:uri="ed838149-4569-45cd-9570-f0cf79441be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1828</TotalTime>
  <Words>199</Words>
  <Application>Microsoft Office PowerPoint</Application>
  <PresentationFormat>Widescreen</PresentationFormat>
  <Paragraphs>35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                               </vt:lpstr>
      <vt:lpstr>Reservar una conversacion de habitacion de hotel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Reservar una conversacion de habitacion de hotel</dc:title>
  <dc:creator>Miglena Kirova (2026402)</dc:creator>
  <cp:lastModifiedBy>Miglena Kirova (2026402)</cp:lastModifiedBy>
  <cp:revision>1</cp:revision>
  <dcterms:created xsi:type="dcterms:W3CDTF">2022-05-24T11:59:24Z</dcterms:created>
  <dcterms:modified xsi:type="dcterms:W3CDTF">2022-06-07T14:21:53Z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0x0101001E84480E452A8A41A5F49D9B2746D5A6</vt:lpwstr>
  </property>
</Properties>
</file>