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  <p:sldMasterId id="2147483660" r:id="rId5"/>
  </p:sldMasterIdLst>
  <p:notesMasterIdLst>
    <p:notesMasterId r:id="rId47"/>
  </p:notesMasterIdLst>
  <p:sldIdLst>
    <p:sldId id="256" r:id="rId6"/>
    <p:sldId id="279" r:id="rId7"/>
    <p:sldId id="383" r:id="rId8"/>
    <p:sldId id="281" r:id="rId9"/>
    <p:sldId id="403" r:id="rId10"/>
    <p:sldId id="448" r:id="rId11"/>
    <p:sldId id="449" r:id="rId12"/>
    <p:sldId id="450" r:id="rId13"/>
    <p:sldId id="451" r:id="rId14"/>
    <p:sldId id="452" r:id="rId15"/>
    <p:sldId id="453" r:id="rId16"/>
    <p:sldId id="454" r:id="rId17"/>
    <p:sldId id="455" r:id="rId18"/>
    <p:sldId id="456" r:id="rId19"/>
    <p:sldId id="457" r:id="rId20"/>
    <p:sldId id="458" r:id="rId21"/>
    <p:sldId id="459" r:id="rId22"/>
    <p:sldId id="460" r:id="rId23"/>
    <p:sldId id="419" r:id="rId24"/>
    <p:sldId id="461" r:id="rId25"/>
    <p:sldId id="462" r:id="rId26"/>
    <p:sldId id="463" r:id="rId27"/>
    <p:sldId id="464" r:id="rId28"/>
    <p:sldId id="465" r:id="rId29"/>
    <p:sldId id="466" r:id="rId30"/>
    <p:sldId id="467" r:id="rId31"/>
    <p:sldId id="468" r:id="rId32"/>
    <p:sldId id="469" r:id="rId33"/>
    <p:sldId id="470" r:id="rId34"/>
    <p:sldId id="471" r:id="rId35"/>
    <p:sldId id="447" r:id="rId36"/>
    <p:sldId id="472" r:id="rId37"/>
    <p:sldId id="473" r:id="rId38"/>
    <p:sldId id="474" r:id="rId39"/>
    <p:sldId id="475" r:id="rId40"/>
    <p:sldId id="357" r:id="rId41"/>
    <p:sldId id="307" r:id="rId42"/>
    <p:sldId id="358" r:id="rId43"/>
    <p:sldId id="367" r:id="rId44"/>
    <p:sldId id="363" r:id="rId45"/>
    <p:sldId id="39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403"/>
            <p14:sldId id="448"/>
            <p14:sldId id="449"/>
            <p14:sldId id="450"/>
            <p14:sldId id="451"/>
            <p14:sldId id="452"/>
            <p14:sldId id="453"/>
            <p14:sldId id="454"/>
            <p14:sldId id="455"/>
            <p14:sldId id="456"/>
            <p14:sldId id="457"/>
            <p14:sldId id="458"/>
            <p14:sldId id="459"/>
            <p14:sldId id="460"/>
            <p14:sldId id="419"/>
            <p14:sldId id="461"/>
            <p14:sldId id="462"/>
            <p14:sldId id="463"/>
            <p14:sldId id="464"/>
            <p14:sldId id="465"/>
            <p14:sldId id="466"/>
            <p14:sldId id="467"/>
            <p14:sldId id="468"/>
            <p14:sldId id="469"/>
            <p14:sldId id="470"/>
            <p14:sldId id="471"/>
            <p14:sldId id="447"/>
            <p14:sldId id="472"/>
            <p14:sldId id="473"/>
            <p14:sldId id="474"/>
            <p14:sldId id="475"/>
            <p14:sldId id="357"/>
            <p14:sldId id="307"/>
            <p14:sldId id="358"/>
            <p14:sldId id="367"/>
            <p14:sldId id="363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354" autoAdjust="0"/>
  </p:normalViewPr>
  <p:slideViewPr>
    <p:cSldViewPr snapToGrid="0">
      <p:cViewPr varScale="1">
        <p:scale>
          <a:sx n="70" d="100"/>
          <a:sy n="70" d="100"/>
        </p:scale>
        <p:origin x="726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8/10/relationships/authors" Target="author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">
      <pc:chgData name="Errietta Bissa" userId="81ffec9e-7d76-4710-b828-fc34ea58d3af" providerId="ADAL" clId="{3D616F03-F71A-4881-BE12-DD7509C979BA}" dt="2026-05-09T09:54:47.098" v="50" actId="20577"/>
      <pc:docMkLst>
        <pc:docMk/>
      </pc:docMkLst>
      <pc:sldChg chg="modNotesTx">
        <pc:chgData name="Errietta Bissa" userId="81ffec9e-7d76-4710-b828-fc34ea58d3af" providerId="ADAL" clId="{3D616F03-F71A-4881-BE12-DD7509C979BA}" dt="2026-05-09T09:52:29.846" v="1" actId="20577"/>
        <pc:sldMkLst>
          <pc:docMk/>
          <pc:sldMk cId="1961615010" sldId="279"/>
        </pc:sldMkLst>
      </pc:sldChg>
      <pc:sldChg chg="modNotesTx">
        <pc:chgData name="Errietta Bissa" userId="81ffec9e-7d76-4710-b828-fc34ea58d3af" providerId="ADAL" clId="{3D616F03-F71A-4881-BE12-DD7509C979BA}" dt="2026-05-09T09:52:35.556" v="3" actId="20577"/>
        <pc:sldMkLst>
          <pc:docMk/>
          <pc:sldMk cId="2342807460" sldId="281"/>
        </pc:sldMkLst>
      </pc:sldChg>
      <pc:sldChg chg="delSp mod delAnim modNotesTx">
        <pc:chgData name="Errietta Bissa" userId="81ffec9e-7d76-4710-b828-fc34ea58d3af" providerId="ADAL" clId="{3D616F03-F71A-4881-BE12-DD7509C979BA}" dt="2026-05-09T09:54:33.228" v="46" actId="478"/>
        <pc:sldMkLst>
          <pc:docMk/>
          <pc:sldMk cId="669109092" sldId="357"/>
        </pc:sldMkLst>
        <pc:picChg chg="del">
          <ac:chgData name="Errietta Bissa" userId="81ffec9e-7d76-4710-b828-fc34ea58d3af" providerId="ADAL" clId="{3D616F03-F71A-4881-BE12-DD7509C979BA}" dt="2026-05-09T09:54:33.228" v="46" actId="478"/>
          <ac:picMkLst>
            <pc:docMk/>
            <pc:sldMk cId="669109092" sldId="357"/>
            <ac:picMk id="6" creationId="{CACF6B5A-D620-9D60-C9E1-EFA030B47BD6}"/>
          </ac:picMkLst>
        </pc:picChg>
      </pc:sldChg>
      <pc:sldChg chg="modNotesTx">
        <pc:chgData name="Errietta Bissa" userId="81ffec9e-7d76-4710-b828-fc34ea58d3af" providerId="ADAL" clId="{3D616F03-F71A-4881-BE12-DD7509C979BA}" dt="2026-05-09T09:54:38.035" v="47" actId="20577"/>
        <pc:sldMkLst>
          <pc:docMk/>
          <pc:sldMk cId="2061979236" sldId="358"/>
        </pc:sldMkLst>
      </pc:sldChg>
      <pc:sldChg chg="modNotesTx">
        <pc:chgData name="Errietta Bissa" userId="81ffec9e-7d76-4710-b828-fc34ea58d3af" providerId="ADAL" clId="{3D616F03-F71A-4881-BE12-DD7509C979BA}" dt="2026-05-09T09:54:42.300" v="49" actId="20577"/>
        <pc:sldMkLst>
          <pc:docMk/>
          <pc:sldMk cId="2811131446" sldId="363"/>
        </pc:sldMkLst>
      </pc:sldChg>
      <pc:sldChg chg="modNotesTx">
        <pc:chgData name="Errietta Bissa" userId="81ffec9e-7d76-4710-b828-fc34ea58d3af" providerId="ADAL" clId="{3D616F03-F71A-4881-BE12-DD7509C979BA}" dt="2026-05-09T09:54:40.149" v="48" actId="20577"/>
        <pc:sldMkLst>
          <pc:docMk/>
          <pc:sldMk cId="3054183640" sldId="367"/>
        </pc:sldMkLst>
      </pc:sldChg>
      <pc:sldChg chg="modNotesTx">
        <pc:chgData name="Errietta Bissa" userId="81ffec9e-7d76-4710-b828-fc34ea58d3af" providerId="ADAL" clId="{3D616F03-F71A-4881-BE12-DD7509C979BA}" dt="2026-05-09T09:52:32.676" v="2" actId="20577"/>
        <pc:sldMkLst>
          <pc:docMk/>
          <pc:sldMk cId="3556821459" sldId="383"/>
        </pc:sldMkLst>
      </pc:sldChg>
      <pc:sldChg chg="modNotesTx">
        <pc:chgData name="Errietta Bissa" userId="81ffec9e-7d76-4710-b828-fc34ea58d3af" providerId="ADAL" clId="{3D616F03-F71A-4881-BE12-DD7509C979BA}" dt="2026-05-09T09:54:47.098" v="50" actId="20577"/>
        <pc:sldMkLst>
          <pc:docMk/>
          <pc:sldMk cId="4080359362" sldId="391"/>
        </pc:sldMkLst>
      </pc:sldChg>
      <pc:sldChg chg="modNotesTx">
        <pc:chgData name="Errietta Bissa" userId="81ffec9e-7d76-4710-b828-fc34ea58d3af" providerId="ADAL" clId="{3D616F03-F71A-4881-BE12-DD7509C979BA}" dt="2026-05-09T09:52:44.863" v="4" actId="20577"/>
        <pc:sldMkLst>
          <pc:docMk/>
          <pc:sldMk cId="2036129349" sldId="403"/>
        </pc:sldMkLst>
      </pc:sldChg>
      <pc:sldChg chg="delSp mod delAnim modNotesTx">
        <pc:chgData name="Errietta Bissa" userId="81ffec9e-7d76-4710-b828-fc34ea58d3af" providerId="ADAL" clId="{3D616F03-F71A-4881-BE12-DD7509C979BA}" dt="2026-05-09T09:52:48.046" v="6" actId="478"/>
        <pc:sldMkLst>
          <pc:docMk/>
          <pc:sldMk cId="2538764798" sldId="448"/>
        </pc:sldMkLst>
        <pc:picChg chg="del">
          <ac:chgData name="Errietta Bissa" userId="81ffec9e-7d76-4710-b828-fc34ea58d3af" providerId="ADAL" clId="{3D616F03-F71A-4881-BE12-DD7509C979BA}" dt="2026-05-09T09:52:48.046" v="6" actId="478"/>
          <ac:picMkLst>
            <pc:docMk/>
            <pc:sldMk cId="2538764798" sldId="448"/>
            <ac:picMk id="6" creationId="{511D621D-51D9-C8DA-D635-E185D94CEB8B}"/>
          </ac:picMkLst>
        </pc:picChg>
      </pc:sldChg>
      <pc:sldChg chg="modNotesTx">
        <pc:chgData name="Errietta Bissa" userId="81ffec9e-7d76-4710-b828-fc34ea58d3af" providerId="ADAL" clId="{3D616F03-F71A-4881-BE12-DD7509C979BA}" dt="2026-05-09T09:52:51.886" v="7" actId="20577"/>
        <pc:sldMkLst>
          <pc:docMk/>
          <pc:sldMk cId="4089845551" sldId="450"/>
        </pc:sldMkLst>
      </pc:sldChg>
      <pc:sldChg chg="modNotesTx">
        <pc:chgData name="Errietta Bissa" userId="81ffec9e-7d76-4710-b828-fc34ea58d3af" providerId="ADAL" clId="{3D616F03-F71A-4881-BE12-DD7509C979BA}" dt="2026-05-09T09:52:54.676" v="8" actId="20577"/>
        <pc:sldMkLst>
          <pc:docMk/>
          <pc:sldMk cId="1979042649" sldId="451"/>
        </pc:sldMkLst>
      </pc:sldChg>
      <pc:sldChg chg="modNotesTx">
        <pc:chgData name="Errietta Bissa" userId="81ffec9e-7d76-4710-b828-fc34ea58d3af" providerId="ADAL" clId="{3D616F03-F71A-4881-BE12-DD7509C979BA}" dt="2026-05-09T09:52:56.665" v="9" actId="20577"/>
        <pc:sldMkLst>
          <pc:docMk/>
          <pc:sldMk cId="2760974600" sldId="452"/>
        </pc:sldMkLst>
      </pc:sldChg>
      <pc:sldChg chg="modNotesTx">
        <pc:chgData name="Errietta Bissa" userId="81ffec9e-7d76-4710-b828-fc34ea58d3af" providerId="ADAL" clId="{3D616F03-F71A-4881-BE12-DD7509C979BA}" dt="2026-05-09T09:53:00.619" v="10" actId="20577"/>
        <pc:sldMkLst>
          <pc:docMk/>
          <pc:sldMk cId="1777831302" sldId="453"/>
        </pc:sldMkLst>
      </pc:sldChg>
      <pc:sldChg chg="modNotesTx">
        <pc:chgData name="Errietta Bissa" userId="81ffec9e-7d76-4710-b828-fc34ea58d3af" providerId="ADAL" clId="{3D616F03-F71A-4881-BE12-DD7509C979BA}" dt="2026-05-09T09:53:03.798" v="11" actId="20577"/>
        <pc:sldMkLst>
          <pc:docMk/>
          <pc:sldMk cId="3931865644" sldId="455"/>
        </pc:sldMkLst>
      </pc:sldChg>
      <pc:sldChg chg="delSp mod delAnim modNotesTx">
        <pc:chgData name="Errietta Bissa" userId="81ffec9e-7d76-4710-b828-fc34ea58d3af" providerId="ADAL" clId="{3D616F03-F71A-4881-BE12-DD7509C979BA}" dt="2026-05-09T09:53:07.574" v="13" actId="478"/>
        <pc:sldMkLst>
          <pc:docMk/>
          <pc:sldMk cId="889313813" sldId="456"/>
        </pc:sldMkLst>
        <pc:picChg chg="del">
          <ac:chgData name="Errietta Bissa" userId="81ffec9e-7d76-4710-b828-fc34ea58d3af" providerId="ADAL" clId="{3D616F03-F71A-4881-BE12-DD7509C979BA}" dt="2026-05-09T09:53:07.574" v="13" actId="478"/>
          <ac:picMkLst>
            <pc:docMk/>
            <pc:sldMk cId="889313813" sldId="456"/>
            <ac:picMk id="6" creationId="{FBB4E927-15FE-2FD0-A225-8D511810F1D9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13.320" v="15" actId="478"/>
        <pc:sldMkLst>
          <pc:docMk/>
          <pc:sldMk cId="2329457363" sldId="457"/>
        </pc:sldMkLst>
        <pc:picChg chg="del">
          <ac:chgData name="Errietta Bissa" userId="81ffec9e-7d76-4710-b828-fc34ea58d3af" providerId="ADAL" clId="{3D616F03-F71A-4881-BE12-DD7509C979BA}" dt="2026-05-09T09:53:13.320" v="15" actId="478"/>
          <ac:picMkLst>
            <pc:docMk/>
            <pc:sldMk cId="2329457363" sldId="457"/>
            <ac:picMk id="6" creationId="{6E035F69-7A4F-C280-31BE-06455AC24480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17.861" v="17" actId="478"/>
        <pc:sldMkLst>
          <pc:docMk/>
          <pc:sldMk cId="596926797" sldId="458"/>
        </pc:sldMkLst>
        <pc:picChg chg="del">
          <ac:chgData name="Errietta Bissa" userId="81ffec9e-7d76-4710-b828-fc34ea58d3af" providerId="ADAL" clId="{3D616F03-F71A-4881-BE12-DD7509C979BA}" dt="2026-05-09T09:53:17.861" v="17" actId="478"/>
          <ac:picMkLst>
            <pc:docMk/>
            <pc:sldMk cId="596926797" sldId="458"/>
            <ac:picMk id="6" creationId="{A1B24C8A-C525-3867-4BD5-4BAE20554B0F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22.041" v="19" actId="478"/>
        <pc:sldMkLst>
          <pc:docMk/>
          <pc:sldMk cId="2492327947" sldId="459"/>
        </pc:sldMkLst>
        <pc:picChg chg="del">
          <ac:chgData name="Errietta Bissa" userId="81ffec9e-7d76-4710-b828-fc34ea58d3af" providerId="ADAL" clId="{3D616F03-F71A-4881-BE12-DD7509C979BA}" dt="2026-05-09T09:53:22.041" v="19" actId="478"/>
          <ac:picMkLst>
            <pc:docMk/>
            <pc:sldMk cId="2492327947" sldId="459"/>
            <ac:picMk id="6" creationId="{134F4993-550E-DF79-274B-923CB9F79EED}"/>
          </ac:picMkLst>
        </pc:picChg>
      </pc:sldChg>
      <pc:sldChg chg="modNotesTx">
        <pc:chgData name="Errietta Bissa" userId="81ffec9e-7d76-4710-b828-fc34ea58d3af" providerId="ADAL" clId="{3D616F03-F71A-4881-BE12-DD7509C979BA}" dt="2026-05-09T09:53:27.891" v="20" actId="20577"/>
        <pc:sldMkLst>
          <pc:docMk/>
          <pc:sldMk cId="287847395" sldId="460"/>
        </pc:sldMkLst>
      </pc:sldChg>
      <pc:sldChg chg="delSp mod delAnim modNotesTx">
        <pc:chgData name="Errietta Bissa" userId="81ffec9e-7d76-4710-b828-fc34ea58d3af" providerId="ADAL" clId="{3D616F03-F71A-4881-BE12-DD7509C979BA}" dt="2026-05-09T09:53:36.231" v="22" actId="478"/>
        <pc:sldMkLst>
          <pc:docMk/>
          <pc:sldMk cId="2137011205" sldId="462"/>
        </pc:sldMkLst>
        <pc:picChg chg="del">
          <ac:chgData name="Errietta Bissa" userId="81ffec9e-7d76-4710-b828-fc34ea58d3af" providerId="ADAL" clId="{3D616F03-F71A-4881-BE12-DD7509C979BA}" dt="2026-05-09T09:53:36.231" v="22" actId="478"/>
          <ac:picMkLst>
            <pc:docMk/>
            <pc:sldMk cId="2137011205" sldId="462"/>
            <ac:picMk id="6" creationId="{4EF7A8E8-4FD1-50CE-ED25-BADA48C7703D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41.132" v="24" actId="478"/>
        <pc:sldMkLst>
          <pc:docMk/>
          <pc:sldMk cId="1307269284" sldId="463"/>
        </pc:sldMkLst>
        <pc:picChg chg="del">
          <ac:chgData name="Errietta Bissa" userId="81ffec9e-7d76-4710-b828-fc34ea58d3af" providerId="ADAL" clId="{3D616F03-F71A-4881-BE12-DD7509C979BA}" dt="2026-05-09T09:53:41.132" v="24" actId="478"/>
          <ac:picMkLst>
            <pc:docMk/>
            <pc:sldMk cId="1307269284" sldId="463"/>
            <ac:picMk id="6" creationId="{ABF204C6-F7D9-D5AF-58A8-DFEA1D157F82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46.028" v="26" actId="478"/>
        <pc:sldMkLst>
          <pc:docMk/>
          <pc:sldMk cId="255324641" sldId="464"/>
        </pc:sldMkLst>
        <pc:picChg chg="del">
          <ac:chgData name="Errietta Bissa" userId="81ffec9e-7d76-4710-b828-fc34ea58d3af" providerId="ADAL" clId="{3D616F03-F71A-4881-BE12-DD7509C979BA}" dt="2026-05-09T09:53:46.028" v="26" actId="478"/>
          <ac:picMkLst>
            <pc:docMk/>
            <pc:sldMk cId="255324641" sldId="464"/>
            <ac:picMk id="6" creationId="{F8409071-D08E-8338-2B82-227E4CF4B237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3:50.042" v="28" actId="478"/>
        <pc:sldMkLst>
          <pc:docMk/>
          <pc:sldMk cId="4283143582" sldId="465"/>
        </pc:sldMkLst>
        <pc:picChg chg="del">
          <ac:chgData name="Errietta Bissa" userId="81ffec9e-7d76-4710-b828-fc34ea58d3af" providerId="ADAL" clId="{3D616F03-F71A-4881-BE12-DD7509C979BA}" dt="2026-05-09T09:53:50.042" v="28" actId="478"/>
          <ac:picMkLst>
            <pc:docMk/>
            <pc:sldMk cId="4283143582" sldId="465"/>
            <ac:picMk id="6" creationId="{81548C37-C3E7-766C-013D-86343CB170CD}"/>
          </ac:picMkLst>
        </pc:picChg>
      </pc:sldChg>
      <pc:sldChg chg="modNotesTx">
        <pc:chgData name="Errietta Bissa" userId="81ffec9e-7d76-4710-b828-fc34ea58d3af" providerId="ADAL" clId="{3D616F03-F71A-4881-BE12-DD7509C979BA}" dt="2026-05-09T09:53:52.302" v="29" actId="20577"/>
        <pc:sldMkLst>
          <pc:docMk/>
          <pc:sldMk cId="1524175296" sldId="466"/>
        </pc:sldMkLst>
      </pc:sldChg>
      <pc:sldChg chg="modNotesTx">
        <pc:chgData name="Errietta Bissa" userId="81ffec9e-7d76-4710-b828-fc34ea58d3af" providerId="ADAL" clId="{3D616F03-F71A-4881-BE12-DD7509C979BA}" dt="2026-05-09T09:53:55.925" v="30" actId="20577"/>
        <pc:sldMkLst>
          <pc:docMk/>
          <pc:sldMk cId="69311417" sldId="468"/>
        </pc:sldMkLst>
      </pc:sldChg>
      <pc:sldChg chg="modNotesTx">
        <pc:chgData name="Errietta Bissa" userId="81ffec9e-7d76-4710-b828-fc34ea58d3af" providerId="ADAL" clId="{3D616F03-F71A-4881-BE12-DD7509C979BA}" dt="2026-05-09T09:53:58.338" v="31" actId="20577"/>
        <pc:sldMkLst>
          <pc:docMk/>
          <pc:sldMk cId="696218151" sldId="469"/>
        </pc:sldMkLst>
      </pc:sldChg>
      <pc:sldChg chg="delSp mod delAnim modNotesTx">
        <pc:chgData name="Errietta Bissa" userId="81ffec9e-7d76-4710-b828-fc34ea58d3af" providerId="ADAL" clId="{3D616F03-F71A-4881-BE12-DD7509C979BA}" dt="2026-05-09T09:54:02.761" v="33" actId="478"/>
        <pc:sldMkLst>
          <pc:docMk/>
          <pc:sldMk cId="453739090" sldId="470"/>
        </pc:sldMkLst>
        <pc:picChg chg="del">
          <ac:chgData name="Errietta Bissa" userId="81ffec9e-7d76-4710-b828-fc34ea58d3af" providerId="ADAL" clId="{3D616F03-F71A-4881-BE12-DD7509C979BA}" dt="2026-05-09T09:54:02.761" v="33" actId="478"/>
          <ac:picMkLst>
            <pc:docMk/>
            <pc:sldMk cId="453739090" sldId="470"/>
            <ac:picMk id="6" creationId="{12192F6F-28BE-FDBC-5FEE-DEE6FC181324}"/>
          </ac:picMkLst>
        </pc:picChg>
      </pc:sldChg>
      <pc:sldChg chg="modNotesTx">
        <pc:chgData name="Errietta Bissa" userId="81ffec9e-7d76-4710-b828-fc34ea58d3af" providerId="ADAL" clId="{3D616F03-F71A-4881-BE12-DD7509C979BA}" dt="2026-05-09T09:54:06.788" v="34" actId="20577"/>
        <pc:sldMkLst>
          <pc:docMk/>
          <pc:sldMk cId="2104025196" sldId="471"/>
        </pc:sldMkLst>
      </pc:sldChg>
      <pc:sldChg chg="delSp mod delAnim modNotesTx">
        <pc:chgData name="Errietta Bissa" userId="81ffec9e-7d76-4710-b828-fc34ea58d3af" providerId="ADAL" clId="{3D616F03-F71A-4881-BE12-DD7509C979BA}" dt="2026-05-09T09:54:11.269" v="36" actId="478"/>
        <pc:sldMkLst>
          <pc:docMk/>
          <pc:sldMk cId="1606064804" sldId="472"/>
        </pc:sldMkLst>
        <pc:picChg chg="del">
          <ac:chgData name="Errietta Bissa" userId="81ffec9e-7d76-4710-b828-fc34ea58d3af" providerId="ADAL" clId="{3D616F03-F71A-4881-BE12-DD7509C979BA}" dt="2026-05-09T09:54:11.269" v="36" actId="478"/>
          <ac:picMkLst>
            <pc:docMk/>
            <pc:sldMk cId="1606064804" sldId="472"/>
            <ac:picMk id="8" creationId="{A103B901-8D1D-D85C-2AE3-871336439F00}"/>
          </ac:picMkLst>
        </pc:picChg>
      </pc:sldChg>
      <pc:sldChg chg="modNotesTx">
        <pc:chgData name="Errietta Bissa" userId="81ffec9e-7d76-4710-b828-fc34ea58d3af" providerId="ADAL" clId="{3D616F03-F71A-4881-BE12-DD7509C979BA}" dt="2026-05-09T09:54:14.757" v="37" actId="20577"/>
        <pc:sldMkLst>
          <pc:docMk/>
          <pc:sldMk cId="2243428416" sldId="473"/>
        </pc:sldMkLst>
      </pc:sldChg>
      <pc:sldChg chg="delSp modSp mod delAnim modNotesTx">
        <pc:chgData name="Errietta Bissa" userId="81ffec9e-7d76-4710-b828-fc34ea58d3af" providerId="ADAL" clId="{3D616F03-F71A-4881-BE12-DD7509C979BA}" dt="2026-05-09T09:54:21.143" v="42" actId="27636"/>
        <pc:sldMkLst>
          <pc:docMk/>
          <pc:sldMk cId="906416981" sldId="474"/>
        </pc:sldMkLst>
        <pc:spChg chg="mod">
          <ac:chgData name="Errietta Bissa" userId="81ffec9e-7d76-4710-b828-fc34ea58d3af" providerId="ADAL" clId="{3D616F03-F71A-4881-BE12-DD7509C979BA}" dt="2026-05-09T09:54:21.143" v="42" actId="27636"/>
          <ac:spMkLst>
            <pc:docMk/>
            <pc:sldMk cId="906416981" sldId="474"/>
            <ac:spMk id="3" creationId="{866CA7BC-AF6B-3410-B58B-083269F1B444}"/>
          </ac:spMkLst>
        </pc:spChg>
        <pc:spChg chg="mod">
          <ac:chgData name="Errietta Bissa" userId="81ffec9e-7d76-4710-b828-fc34ea58d3af" providerId="ADAL" clId="{3D616F03-F71A-4881-BE12-DD7509C979BA}" dt="2026-05-09T09:54:21.143" v="41" actId="27636"/>
          <ac:spMkLst>
            <pc:docMk/>
            <pc:sldMk cId="906416981" sldId="474"/>
            <ac:spMk id="4" creationId="{0D92F297-04EA-0399-1620-DBCFDF8E990D}"/>
          </ac:spMkLst>
        </pc:spChg>
        <pc:picChg chg="del">
          <ac:chgData name="Errietta Bissa" userId="81ffec9e-7d76-4710-b828-fc34ea58d3af" providerId="ADAL" clId="{3D616F03-F71A-4881-BE12-DD7509C979BA}" dt="2026-05-09T09:54:18.346" v="39" actId="478"/>
          <ac:picMkLst>
            <pc:docMk/>
            <pc:sldMk cId="906416981" sldId="474"/>
            <ac:picMk id="6" creationId="{A4B49D07-D719-92C6-F815-104C1975283B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9T09:54:29.108" v="44" actId="478"/>
        <pc:sldMkLst>
          <pc:docMk/>
          <pc:sldMk cId="2722775975" sldId="475"/>
        </pc:sldMkLst>
        <pc:picChg chg="del">
          <ac:chgData name="Errietta Bissa" userId="81ffec9e-7d76-4710-b828-fc34ea58d3af" providerId="ADAL" clId="{3D616F03-F71A-4881-BE12-DD7509C979BA}" dt="2026-05-09T09:54:29.108" v="44" actId="478"/>
          <ac:picMkLst>
            <pc:docMk/>
            <pc:sldMk cId="2722775975" sldId="475"/>
            <ac:picMk id="6" creationId="{7C73312E-3267-315E-B9CD-5D1CD1DBF42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800"/>
            <a:t>Building clear and professional business reports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B6B47013-BFD9-415E-8ADE-F30171EF3022}">
      <dgm:prSet custT="1"/>
      <dgm:spPr/>
      <dgm:t>
        <a:bodyPr/>
        <a:lstStyle/>
        <a:p>
          <a:r>
            <a:rPr lang="en-GB" sz="2800"/>
            <a:t>Using structure to help people read and understand information</a:t>
          </a:r>
        </a:p>
      </dgm:t>
    </dgm:pt>
    <dgm:pt modelId="{0F425FE9-6551-447F-8856-15FC34B5FD86}" type="parTrans" cxnId="{6E4BCE59-6B81-4BEC-9140-D555DE29E821}">
      <dgm:prSet/>
      <dgm:spPr/>
      <dgm:t>
        <a:bodyPr/>
        <a:lstStyle/>
        <a:p>
          <a:endParaRPr lang="en-GB"/>
        </a:p>
      </dgm:t>
    </dgm:pt>
    <dgm:pt modelId="{8CC15C08-54B0-48FE-A70F-7DC27DAEC880}" type="sibTrans" cxnId="{6E4BCE59-6B81-4BEC-9140-D555DE29E821}">
      <dgm:prSet/>
      <dgm:spPr/>
      <dgm:t>
        <a:bodyPr/>
        <a:lstStyle/>
        <a:p>
          <a:endParaRPr lang="en-GB"/>
        </a:p>
      </dgm:t>
    </dgm:pt>
    <dgm:pt modelId="{F4122F5E-3842-4715-A28A-F32CC3230AF9}">
      <dgm:prSet custT="1"/>
      <dgm:spPr/>
      <dgm:t>
        <a:bodyPr/>
        <a:lstStyle/>
        <a:p>
          <a:r>
            <a:rPr lang="en-GB" sz="2800"/>
            <a:t>Learning how to use feedback and track changes in reports</a:t>
          </a:r>
        </a:p>
      </dgm:t>
    </dgm:pt>
    <dgm:pt modelId="{70F6465D-0974-4A01-B0DB-6158A8722E90}" type="parTrans" cxnId="{15D4DE1E-67DC-4645-BC6C-CCEFC31D7384}">
      <dgm:prSet/>
      <dgm:spPr/>
      <dgm:t>
        <a:bodyPr/>
        <a:lstStyle/>
        <a:p>
          <a:endParaRPr lang="en-GB"/>
        </a:p>
      </dgm:t>
    </dgm:pt>
    <dgm:pt modelId="{3E16FA83-A515-4839-A989-EB03888C053B}" type="sibTrans" cxnId="{15D4DE1E-67DC-4645-BC6C-CCEFC31D7384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3"/>
      <dgm:spPr/>
    </dgm:pt>
    <dgm:pt modelId="{429D95D2-108F-4313-B872-6298F6E74849}" type="pres">
      <dgm:prSet presAssocID="{0075628A-2B6E-4AFD-8171-4C438CB6AEE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3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F82464B0-B327-4569-BABD-64ABFD3453EC}" type="pres">
      <dgm:prSet presAssocID="{B6B47013-BFD9-415E-8ADE-F30171EF3022}" presName="parentLin" presStyleCnt="0"/>
      <dgm:spPr/>
    </dgm:pt>
    <dgm:pt modelId="{8E3BB344-ADEB-405A-B2E5-26B463CEFFB2}" type="pres">
      <dgm:prSet presAssocID="{B6B47013-BFD9-415E-8ADE-F30171EF3022}" presName="parentLeftMargin" presStyleLbl="node1" presStyleIdx="0" presStyleCnt="3"/>
      <dgm:spPr/>
    </dgm:pt>
    <dgm:pt modelId="{B7BC91B8-F3AD-48AB-B54C-926636D80283}" type="pres">
      <dgm:prSet presAssocID="{B6B47013-BFD9-415E-8ADE-F30171EF302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BF062B-78CE-40A2-ACB3-8A1EE929A988}" type="pres">
      <dgm:prSet presAssocID="{B6B47013-BFD9-415E-8ADE-F30171EF3022}" presName="negativeSpace" presStyleCnt="0"/>
      <dgm:spPr/>
    </dgm:pt>
    <dgm:pt modelId="{41C1B86B-6D0F-45FE-BDFC-B90A4520ACDE}" type="pres">
      <dgm:prSet presAssocID="{B6B47013-BFD9-415E-8ADE-F30171EF3022}" presName="childText" presStyleLbl="conFgAcc1" presStyleIdx="1" presStyleCnt="3">
        <dgm:presLayoutVars>
          <dgm:bulletEnabled val="1"/>
        </dgm:presLayoutVars>
      </dgm:prSet>
      <dgm:spPr/>
    </dgm:pt>
    <dgm:pt modelId="{EA3E47DB-C14D-46A1-A4F0-4A1DB082A440}" type="pres">
      <dgm:prSet presAssocID="{8CC15C08-54B0-48FE-A70F-7DC27DAEC880}" presName="spaceBetweenRectangles" presStyleCnt="0"/>
      <dgm:spPr/>
    </dgm:pt>
    <dgm:pt modelId="{F66F8C00-825B-487C-BB3A-D932A9D148F8}" type="pres">
      <dgm:prSet presAssocID="{F4122F5E-3842-4715-A28A-F32CC3230AF9}" presName="parentLin" presStyleCnt="0"/>
      <dgm:spPr/>
    </dgm:pt>
    <dgm:pt modelId="{C34C3A9E-9070-4EBC-8BF9-C46FDA593DC9}" type="pres">
      <dgm:prSet presAssocID="{F4122F5E-3842-4715-A28A-F32CC3230AF9}" presName="parentLeftMargin" presStyleLbl="node1" presStyleIdx="1" presStyleCnt="3"/>
      <dgm:spPr/>
    </dgm:pt>
    <dgm:pt modelId="{73B8F792-6460-44A8-85AA-6F4931F3A5BC}" type="pres">
      <dgm:prSet presAssocID="{F4122F5E-3842-4715-A28A-F32CC3230AF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5062D19-89CA-492C-9E57-21399D883753}" type="pres">
      <dgm:prSet presAssocID="{F4122F5E-3842-4715-A28A-F32CC3230AF9}" presName="negativeSpace" presStyleCnt="0"/>
      <dgm:spPr/>
    </dgm:pt>
    <dgm:pt modelId="{9AEC6B4F-88B8-4130-B01A-9F52CFE898B5}" type="pres">
      <dgm:prSet presAssocID="{F4122F5E-3842-4715-A28A-F32CC3230AF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5D4DE1E-67DC-4645-BC6C-CCEFC31D7384}" srcId="{D8F6DCAB-BE7F-496A-9546-DFA225D8321F}" destId="{F4122F5E-3842-4715-A28A-F32CC3230AF9}" srcOrd="2" destOrd="0" parTransId="{70F6465D-0974-4A01-B0DB-6158A8722E90}" sibTransId="{3E16FA83-A515-4839-A989-EB03888C053B}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6CCD8E39-69BB-446F-9BCF-BD8C90440084}" type="presOf" srcId="{F4122F5E-3842-4715-A28A-F32CC3230AF9}" destId="{C34C3A9E-9070-4EBC-8BF9-C46FDA593DC9}" srcOrd="0" destOrd="0" presId="urn:microsoft.com/office/officeart/2005/8/layout/list1"/>
    <dgm:cxn modelId="{BB723576-747E-4150-BDF6-04CF23E4A53A}" type="presOf" srcId="{B6B47013-BFD9-415E-8ADE-F30171EF3022}" destId="{8E3BB344-ADEB-405A-B2E5-26B463CEFFB2}" srcOrd="0" destOrd="0" presId="urn:microsoft.com/office/officeart/2005/8/layout/list1"/>
    <dgm:cxn modelId="{6E4BCE59-6B81-4BEC-9140-D555DE29E821}" srcId="{D8F6DCAB-BE7F-496A-9546-DFA225D8321F}" destId="{B6B47013-BFD9-415E-8ADE-F30171EF3022}" srcOrd="1" destOrd="0" parTransId="{0F425FE9-6551-447F-8856-15FC34B5FD86}" sibTransId="{8CC15C08-54B0-48FE-A70F-7DC27DAEC880}"/>
    <dgm:cxn modelId="{BEAA349C-D263-485D-8383-9501E3249E61}" type="presOf" srcId="{B6B47013-BFD9-415E-8ADE-F30171EF3022}" destId="{B7BC91B8-F3AD-48AB-B54C-926636D80283}" srcOrd="1" destOrd="0" presId="urn:microsoft.com/office/officeart/2005/8/layout/list1"/>
    <dgm:cxn modelId="{D7BF04BB-2EC4-49A5-A461-FA35C0F487E7}" type="presOf" srcId="{F4122F5E-3842-4715-A28A-F32CC3230AF9}" destId="{73B8F792-6460-44A8-85AA-6F4931F3A5BC}" srcOrd="1" destOrd="0" presId="urn:microsoft.com/office/officeart/2005/8/layout/list1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CCAC9BCA-93D1-4AF9-8767-01D582055BA3}" type="presParOf" srcId="{9CF64F5B-328C-49B9-AF3A-EB96BC66833D}" destId="{F82464B0-B327-4569-BABD-64ABFD3453EC}" srcOrd="4" destOrd="0" presId="urn:microsoft.com/office/officeart/2005/8/layout/list1"/>
    <dgm:cxn modelId="{91B546E8-7D39-4FB7-91C0-F7E054D6E05F}" type="presParOf" srcId="{F82464B0-B327-4569-BABD-64ABFD3453EC}" destId="{8E3BB344-ADEB-405A-B2E5-26B463CEFFB2}" srcOrd="0" destOrd="0" presId="urn:microsoft.com/office/officeart/2005/8/layout/list1"/>
    <dgm:cxn modelId="{29D9CF44-3BFE-4087-9B80-51CB161C7BEE}" type="presParOf" srcId="{F82464B0-B327-4569-BABD-64ABFD3453EC}" destId="{B7BC91B8-F3AD-48AB-B54C-926636D80283}" srcOrd="1" destOrd="0" presId="urn:microsoft.com/office/officeart/2005/8/layout/list1"/>
    <dgm:cxn modelId="{F4A4FDC6-32C5-4F32-A36C-B384802FAB0A}" type="presParOf" srcId="{9CF64F5B-328C-49B9-AF3A-EB96BC66833D}" destId="{9CBF062B-78CE-40A2-ACB3-8A1EE929A988}" srcOrd="5" destOrd="0" presId="urn:microsoft.com/office/officeart/2005/8/layout/list1"/>
    <dgm:cxn modelId="{ED163C59-32FA-4420-A245-805440FCB9F1}" type="presParOf" srcId="{9CF64F5B-328C-49B9-AF3A-EB96BC66833D}" destId="{41C1B86B-6D0F-45FE-BDFC-B90A4520ACDE}" srcOrd="6" destOrd="0" presId="urn:microsoft.com/office/officeart/2005/8/layout/list1"/>
    <dgm:cxn modelId="{4ED218E8-1940-4453-9C9C-840F8DE9434D}" type="presParOf" srcId="{9CF64F5B-328C-49B9-AF3A-EB96BC66833D}" destId="{EA3E47DB-C14D-46A1-A4F0-4A1DB082A440}" srcOrd="7" destOrd="0" presId="urn:microsoft.com/office/officeart/2005/8/layout/list1"/>
    <dgm:cxn modelId="{84E59E18-646B-410E-B05A-CE1887C87CE5}" type="presParOf" srcId="{9CF64F5B-328C-49B9-AF3A-EB96BC66833D}" destId="{F66F8C00-825B-487C-BB3A-D932A9D148F8}" srcOrd="8" destOrd="0" presId="urn:microsoft.com/office/officeart/2005/8/layout/list1"/>
    <dgm:cxn modelId="{7B25623B-6CBA-478C-933B-827EEFCD6975}" type="presParOf" srcId="{F66F8C00-825B-487C-BB3A-D932A9D148F8}" destId="{C34C3A9E-9070-4EBC-8BF9-C46FDA593DC9}" srcOrd="0" destOrd="0" presId="urn:microsoft.com/office/officeart/2005/8/layout/list1"/>
    <dgm:cxn modelId="{DF547EAE-CCA0-42D0-ADA3-A6F8B1DF4E3A}" type="presParOf" srcId="{F66F8C00-825B-487C-BB3A-D932A9D148F8}" destId="{73B8F792-6460-44A8-85AA-6F4931F3A5BC}" srcOrd="1" destOrd="0" presId="urn:microsoft.com/office/officeart/2005/8/layout/list1"/>
    <dgm:cxn modelId="{B1ADFA8A-8699-4409-A6BE-8D5A347EEAAB}" type="presParOf" srcId="{9CF64F5B-328C-49B9-AF3A-EB96BC66833D}" destId="{E5062D19-89CA-492C-9E57-21399D883753}" srcOrd="9" destOrd="0" presId="urn:microsoft.com/office/officeart/2005/8/layout/list1"/>
    <dgm:cxn modelId="{C5E1DA97-485C-4D3C-BA7C-BD59F9B6D6A4}" type="presParOf" srcId="{9CF64F5B-328C-49B9-AF3A-EB96BC66833D}" destId="{9AEC6B4F-88B8-4130-B01A-9F52CFE898B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ED411-0ACA-4490-8CEF-5EACF2F817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9FA613-CE70-40F3-9DDC-F5D4DBB5315D}">
      <dgm:prSet phldrT="[Text]" custT="1"/>
      <dgm:spPr/>
      <dgm:t>
        <a:bodyPr/>
        <a:lstStyle/>
        <a:p>
          <a:pPr>
            <a:buNone/>
          </a:pPr>
          <a:r>
            <a:rPr lang="en-GB" sz="2400"/>
            <a:t>Make business reports that are clear and easy to follow for the reader</a:t>
          </a:r>
          <a:endParaRPr lang="en-GB" sz="2400" b="0" i="0"/>
        </a:p>
      </dgm:t>
    </dgm:pt>
    <dgm:pt modelId="{4BDD1EC9-30AF-4B86-9648-4705B23A4F96}" type="parTrans" cxnId="{1E92F11E-9091-45F8-A668-21F214186322}">
      <dgm:prSet/>
      <dgm:spPr/>
      <dgm:t>
        <a:bodyPr/>
        <a:lstStyle/>
        <a:p>
          <a:endParaRPr lang="en-GB" sz="2800"/>
        </a:p>
      </dgm:t>
    </dgm:pt>
    <dgm:pt modelId="{3DBF4145-12C1-477A-A5FC-6ED2438B63B6}" type="sibTrans" cxnId="{1E92F11E-9091-45F8-A668-21F214186322}">
      <dgm:prSet/>
      <dgm:spPr/>
      <dgm:t>
        <a:bodyPr/>
        <a:lstStyle/>
        <a:p>
          <a:endParaRPr lang="en-GB" sz="2800"/>
        </a:p>
      </dgm:t>
    </dgm:pt>
    <dgm:pt modelId="{DCBFEAE8-F432-49C2-B690-FB533859CD1B}">
      <dgm:prSet custT="1"/>
      <dgm:spPr/>
      <dgm:t>
        <a:bodyPr/>
        <a:lstStyle/>
        <a:p>
          <a:pPr>
            <a:buNone/>
          </a:pPr>
          <a:r>
            <a:rPr lang="en-GB" sz="2400"/>
            <a:t>Use headings, spacing, and numbering to create structure without rewriting text</a:t>
          </a:r>
        </a:p>
      </dgm:t>
    </dgm:pt>
    <dgm:pt modelId="{F1BE70BA-B307-49C2-A783-1B31991562FE}" type="parTrans" cxnId="{2BC890AE-BC0F-47F6-A59D-865B0246AD66}">
      <dgm:prSet/>
      <dgm:spPr/>
      <dgm:t>
        <a:bodyPr/>
        <a:lstStyle/>
        <a:p>
          <a:endParaRPr lang="en-GB"/>
        </a:p>
      </dgm:t>
    </dgm:pt>
    <dgm:pt modelId="{0E5E6D5A-0692-411D-8352-2B45F28BFFA9}" type="sibTrans" cxnId="{2BC890AE-BC0F-47F6-A59D-865B0246AD66}">
      <dgm:prSet/>
      <dgm:spPr/>
      <dgm:t>
        <a:bodyPr/>
        <a:lstStyle/>
        <a:p>
          <a:endParaRPr lang="en-GB"/>
        </a:p>
      </dgm:t>
    </dgm:pt>
    <dgm:pt modelId="{5BBE73BC-CAF4-4526-B1B3-6ED5B0AFCF1B}">
      <dgm:prSet custT="1"/>
      <dgm:spPr/>
      <dgm:t>
        <a:bodyPr/>
        <a:lstStyle/>
        <a:p>
          <a:pPr>
            <a:buNone/>
          </a:pPr>
          <a:r>
            <a:rPr lang="en-GB" sz="2400"/>
            <a:t>Add charts and tables to reports and position them so they support understanding</a:t>
          </a:r>
        </a:p>
      </dgm:t>
    </dgm:pt>
    <dgm:pt modelId="{9A6CB5E7-2E80-4527-97D8-861DBB3A1559}" type="parTrans" cxnId="{2550B57C-75BF-4850-88B7-42665277C42F}">
      <dgm:prSet/>
      <dgm:spPr/>
      <dgm:t>
        <a:bodyPr/>
        <a:lstStyle/>
        <a:p>
          <a:endParaRPr lang="en-GB"/>
        </a:p>
      </dgm:t>
    </dgm:pt>
    <dgm:pt modelId="{73CB33AC-BA29-4FDC-8A57-91ADE3A00647}" type="sibTrans" cxnId="{2550B57C-75BF-4850-88B7-42665277C42F}">
      <dgm:prSet/>
      <dgm:spPr/>
      <dgm:t>
        <a:bodyPr/>
        <a:lstStyle/>
        <a:p>
          <a:endParaRPr lang="en-GB"/>
        </a:p>
      </dgm:t>
    </dgm:pt>
    <dgm:pt modelId="{A1B29F67-3D94-4F2A-8090-4EF73A1C7C66}">
      <dgm:prSet custT="1"/>
      <dgm:spPr/>
      <dgm:t>
        <a:bodyPr/>
        <a:lstStyle/>
        <a:p>
          <a:pPr>
            <a:buNone/>
          </a:pPr>
          <a:r>
            <a:rPr lang="en-GB" sz="2400"/>
            <a:t>Read and interpret Turnitin feedback, including written comments and rubric criteria</a:t>
          </a:r>
        </a:p>
      </dgm:t>
    </dgm:pt>
    <dgm:pt modelId="{A8C671C8-B7C9-4A6D-81AD-3BADDEE9FC4C}" type="parTrans" cxnId="{B27B74C6-D195-430F-9306-EE1529623EA5}">
      <dgm:prSet/>
      <dgm:spPr/>
      <dgm:t>
        <a:bodyPr/>
        <a:lstStyle/>
        <a:p>
          <a:endParaRPr lang="en-GB"/>
        </a:p>
      </dgm:t>
    </dgm:pt>
    <dgm:pt modelId="{3D84BD86-A35E-43E5-A7EC-BB7EDF24FD3A}" type="sibTrans" cxnId="{B27B74C6-D195-430F-9306-EE1529623EA5}">
      <dgm:prSet/>
      <dgm:spPr/>
      <dgm:t>
        <a:bodyPr/>
        <a:lstStyle/>
        <a:p>
          <a:endParaRPr lang="en-GB"/>
        </a:p>
      </dgm:t>
    </dgm:pt>
    <dgm:pt modelId="{1F297320-703A-4581-ABBD-6BFE2C752D51}">
      <dgm:prSet custT="1"/>
      <dgm:spPr/>
      <dgm:t>
        <a:bodyPr/>
        <a:lstStyle/>
        <a:p>
          <a:pPr>
            <a:buNone/>
          </a:pPr>
          <a:r>
            <a:rPr lang="en-GB" sz="2400"/>
            <a:t>Turn feedback into feedforward, using it to plan and improve future work</a:t>
          </a:r>
        </a:p>
      </dgm:t>
    </dgm:pt>
    <dgm:pt modelId="{EF0A1656-3259-4649-A79E-74EFFCFA4762}" type="parTrans" cxnId="{4A6DC477-0FE7-484D-8085-CE116BA517E0}">
      <dgm:prSet/>
      <dgm:spPr/>
      <dgm:t>
        <a:bodyPr/>
        <a:lstStyle/>
        <a:p>
          <a:endParaRPr lang="en-GB"/>
        </a:p>
      </dgm:t>
    </dgm:pt>
    <dgm:pt modelId="{E803915C-7949-4D03-9391-22846398E1DF}" type="sibTrans" cxnId="{4A6DC477-0FE7-484D-8085-CE116BA517E0}">
      <dgm:prSet/>
      <dgm:spPr/>
      <dgm:t>
        <a:bodyPr/>
        <a:lstStyle/>
        <a:p>
          <a:endParaRPr lang="en-GB"/>
        </a:p>
      </dgm:t>
    </dgm:pt>
    <dgm:pt modelId="{BB700248-2FFE-4755-BB7A-F3C8DA0699BA}" type="pres">
      <dgm:prSet presAssocID="{576ED411-0ACA-4490-8CEF-5EACF2F8171A}" presName="linear" presStyleCnt="0">
        <dgm:presLayoutVars>
          <dgm:dir/>
          <dgm:animLvl val="lvl"/>
          <dgm:resizeHandles val="exact"/>
        </dgm:presLayoutVars>
      </dgm:prSet>
      <dgm:spPr/>
    </dgm:pt>
    <dgm:pt modelId="{24D8058F-289F-48EA-A383-821DB9D17718}" type="pres">
      <dgm:prSet presAssocID="{DD9FA613-CE70-40F3-9DDC-F5D4DBB5315D}" presName="parentLin" presStyleCnt="0"/>
      <dgm:spPr/>
    </dgm:pt>
    <dgm:pt modelId="{BD3AE364-4A44-4819-AA12-70CEBADD4435}" type="pres">
      <dgm:prSet presAssocID="{DD9FA613-CE70-40F3-9DDC-F5D4DBB5315D}" presName="parentLeftMargin" presStyleLbl="node1" presStyleIdx="0" presStyleCnt="5"/>
      <dgm:spPr/>
    </dgm:pt>
    <dgm:pt modelId="{688439BB-5DAF-47F0-8738-3BF4321B32F8}" type="pres">
      <dgm:prSet presAssocID="{DD9FA613-CE70-40F3-9DDC-F5D4DBB5315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4FE1209-8B20-431D-9789-5F4F2CA47168}" type="pres">
      <dgm:prSet presAssocID="{DD9FA613-CE70-40F3-9DDC-F5D4DBB5315D}" presName="negativeSpace" presStyleCnt="0"/>
      <dgm:spPr/>
    </dgm:pt>
    <dgm:pt modelId="{5E0CF03D-C372-41E8-BB38-B14C10ACBEE3}" type="pres">
      <dgm:prSet presAssocID="{DD9FA613-CE70-40F3-9DDC-F5D4DBB5315D}" presName="childText" presStyleLbl="conFgAcc1" presStyleIdx="0" presStyleCnt="5">
        <dgm:presLayoutVars>
          <dgm:bulletEnabled val="1"/>
        </dgm:presLayoutVars>
      </dgm:prSet>
      <dgm:spPr/>
    </dgm:pt>
    <dgm:pt modelId="{84D9AF26-6F94-4231-AC22-D2D2949D0C91}" type="pres">
      <dgm:prSet presAssocID="{3DBF4145-12C1-477A-A5FC-6ED2438B63B6}" presName="spaceBetweenRectangles" presStyleCnt="0"/>
      <dgm:spPr/>
    </dgm:pt>
    <dgm:pt modelId="{E0FF25C3-140A-4184-B4A1-02261FFB215B}" type="pres">
      <dgm:prSet presAssocID="{DCBFEAE8-F432-49C2-B690-FB533859CD1B}" presName="parentLin" presStyleCnt="0"/>
      <dgm:spPr/>
    </dgm:pt>
    <dgm:pt modelId="{9599B699-BC92-4B11-8B21-C5070A454A44}" type="pres">
      <dgm:prSet presAssocID="{DCBFEAE8-F432-49C2-B690-FB533859CD1B}" presName="parentLeftMargin" presStyleLbl="node1" presStyleIdx="0" presStyleCnt="5"/>
      <dgm:spPr/>
    </dgm:pt>
    <dgm:pt modelId="{FEB9B38D-1DB3-4BA3-8842-C98907780E8F}" type="pres">
      <dgm:prSet presAssocID="{DCBFEAE8-F432-49C2-B690-FB533859CD1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2DC730-AE2A-4764-945C-FBB09A22C69B}" type="pres">
      <dgm:prSet presAssocID="{DCBFEAE8-F432-49C2-B690-FB533859CD1B}" presName="negativeSpace" presStyleCnt="0"/>
      <dgm:spPr/>
    </dgm:pt>
    <dgm:pt modelId="{8F5892F4-111B-4CA7-B999-95DDD63BA4B7}" type="pres">
      <dgm:prSet presAssocID="{DCBFEAE8-F432-49C2-B690-FB533859CD1B}" presName="childText" presStyleLbl="conFgAcc1" presStyleIdx="1" presStyleCnt="5">
        <dgm:presLayoutVars>
          <dgm:bulletEnabled val="1"/>
        </dgm:presLayoutVars>
      </dgm:prSet>
      <dgm:spPr/>
    </dgm:pt>
    <dgm:pt modelId="{255AD8DF-9003-42AC-A043-8D59372BC5A8}" type="pres">
      <dgm:prSet presAssocID="{0E5E6D5A-0692-411D-8352-2B45F28BFFA9}" presName="spaceBetweenRectangles" presStyleCnt="0"/>
      <dgm:spPr/>
    </dgm:pt>
    <dgm:pt modelId="{8D96262E-70CB-4E75-8DE1-59645F87B9CA}" type="pres">
      <dgm:prSet presAssocID="{5BBE73BC-CAF4-4526-B1B3-6ED5B0AFCF1B}" presName="parentLin" presStyleCnt="0"/>
      <dgm:spPr/>
    </dgm:pt>
    <dgm:pt modelId="{AC12D18C-9571-4473-BEFE-A65611163979}" type="pres">
      <dgm:prSet presAssocID="{5BBE73BC-CAF4-4526-B1B3-6ED5B0AFCF1B}" presName="parentLeftMargin" presStyleLbl="node1" presStyleIdx="1" presStyleCnt="5"/>
      <dgm:spPr/>
    </dgm:pt>
    <dgm:pt modelId="{6E94BB5D-6E22-40AE-BB76-EFEBA6761655}" type="pres">
      <dgm:prSet presAssocID="{5BBE73BC-CAF4-4526-B1B3-6ED5B0AFCF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BEC32B-D467-4E8F-906D-7E75A510EF55}" type="pres">
      <dgm:prSet presAssocID="{5BBE73BC-CAF4-4526-B1B3-6ED5B0AFCF1B}" presName="negativeSpace" presStyleCnt="0"/>
      <dgm:spPr/>
    </dgm:pt>
    <dgm:pt modelId="{AE293AE2-281B-4C71-B181-C66254184FF8}" type="pres">
      <dgm:prSet presAssocID="{5BBE73BC-CAF4-4526-B1B3-6ED5B0AFCF1B}" presName="childText" presStyleLbl="conFgAcc1" presStyleIdx="2" presStyleCnt="5">
        <dgm:presLayoutVars>
          <dgm:bulletEnabled val="1"/>
        </dgm:presLayoutVars>
      </dgm:prSet>
      <dgm:spPr/>
    </dgm:pt>
    <dgm:pt modelId="{E05BCB38-3783-432E-9979-1AA3E4739E92}" type="pres">
      <dgm:prSet presAssocID="{73CB33AC-BA29-4FDC-8A57-91ADE3A00647}" presName="spaceBetweenRectangles" presStyleCnt="0"/>
      <dgm:spPr/>
    </dgm:pt>
    <dgm:pt modelId="{D202F9FB-5617-4025-956A-1E239917BB1C}" type="pres">
      <dgm:prSet presAssocID="{A1B29F67-3D94-4F2A-8090-4EF73A1C7C66}" presName="parentLin" presStyleCnt="0"/>
      <dgm:spPr/>
    </dgm:pt>
    <dgm:pt modelId="{CF7F4917-66A2-47C9-A6E0-31301656A999}" type="pres">
      <dgm:prSet presAssocID="{A1B29F67-3D94-4F2A-8090-4EF73A1C7C66}" presName="parentLeftMargin" presStyleLbl="node1" presStyleIdx="2" presStyleCnt="5"/>
      <dgm:spPr/>
    </dgm:pt>
    <dgm:pt modelId="{0862DECE-A095-4A26-8CF3-A3814B9282A2}" type="pres">
      <dgm:prSet presAssocID="{A1B29F67-3D94-4F2A-8090-4EF73A1C7C6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048CD18-47A9-47DC-811B-636C073AB9B4}" type="pres">
      <dgm:prSet presAssocID="{A1B29F67-3D94-4F2A-8090-4EF73A1C7C66}" presName="negativeSpace" presStyleCnt="0"/>
      <dgm:spPr/>
    </dgm:pt>
    <dgm:pt modelId="{7DABCEA1-349A-4E5A-B999-760E509AD76B}" type="pres">
      <dgm:prSet presAssocID="{A1B29F67-3D94-4F2A-8090-4EF73A1C7C66}" presName="childText" presStyleLbl="conFgAcc1" presStyleIdx="3" presStyleCnt="5">
        <dgm:presLayoutVars>
          <dgm:bulletEnabled val="1"/>
        </dgm:presLayoutVars>
      </dgm:prSet>
      <dgm:spPr/>
    </dgm:pt>
    <dgm:pt modelId="{D3BECFAC-B53E-44AE-B7E3-986CBF4D2754}" type="pres">
      <dgm:prSet presAssocID="{3D84BD86-A35E-43E5-A7EC-BB7EDF24FD3A}" presName="spaceBetweenRectangles" presStyleCnt="0"/>
      <dgm:spPr/>
    </dgm:pt>
    <dgm:pt modelId="{17C81C13-C06F-4917-A676-C755E1F8D1B3}" type="pres">
      <dgm:prSet presAssocID="{1F297320-703A-4581-ABBD-6BFE2C752D51}" presName="parentLin" presStyleCnt="0"/>
      <dgm:spPr/>
    </dgm:pt>
    <dgm:pt modelId="{628147E3-FCA5-467B-99ED-BED2A02B97E9}" type="pres">
      <dgm:prSet presAssocID="{1F297320-703A-4581-ABBD-6BFE2C752D51}" presName="parentLeftMargin" presStyleLbl="node1" presStyleIdx="3" presStyleCnt="5"/>
      <dgm:spPr/>
    </dgm:pt>
    <dgm:pt modelId="{7AD0F1A7-49B7-4447-948E-1D8CEE6FC61D}" type="pres">
      <dgm:prSet presAssocID="{1F297320-703A-4581-ABBD-6BFE2C752D5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9D5E568-A2C6-4665-98E3-A36FBF7A7243}" type="pres">
      <dgm:prSet presAssocID="{1F297320-703A-4581-ABBD-6BFE2C752D51}" presName="negativeSpace" presStyleCnt="0"/>
      <dgm:spPr/>
    </dgm:pt>
    <dgm:pt modelId="{5DB10392-9A5E-4002-A21D-3564C31CAACC}" type="pres">
      <dgm:prSet presAssocID="{1F297320-703A-4581-ABBD-6BFE2C752D5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7AACCB02-CA42-4380-9285-C748FF18D5DB}" type="presOf" srcId="{DCBFEAE8-F432-49C2-B690-FB533859CD1B}" destId="{9599B699-BC92-4B11-8B21-C5070A454A44}" srcOrd="0" destOrd="0" presId="urn:microsoft.com/office/officeart/2005/8/layout/list1"/>
    <dgm:cxn modelId="{8EC1D314-A8C8-4907-AFDA-92DDCA9919C1}" type="presOf" srcId="{5BBE73BC-CAF4-4526-B1B3-6ED5B0AFCF1B}" destId="{6E94BB5D-6E22-40AE-BB76-EFEBA6761655}" srcOrd="1" destOrd="0" presId="urn:microsoft.com/office/officeart/2005/8/layout/list1"/>
    <dgm:cxn modelId="{EE5E561A-B115-4143-8143-587FDD7DFF62}" type="presOf" srcId="{DD9FA613-CE70-40F3-9DDC-F5D4DBB5315D}" destId="{BD3AE364-4A44-4819-AA12-70CEBADD4435}" srcOrd="0" destOrd="0" presId="urn:microsoft.com/office/officeart/2005/8/layout/list1"/>
    <dgm:cxn modelId="{1E92F11E-9091-45F8-A668-21F214186322}" srcId="{576ED411-0ACA-4490-8CEF-5EACF2F8171A}" destId="{DD9FA613-CE70-40F3-9DDC-F5D4DBB5315D}" srcOrd="0" destOrd="0" parTransId="{4BDD1EC9-30AF-4B86-9648-4705B23A4F96}" sibTransId="{3DBF4145-12C1-477A-A5FC-6ED2438B63B6}"/>
    <dgm:cxn modelId="{E11C952C-4455-45DB-9CA5-206D344DB7B4}" type="presOf" srcId="{DCBFEAE8-F432-49C2-B690-FB533859CD1B}" destId="{FEB9B38D-1DB3-4BA3-8842-C98907780E8F}" srcOrd="1" destOrd="0" presId="urn:microsoft.com/office/officeart/2005/8/layout/list1"/>
    <dgm:cxn modelId="{F49D2E5D-737C-4AE6-83C3-5F267D1122E9}" type="presOf" srcId="{576ED411-0ACA-4490-8CEF-5EACF2F8171A}" destId="{BB700248-2FFE-4755-BB7A-F3C8DA0699BA}" srcOrd="0" destOrd="0" presId="urn:microsoft.com/office/officeart/2005/8/layout/list1"/>
    <dgm:cxn modelId="{4A6DC477-0FE7-484D-8085-CE116BA517E0}" srcId="{576ED411-0ACA-4490-8CEF-5EACF2F8171A}" destId="{1F297320-703A-4581-ABBD-6BFE2C752D51}" srcOrd="4" destOrd="0" parTransId="{EF0A1656-3259-4649-A79E-74EFFCFA4762}" sibTransId="{E803915C-7949-4D03-9391-22846398E1DF}"/>
    <dgm:cxn modelId="{2550B57C-75BF-4850-88B7-42665277C42F}" srcId="{576ED411-0ACA-4490-8CEF-5EACF2F8171A}" destId="{5BBE73BC-CAF4-4526-B1B3-6ED5B0AFCF1B}" srcOrd="2" destOrd="0" parTransId="{9A6CB5E7-2E80-4527-97D8-861DBB3A1559}" sibTransId="{73CB33AC-BA29-4FDC-8A57-91ADE3A00647}"/>
    <dgm:cxn modelId="{FBB6BA84-CBA9-4DE9-8EE8-A2818C961CEC}" type="presOf" srcId="{A1B29F67-3D94-4F2A-8090-4EF73A1C7C66}" destId="{CF7F4917-66A2-47C9-A6E0-31301656A999}" srcOrd="0" destOrd="0" presId="urn:microsoft.com/office/officeart/2005/8/layout/list1"/>
    <dgm:cxn modelId="{2B1C3888-B0DF-4EE6-8109-8BE78AD175CE}" type="presOf" srcId="{1F297320-703A-4581-ABBD-6BFE2C752D51}" destId="{7AD0F1A7-49B7-4447-948E-1D8CEE6FC61D}" srcOrd="1" destOrd="0" presId="urn:microsoft.com/office/officeart/2005/8/layout/list1"/>
    <dgm:cxn modelId="{2BC890AE-BC0F-47F6-A59D-865B0246AD66}" srcId="{576ED411-0ACA-4490-8CEF-5EACF2F8171A}" destId="{DCBFEAE8-F432-49C2-B690-FB533859CD1B}" srcOrd="1" destOrd="0" parTransId="{F1BE70BA-B307-49C2-A783-1B31991562FE}" sibTransId="{0E5E6D5A-0692-411D-8352-2B45F28BFFA9}"/>
    <dgm:cxn modelId="{446D0FBF-4029-443B-895A-9CD73E62301C}" type="presOf" srcId="{5BBE73BC-CAF4-4526-B1B3-6ED5B0AFCF1B}" destId="{AC12D18C-9571-4473-BEFE-A65611163979}" srcOrd="0" destOrd="0" presId="urn:microsoft.com/office/officeart/2005/8/layout/list1"/>
    <dgm:cxn modelId="{2D5AC9C5-B2EA-473C-838F-641D0D051F70}" type="presOf" srcId="{DD9FA613-CE70-40F3-9DDC-F5D4DBB5315D}" destId="{688439BB-5DAF-47F0-8738-3BF4321B32F8}" srcOrd="1" destOrd="0" presId="urn:microsoft.com/office/officeart/2005/8/layout/list1"/>
    <dgm:cxn modelId="{B27B74C6-D195-430F-9306-EE1529623EA5}" srcId="{576ED411-0ACA-4490-8CEF-5EACF2F8171A}" destId="{A1B29F67-3D94-4F2A-8090-4EF73A1C7C66}" srcOrd="3" destOrd="0" parTransId="{A8C671C8-B7C9-4A6D-81AD-3BADDEE9FC4C}" sibTransId="{3D84BD86-A35E-43E5-A7EC-BB7EDF24FD3A}"/>
    <dgm:cxn modelId="{DC1A31D8-DE70-4231-9664-474E42D52D0E}" type="presOf" srcId="{1F297320-703A-4581-ABBD-6BFE2C752D51}" destId="{628147E3-FCA5-467B-99ED-BED2A02B97E9}" srcOrd="0" destOrd="0" presId="urn:microsoft.com/office/officeart/2005/8/layout/list1"/>
    <dgm:cxn modelId="{F4C430E8-0491-4F2C-90FF-7FC2B9EC7F6A}" type="presOf" srcId="{A1B29F67-3D94-4F2A-8090-4EF73A1C7C66}" destId="{0862DECE-A095-4A26-8CF3-A3814B9282A2}" srcOrd="1" destOrd="0" presId="urn:microsoft.com/office/officeart/2005/8/layout/list1"/>
    <dgm:cxn modelId="{48EC8147-4643-414E-A98F-C1AB009837A3}" type="presParOf" srcId="{BB700248-2FFE-4755-BB7A-F3C8DA0699BA}" destId="{24D8058F-289F-48EA-A383-821DB9D17718}" srcOrd="0" destOrd="0" presId="urn:microsoft.com/office/officeart/2005/8/layout/list1"/>
    <dgm:cxn modelId="{21B4FDF8-40CA-42B8-AA79-209616C251D7}" type="presParOf" srcId="{24D8058F-289F-48EA-A383-821DB9D17718}" destId="{BD3AE364-4A44-4819-AA12-70CEBADD4435}" srcOrd="0" destOrd="0" presId="urn:microsoft.com/office/officeart/2005/8/layout/list1"/>
    <dgm:cxn modelId="{4E8D8B87-F8D7-43E2-B9D6-18A9424FF2D6}" type="presParOf" srcId="{24D8058F-289F-48EA-A383-821DB9D17718}" destId="{688439BB-5DAF-47F0-8738-3BF4321B32F8}" srcOrd="1" destOrd="0" presId="urn:microsoft.com/office/officeart/2005/8/layout/list1"/>
    <dgm:cxn modelId="{DB275005-5DB4-4451-BD06-1230C3EC4EA5}" type="presParOf" srcId="{BB700248-2FFE-4755-BB7A-F3C8DA0699BA}" destId="{F4FE1209-8B20-431D-9789-5F4F2CA47168}" srcOrd="1" destOrd="0" presId="urn:microsoft.com/office/officeart/2005/8/layout/list1"/>
    <dgm:cxn modelId="{568BC54A-6BD7-4A43-A38A-5DA3A7E6AE6E}" type="presParOf" srcId="{BB700248-2FFE-4755-BB7A-F3C8DA0699BA}" destId="{5E0CF03D-C372-41E8-BB38-B14C10ACBEE3}" srcOrd="2" destOrd="0" presId="urn:microsoft.com/office/officeart/2005/8/layout/list1"/>
    <dgm:cxn modelId="{0C937F74-B06F-4DE1-B3D1-E7AC38F026C3}" type="presParOf" srcId="{BB700248-2FFE-4755-BB7A-F3C8DA0699BA}" destId="{84D9AF26-6F94-4231-AC22-D2D2949D0C91}" srcOrd="3" destOrd="0" presId="urn:microsoft.com/office/officeart/2005/8/layout/list1"/>
    <dgm:cxn modelId="{17040451-D726-490E-8D85-6C5AD3895B22}" type="presParOf" srcId="{BB700248-2FFE-4755-BB7A-F3C8DA0699BA}" destId="{E0FF25C3-140A-4184-B4A1-02261FFB215B}" srcOrd="4" destOrd="0" presId="urn:microsoft.com/office/officeart/2005/8/layout/list1"/>
    <dgm:cxn modelId="{9F422380-5F90-4D0F-BE04-1A220ACCD5FB}" type="presParOf" srcId="{E0FF25C3-140A-4184-B4A1-02261FFB215B}" destId="{9599B699-BC92-4B11-8B21-C5070A454A44}" srcOrd="0" destOrd="0" presId="urn:microsoft.com/office/officeart/2005/8/layout/list1"/>
    <dgm:cxn modelId="{9566B33F-4A5F-4A8A-9883-5D4A3599B96D}" type="presParOf" srcId="{E0FF25C3-140A-4184-B4A1-02261FFB215B}" destId="{FEB9B38D-1DB3-4BA3-8842-C98907780E8F}" srcOrd="1" destOrd="0" presId="urn:microsoft.com/office/officeart/2005/8/layout/list1"/>
    <dgm:cxn modelId="{74C8D1D9-7953-4495-BA0C-1C43B7FE4F39}" type="presParOf" srcId="{BB700248-2FFE-4755-BB7A-F3C8DA0699BA}" destId="{732DC730-AE2A-4764-945C-FBB09A22C69B}" srcOrd="5" destOrd="0" presId="urn:microsoft.com/office/officeart/2005/8/layout/list1"/>
    <dgm:cxn modelId="{9CB3BF84-5573-4811-A9C5-C4C1F6D511AA}" type="presParOf" srcId="{BB700248-2FFE-4755-BB7A-F3C8DA0699BA}" destId="{8F5892F4-111B-4CA7-B999-95DDD63BA4B7}" srcOrd="6" destOrd="0" presId="urn:microsoft.com/office/officeart/2005/8/layout/list1"/>
    <dgm:cxn modelId="{B02B84A2-B895-478F-8FE5-DEA3ABE00D31}" type="presParOf" srcId="{BB700248-2FFE-4755-BB7A-F3C8DA0699BA}" destId="{255AD8DF-9003-42AC-A043-8D59372BC5A8}" srcOrd="7" destOrd="0" presId="urn:microsoft.com/office/officeart/2005/8/layout/list1"/>
    <dgm:cxn modelId="{83628D32-BFD9-480C-80E4-10B7708AB9FD}" type="presParOf" srcId="{BB700248-2FFE-4755-BB7A-F3C8DA0699BA}" destId="{8D96262E-70CB-4E75-8DE1-59645F87B9CA}" srcOrd="8" destOrd="0" presId="urn:microsoft.com/office/officeart/2005/8/layout/list1"/>
    <dgm:cxn modelId="{70523FE9-D5C3-468A-AC39-73DB0B631ED0}" type="presParOf" srcId="{8D96262E-70CB-4E75-8DE1-59645F87B9CA}" destId="{AC12D18C-9571-4473-BEFE-A65611163979}" srcOrd="0" destOrd="0" presId="urn:microsoft.com/office/officeart/2005/8/layout/list1"/>
    <dgm:cxn modelId="{CB6D5FA4-CEF8-42BA-B983-5B02985014BF}" type="presParOf" srcId="{8D96262E-70CB-4E75-8DE1-59645F87B9CA}" destId="{6E94BB5D-6E22-40AE-BB76-EFEBA6761655}" srcOrd="1" destOrd="0" presId="urn:microsoft.com/office/officeart/2005/8/layout/list1"/>
    <dgm:cxn modelId="{6C3E09FC-8496-4E0A-BA39-9D59B7425D36}" type="presParOf" srcId="{BB700248-2FFE-4755-BB7A-F3C8DA0699BA}" destId="{2EBEC32B-D467-4E8F-906D-7E75A510EF55}" srcOrd="9" destOrd="0" presId="urn:microsoft.com/office/officeart/2005/8/layout/list1"/>
    <dgm:cxn modelId="{E1C115EC-3B1D-49FE-B536-5AD5C34A43F7}" type="presParOf" srcId="{BB700248-2FFE-4755-BB7A-F3C8DA0699BA}" destId="{AE293AE2-281B-4C71-B181-C66254184FF8}" srcOrd="10" destOrd="0" presId="urn:microsoft.com/office/officeart/2005/8/layout/list1"/>
    <dgm:cxn modelId="{9A0A30F9-43CB-4ECB-91D0-F5414E67EB7A}" type="presParOf" srcId="{BB700248-2FFE-4755-BB7A-F3C8DA0699BA}" destId="{E05BCB38-3783-432E-9979-1AA3E4739E92}" srcOrd="11" destOrd="0" presId="urn:microsoft.com/office/officeart/2005/8/layout/list1"/>
    <dgm:cxn modelId="{382408F9-C318-47E4-87FD-C360DDD7A423}" type="presParOf" srcId="{BB700248-2FFE-4755-BB7A-F3C8DA0699BA}" destId="{D202F9FB-5617-4025-956A-1E239917BB1C}" srcOrd="12" destOrd="0" presId="urn:microsoft.com/office/officeart/2005/8/layout/list1"/>
    <dgm:cxn modelId="{DD5A4434-2920-4250-B980-7FB137F547DC}" type="presParOf" srcId="{D202F9FB-5617-4025-956A-1E239917BB1C}" destId="{CF7F4917-66A2-47C9-A6E0-31301656A999}" srcOrd="0" destOrd="0" presId="urn:microsoft.com/office/officeart/2005/8/layout/list1"/>
    <dgm:cxn modelId="{5C3719FE-A935-49A0-ABE3-78F9B9EEB2C3}" type="presParOf" srcId="{D202F9FB-5617-4025-956A-1E239917BB1C}" destId="{0862DECE-A095-4A26-8CF3-A3814B9282A2}" srcOrd="1" destOrd="0" presId="urn:microsoft.com/office/officeart/2005/8/layout/list1"/>
    <dgm:cxn modelId="{FC630F83-6DE9-4DCD-8AFE-121528935DCC}" type="presParOf" srcId="{BB700248-2FFE-4755-BB7A-F3C8DA0699BA}" destId="{2048CD18-47A9-47DC-811B-636C073AB9B4}" srcOrd="13" destOrd="0" presId="urn:microsoft.com/office/officeart/2005/8/layout/list1"/>
    <dgm:cxn modelId="{E3D3C6F5-D368-41A2-84D4-C1BB2FD8BC4D}" type="presParOf" srcId="{BB700248-2FFE-4755-BB7A-F3C8DA0699BA}" destId="{7DABCEA1-349A-4E5A-B999-760E509AD76B}" srcOrd="14" destOrd="0" presId="urn:microsoft.com/office/officeart/2005/8/layout/list1"/>
    <dgm:cxn modelId="{CEABB20A-D068-4322-8159-8441A444BB37}" type="presParOf" srcId="{BB700248-2FFE-4755-BB7A-F3C8DA0699BA}" destId="{D3BECFAC-B53E-44AE-B7E3-986CBF4D2754}" srcOrd="15" destOrd="0" presId="urn:microsoft.com/office/officeart/2005/8/layout/list1"/>
    <dgm:cxn modelId="{B6F66F18-AF4C-45C1-AABB-573CA23B6CED}" type="presParOf" srcId="{BB700248-2FFE-4755-BB7A-F3C8DA0699BA}" destId="{17C81C13-C06F-4917-A676-C755E1F8D1B3}" srcOrd="16" destOrd="0" presId="urn:microsoft.com/office/officeart/2005/8/layout/list1"/>
    <dgm:cxn modelId="{5BA7582A-692E-45BB-9B74-0B60634B918A}" type="presParOf" srcId="{17C81C13-C06F-4917-A676-C755E1F8D1B3}" destId="{628147E3-FCA5-467B-99ED-BED2A02B97E9}" srcOrd="0" destOrd="0" presId="urn:microsoft.com/office/officeart/2005/8/layout/list1"/>
    <dgm:cxn modelId="{8FB98C9F-4A32-46CD-A1A7-BD5B004123CF}" type="presParOf" srcId="{17C81C13-C06F-4917-A676-C755E1F8D1B3}" destId="{7AD0F1A7-49B7-4447-948E-1D8CEE6FC61D}" srcOrd="1" destOrd="0" presId="urn:microsoft.com/office/officeart/2005/8/layout/list1"/>
    <dgm:cxn modelId="{1F688FF4-5036-43AC-856B-F82080AA5F66}" type="presParOf" srcId="{BB700248-2FFE-4755-BB7A-F3C8DA0699BA}" destId="{09D5E568-A2C6-4665-98E3-A36FBF7A7243}" srcOrd="17" destOrd="0" presId="urn:microsoft.com/office/officeart/2005/8/layout/list1"/>
    <dgm:cxn modelId="{7EE3876D-8289-425A-907E-5273E1CD36E9}" type="presParOf" srcId="{BB700248-2FFE-4755-BB7A-F3C8DA0699BA}" destId="{5DB10392-9A5E-4002-A21D-3564C31CAAC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58232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668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Building clear and professional business reports</a:t>
          </a:r>
        </a:p>
      </dsp:txBody>
      <dsp:txXfrm>
        <a:off x="567534" y="62882"/>
        <a:ext cx="7046270" cy="1038878"/>
      </dsp:txXfrm>
    </dsp:sp>
    <dsp:sp modelId="{41C1B86B-6D0F-45FE-BDFC-B90A4520ACDE}">
      <dsp:nvSpPr>
        <dsp:cNvPr id="0" name=""/>
        <dsp:cNvSpPr/>
      </dsp:nvSpPr>
      <dsp:spPr>
        <a:xfrm>
          <a:off x="0" y="235136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C91B8-F3AD-48AB-B54C-926636D80283}">
      <dsp:nvSpPr>
        <dsp:cNvPr id="0" name=""/>
        <dsp:cNvSpPr/>
      </dsp:nvSpPr>
      <dsp:spPr>
        <a:xfrm>
          <a:off x="511333" y="177572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Using structure to help people read and understand information</a:t>
          </a:r>
        </a:p>
      </dsp:txBody>
      <dsp:txXfrm>
        <a:off x="567534" y="1831922"/>
        <a:ext cx="7046270" cy="1038878"/>
      </dsp:txXfrm>
    </dsp:sp>
    <dsp:sp modelId="{9AEC6B4F-88B8-4130-B01A-9F52CFE898B5}">
      <dsp:nvSpPr>
        <dsp:cNvPr id="0" name=""/>
        <dsp:cNvSpPr/>
      </dsp:nvSpPr>
      <dsp:spPr>
        <a:xfrm>
          <a:off x="0" y="412040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8F792-6460-44A8-85AA-6F4931F3A5BC}">
      <dsp:nvSpPr>
        <dsp:cNvPr id="0" name=""/>
        <dsp:cNvSpPr/>
      </dsp:nvSpPr>
      <dsp:spPr>
        <a:xfrm>
          <a:off x="511333" y="354476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Learning how to use feedback and track changes in reports</a:t>
          </a:r>
        </a:p>
      </dsp:txBody>
      <dsp:txXfrm>
        <a:off x="567534" y="3600962"/>
        <a:ext cx="7046270" cy="1038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CF03D-C372-41E8-BB38-B14C10ACBEE3}">
      <dsp:nvSpPr>
        <dsp:cNvPr id="0" name=""/>
        <dsp:cNvSpPr/>
      </dsp:nvSpPr>
      <dsp:spPr>
        <a:xfrm>
          <a:off x="0" y="37543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39BB-5DAF-47F0-8738-3BF4321B32F8}">
      <dsp:nvSpPr>
        <dsp:cNvPr id="0" name=""/>
        <dsp:cNvSpPr/>
      </dsp:nvSpPr>
      <dsp:spPr>
        <a:xfrm>
          <a:off x="511333" y="3595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business reports that are clear and easy to follow for the reader</a:t>
          </a:r>
          <a:endParaRPr lang="en-GB" sz="2400" b="0" i="0" kern="1200"/>
        </a:p>
      </dsp:txBody>
      <dsp:txXfrm>
        <a:off x="544477" y="69100"/>
        <a:ext cx="7092384" cy="612672"/>
      </dsp:txXfrm>
    </dsp:sp>
    <dsp:sp modelId="{8F5892F4-111B-4CA7-B999-95DDD63BA4B7}">
      <dsp:nvSpPr>
        <dsp:cNvPr id="0" name=""/>
        <dsp:cNvSpPr/>
      </dsp:nvSpPr>
      <dsp:spPr>
        <a:xfrm>
          <a:off x="0" y="141871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9B38D-1DB3-4BA3-8842-C98907780E8F}">
      <dsp:nvSpPr>
        <dsp:cNvPr id="0" name=""/>
        <dsp:cNvSpPr/>
      </dsp:nvSpPr>
      <dsp:spPr>
        <a:xfrm>
          <a:off x="511333" y="107923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headings, spacing, and numbering to create structure without rewriting text</a:t>
          </a:r>
        </a:p>
      </dsp:txBody>
      <dsp:txXfrm>
        <a:off x="544477" y="1112380"/>
        <a:ext cx="7092384" cy="612672"/>
      </dsp:txXfrm>
    </dsp:sp>
    <dsp:sp modelId="{AE293AE2-281B-4C71-B181-C66254184FF8}">
      <dsp:nvSpPr>
        <dsp:cNvPr id="0" name=""/>
        <dsp:cNvSpPr/>
      </dsp:nvSpPr>
      <dsp:spPr>
        <a:xfrm>
          <a:off x="0" y="246199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4BB5D-6E22-40AE-BB76-EFEBA6761655}">
      <dsp:nvSpPr>
        <dsp:cNvPr id="0" name=""/>
        <dsp:cNvSpPr/>
      </dsp:nvSpPr>
      <dsp:spPr>
        <a:xfrm>
          <a:off x="511333" y="212251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Add charts and tables to reports and position them so they support understanding</a:t>
          </a:r>
        </a:p>
      </dsp:txBody>
      <dsp:txXfrm>
        <a:off x="544477" y="2155660"/>
        <a:ext cx="7092384" cy="612672"/>
      </dsp:txXfrm>
    </dsp:sp>
    <dsp:sp modelId="{7DABCEA1-349A-4E5A-B999-760E509AD76B}">
      <dsp:nvSpPr>
        <dsp:cNvPr id="0" name=""/>
        <dsp:cNvSpPr/>
      </dsp:nvSpPr>
      <dsp:spPr>
        <a:xfrm>
          <a:off x="0" y="350527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2DECE-A095-4A26-8CF3-A3814B9282A2}">
      <dsp:nvSpPr>
        <dsp:cNvPr id="0" name=""/>
        <dsp:cNvSpPr/>
      </dsp:nvSpPr>
      <dsp:spPr>
        <a:xfrm>
          <a:off x="511333" y="316579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Read and interpret Turnitin feedback, including written comments and rubric criteria</a:t>
          </a:r>
        </a:p>
      </dsp:txBody>
      <dsp:txXfrm>
        <a:off x="544477" y="3198940"/>
        <a:ext cx="7092384" cy="612672"/>
      </dsp:txXfrm>
    </dsp:sp>
    <dsp:sp modelId="{5DB10392-9A5E-4002-A21D-3564C31CAACC}">
      <dsp:nvSpPr>
        <dsp:cNvPr id="0" name=""/>
        <dsp:cNvSpPr/>
      </dsp:nvSpPr>
      <dsp:spPr>
        <a:xfrm>
          <a:off x="0" y="454855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0F1A7-49B7-4447-948E-1D8CEE6FC61D}">
      <dsp:nvSpPr>
        <dsp:cNvPr id="0" name=""/>
        <dsp:cNvSpPr/>
      </dsp:nvSpPr>
      <dsp:spPr>
        <a:xfrm>
          <a:off x="511333" y="420907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Turn feedback into feedforward, using it to plan and improve future work</a:t>
          </a:r>
        </a:p>
      </dsp:txBody>
      <dsp:txXfrm>
        <a:off x="544477" y="4242220"/>
        <a:ext cx="7092384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61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0429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903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14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194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46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210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111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6378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0180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351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1887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6401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40FE2-1A4B-FCA7-F32E-2E361C74D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1B921B-79A5-103A-9E7F-1621A42B7E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59AFAA-DE61-1F05-F90E-C52C5E83BC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5ACF72-6457-CCA1-5491-4FA6707B3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740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422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995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0547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479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971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1805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5358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8942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3107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8184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342DB-F0BE-2FC7-B377-6E48B82E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DAD504-258E-8FD9-977F-CE12902B24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877FAA-3E56-9774-E765-DFF7016344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655B4-1A01-6E32-9439-2E96B3C590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0795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612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222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8253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4042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20A4-4D92-43AE-9EB7-B6CDBE4F20C1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CCE2-F1EF-48BD-8D50-4C5F26E2D38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DD80C-54BF-4553-A2FD-1983792DC55D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B9889-5AEA-492E-A479-1EB2F5CCDA4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B4414-399D-448E-ABC1-2BE226B85001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0F8C-43BA-46F1-895A-659828FD12F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1F2D4-A01C-4FD3-81A6-7395D9AEBEC9}" type="datetime1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10D0-124C-477A-9F5A-2293AE64DE8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08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158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00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83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53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507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05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8243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48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613004-5059-4DE5-A44A-C751CE2742A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716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710">
          <p15:clr>
            <a:srgbClr val="F26B43"/>
          </p15:clr>
        </p15:guide>
        <p15:guide id="4" pos="7151">
          <p15:clr>
            <a:srgbClr val="F26B43"/>
          </p15:clr>
        </p15:guide>
        <p15:guide id="5" orient="horz" pos="3997">
          <p15:clr>
            <a:srgbClr val="F26B43"/>
          </p15:clr>
        </p15:guide>
        <p15:guide id="6" orient="horz" pos="21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9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9B358-DD64-7E2E-8CBA-E794C77C4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</a:t>
            </a:fld>
            <a:endParaRPr lang="en-GB"/>
          </a:p>
        </p:txBody>
      </p:sp>
      <p:pic>
        <p:nvPicPr>
          <p:cNvPr id="5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1CA51E3C-74E0-47E2-DD65-67905D141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78058" y="3616379"/>
            <a:ext cx="4724809" cy="9571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Image: 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D97DCB-7C79-D3C5-5524-986642F26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20851"/>
              </p:ext>
            </p:extLst>
          </p:nvPr>
        </p:nvGraphicFramePr>
        <p:xfrm>
          <a:off x="1127125" y="1444598"/>
          <a:ext cx="10226675" cy="510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9A989A-7072-9DC7-103F-DBC2A3CD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FBF3-9438-9D6D-2664-A388992A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Remember: Part 3 of your assessment Is Due in Week 10!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3D4A-49AC-EF37-ED83-27BF2A37F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DS3: Digital Portfolio + Audio Reflection (40%) </a:t>
            </a:r>
          </a:p>
          <a:p>
            <a:r>
              <a:rPr lang="en-GB"/>
              <a:t>Due: Week 10 </a:t>
            </a:r>
          </a:p>
          <a:p>
            <a:r>
              <a:rPr lang="en-GB"/>
              <a:t>What you do :</a:t>
            </a:r>
          </a:p>
          <a:p>
            <a:pPr lvl="1"/>
            <a:r>
              <a:rPr lang="en-GB"/>
              <a:t>Choose 3–5 pieces of digital work from this module. These can be from work you did in-class.  </a:t>
            </a:r>
          </a:p>
          <a:p>
            <a:pPr lvl="1"/>
            <a:r>
              <a:rPr lang="en-GB"/>
              <a:t>Record a short audio or video (a voice note is fine). </a:t>
            </a:r>
          </a:p>
          <a:p>
            <a:endParaRPr lang="en-GB"/>
          </a:p>
          <a:p>
            <a:r>
              <a:rPr lang="en-GB"/>
              <a:t>If you haven’t completed the guidance for DS3, you should be doing that quickly!</a:t>
            </a:r>
          </a:p>
          <a:p>
            <a:pPr lvl="1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3EC3F-39A3-EF24-34AB-DC8B8302F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9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425E-2388-3835-F42B-774226E1B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report is easier to 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B6545-5F3D-33B0-9793-457F95645D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will see two report pages with the same content.</a:t>
            </a:r>
          </a:p>
          <a:p>
            <a:r>
              <a:rPr lang="en-GB"/>
              <a:t>Work on your own.</a:t>
            </a:r>
          </a:p>
          <a:p>
            <a:r>
              <a:rPr lang="en-GB"/>
              <a:t>We will discuss this together.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F8720-95D7-2F6D-BF1E-7488EAC953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Circle one or two things that make one report easier to read.</a:t>
            </a:r>
          </a:p>
          <a:p>
            <a:r>
              <a:rPr lang="en-GB"/>
              <a:t>Do not edit anything yet.</a:t>
            </a:r>
          </a:p>
          <a:p>
            <a:r>
              <a:rPr lang="en-GB"/>
              <a:t>Think about:</a:t>
            </a:r>
          </a:p>
          <a:p>
            <a:pPr lvl="1"/>
            <a:r>
              <a:rPr lang="en-GB"/>
              <a:t>Headings</a:t>
            </a:r>
          </a:p>
          <a:p>
            <a:pPr lvl="1"/>
            <a:r>
              <a:rPr lang="en-GB"/>
              <a:t>Spacing</a:t>
            </a:r>
          </a:p>
          <a:p>
            <a:pPr lvl="1"/>
            <a:r>
              <a:rPr lang="en-GB"/>
              <a:t>Layout</a:t>
            </a:r>
          </a:p>
          <a:p>
            <a:pPr lvl="1"/>
            <a:r>
              <a:rPr lang="en-GB"/>
              <a:t>How your eye moves on the page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1BFE98-2D5E-18A0-4682-53831B069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764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667F9-9E43-F257-C5D4-3F6968E8E7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What makes a report readable?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9C64BD-ABE3-3AA8-3130-D9007360D5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Blue colored book">
            <a:extLst>
              <a:ext uri="{FF2B5EF4-FFF2-40B4-BE49-F238E27FC236}">
                <a16:creationId xmlns:a16="http://schemas.microsoft.com/office/drawing/2014/main" id="{5F64D72E-2BB2-6703-398F-E417F96B208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0" r="239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38030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DB0F3-E251-4FE1-2801-6CA0C483A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Structure helps readers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E76D1-1F25-40EC-DC5E-9A72BB49DE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Reports are read, not presented.</a:t>
            </a:r>
          </a:p>
          <a:p>
            <a:r>
              <a:rPr lang="en-GB"/>
              <a:t>Readers often:</a:t>
            </a:r>
          </a:p>
          <a:p>
            <a:pPr lvl="1"/>
            <a:r>
              <a:rPr lang="en-GB"/>
              <a:t>Scan first</a:t>
            </a:r>
          </a:p>
          <a:p>
            <a:pPr lvl="1"/>
            <a:r>
              <a:rPr lang="en-GB"/>
              <a:t>Look for structure</a:t>
            </a:r>
          </a:p>
          <a:p>
            <a:pPr lvl="1"/>
            <a:r>
              <a:rPr lang="en-GB"/>
              <a:t>Then read details</a:t>
            </a:r>
          </a:p>
          <a:p>
            <a:r>
              <a:rPr lang="en-GB"/>
              <a:t>Structure helps readers:</a:t>
            </a:r>
          </a:p>
          <a:p>
            <a:pPr lvl="1"/>
            <a:r>
              <a:rPr lang="en-GB"/>
              <a:t>Find information</a:t>
            </a:r>
          </a:p>
          <a:p>
            <a:pPr lvl="1"/>
            <a:r>
              <a:rPr lang="en-GB"/>
              <a:t>Understand faster</a:t>
            </a:r>
          </a:p>
          <a:p>
            <a:pPr lvl="1"/>
            <a:r>
              <a:rPr lang="en-GB"/>
              <a:t>Avoid confusion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E9F9B73-B9CD-9CB6-A28A-6273934EAF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75388" y="1891378"/>
            <a:ext cx="5078412" cy="421983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A556E3-5ADC-7DE8-C579-3E46BCB1F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5C1B17-32C7-3BD8-810D-8D5310EA5C47}"/>
              </a:ext>
            </a:extLst>
          </p:cNvPr>
          <p:cNvSpPr txBox="1"/>
          <p:nvPr/>
        </p:nvSpPr>
        <p:spPr>
          <a:xfrm>
            <a:off x="6240462" y="6176963"/>
            <a:ext cx="5078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 World Bank (2023) Next Generation Africa Climate Business Plan. First Progress Report: Forging Ahead on Development-Centered Climate Action. World Bank, Washington DC.</a:t>
            </a:r>
          </a:p>
        </p:txBody>
      </p:sp>
    </p:spTree>
    <p:extLst>
      <p:ext uri="{BB962C8B-B14F-4D97-AF65-F5344CB8AC3E}">
        <p14:creationId xmlns:p14="http://schemas.microsoft.com/office/powerpoint/2010/main" val="4089845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D5E8C-F196-502A-3D31-97F6F5D96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Headings, spacing, and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AB8CB-56E8-3C8B-672A-161745AF5E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Good reports use:</a:t>
            </a:r>
          </a:p>
          <a:p>
            <a:pPr lvl="1"/>
            <a:r>
              <a:rPr lang="en-GB"/>
              <a:t>Headings to show sections</a:t>
            </a:r>
          </a:p>
          <a:p>
            <a:pPr lvl="1"/>
            <a:r>
              <a:rPr lang="en-GB"/>
              <a:t>Space to separate ideas</a:t>
            </a:r>
          </a:p>
          <a:p>
            <a:pPr lvl="1"/>
            <a:r>
              <a:rPr lang="en-GB"/>
              <a:t>Styles to keep formatting consistent</a:t>
            </a:r>
          </a:p>
          <a:p>
            <a:r>
              <a:rPr lang="en-GB"/>
              <a:t>These tools:</a:t>
            </a:r>
          </a:p>
          <a:p>
            <a:pPr lvl="1"/>
            <a:r>
              <a:rPr lang="en-GB"/>
              <a:t>Guide the eye</a:t>
            </a:r>
          </a:p>
          <a:p>
            <a:pPr lvl="1"/>
            <a:r>
              <a:rPr lang="en-GB"/>
              <a:t>Show importance</a:t>
            </a:r>
          </a:p>
          <a:p>
            <a:pPr lvl="1"/>
            <a:r>
              <a:rPr lang="en-GB"/>
              <a:t>Make pages calmer to read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9BF2378-97CB-FCBE-4C2F-93A21535A04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75388" y="2622716"/>
            <a:ext cx="5078412" cy="275715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0C4153-DFB8-B874-D1A2-70E84CD97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9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0D593-757A-A1F9-016E-F78622BCE9B5}"/>
              </a:ext>
            </a:extLst>
          </p:cNvPr>
          <p:cNvSpPr txBox="1"/>
          <p:nvPr/>
        </p:nvSpPr>
        <p:spPr>
          <a:xfrm>
            <a:off x="6240462" y="6176963"/>
            <a:ext cx="5078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 World Bank (2023) Next Generation Africa Climate Business Plan. First Progress Report: Forging Ahead on Development-Centered Climate Action. World Bank, Washington DC.</a:t>
            </a:r>
          </a:p>
        </p:txBody>
      </p:sp>
    </p:spTree>
    <p:extLst>
      <p:ext uri="{BB962C8B-B14F-4D97-AF65-F5344CB8AC3E}">
        <p14:creationId xmlns:p14="http://schemas.microsoft.com/office/powerpoint/2010/main" val="1979042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B829F-4711-BAAF-63A0-405084F7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Tables and visuals need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58A25-98AB-3E8C-1359-B8625335EC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Tables and visuals should:</a:t>
            </a:r>
          </a:p>
          <a:p>
            <a:pPr lvl="1"/>
            <a:r>
              <a:rPr lang="en-GB"/>
              <a:t>Be placed carefully</a:t>
            </a:r>
          </a:p>
          <a:p>
            <a:pPr lvl="1"/>
            <a:r>
              <a:rPr lang="en-GB"/>
              <a:t>Be introduced in the text</a:t>
            </a:r>
          </a:p>
          <a:p>
            <a:pPr lvl="1"/>
            <a:r>
              <a:rPr lang="en-GB"/>
              <a:t>Have clear titles or captions</a:t>
            </a:r>
          </a:p>
          <a:p>
            <a:r>
              <a:rPr lang="en-GB"/>
              <a:t>Good placement helps readers:</a:t>
            </a:r>
          </a:p>
          <a:p>
            <a:pPr lvl="1"/>
            <a:r>
              <a:rPr lang="en-GB"/>
              <a:t>Understand why the table is there</a:t>
            </a:r>
          </a:p>
          <a:p>
            <a:pPr lvl="1"/>
            <a:r>
              <a:rPr lang="en-GB"/>
              <a:t>Connect it to the text</a:t>
            </a:r>
          </a:p>
          <a:p>
            <a:pPr lvl="1"/>
            <a:r>
              <a:rPr lang="en-GB"/>
              <a:t>Avoid feeling lost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E195BDF-01AE-18CB-F0B4-6D205786C6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75388" y="2533996"/>
            <a:ext cx="5078412" cy="2934596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D082B9-7E3C-6464-26D8-1ED721CF9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F4B752-EA45-2CBD-EE8C-18937EF1ABF7}"/>
              </a:ext>
            </a:extLst>
          </p:cNvPr>
          <p:cNvSpPr txBox="1"/>
          <p:nvPr/>
        </p:nvSpPr>
        <p:spPr>
          <a:xfrm>
            <a:off x="6240462" y="6176963"/>
            <a:ext cx="5078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 World Bank (2023) Next Generation Africa Climate Business Plan. First Progress Report: Forging Ahead on Development-Centered Climate Action. World Bank, Washington DC.</a:t>
            </a:r>
          </a:p>
        </p:txBody>
      </p:sp>
    </p:spTree>
    <p:extLst>
      <p:ext uri="{BB962C8B-B14F-4D97-AF65-F5344CB8AC3E}">
        <p14:creationId xmlns:p14="http://schemas.microsoft.com/office/powerpoint/2010/main" val="2760974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903C-682A-0A3D-B8FB-18998A597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Headings et">
            <a:hlinkClick r:id="" action="ppaction://media"/>
            <a:extLst>
              <a:ext uri="{FF2B5EF4-FFF2-40B4-BE49-F238E27FC236}">
                <a16:creationId xmlns:a16="http://schemas.microsoft.com/office/drawing/2014/main" id="{835A234C-AAFE-B95E-581B-338BA6808F14}"/>
              </a:ext>
            </a:extLst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52CE99-4358-6C22-5AD9-6AD679E0B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3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9CDC-79D4-E1D7-1E40-877628AAC5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Making Changes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1A4498-DFA3-F434-C835-CF98786892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yramid of river stones">
            <a:extLst>
              <a:ext uri="{FF2B5EF4-FFF2-40B4-BE49-F238E27FC236}">
                <a16:creationId xmlns:a16="http://schemas.microsoft.com/office/drawing/2014/main" id="{33CAEF9A-623D-7D9A-F45A-25B0F0D95BA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9" b="14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38456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0EDD9E1-E9A0-7544-84F5-7F719F8EFF0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733082" y="4568825"/>
            <a:ext cx="3810000" cy="2152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B1EEA4-E955-03CA-9AEB-4D808C221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Applying headings and styles in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D8E2F-C89D-7626-8827-1BA9CC75E1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Open Moodle, go to Digital Skills, Week 9. </a:t>
            </a:r>
          </a:p>
          <a:p>
            <a:r>
              <a:rPr lang="en-GB"/>
              <a:t>Download and open the plain text report paragraph in Word.</a:t>
            </a:r>
          </a:p>
          <a:p>
            <a:r>
              <a:rPr lang="en-GB"/>
              <a:t>Your task</a:t>
            </a:r>
          </a:p>
          <a:p>
            <a:pPr lvl="1"/>
            <a:r>
              <a:rPr lang="en-GB"/>
              <a:t>Apply heading styles</a:t>
            </a:r>
          </a:p>
          <a:p>
            <a:pPr lvl="1"/>
            <a:r>
              <a:rPr lang="en-GB"/>
              <a:t>Add spacing between sections</a:t>
            </a:r>
          </a:p>
          <a:p>
            <a:pPr lvl="1"/>
            <a:r>
              <a:rPr lang="en-GB"/>
              <a:t>Use styles only, not manual formatting</a:t>
            </a:r>
          </a:p>
          <a:p>
            <a:r>
              <a:rPr lang="en-GB"/>
              <a:t>Do not change any words.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57C4C-05C1-AAA4-931B-8523853B8B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Focus on:</a:t>
            </a:r>
          </a:p>
          <a:p>
            <a:pPr lvl="1"/>
            <a:r>
              <a:rPr lang="en-GB"/>
              <a:t>Helping the reader scan the page</a:t>
            </a:r>
          </a:p>
          <a:p>
            <a:pPr lvl="1"/>
            <a:r>
              <a:rPr lang="en-GB"/>
              <a:t>Making sections easy to find</a:t>
            </a:r>
          </a:p>
          <a:p>
            <a:pPr lvl="1"/>
            <a:r>
              <a:rPr lang="en-GB"/>
              <a:t>Creating a calm and clear layout</a:t>
            </a:r>
          </a:p>
          <a:p>
            <a:r>
              <a:rPr lang="en-GB"/>
              <a:t>You will check your work with a partner.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59209-DDB4-E656-7BEF-C129ACC3C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3888D3-8DB7-707D-42AD-60E97CF523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1653" t="3929" r="29920" b="41669"/>
          <a:stretch>
            <a:fillRect/>
          </a:stretch>
        </p:blipFill>
        <p:spPr>
          <a:xfrm>
            <a:off x="78000" y="234490"/>
            <a:ext cx="12035999" cy="638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86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976E3-D5C9-51D5-1587-B031B5298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 check for readability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D67E5-4339-5545-3A1A-A67C9CE26E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Work with the person next to you.</a:t>
            </a:r>
          </a:p>
          <a:p>
            <a:pPr marL="0" indent="0">
              <a:buNone/>
            </a:pPr>
            <a:r>
              <a:rPr lang="en-GB" b="1"/>
              <a:t>What to do</a:t>
            </a:r>
          </a:p>
          <a:p>
            <a:r>
              <a:rPr lang="en-GB"/>
              <a:t>Look at each other’s report page.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One thing that is clearer because of the structure</a:t>
            </a:r>
          </a:p>
          <a:p>
            <a:pPr lvl="1"/>
            <a:r>
              <a:rPr lang="en-GB"/>
              <a:t>One place where the layout helps you find information quickly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B20CEA-D442-2236-00D8-C5E8F5840B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Do not suggest wording changes.</a:t>
            </a:r>
          </a:p>
          <a:p>
            <a:r>
              <a:rPr lang="en-GB"/>
              <a:t>This check is about structure, not writing.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27352-5B87-D9A4-8963-DA1608B73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313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86B0E-B805-5CA6-33CE-5C96DC8DD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Numbering and layout control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38ED8-00EB-7BA4-DA08-5851C40666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Continue with the same document</a:t>
            </a:r>
          </a:p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Apply automatic numbering to your headings</a:t>
            </a:r>
          </a:p>
          <a:p>
            <a:r>
              <a:rPr lang="en-GB"/>
              <a:t>Adjust spacing before and after sections</a:t>
            </a:r>
          </a:p>
          <a:p>
            <a:r>
              <a:rPr lang="en-GB"/>
              <a:t>Do not change the words.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5EAD4E-87D9-82F0-A0C8-8D2CD02C36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Focus on</a:t>
            </a:r>
          </a:p>
          <a:p>
            <a:pPr lvl="1"/>
            <a:r>
              <a:rPr lang="en-GB"/>
              <a:t>Helping the reader follow the order of ideas</a:t>
            </a:r>
          </a:p>
          <a:p>
            <a:pPr lvl="1"/>
            <a:r>
              <a:rPr lang="en-GB"/>
              <a:t>Making the page easier to scan</a:t>
            </a:r>
          </a:p>
          <a:p>
            <a:pPr lvl="1"/>
            <a:r>
              <a:rPr lang="en-GB"/>
              <a:t>Keeping the layout calm and consistent</a:t>
            </a:r>
          </a:p>
          <a:p>
            <a:r>
              <a:rPr lang="en-GB"/>
              <a:t>You will do a quick check to see which layout is easier to follow.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15D8D-3623-4BDA-9904-252924B7B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9954A9-143A-A072-F067-F212D2B458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363" t="2801" r="29375" b="43240"/>
          <a:stretch>
            <a:fillRect/>
          </a:stretch>
        </p:blipFill>
        <p:spPr>
          <a:xfrm>
            <a:off x="254917" y="381253"/>
            <a:ext cx="11682166" cy="597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45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F40A3-5C16-A7F5-E458-147693BAE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 check for layout and numbering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31C8C-7050-8F78-0547-FAC4DAA2F8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Work with the person next to you.</a:t>
            </a:r>
          </a:p>
          <a:p>
            <a:pPr marL="0" indent="0">
              <a:buNone/>
            </a:pPr>
            <a:r>
              <a:rPr lang="en-GB"/>
              <a:t>What to do</a:t>
            </a:r>
          </a:p>
          <a:p>
            <a:r>
              <a:rPr lang="en-GB"/>
              <a:t>Look at each other’s report page.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Whether the numbering helps you follow the order of ideas</a:t>
            </a:r>
          </a:p>
          <a:p>
            <a:pPr lvl="1"/>
            <a:r>
              <a:rPr lang="en-GB"/>
              <a:t>Whether the spacing makes sections easy to see</a:t>
            </a:r>
          </a:p>
          <a:p>
            <a:pPr lvl="1"/>
            <a:r>
              <a:rPr lang="en-GB"/>
              <a:t>Which layout feels easier to scan as a reader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73C14-C7FD-19B8-55B6-F55A44E686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Do not change the text.</a:t>
            </a:r>
          </a:p>
          <a:p>
            <a:r>
              <a:rPr lang="en-GB"/>
              <a:t>This check is about how the page guides the reader.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FBA75-A19C-A552-D70C-6746132D5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26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18FDC-E32C-172E-4B85-F1D711142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Inserting visuals into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C2129-BE27-6DE8-E773-BF7E3310F0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Continue with the same document</a:t>
            </a:r>
          </a:p>
          <a:p>
            <a:r>
              <a:rPr lang="en-GB"/>
              <a:t>Download the Excel spreadsheet from Moodle, use the Training Requests tab</a:t>
            </a:r>
          </a:p>
          <a:p>
            <a:r>
              <a:rPr lang="en-GB"/>
              <a:t>Your task</a:t>
            </a:r>
          </a:p>
          <a:p>
            <a:pPr lvl="1"/>
            <a:r>
              <a:rPr lang="en-GB"/>
              <a:t>Choose the right type of chart</a:t>
            </a:r>
          </a:p>
          <a:p>
            <a:pPr lvl="1"/>
            <a:r>
              <a:rPr lang="en-GB"/>
              <a:t>Add the relevant data from Excel</a:t>
            </a:r>
          </a:p>
          <a:p>
            <a:pPr lvl="1"/>
            <a:r>
              <a:rPr lang="en-GB"/>
              <a:t>Position the chart so it does not interrupt reading</a:t>
            </a:r>
          </a:p>
          <a:p>
            <a:pPr lvl="1"/>
            <a:r>
              <a:rPr lang="en-GB"/>
              <a:t>Add a short caption to explain what it shows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2B664C-1542-5E0F-2F09-E3DFF8157E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Use this model for your caption:</a:t>
            </a:r>
          </a:p>
          <a:p>
            <a:pPr lvl="1"/>
            <a:r>
              <a:rPr lang="en-GB"/>
              <a:t>Table 1: Short description of what the table or chart shows</a:t>
            </a:r>
          </a:p>
          <a:p>
            <a:r>
              <a:rPr lang="en-GB"/>
              <a:t>Do not change the main text yet.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CE48C9-1528-4219-596F-D3158319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327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9F101-0EC6-1909-C16B-1069A594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 check for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35A2B-77CA-90E8-A4FC-1E5EF71D68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Work with the person next to you.</a:t>
            </a:r>
          </a:p>
          <a:p>
            <a:pPr marL="0" indent="0">
              <a:buNone/>
            </a:pPr>
            <a:r>
              <a:rPr lang="en-GB" b="1"/>
              <a:t>What to do</a:t>
            </a:r>
          </a:p>
          <a:p>
            <a:r>
              <a:rPr lang="en-GB"/>
              <a:t>Look at each other’s report page.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Whether the chart type suits the data</a:t>
            </a:r>
          </a:p>
          <a:p>
            <a:pPr lvl="1"/>
            <a:r>
              <a:rPr lang="en-GB"/>
              <a:t>Whether the chart is placed clearly on the page</a:t>
            </a:r>
          </a:p>
          <a:p>
            <a:pPr lvl="1"/>
            <a:r>
              <a:rPr lang="en-GB"/>
              <a:t>Whether the caption explains what the chart shows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F44785-2CED-57AF-99E1-863593EBD6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Do not change the main text yet.</a:t>
            </a:r>
          </a:p>
          <a:p>
            <a:r>
              <a:rPr lang="en-GB"/>
              <a:t>This check is about supporting the reader, not fixing everything.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75287F-F574-7E74-2DD9-C2270DAB5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7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1F536-AA16-13DC-D9A3-2161981A5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61961-17B7-A423-D948-149E392CF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03545-6678-D529-470E-0722825383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Making Changes Pt2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FDA035-A9B0-08F9-29DE-68F160328A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yramid of river stones">
            <a:extLst>
              <a:ext uri="{FF2B5EF4-FFF2-40B4-BE49-F238E27FC236}">
                <a16:creationId xmlns:a16="http://schemas.microsoft.com/office/drawing/2014/main" id="{14B1A135-2C44-C823-6242-0E9290FC31D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9" b="14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02937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C1EC6-8338-BB8E-DECE-DCE5C3B34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Tables in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39B09-079F-E357-3BB6-7F1C7F6F91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Continue working in the same report document.</a:t>
            </a:r>
          </a:p>
          <a:p>
            <a:r>
              <a:rPr lang="en-GB"/>
              <a:t>You will now add different information to support the report. Go to the second tab of the Excel Spreadsheet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CD9355-F830-C696-A6DC-CC85A90BB5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Insert a small table into a relevant section</a:t>
            </a:r>
          </a:p>
          <a:p>
            <a:r>
              <a:rPr lang="en-GB"/>
              <a:t>Adjust column width so all content is easy to read</a:t>
            </a:r>
          </a:p>
          <a:p>
            <a:r>
              <a:rPr lang="en-GB"/>
              <a:t>Check alignment of text and numbers</a:t>
            </a:r>
          </a:p>
          <a:p>
            <a:r>
              <a:rPr lang="en-GB"/>
              <a:t>Add a clear table title above the table</a:t>
            </a:r>
          </a:p>
          <a:p>
            <a:endParaRPr lang="en-GB"/>
          </a:p>
          <a:p>
            <a:r>
              <a:rPr lang="en-GB"/>
              <a:t>Use this model for your title:</a:t>
            </a:r>
          </a:p>
          <a:p>
            <a:pPr lvl="1"/>
            <a:r>
              <a:rPr lang="en-GB"/>
              <a:t>Table 2: Overview of training delivery methods currently used</a:t>
            </a:r>
          </a:p>
          <a:p>
            <a:r>
              <a:rPr lang="en-GB"/>
              <a:t>Do not change the main text yet.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2FAC5-4AEA-716E-F011-AD31FA79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0112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230F1-9CBC-8CC4-C3F8-7F2F5DD76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 check for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09734-44F4-28EE-FBD9-A38248C3F1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Work with the person next to you.</a:t>
            </a:r>
          </a:p>
          <a:p>
            <a:r>
              <a:rPr lang="en-GB"/>
              <a:t>What to do</a:t>
            </a:r>
          </a:p>
          <a:p>
            <a:pPr lvl="1"/>
            <a:r>
              <a:rPr lang="en-GB"/>
              <a:t>Look at each other’s report page.</a:t>
            </a:r>
          </a:p>
          <a:p>
            <a:r>
              <a:rPr lang="en-GB"/>
              <a:t>Do not suggest changes to the main text.</a:t>
            </a:r>
          </a:p>
          <a:p>
            <a:r>
              <a:rPr lang="en-GB"/>
              <a:t>This check is about helping the reader, not perfect data.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BEB5E9-3662-118A-5B2E-D7A2DE4598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Talk about:</a:t>
            </a:r>
          </a:p>
          <a:p>
            <a:pPr lvl="1"/>
            <a:r>
              <a:rPr lang="en-GB"/>
              <a:t>Whether the table title clearly explains what the table shows</a:t>
            </a:r>
          </a:p>
          <a:p>
            <a:pPr lvl="1"/>
            <a:r>
              <a:rPr lang="en-GB"/>
              <a:t>Whether the column width makes the table easy to read</a:t>
            </a:r>
          </a:p>
          <a:p>
            <a:pPr lvl="1"/>
            <a:r>
              <a:rPr lang="en-GB"/>
              <a:t>Whether the alignment helps you understand the information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69BBA-F093-7089-4303-F248A78DE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692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75D8F-8614-1A12-BBDB-BEBB236F1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Bringing text and visuals together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DCBD7-FA29-60B1-C794-424263BA80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Look at your report page as a whole.</a:t>
            </a:r>
          </a:p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Check how well:</a:t>
            </a:r>
          </a:p>
          <a:p>
            <a:pPr lvl="1"/>
            <a:r>
              <a:rPr lang="en-GB"/>
              <a:t>Text</a:t>
            </a:r>
          </a:p>
          <a:p>
            <a:pPr lvl="1"/>
            <a:r>
              <a:rPr lang="en-GB"/>
              <a:t>Headings</a:t>
            </a:r>
          </a:p>
          <a:p>
            <a:pPr lvl="1"/>
            <a:r>
              <a:rPr lang="en-GB"/>
              <a:t>Charts</a:t>
            </a:r>
          </a:p>
          <a:p>
            <a:pPr lvl="1"/>
            <a:r>
              <a:rPr lang="en-GB"/>
              <a:t>Tables</a:t>
            </a:r>
          </a:p>
          <a:p>
            <a:pPr lvl="1"/>
            <a:r>
              <a:rPr lang="en-GB"/>
              <a:t>Captions</a:t>
            </a:r>
          </a:p>
          <a:p>
            <a:pPr lvl="1"/>
            <a:r>
              <a:rPr lang="en-GB"/>
              <a:t>Spacing</a:t>
            </a:r>
          </a:p>
          <a:p>
            <a:r>
              <a:rPr lang="en-GB"/>
              <a:t>work together on the page.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18B503-070A-155D-1504-6532EB08E9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Think like a reader:</a:t>
            </a:r>
          </a:p>
          <a:p>
            <a:pPr lvl="1"/>
            <a:r>
              <a:rPr lang="en-GB"/>
              <a:t>Does the page feel clear and balanced</a:t>
            </a:r>
          </a:p>
          <a:p>
            <a:pPr lvl="1"/>
            <a:r>
              <a:rPr lang="en-GB"/>
              <a:t>Do visuals appear near the text they relate to</a:t>
            </a:r>
          </a:p>
          <a:p>
            <a:pPr lvl="1"/>
            <a:r>
              <a:rPr lang="en-GB"/>
              <a:t>Are captions easy to see and understand</a:t>
            </a:r>
          </a:p>
          <a:p>
            <a:pPr lvl="1"/>
            <a:r>
              <a:rPr lang="en-GB"/>
              <a:t>Does anything interrupt the flow of reading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8C8FCC-AD28-2941-6ECD-12E9D87F4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24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58F94-E9FA-44B0-59B9-2BB0B6BD2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 check: Text and visuals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11ABB-1582-C0EE-6AB1-4E45CF19F2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Work with the person next to you.</a:t>
            </a:r>
          </a:p>
          <a:p>
            <a:pPr marL="0" indent="0">
              <a:buNone/>
            </a:pPr>
            <a:r>
              <a:rPr lang="en-GB" b="1"/>
              <a:t>What to do</a:t>
            </a:r>
          </a:p>
          <a:p>
            <a:r>
              <a:rPr lang="en-GB"/>
              <a:t>Look at each other’s report page.</a:t>
            </a:r>
          </a:p>
          <a:p>
            <a:r>
              <a:rPr lang="en-GB"/>
              <a:t>Focus on the whole page, not small details.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B8DFC-00FC-7D09-7FFA-6DBCA06C98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Talk about:</a:t>
            </a:r>
          </a:p>
          <a:p>
            <a:pPr lvl="1"/>
            <a:r>
              <a:rPr lang="en-GB"/>
              <a:t>Whether the visuals sit close to the text they relate to</a:t>
            </a:r>
          </a:p>
          <a:p>
            <a:pPr lvl="1"/>
            <a:r>
              <a:rPr lang="en-GB"/>
              <a:t>Whether captions are easy to notice and understand</a:t>
            </a:r>
          </a:p>
          <a:p>
            <a:pPr lvl="1"/>
            <a:r>
              <a:rPr lang="en-GB"/>
              <a:t>Whether the spacing helps the page feel clear and calm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BDAB7-CCAA-3530-B042-5D17B4CD1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43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ACEEB-BF6A-451C-6901-C655D637F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about the whole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E1FE2-0CEF-17B0-1972-C14711885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Please open VEVOX.</a:t>
            </a:r>
          </a:p>
          <a:p>
            <a:r>
              <a:rPr lang="en-GB"/>
              <a:t>Answer the question about your report page.</a:t>
            </a:r>
          </a:p>
          <a:p>
            <a:r>
              <a:rPr lang="en-GB"/>
              <a:t>There is no right or wrong answer.</a:t>
            </a:r>
          </a:p>
          <a:p>
            <a:r>
              <a:rPr lang="en-GB"/>
              <a:t>This helps us think about how structure and layout work together.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BFF50-8FF8-7EEA-4A2F-58C0A77DE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25</a:t>
            </a:fld>
            <a:endParaRPr lang="en-GB"/>
          </a:p>
        </p:txBody>
      </p:sp>
      <p:pic>
        <p:nvPicPr>
          <p:cNvPr id="5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CB856BA-81CD-08AA-B646-0AC7B6624C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7959" y="4830924"/>
            <a:ext cx="4724809" cy="9571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2417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E7390-DD36-94AD-10BB-996B85B4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Understanding Feedback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7DDE1E9-9983-F2D4-4A10-D0048E9860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546" y="2008221"/>
            <a:ext cx="4982916" cy="3315904"/>
          </a:xfrm>
          <a:prstGeom prst="rect">
            <a:avLst/>
          </a:prstGeo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FD8227A-B481-07DE-3A07-1BD958F655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4778" y="2678462"/>
            <a:ext cx="5079021" cy="2645663"/>
          </a:xfrm>
          <a:prstGeom prst="rect">
            <a:avLst/>
          </a:prstGeom>
          <a:noFill/>
        </p:spPr>
      </p:pic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1851D887-9F16-D238-6E2C-67BB3CF8B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9524" y="6356350"/>
            <a:ext cx="245427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322EA46-A50A-4B74-807A-1D180152ACDE}" type="slidenum">
              <a:rPr lang="en-GB" smtClean="0"/>
              <a:pPr>
                <a:spcAft>
                  <a:spcPts val="600"/>
                </a:spcAft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890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EFFAE-2F1A-3264-005F-4D26BB78A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6C78A-BF98-D415-9272-870977571A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/>
              <a:t>Why feedback matters</a:t>
            </a:r>
          </a:p>
          <a:p>
            <a:r>
              <a:rPr lang="en-GB"/>
              <a:t>Feedback is not just about a mark.</a:t>
            </a:r>
          </a:p>
          <a:p>
            <a:r>
              <a:rPr lang="en-GB"/>
              <a:t>Feedback is there to help you:</a:t>
            </a:r>
          </a:p>
          <a:p>
            <a:pPr lvl="1"/>
            <a:r>
              <a:rPr lang="en-GB"/>
              <a:t>Understand what is working well</a:t>
            </a:r>
          </a:p>
          <a:p>
            <a:pPr lvl="1"/>
            <a:r>
              <a:rPr lang="en-GB"/>
              <a:t>See what needs improvement and why</a:t>
            </a:r>
          </a:p>
          <a:p>
            <a:pPr lvl="1"/>
            <a:r>
              <a:rPr lang="en-GB"/>
              <a:t>Learn how to approach future tasks more effectively</a:t>
            </a:r>
          </a:p>
          <a:p>
            <a:r>
              <a:rPr lang="en-GB"/>
              <a:t>Feedback helps you develop skills over time, not fix one piece of work.</a:t>
            </a:r>
          </a:p>
          <a:p>
            <a:pPr marL="0" indent="0">
              <a:buNone/>
            </a:pPr>
            <a:r>
              <a:rPr lang="en-GB" b="1"/>
              <a:t>What feedback is for</a:t>
            </a:r>
          </a:p>
          <a:p>
            <a:r>
              <a:rPr lang="en-GB"/>
              <a:t>Good use of feedback helps you:</a:t>
            </a:r>
          </a:p>
          <a:p>
            <a:pPr lvl="1"/>
            <a:r>
              <a:rPr lang="en-GB"/>
              <a:t>Improve structure and clarity</a:t>
            </a:r>
          </a:p>
          <a:p>
            <a:pPr lvl="1"/>
            <a:r>
              <a:rPr lang="en-GB"/>
              <a:t>Make better choices next time</a:t>
            </a:r>
          </a:p>
          <a:p>
            <a:pPr lvl="1"/>
            <a:r>
              <a:rPr lang="en-GB"/>
              <a:t>Understand academic expectations</a:t>
            </a:r>
          </a:p>
          <a:p>
            <a:pPr lvl="1"/>
            <a:r>
              <a:rPr lang="en-GB"/>
              <a:t>Build confidence across assessments</a:t>
            </a:r>
          </a:p>
          <a:p>
            <a:r>
              <a:rPr lang="en-GB"/>
              <a:t>Feedback is most useful when you read it carefully before making changes.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57281-ADD2-E39A-418D-4A58B4F0DD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/>
              <a:t>Important to remember</a:t>
            </a:r>
          </a:p>
          <a:p>
            <a:r>
              <a:rPr lang="en-GB"/>
              <a:t>Feedback comes in different forms.</a:t>
            </a:r>
          </a:p>
          <a:p>
            <a:r>
              <a:rPr lang="en-GB"/>
              <a:t>In Turnitin, feedback includes:</a:t>
            </a:r>
          </a:p>
          <a:p>
            <a:pPr lvl="1"/>
            <a:r>
              <a:rPr lang="en-GB"/>
              <a:t>Written comments</a:t>
            </a:r>
          </a:p>
          <a:p>
            <a:pPr lvl="1"/>
            <a:r>
              <a:rPr lang="en-GB"/>
              <a:t>Rubric criteria</a:t>
            </a:r>
          </a:p>
          <a:p>
            <a:r>
              <a:rPr lang="en-GB"/>
              <a:t>Both parts are important and work together.</a:t>
            </a:r>
          </a:p>
          <a:p>
            <a:r>
              <a:rPr lang="en-GB"/>
              <a:t>Understanding feedback is the first step before deciding what to do next.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EED56A-7AD4-A4AB-FB9D-5A0180C7B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14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13F44-07D8-277F-3484-29280A49D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 is for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F9804-EC5B-F0B4-BC7E-9377BB0723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/>
              <a:t>Feedback is not a judgement of you or your effort.</a:t>
            </a:r>
          </a:p>
          <a:p>
            <a:r>
              <a:rPr lang="en-GB"/>
              <a:t>Feedback is there to:</a:t>
            </a:r>
          </a:p>
          <a:p>
            <a:pPr lvl="1"/>
            <a:r>
              <a:rPr lang="en-GB"/>
              <a:t>Support your learning</a:t>
            </a:r>
          </a:p>
          <a:p>
            <a:pPr lvl="1"/>
            <a:r>
              <a:rPr lang="en-GB"/>
              <a:t>Help you understand expectations</a:t>
            </a:r>
          </a:p>
          <a:p>
            <a:pPr lvl="1"/>
            <a:r>
              <a:rPr lang="en-GB"/>
              <a:t>Show you how to improve over time</a:t>
            </a:r>
          </a:p>
          <a:p>
            <a:r>
              <a:rPr lang="en-GB"/>
              <a:t>It is about development, not criticism.</a:t>
            </a:r>
          </a:p>
          <a:p>
            <a:pPr marL="0" indent="0">
              <a:buNone/>
            </a:pPr>
            <a:r>
              <a:rPr lang="en-GB" b="1"/>
              <a:t>Good feedback gives you:</a:t>
            </a:r>
          </a:p>
          <a:p>
            <a:r>
              <a:rPr lang="en-GB"/>
              <a:t>Clear guidance on what is working</a:t>
            </a:r>
          </a:p>
          <a:p>
            <a:r>
              <a:rPr lang="en-GB"/>
              <a:t>Direction on what to focus on next</a:t>
            </a:r>
          </a:p>
          <a:p>
            <a:r>
              <a:rPr lang="en-GB"/>
              <a:t>Tools to make better decisions in future work</a:t>
            </a:r>
          </a:p>
          <a:p>
            <a:pPr marL="0" indent="0">
              <a:buNone/>
            </a:pPr>
            <a:r>
              <a:rPr lang="en-GB" b="1"/>
              <a:t>Feedback is most useful when you:</a:t>
            </a:r>
          </a:p>
          <a:p>
            <a:r>
              <a:rPr lang="en-GB"/>
              <a:t>Read it carefully</a:t>
            </a:r>
          </a:p>
          <a:p>
            <a:r>
              <a:rPr lang="en-GB"/>
              <a:t>Take time to understand it</a:t>
            </a:r>
          </a:p>
          <a:p>
            <a:r>
              <a:rPr lang="en-GB"/>
              <a:t> Use it to plan your next steps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843070-B3E9-078C-12DB-1F2287A7AC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/>
              <a:t>Feedback in study and in work</a:t>
            </a:r>
          </a:p>
          <a:p>
            <a:r>
              <a:rPr lang="en-GB"/>
              <a:t>Receiving feedback is not just an academic skill.</a:t>
            </a:r>
          </a:p>
          <a:p>
            <a:r>
              <a:rPr lang="en-GB"/>
              <a:t>In business and professional environments:</a:t>
            </a:r>
          </a:p>
          <a:p>
            <a:pPr lvl="1"/>
            <a:r>
              <a:rPr lang="en-GB"/>
              <a:t>Colleagues review drafts</a:t>
            </a:r>
          </a:p>
          <a:p>
            <a:pPr lvl="1"/>
            <a:r>
              <a:rPr lang="en-GB"/>
              <a:t>Managers give comments on reports</a:t>
            </a:r>
          </a:p>
          <a:p>
            <a:pPr lvl="1"/>
            <a:r>
              <a:rPr lang="en-GB"/>
              <a:t>Teams suggest improvements</a:t>
            </a:r>
          </a:p>
          <a:p>
            <a:r>
              <a:rPr lang="en-GB"/>
              <a:t>Feedback helps improve:</a:t>
            </a:r>
          </a:p>
          <a:p>
            <a:pPr lvl="1"/>
            <a:r>
              <a:rPr lang="en-GB"/>
              <a:t>Quality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Professional standards</a:t>
            </a:r>
          </a:p>
          <a:p>
            <a:r>
              <a:rPr lang="en-GB"/>
              <a:t>Using feedback well is a key professional skill.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B7D75F-1F8A-9B6A-D3A6-C5C83EC4B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2181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55998-52F6-9C6E-FE47-A0A2B59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Turnitin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4125A-AECA-2D13-6DBA-C979A03EAB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will work with realistic Turnitin‑style feedback.</a:t>
            </a:r>
          </a:p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Work on your own.</a:t>
            </a:r>
          </a:p>
          <a:p>
            <a:r>
              <a:rPr lang="en-GB"/>
              <a:t>Read the written feedback</a:t>
            </a:r>
          </a:p>
          <a:p>
            <a:r>
              <a:rPr lang="en-GB"/>
              <a:t>Read the rubric feedback</a:t>
            </a:r>
          </a:p>
          <a:p>
            <a:r>
              <a:rPr lang="en-GB"/>
              <a:t>Highlight key phrases</a:t>
            </a:r>
          </a:p>
          <a:p>
            <a:r>
              <a:rPr lang="en-GB"/>
              <a:t>Decide what each point is asking you to improve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12D653-AC1C-56F0-847B-1157631BA5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For each point, note whether it relates to: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Structure</a:t>
            </a:r>
          </a:p>
          <a:p>
            <a:pPr lvl="1"/>
            <a:r>
              <a:rPr lang="en-GB"/>
              <a:t>Presentation</a:t>
            </a:r>
          </a:p>
          <a:p>
            <a:pPr lvl="1"/>
            <a:r>
              <a:rPr lang="en-GB"/>
              <a:t>Academic approach</a:t>
            </a:r>
          </a:p>
          <a:p>
            <a:r>
              <a:rPr lang="en-GB"/>
              <a:t>This activity is about understanding feedback.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710F7C-E477-C566-0582-19C12D146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7390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03D4D3E-9106-A3CC-249D-1FA85EDC4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did you think?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087538-773D-3ECF-06F9-903FCC72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30</a:t>
            </a:fld>
            <a:endParaRPr lang="en-GB"/>
          </a:p>
        </p:txBody>
      </p:sp>
      <p:pic>
        <p:nvPicPr>
          <p:cNvPr id="9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66B76F59-EC70-9C96-03E5-AEF0498527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1260" y="2012950"/>
            <a:ext cx="6238404" cy="4164013"/>
          </a:xfrm>
        </p:spPr>
      </p:pic>
    </p:spTree>
    <p:extLst>
      <p:ext uri="{BB962C8B-B14F-4D97-AF65-F5344CB8AC3E}">
        <p14:creationId xmlns:p14="http://schemas.microsoft.com/office/powerpoint/2010/main" val="21040251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F1E99-A32B-64F6-A3F4-1920E69E9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65376-2857-19F1-8101-C6F4950B6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100F-5D18-ADA9-B879-2FF4A9031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9881D3-4376-31A5-77AC-F2E553023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914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208ED-FA38-6BA2-E58B-4B0670729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Using AI to support feedback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CF986-5303-D1F1-39FB-A20A0889E6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AI can help with understanding language, not making decisions.</a:t>
            </a:r>
          </a:p>
          <a:p>
            <a:r>
              <a:rPr lang="en-GB"/>
              <a:t>Your task</a:t>
            </a:r>
          </a:p>
          <a:p>
            <a:pPr lvl="1"/>
            <a:r>
              <a:rPr lang="en-GB"/>
              <a:t>Choose one piece of Turnitin feedback</a:t>
            </a:r>
          </a:p>
          <a:p>
            <a:pPr lvl="1"/>
            <a:r>
              <a:rPr lang="en-GB"/>
              <a:t>Paste it into an AI tool</a:t>
            </a:r>
          </a:p>
          <a:p>
            <a:pPr lvl="1"/>
            <a:r>
              <a:rPr lang="en-GB"/>
              <a:t>Use the provided prompt</a:t>
            </a:r>
          </a:p>
          <a:p>
            <a:pPr lvl="1"/>
            <a:r>
              <a:rPr lang="en-GB"/>
              <a:t>Read the AI output carefully</a:t>
            </a:r>
          </a:p>
          <a:p>
            <a:r>
              <a:rPr lang="en-GB"/>
              <a:t>Then:</a:t>
            </a:r>
          </a:p>
          <a:p>
            <a:pPr lvl="1"/>
            <a:r>
              <a:rPr lang="en-GB"/>
              <a:t>Compare it with the original feedback</a:t>
            </a:r>
          </a:p>
          <a:p>
            <a:pPr lvl="1"/>
            <a:r>
              <a:rPr lang="en-GB"/>
              <a:t>Delete or correct anything inaccurate</a:t>
            </a:r>
          </a:p>
          <a:p>
            <a:pPr lvl="1"/>
            <a:r>
              <a:rPr lang="en-GB"/>
              <a:t>Write one sentence explaining what the feedback means in practical terms</a:t>
            </a:r>
          </a:p>
          <a:p>
            <a:r>
              <a:rPr lang="en-GB"/>
              <a:t>You stay in control of the meaning.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EC703-4621-D2EC-C1C6-C0AE5F517B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Use this prompt:</a:t>
            </a:r>
          </a:p>
          <a:p>
            <a:endParaRPr lang="en-GB"/>
          </a:p>
          <a:p>
            <a:pPr marL="0" indent="0" algn="ctr">
              <a:buNone/>
            </a:pPr>
            <a:r>
              <a:rPr lang="en-GB" sz="5800" b="1"/>
              <a:t>Rewrite this feedback in clear, simple language without changing its meaning. Do not add advice, solutions, or new interpretation.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305ECB-74EC-9A72-B89B-1916B7CC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E253A9-F520-DB9E-18AE-ED566EE1B0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9472" y="5448300"/>
            <a:ext cx="2200275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0648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BC6B5-9B3A-24C7-AB18-18A5950CE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did you think?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D049E-02FD-4E05-1FA1-7B5CCD34CD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AI was helpful when it:</a:t>
            </a:r>
          </a:p>
          <a:p>
            <a:pPr lvl="1"/>
            <a:r>
              <a:rPr lang="en-GB"/>
              <a:t>made the language clearer </a:t>
            </a:r>
          </a:p>
          <a:p>
            <a:pPr lvl="1"/>
            <a:r>
              <a:rPr lang="en-GB"/>
              <a:t>reduced unfamiliar or dense wording</a:t>
            </a:r>
          </a:p>
          <a:p>
            <a:r>
              <a:rPr lang="en-GB"/>
              <a:t>YOU are responsible for understanding and implementing.</a:t>
            </a:r>
          </a:p>
          <a:p>
            <a:endParaRPr lang="en-GB"/>
          </a:p>
        </p:txBody>
      </p:sp>
      <p:pic>
        <p:nvPicPr>
          <p:cNvPr id="7" name="Content Placeholder 6" descr="3D face graphic">
            <a:extLst>
              <a:ext uri="{FF2B5EF4-FFF2-40B4-BE49-F238E27FC236}">
                <a16:creationId xmlns:a16="http://schemas.microsoft.com/office/drawing/2014/main" id="{90DA10DD-C744-2369-1AD3-B1AB9CF538E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875" y="2389981"/>
            <a:ext cx="5114925" cy="340995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49C88-8AC3-F15E-49FD-4D4898083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4284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06830-19BD-F924-E451-2F7EEE507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From feedback to feedforward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CA7BC-AF6B-3410-B58B-083269F1B4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Feedback is most useful when it helps you plan ahead.</a:t>
            </a:r>
          </a:p>
          <a:p>
            <a:pPr marL="0" indent="0">
              <a:buNone/>
            </a:pPr>
            <a:r>
              <a:rPr lang="en-GB" b="1" dirty="0"/>
              <a:t>Your task</a:t>
            </a:r>
          </a:p>
          <a:p>
            <a:r>
              <a:rPr lang="en-GB" dirty="0"/>
              <a:t>Use the feedback you have just worked with.</a:t>
            </a:r>
          </a:p>
          <a:p>
            <a:r>
              <a:rPr lang="en-GB" dirty="0"/>
              <a:t>Create a short feedforward plan for your next piece of work, even if the task is different.</a:t>
            </a:r>
          </a:p>
          <a:p>
            <a:r>
              <a:rPr lang="en-GB" dirty="0"/>
              <a:t>Complete the prompts.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2F297-04EA-0399-1620-DBCFDF8E99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Feedforward prompts</a:t>
            </a:r>
          </a:p>
          <a:p>
            <a:pPr lvl="1"/>
            <a:r>
              <a:rPr lang="en-GB"/>
              <a:t>One thing I will watch for next time is…</a:t>
            </a:r>
          </a:p>
          <a:p>
            <a:pPr lvl="1"/>
            <a:r>
              <a:rPr lang="en-GB"/>
              <a:t>One thing I would start earlier in my next task is…</a:t>
            </a:r>
          </a:p>
          <a:p>
            <a:pPr lvl="1"/>
            <a:r>
              <a:rPr lang="en-GB"/>
              <a:t>One structural or presentational habit I will carry forward is…</a:t>
            </a:r>
          </a:p>
          <a:p>
            <a:r>
              <a:rPr lang="en-GB"/>
              <a:t>Write short, clear responses.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4207C8-6EC7-13D6-0B52-1ED48F9DC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169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4AAB0-C5DC-22FE-4715-F3F8BA855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Turning feedback into 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9D08F-A4E6-6033-8030-2EE3062315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Work with the person next to you.</a:t>
            </a:r>
          </a:p>
          <a:p>
            <a:pPr marL="0" indent="0">
              <a:buNone/>
            </a:pPr>
            <a:r>
              <a:rPr lang="en-GB" b="1"/>
              <a:t>Your task</a:t>
            </a:r>
          </a:p>
          <a:p>
            <a:r>
              <a:rPr lang="en-GB"/>
              <a:t>Share one piece of advice you would give someone starting their next assignment, based on what you noticed in the feedback.</a:t>
            </a:r>
          </a:p>
          <a:p>
            <a:r>
              <a:rPr lang="en-GB"/>
              <a:t>Use this stem if helpful:</a:t>
            </a:r>
          </a:p>
          <a:p>
            <a:pPr lvl="1"/>
            <a:r>
              <a:rPr lang="en-GB"/>
              <a:t>“One thing I would recommend next time is…”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F5215-4732-2002-4C42-00B681CB37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Do not share marks or read feedback aloud.</a:t>
            </a:r>
          </a:p>
          <a:p>
            <a:r>
              <a:rPr lang="en-GB"/>
              <a:t>This is about useful habits, not past work.</a:t>
            </a:r>
          </a:p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9C8500-CCDA-C68D-D5A0-309DA3F37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759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endParaRPr lang="en-GB"/>
          </a:p>
          <a:p>
            <a:r>
              <a:rPr lang="en-GB"/>
              <a:t>One thing I learned this week about what makes a business report clear and easy to follow</a:t>
            </a:r>
          </a:p>
          <a:p>
            <a:r>
              <a:rPr lang="en-GB"/>
              <a:t>One thing I learned about improving a report using structure, layout, or visuals rather than rewriting text</a:t>
            </a:r>
          </a:p>
          <a:p>
            <a:r>
              <a:rPr lang="en-GB"/>
              <a:t>One thing I now understand better about how to read and use Turnitin feedback, including rubric feedback</a:t>
            </a:r>
          </a:p>
          <a:p>
            <a:r>
              <a:rPr lang="en-GB"/>
              <a:t>One thing I will do differently next time I receive feedback or start a new piece of written work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4AFEA-480E-55C9-9E5B-0A9CE4B22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5" r="7628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FE238F-BEF7-03DC-124F-8574886C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4651"/>
              </p:ext>
            </p:extLst>
          </p:nvPr>
        </p:nvGraphicFramePr>
        <p:xfrm>
          <a:off x="1127125" y="1499016"/>
          <a:ext cx="10226675" cy="5164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E299CF-247D-5C1E-4A62-627227D0A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10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Continue working on your DS3 assignment</a:t>
            </a:r>
            <a:endParaRPr lang="en-US"/>
          </a:p>
          <a:p>
            <a:pPr marL="514350" indent="-514350">
              <a:buAutoNum type="arabicPeriod"/>
            </a:pP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71" r="249" b="14985"/>
          <a:stretch>
            <a:fillRect/>
          </a:stretch>
        </p:blipFill>
        <p:spPr>
          <a:xfrm>
            <a:off x="9311015" y="191557"/>
            <a:ext cx="2608203" cy="1372850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DD0113A-27D6-CF2C-CB4B-FB5650CA3A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239610" y="2389867"/>
            <a:ext cx="5114190" cy="3409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0C98B-8014-75DA-2A8C-9DAFB635C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7897F5-CF90-2BA0-7006-99E5291EE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9BC4D6-635D-497F-A5C0-C4159952C8B4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826e5e0b-69f2-41be-b336-f8a1ad71dd1e"/>
    <ds:schemaRef ds:uri="http://purl.org/dc/terms/"/>
    <ds:schemaRef ds:uri="20412d98-6c36-457e-a543-06e3d82144c9"/>
    <ds:schemaRef ds:uri="http://purl.org/dc/elements/1.1/"/>
    <ds:schemaRef ds:uri="http://www.w3.org/XML/1998/namespace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2221</Words>
  <Application>Microsoft Office PowerPoint</Application>
  <PresentationFormat>Widescreen</PresentationFormat>
  <Paragraphs>394</Paragraphs>
  <Slides>41</Slides>
  <Notes>39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Aptos</vt:lpstr>
      <vt:lpstr>Aptos ExtraBold</vt:lpstr>
      <vt:lpstr>Arial</vt:lpstr>
      <vt:lpstr>Calibri</vt:lpstr>
      <vt:lpstr>Wingdings</vt:lpstr>
      <vt:lpstr>Office Theme</vt:lpstr>
      <vt:lpstr>1_Office Theme</vt:lpstr>
      <vt:lpstr>Welcome to Digital Skills</vt:lpstr>
      <vt:lpstr>Let’s remember last week!</vt:lpstr>
      <vt:lpstr>Finished? Help others</vt:lpstr>
      <vt:lpstr>What today is about</vt:lpstr>
      <vt:lpstr>Remember: Part 3 of your assessment Is Due in Week 10!</vt:lpstr>
      <vt:lpstr>Which report is easier to read</vt:lpstr>
      <vt:lpstr>What makes a report readable?</vt:lpstr>
      <vt:lpstr>Structure helps readers</vt:lpstr>
      <vt:lpstr>Headings, spacing, and styles</vt:lpstr>
      <vt:lpstr>Tables and visuals need support</vt:lpstr>
      <vt:lpstr>PowerPoint Presentation</vt:lpstr>
      <vt:lpstr>Making Changes</vt:lpstr>
      <vt:lpstr>Applying headings and styles in Word</vt:lpstr>
      <vt:lpstr>Pair check for readability</vt:lpstr>
      <vt:lpstr>Numbering and layout control </vt:lpstr>
      <vt:lpstr>Pair check for layout and numbering </vt:lpstr>
      <vt:lpstr>Inserting visuals into reports</vt:lpstr>
      <vt:lpstr>Pair check for charts</vt:lpstr>
      <vt:lpstr>Break time!</vt:lpstr>
      <vt:lpstr>Making Changes Pt2</vt:lpstr>
      <vt:lpstr>Tables in reports</vt:lpstr>
      <vt:lpstr>Pair check for tables</vt:lpstr>
      <vt:lpstr>Bringing text and visuals together </vt:lpstr>
      <vt:lpstr>Pair check: Text and visuals together</vt:lpstr>
      <vt:lpstr>Thinking about the whole report</vt:lpstr>
      <vt:lpstr>Understanding Feedback</vt:lpstr>
      <vt:lpstr>Understanding feedback</vt:lpstr>
      <vt:lpstr>Feedback is for you</vt:lpstr>
      <vt:lpstr>Understanding Turnitin feedback</vt:lpstr>
      <vt:lpstr>What did you think?</vt:lpstr>
      <vt:lpstr>Break time!</vt:lpstr>
      <vt:lpstr>Using AI to support feedback understanding</vt:lpstr>
      <vt:lpstr>What did you think?</vt:lpstr>
      <vt:lpstr>From feedback to feedforward </vt:lpstr>
      <vt:lpstr>Turning feedback into advice</vt:lpstr>
      <vt:lpstr>Reflection Time!</vt:lpstr>
      <vt:lpstr>Recap</vt:lpstr>
      <vt:lpstr>Today we learned how to:</vt:lpstr>
      <vt:lpstr>Homework for Week 10</vt:lpstr>
      <vt:lpstr>Did you help others today?</vt:lpstr>
      <vt:lpstr>Continue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2</cp:revision>
  <dcterms:created xsi:type="dcterms:W3CDTF">2026-02-06T13:25:12Z</dcterms:created>
  <dcterms:modified xsi:type="dcterms:W3CDTF">2026-05-09T09:54:47Z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