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9"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A2163-D5A5-0609-0487-CA57EB4BFA67}" v="6" dt="2026-02-09T07:26:28.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eline M'Pandou Boutsindi (2519589)" userId="S::2519589@student.uwtsd.ac.uk::b19318d3-64c4-4f9a-a3e3-68aadbb9f422" providerId="AD" clId="Web-{812EEA1B-37CC-EB06-7CFB-FDBB2337FCB8}"/>
    <pc:docChg chg="modSld">
      <pc:chgData name="Emeline M'Pandou Boutsindi (2519589)" userId="S::2519589@student.uwtsd.ac.uk::b19318d3-64c4-4f9a-a3e3-68aadbb9f422" providerId="AD" clId="Web-{812EEA1B-37CC-EB06-7CFB-FDBB2337FCB8}" dt="2026-02-06T19:36:30.082" v="871" actId="20577"/>
      <pc:docMkLst>
        <pc:docMk/>
      </pc:docMkLst>
      <pc:sldChg chg="modSp">
        <pc:chgData name="Emeline M'Pandou Boutsindi (2519589)" userId="S::2519589@student.uwtsd.ac.uk::b19318d3-64c4-4f9a-a3e3-68aadbb9f422" providerId="AD" clId="Web-{812EEA1B-37CC-EB06-7CFB-FDBB2337FCB8}" dt="2026-02-06T19:03:16.248" v="590" actId="1076"/>
        <pc:sldMkLst>
          <pc:docMk/>
          <pc:sldMk cId="826387627" sldId="256"/>
        </pc:sldMkLst>
        <pc:picChg chg="mod">
          <ac:chgData name="Emeline M'Pandou Boutsindi (2519589)" userId="S::2519589@student.uwtsd.ac.uk::b19318d3-64c4-4f9a-a3e3-68aadbb9f422" providerId="AD" clId="Web-{812EEA1B-37CC-EB06-7CFB-FDBB2337FCB8}" dt="2026-02-06T19:03:16.248" v="590" actId="1076"/>
          <ac:picMkLst>
            <pc:docMk/>
            <pc:sldMk cId="826387627" sldId="256"/>
            <ac:picMk id="3" creationId="{F4B05BEF-EC60-F7CF-4FC9-02DCB2C71CCF}"/>
          </ac:picMkLst>
        </pc:picChg>
      </pc:sldChg>
      <pc:sldChg chg="delSp modSp">
        <pc:chgData name="Emeline M'Pandou Boutsindi (2519589)" userId="S::2519589@student.uwtsd.ac.uk::b19318d3-64c4-4f9a-a3e3-68aadbb9f422" providerId="AD" clId="Web-{812EEA1B-37CC-EB06-7CFB-FDBB2337FCB8}" dt="2026-02-06T19:29:37.512" v="771" actId="20577"/>
        <pc:sldMkLst>
          <pc:docMk/>
          <pc:sldMk cId="3536492194" sldId="257"/>
        </pc:sldMkLst>
        <pc:spChg chg="mod">
          <ac:chgData name="Emeline M'Pandou Boutsindi (2519589)" userId="S::2519589@student.uwtsd.ac.uk::b19318d3-64c4-4f9a-a3e3-68aadbb9f422" providerId="AD" clId="Web-{812EEA1B-37CC-EB06-7CFB-FDBB2337FCB8}" dt="2026-02-06T19:29:37.512" v="771" actId="20577"/>
          <ac:spMkLst>
            <pc:docMk/>
            <pc:sldMk cId="3536492194" sldId="257"/>
            <ac:spMk id="2" creationId="{C1EBAC6D-B83D-F7DE-90C9-A29B979B15DD}"/>
          </ac:spMkLst>
        </pc:spChg>
      </pc:sldChg>
      <pc:sldChg chg="modSp">
        <pc:chgData name="Emeline M'Pandou Boutsindi (2519589)" userId="S::2519589@student.uwtsd.ac.uk::b19318d3-64c4-4f9a-a3e3-68aadbb9f422" providerId="AD" clId="Web-{812EEA1B-37CC-EB06-7CFB-FDBB2337FCB8}" dt="2026-02-06T19:36:30.082" v="871" actId="20577"/>
        <pc:sldMkLst>
          <pc:docMk/>
          <pc:sldMk cId="1607167462" sldId="259"/>
        </pc:sldMkLst>
        <pc:spChg chg="mod">
          <ac:chgData name="Emeline M'Pandou Boutsindi (2519589)" userId="S::2519589@student.uwtsd.ac.uk::b19318d3-64c4-4f9a-a3e3-68aadbb9f422" providerId="AD" clId="Web-{812EEA1B-37CC-EB06-7CFB-FDBB2337FCB8}" dt="2026-02-06T19:36:30.082" v="871" actId="20577"/>
          <ac:spMkLst>
            <pc:docMk/>
            <pc:sldMk cId="1607167462" sldId="259"/>
            <ac:spMk id="2" creationId="{96FCF05E-59DB-C01C-120B-049F020D09B2}"/>
          </ac:spMkLst>
        </pc:spChg>
      </pc:sldChg>
    </pc:docChg>
  </pc:docChgLst>
  <pc:docChgLst>
    <pc:chgData name="Emeline M'Pandou Boutsindi (2519589)" userId="S::2519589@student.uwtsd.ac.uk::b19318d3-64c4-4f9a-a3e3-68aadbb9f422" providerId="AD" clId="Web-{0DC943A4-5395-FBF4-1D29-256C4478783A}"/>
    <pc:docChg chg="addSld delSld modSld addMainMaster delMainMaster">
      <pc:chgData name="Emeline M'Pandou Boutsindi (2519589)" userId="S::2519589@student.uwtsd.ac.uk::b19318d3-64c4-4f9a-a3e3-68aadbb9f422" providerId="AD" clId="Web-{0DC943A4-5395-FBF4-1D29-256C4478783A}" dt="2026-01-31T01:09:13.428" v="24"/>
      <pc:docMkLst>
        <pc:docMk/>
      </pc:docMkLst>
      <pc:sldMasterChg chg="add addSldLayout">
        <pc:chgData name="Emeline M'Pandou Boutsindi (2519589)" userId="S::2519589@student.uwtsd.ac.uk::b19318d3-64c4-4f9a-a3e3-68aadbb9f422" providerId="AD" clId="Web-{0DC943A4-5395-FBF4-1D29-256C4478783A}" dt="2026-01-31T01:05:18.595" v="7"/>
        <pc:sldMasterMkLst>
          <pc:docMk/>
          <pc:sldMasterMk cId="202462616" sldId="2147483695"/>
        </pc:sldMasterMkLst>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2862230867" sldId="2147483684"/>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404905565" sldId="2147483685"/>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3426611502" sldId="2147483686"/>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3200240556" sldId="2147483687"/>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1662421290" sldId="2147483688"/>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1032156294" sldId="2147483689"/>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4215088158" sldId="2147483690"/>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2122795881" sldId="2147483691"/>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3497762116" sldId="2147483692"/>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413094105" sldId="2147483693"/>
          </pc:sldLayoutMkLst>
        </pc:sldLayoutChg>
        <pc:sldLayoutChg chg="add">
          <pc:chgData name="Emeline M'Pandou Boutsindi (2519589)" userId="S::2519589@student.uwtsd.ac.uk::b19318d3-64c4-4f9a-a3e3-68aadbb9f422" providerId="AD" clId="Web-{0DC943A4-5395-FBF4-1D29-256C4478783A}" dt="2026-01-31T01:05:18.595" v="7"/>
          <pc:sldLayoutMkLst>
            <pc:docMk/>
            <pc:sldMasterMk cId="202462616" sldId="2147483695"/>
            <pc:sldLayoutMk cId="1637450538" sldId="2147483694"/>
          </pc:sldLayoutMkLst>
        </pc:sldLayoutChg>
      </pc:sldMasterChg>
    </pc:docChg>
  </pc:docChgLst>
  <pc:docChgLst>
    <pc:chgData name="Emeline M'Pandou Boutsindi (2519589)" userId="S::2519589@student.uwtsd.ac.uk::b19318d3-64c4-4f9a-a3e3-68aadbb9f422" providerId="AD" clId="Web-{644A2163-D5A5-0609-0487-CA57EB4BFA67}"/>
    <pc:docChg chg="modSld">
      <pc:chgData name="Emeline M'Pandou Boutsindi (2519589)" userId="S::2519589@student.uwtsd.ac.uk::b19318d3-64c4-4f9a-a3e3-68aadbb9f422" providerId="AD" clId="Web-{644A2163-D5A5-0609-0487-CA57EB4BFA67}" dt="2026-02-09T07:26:26.378" v="3" actId="20577"/>
      <pc:docMkLst>
        <pc:docMk/>
      </pc:docMkLst>
      <pc:sldChg chg="modSp">
        <pc:chgData name="Emeline M'Pandou Boutsindi (2519589)" userId="S::2519589@student.uwtsd.ac.uk::b19318d3-64c4-4f9a-a3e3-68aadbb9f422" providerId="AD" clId="Web-{644A2163-D5A5-0609-0487-CA57EB4BFA67}" dt="2026-02-09T07:26:06.721" v="1" actId="20577"/>
        <pc:sldMkLst>
          <pc:docMk/>
          <pc:sldMk cId="3536492194" sldId="257"/>
        </pc:sldMkLst>
        <pc:spChg chg="mod">
          <ac:chgData name="Emeline M'Pandou Boutsindi (2519589)" userId="S::2519589@student.uwtsd.ac.uk::b19318d3-64c4-4f9a-a3e3-68aadbb9f422" providerId="AD" clId="Web-{644A2163-D5A5-0609-0487-CA57EB4BFA67}" dt="2026-02-09T07:26:06.721" v="1" actId="20577"/>
          <ac:spMkLst>
            <pc:docMk/>
            <pc:sldMk cId="3536492194" sldId="257"/>
            <ac:spMk id="2" creationId="{C1EBAC6D-B83D-F7DE-90C9-A29B979B15DD}"/>
          </ac:spMkLst>
        </pc:spChg>
      </pc:sldChg>
      <pc:sldChg chg="modSp">
        <pc:chgData name="Emeline M'Pandou Boutsindi (2519589)" userId="S::2519589@student.uwtsd.ac.uk::b19318d3-64c4-4f9a-a3e3-68aadbb9f422" providerId="AD" clId="Web-{644A2163-D5A5-0609-0487-CA57EB4BFA67}" dt="2026-02-09T07:26:26.378" v="3" actId="20577"/>
        <pc:sldMkLst>
          <pc:docMk/>
          <pc:sldMk cId="1607167462" sldId="259"/>
        </pc:sldMkLst>
        <pc:spChg chg="mod">
          <ac:chgData name="Emeline M'Pandou Boutsindi (2519589)" userId="S::2519589@student.uwtsd.ac.uk::b19318d3-64c4-4f9a-a3e3-68aadbb9f422" providerId="AD" clId="Web-{644A2163-D5A5-0609-0487-CA57EB4BFA67}" dt="2026-02-09T07:26:26.378" v="3" actId="20577"/>
          <ac:spMkLst>
            <pc:docMk/>
            <pc:sldMk cId="1607167462" sldId="259"/>
            <ac:spMk id="2" creationId="{96FCF05E-59DB-C01C-120B-049F020D09B2}"/>
          </ac:spMkLst>
        </pc:spChg>
      </pc:sldChg>
    </pc:docChg>
  </pc:docChgLst>
  <pc:docChgLst>
    <pc:chgData name="Emeline M'Pandou Boutsindi (2519589)" userId="S::2519589@student.uwtsd.ac.uk::b19318d3-64c4-4f9a-a3e3-68aadbb9f422" providerId="AD" clId="Web-{BB24458B-62AA-DEC5-89DF-08D38D49EE1B}"/>
    <pc:docChg chg="addSld delSld modSld">
      <pc:chgData name="Emeline M'Pandou Boutsindi (2519589)" userId="S::2519589@student.uwtsd.ac.uk::b19318d3-64c4-4f9a-a3e3-68aadbb9f422" providerId="AD" clId="Web-{BB24458B-62AA-DEC5-89DF-08D38D49EE1B}" dt="2026-02-06T09:14:08.501" v="2371" actId="20577"/>
      <pc:docMkLst>
        <pc:docMk/>
      </pc:docMkLst>
      <pc:sldChg chg="addSp modSp new mod setBg">
        <pc:chgData name="Emeline M'Pandou Boutsindi (2519589)" userId="S::2519589@student.uwtsd.ac.uk::b19318d3-64c4-4f9a-a3e3-68aadbb9f422" providerId="AD" clId="Web-{BB24458B-62AA-DEC5-89DF-08D38D49EE1B}" dt="2026-02-04T00:23:03.089" v="1691" actId="20577"/>
        <pc:sldMkLst>
          <pc:docMk/>
          <pc:sldMk cId="826387627" sldId="256"/>
        </pc:sldMkLst>
        <pc:spChg chg="add mod">
          <ac:chgData name="Emeline M'Pandou Boutsindi (2519589)" userId="S::2519589@student.uwtsd.ac.uk::b19318d3-64c4-4f9a-a3e3-68aadbb9f422" providerId="AD" clId="Web-{BB24458B-62AA-DEC5-89DF-08D38D49EE1B}" dt="2026-02-04T00:23:03.089" v="1691" actId="20577"/>
          <ac:spMkLst>
            <pc:docMk/>
            <pc:sldMk cId="826387627" sldId="256"/>
            <ac:spMk id="2" creationId="{74CA3DA2-3F35-973D-A074-5A12E2E2FAF5}"/>
          </ac:spMkLst>
        </pc:spChg>
        <pc:spChg chg="add">
          <ac:chgData name="Emeline M'Pandou Boutsindi (2519589)" userId="S::2519589@student.uwtsd.ac.uk::b19318d3-64c4-4f9a-a3e3-68aadbb9f422" providerId="AD" clId="Web-{BB24458B-62AA-DEC5-89DF-08D38D49EE1B}" dt="2026-02-03T22:43:38.896" v="121"/>
          <ac:spMkLst>
            <pc:docMk/>
            <pc:sldMk cId="826387627" sldId="256"/>
            <ac:spMk id="10" creationId="{744CAA32-F237-419C-A2DD-43C28D920D3C}"/>
          </ac:spMkLst>
        </pc:spChg>
        <pc:picChg chg="add mod">
          <ac:chgData name="Emeline M'Pandou Boutsindi (2519589)" userId="S::2519589@student.uwtsd.ac.uk::b19318d3-64c4-4f9a-a3e3-68aadbb9f422" providerId="AD" clId="Web-{BB24458B-62AA-DEC5-89DF-08D38D49EE1B}" dt="2026-02-03T22:43:38.896" v="121"/>
          <ac:picMkLst>
            <pc:docMk/>
            <pc:sldMk cId="826387627" sldId="256"/>
            <ac:picMk id="3" creationId="{F4B05BEF-EC60-F7CF-4FC9-02DCB2C71CCF}"/>
          </ac:picMkLst>
        </pc:picChg>
        <pc:cxnChg chg="add">
          <ac:chgData name="Emeline M'Pandou Boutsindi (2519589)" userId="S::2519589@student.uwtsd.ac.uk::b19318d3-64c4-4f9a-a3e3-68aadbb9f422" providerId="AD" clId="Web-{BB24458B-62AA-DEC5-89DF-08D38D49EE1B}" dt="2026-02-03T22:43:38.896" v="121"/>
          <ac:cxnSpMkLst>
            <pc:docMk/>
            <pc:sldMk cId="826387627" sldId="256"/>
            <ac:cxnSpMk id="8" creationId="{118E06E4-607B-144B-382B-AD3D06B1EE8C}"/>
          </ac:cxnSpMkLst>
        </pc:cxnChg>
        <pc:cxnChg chg="add">
          <ac:chgData name="Emeline M'Pandou Boutsindi (2519589)" userId="S::2519589@student.uwtsd.ac.uk::b19318d3-64c4-4f9a-a3e3-68aadbb9f422" providerId="AD" clId="Web-{BB24458B-62AA-DEC5-89DF-08D38D49EE1B}" dt="2026-02-03T22:43:38.896" v="121"/>
          <ac:cxnSpMkLst>
            <pc:docMk/>
            <pc:sldMk cId="826387627" sldId="256"/>
            <ac:cxnSpMk id="12" creationId="{92025DBA-8780-9CA0-2826-FF6E3BD1A0C9}"/>
          </ac:cxnSpMkLst>
        </pc:cxnChg>
      </pc:sldChg>
      <pc:sldChg chg="addSp delSp modSp new">
        <pc:chgData name="Emeline M'Pandou Boutsindi (2519589)" userId="S::2519589@student.uwtsd.ac.uk::b19318d3-64c4-4f9a-a3e3-68aadbb9f422" providerId="AD" clId="Web-{BB24458B-62AA-DEC5-89DF-08D38D49EE1B}" dt="2026-02-06T09:14:08.501" v="2371" actId="20577"/>
        <pc:sldMkLst>
          <pc:docMk/>
          <pc:sldMk cId="3536492194" sldId="257"/>
        </pc:sldMkLst>
        <pc:spChg chg="add mod">
          <ac:chgData name="Emeline M'Pandou Boutsindi (2519589)" userId="S::2519589@student.uwtsd.ac.uk::b19318d3-64c4-4f9a-a3e3-68aadbb9f422" providerId="AD" clId="Web-{BB24458B-62AA-DEC5-89DF-08D38D49EE1B}" dt="2026-02-06T09:14:08.501" v="2371" actId="20577"/>
          <ac:spMkLst>
            <pc:docMk/>
            <pc:sldMk cId="3536492194" sldId="257"/>
            <ac:spMk id="2" creationId="{C1EBAC6D-B83D-F7DE-90C9-A29B979B15DD}"/>
          </ac:spMkLst>
        </pc:spChg>
      </pc:sldChg>
      <pc:sldChg chg="addSp modSp new">
        <pc:chgData name="Emeline M'Pandou Boutsindi (2519589)" userId="S::2519589@student.uwtsd.ac.uk::b19318d3-64c4-4f9a-a3e3-68aadbb9f422" providerId="AD" clId="Web-{BB24458B-62AA-DEC5-89DF-08D38D49EE1B}" dt="2026-02-04T23:03:04.127" v="2285" actId="20577"/>
        <pc:sldMkLst>
          <pc:docMk/>
          <pc:sldMk cId="1607167462" sldId="259"/>
        </pc:sldMkLst>
        <pc:spChg chg="add mod">
          <ac:chgData name="Emeline M'Pandou Boutsindi (2519589)" userId="S::2519589@student.uwtsd.ac.uk::b19318d3-64c4-4f9a-a3e3-68aadbb9f422" providerId="AD" clId="Web-{BB24458B-62AA-DEC5-89DF-08D38D49EE1B}" dt="2026-02-04T23:03:04.127" v="2285" actId="20577"/>
          <ac:spMkLst>
            <pc:docMk/>
            <pc:sldMk cId="1607167462" sldId="259"/>
            <ac:spMk id="2" creationId="{96FCF05E-59DB-C01C-120B-049F020D09B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2/8/2026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15088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2/8/2026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22795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2/8/2026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7762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2/8/2026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3094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2/8/2026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37450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2/8/2026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62421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2/8/2026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62230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2/8/2026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4905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2/8/2026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26611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2/8/2026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00240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2/8/2026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2156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2/8/2026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46261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4CA3DA2-3F35-973D-A074-5A12E2E2FAF5}"/>
              </a:ext>
            </a:extLst>
          </p:cNvPr>
          <p:cNvSpPr txBox="1"/>
          <p:nvPr/>
        </p:nvSpPr>
        <p:spPr>
          <a:xfrm>
            <a:off x="640079" y="2176036"/>
            <a:ext cx="4261104" cy="41218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Aft>
                <a:spcPts val="600"/>
              </a:spcAft>
              <a:buSzPct val="87000"/>
            </a:pPr>
            <a:r>
              <a:rPr lang="en-US" dirty="0"/>
              <a:t>Module LCHS4007</a:t>
            </a:r>
          </a:p>
          <a:p>
            <a:pPr>
              <a:lnSpc>
                <a:spcPct val="120000"/>
              </a:lnSpc>
              <a:spcAft>
                <a:spcPts val="600"/>
              </a:spcAft>
              <a:buSzPct val="87000"/>
            </a:pPr>
            <a:r>
              <a:rPr lang="en-US" dirty="0"/>
              <a:t>Digital skills and research methods.</a:t>
            </a:r>
          </a:p>
          <a:p>
            <a:pPr>
              <a:lnSpc>
                <a:spcPct val="120000"/>
              </a:lnSpc>
              <a:spcAft>
                <a:spcPts val="600"/>
              </a:spcAft>
              <a:buSzPct val="87000"/>
            </a:pPr>
            <a:r>
              <a:rPr lang="en-US" dirty="0"/>
              <a:t>Iqra 2519897</a:t>
            </a:r>
          </a:p>
          <a:p>
            <a:pPr>
              <a:lnSpc>
                <a:spcPct val="120000"/>
              </a:lnSpc>
              <a:spcAft>
                <a:spcPts val="600"/>
              </a:spcAft>
              <a:buSzPct val="87000"/>
            </a:pPr>
            <a:r>
              <a:rPr lang="en-US" dirty="0"/>
              <a:t>Aneesah 2519779</a:t>
            </a:r>
          </a:p>
          <a:p>
            <a:pPr>
              <a:lnSpc>
                <a:spcPct val="120000"/>
              </a:lnSpc>
              <a:spcAft>
                <a:spcPts val="600"/>
              </a:spcAft>
              <a:buSzPct val="87000"/>
            </a:pPr>
            <a:r>
              <a:rPr lang="en-US" dirty="0"/>
              <a:t>Emeline 2519589</a:t>
            </a:r>
          </a:p>
          <a:p>
            <a:pPr>
              <a:lnSpc>
                <a:spcPct val="120000"/>
              </a:lnSpc>
              <a:spcAft>
                <a:spcPts val="600"/>
              </a:spcAft>
              <a:buSzPct val="87000"/>
            </a:pPr>
            <a:r>
              <a:rPr lang="en-US" dirty="0"/>
              <a:t>Bianca Dodger.</a:t>
            </a:r>
          </a:p>
        </p:txBody>
      </p:sp>
      <p:pic>
        <p:nvPicPr>
          <p:cNvPr id="3" name="Picture 2" descr="A person touching a tablet with a graph&#10;&#10;AI-generated content may be incorrect.">
            <a:extLst>
              <a:ext uri="{FF2B5EF4-FFF2-40B4-BE49-F238E27FC236}">
                <a16:creationId xmlns:a16="http://schemas.microsoft.com/office/drawing/2014/main" id="{F4B05BEF-EC60-F7CF-4FC9-02DCB2C71CCF}"/>
              </a:ext>
            </a:extLst>
          </p:cNvPr>
          <p:cNvPicPr>
            <a:picLocks noChangeAspect="1"/>
          </p:cNvPicPr>
          <p:nvPr/>
        </p:nvPicPr>
        <p:blipFill>
          <a:blip r:embed="rId2"/>
          <a:srcRect l="3486" r="15211" b="2"/>
          <a:stretch>
            <a:fillRect/>
          </a:stretch>
        </p:blipFill>
        <p:spPr>
          <a:xfrm>
            <a:off x="6193642" y="838199"/>
            <a:ext cx="5856844" cy="4831007"/>
          </a:xfrm>
          <a:prstGeom prst="rect">
            <a:avLst/>
          </a:prstGeom>
        </p:spPr>
      </p:pic>
      <p:cxnSp>
        <p:nvCxnSpPr>
          <p:cNvPr id="12" name="Straight Connector 11">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387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EBAC6D-B83D-F7DE-90C9-A29B979B15DD}"/>
              </a:ext>
            </a:extLst>
          </p:cNvPr>
          <p:cNvSpPr txBox="1"/>
          <p:nvPr/>
        </p:nvSpPr>
        <p:spPr>
          <a:xfrm>
            <a:off x="412048" y="952500"/>
            <a:ext cx="8495762"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                                               Digital Safety:</a:t>
            </a:r>
            <a:endParaRPr lang="en-US"/>
          </a:p>
          <a:p>
            <a:r>
              <a:rPr lang="en-GB" sz="1600" dirty="0"/>
              <a:t>Talking about Digital Safety, staff members do require a username and a strong password to prevent breaches and meet compliance for a Secure Access. Training and support guidance needed to improve skills for employee confidence. Ensuring data is accessible to authorised users. Data Protection for confidential information and Patients privacy. IT expert need to explore and perform a Website to the high standard level, to prevent and Protecting Data from being modified or corrupt.</a:t>
            </a:r>
          </a:p>
          <a:p>
            <a:endParaRPr lang="en-GB" sz="1600" dirty="0"/>
          </a:p>
          <a:p>
            <a:r>
              <a:rPr lang="en-GB" sz="1600" dirty="0"/>
              <a:t>'The software is designed to be versatile and run on standard computing hardware' International Journal of Computer Theory and Engineering,(2018)'. </a:t>
            </a:r>
          </a:p>
          <a:p>
            <a:endParaRPr lang="en-GB" sz="1600" dirty="0"/>
          </a:p>
          <a:p>
            <a:r>
              <a:rPr lang="en-GB" sz="1600" dirty="0"/>
              <a:t>Blockchain for Improving Security and Privacy in the Smart Sensor Network is essential to record and save in the files. Example: Emergency response system, Heart rate monitoring, Blood pressure monitoring, Rehabilitation monitoring etc....</a:t>
            </a:r>
          </a:p>
          <a:p>
            <a:r>
              <a:rPr lang="en-GB" sz="1600" dirty="0"/>
              <a:t>Identify staff members via Trust Portal link, to be aware of external Emails. Automatic password reset request reminder for a limited period.</a:t>
            </a:r>
          </a:p>
          <a:p>
            <a:endParaRPr lang="en-GB" sz="1600" dirty="0"/>
          </a:p>
          <a:p>
            <a:r>
              <a:rPr lang="en-GB" sz="1600" dirty="0"/>
              <a:t> Reedy, Parker.(2018) Digital Literacies should be understood as part of knowledge and additional skills. </a:t>
            </a:r>
          </a:p>
          <a:p>
            <a:endParaRPr lang="en-GB" sz="1600" dirty="0"/>
          </a:p>
          <a:p>
            <a:pPr algn="ctr"/>
            <a:endParaRPr lang="en-GB" dirty="0"/>
          </a:p>
        </p:txBody>
      </p:sp>
    </p:spTree>
    <p:extLst>
      <p:ext uri="{BB962C8B-B14F-4D97-AF65-F5344CB8AC3E}">
        <p14:creationId xmlns:p14="http://schemas.microsoft.com/office/powerpoint/2010/main" val="3536492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FCF05E-59DB-C01C-120B-049F020D09B2}"/>
              </a:ext>
            </a:extLst>
          </p:cNvPr>
          <p:cNvSpPr txBox="1"/>
          <p:nvPr/>
        </p:nvSpPr>
        <p:spPr>
          <a:xfrm>
            <a:off x="899059" y="359718"/>
            <a:ext cx="902165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Confidentiality and Compliance ensure sensitive data is protected, trusted and well managed via legal frameworks like Data Protection Act 2018,UK Frame.</a:t>
            </a:r>
          </a:p>
          <a:p>
            <a:r>
              <a:rPr lang="en-GB" sz="1600" dirty="0"/>
              <a:t> Tyagi A.K.(2024). Digital technology allow better remote care, instant access to Patients records and reduce healthcare cost.</a:t>
            </a:r>
            <a:endParaRPr lang="en-US" sz="1600"/>
          </a:p>
          <a:p>
            <a:endParaRPr lang="en-GB" sz="1600" dirty="0"/>
          </a:p>
          <a:p>
            <a:r>
              <a:rPr lang="en-GB" sz="1600" b="1" dirty="0"/>
              <a:t>References: </a:t>
            </a:r>
            <a:endParaRPr lang="en-US" sz="1600"/>
          </a:p>
          <a:p>
            <a:r>
              <a:rPr lang="en-GB" sz="1600" dirty="0"/>
              <a:t>International Journal of Computer Theory and Engineering, (Vol. 10,)No. 1, February(2018).</a:t>
            </a:r>
            <a:endParaRPr lang="en-US" sz="1600"/>
          </a:p>
          <a:p>
            <a:r>
              <a:rPr lang="en-GB" sz="1600" dirty="0"/>
              <a:t>Reedy K, Parker J (2018).</a:t>
            </a:r>
            <a:r>
              <a:rPr lang="en-GB" sz="1600" i="1" dirty="0"/>
              <a:t>Digital Literacy Unpacked, Facet Publishing.</a:t>
            </a:r>
            <a:endParaRPr lang="en-US" sz="1600"/>
          </a:p>
          <a:p>
            <a:r>
              <a:rPr lang="en-GB" sz="1600" dirty="0"/>
              <a:t>Tyagi ,A.K (Ed.).(2024)</a:t>
            </a:r>
            <a:r>
              <a:rPr lang="en-GB" sz="1600" i="1" dirty="0"/>
              <a:t>.Artificial Intelligence-Enabled Blockchain Technology and Digital Twin for Smart Hospitals</a:t>
            </a:r>
            <a:r>
              <a:rPr lang="en-GB" sz="1600" dirty="0"/>
              <a:t>(First edition.).John Wiley&amp; Sons, Inc.</a:t>
            </a:r>
            <a:endParaRPr lang="en-US" sz="1600"/>
          </a:p>
          <a:p>
            <a:endParaRPr lang="en-GB" sz="1600" dirty="0"/>
          </a:p>
          <a:p>
            <a:pPr algn="ctr"/>
            <a:endParaRPr lang="en-GB" sz="1600" dirty="0"/>
          </a:p>
          <a:p>
            <a:endParaRPr lang="en-GB" dirty="0"/>
          </a:p>
        </p:txBody>
      </p:sp>
    </p:spTree>
    <p:extLst>
      <p:ext uri="{BB962C8B-B14F-4D97-AF65-F5344CB8AC3E}">
        <p14:creationId xmlns:p14="http://schemas.microsoft.com/office/powerpoint/2010/main" val="1607167462"/>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DashVTI</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1144</cp:revision>
  <dcterms:created xsi:type="dcterms:W3CDTF">2026-01-31T01:02:15Z</dcterms:created>
  <dcterms:modified xsi:type="dcterms:W3CDTF">2026-02-09T07:26:36Z</dcterms:modified>
</cp:coreProperties>
</file>