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01" r:id="rId1"/>
    <p:sldMasterId id="2147483694" r:id="rId2"/>
  </p:sldMasterIdLst>
  <p:notesMasterIdLst>
    <p:notesMasterId r:id="rId11"/>
  </p:notesMasterIdLst>
  <p:handoutMasterIdLst>
    <p:handoutMasterId r:id="rId12"/>
  </p:handoutMasterIdLst>
  <p:sldIdLst>
    <p:sldId id="295" r:id="rId3"/>
    <p:sldId id="290" r:id="rId4"/>
    <p:sldId id="292" r:id="rId5"/>
    <p:sldId id="294" r:id="rId6"/>
    <p:sldId id="291" r:id="rId7"/>
    <p:sldId id="296" r:id="rId8"/>
    <p:sldId id="297" r:id="rId9"/>
    <p:sldId id="298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8F8F8"/>
    <a:srgbClr val="292C48"/>
    <a:srgbClr val="2C2D39"/>
    <a:srgbClr val="242630"/>
    <a:srgbClr val="2A1F43"/>
    <a:srgbClr val="0C1B43"/>
    <a:srgbClr val="000000"/>
    <a:srgbClr val="1D2225"/>
    <a:srgbClr val="363C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769"/>
    <p:restoredTop sz="90551" autoAdjust="0"/>
  </p:normalViewPr>
  <p:slideViewPr>
    <p:cSldViewPr snapToGrid="0" snapToObjects="1">
      <p:cViewPr>
        <p:scale>
          <a:sx n="111" d="100"/>
          <a:sy n="111" d="100"/>
        </p:scale>
        <p:origin x="84" y="-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86" d="100"/>
          <a:sy n="86" d="100"/>
        </p:scale>
        <p:origin x="2416" y="216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D5A2E05-2C6E-484E-9BB1-366C90717B9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043844-B7FE-EC43-89AA-8831B859F94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B138B2-18CD-1D41-89B0-ADB5F3BA92A3}" type="datetimeFigureOut">
              <a:rPr lang="en-US" smtClean="0"/>
              <a:t>12/13/25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AC2EDC-03FB-D147-9BAA-37FCFF988C7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8E195D-E935-D746-A5D1-61E2EBF7EF6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57D167-9BB5-2048-9DDA-7DF8E5D94DC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75121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E7A355-8776-CB43-838E-ED9EE2F8390B}" type="datetimeFigureOut">
              <a:rPr lang="en-US" smtClean="0"/>
              <a:t>12/13/25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303FA8-A3F3-7640-B13D-36C73B3E558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01785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303FA8-A3F3-7640-B13D-36C73B3E5587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51242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303FA8-A3F3-7640-B13D-36C73B3E5587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70092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303FA8-A3F3-7640-B13D-36C73B3E5587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18183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12/14/25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60462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12/14/25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58870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12/14/25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81289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12/14/25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86076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12/14/25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7279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12/14/25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93383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12/14/25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55019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12/14/25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16747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12/14/25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7545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12/14/25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54731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12/14/25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64427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12/14/25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655897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12/14/25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88459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12/14/25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01460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12/14/25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26610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12/14/25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66450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12/14/25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047467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62CB9073-1A97-EF48-93BC-E626B884D79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-9249" y="-4352"/>
            <a:ext cx="12201250" cy="6862352"/>
          </a:xfrm>
          <a:custGeom>
            <a:avLst/>
            <a:gdLst>
              <a:gd name="connsiteX0" fmla="*/ 0 w 12201250"/>
              <a:gd name="connsiteY0" fmla="*/ 0 h 6862352"/>
              <a:gd name="connsiteX1" fmla="*/ 11376796 w 12201250"/>
              <a:gd name="connsiteY1" fmla="*/ 0 h 6862352"/>
              <a:gd name="connsiteX2" fmla="*/ 12201249 w 12201250"/>
              <a:gd name="connsiteY2" fmla="*/ 824452 h 6862352"/>
              <a:gd name="connsiteX3" fmla="*/ 12201249 w 12201250"/>
              <a:gd name="connsiteY3" fmla="*/ 0 h 6862352"/>
              <a:gd name="connsiteX4" fmla="*/ 12201250 w 12201250"/>
              <a:gd name="connsiteY4" fmla="*/ 0 h 6862352"/>
              <a:gd name="connsiteX5" fmla="*/ 12201250 w 12201250"/>
              <a:gd name="connsiteY5" fmla="*/ 6862352 h 6862352"/>
              <a:gd name="connsiteX6" fmla="*/ 839512 w 12201250"/>
              <a:gd name="connsiteY6" fmla="*/ 6862352 h 6862352"/>
              <a:gd name="connsiteX7" fmla="*/ 9249 w 12201250"/>
              <a:gd name="connsiteY7" fmla="*/ 6032090 h 6862352"/>
              <a:gd name="connsiteX8" fmla="*/ 9249 w 12201250"/>
              <a:gd name="connsiteY8" fmla="*/ 6862352 h 6862352"/>
              <a:gd name="connsiteX9" fmla="*/ 0 w 12201250"/>
              <a:gd name="connsiteY9" fmla="*/ 6862352 h 68623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201250" h="6862352">
                <a:moveTo>
                  <a:pt x="0" y="0"/>
                </a:moveTo>
                <a:lnTo>
                  <a:pt x="11376796" y="0"/>
                </a:lnTo>
                <a:lnTo>
                  <a:pt x="12201249" y="824452"/>
                </a:lnTo>
                <a:lnTo>
                  <a:pt x="12201249" y="0"/>
                </a:lnTo>
                <a:lnTo>
                  <a:pt x="12201250" y="0"/>
                </a:lnTo>
                <a:lnTo>
                  <a:pt x="12201250" y="6862352"/>
                </a:lnTo>
                <a:lnTo>
                  <a:pt x="839512" y="6862352"/>
                </a:lnTo>
                <a:lnTo>
                  <a:pt x="9249" y="6032090"/>
                </a:lnTo>
                <a:lnTo>
                  <a:pt x="9249" y="6862352"/>
                </a:lnTo>
                <a:lnTo>
                  <a:pt x="0" y="6862352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63A7554C-2E3E-454F-9E07-C38195D4CF32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838200" y="4561873"/>
            <a:ext cx="10515600" cy="703135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2400" b="1" i="0" cap="all" spc="600" baseline="0">
                <a:solidFill>
                  <a:schemeClr val="bg1"/>
                </a:solidFill>
                <a:latin typeface="MingLiU" panose="02020509000000000000" pitchFamily="49" charset="-120"/>
                <a:ea typeface="MingLiU" panose="02020509000000000000" pitchFamily="49" charset="-12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ja-JP" dirty="0">
                <a:latin typeface="Meiryo UI" panose="020B0604030504040204" pitchFamily="50" charset="-128"/>
                <a:ea typeface="Meiryo UI" panose="020B0604030504040204" pitchFamily="50" charset="-128"/>
              </a:rPr>
              <a:t>Subtitle</a:t>
            </a:r>
            <a:endParaRPr lang="ja-JP" altLang="en-US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E3ED0903-C4AC-F843-878E-D66CB7BFB0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2373294"/>
            <a:ext cx="7709488" cy="1927810"/>
          </a:xfrm>
        </p:spPr>
        <p:txBody>
          <a:bodyPr lIns="91440" rIns="91440">
            <a:noAutofit/>
          </a:bodyPr>
          <a:lstStyle>
            <a:lvl1pPr algn="l">
              <a:defRPr sz="13800" b="1" i="0" spc="150" baseline="0">
                <a:solidFill>
                  <a:schemeClr val="bg1"/>
                </a:solidFill>
                <a:latin typeface="MingLiU" panose="02020509000000000000" pitchFamily="49" charset="-120"/>
                <a:ea typeface="MingLiU" panose="02020509000000000000" pitchFamily="49" charset="-120"/>
              </a:defRPr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22" name="Right Triangle 21">
            <a:extLst>
              <a:ext uri="{FF2B5EF4-FFF2-40B4-BE49-F238E27FC236}">
                <a16:creationId xmlns:a16="http://schemas.microsoft.com/office/drawing/2014/main" id="{EF81B901-913B-5741-A4AC-B5819DACFCDF}"/>
              </a:ext>
            </a:extLst>
          </p:cNvPr>
          <p:cNvSpPr/>
          <p:nvPr userDrawn="1"/>
        </p:nvSpPr>
        <p:spPr>
          <a:xfrm>
            <a:off x="0" y="6027738"/>
            <a:ext cx="830263" cy="83026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8FDD99BC-FCD1-D541-9FE6-03E39F2856C6}"/>
              </a:ext>
            </a:extLst>
          </p:cNvPr>
          <p:cNvSpPr/>
          <p:nvPr userDrawn="1"/>
        </p:nvSpPr>
        <p:spPr>
          <a:xfrm rot="10800000">
            <a:off x="11361737" y="-10162"/>
            <a:ext cx="830263" cy="83026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1" name="Oval 22">
            <a:extLst>
              <a:ext uri="{FF2B5EF4-FFF2-40B4-BE49-F238E27FC236}">
                <a16:creationId xmlns:a16="http://schemas.microsoft.com/office/drawing/2014/main" id="{CA93CC85-EFC8-994A-9ADB-8DEE2579AAF9}"/>
              </a:ext>
            </a:extLst>
          </p:cNvPr>
          <p:cNvSpPr/>
          <p:nvPr userDrawn="1"/>
        </p:nvSpPr>
        <p:spPr>
          <a:xfrm rot="16200000" flipH="1">
            <a:off x="1668897" y="3522719"/>
            <a:ext cx="208460" cy="1869849"/>
          </a:xfrm>
          <a:prstGeom prst="rect">
            <a:avLst/>
          </a:prstGeom>
          <a:gradFill>
            <a:gsLst>
              <a:gs pos="0">
                <a:schemeClr val="accent1"/>
              </a:gs>
              <a:gs pos="99000">
                <a:schemeClr val="accent1">
                  <a:alpha val="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637065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3C551932-EED2-CB48-969B-F9308DFE265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1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2"/>
          <a:stretch/>
        </p:blipFill>
        <p:spPr>
          <a:xfrm>
            <a:off x="12700" y="-4352"/>
            <a:ext cx="12179300" cy="6862352"/>
          </a:xfrm>
          <a:prstGeom prst="rect">
            <a:avLst/>
          </a:prstGeom>
        </p:spPr>
      </p:pic>
      <p:sp>
        <p:nvSpPr>
          <p:cNvPr id="51" name="Title 1">
            <a:extLst>
              <a:ext uri="{FF2B5EF4-FFF2-40B4-BE49-F238E27FC236}">
                <a16:creationId xmlns:a16="http://schemas.microsoft.com/office/drawing/2014/main" id="{ADEF5424-A6E0-A345-9A75-92E71E459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0269" y="168721"/>
            <a:ext cx="10523531" cy="583800"/>
          </a:xfrm>
        </p:spPr>
        <p:txBody>
          <a:bodyPr lIns="91440" rIns="91440">
            <a:noAutofit/>
          </a:bodyPr>
          <a:lstStyle>
            <a:lvl1pPr>
              <a:defRPr sz="2400" b="1" i="0" spc="150" baseline="0">
                <a:solidFill>
                  <a:schemeClr val="bg1"/>
                </a:solidFill>
                <a:latin typeface="+mj-lt"/>
                <a:ea typeface="MingLiU" panose="02020509000000000000" pitchFamily="49" charset="-12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id="{2D2069D9-A96F-DD4A-B6CB-C29449020E71}"/>
              </a:ext>
            </a:extLst>
          </p:cNvPr>
          <p:cNvGrpSpPr/>
          <p:nvPr userDrawn="1"/>
        </p:nvGrpSpPr>
        <p:grpSpPr>
          <a:xfrm>
            <a:off x="0" y="-10162"/>
            <a:ext cx="12192000" cy="6868162"/>
            <a:chOff x="0" y="-10162"/>
            <a:chExt cx="12192000" cy="6868162"/>
          </a:xfrm>
        </p:grpSpPr>
        <p:sp>
          <p:nvSpPr>
            <p:cNvPr id="53" name="Right Triangle 52">
              <a:extLst>
                <a:ext uri="{FF2B5EF4-FFF2-40B4-BE49-F238E27FC236}">
                  <a16:creationId xmlns:a16="http://schemas.microsoft.com/office/drawing/2014/main" id="{44CFA19C-5DA0-774B-AFF3-36921EACACDD}"/>
                </a:ext>
              </a:extLst>
            </p:cNvPr>
            <p:cNvSpPr/>
            <p:nvPr userDrawn="1"/>
          </p:nvSpPr>
          <p:spPr>
            <a:xfrm>
              <a:off x="0" y="6027738"/>
              <a:ext cx="830263" cy="830262"/>
            </a:xfrm>
            <a:prstGeom prst="rtTriangl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54" name="Right Triangle 53">
              <a:extLst>
                <a:ext uri="{FF2B5EF4-FFF2-40B4-BE49-F238E27FC236}">
                  <a16:creationId xmlns:a16="http://schemas.microsoft.com/office/drawing/2014/main" id="{D9F82FBA-46B0-A844-AE24-E839A52F2A42}"/>
                </a:ext>
              </a:extLst>
            </p:cNvPr>
            <p:cNvSpPr/>
            <p:nvPr userDrawn="1"/>
          </p:nvSpPr>
          <p:spPr>
            <a:xfrm rot="10800000">
              <a:off x="11361737" y="-10162"/>
              <a:ext cx="830263" cy="830262"/>
            </a:xfrm>
            <a:prstGeom prst="rtTriangl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</p:grp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639370BE-395F-E946-A985-43E0B2F007A7}"/>
              </a:ext>
            </a:extLst>
          </p:cNvPr>
          <p:cNvCxnSpPr>
            <a:cxnSpLocks/>
          </p:cNvCxnSpPr>
          <p:nvPr userDrawn="1"/>
        </p:nvCxnSpPr>
        <p:spPr>
          <a:xfrm>
            <a:off x="-9250" y="5401053"/>
            <a:ext cx="1395599" cy="1441414"/>
          </a:xfrm>
          <a:prstGeom prst="line">
            <a:avLst/>
          </a:prstGeom>
          <a:ln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47EC358B-2232-784F-B64F-E210A64AF153}"/>
              </a:ext>
            </a:extLst>
          </p:cNvPr>
          <p:cNvCxnSpPr>
            <a:cxnSpLocks/>
          </p:cNvCxnSpPr>
          <p:nvPr userDrawn="1"/>
        </p:nvCxnSpPr>
        <p:spPr>
          <a:xfrm>
            <a:off x="10801316" y="-26353"/>
            <a:ext cx="1395599" cy="1441414"/>
          </a:xfrm>
          <a:prstGeom prst="line">
            <a:avLst/>
          </a:prstGeom>
          <a:ln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Oval 22">
            <a:extLst>
              <a:ext uri="{FF2B5EF4-FFF2-40B4-BE49-F238E27FC236}">
                <a16:creationId xmlns:a16="http://schemas.microsoft.com/office/drawing/2014/main" id="{5C8304CD-638B-A244-8BB2-5827EFC0BE18}"/>
              </a:ext>
            </a:extLst>
          </p:cNvPr>
          <p:cNvSpPr/>
          <p:nvPr userDrawn="1"/>
        </p:nvSpPr>
        <p:spPr>
          <a:xfrm rot="16200000" flipH="1">
            <a:off x="1668897" y="74594"/>
            <a:ext cx="208460" cy="1869849"/>
          </a:xfrm>
          <a:prstGeom prst="rect">
            <a:avLst/>
          </a:prstGeom>
          <a:gradFill>
            <a:gsLst>
              <a:gs pos="0">
                <a:schemeClr val="accent1"/>
              </a:gs>
              <a:gs pos="99000">
                <a:schemeClr val="accent1">
                  <a:alpha val="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FFD9DF-9E1C-4765-BCE6-B273DEE1F564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0263" y="1266825"/>
            <a:ext cx="10531474" cy="44958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72343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ntent 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55188DA-8D2D-EE45-B63B-68389D618B8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1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2700" y="-4352"/>
            <a:ext cx="6618160" cy="6862352"/>
          </a:xfrm>
          <a:prstGeom prst="rect">
            <a:avLst/>
          </a:prstGeom>
        </p:spPr>
      </p:pic>
      <p:sp>
        <p:nvSpPr>
          <p:cNvPr id="6" name="Right Triangle 5">
            <a:extLst>
              <a:ext uri="{FF2B5EF4-FFF2-40B4-BE49-F238E27FC236}">
                <a16:creationId xmlns:a16="http://schemas.microsoft.com/office/drawing/2014/main" id="{49DD1090-E08C-414F-B909-F960029978CC}"/>
              </a:ext>
            </a:extLst>
          </p:cNvPr>
          <p:cNvSpPr/>
          <p:nvPr userDrawn="1"/>
        </p:nvSpPr>
        <p:spPr>
          <a:xfrm>
            <a:off x="0" y="6027738"/>
            <a:ext cx="830263" cy="83026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42AACF99-BFF2-EF4D-905B-698BF1366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0269" y="168721"/>
            <a:ext cx="4858575" cy="583800"/>
          </a:xfrm>
        </p:spPr>
        <p:txBody>
          <a:bodyPr lIns="91440" rIns="91440">
            <a:noAutofit/>
          </a:bodyPr>
          <a:lstStyle>
            <a:lvl1pPr>
              <a:defRPr sz="2400" b="1" i="0" spc="150" baseline="0">
                <a:solidFill>
                  <a:schemeClr val="bg1"/>
                </a:solidFill>
                <a:latin typeface="+mj-lt"/>
                <a:ea typeface="MingLiU" panose="02020509000000000000" pitchFamily="49" charset="-12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0" name="Oval 22">
            <a:extLst>
              <a:ext uri="{FF2B5EF4-FFF2-40B4-BE49-F238E27FC236}">
                <a16:creationId xmlns:a16="http://schemas.microsoft.com/office/drawing/2014/main" id="{E86DEBE5-E80B-624F-85DC-B53B9841EF52}"/>
              </a:ext>
            </a:extLst>
          </p:cNvPr>
          <p:cNvSpPr/>
          <p:nvPr userDrawn="1"/>
        </p:nvSpPr>
        <p:spPr>
          <a:xfrm rot="16200000" flipH="1">
            <a:off x="1668897" y="74594"/>
            <a:ext cx="208460" cy="1869849"/>
          </a:xfrm>
          <a:prstGeom prst="rect">
            <a:avLst/>
          </a:prstGeom>
          <a:gradFill>
            <a:gsLst>
              <a:gs pos="0">
                <a:schemeClr val="accent1"/>
              </a:gs>
              <a:gs pos="99000">
                <a:schemeClr val="accent1">
                  <a:alpha val="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ight Triangle 23">
            <a:extLst>
              <a:ext uri="{FF2B5EF4-FFF2-40B4-BE49-F238E27FC236}">
                <a16:creationId xmlns:a16="http://schemas.microsoft.com/office/drawing/2014/main" id="{2498330F-989F-C743-B682-3B45105A64F9}"/>
              </a:ext>
            </a:extLst>
          </p:cNvPr>
          <p:cNvSpPr/>
          <p:nvPr userDrawn="1"/>
        </p:nvSpPr>
        <p:spPr>
          <a:xfrm rot="10800000">
            <a:off x="5800596" y="-4352"/>
            <a:ext cx="830263" cy="83026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5" name="Picture Placeholder 10">
            <a:extLst>
              <a:ext uri="{FF2B5EF4-FFF2-40B4-BE49-F238E27FC236}">
                <a16:creationId xmlns:a16="http://schemas.microsoft.com/office/drawing/2014/main" id="{4BFA0C42-6D2A-FE45-B00F-C3FE723B69B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638925" y="-4352"/>
            <a:ext cx="5553075" cy="6862352"/>
          </a:xfrm>
          <a:solidFill>
            <a:schemeClr val="accent1"/>
          </a:solid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D7A153A-DE47-5845-9FBA-5E84842262CB}"/>
              </a:ext>
            </a:extLst>
          </p:cNvPr>
          <p:cNvCxnSpPr>
            <a:cxnSpLocks/>
          </p:cNvCxnSpPr>
          <p:nvPr userDrawn="1"/>
        </p:nvCxnSpPr>
        <p:spPr>
          <a:xfrm>
            <a:off x="-9250" y="5401053"/>
            <a:ext cx="1395599" cy="1441414"/>
          </a:xfrm>
          <a:prstGeom prst="line">
            <a:avLst/>
          </a:prstGeom>
          <a:ln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C470FEE8-FCFE-D34B-AC0A-D33499171CF5}"/>
              </a:ext>
            </a:extLst>
          </p:cNvPr>
          <p:cNvCxnSpPr>
            <a:cxnSpLocks/>
          </p:cNvCxnSpPr>
          <p:nvPr userDrawn="1"/>
        </p:nvCxnSpPr>
        <p:spPr>
          <a:xfrm>
            <a:off x="5235260" y="-26353"/>
            <a:ext cx="1395599" cy="1441414"/>
          </a:xfrm>
          <a:prstGeom prst="line">
            <a:avLst/>
          </a:prstGeom>
          <a:ln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8E3020-67F3-4319-8D6D-AF959AE4492B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81B73CA7-3CCD-504D-B97A-835A2330CDB2}" type="datetimeFigureOut">
              <a:rPr lang="en-US" smtClean="0"/>
              <a:pPr/>
              <a:t>12/14/25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8332DD3-414D-426E-BB83-A7CE934174B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5DBA4D0A-04F7-406D-970F-851D89A87A95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5831BA38-18F3-0A4D-A45F-13B53FF2DAC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D68424A6-569A-4335-9863-0351A5FABE88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830263" y="1266825"/>
            <a:ext cx="4858574" cy="44958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332590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aption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72A19413-A8E7-ED4F-88DE-08A12997A0F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-4763"/>
            <a:ext cx="12179300" cy="6862763"/>
          </a:xfrm>
          <a:solidFill>
            <a:schemeClr val="accent1"/>
          </a:solid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42AACF99-BFF2-EF4D-905B-698BF1366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2215" y="2432458"/>
            <a:ext cx="6044503" cy="583800"/>
          </a:xfrm>
        </p:spPr>
        <p:txBody>
          <a:bodyPr lIns="91440" rIns="91440">
            <a:noAutofit/>
          </a:bodyPr>
          <a:lstStyle>
            <a:lvl1pPr>
              <a:defRPr sz="2400" b="1" i="0" spc="150" baseline="0">
                <a:solidFill>
                  <a:schemeClr val="bg1"/>
                </a:solidFill>
                <a:latin typeface="+mj-lt"/>
                <a:ea typeface="MingLiU" panose="02020509000000000000" pitchFamily="49" charset="-12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933BB6-76EF-4E91-AEF1-BE67D60ED86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5311775" y="3530600"/>
            <a:ext cx="6044943" cy="282575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588829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ison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D796E039-748A-D54A-ACAE-7A9C63FCAEB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1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2"/>
          <a:stretch/>
        </p:blipFill>
        <p:spPr>
          <a:xfrm>
            <a:off x="12700" y="-4352"/>
            <a:ext cx="12179300" cy="6862352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451E21C1-74BE-0348-B8AE-3174A9AAA0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0269" y="168721"/>
            <a:ext cx="10523531" cy="583800"/>
          </a:xfrm>
        </p:spPr>
        <p:txBody>
          <a:bodyPr lIns="91440" rIns="91440">
            <a:noAutofit/>
          </a:bodyPr>
          <a:lstStyle>
            <a:lvl1pPr>
              <a:defRPr sz="2400" b="1" i="0" spc="150" baseline="0">
                <a:solidFill>
                  <a:schemeClr val="bg1"/>
                </a:solidFill>
                <a:latin typeface="+mj-lt"/>
                <a:ea typeface="MingLiU" panose="02020509000000000000" pitchFamily="49" charset="-12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84FD6E85-A2E7-B84D-9400-6F8D1C6FF159}"/>
              </a:ext>
            </a:extLst>
          </p:cNvPr>
          <p:cNvGrpSpPr/>
          <p:nvPr userDrawn="1"/>
        </p:nvGrpSpPr>
        <p:grpSpPr>
          <a:xfrm>
            <a:off x="0" y="-10162"/>
            <a:ext cx="12192000" cy="6868162"/>
            <a:chOff x="0" y="-10162"/>
            <a:chExt cx="12192000" cy="6868162"/>
          </a:xfrm>
        </p:grpSpPr>
        <p:sp>
          <p:nvSpPr>
            <p:cNvPr id="10" name="Right Triangle 9">
              <a:extLst>
                <a:ext uri="{FF2B5EF4-FFF2-40B4-BE49-F238E27FC236}">
                  <a16:creationId xmlns:a16="http://schemas.microsoft.com/office/drawing/2014/main" id="{6912A38B-FDC5-1E4F-B0ED-145140947339}"/>
                </a:ext>
              </a:extLst>
            </p:cNvPr>
            <p:cNvSpPr/>
            <p:nvPr userDrawn="1"/>
          </p:nvSpPr>
          <p:spPr>
            <a:xfrm>
              <a:off x="0" y="6027738"/>
              <a:ext cx="830263" cy="830262"/>
            </a:xfrm>
            <a:prstGeom prst="rtTriangl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28" name="Right Triangle 27">
              <a:extLst>
                <a:ext uri="{FF2B5EF4-FFF2-40B4-BE49-F238E27FC236}">
                  <a16:creationId xmlns:a16="http://schemas.microsoft.com/office/drawing/2014/main" id="{B5B0DCFE-7295-8740-9EC5-E9A681F21F94}"/>
                </a:ext>
              </a:extLst>
            </p:cNvPr>
            <p:cNvSpPr/>
            <p:nvPr userDrawn="1"/>
          </p:nvSpPr>
          <p:spPr>
            <a:xfrm rot="10800000">
              <a:off x="11361737" y="-10162"/>
              <a:ext cx="830263" cy="830262"/>
            </a:xfrm>
            <a:prstGeom prst="rtTriangl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</p:grpSp>
      <p:sp>
        <p:nvSpPr>
          <p:cNvPr id="20" name="Text Placeholder 2">
            <a:extLst>
              <a:ext uri="{FF2B5EF4-FFF2-40B4-BE49-F238E27FC236}">
                <a16:creationId xmlns:a16="http://schemas.microsoft.com/office/drawing/2014/main" id="{52918AA3-DC2E-CC41-95A6-C5757DE618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1" y="1618714"/>
            <a:ext cx="4433046" cy="703135"/>
          </a:xfrm>
          <a:noFill/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1800" b="1" i="0" cap="all" spc="150" baseline="0">
                <a:solidFill>
                  <a:schemeClr val="accent1"/>
                </a:solidFill>
                <a:latin typeface="+mj-lt"/>
                <a:ea typeface="MingLiU" panose="02020509000000000000" pitchFamily="49" charset="-12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2">
            <a:extLst>
              <a:ext uri="{FF2B5EF4-FFF2-40B4-BE49-F238E27FC236}">
                <a16:creationId xmlns:a16="http://schemas.microsoft.com/office/drawing/2014/main" id="{BBF9C69D-A733-884F-BC4B-A4E97A9315C4}"/>
              </a:ext>
            </a:extLst>
          </p:cNvPr>
          <p:cNvSpPr>
            <a:spLocks noGrp="1"/>
          </p:cNvSpPr>
          <p:nvPr>
            <p:ph type="body" idx="11"/>
          </p:nvPr>
        </p:nvSpPr>
        <p:spPr>
          <a:xfrm>
            <a:off x="6932749" y="1618714"/>
            <a:ext cx="4433046" cy="703135"/>
          </a:xfrm>
          <a:noFill/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1800" b="1" i="0" cap="all" spc="150" baseline="0">
                <a:solidFill>
                  <a:schemeClr val="accent1"/>
                </a:solidFill>
                <a:latin typeface="+mj-lt"/>
                <a:ea typeface="MingLiU" panose="02020509000000000000" pitchFamily="49" charset="-12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7" name="Oval 22">
            <a:extLst>
              <a:ext uri="{FF2B5EF4-FFF2-40B4-BE49-F238E27FC236}">
                <a16:creationId xmlns:a16="http://schemas.microsoft.com/office/drawing/2014/main" id="{2077B7CC-D16D-C84E-AF69-2D082EDC5C8E}"/>
              </a:ext>
            </a:extLst>
          </p:cNvPr>
          <p:cNvSpPr/>
          <p:nvPr userDrawn="1"/>
        </p:nvSpPr>
        <p:spPr>
          <a:xfrm rot="16200000" flipH="1">
            <a:off x="1668897" y="74594"/>
            <a:ext cx="208460" cy="1869849"/>
          </a:xfrm>
          <a:prstGeom prst="rect">
            <a:avLst/>
          </a:prstGeom>
          <a:gradFill>
            <a:gsLst>
              <a:gs pos="0">
                <a:schemeClr val="accent1"/>
              </a:gs>
              <a:gs pos="99000">
                <a:schemeClr val="accent1">
                  <a:alpha val="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9A65B340-D917-634F-AE17-87F536B21002}"/>
              </a:ext>
            </a:extLst>
          </p:cNvPr>
          <p:cNvCxnSpPr>
            <a:cxnSpLocks/>
          </p:cNvCxnSpPr>
          <p:nvPr userDrawn="1"/>
        </p:nvCxnSpPr>
        <p:spPr>
          <a:xfrm>
            <a:off x="-9250" y="5401053"/>
            <a:ext cx="1395599" cy="1441414"/>
          </a:xfrm>
          <a:prstGeom prst="line">
            <a:avLst/>
          </a:prstGeom>
          <a:ln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0EA4411-3DF4-5E42-A781-3F59BBBD00F9}"/>
              </a:ext>
            </a:extLst>
          </p:cNvPr>
          <p:cNvCxnSpPr>
            <a:cxnSpLocks/>
          </p:cNvCxnSpPr>
          <p:nvPr userDrawn="1"/>
        </p:nvCxnSpPr>
        <p:spPr>
          <a:xfrm>
            <a:off x="10801316" y="-26353"/>
            <a:ext cx="1395599" cy="1441414"/>
          </a:xfrm>
          <a:prstGeom prst="line">
            <a:avLst/>
          </a:prstGeom>
          <a:ln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3EFD6CC-AFA8-4227-B3F1-27845AE5BE28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fld id="{81B73CA7-3CCD-504D-B97A-835A2330CDB2}" type="datetimeFigureOut">
              <a:rPr lang="en-US" smtClean="0"/>
              <a:pPr/>
              <a:t>12/14/25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5000E12-D3DD-4E44-BAEC-A48DBC4D50B5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587F0E-3488-4890-9BD2-AF49A732987B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5831BA38-18F3-0A4D-A45F-13B53FF2DAC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26D3AA-2705-4636-BFEE-C89371FC519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830263" y="2474913"/>
            <a:ext cx="4434840" cy="3094037"/>
          </a:xfrm>
        </p:spPr>
        <p:txBody>
          <a:bodyPr/>
          <a:lstStyle>
            <a:lvl2pPr>
              <a:spcBef>
                <a:spcPts val="600"/>
              </a:spcBef>
              <a:defRPr/>
            </a:lvl2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</p:txBody>
      </p:sp>
      <p:sp>
        <p:nvSpPr>
          <p:cNvPr id="23" name="Content Placeholder 5">
            <a:extLst>
              <a:ext uri="{FF2B5EF4-FFF2-40B4-BE49-F238E27FC236}">
                <a16:creationId xmlns:a16="http://schemas.microsoft.com/office/drawing/2014/main" id="{F758E678-4B0C-4E7A-94BE-1006B5814E93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932748" y="2474913"/>
            <a:ext cx="4434840" cy="3094037"/>
          </a:xfrm>
        </p:spPr>
        <p:txBody>
          <a:bodyPr/>
          <a:lstStyle>
            <a:lvl2pPr>
              <a:spcBef>
                <a:spcPts val="600"/>
              </a:spcBef>
              <a:defRPr/>
            </a:lvl2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280809428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62CB9073-1A97-EF48-93BC-E626B884D79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-9249" y="-4352"/>
            <a:ext cx="12201250" cy="6862352"/>
          </a:xfrm>
          <a:custGeom>
            <a:avLst/>
            <a:gdLst>
              <a:gd name="connsiteX0" fmla="*/ 0 w 12201250"/>
              <a:gd name="connsiteY0" fmla="*/ 0 h 6862352"/>
              <a:gd name="connsiteX1" fmla="*/ 11376796 w 12201250"/>
              <a:gd name="connsiteY1" fmla="*/ 0 h 6862352"/>
              <a:gd name="connsiteX2" fmla="*/ 12201249 w 12201250"/>
              <a:gd name="connsiteY2" fmla="*/ 824452 h 6862352"/>
              <a:gd name="connsiteX3" fmla="*/ 12201249 w 12201250"/>
              <a:gd name="connsiteY3" fmla="*/ 0 h 6862352"/>
              <a:gd name="connsiteX4" fmla="*/ 12201250 w 12201250"/>
              <a:gd name="connsiteY4" fmla="*/ 0 h 6862352"/>
              <a:gd name="connsiteX5" fmla="*/ 12201250 w 12201250"/>
              <a:gd name="connsiteY5" fmla="*/ 6862352 h 6862352"/>
              <a:gd name="connsiteX6" fmla="*/ 839512 w 12201250"/>
              <a:gd name="connsiteY6" fmla="*/ 6862352 h 6862352"/>
              <a:gd name="connsiteX7" fmla="*/ 9249 w 12201250"/>
              <a:gd name="connsiteY7" fmla="*/ 6032090 h 6862352"/>
              <a:gd name="connsiteX8" fmla="*/ 9249 w 12201250"/>
              <a:gd name="connsiteY8" fmla="*/ 6862352 h 6862352"/>
              <a:gd name="connsiteX9" fmla="*/ 0 w 12201250"/>
              <a:gd name="connsiteY9" fmla="*/ 6862352 h 68623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201250" h="6862352">
                <a:moveTo>
                  <a:pt x="0" y="0"/>
                </a:moveTo>
                <a:lnTo>
                  <a:pt x="11376796" y="0"/>
                </a:lnTo>
                <a:lnTo>
                  <a:pt x="12201249" y="824452"/>
                </a:lnTo>
                <a:lnTo>
                  <a:pt x="12201249" y="0"/>
                </a:lnTo>
                <a:lnTo>
                  <a:pt x="12201250" y="0"/>
                </a:lnTo>
                <a:lnTo>
                  <a:pt x="12201250" y="6862352"/>
                </a:lnTo>
                <a:lnTo>
                  <a:pt x="839512" y="6862352"/>
                </a:lnTo>
                <a:lnTo>
                  <a:pt x="9249" y="6032090"/>
                </a:lnTo>
                <a:lnTo>
                  <a:pt x="9249" y="6862352"/>
                </a:lnTo>
                <a:lnTo>
                  <a:pt x="0" y="6862352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63A7554C-2E3E-454F-9E07-C38195D4CF32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838200" y="4561873"/>
            <a:ext cx="10515600" cy="703135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2400" b="1" i="0" cap="all" spc="600" baseline="0">
                <a:solidFill>
                  <a:schemeClr val="bg1"/>
                </a:solidFill>
                <a:latin typeface="MingLiU" panose="02020509000000000000" pitchFamily="49" charset="-120"/>
                <a:ea typeface="MingLiU" panose="02020509000000000000" pitchFamily="49" charset="-12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ja-JP" dirty="0">
                <a:latin typeface="Meiryo UI" panose="020B0604030504040204" pitchFamily="50" charset="-128"/>
                <a:ea typeface="Meiryo UI" panose="020B0604030504040204" pitchFamily="50" charset="-128"/>
              </a:rPr>
              <a:t>Subtitle</a:t>
            </a:r>
            <a:endParaRPr lang="ja-JP" altLang="en-US" dirty="0">
              <a:latin typeface="Meiryo UI" panose="020B0604030504040204" pitchFamily="50" charset="-128"/>
              <a:ea typeface="Meiryo UI" panose="020B0604030504040204" pitchFamily="50" charset="-128"/>
            </a:endParaRP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E3ED0903-C4AC-F843-878E-D66CB7BFB0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2373294"/>
            <a:ext cx="7709488" cy="1927810"/>
          </a:xfrm>
        </p:spPr>
        <p:txBody>
          <a:bodyPr lIns="91440" rIns="91440">
            <a:noAutofit/>
          </a:bodyPr>
          <a:lstStyle>
            <a:lvl1pPr algn="l">
              <a:defRPr sz="13800" b="1" i="0" spc="150" baseline="0">
                <a:solidFill>
                  <a:schemeClr val="bg1"/>
                </a:solidFill>
                <a:latin typeface="MingLiU" panose="02020509000000000000" pitchFamily="49" charset="-120"/>
                <a:ea typeface="MingLiU" panose="02020509000000000000" pitchFamily="49" charset="-120"/>
              </a:defRPr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22" name="Right Triangle 21">
            <a:extLst>
              <a:ext uri="{FF2B5EF4-FFF2-40B4-BE49-F238E27FC236}">
                <a16:creationId xmlns:a16="http://schemas.microsoft.com/office/drawing/2014/main" id="{EF81B901-913B-5741-A4AC-B5819DACFCDF}"/>
              </a:ext>
            </a:extLst>
          </p:cNvPr>
          <p:cNvSpPr/>
          <p:nvPr userDrawn="1"/>
        </p:nvSpPr>
        <p:spPr>
          <a:xfrm>
            <a:off x="0" y="6027738"/>
            <a:ext cx="830263" cy="83026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8FDD99BC-FCD1-D541-9FE6-03E39F2856C6}"/>
              </a:ext>
            </a:extLst>
          </p:cNvPr>
          <p:cNvSpPr/>
          <p:nvPr userDrawn="1"/>
        </p:nvSpPr>
        <p:spPr>
          <a:xfrm rot="10800000">
            <a:off x="11361737" y="-10162"/>
            <a:ext cx="830263" cy="83026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1" name="Oval 22">
            <a:extLst>
              <a:ext uri="{FF2B5EF4-FFF2-40B4-BE49-F238E27FC236}">
                <a16:creationId xmlns:a16="http://schemas.microsoft.com/office/drawing/2014/main" id="{CA93CC85-EFC8-994A-9ADB-8DEE2579AAF9}"/>
              </a:ext>
            </a:extLst>
          </p:cNvPr>
          <p:cNvSpPr/>
          <p:nvPr userDrawn="1"/>
        </p:nvSpPr>
        <p:spPr>
          <a:xfrm rot="16200000" flipH="1">
            <a:off x="1668897" y="3522719"/>
            <a:ext cx="208460" cy="1869849"/>
          </a:xfrm>
          <a:prstGeom prst="rect">
            <a:avLst/>
          </a:prstGeom>
          <a:gradFill>
            <a:gsLst>
              <a:gs pos="0">
                <a:schemeClr val="accent1"/>
              </a:gs>
              <a:gs pos="99000">
                <a:schemeClr val="accent1">
                  <a:alpha val="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743652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3C551932-EED2-CB48-969B-F9308DFE265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1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2"/>
          <a:stretch/>
        </p:blipFill>
        <p:spPr>
          <a:xfrm>
            <a:off x="12700" y="-4352"/>
            <a:ext cx="12179300" cy="6862352"/>
          </a:xfrm>
          <a:prstGeom prst="rect">
            <a:avLst/>
          </a:prstGeom>
        </p:spPr>
      </p:pic>
      <p:sp>
        <p:nvSpPr>
          <p:cNvPr id="51" name="Title 1">
            <a:extLst>
              <a:ext uri="{FF2B5EF4-FFF2-40B4-BE49-F238E27FC236}">
                <a16:creationId xmlns:a16="http://schemas.microsoft.com/office/drawing/2014/main" id="{ADEF5424-A6E0-A345-9A75-92E71E459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0269" y="168721"/>
            <a:ext cx="10523531" cy="583800"/>
          </a:xfrm>
        </p:spPr>
        <p:txBody>
          <a:bodyPr lIns="91440" rIns="91440">
            <a:noAutofit/>
          </a:bodyPr>
          <a:lstStyle>
            <a:lvl1pPr>
              <a:defRPr sz="2400" b="1" i="0" spc="150" baseline="0">
                <a:solidFill>
                  <a:schemeClr val="bg1"/>
                </a:solidFill>
                <a:latin typeface="+mj-lt"/>
                <a:ea typeface="MingLiU" panose="02020509000000000000" pitchFamily="49" charset="-12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id="{2D2069D9-A96F-DD4A-B6CB-C29449020E71}"/>
              </a:ext>
            </a:extLst>
          </p:cNvPr>
          <p:cNvGrpSpPr/>
          <p:nvPr userDrawn="1"/>
        </p:nvGrpSpPr>
        <p:grpSpPr>
          <a:xfrm>
            <a:off x="0" y="-10162"/>
            <a:ext cx="12192000" cy="6868162"/>
            <a:chOff x="0" y="-10162"/>
            <a:chExt cx="12192000" cy="6868162"/>
          </a:xfrm>
        </p:grpSpPr>
        <p:sp>
          <p:nvSpPr>
            <p:cNvPr id="53" name="Right Triangle 52">
              <a:extLst>
                <a:ext uri="{FF2B5EF4-FFF2-40B4-BE49-F238E27FC236}">
                  <a16:creationId xmlns:a16="http://schemas.microsoft.com/office/drawing/2014/main" id="{44CFA19C-5DA0-774B-AFF3-36921EACACDD}"/>
                </a:ext>
              </a:extLst>
            </p:cNvPr>
            <p:cNvSpPr/>
            <p:nvPr userDrawn="1"/>
          </p:nvSpPr>
          <p:spPr>
            <a:xfrm>
              <a:off x="0" y="6027738"/>
              <a:ext cx="830263" cy="830262"/>
            </a:xfrm>
            <a:prstGeom prst="rtTriangl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54" name="Right Triangle 53">
              <a:extLst>
                <a:ext uri="{FF2B5EF4-FFF2-40B4-BE49-F238E27FC236}">
                  <a16:creationId xmlns:a16="http://schemas.microsoft.com/office/drawing/2014/main" id="{D9F82FBA-46B0-A844-AE24-E839A52F2A42}"/>
                </a:ext>
              </a:extLst>
            </p:cNvPr>
            <p:cNvSpPr/>
            <p:nvPr userDrawn="1"/>
          </p:nvSpPr>
          <p:spPr>
            <a:xfrm rot="10800000">
              <a:off x="11361737" y="-10162"/>
              <a:ext cx="830263" cy="830262"/>
            </a:xfrm>
            <a:prstGeom prst="rtTriangl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</p:grp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639370BE-395F-E946-A985-43E0B2F007A7}"/>
              </a:ext>
            </a:extLst>
          </p:cNvPr>
          <p:cNvCxnSpPr>
            <a:cxnSpLocks/>
          </p:cNvCxnSpPr>
          <p:nvPr userDrawn="1"/>
        </p:nvCxnSpPr>
        <p:spPr>
          <a:xfrm>
            <a:off x="-9250" y="5401053"/>
            <a:ext cx="1395599" cy="1441414"/>
          </a:xfrm>
          <a:prstGeom prst="line">
            <a:avLst/>
          </a:prstGeom>
          <a:ln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47EC358B-2232-784F-B64F-E210A64AF153}"/>
              </a:ext>
            </a:extLst>
          </p:cNvPr>
          <p:cNvCxnSpPr>
            <a:cxnSpLocks/>
          </p:cNvCxnSpPr>
          <p:nvPr userDrawn="1"/>
        </p:nvCxnSpPr>
        <p:spPr>
          <a:xfrm>
            <a:off x="10801316" y="-26353"/>
            <a:ext cx="1395599" cy="1441414"/>
          </a:xfrm>
          <a:prstGeom prst="line">
            <a:avLst/>
          </a:prstGeom>
          <a:ln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Oval 22">
            <a:extLst>
              <a:ext uri="{FF2B5EF4-FFF2-40B4-BE49-F238E27FC236}">
                <a16:creationId xmlns:a16="http://schemas.microsoft.com/office/drawing/2014/main" id="{5C8304CD-638B-A244-8BB2-5827EFC0BE18}"/>
              </a:ext>
            </a:extLst>
          </p:cNvPr>
          <p:cNvSpPr/>
          <p:nvPr userDrawn="1"/>
        </p:nvSpPr>
        <p:spPr>
          <a:xfrm rot="16200000" flipH="1">
            <a:off x="1668897" y="74594"/>
            <a:ext cx="208460" cy="1869849"/>
          </a:xfrm>
          <a:prstGeom prst="rect">
            <a:avLst/>
          </a:prstGeom>
          <a:gradFill>
            <a:gsLst>
              <a:gs pos="0">
                <a:schemeClr val="accent1"/>
              </a:gs>
              <a:gs pos="99000">
                <a:schemeClr val="accent1">
                  <a:alpha val="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FFD9DF-9E1C-4765-BCE6-B273DEE1F564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0263" y="1266825"/>
            <a:ext cx="10531474" cy="44958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242944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ntent 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55188DA-8D2D-EE45-B63B-68389D618B8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1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2700" y="-4352"/>
            <a:ext cx="6618160" cy="6862352"/>
          </a:xfrm>
          <a:prstGeom prst="rect">
            <a:avLst/>
          </a:prstGeom>
        </p:spPr>
      </p:pic>
      <p:sp>
        <p:nvSpPr>
          <p:cNvPr id="6" name="Right Triangle 5">
            <a:extLst>
              <a:ext uri="{FF2B5EF4-FFF2-40B4-BE49-F238E27FC236}">
                <a16:creationId xmlns:a16="http://schemas.microsoft.com/office/drawing/2014/main" id="{49DD1090-E08C-414F-B909-F960029978CC}"/>
              </a:ext>
            </a:extLst>
          </p:cNvPr>
          <p:cNvSpPr/>
          <p:nvPr userDrawn="1"/>
        </p:nvSpPr>
        <p:spPr>
          <a:xfrm>
            <a:off x="0" y="6027738"/>
            <a:ext cx="830263" cy="83026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42AACF99-BFF2-EF4D-905B-698BF1366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0269" y="168721"/>
            <a:ext cx="4858575" cy="583800"/>
          </a:xfrm>
        </p:spPr>
        <p:txBody>
          <a:bodyPr lIns="91440" rIns="91440">
            <a:noAutofit/>
          </a:bodyPr>
          <a:lstStyle>
            <a:lvl1pPr>
              <a:defRPr sz="2400" b="1" i="0" spc="150" baseline="0">
                <a:solidFill>
                  <a:schemeClr val="bg1"/>
                </a:solidFill>
                <a:latin typeface="+mj-lt"/>
                <a:ea typeface="MingLiU" panose="02020509000000000000" pitchFamily="49" charset="-12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0" name="Oval 22">
            <a:extLst>
              <a:ext uri="{FF2B5EF4-FFF2-40B4-BE49-F238E27FC236}">
                <a16:creationId xmlns:a16="http://schemas.microsoft.com/office/drawing/2014/main" id="{E86DEBE5-E80B-624F-85DC-B53B9841EF52}"/>
              </a:ext>
            </a:extLst>
          </p:cNvPr>
          <p:cNvSpPr/>
          <p:nvPr userDrawn="1"/>
        </p:nvSpPr>
        <p:spPr>
          <a:xfrm rot="16200000" flipH="1">
            <a:off x="1668897" y="74594"/>
            <a:ext cx="208460" cy="1869849"/>
          </a:xfrm>
          <a:prstGeom prst="rect">
            <a:avLst/>
          </a:prstGeom>
          <a:gradFill>
            <a:gsLst>
              <a:gs pos="0">
                <a:schemeClr val="accent1"/>
              </a:gs>
              <a:gs pos="99000">
                <a:schemeClr val="accent1">
                  <a:alpha val="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ight Triangle 23">
            <a:extLst>
              <a:ext uri="{FF2B5EF4-FFF2-40B4-BE49-F238E27FC236}">
                <a16:creationId xmlns:a16="http://schemas.microsoft.com/office/drawing/2014/main" id="{2498330F-989F-C743-B682-3B45105A64F9}"/>
              </a:ext>
            </a:extLst>
          </p:cNvPr>
          <p:cNvSpPr/>
          <p:nvPr userDrawn="1"/>
        </p:nvSpPr>
        <p:spPr>
          <a:xfrm rot="10800000">
            <a:off x="5800596" y="-4352"/>
            <a:ext cx="830263" cy="83026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5" name="Picture Placeholder 10">
            <a:extLst>
              <a:ext uri="{FF2B5EF4-FFF2-40B4-BE49-F238E27FC236}">
                <a16:creationId xmlns:a16="http://schemas.microsoft.com/office/drawing/2014/main" id="{4BFA0C42-6D2A-FE45-B00F-C3FE723B69B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638925" y="-4352"/>
            <a:ext cx="5553075" cy="6862352"/>
          </a:xfrm>
          <a:solidFill>
            <a:schemeClr val="accent1"/>
          </a:solid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D7A153A-DE47-5845-9FBA-5E84842262CB}"/>
              </a:ext>
            </a:extLst>
          </p:cNvPr>
          <p:cNvCxnSpPr>
            <a:cxnSpLocks/>
          </p:cNvCxnSpPr>
          <p:nvPr userDrawn="1"/>
        </p:nvCxnSpPr>
        <p:spPr>
          <a:xfrm>
            <a:off x="-9250" y="5401053"/>
            <a:ext cx="1395599" cy="1441414"/>
          </a:xfrm>
          <a:prstGeom prst="line">
            <a:avLst/>
          </a:prstGeom>
          <a:ln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C470FEE8-FCFE-D34B-AC0A-D33499171CF5}"/>
              </a:ext>
            </a:extLst>
          </p:cNvPr>
          <p:cNvCxnSpPr>
            <a:cxnSpLocks/>
          </p:cNvCxnSpPr>
          <p:nvPr userDrawn="1"/>
        </p:nvCxnSpPr>
        <p:spPr>
          <a:xfrm>
            <a:off x="5235260" y="-26353"/>
            <a:ext cx="1395599" cy="1441414"/>
          </a:xfrm>
          <a:prstGeom prst="line">
            <a:avLst/>
          </a:prstGeom>
          <a:ln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8E3020-67F3-4319-8D6D-AF959AE4492B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81B73CA7-3CCD-504D-B97A-835A2330CDB2}" type="datetimeFigureOut">
              <a:rPr lang="en-US" smtClean="0"/>
              <a:pPr/>
              <a:t>12/13/25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8332DD3-414D-426E-BB83-A7CE934174B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5DBA4D0A-04F7-406D-970F-851D89A87A95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5831BA38-18F3-0A4D-A45F-13B53FF2DAC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D68424A6-569A-4335-9863-0351A5FABE88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830263" y="1266825"/>
            <a:ext cx="4858574" cy="44958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095118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D796E039-748A-D54A-ACAE-7A9C63FCAEB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1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2"/>
          <a:stretch/>
        </p:blipFill>
        <p:spPr>
          <a:xfrm>
            <a:off x="12700" y="-4352"/>
            <a:ext cx="12179300" cy="6862352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451E21C1-74BE-0348-B8AE-3174A9AAA0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0269" y="168721"/>
            <a:ext cx="10523531" cy="583800"/>
          </a:xfrm>
        </p:spPr>
        <p:txBody>
          <a:bodyPr lIns="91440" rIns="91440">
            <a:noAutofit/>
          </a:bodyPr>
          <a:lstStyle>
            <a:lvl1pPr>
              <a:defRPr sz="2400" b="1" i="0" spc="150" baseline="0">
                <a:solidFill>
                  <a:schemeClr val="bg1"/>
                </a:solidFill>
                <a:latin typeface="+mj-lt"/>
                <a:ea typeface="MingLiU" panose="02020509000000000000" pitchFamily="49" charset="-12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84FD6E85-A2E7-B84D-9400-6F8D1C6FF159}"/>
              </a:ext>
            </a:extLst>
          </p:cNvPr>
          <p:cNvGrpSpPr/>
          <p:nvPr userDrawn="1"/>
        </p:nvGrpSpPr>
        <p:grpSpPr>
          <a:xfrm>
            <a:off x="0" y="-10162"/>
            <a:ext cx="12192000" cy="6868162"/>
            <a:chOff x="0" y="-10162"/>
            <a:chExt cx="12192000" cy="6868162"/>
          </a:xfrm>
        </p:grpSpPr>
        <p:sp>
          <p:nvSpPr>
            <p:cNvPr id="10" name="Right Triangle 9">
              <a:extLst>
                <a:ext uri="{FF2B5EF4-FFF2-40B4-BE49-F238E27FC236}">
                  <a16:creationId xmlns:a16="http://schemas.microsoft.com/office/drawing/2014/main" id="{6912A38B-FDC5-1E4F-B0ED-145140947339}"/>
                </a:ext>
              </a:extLst>
            </p:cNvPr>
            <p:cNvSpPr/>
            <p:nvPr userDrawn="1"/>
          </p:nvSpPr>
          <p:spPr>
            <a:xfrm>
              <a:off x="0" y="6027738"/>
              <a:ext cx="830263" cy="830262"/>
            </a:xfrm>
            <a:prstGeom prst="rtTriangl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28" name="Right Triangle 27">
              <a:extLst>
                <a:ext uri="{FF2B5EF4-FFF2-40B4-BE49-F238E27FC236}">
                  <a16:creationId xmlns:a16="http://schemas.microsoft.com/office/drawing/2014/main" id="{B5B0DCFE-7295-8740-9EC5-E9A681F21F94}"/>
                </a:ext>
              </a:extLst>
            </p:cNvPr>
            <p:cNvSpPr/>
            <p:nvPr userDrawn="1"/>
          </p:nvSpPr>
          <p:spPr>
            <a:xfrm rot="10800000">
              <a:off x="11361737" y="-10162"/>
              <a:ext cx="830263" cy="830262"/>
            </a:xfrm>
            <a:prstGeom prst="rtTriangl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</p:grpSp>
      <p:sp>
        <p:nvSpPr>
          <p:cNvPr id="20" name="Text Placeholder 2">
            <a:extLst>
              <a:ext uri="{FF2B5EF4-FFF2-40B4-BE49-F238E27FC236}">
                <a16:creationId xmlns:a16="http://schemas.microsoft.com/office/drawing/2014/main" id="{52918AA3-DC2E-CC41-95A6-C5757DE618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1" y="1618714"/>
            <a:ext cx="4433046" cy="703135"/>
          </a:xfrm>
          <a:noFill/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1800" b="1" i="0" cap="all" spc="150" baseline="0">
                <a:solidFill>
                  <a:schemeClr val="accent1"/>
                </a:solidFill>
                <a:latin typeface="+mj-lt"/>
                <a:ea typeface="MingLiU" panose="02020509000000000000" pitchFamily="49" charset="-12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2">
            <a:extLst>
              <a:ext uri="{FF2B5EF4-FFF2-40B4-BE49-F238E27FC236}">
                <a16:creationId xmlns:a16="http://schemas.microsoft.com/office/drawing/2014/main" id="{BBF9C69D-A733-884F-BC4B-A4E97A9315C4}"/>
              </a:ext>
            </a:extLst>
          </p:cNvPr>
          <p:cNvSpPr>
            <a:spLocks noGrp="1"/>
          </p:cNvSpPr>
          <p:nvPr>
            <p:ph type="body" idx="11"/>
          </p:nvPr>
        </p:nvSpPr>
        <p:spPr>
          <a:xfrm>
            <a:off x="6932749" y="1618714"/>
            <a:ext cx="4433046" cy="703135"/>
          </a:xfrm>
          <a:noFill/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1800" b="1" i="0" cap="all" spc="150" baseline="0">
                <a:solidFill>
                  <a:schemeClr val="accent1"/>
                </a:solidFill>
                <a:latin typeface="+mj-lt"/>
                <a:ea typeface="MingLiU" panose="02020509000000000000" pitchFamily="49" charset="-12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7" name="Oval 22">
            <a:extLst>
              <a:ext uri="{FF2B5EF4-FFF2-40B4-BE49-F238E27FC236}">
                <a16:creationId xmlns:a16="http://schemas.microsoft.com/office/drawing/2014/main" id="{2077B7CC-D16D-C84E-AF69-2D082EDC5C8E}"/>
              </a:ext>
            </a:extLst>
          </p:cNvPr>
          <p:cNvSpPr/>
          <p:nvPr userDrawn="1"/>
        </p:nvSpPr>
        <p:spPr>
          <a:xfrm rot="16200000" flipH="1">
            <a:off x="1668897" y="74594"/>
            <a:ext cx="208460" cy="1869849"/>
          </a:xfrm>
          <a:prstGeom prst="rect">
            <a:avLst/>
          </a:prstGeom>
          <a:gradFill>
            <a:gsLst>
              <a:gs pos="0">
                <a:schemeClr val="accent1"/>
              </a:gs>
              <a:gs pos="99000">
                <a:schemeClr val="accent1">
                  <a:alpha val="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9A65B340-D917-634F-AE17-87F536B21002}"/>
              </a:ext>
            </a:extLst>
          </p:cNvPr>
          <p:cNvCxnSpPr>
            <a:cxnSpLocks/>
          </p:cNvCxnSpPr>
          <p:nvPr userDrawn="1"/>
        </p:nvCxnSpPr>
        <p:spPr>
          <a:xfrm>
            <a:off x="-9250" y="5401053"/>
            <a:ext cx="1395599" cy="1441414"/>
          </a:xfrm>
          <a:prstGeom prst="line">
            <a:avLst/>
          </a:prstGeom>
          <a:ln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0EA4411-3DF4-5E42-A781-3F59BBBD00F9}"/>
              </a:ext>
            </a:extLst>
          </p:cNvPr>
          <p:cNvCxnSpPr>
            <a:cxnSpLocks/>
          </p:cNvCxnSpPr>
          <p:nvPr userDrawn="1"/>
        </p:nvCxnSpPr>
        <p:spPr>
          <a:xfrm>
            <a:off x="10801316" y="-26353"/>
            <a:ext cx="1395599" cy="1441414"/>
          </a:xfrm>
          <a:prstGeom prst="line">
            <a:avLst/>
          </a:prstGeom>
          <a:ln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3EFD6CC-AFA8-4227-B3F1-27845AE5BE28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fld id="{81B73CA7-3CCD-504D-B97A-835A2330CDB2}" type="datetimeFigureOut">
              <a:rPr lang="en-US" smtClean="0"/>
              <a:pPr/>
              <a:t>12/13/25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5000E12-D3DD-4E44-BAEC-A48DBC4D50B5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587F0E-3488-4890-9BD2-AF49A732987B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5831BA38-18F3-0A4D-A45F-13B53FF2DAC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26D3AA-2705-4636-BFEE-C89371FC519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830263" y="2474913"/>
            <a:ext cx="4434840" cy="3094037"/>
          </a:xfrm>
        </p:spPr>
        <p:txBody>
          <a:bodyPr/>
          <a:lstStyle>
            <a:lvl2pPr>
              <a:spcBef>
                <a:spcPts val="600"/>
              </a:spcBef>
              <a:defRPr/>
            </a:lvl2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</p:txBody>
      </p:sp>
      <p:sp>
        <p:nvSpPr>
          <p:cNvPr id="23" name="Content Placeholder 5">
            <a:extLst>
              <a:ext uri="{FF2B5EF4-FFF2-40B4-BE49-F238E27FC236}">
                <a16:creationId xmlns:a16="http://schemas.microsoft.com/office/drawing/2014/main" id="{F758E678-4B0C-4E7A-94BE-1006B5814E93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932748" y="2474913"/>
            <a:ext cx="4434840" cy="3094037"/>
          </a:xfrm>
        </p:spPr>
        <p:txBody>
          <a:bodyPr/>
          <a:lstStyle>
            <a:lvl2pPr>
              <a:spcBef>
                <a:spcPts val="600"/>
              </a:spcBef>
              <a:defRPr/>
            </a:lvl2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315163298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aption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72A19413-A8E7-ED4F-88DE-08A12997A0F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-4763"/>
            <a:ext cx="12179300" cy="6862763"/>
          </a:xfrm>
          <a:solidFill>
            <a:schemeClr val="accent1"/>
          </a:solid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42AACF99-BFF2-EF4D-905B-698BF1366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2215" y="2432458"/>
            <a:ext cx="6044503" cy="583800"/>
          </a:xfrm>
        </p:spPr>
        <p:txBody>
          <a:bodyPr lIns="91440" rIns="91440">
            <a:noAutofit/>
          </a:bodyPr>
          <a:lstStyle>
            <a:lvl1pPr>
              <a:defRPr sz="2400" b="1" i="0" spc="150" baseline="0">
                <a:solidFill>
                  <a:schemeClr val="bg1"/>
                </a:solidFill>
                <a:latin typeface="+mj-lt"/>
                <a:ea typeface="MingLiU" panose="02020509000000000000" pitchFamily="49" charset="-12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933BB6-76EF-4E91-AEF1-BE67D60ED86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5311775" y="3530600"/>
            <a:ext cx="6044943" cy="282575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2201227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C4EB4B-30F5-5541-B2A0-6BD04D0109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A8E3A-8DBF-0542-BC99-444DCA0CC2C2}" type="datetimeFigureOut">
              <a:rPr lang="en-US" smtClean="0"/>
              <a:t>12/13/25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2D97956-7D4F-5346-B8DD-3653B600E6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5AB29D-BA7D-E743-8CA0-6953FF72B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3002F-D6EA-CF48-8F44-2316036B2B87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5A03656-1F6D-D044-B015-1B4DAD3A56B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1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2"/>
          <a:stretch/>
        </p:blipFill>
        <p:spPr>
          <a:xfrm>
            <a:off x="12700" y="-4352"/>
            <a:ext cx="12179300" cy="6862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0256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2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5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4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12/14/25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211264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2" r:id="rId1"/>
    <p:sldLayoutId id="2147483803" r:id="rId2"/>
    <p:sldLayoutId id="2147483804" r:id="rId3"/>
    <p:sldLayoutId id="2147483805" r:id="rId4"/>
    <p:sldLayoutId id="2147483806" r:id="rId5"/>
    <p:sldLayoutId id="2147483807" r:id="rId6"/>
    <p:sldLayoutId id="2147483808" r:id="rId7"/>
    <p:sldLayoutId id="2147483809" r:id="rId8"/>
    <p:sldLayoutId id="2147483810" r:id="rId9"/>
    <p:sldLayoutId id="2147483811" r:id="rId10"/>
    <p:sldLayoutId id="2147483812" r:id="rId11"/>
    <p:sldLayoutId id="2147483813" r:id="rId12"/>
    <p:sldLayoutId id="2147483814" r:id="rId13"/>
    <p:sldLayoutId id="2147483815" r:id="rId14"/>
    <p:sldLayoutId id="2147483816" r:id="rId15"/>
    <p:sldLayoutId id="2147483817" r:id="rId16"/>
    <p:sldLayoutId id="2147483818" r:id="rId17"/>
    <p:sldLayoutId id="2147483819" r:id="rId18"/>
    <p:sldLayoutId id="2147483820" r:id="rId19"/>
    <p:sldLayoutId id="2147483821" r:id="rId20"/>
    <p:sldLayoutId id="2147483822" r:id="rId21"/>
    <p:sldLayoutId id="2147483823" r:id="rId2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9D48F80-1562-4C4E-887A-B3EB2024C0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045F5A-B343-9140-888A-F4A0F3DAE3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865FBC-5324-6640-AB2B-F303AA276F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92875"/>
            <a:ext cx="2743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bg1"/>
                </a:solidFill>
              </a:defRPr>
            </a:lvl1pPr>
          </a:lstStyle>
          <a:p>
            <a:fld id="{81B73CA7-3CCD-504D-B97A-835A2330CDB2}" type="datetimeFigureOut">
              <a:rPr lang="en-US" smtClean="0"/>
              <a:pPr/>
              <a:t>12/13/25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7050E5-FDBF-7C4A-8BB3-B44C2CEBA89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92875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C1BFAD-CCAB-D24E-B7A6-4B9D514D05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492875"/>
            <a:ext cx="2743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bg1"/>
                </a:solidFill>
              </a:defRPr>
            </a:lvl1pPr>
          </a:lstStyle>
          <a:p>
            <a:fld id="{5831BA38-18F3-0A4D-A45F-13B53FF2DAC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51620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11" r:id="rId3"/>
    <p:sldLayoutId id="2147483710" r:id="rId4"/>
    <p:sldLayoutId id="2147483714" r:id="rId5"/>
    <p:sldLayoutId id="2147483715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400" b="1" kern="1200" spc="150" baseline="0">
          <a:solidFill>
            <a:schemeClr val="bg1"/>
          </a:solidFill>
          <a:latin typeface="+mj-lt"/>
          <a:ea typeface="MingLiU" panose="02020509000000000000" pitchFamily="49" charset="-120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500"/>
        </a:spcBef>
        <a:buClr>
          <a:schemeClr val="accent1"/>
        </a:buClr>
        <a:buFont typeface="Arial" panose="020B0604020202020204" pitchFamily="34" charset="0"/>
        <a:buChar char="•"/>
        <a:defRPr sz="1500" kern="1200" spc="150" baseline="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50000"/>
        </a:lnSpc>
        <a:spcBef>
          <a:spcPts val="1500"/>
        </a:spcBef>
        <a:buClr>
          <a:schemeClr val="accent1"/>
        </a:buClr>
        <a:buFont typeface="Arial" panose="020B0604020202020204" pitchFamily="34" charset="0"/>
        <a:buChar char="•"/>
        <a:defRPr sz="1500" kern="1200" spc="150" baseline="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50000"/>
        </a:lnSpc>
        <a:spcBef>
          <a:spcPts val="1500"/>
        </a:spcBef>
        <a:buClr>
          <a:schemeClr val="accent1"/>
        </a:buClr>
        <a:buFont typeface="Arial" panose="020B0604020202020204" pitchFamily="34" charset="0"/>
        <a:buChar char="•"/>
        <a:defRPr sz="1500" kern="1200" spc="150" baseline="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50000"/>
        </a:lnSpc>
        <a:spcBef>
          <a:spcPts val="1500"/>
        </a:spcBef>
        <a:buClr>
          <a:schemeClr val="accent1"/>
        </a:buClr>
        <a:buFont typeface="Arial" panose="020B0604020202020204" pitchFamily="34" charset="0"/>
        <a:buChar char="•"/>
        <a:defRPr sz="1500" kern="1200" spc="150" baseline="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50000"/>
        </a:lnSpc>
        <a:spcBef>
          <a:spcPts val="1500"/>
        </a:spcBef>
        <a:buClr>
          <a:schemeClr val="accent1"/>
        </a:buClr>
        <a:buFont typeface="Arial" panose="020B0604020202020204" pitchFamily="34" charset="0"/>
        <a:buChar char="•"/>
        <a:defRPr sz="1500" kern="1200" spc="150" baseline="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6.tiff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8FB64E80-675E-6A4A-AF41-D8DE47B3C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 cstate="screen">
            <a:alphaModFix amt="62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6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t="56" b="56"/>
          <a:stretch/>
        </p:blipFill>
        <p:spPr/>
      </p:pic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2B499F37-632F-694F-948A-C7A79D753D0C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1887316" y="1799272"/>
            <a:ext cx="7187448" cy="649364"/>
          </a:xfrm>
        </p:spPr>
        <p:txBody>
          <a:bodyPr>
            <a:normAutofit fontScale="70000" lnSpcReduction="20000"/>
          </a:bodyPr>
          <a:lstStyle/>
          <a:p>
            <a:r>
              <a:rPr lang="en-GB" altLang="ja-JP" dirty="0"/>
              <a:t>Individual business plan Presentation</a:t>
            </a:r>
            <a:endParaRPr lang="ja-JP" altLang="en-US" dirty="0"/>
          </a:p>
        </p:txBody>
      </p:sp>
      <p:sp>
        <p:nvSpPr>
          <p:cNvPr id="22" name="Title 21">
            <a:extLst>
              <a:ext uri="{FF2B5EF4-FFF2-40B4-BE49-F238E27FC236}">
                <a16:creationId xmlns:a16="http://schemas.microsoft.com/office/drawing/2014/main" id="{DE2D9A8A-5247-6D44-AA02-758207AE1A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9731" y="96752"/>
            <a:ext cx="8707967" cy="1927810"/>
          </a:xfrm>
        </p:spPr>
        <p:txBody>
          <a:bodyPr/>
          <a:lstStyle/>
          <a:p>
            <a:r>
              <a:rPr lang="en-GB" sz="5400" dirty="0"/>
              <a:t>SMART CHOICE CARS LTD</a:t>
            </a:r>
            <a:endParaRPr lang="en-US" sz="5400" dirty="0"/>
          </a:p>
        </p:txBody>
      </p:sp>
      <p:pic>
        <p:nvPicPr>
          <p:cNvPr id="13" name="Picture Placeholder 8">
            <a:extLst>
              <a:ext uri="{FF2B5EF4-FFF2-40B4-BE49-F238E27FC236}">
                <a16:creationId xmlns:a16="http://schemas.microsoft.com/office/drawing/2014/main" id="{4D6F1B91-622D-D14D-A2EE-5B2A56BAC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alphaModFix amt="1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089" y="-3590180"/>
            <a:ext cx="12201250" cy="6862352"/>
          </a:xfrm>
          <a:custGeom>
            <a:avLst/>
            <a:gdLst>
              <a:gd name="connsiteX0" fmla="*/ 0 w 12201250"/>
              <a:gd name="connsiteY0" fmla="*/ 0 h 6862352"/>
              <a:gd name="connsiteX1" fmla="*/ 11376796 w 12201250"/>
              <a:gd name="connsiteY1" fmla="*/ 0 h 6862352"/>
              <a:gd name="connsiteX2" fmla="*/ 12201249 w 12201250"/>
              <a:gd name="connsiteY2" fmla="*/ 824452 h 6862352"/>
              <a:gd name="connsiteX3" fmla="*/ 12201249 w 12201250"/>
              <a:gd name="connsiteY3" fmla="*/ 0 h 6862352"/>
              <a:gd name="connsiteX4" fmla="*/ 12201250 w 12201250"/>
              <a:gd name="connsiteY4" fmla="*/ 0 h 6862352"/>
              <a:gd name="connsiteX5" fmla="*/ 12201250 w 12201250"/>
              <a:gd name="connsiteY5" fmla="*/ 6862352 h 6862352"/>
              <a:gd name="connsiteX6" fmla="*/ 839512 w 12201250"/>
              <a:gd name="connsiteY6" fmla="*/ 6862352 h 6862352"/>
              <a:gd name="connsiteX7" fmla="*/ 9249 w 12201250"/>
              <a:gd name="connsiteY7" fmla="*/ 6032090 h 6862352"/>
              <a:gd name="connsiteX8" fmla="*/ 9249 w 12201250"/>
              <a:gd name="connsiteY8" fmla="*/ 6862352 h 6862352"/>
              <a:gd name="connsiteX9" fmla="*/ 0 w 12201250"/>
              <a:gd name="connsiteY9" fmla="*/ 6862352 h 68623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201250" h="6862352">
                <a:moveTo>
                  <a:pt x="0" y="0"/>
                </a:moveTo>
                <a:lnTo>
                  <a:pt x="11376796" y="0"/>
                </a:lnTo>
                <a:lnTo>
                  <a:pt x="12201249" y="824452"/>
                </a:lnTo>
                <a:lnTo>
                  <a:pt x="12201249" y="0"/>
                </a:lnTo>
                <a:lnTo>
                  <a:pt x="12201250" y="0"/>
                </a:lnTo>
                <a:lnTo>
                  <a:pt x="12201250" y="6862352"/>
                </a:lnTo>
                <a:lnTo>
                  <a:pt x="839512" y="6862352"/>
                </a:lnTo>
                <a:lnTo>
                  <a:pt x="9249" y="6032090"/>
                </a:lnTo>
                <a:lnTo>
                  <a:pt x="9249" y="6862352"/>
                </a:lnTo>
                <a:lnTo>
                  <a:pt x="0" y="6862352"/>
                </a:lnTo>
                <a:close/>
              </a:path>
            </a:pathLst>
          </a:custGeom>
          <a:noFill/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B9B1A04B-6BC3-D643-85AB-06635BAA9D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-9250" y="5401053"/>
            <a:ext cx="1395599" cy="1441414"/>
          </a:xfrm>
          <a:prstGeom prst="line">
            <a:avLst/>
          </a:prstGeom>
          <a:ln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13A6FEDB-5D57-B342-8D7B-927F58798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0801316" y="-26353"/>
            <a:ext cx="1395599" cy="1441414"/>
          </a:xfrm>
          <a:prstGeom prst="line">
            <a:avLst/>
          </a:prstGeom>
          <a:ln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al 22">
            <a:extLst>
              <a:ext uri="{FF2B5EF4-FFF2-40B4-BE49-F238E27FC236}">
                <a16:creationId xmlns:a16="http://schemas.microsoft.com/office/drawing/2014/main" id="{07285DAF-4CC1-E142-B7FA-4D39508737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H="1">
            <a:off x="2647389" y="654989"/>
            <a:ext cx="349704" cy="1869849"/>
          </a:xfrm>
          <a:prstGeom prst="rect">
            <a:avLst/>
          </a:prstGeom>
          <a:gradFill>
            <a:gsLst>
              <a:gs pos="0">
                <a:schemeClr val="accent1"/>
              </a:gs>
              <a:gs pos="99000">
                <a:schemeClr val="accent1">
                  <a:alpha val="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3528454-0769-E95F-954D-2E7F28F4801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6220162"/>
              </p:ext>
            </p:extLst>
          </p:nvPr>
        </p:nvGraphicFramePr>
        <p:xfrm>
          <a:off x="2010834" y="2470637"/>
          <a:ext cx="7323666" cy="35503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61833">
                  <a:extLst>
                    <a:ext uri="{9D8B030D-6E8A-4147-A177-3AD203B41FA5}">
                      <a16:colId xmlns:a16="http://schemas.microsoft.com/office/drawing/2014/main" val="978780056"/>
                    </a:ext>
                  </a:extLst>
                </a:gridCol>
                <a:gridCol w="3661833">
                  <a:extLst>
                    <a:ext uri="{9D8B030D-6E8A-4147-A177-3AD203B41FA5}">
                      <a16:colId xmlns:a16="http://schemas.microsoft.com/office/drawing/2014/main" val="4184172408"/>
                    </a:ext>
                  </a:extLst>
                </a:gridCol>
              </a:tblGrid>
              <a:tr h="582051">
                <a:tc>
                  <a:txBody>
                    <a:bodyPr/>
                    <a:lstStyle/>
                    <a:p>
                      <a:r>
                        <a:rPr lang="en-GB" dirty="0"/>
                        <a:t>STUDENT NAME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VLADISLAVS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SUHANKINS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8382803"/>
                  </a:ext>
                </a:extLst>
              </a:tr>
              <a:tr h="582051">
                <a:tc>
                  <a:txBody>
                    <a:bodyPr/>
                    <a:lstStyle/>
                    <a:p>
                      <a:r>
                        <a:rPr lang="en-GB" dirty="0"/>
                        <a:t>STUDENT ID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24303951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609634"/>
                  </a:ext>
                </a:extLst>
              </a:tr>
              <a:tr h="582051">
                <a:tc>
                  <a:txBody>
                    <a:bodyPr/>
                    <a:lstStyle/>
                    <a:p>
                      <a:r>
                        <a:rPr lang="en-GB" dirty="0"/>
                        <a:t>PROGRAMME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CertHE Business Skills for the workspace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2022216"/>
                  </a:ext>
                </a:extLst>
              </a:tr>
              <a:tr h="582051">
                <a:tc>
                  <a:txBody>
                    <a:bodyPr/>
                    <a:lstStyle/>
                    <a:p>
                      <a:r>
                        <a:rPr lang="en-GB" dirty="0"/>
                        <a:t>MODULE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Enterprise and Entrepreneurship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9990862"/>
                  </a:ext>
                </a:extLst>
              </a:tr>
              <a:tr h="582051">
                <a:tc>
                  <a:txBody>
                    <a:bodyPr/>
                    <a:lstStyle/>
                    <a:p>
                      <a:r>
                        <a:rPr lang="en-GB" dirty="0"/>
                        <a:t>Lecture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 Charles </a:t>
                      </a:r>
                      <a:r>
                        <a:rPr lang="en-GB" dirty="0" err="1"/>
                        <a:t>Obinwa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3631914"/>
                  </a:ext>
                </a:extLst>
              </a:tr>
              <a:tr h="582051"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07 December 2025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8596036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787012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010FB232-4CB4-C34D-A688-C51B6E7CD2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Business idea </a:t>
            </a:r>
            <a:endParaRPr lang="en-US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672ACED-8115-FB5D-35B3-34706FF49A1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2456122"/>
              </p:ext>
            </p:extLst>
          </p:nvPr>
        </p:nvGraphicFramePr>
        <p:xfrm>
          <a:off x="830269" y="1396999"/>
          <a:ext cx="7064898" cy="312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32449">
                  <a:extLst>
                    <a:ext uri="{9D8B030D-6E8A-4147-A177-3AD203B41FA5}">
                      <a16:colId xmlns:a16="http://schemas.microsoft.com/office/drawing/2014/main" val="2278221814"/>
                    </a:ext>
                  </a:extLst>
                </a:gridCol>
                <a:gridCol w="3532449">
                  <a:extLst>
                    <a:ext uri="{9D8B030D-6E8A-4147-A177-3AD203B41FA5}">
                      <a16:colId xmlns:a16="http://schemas.microsoft.com/office/drawing/2014/main" val="4057873780"/>
                    </a:ext>
                  </a:extLst>
                </a:gridCol>
              </a:tblGrid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Aspect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8084358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Product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Used cars (£3,000-£10,000)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6431128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Location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East London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7886786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Sales model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Online + small yard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2860975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Focus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Honest sales and customer trust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2607051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EB56363-B704-8872-0E47-BAF96DDCB2D3}"/>
              </a:ext>
            </a:extLst>
          </p:cNvPr>
          <p:cNvSpPr txBox="1"/>
          <p:nvPr/>
        </p:nvSpPr>
        <p:spPr>
          <a:xfrm>
            <a:off x="5181600" y="2498725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B91EDD7-974D-3230-B5B5-61461E002913}"/>
              </a:ext>
            </a:extLst>
          </p:cNvPr>
          <p:cNvSpPr txBox="1"/>
          <p:nvPr/>
        </p:nvSpPr>
        <p:spPr>
          <a:xfrm>
            <a:off x="830269" y="4643284"/>
            <a:ext cx="901065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solidFill>
                  <a:schemeClr val="bg1"/>
                </a:solidFill>
              </a:rPr>
              <a:t>Personal Background</a:t>
            </a:r>
          </a:p>
          <a:p>
            <a:pPr algn="l"/>
            <a:endParaRPr lang="en-GB" dirty="0">
              <a:solidFill>
                <a:schemeClr val="bg1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8 Years as sales manager at Pegasus Motors Ltd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Full Experience: sourcing, selling, handover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Business built on real motor trade experience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79365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010FB232-4CB4-C34D-A688-C51B6E7CD2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Management &amp; Why Ltd</a:t>
            </a:r>
            <a:br>
              <a:rPr lang="en-GB" dirty="0"/>
            </a:br>
            <a:r>
              <a:rPr lang="en-GB" dirty="0"/>
              <a:t>Management Structure</a:t>
            </a:r>
            <a:endParaRPr lang="en-US" dirty="0"/>
          </a:p>
        </p:txBody>
      </p:sp>
      <p:pic>
        <p:nvPicPr>
          <p:cNvPr id="29" name="Picture Placeholder 28">
            <a:extLst>
              <a:ext uri="{FF2B5EF4-FFF2-40B4-BE49-F238E27FC236}">
                <a16:creationId xmlns:a16="http://schemas.microsoft.com/office/drawing/2014/main" id="{4030AF8A-8228-F343-BEC1-75F9E00890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3" r="13"/>
          <a:stretch/>
        </p:blipFill>
        <p:spPr/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383DC546-544B-BD5A-9601-ECACB26304D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1011158"/>
              </p:ext>
            </p:extLst>
          </p:nvPr>
        </p:nvGraphicFramePr>
        <p:xfrm>
          <a:off x="148166" y="1904999"/>
          <a:ext cx="5418666" cy="312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2289045458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4253708824"/>
                    </a:ext>
                  </a:extLst>
                </a:gridCol>
              </a:tblGrid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Role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Responsibility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9880974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Owner/ Director(ME)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Buying stock, sales, finance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1620464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Accountant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Accounts, VAT, compliance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5218341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Marketing Services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Online advertising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02061187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MOT &amp; Repairs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Outsourced garages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5721353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8DF11D09-948D-C124-1068-12354CC574F1}"/>
              </a:ext>
            </a:extLst>
          </p:cNvPr>
          <p:cNvSpPr txBox="1"/>
          <p:nvPr/>
        </p:nvSpPr>
        <p:spPr>
          <a:xfrm>
            <a:off x="7725303" y="1154372"/>
            <a:ext cx="414231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b="1" dirty="0">
                <a:solidFill>
                  <a:schemeClr val="bg2"/>
                </a:solidFill>
              </a:rPr>
              <a:t>WHY I CHOOSE LTD</a:t>
            </a:r>
            <a:endParaRPr lang="en-US" sz="2000" b="1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AAD751E-9885-D903-E480-B1A3F2C44F2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7382543"/>
              </p:ext>
            </p:extLst>
          </p:nvPr>
        </p:nvGraphicFramePr>
        <p:xfrm>
          <a:off x="6773334" y="1920239"/>
          <a:ext cx="5418666" cy="3185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3085987115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3902460827"/>
                    </a:ext>
                  </a:extLst>
                </a:gridCol>
              </a:tblGrid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Reason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Why it matters in used cars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8891424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Limited liability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Protects personal assets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9834556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Legal risk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Cars can be returned or claimed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1063309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 err="1"/>
                        <a:t>Credability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Trust from lenders &amp; suppliers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2987224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Growth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Easier to expand and finance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03576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83548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25" descr="A picture containing cable, connector, red">
            <a:extLst>
              <a:ext uri="{FF2B5EF4-FFF2-40B4-BE49-F238E27FC236}">
                <a16:creationId xmlns:a16="http://schemas.microsoft.com/office/drawing/2014/main" id="{62BA7BC3-92EE-1A48-9C9C-3DB49A92B738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31" r="231"/>
          <a:stretch/>
        </p:blipFill>
        <p:spPr>
          <a:solidFill>
            <a:schemeClr val="bg1"/>
          </a:solidFill>
        </p:spPr>
      </p:pic>
      <p:sp>
        <p:nvSpPr>
          <p:cNvPr id="11" name="Title 10">
            <a:extLst>
              <a:ext uri="{FF2B5EF4-FFF2-40B4-BE49-F238E27FC236}">
                <a16:creationId xmlns:a16="http://schemas.microsoft.com/office/drawing/2014/main" id="{010FB232-4CB4-C34D-A688-C51B6E7CD2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6524" y="551390"/>
            <a:ext cx="6044503" cy="583800"/>
          </a:xfrm>
        </p:spPr>
        <p:txBody>
          <a:bodyPr/>
          <a:lstStyle/>
          <a:p>
            <a:r>
              <a:rPr lang="en-GB" dirty="0"/>
              <a:t>ENVIRONMENTAL ANALYSIS</a:t>
            </a:r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2DE8458-290E-F74E-88EF-CC9B0D626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alphaModFix amt="1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5"/>
          <a:stretch/>
        </p:blipFill>
        <p:spPr>
          <a:xfrm>
            <a:off x="-95250" y="-90427"/>
            <a:ext cx="12456583" cy="7191844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10" name="Right Triangle 9">
            <a:extLst>
              <a:ext uri="{FF2B5EF4-FFF2-40B4-BE49-F238E27FC236}">
                <a16:creationId xmlns:a16="http://schemas.microsoft.com/office/drawing/2014/main" id="{B1537400-0358-1343-B656-C2349896C2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404360" y="6070600"/>
            <a:ext cx="848217" cy="787400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2" name="Oval 22">
            <a:extLst>
              <a:ext uri="{FF2B5EF4-FFF2-40B4-BE49-F238E27FC236}">
                <a16:creationId xmlns:a16="http://schemas.microsoft.com/office/drawing/2014/main" id="{B41DA7E1-048D-BF4A-8246-F0AB8C7885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H="1">
            <a:off x="4407219" y="200266"/>
            <a:ext cx="208460" cy="1869849"/>
          </a:xfrm>
          <a:prstGeom prst="rect">
            <a:avLst/>
          </a:prstGeom>
          <a:gradFill>
            <a:gsLst>
              <a:gs pos="0">
                <a:schemeClr val="accent1"/>
              </a:gs>
              <a:gs pos="99000">
                <a:schemeClr val="accent1">
                  <a:alpha val="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6C58813B-26BB-8549-A635-0966C79A0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11361737" y="1896738"/>
            <a:ext cx="830263" cy="83026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4CC38B3-E784-6745-B78F-8AB1641B68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465264" y="5380271"/>
            <a:ext cx="1395599" cy="1441414"/>
          </a:xfrm>
          <a:prstGeom prst="line">
            <a:avLst/>
          </a:prstGeom>
          <a:ln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4A75E66-4D82-114E-B2C1-2D90AA8B94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0796401" y="1874737"/>
            <a:ext cx="1395599" cy="1441414"/>
          </a:xfrm>
          <a:prstGeom prst="line">
            <a:avLst/>
          </a:prstGeom>
          <a:ln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C626143-5E83-F659-5B6A-9CA116B74B8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5368670"/>
              </p:ext>
            </p:extLst>
          </p:nvPr>
        </p:nvGraphicFramePr>
        <p:xfrm>
          <a:off x="2198707" y="1449092"/>
          <a:ext cx="7324310" cy="4373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62155">
                  <a:extLst>
                    <a:ext uri="{9D8B030D-6E8A-4147-A177-3AD203B41FA5}">
                      <a16:colId xmlns:a16="http://schemas.microsoft.com/office/drawing/2014/main" val="173675230"/>
                    </a:ext>
                  </a:extLst>
                </a:gridCol>
                <a:gridCol w="3662155">
                  <a:extLst>
                    <a:ext uri="{9D8B030D-6E8A-4147-A177-3AD203B41FA5}">
                      <a16:colId xmlns:a16="http://schemas.microsoft.com/office/drawing/2014/main" val="2500575066"/>
                    </a:ext>
                  </a:extLst>
                </a:gridCol>
              </a:tblGrid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Factor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Impact on Business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8102729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Political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Consumer and trading laws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5911507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Economical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 demand for used cars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5763241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Social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Need for affordable transport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3663234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Technological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Online car searching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4016084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Environmental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ULEZ affects car choice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96991051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Legal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Consumer Rights Act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0038206"/>
                  </a:ext>
                </a:extLst>
              </a:tr>
            </a:tbl>
          </a:graphicData>
        </a:graphic>
      </p:graphicFrame>
      <p:sp>
        <p:nvSpPr>
          <p:cNvPr id="5" name="Title 10">
            <a:extLst>
              <a:ext uri="{FF2B5EF4-FFF2-40B4-BE49-F238E27FC236}">
                <a16:creationId xmlns:a16="http://schemas.microsoft.com/office/drawing/2014/main" id="{109F7273-7BB0-71D0-5BB5-83D99C03E7A3}"/>
              </a:ext>
            </a:extLst>
          </p:cNvPr>
          <p:cNvSpPr txBox="1">
            <a:spLocks/>
          </p:cNvSpPr>
          <p:nvPr/>
        </p:nvSpPr>
        <p:spPr>
          <a:xfrm>
            <a:off x="2121436" y="168721"/>
            <a:ext cx="4858575" cy="5838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400" b="1" i="0" kern="1200" cap="all" spc="150" baseline="0">
                <a:solidFill>
                  <a:schemeClr val="bg1"/>
                </a:solidFill>
                <a:latin typeface="+mj-lt"/>
                <a:ea typeface="MingLiU" panose="02020509000000000000" pitchFamily="49" charset="-120"/>
                <a:cs typeface="+mj-cs"/>
              </a:defRPr>
            </a:lvl1pPr>
          </a:lstStyle>
          <a:p>
            <a:r>
              <a:rPr lang="en-GB" dirty="0"/>
              <a:t>Business IDEA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044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le 20">
            <a:extLst>
              <a:ext uri="{FF2B5EF4-FFF2-40B4-BE49-F238E27FC236}">
                <a16:creationId xmlns:a16="http://schemas.microsoft.com/office/drawing/2014/main" id="{2627AE97-340B-E245-B9C6-A4E8743E1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534" y="310535"/>
            <a:ext cx="10523531" cy="583800"/>
          </a:xfrm>
        </p:spPr>
        <p:txBody>
          <a:bodyPr/>
          <a:lstStyle/>
          <a:p>
            <a:r>
              <a:rPr lang="en-GB" altLang="ja-JP" dirty="0"/>
              <a:t>MARKETING STRATEGY</a:t>
            </a:r>
            <a:endParaRPr lang="en-US" altLang="ja-JP" dirty="0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919ADAFC-DC1D-4249-B968-F885B35940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3534" y="1151615"/>
            <a:ext cx="4433046" cy="703135"/>
          </a:xfrm>
        </p:spPr>
        <p:txBody>
          <a:bodyPr>
            <a:normAutofit/>
          </a:bodyPr>
          <a:lstStyle/>
          <a:p>
            <a:r>
              <a:rPr lang="en-GB" dirty="0"/>
              <a:t>MARKETING STRATEGY</a:t>
            </a:r>
            <a:endParaRPr lang="en-US" dirty="0"/>
          </a:p>
        </p:txBody>
      </p:sp>
      <p:sp>
        <p:nvSpPr>
          <p:cNvPr id="7" name="Text Placeholder 14">
            <a:extLst>
              <a:ext uri="{FF2B5EF4-FFF2-40B4-BE49-F238E27FC236}">
                <a16:creationId xmlns:a16="http://schemas.microsoft.com/office/drawing/2014/main" id="{6F0552B1-72A0-154D-F326-FFB0C98B8895}"/>
              </a:ext>
            </a:extLst>
          </p:cNvPr>
          <p:cNvSpPr>
            <a:spLocks noGrp="1"/>
          </p:cNvSpPr>
          <p:nvPr>
            <p:ph type="body" idx="11"/>
          </p:nvPr>
        </p:nvSpPr>
        <p:spPr>
          <a:xfrm>
            <a:off x="6455834" y="1151614"/>
            <a:ext cx="4433046" cy="703135"/>
          </a:xfrm>
        </p:spPr>
        <p:txBody>
          <a:bodyPr>
            <a:normAutofit/>
          </a:bodyPr>
          <a:lstStyle/>
          <a:p>
            <a:r>
              <a:rPr lang="en-GB" dirty="0"/>
              <a:t>Marketing Mix (4ps)</a:t>
            </a:r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EA81571-4F36-3657-8CCF-BB880870E1B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9209553"/>
              </p:ext>
            </p:extLst>
          </p:nvPr>
        </p:nvGraphicFramePr>
        <p:xfrm>
          <a:off x="753534" y="1879051"/>
          <a:ext cx="5418666" cy="312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2837346684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1809316302"/>
                    </a:ext>
                  </a:extLst>
                </a:gridCol>
              </a:tblGrid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Segment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Reason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43414211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First-time buyers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Limited budgets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9891568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Families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Second car need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0153030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Students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Affordable mobility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9693970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Gig workers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Daily car use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1217053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8A5168C-ABAB-9F67-0BF6-1B1FC442633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4080223"/>
              </p:ext>
            </p:extLst>
          </p:nvPr>
        </p:nvGraphicFramePr>
        <p:xfrm>
          <a:off x="6455834" y="1854750"/>
          <a:ext cx="5418666" cy="312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2845045965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2587032881"/>
                    </a:ext>
                  </a:extLst>
                </a:gridCol>
              </a:tblGrid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Element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Strategy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0045825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Product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Inspected cars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935919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Price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Fixed, competitive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3082821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Place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Website,Autotrader,yard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5910020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Promotion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Digital ads, referrals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56146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769619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B6C32-A61A-4511-A893-C906C3EB84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FUNDING REQUIREMENTS (JUSTIFIED)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A3AC97F-C7C8-CD91-F1A3-7B5EBA762B4C}"/>
              </a:ext>
            </a:extLst>
          </p:cNvPr>
          <p:cNvSpPr txBox="1"/>
          <p:nvPr/>
        </p:nvSpPr>
        <p:spPr>
          <a:xfrm>
            <a:off x="711730" y="1443194"/>
            <a:ext cx="54969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solidFill>
                  <a:srgbClr val="F8F8F8"/>
                </a:solidFill>
              </a:rPr>
              <a:t>TOTAL FUNDING REQUIRED: £34,000</a:t>
            </a:r>
            <a:endParaRPr lang="en-US" b="1" dirty="0">
              <a:solidFill>
                <a:srgbClr val="F8F8F8"/>
              </a:solidFill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2BC1D3A-4881-B7A3-AC54-FE2094AE2C0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4286008"/>
              </p:ext>
            </p:extLst>
          </p:nvPr>
        </p:nvGraphicFramePr>
        <p:xfrm>
          <a:off x="830269" y="2156460"/>
          <a:ext cx="5618955" cy="2529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985">
                  <a:extLst>
                    <a:ext uri="{9D8B030D-6E8A-4147-A177-3AD203B41FA5}">
                      <a16:colId xmlns:a16="http://schemas.microsoft.com/office/drawing/2014/main" val="1473603644"/>
                    </a:ext>
                  </a:extLst>
                </a:gridCol>
                <a:gridCol w="1872985">
                  <a:extLst>
                    <a:ext uri="{9D8B030D-6E8A-4147-A177-3AD203B41FA5}">
                      <a16:colId xmlns:a16="http://schemas.microsoft.com/office/drawing/2014/main" val="2980113880"/>
                    </a:ext>
                  </a:extLst>
                </a:gridCol>
                <a:gridCol w="1872985">
                  <a:extLst>
                    <a:ext uri="{9D8B030D-6E8A-4147-A177-3AD203B41FA5}">
                      <a16:colId xmlns:a16="http://schemas.microsoft.com/office/drawing/2014/main" val="2869889217"/>
                    </a:ext>
                  </a:extLst>
                </a:gridCol>
              </a:tblGrid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SOURCE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AMOUNT(£)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PURPOSE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5464206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Owner capital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£18,000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Commitment&amp;Stock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2537529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Start-up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£11,000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Setup &amp; Marketing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589310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Overdraft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£5,000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Cash flow safety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217088"/>
                  </a:ext>
                </a:extLst>
              </a:tr>
            </a:tbl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2769CF63-292B-DDEA-6B0A-A64F87DF6A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0269" y="1143000"/>
            <a:ext cx="10754543" cy="5073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83657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1D53B8-F4C4-F2C4-F967-0B049EF434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Cost structure</a:t>
            </a:r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333B062-D75C-78AE-CCDF-6F2710EBDD3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4490628"/>
              </p:ext>
            </p:extLst>
          </p:nvPr>
        </p:nvGraphicFramePr>
        <p:xfrm>
          <a:off x="556148" y="2190749"/>
          <a:ext cx="5418666" cy="3749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3752175907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1646494345"/>
                    </a:ext>
                  </a:extLst>
                </a:gridCol>
              </a:tblGrid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Item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Cost (£)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6896521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Vehicle stock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£22,000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91166259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Insurance &amp; Licences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£3,000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3647204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Website &amp; Marketing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£2,500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255658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Yard Deposit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£3,500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0017924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b="1" dirty="0"/>
                        <a:t>Total</a:t>
                      </a:r>
                      <a:endParaRPr lang="en-US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£31,000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9018450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75346C0E-94D0-9686-B239-C92E06500F7B}"/>
              </a:ext>
            </a:extLst>
          </p:cNvPr>
          <p:cNvSpPr txBox="1"/>
          <p:nvPr/>
        </p:nvSpPr>
        <p:spPr>
          <a:xfrm>
            <a:off x="355065" y="1527860"/>
            <a:ext cx="2471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solidFill>
                  <a:schemeClr val="accent1"/>
                </a:solidFill>
              </a:rPr>
              <a:t>Start-up Costs</a:t>
            </a:r>
            <a:endParaRPr lang="en-US" b="1" dirty="0">
              <a:solidFill>
                <a:schemeClr val="accent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39EDBEB-BE17-7249-CF6E-7AD3239F9D9B}"/>
              </a:ext>
            </a:extLst>
          </p:cNvPr>
          <p:cNvSpPr txBox="1"/>
          <p:nvPr/>
        </p:nvSpPr>
        <p:spPr>
          <a:xfrm>
            <a:off x="7353835" y="1527860"/>
            <a:ext cx="30919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solidFill>
                  <a:schemeClr val="accent1"/>
                </a:solidFill>
              </a:rPr>
              <a:t>Monthly Fixed Costs</a:t>
            </a:r>
            <a:endParaRPr lang="en-US" b="1" dirty="0">
              <a:solidFill>
                <a:schemeClr val="accent1"/>
              </a:solidFill>
            </a:endParaRP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441BD3F3-D23A-CA91-9962-84CF647718E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9194770"/>
              </p:ext>
            </p:extLst>
          </p:nvPr>
        </p:nvGraphicFramePr>
        <p:xfrm>
          <a:off x="6328833" y="2190749"/>
          <a:ext cx="5418666" cy="312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741233782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3062887265"/>
                    </a:ext>
                  </a:extLst>
                </a:gridCol>
              </a:tblGrid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Expense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Cost (£)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4673148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Yard Rent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£1,200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94208591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Insurance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£400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5124085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Marketing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£300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1797718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Accountant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£150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51963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614811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143833-7CCA-6203-8C61-D012DE5070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&amp; Future Plans</a:t>
            </a:r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56973BF-0C70-8DDD-4956-39C71A348C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3456807"/>
              </p:ext>
            </p:extLst>
          </p:nvPr>
        </p:nvGraphicFramePr>
        <p:xfrm>
          <a:off x="830269" y="1554480"/>
          <a:ext cx="5418666" cy="312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1888081335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1993112161"/>
                    </a:ext>
                  </a:extLst>
                </a:gridCol>
              </a:tblGrid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Strength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Explanation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1906975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Experience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 years in motor trade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4159987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Legal choice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LTD reduces risk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7278724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Market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Strong used-car demand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9102311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Model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Low-cost, flexible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5805795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10D2DB98-6F87-51F3-750E-39AA43792A42}"/>
              </a:ext>
            </a:extLst>
          </p:cNvPr>
          <p:cNvSpPr txBox="1"/>
          <p:nvPr/>
        </p:nvSpPr>
        <p:spPr>
          <a:xfrm>
            <a:off x="7406752" y="1447337"/>
            <a:ext cx="43280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solidFill>
                  <a:schemeClr val="accent1"/>
                </a:solidFill>
              </a:rPr>
              <a:t>Future Development</a:t>
            </a:r>
          </a:p>
          <a:p>
            <a:pPr algn="l"/>
            <a:endParaRPr lang="en-GB" b="1" dirty="0">
              <a:solidFill>
                <a:schemeClr val="accent1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/>
                </a:solidFill>
              </a:rPr>
              <a:t>Increase stock volume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/>
                </a:solidFill>
              </a:rPr>
              <a:t>Add hybrid and electric used cars</a:t>
            </a:r>
            <a:endParaRPr lang="en-US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232741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Bold Tech">
  <a:themeElements>
    <a:clrScheme name="16x9">
      <a:dk1>
        <a:srgbClr val="000000"/>
      </a:dk1>
      <a:lt1>
        <a:srgbClr val="FFFFFF"/>
      </a:lt1>
      <a:dk2>
        <a:srgbClr val="121312"/>
      </a:dk2>
      <a:lt2>
        <a:srgbClr val="FFFFFF"/>
      </a:lt2>
      <a:accent1>
        <a:srgbClr val="EE4036"/>
      </a:accent1>
      <a:accent2>
        <a:srgbClr val="121312"/>
      </a:accent2>
      <a:accent3>
        <a:srgbClr val="A5A5A5"/>
      </a:accent3>
      <a:accent4>
        <a:srgbClr val="252625"/>
      </a:accent4>
      <a:accent5>
        <a:srgbClr val="F1F5F5"/>
      </a:accent5>
      <a:accent6>
        <a:srgbClr val="FAFFFF"/>
      </a:accent6>
      <a:hlink>
        <a:srgbClr val="EE4036"/>
      </a:hlink>
      <a:folHlink>
        <a:srgbClr val="EE4036"/>
      </a:folHlink>
    </a:clrScheme>
    <a:fontScheme name="Custom 44">
      <a:majorFont>
        <a:latin typeface="MingLiU"/>
        <a:ea typeface=""/>
        <a:cs typeface=""/>
      </a:majorFont>
      <a:minorFont>
        <a:latin typeface="Meiryo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2" id="{26422304-17E9-4530-8D08-4F277CB64269}" vid="{BCE6A17A-B98D-492A-82B2-0A1B358761BE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256</Words>
  <Application>Microsoft Office PowerPoint</Application>
  <PresentationFormat>Widescreen</PresentationFormat>
  <Paragraphs>32</Paragraphs>
  <Slides>8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8</vt:i4>
      </vt:variant>
    </vt:vector>
  </HeadingPairs>
  <TitlesOfParts>
    <vt:vector size="10" baseType="lpstr">
      <vt:lpstr>Circuit</vt:lpstr>
      <vt:lpstr>Bold Tech</vt:lpstr>
      <vt:lpstr>SMART CHOICE CARS LTD</vt:lpstr>
      <vt:lpstr>Business idea </vt:lpstr>
      <vt:lpstr>Management &amp; Why Ltd Management Structure</vt:lpstr>
      <vt:lpstr>ENVIRONMENTAL ANALYSIS</vt:lpstr>
      <vt:lpstr>MARKETING STRATEGY</vt:lpstr>
      <vt:lpstr>FUNDING REQUIREMENTS (JUSTIFIED)</vt:lpstr>
      <vt:lpstr>Cost structure</vt:lpstr>
      <vt:lpstr>Conclusion &amp; Future Plans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SMART CHOICE CARS LTD</dc:title>
  <dc:creator>Ivans Panarins</dc:creator>
  <cp:lastModifiedBy>Ivans Panarins</cp:lastModifiedBy>
  <cp:revision>2</cp:revision>
  <dcterms:created xsi:type="dcterms:W3CDTF">2025-12-13T16:57:37Z</dcterms:created>
  <dcterms:modified xsi:type="dcterms:W3CDTF">2025-12-14T00:35:16Z</dcterms:modified>
</cp:coreProperties>
</file>