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handoutMasterIdLst>
    <p:handoutMasterId r:id="rId10"/>
  </p:handoutMasterIdLst>
  <p:sldIdLst>
    <p:sldId id="263" r:id="rId2"/>
    <p:sldId id="257" r:id="rId3"/>
    <p:sldId id="265" r:id="rId4"/>
    <p:sldId id="266" r:id="rId5"/>
    <p:sldId id="268" r:id="rId6"/>
    <p:sldId id="269" r:id="rId7"/>
    <p:sldId id="271" r:id="rId8"/>
    <p:sldId id="270" r:id="rId9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930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24CC34-3D77-4BA5-9A58-B82716468881}" type="datetimeFigureOut">
              <a:rPr lang="en-GB" smtClean="0"/>
              <a:t>04/06/2019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8B05A3-DA00-4DE0-8DE6-68DCBC4F06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9468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526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1733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6696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6549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695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0495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552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384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003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90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6826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37626" y="887859"/>
            <a:ext cx="546888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0130" y="3120015"/>
            <a:ext cx="553641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727279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1761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010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1128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5304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7334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1B8F1-0AC9-4C1D-8AB9-10267A5B7F33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029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0B01B8F1-0AC9-4C1D-8AB9-10267A5B7F33}" type="datetimeFigureOut">
              <a:rPr lang="en-US" smtClean="0"/>
              <a:pPr/>
              <a:t>6/4/2019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BD2A31A3-1918-4194-BA21-C1084AC218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187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  <p:sldLayoutId id="2147483697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Managing Enterprise </a:t>
            </a:r>
            <a:r>
              <a:rPr lang="en-GB" dirty="0"/>
              <a:t>Business </a:t>
            </a:r>
            <a:r>
              <a:rPr lang="en-GB" dirty="0" err="1" smtClean="0"/>
              <a:t>PLan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2267744" y="2852936"/>
            <a:ext cx="43204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Tips for how to develop your initial business plan for assessment 2</a:t>
            </a:r>
            <a:endParaRPr lang="en-GB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Business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your mission statement</a:t>
            </a:r>
          </a:p>
          <a:p>
            <a:r>
              <a:rPr lang="en-GB" dirty="0"/>
              <a:t>What is the aim and objectives of the organisation- </a:t>
            </a:r>
          </a:p>
          <a:p>
            <a:r>
              <a:rPr lang="en-GB" dirty="0"/>
              <a:t>Describe your product or service </a:t>
            </a:r>
          </a:p>
          <a:p>
            <a:r>
              <a:rPr lang="en-GB" dirty="0"/>
              <a:t>Explain what is ‘unique’ about you product or service (price, location where product or service is offered, offer a product or service not offered by competition)- How will this influence customers to buy your products/use your service.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CA66F-D269-4EB9-B282-4EC0EDB33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F761C-ECE7-4161-A3CF-443CFCA674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Describe how your product or service will be made/delivered. </a:t>
            </a:r>
          </a:p>
          <a:p>
            <a:r>
              <a:rPr lang="en-GB" dirty="0"/>
              <a:t>Consider compiling a production plan, sales plan or event calendar.</a:t>
            </a:r>
          </a:p>
          <a:p>
            <a:r>
              <a:rPr lang="en-GB" dirty="0"/>
              <a:t>How will you use your physical and human resources to ensure quality of products/service/delivery/after sales customer care.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4096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4B01B-00E9-433D-86C2-A1FC1D388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and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5F59A-4151-4A8A-B3AE-C85AB87B4C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Explain the marketing activities you have undertaken.</a:t>
            </a:r>
          </a:p>
          <a:p>
            <a:r>
              <a:rPr lang="en-GB" dirty="0"/>
              <a:t>How did you research your market- questionnaire. </a:t>
            </a:r>
          </a:p>
          <a:p>
            <a:r>
              <a:rPr lang="en-GB" dirty="0"/>
              <a:t>Exhibit your graphs and charts which show the results of your primary research- what does this show- profile of customers- age, location, price.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8679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68FD7-A45D-4F2D-B5E4-DAAC16485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Market research </a:t>
            </a:r>
            <a:r>
              <a:rPr lang="en-GB" dirty="0" err="1" smtClean="0"/>
              <a:t>cont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2CEA9-2683-444A-8398-6699418A47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your target market based on your primary or secondary research.</a:t>
            </a:r>
          </a:p>
          <a:p>
            <a:r>
              <a:rPr lang="en-GB" dirty="0"/>
              <a:t>How are you segmenting your customers.</a:t>
            </a:r>
          </a:p>
          <a:p>
            <a:r>
              <a:rPr lang="en-GB" dirty="0"/>
              <a:t>What is your pricing strategy.</a:t>
            </a:r>
          </a:p>
          <a:p>
            <a:r>
              <a:rPr lang="en-GB" dirty="0"/>
              <a:t>How did you arrive at the price of your product/service.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8045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4C39C-F7A5-46F7-AADD-00AA0AFE8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Promotion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1A4AF-8E0B-4FED-B715-9791DD7A51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Where/when will you advertise.</a:t>
            </a:r>
          </a:p>
          <a:p>
            <a:r>
              <a:rPr lang="en-GB" dirty="0"/>
              <a:t>What will you advertise- all your products/services?</a:t>
            </a:r>
          </a:p>
          <a:p>
            <a:r>
              <a:rPr lang="en-GB" dirty="0"/>
              <a:t>How much will your promotion activities cost</a:t>
            </a:r>
          </a:p>
          <a:p>
            <a:r>
              <a:rPr lang="en-GB" dirty="0"/>
              <a:t>Who will your promotional materials be aimed at. What kind of promotional materials will you use- paper based/ online.</a:t>
            </a:r>
          </a:p>
          <a:p>
            <a:r>
              <a:rPr lang="en-GB" dirty="0"/>
              <a:t>Will you run other promotional activities- Special offers etc.</a:t>
            </a:r>
          </a:p>
        </p:txBody>
      </p:sp>
    </p:spTree>
    <p:extLst>
      <p:ext uri="{BB962C8B-B14F-4D97-AF65-F5344CB8AC3E}">
        <p14:creationId xmlns:p14="http://schemas.microsoft.com/office/powerpoint/2010/main" val="40497804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D9494-C43D-4250-9A5E-F28A2E17D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</a:t>
            </a:r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D4310-035B-4F67-8238-52712CB03D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Recap your sources of finance.</a:t>
            </a:r>
          </a:p>
          <a:p>
            <a:r>
              <a:rPr lang="en-GB" dirty="0"/>
              <a:t>What is your pricing strategy.</a:t>
            </a:r>
          </a:p>
          <a:p>
            <a:r>
              <a:rPr lang="en-GB" dirty="0"/>
              <a:t>How did you arrive at the price of your product/service- show calculation based on your costs and profit </a:t>
            </a:r>
            <a:r>
              <a:rPr lang="en-GB" dirty="0" err="1"/>
              <a:t>e.g</a:t>
            </a:r>
            <a:r>
              <a:rPr lang="en-GB" dirty="0"/>
              <a:t> Price of product £10- cost of materials etc £7 = £3 profit (30%)</a:t>
            </a:r>
          </a:p>
          <a:p>
            <a:r>
              <a:rPr lang="en-GB" dirty="0"/>
              <a:t>Produce and explain your cash flow for 12 month period.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68080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5990D-77FE-4AAB-B50E-D776EDA9A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9A696-3611-4D75-9705-3655F035BB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2800" dirty="0"/>
              <a:t>Draw up a list of strengths/weaknesses of the final plan covering operational, marketing and financial issues.</a:t>
            </a:r>
          </a:p>
          <a:p>
            <a:r>
              <a:rPr lang="en-GB" sz="2800" dirty="0" smtClean="0"/>
              <a:t>You could Complete a </a:t>
            </a:r>
            <a:r>
              <a:rPr lang="en-GB" sz="2800" dirty="0" err="1"/>
              <a:t>gantt</a:t>
            </a:r>
            <a:r>
              <a:rPr lang="en-GB" sz="2800" dirty="0"/>
              <a:t> chart- for the work undertaken with targets (when you aimed </a:t>
            </a:r>
            <a:r>
              <a:rPr lang="en-GB" sz="2800" dirty="0" smtClean="0"/>
              <a:t>to do </a:t>
            </a:r>
            <a:r>
              <a:rPr lang="en-GB" sz="2800" dirty="0"/>
              <a:t>the task) and completion dates.</a:t>
            </a:r>
          </a:p>
          <a:p>
            <a:r>
              <a:rPr lang="en-GB" sz="2800" dirty="0"/>
              <a:t>Provide an explanation for any missed target/completion dates.</a:t>
            </a:r>
          </a:p>
          <a:p>
            <a:r>
              <a:rPr lang="en-GB" sz="2800" dirty="0"/>
              <a:t>Explain what your contingency plans were for any missed targets.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0236893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165</TotalTime>
  <Words>387</Words>
  <Application>Microsoft Office PowerPoint</Application>
  <PresentationFormat>On-screen Show (4:3)</PresentationFormat>
  <Paragraphs>38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Tw Cen MT</vt:lpstr>
      <vt:lpstr>Droplet</vt:lpstr>
      <vt:lpstr>Managing Enterprise Business PLan</vt:lpstr>
      <vt:lpstr>Overview of Business</vt:lpstr>
      <vt:lpstr>Operations</vt:lpstr>
      <vt:lpstr>Marketing and Promotion</vt:lpstr>
      <vt:lpstr>Market research cont</vt:lpstr>
      <vt:lpstr>Promotion Activities</vt:lpstr>
      <vt:lpstr>Financial Resources</vt:lpstr>
      <vt:lpstr>Conclusion</vt:lpstr>
    </vt:vector>
  </TitlesOfParts>
  <Company>0wn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 Proposal Presentation</dc:title>
  <dc:creator>0wner</dc:creator>
  <cp:lastModifiedBy>Laura James</cp:lastModifiedBy>
  <cp:revision>24</cp:revision>
  <cp:lastPrinted>2018-11-01T09:30:17Z</cp:lastPrinted>
  <dcterms:created xsi:type="dcterms:W3CDTF">2018-05-21T17:23:09Z</dcterms:created>
  <dcterms:modified xsi:type="dcterms:W3CDTF">2019-06-04T12:06:47Z</dcterms:modified>
</cp:coreProperties>
</file>