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8" r:id="rId3"/>
    <p:sldId id="257" r:id="rId4"/>
    <p:sldId id="263" r:id="rId5"/>
    <p:sldId id="258" r:id="rId6"/>
    <p:sldId id="262" r:id="rId7"/>
    <p:sldId id="259" r:id="rId8"/>
    <p:sldId id="260" r:id="rId9"/>
    <p:sldId id="261" r:id="rId10"/>
    <p:sldId id="264" r:id="rId11"/>
    <p:sldId id="265" r:id="rId12"/>
    <p:sldId id="266" r:id="rId13"/>
    <p:sldId id="267" r:id="rId14"/>
    <p:sldId id="269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Corey Walters (P147707)" initials="CW(" lastIdx="1" clrIdx="0">
    <p:extLst>
      <p:ext uri="{19B8F6BF-5375-455C-9EA6-DF929625EA0E}">
        <p15:presenceInfo xmlns:p15="http://schemas.microsoft.com/office/powerpoint/2012/main" userId="S::cwalters.147707@student.uwtsd.ac.uk::26ac870f-21ed-463a-87ba-e46910578497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>
        <p:scale>
          <a:sx n="60" d="100"/>
          <a:sy n="60" d="100"/>
        </p:scale>
        <p:origin x="422" y="-2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commentAuthors" Target="commentAuthors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97915FB-6D35-40D6-BC03-3B36521E57D6}" type="doc">
      <dgm:prSet loTypeId="urn:microsoft.com/office/officeart/2005/8/layout/hProcess11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0F2838AB-796B-4769-9757-11594F4DC34F}">
      <dgm:prSet phldrT="[Text]"/>
      <dgm:spPr/>
      <dgm:t>
        <a:bodyPr/>
        <a:lstStyle/>
        <a:p>
          <a:r>
            <a:rPr lang="en-GB" dirty="0"/>
            <a:t>1982 company founded</a:t>
          </a:r>
        </a:p>
      </dgm:t>
    </dgm:pt>
    <dgm:pt modelId="{276C8E3A-E777-4183-9523-B4478086C88E}" type="parTrans" cxnId="{05080982-2FAA-4A2D-B50A-E53D6F9D4AA7}">
      <dgm:prSet/>
      <dgm:spPr/>
      <dgm:t>
        <a:bodyPr/>
        <a:lstStyle/>
        <a:p>
          <a:endParaRPr lang="en-GB"/>
        </a:p>
      </dgm:t>
    </dgm:pt>
    <dgm:pt modelId="{2FE66BFB-5FBD-4491-B10D-9FF2199A2999}" type="sibTrans" cxnId="{05080982-2FAA-4A2D-B50A-E53D6F9D4AA7}">
      <dgm:prSet/>
      <dgm:spPr/>
      <dgm:t>
        <a:bodyPr/>
        <a:lstStyle/>
        <a:p>
          <a:endParaRPr lang="en-GB"/>
        </a:p>
      </dgm:t>
    </dgm:pt>
    <dgm:pt modelId="{6654BAAB-A879-4DDB-9193-434AB9806013}">
      <dgm:prSet phldrT="[Text]"/>
      <dgm:spPr/>
      <dgm:t>
        <a:bodyPr/>
        <a:lstStyle/>
        <a:p>
          <a:r>
            <a:rPr lang="en-GB" dirty="0"/>
            <a:t>1985 company begins to distribute games produced externally</a:t>
          </a:r>
        </a:p>
      </dgm:t>
    </dgm:pt>
    <dgm:pt modelId="{A4B618FA-81D9-4AB1-B407-8E6EB646BBAF}" type="parTrans" cxnId="{5469CBE2-4B18-42E7-B685-784FD8018833}">
      <dgm:prSet/>
      <dgm:spPr/>
      <dgm:t>
        <a:bodyPr/>
        <a:lstStyle/>
        <a:p>
          <a:endParaRPr lang="en-GB"/>
        </a:p>
      </dgm:t>
    </dgm:pt>
    <dgm:pt modelId="{ECD1A193-A346-41D5-BF22-B54BE22387CB}" type="sibTrans" cxnId="{5469CBE2-4B18-42E7-B685-784FD8018833}">
      <dgm:prSet/>
      <dgm:spPr/>
      <dgm:t>
        <a:bodyPr/>
        <a:lstStyle/>
        <a:p>
          <a:endParaRPr lang="en-GB"/>
        </a:p>
      </dgm:t>
    </dgm:pt>
    <dgm:pt modelId="{B3149CDF-6F23-4C24-BA7F-79CB3E2A0DAE}">
      <dgm:prSet phldrT="[Text]"/>
      <dgm:spPr/>
      <dgm:t>
        <a:bodyPr/>
        <a:lstStyle/>
        <a:p>
          <a:r>
            <a:rPr lang="en-GB" dirty="0"/>
            <a:t>1988 company expands globally </a:t>
          </a:r>
        </a:p>
      </dgm:t>
    </dgm:pt>
    <dgm:pt modelId="{A29FC57B-D072-481E-BB2E-493E40EE9486}" type="parTrans" cxnId="{E4111F6F-28B7-41DB-BBFC-4C8745C71E21}">
      <dgm:prSet/>
      <dgm:spPr/>
      <dgm:t>
        <a:bodyPr/>
        <a:lstStyle/>
        <a:p>
          <a:endParaRPr lang="en-GB"/>
        </a:p>
      </dgm:t>
    </dgm:pt>
    <dgm:pt modelId="{4D1AB78F-68AB-435A-8FFF-073559569092}" type="sibTrans" cxnId="{E4111F6F-28B7-41DB-BBFC-4C8745C71E21}">
      <dgm:prSet/>
      <dgm:spPr/>
      <dgm:t>
        <a:bodyPr/>
        <a:lstStyle/>
        <a:p>
          <a:endParaRPr lang="en-GB"/>
        </a:p>
      </dgm:t>
    </dgm:pt>
    <dgm:pt modelId="{B2D305FC-A7C0-41A7-AC59-3F61C4739986}">
      <dgm:prSet/>
      <dgm:spPr/>
      <dgm:t>
        <a:bodyPr/>
        <a:lstStyle/>
        <a:p>
          <a:r>
            <a:rPr lang="en-GB" dirty="0"/>
            <a:t>1990 Company acquires  Distinctive Software Inc.</a:t>
          </a:r>
        </a:p>
      </dgm:t>
    </dgm:pt>
    <dgm:pt modelId="{30D003C3-1764-4CEB-86E3-612874E0A7CE}" type="parTrans" cxnId="{04F55DC9-3E54-4361-85D3-FAD02E7315FB}">
      <dgm:prSet/>
      <dgm:spPr/>
      <dgm:t>
        <a:bodyPr/>
        <a:lstStyle/>
        <a:p>
          <a:endParaRPr lang="en-GB"/>
        </a:p>
      </dgm:t>
    </dgm:pt>
    <dgm:pt modelId="{3875515E-E698-481D-9A81-BAD6449258F8}" type="sibTrans" cxnId="{04F55DC9-3E54-4361-85D3-FAD02E7315FB}">
      <dgm:prSet/>
      <dgm:spPr/>
      <dgm:t>
        <a:bodyPr/>
        <a:lstStyle/>
        <a:p>
          <a:endParaRPr lang="en-GB"/>
        </a:p>
      </dgm:t>
    </dgm:pt>
    <dgm:pt modelId="{916940BD-90AB-44C5-BE83-176B67ABE270}">
      <dgm:prSet/>
      <dgm:spPr/>
      <dgm:t>
        <a:bodyPr/>
        <a:lstStyle/>
        <a:p>
          <a:r>
            <a:rPr lang="en-GB" dirty="0"/>
            <a:t>1995/6 company acquires Bullfrog productions ltd and Vision software ltd</a:t>
          </a:r>
        </a:p>
        <a:p>
          <a:endParaRPr lang="en-GB" dirty="0"/>
        </a:p>
      </dgm:t>
    </dgm:pt>
    <dgm:pt modelId="{E69C774E-9E4D-4A8B-9FD5-B01348BF73F5}" type="parTrans" cxnId="{AC4610CC-1CAC-4ADE-B42C-DD8EAE22095E}">
      <dgm:prSet/>
      <dgm:spPr/>
      <dgm:t>
        <a:bodyPr/>
        <a:lstStyle/>
        <a:p>
          <a:endParaRPr lang="en-GB"/>
        </a:p>
      </dgm:t>
    </dgm:pt>
    <dgm:pt modelId="{7E59B1C9-F542-4898-B67B-AD9CA3E1F0AA}" type="sibTrans" cxnId="{AC4610CC-1CAC-4ADE-B42C-DD8EAE22095E}">
      <dgm:prSet/>
      <dgm:spPr/>
      <dgm:t>
        <a:bodyPr/>
        <a:lstStyle/>
        <a:p>
          <a:endParaRPr lang="en-GB"/>
        </a:p>
      </dgm:t>
    </dgm:pt>
    <dgm:pt modelId="{1F2F93D1-ADB8-4832-8EFC-03140870FC43}">
      <dgm:prSet/>
      <dgm:spPr/>
      <dgm:t>
        <a:bodyPr/>
        <a:lstStyle/>
        <a:p>
          <a:r>
            <a:rPr lang="en-GB" dirty="0"/>
            <a:t>2000s Introduction of FIFA and NBA live which turned them into a recurring game business model</a:t>
          </a:r>
        </a:p>
      </dgm:t>
    </dgm:pt>
    <dgm:pt modelId="{4775C07F-732F-479F-ACF0-41881112EC89}" type="parTrans" cxnId="{BC130541-A7EC-4179-A6BA-122D9E4F02EC}">
      <dgm:prSet/>
      <dgm:spPr/>
      <dgm:t>
        <a:bodyPr/>
        <a:lstStyle/>
        <a:p>
          <a:endParaRPr lang="en-GB"/>
        </a:p>
      </dgm:t>
    </dgm:pt>
    <dgm:pt modelId="{7FB222E6-7FCE-43DF-B151-28146E8F6170}" type="sibTrans" cxnId="{BC130541-A7EC-4179-A6BA-122D9E4F02EC}">
      <dgm:prSet/>
      <dgm:spPr/>
      <dgm:t>
        <a:bodyPr/>
        <a:lstStyle/>
        <a:p>
          <a:endParaRPr lang="en-GB"/>
        </a:p>
      </dgm:t>
    </dgm:pt>
    <dgm:pt modelId="{0C9D7A4F-99E1-44E8-BC05-C99B53D607B1}">
      <dgm:prSet/>
      <dgm:spPr/>
      <dgm:t>
        <a:bodyPr/>
        <a:lstStyle/>
        <a:p>
          <a:r>
            <a:rPr lang="en-GB" dirty="0"/>
            <a:t>2015 creates Competitive Gaming Division (CFG)</a:t>
          </a:r>
        </a:p>
      </dgm:t>
    </dgm:pt>
    <dgm:pt modelId="{534ABA5E-E5B7-4964-9204-052B7340695E}" type="parTrans" cxnId="{C9779CD6-2E68-4295-AF13-7ACBC9BBFE6B}">
      <dgm:prSet/>
      <dgm:spPr/>
      <dgm:t>
        <a:bodyPr/>
        <a:lstStyle/>
        <a:p>
          <a:endParaRPr lang="en-GB"/>
        </a:p>
      </dgm:t>
    </dgm:pt>
    <dgm:pt modelId="{6D1E3F26-7F34-4BDD-AC9D-7DFC7E8B1611}" type="sibTrans" cxnId="{C9779CD6-2E68-4295-AF13-7ACBC9BBFE6B}">
      <dgm:prSet/>
      <dgm:spPr/>
      <dgm:t>
        <a:bodyPr/>
        <a:lstStyle/>
        <a:p>
          <a:endParaRPr lang="en-GB"/>
        </a:p>
      </dgm:t>
    </dgm:pt>
    <dgm:pt modelId="{81C216E5-3F46-4CEB-A821-2DC9149FBF89}">
      <dgm:prSet/>
      <dgm:spPr/>
      <dgm:t>
        <a:bodyPr/>
        <a:lstStyle/>
        <a:p>
          <a:r>
            <a:rPr lang="en-GB" dirty="0"/>
            <a:t>2018 EA acquires gameflys cloud streaming technology</a:t>
          </a:r>
        </a:p>
      </dgm:t>
    </dgm:pt>
    <dgm:pt modelId="{A3B709C6-3611-41FE-96C0-2753F8EC1E0C}" type="parTrans" cxnId="{7F76DFF9-9A18-4612-BED4-8F334BE444F7}">
      <dgm:prSet/>
      <dgm:spPr/>
    </dgm:pt>
    <dgm:pt modelId="{E9FE43C7-24DB-45D5-B38C-833D3B234567}" type="sibTrans" cxnId="{7F76DFF9-9A18-4612-BED4-8F334BE444F7}">
      <dgm:prSet/>
      <dgm:spPr/>
    </dgm:pt>
    <dgm:pt modelId="{5730D4EC-8073-40C3-A68F-49786BC8AE36}" type="pres">
      <dgm:prSet presAssocID="{A97915FB-6D35-40D6-BC03-3B36521E57D6}" presName="Name0" presStyleCnt="0">
        <dgm:presLayoutVars>
          <dgm:dir/>
          <dgm:resizeHandles val="exact"/>
        </dgm:presLayoutVars>
      </dgm:prSet>
      <dgm:spPr/>
    </dgm:pt>
    <dgm:pt modelId="{ED6A1E7C-477B-469B-AEB5-8E231454712C}" type="pres">
      <dgm:prSet presAssocID="{A97915FB-6D35-40D6-BC03-3B36521E57D6}" presName="arrow" presStyleLbl="bgShp" presStyleIdx="0" presStyleCnt="1" custScaleY="112500" custLinFactNeighborX="750" custLinFactNeighborY="-703"/>
      <dgm:spPr/>
    </dgm:pt>
    <dgm:pt modelId="{990BB28C-005A-4973-8148-B7CB2A5283EB}" type="pres">
      <dgm:prSet presAssocID="{A97915FB-6D35-40D6-BC03-3B36521E57D6}" presName="points" presStyleCnt="0"/>
      <dgm:spPr/>
    </dgm:pt>
    <dgm:pt modelId="{EEA4E8D7-7890-4847-8BE2-02EC8C9DDA34}" type="pres">
      <dgm:prSet presAssocID="{0F2838AB-796B-4769-9757-11594F4DC34F}" presName="compositeA" presStyleCnt="0"/>
      <dgm:spPr/>
    </dgm:pt>
    <dgm:pt modelId="{759D5B77-2FB7-4647-8645-1BD6AE0CE661}" type="pres">
      <dgm:prSet presAssocID="{0F2838AB-796B-4769-9757-11594F4DC34F}" presName="textA" presStyleLbl="revTx" presStyleIdx="0" presStyleCnt="8">
        <dgm:presLayoutVars>
          <dgm:bulletEnabled val="1"/>
        </dgm:presLayoutVars>
      </dgm:prSet>
      <dgm:spPr/>
    </dgm:pt>
    <dgm:pt modelId="{BD51938E-5B89-4F1B-B5D1-C2B975E48781}" type="pres">
      <dgm:prSet presAssocID="{0F2838AB-796B-4769-9757-11594F4DC34F}" presName="circleA" presStyleLbl="node1" presStyleIdx="0" presStyleCnt="8"/>
      <dgm:spPr/>
    </dgm:pt>
    <dgm:pt modelId="{103529D3-7686-4806-A584-153C977DF616}" type="pres">
      <dgm:prSet presAssocID="{0F2838AB-796B-4769-9757-11594F4DC34F}" presName="spaceA" presStyleCnt="0"/>
      <dgm:spPr/>
    </dgm:pt>
    <dgm:pt modelId="{B5B4C0FB-CBD3-48B3-9CA5-11B72741AA26}" type="pres">
      <dgm:prSet presAssocID="{2FE66BFB-5FBD-4491-B10D-9FF2199A2999}" presName="space" presStyleCnt="0"/>
      <dgm:spPr/>
    </dgm:pt>
    <dgm:pt modelId="{50898520-D3F8-427A-BBDC-55B0B8D425FE}" type="pres">
      <dgm:prSet presAssocID="{6654BAAB-A879-4DDB-9193-434AB9806013}" presName="compositeB" presStyleCnt="0"/>
      <dgm:spPr/>
    </dgm:pt>
    <dgm:pt modelId="{8EA35394-85DB-4CBB-A7CD-DAD6B3AFF36D}" type="pres">
      <dgm:prSet presAssocID="{6654BAAB-A879-4DDB-9193-434AB9806013}" presName="textB" presStyleLbl="revTx" presStyleIdx="1" presStyleCnt="8">
        <dgm:presLayoutVars>
          <dgm:bulletEnabled val="1"/>
        </dgm:presLayoutVars>
      </dgm:prSet>
      <dgm:spPr/>
    </dgm:pt>
    <dgm:pt modelId="{0E9460A7-6D76-44A7-AFDB-7449944346D1}" type="pres">
      <dgm:prSet presAssocID="{6654BAAB-A879-4DDB-9193-434AB9806013}" presName="circleB" presStyleLbl="node1" presStyleIdx="1" presStyleCnt="8"/>
      <dgm:spPr/>
    </dgm:pt>
    <dgm:pt modelId="{57E6D864-DBEF-48DB-8D2A-EE329A046184}" type="pres">
      <dgm:prSet presAssocID="{6654BAAB-A879-4DDB-9193-434AB9806013}" presName="spaceB" presStyleCnt="0"/>
      <dgm:spPr/>
    </dgm:pt>
    <dgm:pt modelId="{28C45EBD-AC2B-4C11-B435-7FA5088B7253}" type="pres">
      <dgm:prSet presAssocID="{ECD1A193-A346-41D5-BF22-B54BE22387CB}" presName="space" presStyleCnt="0"/>
      <dgm:spPr/>
    </dgm:pt>
    <dgm:pt modelId="{C24DACBE-8F46-4406-BDF0-131FBB61639D}" type="pres">
      <dgm:prSet presAssocID="{B3149CDF-6F23-4C24-BA7F-79CB3E2A0DAE}" presName="compositeA" presStyleCnt="0"/>
      <dgm:spPr/>
    </dgm:pt>
    <dgm:pt modelId="{870F0E3C-69A9-4567-9532-176E953D83C7}" type="pres">
      <dgm:prSet presAssocID="{B3149CDF-6F23-4C24-BA7F-79CB3E2A0DAE}" presName="textA" presStyleLbl="revTx" presStyleIdx="2" presStyleCnt="8">
        <dgm:presLayoutVars>
          <dgm:bulletEnabled val="1"/>
        </dgm:presLayoutVars>
      </dgm:prSet>
      <dgm:spPr/>
    </dgm:pt>
    <dgm:pt modelId="{4E3A2083-E065-4C65-B404-DE289512EB9C}" type="pres">
      <dgm:prSet presAssocID="{B3149CDF-6F23-4C24-BA7F-79CB3E2A0DAE}" presName="circleA" presStyleLbl="node1" presStyleIdx="2" presStyleCnt="8"/>
      <dgm:spPr/>
    </dgm:pt>
    <dgm:pt modelId="{05CE7559-D92A-47D4-B319-BA67E3A77951}" type="pres">
      <dgm:prSet presAssocID="{B3149CDF-6F23-4C24-BA7F-79CB3E2A0DAE}" presName="spaceA" presStyleCnt="0"/>
      <dgm:spPr/>
    </dgm:pt>
    <dgm:pt modelId="{017E6908-E5D5-474D-B0C7-D585140A5086}" type="pres">
      <dgm:prSet presAssocID="{4D1AB78F-68AB-435A-8FFF-073559569092}" presName="space" presStyleCnt="0"/>
      <dgm:spPr/>
    </dgm:pt>
    <dgm:pt modelId="{8A8CE442-9F28-49C3-A272-444AD84126CC}" type="pres">
      <dgm:prSet presAssocID="{B2D305FC-A7C0-41A7-AC59-3F61C4739986}" presName="compositeB" presStyleCnt="0"/>
      <dgm:spPr/>
    </dgm:pt>
    <dgm:pt modelId="{B6C3BBC2-B39E-4B53-9656-B2FEC42D0EEA}" type="pres">
      <dgm:prSet presAssocID="{B2D305FC-A7C0-41A7-AC59-3F61C4739986}" presName="textB" presStyleLbl="revTx" presStyleIdx="3" presStyleCnt="8">
        <dgm:presLayoutVars>
          <dgm:bulletEnabled val="1"/>
        </dgm:presLayoutVars>
      </dgm:prSet>
      <dgm:spPr/>
    </dgm:pt>
    <dgm:pt modelId="{B168DFEC-1207-40D6-BDF3-094D43306CC4}" type="pres">
      <dgm:prSet presAssocID="{B2D305FC-A7C0-41A7-AC59-3F61C4739986}" presName="circleB" presStyleLbl="node1" presStyleIdx="3" presStyleCnt="8"/>
      <dgm:spPr/>
    </dgm:pt>
    <dgm:pt modelId="{2A077826-F3AC-470B-817F-0B885D2ED2DA}" type="pres">
      <dgm:prSet presAssocID="{B2D305FC-A7C0-41A7-AC59-3F61C4739986}" presName="spaceB" presStyleCnt="0"/>
      <dgm:spPr/>
    </dgm:pt>
    <dgm:pt modelId="{52351B8A-D8A4-42BB-B20C-B8C462273E89}" type="pres">
      <dgm:prSet presAssocID="{3875515E-E698-481D-9A81-BAD6449258F8}" presName="space" presStyleCnt="0"/>
      <dgm:spPr/>
    </dgm:pt>
    <dgm:pt modelId="{CFE9B1B0-35A4-4CF4-94F8-A6C7FE19EF9B}" type="pres">
      <dgm:prSet presAssocID="{916940BD-90AB-44C5-BE83-176B67ABE270}" presName="compositeA" presStyleCnt="0"/>
      <dgm:spPr/>
    </dgm:pt>
    <dgm:pt modelId="{7E8FC9A6-63CA-4B0F-8D3D-6EE706BD2C64}" type="pres">
      <dgm:prSet presAssocID="{916940BD-90AB-44C5-BE83-176B67ABE270}" presName="textA" presStyleLbl="revTx" presStyleIdx="4" presStyleCnt="8" custScaleX="116293" custScaleY="73203">
        <dgm:presLayoutVars>
          <dgm:bulletEnabled val="1"/>
        </dgm:presLayoutVars>
      </dgm:prSet>
      <dgm:spPr/>
    </dgm:pt>
    <dgm:pt modelId="{A78F1D10-05B5-426B-9788-44B804BFB70D}" type="pres">
      <dgm:prSet presAssocID="{916940BD-90AB-44C5-BE83-176B67ABE270}" presName="circleA" presStyleLbl="node1" presStyleIdx="4" presStyleCnt="8"/>
      <dgm:spPr/>
    </dgm:pt>
    <dgm:pt modelId="{2F4A725C-524B-4867-B0CA-3F9E6C674AF2}" type="pres">
      <dgm:prSet presAssocID="{916940BD-90AB-44C5-BE83-176B67ABE270}" presName="spaceA" presStyleCnt="0"/>
      <dgm:spPr/>
    </dgm:pt>
    <dgm:pt modelId="{FFEEA925-4880-45B5-9594-27AD34176466}" type="pres">
      <dgm:prSet presAssocID="{7E59B1C9-F542-4898-B67B-AD9CA3E1F0AA}" presName="space" presStyleCnt="0"/>
      <dgm:spPr/>
    </dgm:pt>
    <dgm:pt modelId="{D9B2224D-B553-4388-9CD0-9F7298936CFB}" type="pres">
      <dgm:prSet presAssocID="{1F2F93D1-ADB8-4832-8EFC-03140870FC43}" presName="compositeB" presStyleCnt="0"/>
      <dgm:spPr/>
    </dgm:pt>
    <dgm:pt modelId="{956A1888-A097-40CF-BD7D-B4CDD4443952}" type="pres">
      <dgm:prSet presAssocID="{1F2F93D1-ADB8-4832-8EFC-03140870FC43}" presName="textB" presStyleLbl="revTx" presStyleIdx="5" presStyleCnt="8">
        <dgm:presLayoutVars>
          <dgm:bulletEnabled val="1"/>
        </dgm:presLayoutVars>
      </dgm:prSet>
      <dgm:spPr/>
    </dgm:pt>
    <dgm:pt modelId="{D536E4D7-99A5-4B9D-BB08-56F2A9FD8235}" type="pres">
      <dgm:prSet presAssocID="{1F2F93D1-ADB8-4832-8EFC-03140870FC43}" presName="circleB" presStyleLbl="node1" presStyleIdx="5" presStyleCnt="8"/>
      <dgm:spPr/>
    </dgm:pt>
    <dgm:pt modelId="{247BD987-2AF4-43DC-B3F8-CCF97973D5BB}" type="pres">
      <dgm:prSet presAssocID="{1F2F93D1-ADB8-4832-8EFC-03140870FC43}" presName="spaceB" presStyleCnt="0"/>
      <dgm:spPr/>
    </dgm:pt>
    <dgm:pt modelId="{73AEB908-3DCA-48D7-A447-9F759A2F1062}" type="pres">
      <dgm:prSet presAssocID="{7FB222E6-7FCE-43DF-B151-28146E8F6170}" presName="space" presStyleCnt="0"/>
      <dgm:spPr/>
    </dgm:pt>
    <dgm:pt modelId="{15959365-AF35-435B-9072-05368E705071}" type="pres">
      <dgm:prSet presAssocID="{0C9D7A4F-99E1-44E8-BC05-C99B53D607B1}" presName="compositeA" presStyleCnt="0"/>
      <dgm:spPr/>
    </dgm:pt>
    <dgm:pt modelId="{6DC15018-C010-4C46-A65A-5997E0175E6B}" type="pres">
      <dgm:prSet presAssocID="{0C9D7A4F-99E1-44E8-BC05-C99B53D607B1}" presName="textA" presStyleLbl="revTx" presStyleIdx="6" presStyleCnt="8">
        <dgm:presLayoutVars>
          <dgm:bulletEnabled val="1"/>
        </dgm:presLayoutVars>
      </dgm:prSet>
      <dgm:spPr/>
    </dgm:pt>
    <dgm:pt modelId="{9FD4F32D-7F09-4FE2-B15B-ABF5A5F63EB0}" type="pres">
      <dgm:prSet presAssocID="{0C9D7A4F-99E1-44E8-BC05-C99B53D607B1}" presName="circleA" presStyleLbl="node1" presStyleIdx="6" presStyleCnt="8"/>
      <dgm:spPr/>
    </dgm:pt>
    <dgm:pt modelId="{38B9176A-578C-4408-87FC-84678EA3A881}" type="pres">
      <dgm:prSet presAssocID="{0C9D7A4F-99E1-44E8-BC05-C99B53D607B1}" presName="spaceA" presStyleCnt="0"/>
      <dgm:spPr/>
    </dgm:pt>
    <dgm:pt modelId="{7D0B1275-8B53-414B-9301-179108DBF072}" type="pres">
      <dgm:prSet presAssocID="{6D1E3F26-7F34-4BDD-AC9D-7DFC7E8B1611}" presName="space" presStyleCnt="0"/>
      <dgm:spPr/>
    </dgm:pt>
    <dgm:pt modelId="{02C03F21-4055-475F-A004-4D7FEEEA638C}" type="pres">
      <dgm:prSet presAssocID="{81C216E5-3F46-4CEB-A821-2DC9149FBF89}" presName="compositeB" presStyleCnt="0"/>
      <dgm:spPr/>
    </dgm:pt>
    <dgm:pt modelId="{D3BEC31A-5BC6-4D0F-8B6F-5DE496C161B3}" type="pres">
      <dgm:prSet presAssocID="{81C216E5-3F46-4CEB-A821-2DC9149FBF89}" presName="textB" presStyleLbl="revTx" presStyleIdx="7" presStyleCnt="8">
        <dgm:presLayoutVars>
          <dgm:bulletEnabled val="1"/>
        </dgm:presLayoutVars>
      </dgm:prSet>
      <dgm:spPr/>
    </dgm:pt>
    <dgm:pt modelId="{9D08836D-50E0-4C4A-9127-5D2A27E192D1}" type="pres">
      <dgm:prSet presAssocID="{81C216E5-3F46-4CEB-A821-2DC9149FBF89}" presName="circleB" presStyleLbl="node1" presStyleIdx="7" presStyleCnt="8"/>
      <dgm:spPr/>
    </dgm:pt>
    <dgm:pt modelId="{2068C114-F0B9-40C7-80B0-5DAD95AECE8C}" type="pres">
      <dgm:prSet presAssocID="{81C216E5-3F46-4CEB-A821-2DC9149FBF89}" presName="spaceB" presStyleCnt="0"/>
      <dgm:spPr/>
    </dgm:pt>
  </dgm:ptLst>
  <dgm:cxnLst>
    <dgm:cxn modelId="{2A1CD10D-BC5C-4BD0-B2AE-5584041F51E8}" type="presOf" srcId="{81C216E5-3F46-4CEB-A821-2DC9149FBF89}" destId="{D3BEC31A-5BC6-4D0F-8B6F-5DE496C161B3}" srcOrd="0" destOrd="0" presId="urn:microsoft.com/office/officeart/2005/8/layout/hProcess11"/>
    <dgm:cxn modelId="{9FE29615-D20A-47B9-9B65-83E984AA70EE}" type="presOf" srcId="{0F2838AB-796B-4769-9757-11594F4DC34F}" destId="{759D5B77-2FB7-4647-8645-1BD6AE0CE661}" srcOrd="0" destOrd="0" presId="urn:microsoft.com/office/officeart/2005/8/layout/hProcess11"/>
    <dgm:cxn modelId="{BC130541-A7EC-4179-A6BA-122D9E4F02EC}" srcId="{A97915FB-6D35-40D6-BC03-3B36521E57D6}" destId="{1F2F93D1-ADB8-4832-8EFC-03140870FC43}" srcOrd="5" destOrd="0" parTransId="{4775C07F-732F-479F-ACF0-41881112EC89}" sibTransId="{7FB222E6-7FCE-43DF-B151-28146E8F6170}"/>
    <dgm:cxn modelId="{B0262141-D7FB-46C1-9E34-68D6AFD78FB0}" type="presOf" srcId="{6654BAAB-A879-4DDB-9193-434AB9806013}" destId="{8EA35394-85DB-4CBB-A7CD-DAD6B3AFF36D}" srcOrd="0" destOrd="0" presId="urn:microsoft.com/office/officeart/2005/8/layout/hProcess11"/>
    <dgm:cxn modelId="{E4111F6F-28B7-41DB-BBFC-4C8745C71E21}" srcId="{A97915FB-6D35-40D6-BC03-3B36521E57D6}" destId="{B3149CDF-6F23-4C24-BA7F-79CB3E2A0DAE}" srcOrd="2" destOrd="0" parTransId="{A29FC57B-D072-481E-BB2E-493E40EE9486}" sibTransId="{4D1AB78F-68AB-435A-8FFF-073559569092}"/>
    <dgm:cxn modelId="{E1335D53-CB59-4D58-9943-3EE12CA94532}" type="presOf" srcId="{1F2F93D1-ADB8-4832-8EFC-03140870FC43}" destId="{956A1888-A097-40CF-BD7D-B4CDD4443952}" srcOrd="0" destOrd="0" presId="urn:microsoft.com/office/officeart/2005/8/layout/hProcess11"/>
    <dgm:cxn modelId="{F4210079-E595-45F7-A184-53E84F3A008D}" type="presOf" srcId="{B2D305FC-A7C0-41A7-AC59-3F61C4739986}" destId="{B6C3BBC2-B39E-4B53-9656-B2FEC42D0EEA}" srcOrd="0" destOrd="0" presId="urn:microsoft.com/office/officeart/2005/8/layout/hProcess11"/>
    <dgm:cxn modelId="{05080982-2FAA-4A2D-B50A-E53D6F9D4AA7}" srcId="{A97915FB-6D35-40D6-BC03-3B36521E57D6}" destId="{0F2838AB-796B-4769-9757-11594F4DC34F}" srcOrd="0" destOrd="0" parTransId="{276C8E3A-E777-4183-9523-B4478086C88E}" sibTransId="{2FE66BFB-5FBD-4491-B10D-9FF2199A2999}"/>
    <dgm:cxn modelId="{00CD3A85-AC34-4B67-930D-2887421E1C21}" type="presOf" srcId="{A97915FB-6D35-40D6-BC03-3B36521E57D6}" destId="{5730D4EC-8073-40C3-A68F-49786BC8AE36}" srcOrd="0" destOrd="0" presId="urn:microsoft.com/office/officeart/2005/8/layout/hProcess11"/>
    <dgm:cxn modelId="{E5324397-A481-4698-89B3-751AD0F138AC}" type="presOf" srcId="{0C9D7A4F-99E1-44E8-BC05-C99B53D607B1}" destId="{6DC15018-C010-4C46-A65A-5997E0175E6B}" srcOrd="0" destOrd="0" presId="urn:microsoft.com/office/officeart/2005/8/layout/hProcess11"/>
    <dgm:cxn modelId="{E2E0569E-741E-4B3C-92EA-32AAEA30FECC}" type="presOf" srcId="{916940BD-90AB-44C5-BE83-176B67ABE270}" destId="{7E8FC9A6-63CA-4B0F-8D3D-6EE706BD2C64}" srcOrd="0" destOrd="0" presId="urn:microsoft.com/office/officeart/2005/8/layout/hProcess11"/>
    <dgm:cxn modelId="{142C00A5-03AF-4811-B151-21EBD23DC85A}" type="presOf" srcId="{B3149CDF-6F23-4C24-BA7F-79CB3E2A0DAE}" destId="{870F0E3C-69A9-4567-9532-176E953D83C7}" srcOrd="0" destOrd="0" presId="urn:microsoft.com/office/officeart/2005/8/layout/hProcess11"/>
    <dgm:cxn modelId="{04F55DC9-3E54-4361-85D3-FAD02E7315FB}" srcId="{A97915FB-6D35-40D6-BC03-3B36521E57D6}" destId="{B2D305FC-A7C0-41A7-AC59-3F61C4739986}" srcOrd="3" destOrd="0" parTransId="{30D003C3-1764-4CEB-86E3-612874E0A7CE}" sibTransId="{3875515E-E698-481D-9A81-BAD6449258F8}"/>
    <dgm:cxn modelId="{AC4610CC-1CAC-4ADE-B42C-DD8EAE22095E}" srcId="{A97915FB-6D35-40D6-BC03-3B36521E57D6}" destId="{916940BD-90AB-44C5-BE83-176B67ABE270}" srcOrd="4" destOrd="0" parTransId="{E69C774E-9E4D-4A8B-9FD5-B01348BF73F5}" sibTransId="{7E59B1C9-F542-4898-B67B-AD9CA3E1F0AA}"/>
    <dgm:cxn modelId="{C9779CD6-2E68-4295-AF13-7ACBC9BBFE6B}" srcId="{A97915FB-6D35-40D6-BC03-3B36521E57D6}" destId="{0C9D7A4F-99E1-44E8-BC05-C99B53D607B1}" srcOrd="6" destOrd="0" parTransId="{534ABA5E-E5B7-4964-9204-052B7340695E}" sibTransId="{6D1E3F26-7F34-4BDD-AC9D-7DFC7E8B1611}"/>
    <dgm:cxn modelId="{5469CBE2-4B18-42E7-B685-784FD8018833}" srcId="{A97915FB-6D35-40D6-BC03-3B36521E57D6}" destId="{6654BAAB-A879-4DDB-9193-434AB9806013}" srcOrd="1" destOrd="0" parTransId="{A4B618FA-81D9-4AB1-B407-8E6EB646BBAF}" sibTransId="{ECD1A193-A346-41D5-BF22-B54BE22387CB}"/>
    <dgm:cxn modelId="{7F76DFF9-9A18-4612-BED4-8F334BE444F7}" srcId="{A97915FB-6D35-40D6-BC03-3B36521E57D6}" destId="{81C216E5-3F46-4CEB-A821-2DC9149FBF89}" srcOrd="7" destOrd="0" parTransId="{A3B709C6-3611-41FE-96C0-2753F8EC1E0C}" sibTransId="{E9FE43C7-24DB-45D5-B38C-833D3B234567}"/>
    <dgm:cxn modelId="{7F442E0A-E359-4B15-92FA-546900364134}" type="presParOf" srcId="{5730D4EC-8073-40C3-A68F-49786BC8AE36}" destId="{ED6A1E7C-477B-469B-AEB5-8E231454712C}" srcOrd="0" destOrd="0" presId="urn:microsoft.com/office/officeart/2005/8/layout/hProcess11"/>
    <dgm:cxn modelId="{FBBDFB49-5F22-4A54-9E1C-1D85FA7D32A1}" type="presParOf" srcId="{5730D4EC-8073-40C3-A68F-49786BC8AE36}" destId="{990BB28C-005A-4973-8148-B7CB2A5283EB}" srcOrd="1" destOrd="0" presId="urn:microsoft.com/office/officeart/2005/8/layout/hProcess11"/>
    <dgm:cxn modelId="{F8CB4C64-2460-4B59-99FD-ABC115547D12}" type="presParOf" srcId="{990BB28C-005A-4973-8148-B7CB2A5283EB}" destId="{EEA4E8D7-7890-4847-8BE2-02EC8C9DDA34}" srcOrd="0" destOrd="0" presId="urn:microsoft.com/office/officeart/2005/8/layout/hProcess11"/>
    <dgm:cxn modelId="{EC24B3E2-5BF1-4813-8B6F-E00ED79F60DB}" type="presParOf" srcId="{EEA4E8D7-7890-4847-8BE2-02EC8C9DDA34}" destId="{759D5B77-2FB7-4647-8645-1BD6AE0CE661}" srcOrd="0" destOrd="0" presId="urn:microsoft.com/office/officeart/2005/8/layout/hProcess11"/>
    <dgm:cxn modelId="{B9953980-5F1A-4976-8A55-76FAE46ACE86}" type="presParOf" srcId="{EEA4E8D7-7890-4847-8BE2-02EC8C9DDA34}" destId="{BD51938E-5B89-4F1B-B5D1-C2B975E48781}" srcOrd="1" destOrd="0" presId="urn:microsoft.com/office/officeart/2005/8/layout/hProcess11"/>
    <dgm:cxn modelId="{01FBFB83-B71B-4CFD-B366-A5B54EB12C8C}" type="presParOf" srcId="{EEA4E8D7-7890-4847-8BE2-02EC8C9DDA34}" destId="{103529D3-7686-4806-A584-153C977DF616}" srcOrd="2" destOrd="0" presId="urn:microsoft.com/office/officeart/2005/8/layout/hProcess11"/>
    <dgm:cxn modelId="{C247A8DC-449C-4025-A374-C5D04B6043EF}" type="presParOf" srcId="{990BB28C-005A-4973-8148-B7CB2A5283EB}" destId="{B5B4C0FB-CBD3-48B3-9CA5-11B72741AA26}" srcOrd="1" destOrd="0" presId="urn:microsoft.com/office/officeart/2005/8/layout/hProcess11"/>
    <dgm:cxn modelId="{E7AC4AAA-EA75-47E4-8825-4948F199A7C4}" type="presParOf" srcId="{990BB28C-005A-4973-8148-B7CB2A5283EB}" destId="{50898520-D3F8-427A-BBDC-55B0B8D425FE}" srcOrd="2" destOrd="0" presId="urn:microsoft.com/office/officeart/2005/8/layout/hProcess11"/>
    <dgm:cxn modelId="{B918CB51-E167-4AD1-BDE0-13708F493ECD}" type="presParOf" srcId="{50898520-D3F8-427A-BBDC-55B0B8D425FE}" destId="{8EA35394-85DB-4CBB-A7CD-DAD6B3AFF36D}" srcOrd="0" destOrd="0" presId="urn:microsoft.com/office/officeart/2005/8/layout/hProcess11"/>
    <dgm:cxn modelId="{06C33D18-711C-4F83-AFB0-D1A993167194}" type="presParOf" srcId="{50898520-D3F8-427A-BBDC-55B0B8D425FE}" destId="{0E9460A7-6D76-44A7-AFDB-7449944346D1}" srcOrd="1" destOrd="0" presId="urn:microsoft.com/office/officeart/2005/8/layout/hProcess11"/>
    <dgm:cxn modelId="{9C1274F3-B7C4-4E74-A162-BEA8E665358F}" type="presParOf" srcId="{50898520-D3F8-427A-BBDC-55B0B8D425FE}" destId="{57E6D864-DBEF-48DB-8D2A-EE329A046184}" srcOrd="2" destOrd="0" presId="urn:microsoft.com/office/officeart/2005/8/layout/hProcess11"/>
    <dgm:cxn modelId="{CE734789-4725-49E2-A5A8-464A2B699BA4}" type="presParOf" srcId="{990BB28C-005A-4973-8148-B7CB2A5283EB}" destId="{28C45EBD-AC2B-4C11-B435-7FA5088B7253}" srcOrd="3" destOrd="0" presId="urn:microsoft.com/office/officeart/2005/8/layout/hProcess11"/>
    <dgm:cxn modelId="{810AC29C-C7E9-4F2A-B9E5-E19FCD541DA8}" type="presParOf" srcId="{990BB28C-005A-4973-8148-B7CB2A5283EB}" destId="{C24DACBE-8F46-4406-BDF0-131FBB61639D}" srcOrd="4" destOrd="0" presId="urn:microsoft.com/office/officeart/2005/8/layout/hProcess11"/>
    <dgm:cxn modelId="{B538685A-EA5B-4038-B94E-55261F7E92FF}" type="presParOf" srcId="{C24DACBE-8F46-4406-BDF0-131FBB61639D}" destId="{870F0E3C-69A9-4567-9532-176E953D83C7}" srcOrd="0" destOrd="0" presId="urn:microsoft.com/office/officeart/2005/8/layout/hProcess11"/>
    <dgm:cxn modelId="{0692214A-B1E6-4788-BFAE-E375C5E2E538}" type="presParOf" srcId="{C24DACBE-8F46-4406-BDF0-131FBB61639D}" destId="{4E3A2083-E065-4C65-B404-DE289512EB9C}" srcOrd="1" destOrd="0" presId="urn:microsoft.com/office/officeart/2005/8/layout/hProcess11"/>
    <dgm:cxn modelId="{5CE9B3C4-57C6-4808-8234-3B92B1F06B36}" type="presParOf" srcId="{C24DACBE-8F46-4406-BDF0-131FBB61639D}" destId="{05CE7559-D92A-47D4-B319-BA67E3A77951}" srcOrd="2" destOrd="0" presId="urn:microsoft.com/office/officeart/2005/8/layout/hProcess11"/>
    <dgm:cxn modelId="{CEEA094B-ACD3-4A1D-886F-5FC37EDFC2F8}" type="presParOf" srcId="{990BB28C-005A-4973-8148-B7CB2A5283EB}" destId="{017E6908-E5D5-474D-B0C7-D585140A5086}" srcOrd="5" destOrd="0" presId="urn:microsoft.com/office/officeart/2005/8/layout/hProcess11"/>
    <dgm:cxn modelId="{E79DCFED-4622-4F54-95EA-8BCB3ABE9A33}" type="presParOf" srcId="{990BB28C-005A-4973-8148-B7CB2A5283EB}" destId="{8A8CE442-9F28-49C3-A272-444AD84126CC}" srcOrd="6" destOrd="0" presId="urn:microsoft.com/office/officeart/2005/8/layout/hProcess11"/>
    <dgm:cxn modelId="{8738B0E6-478E-4C0E-98D4-35F60A234D01}" type="presParOf" srcId="{8A8CE442-9F28-49C3-A272-444AD84126CC}" destId="{B6C3BBC2-B39E-4B53-9656-B2FEC42D0EEA}" srcOrd="0" destOrd="0" presId="urn:microsoft.com/office/officeart/2005/8/layout/hProcess11"/>
    <dgm:cxn modelId="{F60870FF-DBEE-4F10-B6EC-632E6996A12F}" type="presParOf" srcId="{8A8CE442-9F28-49C3-A272-444AD84126CC}" destId="{B168DFEC-1207-40D6-BDF3-094D43306CC4}" srcOrd="1" destOrd="0" presId="urn:microsoft.com/office/officeart/2005/8/layout/hProcess11"/>
    <dgm:cxn modelId="{6EAF7F79-56A7-4861-A2A6-B36C3A31BBE6}" type="presParOf" srcId="{8A8CE442-9F28-49C3-A272-444AD84126CC}" destId="{2A077826-F3AC-470B-817F-0B885D2ED2DA}" srcOrd="2" destOrd="0" presId="urn:microsoft.com/office/officeart/2005/8/layout/hProcess11"/>
    <dgm:cxn modelId="{B1C53035-DCE2-410A-8929-5CD68C02BAF8}" type="presParOf" srcId="{990BB28C-005A-4973-8148-B7CB2A5283EB}" destId="{52351B8A-D8A4-42BB-B20C-B8C462273E89}" srcOrd="7" destOrd="0" presId="urn:microsoft.com/office/officeart/2005/8/layout/hProcess11"/>
    <dgm:cxn modelId="{15EB5EE7-3A90-45C1-8A01-4AEB45071A48}" type="presParOf" srcId="{990BB28C-005A-4973-8148-B7CB2A5283EB}" destId="{CFE9B1B0-35A4-4CF4-94F8-A6C7FE19EF9B}" srcOrd="8" destOrd="0" presId="urn:microsoft.com/office/officeart/2005/8/layout/hProcess11"/>
    <dgm:cxn modelId="{670E1A44-3C22-40AD-8FEB-B8301A6CFB94}" type="presParOf" srcId="{CFE9B1B0-35A4-4CF4-94F8-A6C7FE19EF9B}" destId="{7E8FC9A6-63CA-4B0F-8D3D-6EE706BD2C64}" srcOrd="0" destOrd="0" presId="urn:microsoft.com/office/officeart/2005/8/layout/hProcess11"/>
    <dgm:cxn modelId="{D5F936F3-322C-4318-9DEF-52C8FE30C284}" type="presParOf" srcId="{CFE9B1B0-35A4-4CF4-94F8-A6C7FE19EF9B}" destId="{A78F1D10-05B5-426B-9788-44B804BFB70D}" srcOrd="1" destOrd="0" presId="urn:microsoft.com/office/officeart/2005/8/layout/hProcess11"/>
    <dgm:cxn modelId="{08AC9226-F16C-45B6-966B-FCB0B95D9C9C}" type="presParOf" srcId="{CFE9B1B0-35A4-4CF4-94F8-A6C7FE19EF9B}" destId="{2F4A725C-524B-4867-B0CA-3F9E6C674AF2}" srcOrd="2" destOrd="0" presId="urn:microsoft.com/office/officeart/2005/8/layout/hProcess11"/>
    <dgm:cxn modelId="{1A536AA6-1728-4F4C-9BA1-A4088C68E9D0}" type="presParOf" srcId="{990BB28C-005A-4973-8148-B7CB2A5283EB}" destId="{FFEEA925-4880-45B5-9594-27AD34176466}" srcOrd="9" destOrd="0" presId="urn:microsoft.com/office/officeart/2005/8/layout/hProcess11"/>
    <dgm:cxn modelId="{EEDD6230-ECFB-4242-B426-B95EAE588EB8}" type="presParOf" srcId="{990BB28C-005A-4973-8148-B7CB2A5283EB}" destId="{D9B2224D-B553-4388-9CD0-9F7298936CFB}" srcOrd="10" destOrd="0" presId="urn:microsoft.com/office/officeart/2005/8/layout/hProcess11"/>
    <dgm:cxn modelId="{C5698A99-5924-4EB1-8334-4F1F8B641092}" type="presParOf" srcId="{D9B2224D-B553-4388-9CD0-9F7298936CFB}" destId="{956A1888-A097-40CF-BD7D-B4CDD4443952}" srcOrd="0" destOrd="0" presId="urn:microsoft.com/office/officeart/2005/8/layout/hProcess11"/>
    <dgm:cxn modelId="{5070A64D-BDC2-4E9D-98A1-5479B34FA395}" type="presParOf" srcId="{D9B2224D-B553-4388-9CD0-9F7298936CFB}" destId="{D536E4D7-99A5-4B9D-BB08-56F2A9FD8235}" srcOrd="1" destOrd="0" presId="urn:microsoft.com/office/officeart/2005/8/layout/hProcess11"/>
    <dgm:cxn modelId="{FF4C1A5C-EE8F-427B-B15C-1D3C39B44B71}" type="presParOf" srcId="{D9B2224D-B553-4388-9CD0-9F7298936CFB}" destId="{247BD987-2AF4-43DC-B3F8-CCF97973D5BB}" srcOrd="2" destOrd="0" presId="urn:microsoft.com/office/officeart/2005/8/layout/hProcess11"/>
    <dgm:cxn modelId="{F294A099-D063-4730-92C1-12A46D5C74C1}" type="presParOf" srcId="{990BB28C-005A-4973-8148-B7CB2A5283EB}" destId="{73AEB908-3DCA-48D7-A447-9F759A2F1062}" srcOrd="11" destOrd="0" presId="urn:microsoft.com/office/officeart/2005/8/layout/hProcess11"/>
    <dgm:cxn modelId="{4F5FF50D-BB85-42A8-AFD2-C2BE64BF4F10}" type="presParOf" srcId="{990BB28C-005A-4973-8148-B7CB2A5283EB}" destId="{15959365-AF35-435B-9072-05368E705071}" srcOrd="12" destOrd="0" presId="urn:microsoft.com/office/officeart/2005/8/layout/hProcess11"/>
    <dgm:cxn modelId="{E115818F-F5B8-4E77-99B3-118C371A73BB}" type="presParOf" srcId="{15959365-AF35-435B-9072-05368E705071}" destId="{6DC15018-C010-4C46-A65A-5997E0175E6B}" srcOrd="0" destOrd="0" presId="urn:microsoft.com/office/officeart/2005/8/layout/hProcess11"/>
    <dgm:cxn modelId="{2C4BC641-3883-4F55-9B0F-15CE11AABD9E}" type="presParOf" srcId="{15959365-AF35-435B-9072-05368E705071}" destId="{9FD4F32D-7F09-4FE2-B15B-ABF5A5F63EB0}" srcOrd="1" destOrd="0" presId="urn:microsoft.com/office/officeart/2005/8/layout/hProcess11"/>
    <dgm:cxn modelId="{E0D58D05-96A5-4FBF-A220-520638B33520}" type="presParOf" srcId="{15959365-AF35-435B-9072-05368E705071}" destId="{38B9176A-578C-4408-87FC-84678EA3A881}" srcOrd="2" destOrd="0" presId="urn:microsoft.com/office/officeart/2005/8/layout/hProcess11"/>
    <dgm:cxn modelId="{FA3271E9-4930-4B58-ABA6-FBD3D20759B2}" type="presParOf" srcId="{990BB28C-005A-4973-8148-B7CB2A5283EB}" destId="{7D0B1275-8B53-414B-9301-179108DBF072}" srcOrd="13" destOrd="0" presId="urn:microsoft.com/office/officeart/2005/8/layout/hProcess11"/>
    <dgm:cxn modelId="{5A700749-969D-4308-BAA7-19BD3206C3C0}" type="presParOf" srcId="{990BB28C-005A-4973-8148-B7CB2A5283EB}" destId="{02C03F21-4055-475F-A004-4D7FEEEA638C}" srcOrd="14" destOrd="0" presId="urn:microsoft.com/office/officeart/2005/8/layout/hProcess11"/>
    <dgm:cxn modelId="{B6BC1AAE-328B-4592-BB17-9FBCD0FC85C8}" type="presParOf" srcId="{02C03F21-4055-475F-A004-4D7FEEEA638C}" destId="{D3BEC31A-5BC6-4D0F-8B6F-5DE496C161B3}" srcOrd="0" destOrd="0" presId="urn:microsoft.com/office/officeart/2005/8/layout/hProcess11"/>
    <dgm:cxn modelId="{E66AD82F-165E-4708-99E9-8E61993A7353}" type="presParOf" srcId="{02C03F21-4055-475F-A004-4D7FEEEA638C}" destId="{9D08836D-50E0-4C4A-9127-5D2A27E192D1}" srcOrd="1" destOrd="0" presId="urn:microsoft.com/office/officeart/2005/8/layout/hProcess11"/>
    <dgm:cxn modelId="{9DF848E6-E3CF-4EFA-847F-77E40BA46F0E}" type="presParOf" srcId="{02C03F21-4055-475F-A004-4D7FEEEA638C}" destId="{2068C114-F0B9-40C7-80B0-5DAD95AECE8C}" srcOrd="2" destOrd="0" presId="urn:microsoft.com/office/officeart/2005/8/layout/hProcess1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CE030B6-7797-48C5-9E6E-48929FC28F93}" type="doc">
      <dgm:prSet loTypeId="urn:microsoft.com/office/officeart/2005/8/layout/target1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2C76FB6B-9EA9-4DCB-B04D-979DD77C90CC}">
      <dgm:prSet phldrT="[Text]"/>
      <dgm:spPr/>
      <dgm:t>
        <a:bodyPr/>
        <a:lstStyle/>
        <a:p>
          <a:r>
            <a:rPr lang="en-GB" dirty="0"/>
            <a:t>EA Inc.</a:t>
          </a:r>
        </a:p>
      </dgm:t>
    </dgm:pt>
    <dgm:pt modelId="{DC275D89-13FF-4D98-80AD-C334F6FB7634}" type="parTrans" cxnId="{6FC6A0AA-35D0-42FF-A13D-4133F418898F}">
      <dgm:prSet/>
      <dgm:spPr/>
      <dgm:t>
        <a:bodyPr/>
        <a:lstStyle/>
        <a:p>
          <a:endParaRPr lang="en-GB"/>
        </a:p>
      </dgm:t>
    </dgm:pt>
    <dgm:pt modelId="{C3582880-A564-4E62-AC56-27BE4D9E020A}" type="sibTrans" cxnId="{6FC6A0AA-35D0-42FF-A13D-4133F418898F}">
      <dgm:prSet/>
      <dgm:spPr/>
      <dgm:t>
        <a:bodyPr/>
        <a:lstStyle/>
        <a:p>
          <a:endParaRPr lang="en-GB"/>
        </a:p>
      </dgm:t>
    </dgm:pt>
    <dgm:pt modelId="{543F8068-AFAF-4403-8569-4D4444B0BDE4}">
      <dgm:prSet phldrT="[Text]"/>
      <dgm:spPr/>
      <dgm:t>
        <a:bodyPr/>
        <a:lstStyle/>
        <a:p>
          <a:r>
            <a:rPr lang="en-GB" dirty="0"/>
            <a:t>Industry-</a:t>
          </a:r>
        </a:p>
        <a:p>
          <a:r>
            <a:rPr lang="en-GB" dirty="0"/>
            <a:t>Video Game Publishing</a:t>
          </a:r>
        </a:p>
      </dgm:t>
    </dgm:pt>
    <dgm:pt modelId="{E26F29DB-DECE-4316-AF2C-85F8CF55ABE7}" type="parTrans" cxnId="{474BAA0F-AFA4-480B-8391-B13DAFAED62F}">
      <dgm:prSet/>
      <dgm:spPr/>
      <dgm:t>
        <a:bodyPr/>
        <a:lstStyle/>
        <a:p>
          <a:endParaRPr lang="en-GB"/>
        </a:p>
      </dgm:t>
    </dgm:pt>
    <dgm:pt modelId="{D0B729E4-4D99-4352-9BE1-2793048AAF6E}" type="sibTrans" cxnId="{474BAA0F-AFA4-480B-8391-B13DAFAED62F}">
      <dgm:prSet/>
      <dgm:spPr/>
      <dgm:t>
        <a:bodyPr/>
        <a:lstStyle/>
        <a:p>
          <a:endParaRPr lang="en-GB"/>
        </a:p>
      </dgm:t>
    </dgm:pt>
    <dgm:pt modelId="{6882938A-AC3B-46DC-8C98-84216F6F56EC}">
      <dgm:prSet phldrT="[Text]"/>
      <dgm:spPr/>
      <dgm:t>
        <a:bodyPr/>
        <a:lstStyle/>
        <a:p>
          <a:r>
            <a:rPr lang="en-GB" dirty="0"/>
            <a:t>Competitors- Nintendo Co. Ltd, Activision Blizzard, Inc Ubi Soft entertainment, Rockstar games</a:t>
          </a:r>
        </a:p>
      </dgm:t>
    </dgm:pt>
    <dgm:pt modelId="{3D694246-DFAB-4AD9-8489-C9D0DA8E642D}" type="parTrans" cxnId="{9A1DC328-0222-4C97-B03E-31AA28A6311F}">
      <dgm:prSet/>
      <dgm:spPr/>
      <dgm:t>
        <a:bodyPr/>
        <a:lstStyle/>
        <a:p>
          <a:endParaRPr lang="en-GB"/>
        </a:p>
      </dgm:t>
    </dgm:pt>
    <dgm:pt modelId="{7451D2EC-FA64-430C-A4F6-281BF5B00F62}" type="sibTrans" cxnId="{9A1DC328-0222-4C97-B03E-31AA28A6311F}">
      <dgm:prSet/>
      <dgm:spPr/>
      <dgm:t>
        <a:bodyPr/>
        <a:lstStyle/>
        <a:p>
          <a:endParaRPr lang="en-GB"/>
        </a:p>
      </dgm:t>
    </dgm:pt>
    <dgm:pt modelId="{6EA8308B-75DC-4ACA-B873-C64A5F90A0F0}">
      <dgm:prSet/>
      <dgm:spPr/>
      <dgm:t>
        <a:bodyPr/>
        <a:lstStyle/>
        <a:p>
          <a:r>
            <a:rPr lang="en-GB" dirty="0"/>
            <a:t>Macroenvironment- external factors which influence decision making of the organisation</a:t>
          </a:r>
        </a:p>
      </dgm:t>
    </dgm:pt>
    <dgm:pt modelId="{A60E9BEB-89BD-49DE-80C2-F206B9007E60}" type="parTrans" cxnId="{79C385CE-549A-423C-853B-11F451005D5F}">
      <dgm:prSet/>
      <dgm:spPr/>
      <dgm:t>
        <a:bodyPr/>
        <a:lstStyle/>
        <a:p>
          <a:endParaRPr lang="en-GB"/>
        </a:p>
      </dgm:t>
    </dgm:pt>
    <dgm:pt modelId="{ADB3B3B3-01A4-4CFF-A46D-9F61DCD6622F}" type="sibTrans" cxnId="{79C385CE-549A-423C-853B-11F451005D5F}">
      <dgm:prSet/>
      <dgm:spPr/>
      <dgm:t>
        <a:bodyPr/>
        <a:lstStyle/>
        <a:p>
          <a:endParaRPr lang="en-GB"/>
        </a:p>
      </dgm:t>
    </dgm:pt>
    <dgm:pt modelId="{86981B24-7DA5-4AE4-8BFA-FF39C3213BD6}" type="pres">
      <dgm:prSet presAssocID="{6CE030B6-7797-48C5-9E6E-48929FC28F93}" presName="composite" presStyleCnt="0">
        <dgm:presLayoutVars>
          <dgm:chMax val="5"/>
          <dgm:dir/>
          <dgm:resizeHandles val="exact"/>
        </dgm:presLayoutVars>
      </dgm:prSet>
      <dgm:spPr/>
    </dgm:pt>
    <dgm:pt modelId="{67B4F78D-8C07-440E-9588-82B9033AB002}" type="pres">
      <dgm:prSet presAssocID="{2C76FB6B-9EA9-4DCB-B04D-979DD77C90CC}" presName="circle1" presStyleLbl="lnNode1" presStyleIdx="0" presStyleCnt="4"/>
      <dgm:spPr>
        <a:solidFill>
          <a:srgbClr val="FF0000"/>
        </a:solidFill>
      </dgm:spPr>
    </dgm:pt>
    <dgm:pt modelId="{528902F9-9FB0-4C55-8811-FE0A00B66C22}" type="pres">
      <dgm:prSet presAssocID="{2C76FB6B-9EA9-4DCB-B04D-979DD77C90CC}" presName="text1" presStyleLbl="revTx" presStyleIdx="0" presStyleCnt="4">
        <dgm:presLayoutVars>
          <dgm:bulletEnabled val="1"/>
        </dgm:presLayoutVars>
      </dgm:prSet>
      <dgm:spPr/>
    </dgm:pt>
    <dgm:pt modelId="{A0DC2B60-0C2B-4333-BCF5-819B31560AB8}" type="pres">
      <dgm:prSet presAssocID="{2C76FB6B-9EA9-4DCB-B04D-979DD77C90CC}" presName="line1" presStyleLbl="callout" presStyleIdx="0" presStyleCnt="8"/>
      <dgm:spPr/>
    </dgm:pt>
    <dgm:pt modelId="{BE4A707C-947B-44F6-9731-6318D4D5200E}" type="pres">
      <dgm:prSet presAssocID="{2C76FB6B-9EA9-4DCB-B04D-979DD77C90CC}" presName="d1" presStyleLbl="callout" presStyleIdx="1" presStyleCnt="8"/>
      <dgm:spPr/>
    </dgm:pt>
    <dgm:pt modelId="{80900A26-FCCC-4922-B957-056981955DAB}" type="pres">
      <dgm:prSet presAssocID="{543F8068-AFAF-4403-8569-4D4444B0BDE4}" presName="circle2" presStyleLbl="lnNode1" presStyleIdx="1" presStyleCnt="4"/>
      <dgm:spPr>
        <a:solidFill>
          <a:srgbClr val="0070C0"/>
        </a:solidFill>
      </dgm:spPr>
    </dgm:pt>
    <dgm:pt modelId="{0CC53082-D2E7-4F89-A3D2-1F0E568258D9}" type="pres">
      <dgm:prSet presAssocID="{543F8068-AFAF-4403-8569-4D4444B0BDE4}" presName="text2" presStyleLbl="revTx" presStyleIdx="1" presStyleCnt="4">
        <dgm:presLayoutVars>
          <dgm:bulletEnabled val="1"/>
        </dgm:presLayoutVars>
      </dgm:prSet>
      <dgm:spPr/>
    </dgm:pt>
    <dgm:pt modelId="{B6361C18-49CC-495A-8016-88B5AD4ED435}" type="pres">
      <dgm:prSet presAssocID="{543F8068-AFAF-4403-8569-4D4444B0BDE4}" presName="line2" presStyleLbl="callout" presStyleIdx="2" presStyleCnt="8"/>
      <dgm:spPr/>
    </dgm:pt>
    <dgm:pt modelId="{E2D00362-D271-456A-AF49-AB5185594917}" type="pres">
      <dgm:prSet presAssocID="{543F8068-AFAF-4403-8569-4D4444B0BDE4}" presName="d2" presStyleLbl="callout" presStyleIdx="3" presStyleCnt="8"/>
      <dgm:spPr/>
    </dgm:pt>
    <dgm:pt modelId="{8925648E-0E58-4830-9E42-55BA246AD4DB}" type="pres">
      <dgm:prSet presAssocID="{6882938A-AC3B-46DC-8C98-84216F6F56EC}" presName="circle3" presStyleLbl="lnNode1" presStyleIdx="2" presStyleCnt="4"/>
      <dgm:spPr>
        <a:solidFill>
          <a:srgbClr val="00B050"/>
        </a:solidFill>
      </dgm:spPr>
    </dgm:pt>
    <dgm:pt modelId="{7FFB06DF-B479-4F15-956E-29563AF6BB69}" type="pres">
      <dgm:prSet presAssocID="{6882938A-AC3B-46DC-8C98-84216F6F56EC}" presName="text3" presStyleLbl="revTx" presStyleIdx="2" presStyleCnt="4">
        <dgm:presLayoutVars>
          <dgm:bulletEnabled val="1"/>
        </dgm:presLayoutVars>
      </dgm:prSet>
      <dgm:spPr/>
    </dgm:pt>
    <dgm:pt modelId="{A017CA91-9A33-45AF-8BE6-7802086B89D5}" type="pres">
      <dgm:prSet presAssocID="{6882938A-AC3B-46DC-8C98-84216F6F56EC}" presName="line3" presStyleLbl="callout" presStyleIdx="4" presStyleCnt="8"/>
      <dgm:spPr/>
    </dgm:pt>
    <dgm:pt modelId="{C0A1BF42-6CC3-4783-AF73-4C9151B2F003}" type="pres">
      <dgm:prSet presAssocID="{6882938A-AC3B-46DC-8C98-84216F6F56EC}" presName="d3" presStyleLbl="callout" presStyleIdx="5" presStyleCnt="8"/>
      <dgm:spPr/>
    </dgm:pt>
    <dgm:pt modelId="{8E8E49D5-6C90-4D4E-A890-2CC8F7AE5C47}" type="pres">
      <dgm:prSet presAssocID="{6EA8308B-75DC-4ACA-B873-C64A5F90A0F0}" presName="circle4" presStyleLbl="lnNode1" presStyleIdx="3" presStyleCnt="4"/>
      <dgm:spPr/>
    </dgm:pt>
    <dgm:pt modelId="{B737909C-D435-4913-A918-25C44EA04004}" type="pres">
      <dgm:prSet presAssocID="{6EA8308B-75DC-4ACA-B873-C64A5F90A0F0}" presName="text4" presStyleLbl="revTx" presStyleIdx="3" presStyleCnt="4">
        <dgm:presLayoutVars>
          <dgm:bulletEnabled val="1"/>
        </dgm:presLayoutVars>
      </dgm:prSet>
      <dgm:spPr/>
    </dgm:pt>
    <dgm:pt modelId="{12ECD296-35D5-45F2-B982-722033181A45}" type="pres">
      <dgm:prSet presAssocID="{6EA8308B-75DC-4ACA-B873-C64A5F90A0F0}" presName="line4" presStyleLbl="callout" presStyleIdx="6" presStyleCnt="8"/>
      <dgm:spPr/>
    </dgm:pt>
    <dgm:pt modelId="{B4BD487D-9B65-458D-B2DB-E18650D5A18D}" type="pres">
      <dgm:prSet presAssocID="{6EA8308B-75DC-4ACA-B873-C64A5F90A0F0}" presName="d4" presStyleLbl="callout" presStyleIdx="7" presStyleCnt="8"/>
      <dgm:spPr/>
    </dgm:pt>
  </dgm:ptLst>
  <dgm:cxnLst>
    <dgm:cxn modelId="{474BAA0F-AFA4-480B-8391-B13DAFAED62F}" srcId="{6CE030B6-7797-48C5-9E6E-48929FC28F93}" destId="{543F8068-AFAF-4403-8569-4D4444B0BDE4}" srcOrd="1" destOrd="0" parTransId="{E26F29DB-DECE-4316-AF2C-85F8CF55ABE7}" sibTransId="{D0B729E4-4D99-4352-9BE1-2793048AAF6E}"/>
    <dgm:cxn modelId="{9A1DC328-0222-4C97-B03E-31AA28A6311F}" srcId="{6CE030B6-7797-48C5-9E6E-48929FC28F93}" destId="{6882938A-AC3B-46DC-8C98-84216F6F56EC}" srcOrd="2" destOrd="0" parTransId="{3D694246-DFAB-4AD9-8489-C9D0DA8E642D}" sibTransId="{7451D2EC-FA64-430C-A4F6-281BF5B00F62}"/>
    <dgm:cxn modelId="{6827A46B-E655-436C-8A7B-B73614B7DE0D}" type="presOf" srcId="{6882938A-AC3B-46DC-8C98-84216F6F56EC}" destId="{7FFB06DF-B479-4F15-956E-29563AF6BB69}" srcOrd="0" destOrd="0" presId="urn:microsoft.com/office/officeart/2005/8/layout/target1"/>
    <dgm:cxn modelId="{6FC6A0AA-35D0-42FF-A13D-4133F418898F}" srcId="{6CE030B6-7797-48C5-9E6E-48929FC28F93}" destId="{2C76FB6B-9EA9-4DCB-B04D-979DD77C90CC}" srcOrd="0" destOrd="0" parTransId="{DC275D89-13FF-4D98-80AD-C334F6FB7634}" sibTransId="{C3582880-A564-4E62-AC56-27BE4D9E020A}"/>
    <dgm:cxn modelId="{437CB6B2-2747-4F59-A120-7BD72492AB02}" type="presOf" srcId="{6CE030B6-7797-48C5-9E6E-48929FC28F93}" destId="{86981B24-7DA5-4AE4-8BFA-FF39C3213BD6}" srcOrd="0" destOrd="0" presId="urn:microsoft.com/office/officeart/2005/8/layout/target1"/>
    <dgm:cxn modelId="{03056CB9-7F5E-4C66-8A2D-0336A29B3363}" type="presOf" srcId="{6EA8308B-75DC-4ACA-B873-C64A5F90A0F0}" destId="{B737909C-D435-4913-A918-25C44EA04004}" srcOrd="0" destOrd="0" presId="urn:microsoft.com/office/officeart/2005/8/layout/target1"/>
    <dgm:cxn modelId="{79C385CE-549A-423C-853B-11F451005D5F}" srcId="{6CE030B6-7797-48C5-9E6E-48929FC28F93}" destId="{6EA8308B-75DC-4ACA-B873-C64A5F90A0F0}" srcOrd="3" destOrd="0" parTransId="{A60E9BEB-89BD-49DE-80C2-F206B9007E60}" sibTransId="{ADB3B3B3-01A4-4CFF-A46D-9F61DCD6622F}"/>
    <dgm:cxn modelId="{5BD311DB-C5BD-4409-B455-0B67F0D05858}" type="presOf" srcId="{2C76FB6B-9EA9-4DCB-B04D-979DD77C90CC}" destId="{528902F9-9FB0-4C55-8811-FE0A00B66C22}" srcOrd="0" destOrd="0" presId="urn:microsoft.com/office/officeart/2005/8/layout/target1"/>
    <dgm:cxn modelId="{E004E0F2-79A9-462B-8D01-5C890F5A7CCC}" type="presOf" srcId="{543F8068-AFAF-4403-8569-4D4444B0BDE4}" destId="{0CC53082-D2E7-4F89-A3D2-1F0E568258D9}" srcOrd="0" destOrd="0" presId="urn:microsoft.com/office/officeart/2005/8/layout/target1"/>
    <dgm:cxn modelId="{9FB08FAD-7B46-4CE6-A3EE-31F6F1BB915B}" type="presParOf" srcId="{86981B24-7DA5-4AE4-8BFA-FF39C3213BD6}" destId="{67B4F78D-8C07-440E-9588-82B9033AB002}" srcOrd="0" destOrd="0" presId="urn:microsoft.com/office/officeart/2005/8/layout/target1"/>
    <dgm:cxn modelId="{576D5A82-A056-4510-AA2C-0C68B071ECF3}" type="presParOf" srcId="{86981B24-7DA5-4AE4-8BFA-FF39C3213BD6}" destId="{528902F9-9FB0-4C55-8811-FE0A00B66C22}" srcOrd="1" destOrd="0" presId="urn:microsoft.com/office/officeart/2005/8/layout/target1"/>
    <dgm:cxn modelId="{76BCDB37-A87B-41C9-A300-D07429EA2C5B}" type="presParOf" srcId="{86981B24-7DA5-4AE4-8BFA-FF39C3213BD6}" destId="{A0DC2B60-0C2B-4333-BCF5-819B31560AB8}" srcOrd="2" destOrd="0" presId="urn:microsoft.com/office/officeart/2005/8/layout/target1"/>
    <dgm:cxn modelId="{7D17823B-CDE7-410B-A7AF-CBE4C879B810}" type="presParOf" srcId="{86981B24-7DA5-4AE4-8BFA-FF39C3213BD6}" destId="{BE4A707C-947B-44F6-9731-6318D4D5200E}" srcOrd="3" destOrd="0" presId="urn:microsoft.com/office/officeart/2005/8/layout/target1"/>
    <dgm:cxn modelId="{F0FCC7F8-B1F9-4CF2-AEFE-2DEBE5C65086}" type="presParOf" srcId="{86981B24-7DA5-4AE4-8BFA-FF39C3213BD6}" destId="{80900A26-FCCC-4922-B957-056981955DAB}" srcOrd="4" destOrd="0" presId="urn:microsoft.com/office/officeart/2005/8/layout/target1"/>
    <dgm:cxn modelId="{A5721BBE-4176-468E-9862-C34EB67F0889}" type="presParOf" srcId="{86981B24-7DA5-4AE4-8BFA-FF39C3213BD6}" destId="{0CC53082-D2E7-4F89-A3D2-1F0E568258D9}" srcOrd="5" destOrd="0" presId="urn:microsoft.com/office/officeart/2005/8/layout/target1"/>
    <dgm:cxn modelId="{879C9455-445B-4CE3-9989-A1BDA2E32524}" type="presParOf" srcId="{86981B24-7DA5-4AE4-8BFA-FF39C3213BD6}" destId="{B6361C18-49CC-495A-8016-88B5AD4ED435}" srcOrd="6" destOrd="0" presId="urn:microsoft.com/office/officeart/2005/8/layout/target1"/>
    <dgm:cxn modelId="{57364A0B-45D7-4724-B054-5AB4C388C65E}" type="presParOf" srcId="{86981B24-7DA5-4AE4-8BFA-FF39C3213BD6}" destId="{E2D00362-D271-456A-AF49-AB5185594917}" srcOrd="7" destOrd="0" presId="urn:microsoft.com/office/officeart/2005/8/layout/target1"/>
    <dgm:cxn modelId="{3F0CB4D2-6A90-4F86-B4E0-E8C860EE1944}" type="presParOf" srcId="{86981B24-7DA5-4AE4-8BFA-FF39C3213BD6}" destId="{8925648E-0E58-4830-9E42-55BA246AD4DB}" srcOrd="8" destOrd="0" presId="urn:microsoft.com/office/officeart/2005/8/layout/target1"/>
    <dgm:cxn modelId="{7A24427E-B4F9-4F12-A2D7-0CE7A9D7A26E}" type="presParOf" srcId="{86981B24-7DA5-4AE4-8BFA-FF39C3213BD6}" destId="{7FFB06DF-B479-4F15-956E-29563AF6BB69}" srcOrd="9" destOrd="0" presId="urn:microsoft.com/office/officeart/2005/8/layout/target1"/>
    <dgm:cxn modelId="{779953BE-0CE5-4B02-9268-18783C88526E}" type="presParOf" srcId="{86981B24-7DA5-4AE4-8BFA-FF39C3213BD6}" destId="{A017CA91-9A33-45AF-8BE6-7802086B89D5}" srcOrd="10" destOrd="0" presId="urn:microsoft.com/office/officeart/2005/8/layout/target1"/>
    <dgm:cxn modelId="{D644689A-39B5-40D7-ADE3-E366FB69B7C1}" type="presParOf" srcId="{86981B24-7DA5-4AE4-8BFA-FF39C3213BD6}" destId="{C0A1BF42-6CC3-4783-AF73-4C9151B2F003}" srcOrd="11" destOrd="0" presId="urn:microsoft.com/office/officeart/2005/8/layout/target1"/>
    <dgm:cxn modelId="{96D27093-3AC5-416F-9845-AB7D3E7B2591}" type="presParOf" srcId="{86981B24-7DA5-4AE4-8BFA-FF39C3213BD6}" destId="{8E8E49D5-6C90-4D4E-A890-2CC8F7AE5C47}" srcOrd="12" destOrd="0" presId="urn:microsoft.com/office/officeart/2005/8/layout/target1"/>
    <dgm:cxn modelId="{259F086F-09C7-4F75-AA0B-34988621A11C}" type="presParOf" srcId="{86981B24-7DA5-4AE4-8BFA-FF39C3213BD6}" destId="{B737909C-D435-4913-A918-25C44EA04004}" srcOrd="13" destOrd="0" presId="urn:microsoft.com/office/officeart/2005/8/layout/target1"/>
    <dgm:cxn modelId="{FBB48A30-9344-43B3-AC89-A655554F8AD2}" type="presParOf" srcId="{86981B24-7DA5-4AE4-8BFA-FF39C3213BD6}" destId="{12ECD296-35D5-45F2-B982-722033181A45}" srcOrd="14" destOrd="0" presId="urn:microsoft.com/office/officeart/2005/8/layout/target1"/>
    <dgm:cxn modelId="{9C7000CD-6BC3-4138-B95E-6A80A869CBD7}" type="presParOf" srcId="{86981B24-7DA5-4AE4-8BFA-FF39C3213BD6}" destId="{B4BD487D-9B65-458D-B2DB-E18650D5A18D}" srcOrd="15" destOrd="0" presId="urn:microsoft.com/office/officeart/2005/8/layout/target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62755BA-DA5E-4916-BAFB-32C8A5D99BBE}" type="doc">
      <dgm:prSet loTypeId="urn:microsoft.com/office/officeart/2005/8/layout/matrix3" loCatId="matrix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A47E8FD5-C678-4E9A-88E0-416B05CB2A6B}">
      <dgm:prSet phldrT="[Text]"/>
      <dgm:spPr/>
      <dgm:t>
        <a:bodyPr/>
        <a:lstStyle/>
        <a:p>
          <a:r>
            <a:rPr lang="en-GB" dirty="0"/>
            <a:t>Political</a:t>
          </a:r>
        </a:p>
        <a:p>
          <a:r>
            <a:rPr lang="en-GB" dirty="0"/>
            <a:t>. Anti-trust laws </a:t>
          </a:r>
        </a:p>
        <a:p>
          <a:r>
            <a:rPr lang="en-GB" dirty="0"/>
            <a:t>.Work Week regulations in multimedia &amp; Graphics software.</a:t>
          </a:r>
        </a:p>
        <a:p>
          <a:r>
            <a:rPr lang="en-GB" dirty="0"/>
            <a:t>. Political stability in the existing markets (Brexit)</a:t>
          </a:r>
        </a:p>
      </dgm:t>
    </dgm:pt>
    <dgm:pt modelId="{C8E1E6BD-C36C-45FE-9ACE-8C7F722D1363}" type="parTrans" cxnId="{6C1BD212-585A-40B9-A558-EFD3EC044253}">
      <dgm:prSet/>
      <dgm:spPr/>
      <dgm:t>
        <a:bodyPr/>
        <a:lstStyle/>
        <a:p>
          <a:endParaRPr lang="en-GB"/>
        </a:p>
      </dgm:t>
    </dgm:pt>
    <dgm:pt modelId="{532AF1DD-1262-4B9A-8B0B-35B904CC1499}" type="sibTrans" cxnId="{6C1BD212-585A-40B9-A558-EFD3EC044253}">
      <dgm:prSet/>
      <dgm:spPr/>
      <dgm:t>
        <a:bodyPr/>
        <a:lstStyle/>
        <a:p>
          <a:endParaRPr lang="en-GB"/>
        </a:p>
      </dgm:t>
    </dgm:pt>
    <dgm:pt modelId="{657DAF0C-A8A3-46B1-BBD9-CEC5C9804CB7}">
      <dgm:prSet phldrT="[Text]"/>
      <dgm:spPr/>
      <dgm:t>
        <a:bodyPr/>
        <a:lstStyle/>
        <a:p>
          <a:r>
            <a:rPr lang="en-GB" dirty="0"/>
            <a:t>Economic</a:t>
          </a:r>
        </a:p>
        <a:p>
          <a:r>
            <a:rPr lang="en-GB" dirty="0"/>
            <a:t>. Government intervention in free market (Brexit)</a:t>
          </a:r>
        </a:p>
        <a:p>
          <a:r>
            <a:rPr lang="en-GB" dirty="0"/>
            <a:t>. Is countries economic system stable?</a:t>
          </a:r>
        </a:p>
        <a:p>
          <a:r>
            <a:rPr lang="en-GB" dirty="0"/>
            <a:t>. Consumer spending downfall</a:t>
          </a:r>
        </a:p>
      </dgm:t>
    </dgm:pt>
    <dgm:pt modelId="{D7587A86-4EF4-42BB-9603-1CA8C35D867B}" type="parTrans" cxnId="{5BA5DCAA-437D-424E-9CFB-AD940A9DBBE5}">
      <dgm:prSet/>
      <dgm:spPr/>
      <dgm:t>
        <a:bodyPr/>
        <a:lstStyle/>
        <a:p>
          <a:endParaRPr lang="en-GB"/>
        </a:p>
      </dgm:t>
    </dgm:pt>
    <dgm:pt modelId="{7B0CE66A-CF8A-457D-8DE5-E6F19DFF552A}" type="sibTrans" cxnId="{5BA5DCAA-437D-424E-9CFB-AD940A9DBBE5}">
      <dgm:prSet/>
      <dgm:spPr/>
      <dgm:t>
        <a:bodyPr/>
        <a:lstStyle/>
        <a:p>
          <a:endParaRPr lang="en-GB"/>
        </a:p>
      </dgm:t>
    </dgm:pt>
    <dgm:pt modelId="{D88B3F3C-BD4A-4101-92E1-D83075BB6C99}">
      <dgm:prSet phldrT="[Text]"/>
      <dgm:spPr/>
      <dgm:t>
        <a:bodyPr/>
        <a:lstStyle/>
        <a:p>
          <a:r>
            <a:rPr lang="en-GB" dirty="0"/>
            <a:t>Social</a:t>
          </a:r>
        </a:p>
        <a:p>
          <a:r>
            <a:rPr lang="en-GB" dirty="0"/>
            <a:t>. Demographics</a:t>
          </a:r>
        </a:p>
        <a:p>
          <a:r>
            <a:rPr lang="en-GB" dirty="0"/>
            <a:t>.Attitudes</a:t>
          </a:r>
        </a:p>
        <a:p>
          <a:r>
            <a:rPr lang="en-GB" dirty="0"/>
            <a:t>. Evolving gender roles</a:t>
          </a:r>
        </a:p>
        <a:p>
          <a:endParaRPr lang="en-GB" dirty="0"/>
        </a:p>
        <a:p>
          <a:r>
            <a:rPr lang="en-GB" dirty="0"/>
            <a:t>.</a:t>
          </a:r>
        </a:p>
      </dgm:t>
    </dgm:pt>
    <dgm:pt modelId="{1C9EAF63-AE91-45F1-BF8E-6A60324F24D6}" type="parTrans" cxnId="{C4CECFAA-5720-49E2-9E10-D9AC72EC658D}">
      <dgm:prSet/>
      <dgm:spPr/>
      <dgm:t>
        <a:bodyPr/>
        <a:lstStyle/>
        <a:p>
          <a:endParaRPr lang="en-GB"/>
        </a:p>
      </dgm:t>
    </dgm:pt>
    <dgm:pt modelId="{5E0BC649-57E9-4FB3-BEFA-531B55B4F12D}" type="sibTrans" cxnId="{C4CECFAA-5720-49E2-9E10-D9AC72EC658D}">
      <dgm:prSet/>
      <dgm:spPr/>
      <dgm:t>
        <a:bodyPr/>
        <a:lstStyle/>
        <a:p>
          <a:endParaRPr lang="en-GB"/>
        </a:p>
      </dgm:t>
    </dgm:pt>
    <dgm:pt modelId="{F638C667-C20E-4569-A4EA-F12BCE2A9531}">
      <dgm:prSet phldrT="[Text]"/>
      <dgm:spPr/>
      <dgm:t>
        <a:bodyPr/>
        <a:lstStyle/>
        <a:p>
          <a:r>
            <a:rPr lang="en-GB" dirty="0"/>
            <a:t>Technological</a:t>
          </a:r>
        </a:p>
        <a:p>
          <a:r>
            <a:rPr lang="en-GB" dirty="0"/>
            <a:t>.Technological innovation has transformed customers expectations.</a:t>
          </a:r>
        </a:p>
        <a:p>
          <a:r>
            <a:rPr lang="en-GB" dirty="0"/>
            <a:t>. Empowerment of supply chain partners</a:t>
          </a:r>
        </a:p>
        <a:p>
          <a:endParaRPr lang="en-GB" dirty="0"/>
        </a:p>
        <a:p>
          <a:r>
            <a:rPr lang="en-GB" dirty="0"/>
            <a:t>.</a:t>
          </a:r>
        </a:p>
      </dgm:t>
    </dgm:pt>
    <dgm:pt modelId="{DE77B99A-8F31-42D2-8D89-8463E5BE3B6C}" type="parTrans" cxnId="{83F0DAF7-8BE0-45FA-8666-D7768A2C2D16}">
      <dgm:prSet/>
      <dgm:spPr/>
      <dgm:t>
        <a:bodyPr/>
        <a:lstStyle/>
        <a:p>
          <a:endParaRPr lang="en-GB"/>
        </a:p>
      </dgm:t>
    </dgm:pt>
    <dgm:pt modelId="{C5EB48F6-BDE0-4AC8-AF38-905261010279}" type="sibTrans" cxnId="{83F0DAF7-8BE0-45FA-8666-D7768A2C2D16}">
      <dgm:prSet/>
      <dgm:spPr/>
      <dgm:t>
        <a:bodyPr/>
        <a:lstStyle/>
        <a:p>
          <a:endParaRPr lang="en-GB"/>
        </a:p>
      </dgm:t>
    </dgm:pt>
    <dgm:pt modelId="{B2DED5AA-03EC-4408-8A7F-B0B5180194FF}" type="pres">
      <dgm:prSet presAssocID="{D62755BA-DA5E-4916-BAFB-32C8A5D99BBE}" presName="matrix" presStyleCnt="0">
        <dgm:presLayoutVars>
          <dgm:chMax val="1"/>
          <dgm:dir/>
          <dgm:resizeHandles val="exact"/>
        </dgm:presLayoutVars>
      </dgm:prSet>
      <dgm:spPr/>
    </dgm:pt>
    <dgm:pt modelId="{1C4AA5E5-4FC8-431F-B622-E02626C57C34}" type="pres">
      <dgm:prSet presAssocID="{D62755BA-DA5E-4916-BAFB-32C8A5D99BBE}" presName="diamond" presStyleLbl="bgShp" presStyleIdx="0" presStyleCnt="1"/>
      <dgm:spPr/>
    </dgm:pt>
    <dgm:pt modelId="{F234960D-B0DE-4547-96F5-3D2FA83124D5}" type="pres">
      <dgm:prSet presAssocID="{D62755BA-DA5E-4916-BAFB-32C8A5D99BBE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4168B7C3-EED7-4C8C-B280-B05B117F859D}" type="pres">
      <dgm:prSet presAssocID="{D62755BA-DA5E-4916-BAFB-32C8A5D99BBE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D5207935-0651-4478-8D58-651D35EA4019}" type="pres">
      <dgm:prSet presAssocID="{D62755BA-DA5E-4916-BAFB-32C8A5D99BBE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615018EC-F51B-4E49-B015-B832A6B26F5F}" type="pres">
      <dgm:prSet presAssocID="{D62755BA-DA5E-4916-BAFB-32C8A5D99BBE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6C1BD212-585A-40B9-A558-EFD3EC044253}" srcId="{D62755BA-DA5E-4916-BAFB-32C8A5D99BBE}" destId="{A47E8FD5-C678-4E9A-88E0-416B05CB2A6B}" srcOrd="0" destOrd="0" parTransId="{C8E1E6BD-C36C-45FE-9ACE-8C7F722D1363}" sibTransId="{532AF1DD-1262-4B9A-8B0B-35B904CC1499}"/>
    <dgm:cxn modelId="{A28A7322-19C8-4F86-8B24-4B31C88B0F13}" type="presOf" srcId="{D62755BA-DA5E-4916-BAFB-32C8A5D99BBE}" destId="{B2DED5AA-03EC-4408-8A7F-B0B5180194FF}" srcOrd="0" destOrd="0" presId="urn:microsoft.com/office/officeart/2005/8/layout/matrix3"/>
    <dgm:cxn modelId="{77518638-003B-4688-80E4-CF9ACCDF802B}" type="presOf" srcId="{F638C667-C20E-4569-A4EA-F12BCE2A9531}" destId="{615018EC-F51B-4E49-B015-B832A6B26F5F}" srcOrd="0" destOrd="0" presId="urn:microsoft.com/office/officeart/2005/8/layout/matrix3"/>
    <dgm:cxn modelId="{F017E678-E897-4E86-BF4F-286A56D9EE90}" type="presOf" srcId="{657DAF0C-A8A3-46B1-BBD9-CEC5C9804CB7}" destId="{4168B7C3-EED7-4C8C-B280-B05B117F859D}" srcOrd="0" destOrd="0" presId="urn:microsoft.com/office/officeart/2005/8/layout/matrix3"/>
    <dgm:cxn modelId="{7AEE5F8A-1DA4-46F1-B93D-6FD3F2634532}" type="presOf" srcId="{D88B3F3C-BD4A-4101-92E1-D83075BB6C99}" destId="{D5207935-0651-4478-8D58-651D35EA4019}" srcOrd="0" destOrd="0" presId="urn:microsoft.com/office/officeart/2005/8/layout/matrix3"/>
    <dgm:cxn modelId="{5FBD63A6-3B14-43E2-99F9-65ED8F6A678C}" type="presOf" srcId="{A47E8FD5-C678-4E9A-88E0-416B05CB2A6B}" destId="{F234960D-B0DE-4547-96F5-3D2FA83124D5}" srcOrd="0" destOrd="0" presId="urn:microsoft.com/office/officeart/2005/8/layout/matrix3"/>
    <dgm:cxn modelId="{C4CECFAA-5720-49E2-9E10-D9AC72EC658D}" srcId="{D62755BA-DA5E-4916-BAFB-32C8A5D99BBE}" destId="{D88B3F3C-BD4A-4101-92E1-D83075BB6C99}" srcOrd="2" destOrd="0" parTransId="{1C9EAF63-AE91-45F1-BF8E-6A60324F24D6}" sibTransId="{5E0BC649-57E9-4FB3-BEFA-531B55B4F12D}"/>
    <dgm:cxn modelId="{5BA5DCAA-437D-424E-9CFB-AD940A9DBBE5}" srcId="{D62755BA-DA5E-4916-BAFB-32C8A5D99BBE}" destId="{657DAF0C-A8A3-46B1-BBD9-CEC5C9804CB7}" srcOrd="1" destOrd="0" parTransId="{D7587A86-4EF4-42BB-9603-1CA8C35D867B}" sibTransId="{7B0CE66A-CF8A-457D-8DE5-E6F19DFF552A}"/>
    <dgm:cxn modelId="{83F0DAF7-8BE0-45FA-8666-D7768A2C2D16}" srcId="{D62755BA-DA5E-4916-BAFB-32C8A5D99BBE}" destId="{F638C667-C20E-4569-A4EA-F12BCE2A9531}" srcOrd="3" destOrd="0" parTransId="{DE77B99A-8F31-42D2-8D89-8463E5BE3B6C}" sibTransId="{C5EB48F6-BDE0-4AC8-AF38-905261010279}"/>
    <dgm:cxn modelId="{0A7E313F-925D-4020-9377-BF9BDE023DC6}" type="presParOf" srcId="{B2DED5AA-03EC-4408-8A7F-B0B5180194FF}" destId="{1C4AA5E5-4FC8-431F-B622-E02626C57C34}" srcOrd="0" destOrd="0" presId="urn:microsoft.com/office/officeart/2005/8/layout/matrix3"/>
    <dgm:cxn modelId="{AC943D80-7475-4226-B008-BFFECCEAA95D}" type="presParOf" srcId="{B2DED5AA-03EC-4408-8A7F-B0B5180194FF}" destId="{F234960D-B0DE-4547-96F5-3D2FA83124D5}" srcOrd="1" destOrd="0" presId="urn:microsoft.com/office/officeart/2005/8/layout/matrix3"/>
    <dgm:cxn modelId="{73BE4978-BA72-4B9A-8AFF-919DA37D2FA0}" type="presParOf" srcId="{B2DED5AA-03EC-4408-8A7F-B0B5180194FF}" destId="{4168B7C3-EED7-4C8C-B280-B05B117F859D}" srcOrd="2" destOrd="0" presId="urn:microsoft.com/office/officeart/2005/8/layout/matrix3"/>
    <dgm:cxn modelId="{F7E27A91-95C1-43A5-A1D7-4A759F290AAB}" type="presParOf" srcId="{B2DED5AA-03EC-4408-8A7F-B0B5180194FF}" destId="{D5207935-0651-4478-8D58-651D35EA4019}" srcOrd="3" destOrd="0" presId="urn:microsoft.com/office/officeart/2005/8/layout/matrix3"/>
    <dgm:cxn modelId="{8A83D7DA-3550-4D72-93F5-02FA36E220B9}" type="presParOf" srcId="{B2DED5AA-03EC-4408-8A7F-B0B5180194FF}" destId="{615018EC-F51B-4E49-B015-B832A6B26F5F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51E7BC2-3D0E-46B5-9CFF-D534307CB729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DEB18E9C-A648-4EAF-8005-01E38E719FC2}">
      <dgm:prSet phldrT="[Text]"/>
      <dgm:spPr/>
      <dgm:t>
        <a:bodyPr/>
        <a:lstStyle/>
        <a:p>
          <a:r>
            <a:rPr lang="en-GB" dirty="0"/>
            <a:t>Threat of Substitutes</a:t>
          </a:r>
        </a:p>
        <a:p>
          <a:r>
            <a:rPr lang="en-GB" dirty="0"/>
            <a:t>. Low competitive force on industry</a:t>
          </a:r>
        </a:p>
        <a:p>
          <a:r>
            <a:rPr lang="en-GB" dirty="0"/>
            <a:t>. Other forms of media do not compare to the same type of performance and interactivity that games offer</a:t>
          </a:r>
        </a:p>
      </dgm:t>
    </dgm:pt>
    <dgm:pt modelId="{0CBF1B68-EC99-4DC1-8FBB-BEC828CBEA33}" type="parTrans" cxnId="{85AA242B-3BD3-4261-84C2-7FC1AB634807}">
      <dgm:prSet/>
      <dgm:spPr/>
      <dgm:t>
        <a:bodyPr/>
        <a:lstStyle/>
        <a:p>
          <a:endParaRPr lang="en-GB"/>
        </a:p>
      </dgm:t>
    </dgm:pt>
    <dgm:pt modelId="{BC79DF44-AA3D-4F34-8EAB-1248BB48B99B}" type="sibTrans" cxnId="{85AA242B-3BD3-4261-84C2-7FC1AB634807}">
      <dgm:prSet/>
      <dgm:spPr/>
      <dgm:t>
        <a:bodyPr/>
        <a:lstStyle/>
        <a:p>
          <a:endParaRPr lang="en-GB"/>
        </a:p>
      </dgm:t>
    </dgm:pt>
    <dgm:pt modelId="{84F06379-419B-4824-87F8-63541096BC09}">
      <dgm:prSet phldrT="[Text]"/>
      <dgm:spPr/>
      <dgm:t>
        <a:bodyPr/>
        <a:lstStyle/>
        <a:p>
          <a:r>
            <a:rPr lang="en-GB" dirty="0"/>
            <a:t>Competitive rivalry</a:t>
          </a:r>
        </a:p>
        <a:p>
          <a:r>
            <a:rPr lang="en-GB" dirty="0"/>
            <a:t>. Biggest threat to EA Inc</a:t>
          </a:r>
        </a:p>
        <a:p>
          <a:r>
            <a:rPr lang="en-GB" dirty="0"/>
            <a:t>. No consumer loyalty</a:t>
          </a:r>
        </a:p>
        <a:p>
          <a:r>
            <a:rPr lang="en-GB" dirty="0"/>
            <a:t>.cant rely on band name</a:t>
          </a:r>
        </a:p>
        <a:p>
          <a:endParaRPr lang="en-GB" dirty="0"/>
        </a:p>
        <a:p>
          <a:endParaRPr lang="en-GB" dirty="0"/>
        </a:p>
      </dgm:t>
    </dgm:pt>
    <dgm:pt modelId="{5429847E-4EA7-4E68-AFCB-86D2C9DC1862}" type="parTrans" cxnId="{CC9F0988-2EE1-4762-B5D7-6BE5CCDAEE08}">
      <dgm:prSet/>
      <dgm:spPr/>
      <dgm:t>
        <a:bodyPr/>
        <a:lstStyle/>
        <a:p>
          <a:endParaRPr lang="en-GB"/>
        </a:p>
      </dgm:t>
    </dgm:pt>
    <dgm:pt modelId="{19D74C54-3D17-446C-BE81-BCE5A101B780}" type="sibTrans" cxnId="{CC9F0988-2EE1-4762-B5D7-6BE5CCDAEE08}">
      <dgm:prSet/>
      <dgm:spPr/>
      <dgm:t>
        <a:bodyPr/>
        <a:lstStyle/>
        <a:p>
          <a:endParaRPr lang="en-GB"/>
        </a:p>
      </dgm:t>
    </dgm:pt>
    <dgm:pt modelId="{918BACE2-6407-485E-B06A-EF302B30E344}">
      <dgm:prSet phldrT="[Text]"/>
      <dgm:spPr/>
      <dgm:t>
        <a:bodyPr/>
        <a:lstStyle/>
        <a:p>
          <a:r>
            <a:rPr lang="en-GB" dirty="0"/>
            <a:t>Threat of new entrants</a:t>
          </a:r>
        </a:p>
        <a:p>
          <a:r>
            <a:rPr lang="en-GB" dirty="0"/>
            <a:t>. High</a:t>
          </a:r>
        </a:p>
        <a:p>
          <a:r>
            <a:rPr lang="en-GB" dirty="0"/>
            <a:t>. No barriers to entry</a:t>
          </a:r>
        </a:p>
        <a:p>
          <a:r>
            <a:rPr lang="en-GB" dirty="0"/>
            <a:t>. Tackle new entrants by building new innovative products</a:t>
          </a:r>
        </a:p>
      </dgm:t>
    </dgm:pt>
    <dgm:pt modelId="{8315985F-E9C1-4F44-BE1F-3FC0BA14F264}" type="parTrans" cxnId="{585C1144-C29F-414A-8B26-DB3687ECA62C}">
      <dgm:prSet/>
      <dgm:spPr/>
      <dgm:t>
        <a:bodyPr/>
        <a:lstStyle/>
        <a:p>
          <a:endParaRPr lang="en-GB"/>
        </a:p>
      </dgm:t>
    </dgm:pt>
    <dgm:pt modelId="{B117B2AE-9937-4946-B111-341F3E4FE4AB}" type="sibTrans" cxnId="{585C1144-C29F-414A-8B26-DB3687ECA62C}">
      <dgm:prSet/>
      <dgm:spPr/>
      <dgm:t>
        <a:bodyPr/>
        <a:lstStyle/>
        <a:p>
          <a:endParaRPr lang="en-GB"/>
        </a:p>
      </dgm:t>
    </dgm:pt>
    <dgm:pt modelId="{74CB0BB6-ECA9-40DA-8F6F-819DB6405A90}">
      <dgm:prSet phldrT="[Text]"/>
      <dgm:spPr/>
      <dgm:t>
        <a:bodyPr/>
        <a:lstStyle/>
        <a:p>
          <a:r>
            <a:rPr lang="en-GB" dirty="0"/>
            <a:t>Bargaining Power of Buyers</a:t>
          </a:r>
        </a:p>
        <a:p>
          <a:r>
            <a:rPr lang="en-GB" dirty="0"/>
            <a:t>.Buyers hold a lot of power in gaming industry.</a:t>
          </a:r>
        </a:p>
        <a:p>
          <a:r>
            <a:rPr lang="en-GB" dirty="0"/>
            <a:t>One bad product can cause a revolt against a brand .</a:t>
          </a:r>
        </a:p>
        <a:p>
          <a:endParaRPr lang="en-GB" dirty="0"/>
        </a:p>
        <a:p>
          <a:endParaRPr lang="en-GB" dirty="0"/>
        </a:p>
        <a:p>
          <a:endParaRPr lang="en-GB" dirty="0"/>
        </a:p>
      </dgm:t>
    </dgm:pt>
    <dgm:pt modelId="{DC7B7593-ADEF-437D-AE8C-3BED4A84F62A}" type="parTrans" cxnId="{1108C662-CE3F-49D2-B882-B8B0A827DA2B}">
      <dgm:prSet/>
      <dgm:spPr/>
      <dgm:t>
        <a:bodyPr/>
        <a:lstStyle/>
        <a:p>
          <a:endParaRPr lang="en-GB"/>
        </a:p>
      </dgm:t>
    </dgm:pt>
    <dgm:pt modelId="{063A547E-805A-4B42-9514-2755029F4D96}" type="sibTrans" cxnId="{1108C662-CE3F-49D2-B882-B8B0A827DA2B}">
      <dgm:prSet/>
      <dgm:spPr/>
      <dgm:t>
        <a:bodyPr/>
        <a:lstStyle/>
        <a:p>
          <a:endParaRPr lang="en-GB"/>
        </a:p>
      </dgm:t>
    </dgm:pt>
    <dgm:pt modelId="{DCCF1158-CDC5-43BB-BEF0-5E872ED043EF}">
      <dgm:prSet phldrT="[Text]"/>
      <dgm:spPr/>
      <dgm:t>
        <a:bodyPr/>
        <a:lstStyle/>
        <a:p>
          <a:r>
            <a:rPr lang="en-GB" dirty="0"/>
            <a:t>Bargaining Power of Suppliers</a:t>
          </a:r>
        </a:p>
        <a:p>
          <a:r>
            <a:rPr lang="en-GB" dirty="0"/>
            <a:t>.EA uses wide array of suppliers</a:t>
          </a:r>
        </a:p>
        <a:p>
          <a:r>
            <a:rPr lang="en-GB" dirty="0"/>
            <a:t>. Argument that  some suppliers offer unique products which cant be found elsewhere therefore providing them with some bargaining power</a:t>
          </a:r>
        </a:p>
        <a:p>
          <a:r>
            <a:rPr lang="en-GB" dirty="0"/>
            <a:t>. However company's diversification means small price raises from one or tow suppliers does not increase the company's total cost doing business</a:t>
          </a:r>
        </a:p>
      </dgm:t>
    </dgm:pt>
    <dgm:pt modelId="{54E21AF3-D395-45E9-99B0-89427B33AF8F}" type="parTrans" cxnId="{CCD38844-2114-4EE5-9A85-284D6AD698AF}">
      <dgm:prSet/>
      <dgm:spPr/>
      <dgm:t>
        <a:bodyPr/>
        <a:lstStyle/>
        <a:p>
          <a:endParaRPr lang="en-GB"/>
        </a:p>
      </dgm:t>
    </dgm:pt>
    <dgm:pt modelId="{C4D25809-2133-4753-AB30-B0EDBAFF9220}" type="sibTrans" cxnId="{CCD38844-2114-4EE5-9A85-284D6AD698AF}">
      <dgm:prSet/>
      <dgm:spPr/>
      <dgm:t>
        <a:bodyPr/>
        <a:lstStyle/>
        <a:p>
          <a:endParaRPr lang="en-GB"/>
        </a:p>
      </dgm:t>
    </dgm:pt>
    <dgm:pt modelId="{08768465-49F9-4F8B-ACAF-D9FF9B959BDE}" type="pres">
      <dgm:prSet presAssocID="{B51E7BC2-3D0E-46B5-9CFF-D534307CB729}" presName="diagram" presStyleCnt="0">
        <dgm:presLayoutVars>
          <dgm:dir/>
          <dgm:resizeHandles val="exact"/>
        </dgm:presLayoutVars>
      </dgm:prSet>
      <dgm:spPr/>
    </dgm:pt>
    <dgm:pt modelId="{6B41E328-00E1-4AA3-9F7D-D6AD44702616}" type="pres">
      <dgm:prSet presAssocID="{DEB18E9C-A648-4EAF-8005-01E38E719FC2}" presName="node" presStyleLbl="node1" presStyleIdx="0" presStyleCnt="5">
        <dgm:presLayoutVars>
          <dgm:bulletEnabled val="1"/>
        </dgm:presLayoutVars>
      </dgm:prSet>
      <dgm:spPr/>
    </dgm:pt>
    <dgm:pt modelId="{E79B5EB1-7D43-4D86-97E7-A9EBB4EBA4EE}" type="pres">
      <dgm:prSet presAssocID="{BC79DF44-AA3D-4F34-8EAB-1248BB48B99B}" presName="sibTrans" presStyleCnt="0"/>
      <dgm:spPr/>
    </dgm:pt>
    <dgm:pt modelId="{9396D8DB-596C-4A3A-9720-F1DB2B9BFEFB}" type="pres">
      <dgm:prSet presAssocID="{84F06379-419B-4824-87F8-63541096BC09}" presName="node" presStyleLbl="node1" presStyleIdx="1" presStyleCnt="5">
        <dgm:presLayoutVars>
          <dgm:bulletEnabled val="1"/>
        </dgm:presLayoutVars>
      </dgm:prSet>
      <dgm:spPr/>
    </dgm:pt>
    <dgm:pt modelId="{6D2DB80E-DCC4-45A6-B397-77D450DA879D}" type="pres">
      <dgm:prSet presAssocID="{19D74C54-3D17-446C-BE81-BCE5A101B780}" presName="sibTrans" presStyleCnt="0"/>
      <dgm:spPr/>
    </dgm:pt>
    <dgm:pt modelId="{5574D644-E3B2-48F3-90D8-E18FFEFE305F}" type="pres">
      <dgm:prSet presAssocID="{918BACE2-6407-485E-B06A-EF302B30E344}" presName="node" presStyleLbl="node1" presStyleIdx="2" presStyleCnt="5">
        <dgm:presLayoutVars>
          <dgm:bulletEnabled val="1"/>
        </dgm:presLayoutVars>
      </dgm:prSet>
      <dgm:spPr/>
    </dgm:pt>
    <dgm:pt modelId="{37D5A9B4-9BBF-49B4-AEA7-DAECC04D57DC}" type="pres">
      <dgm:prSet presAssocID="{B117B2AE-9937-4946-B111-341F3E4FE4AB}" presName="sibTrans" presStyleCnt="0"/>
      <dgm:spPr/>
    </dgm:pt>
    <dgm:pt modelId="{03EFDE99-96F7-4C4C-92D7-188A3FA083BF}" type="pres">
      <dgm:prSet presAssocID="{74CB0BB6-ECA9-40DA-8F6F-819DB6405A90}" presName="node" presStyleLbl="node1" presStyleIdx="3" presStyleCnt="5">
        <dgm:presLayoutVars>
          <dgm:bulletEnabled val="1"/>
        </dgm:presLayoutVars>
      </dgm:prSet>
      <dgm:spPr/>
    </dgm:pt>
    <dgm:pt modelId="{2EFB700A-2AED-455F-BD10-B10AE1ACCDCC}" type="pres">
      <dgm:prSet presAssocID="{063A547E-805A-4B42-9514-2755029F4D96}" presName="sibTrans" presStyleCnt="0"/>
      <dgm:spPr/>
    </dgm:pt>
    <dgm:pt modelId="{BEC61DB8-6B47-4C40-937E-15F0CFB7509A}" type="pres">
      <dgm:prSet presAssocID="{DCCF1158-CDC5-43BB-BEF0-5E872ED043EF}" presName="node" presStyleLbl="node1" presStyleIdx="4" presStyleCnt="5">
        <dgm:presLayoutVars>
          <dgm:bulletEnabled val="1"/>
        </dgm:presLayoutVars>
      </dgm:prSet>
      <dgm:spPr/>
    </dgm:pt>
  </dgm:ptLst>
  <dgm:cxnLst>
    <dgm:cxn modelId="{85AA242B-3BD3-4261-84C2-7FC1AB634807}" srcId="{B51E7BC2-3D0E-46B5-9CFF-D534307CB729}" destId="{DEB18E9C-A648-4EAF-8005-01E38E719FC2}" srcOrd="0" destOrd="0" parTransId="{0CBF1B68-EC99-4DC1-8FBB-BEC828CBEA33}" sibTransId="{BC79DF44-AA3D-4F34-8EAB-1248BB48B99B}"/>
    <dgm:cxn modelId="{99C59C2F-338E-4B5F-905A-038911C4FEC4}" type="presOf" srcId="{DCCF1158-CDC5-43BB-BEF0-5E872ED043EF}" destId="{BEC61DB8-6B47-4C40-937E-15F0CFB7509A}" srcOrd="0" destOrd="0" presId="urn:microsoft.com/office/officeart/2005/8/layout/default"/>
    <dgm:cxn modelId="{1108C662-CE3F-49D2-B882-B8B0A827DA2B}" srcId="{B51E7BC2-3D0E-46B5-9CFF-D534307CB729}" destId="{74CB0BB6-ECA9-40DA-8F6F-819DB6405A90}" srcOrd="3" destOrd="0" parTransId="{DC7B7593-ADEF-437D-AE8C-3BED4A84F62A}" sibTransId="{063A547E-805A-4B42-9514-2755029F4D96}"/>
    <dgm:cxn modelId="{585C1144-C29F-414A-8B26-DB3687ECA62C}" srcId="{B51E7BC2-3D0E-46B5-9CFF-D534307CB729}" destId="{918BACE2-6407-485E-B06A-EF302B30E344}" srcOrd="2" destOrd="0" parTransId="{8315985F-E9C1-4F44-BE1F-3FC0BA14F264}" sibTransId="{B117B2AE-9937-4946-B111-341F3E4FE4AB}"/>
    <dgm:cxn modelId="{CCD38844-2114-4EE5-9A85-284D6AD698AF}" srcId="{B51E7BC2-3D0E-46B5-9CFF-D534307CB729}" destId="{DCCF1158-CDC5-43BB-BEF0-5E872ED043EF}" srcOrd="4" destOrd="0" parTransId="{54E21AF3-D395-45E9-99B0-89427B33AF8F}" sibTransId="{C4D25809-2133-4753-AB30-B0EDBAFF9220}"/>
    <dgm:cxn modelId="{3C14BD44-38A3-44A4-90EC-94F62AAA30EE}" type="presOf" srcId="{74CB0BB6-ECA9-40DA-8F6F-819DB6405A90}" destId="{03EFDE99-96F7-4C4C-92D7-188A3FA083BF}" srcOrd="0" destOrd="0" presId="urn:microsoft.com/office/officeart/2005/8/layout/default"/>
    <dgm:cxn modelId="{1BEEE16D-53C0-4C43-948E-7BB00AACE8F9}" type="presOf" srcId="{DEB18E9C-A648-4EAF-8005-01E38E719FC2}" destId="{6B41E328-00E1-4AA3-9F7D-D6AD44702616}" srcOrd="0" destOrd="0" presId="urn:microsoft.com/office/officeart/2005/8/layout/default"/>
    <dgm:cxn modelId="{9AC9097D-964F-42DD-95FC-6DB1BA815CBF}" type="presOf" srcId="{918BACE2-6407-485E-B06A-EF302B30E344}" destId="{5574D644-E3B2-48F3-90D8-E18FFEFE305F}" srcOrd="0" destOrd="0" presId="urn:microsoft.com/office/officeart/2005/8/layout/default"/>
    <dgm:cxn modelId="{CC9F0988-2EE1-4762-B5D7-6BE5CCDAEE08}" srcId="{B51E7BC2-3D0E-46B5-9CFF-D534307CB729}" destId="{84F06379-419B-4824-87F8-63541096BC09}" srcOrd="1" destOrd="0" parTransId="{5429847E-4EA7-4E68-AFCB-86D2C9DC1862}" sibTransId="{19D74C54-3D17-446C-BE81-BCE5A101B780}"/>
    <dgm:cxn modelId="{8B6562C2-D103-4A07-BA99-8F4BB4305BC5}" type="presOf" srcId="{B51E7BC2-3D0E-46B5-9CFF-D534307CB729}" destId="{08768465-49F9-4F8B-ACAF-D9FF9B959BDE}" srcOrd="0" destOrd="0" presId="urn:microsoft.com/office/officeart/2005/8/layout/default"/>
    <dgm:cxn modelId="{C2908BE3-24E9-4693-B4A1-DAD304DCE52B}" type="presOf" srcId="{84F06379-419B-4824-87F8-63541096BC09}" destId="{9396D8DB-596C-4A3A-9720-F1DB2B9BFEFB}" srcOrd="0" destOrd="0" presId="urn:microsoft.com/office/officeart/2005/8/layout/default"/>
    <dgm:cxn modelId="{D6B841EE-AB83-4F3B-B62F-113E44CF8D3E}" type="presParOf" srcId="{08768465-49F9-4F8B-ACAF-D9FF9B959BDE}" destId="{6B41E328-00E1-4AA3-9F7D-D6AD44702616}" srcOrd="0" destOrd="0" presId="urn:microsoft.com/office/officeart/2005/8/layout/default"/>
    <dgm:cxn modelId="{2D76D2B4-5471-406A-BA58-92CEA54FB32B}" type="presParOf" srcId="{08768465-49F9-4F8B-ACAF-D9FF9B959BDE}" destId="{E79B5EB1-7D43-4D86-97E7-A9EBB4EBA4EE}" srcOrd="1" destOrd="0" presId="urn:microsoft.com/office/officeart/2005/8/layout/default"/>
    <dgm:cxn modelId="{6F59B596-5F46-45C7-9F1E-8332839E893B}" type="presParOf" srcId="{08768465-49F9-4F8B-ACAF-D9FF9B959BDE}" destId="{9396D8DB-596C-4A3A-9720-F1DB2B9BFEFB}" srcOrd="2" destOrd="0" presId="urn:microsoft.com/office/officeart/2005/8/layout/default"/>
    <dgm:cxn modelId="{A1AE1463-A170-4FE4-9C54-9972DA337B86}" type="presParOf" srcId="{08768465-49F9-4F8B-ACAF-D9FF9B959BDE}" destId="{6D2DB80E-DCC4-45A6-B397-77D450DA879D}" srcOrd="3" destOrd="0" presId="urn:microsoft.com/office/officeart/2005/8/layout/default"/>
    <dgm:cxn modelId="{61DE38FD-7B13-4DDA-A55F-D6810B618F97}" type="presParOf" srcId="{08768465-49F9-4F8B-ACAF-D9FF9B959BDE}" destId="{5574D644-E3B2-48F3-90D8-E18FFEFE305F}" srcOrd="4" destOrd="0" presId="urn:microsoft.com/office/officeart/2005/8/layout/default"/>
    <dgm:cxn modelId="{ACFF8B93-130A-43CF-BC22-7DE30F2EBE81}" type="presParOf" srcId="{08768465-49F9-4F8B-ACAF-D9FF9B959BDE}" destId="{37D5A9B4-9BBF-49B4-AEA7-DAECC04D57DC}" srcOrd="5" destOrd="0" presId="urn:microsoft.com/office/officeart/2005/8/layout/default"/>
    <dgm:cxn modelId="{E4511FA7-69A6-4A81-85E2-B0BDCEE2B9D2}" type="presParOf" srcId="{08768465-49F9-4F8B-ACAF-D9FF9B959BDE}" destId="{03EFDE99-96F7-4C4C-92D7-188A3FA083BF}" srcOrd="6" destOrd="0" presId="urn:microsoft.com/office/officeart/2005/8/layout/default"/>
    <dgm:cxn modelId="{716D9407-C3E1-4F2D-BC8B-B8E422F22C92}" type="presParOf" srcId="{08768465-49F9-4F8B-ACAF-D9FF9B959BDE}" destId="{2EFB700A-2AED-455F-BD10-B10AE1ACCDCC}" srcOrd="7" destOrd="0" presId="urn:microsoft.com/office/officeart/2005/8/layout/default"/>
    <dgm:cxn modelId="{9E4EC12D-2532-4ED3-A92A-60F8B0739717}" type="presParOf" srcId="{08768465-49F9-4F8B-ACAF-D9FF9B959BDE}" destId="{BEC61DB8-6B47-4C40-937E-15F0CFB7509A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E66EB59A-CC17-45A6-B497-27DB269E2397}" type="doc">
      <dgm:prSet loTypeId="urn:microsoft.com/office/officeart/2005/8/layout/matrix3" loCatId="matrix" qsTypeId="urn:microsoft.com/office/officeart/2005/8/quickstyle/simple4" qsCatId="simple" csTypeId="urn:microsoft.com/office/officeart/2005/8/colors/accent2_2" csCatId="accent2" phldr="1"/>
      <dgm:spPr/>
      <dgm:t>
        <a:bodyPr/>
        <a:lstStyle/>
        <a:p>
          <a:endParaRPr lang="en-GB"/>
        </a:p>
      </dgm:t>
    </dgm:pt>
    <dgm:pt modelId="{8658221B-0F5B-49C6-AEF2-81652FBCC6EA}">
      <dgm:prSet phldrT="[Text]"/>
      <dgm:spPr>
        <a:solidFill>
          <a:srgbClr val="00B0F0"/>
        </a:solidFill>
      </dgm:spPr>
      <dgm:t>
        <a:bodyPr/>
        <a:lstStyle/>
        <a:p>
          <a:r>
            <a:rPr lang="en-GB" dirty="0"/>
            <a:t>Strengths</a:t>
          </a:r>
        </a:p>
        <a:p>
          <a:r>
            <a:rPr lang="en-GB" dirty="0"/>
            <a:t>. Strong reputable brand</a:t>
          </a:r>
        </a:p>
        <a:p>
          <a:r>
            <a:rPr lang="en-GB" dirty="0"/>
            <a:t>. Effective differentiation strategy </a:t>
          </a:r>
        </a:p>
        <a:p>
          <a:r>
            <a:rPr lang="en-GB" dirty="0"/>
            <a:t>. Effective acquisition strategy through history</a:t>
          </a:r>
        </a:p>
        <a:p>
          <a:r>
            <a:rPr lang="en-GB" dirty="0"/>
            <a:t>. Reliable Suppliers</a:t>
          </a:r>
        </a:p>
        <a:p>
          <a:r>
            <a:rPr lang="en-GB" dirty="0"/>
            <a:t>Successful track record of Product innovation</a:t>
          </a:r>
        </a:p>
        <a:p>
          <a:endParaRPr lang="en-GB" dirty="0"/>
        </a:p>
        <a:p>
          <a:endParaRPr lang="en-GB" dirty="0"/>
        </a:p>
      </dgm:t>
    </dgm:pt>
    <dgm:pt modelId="{D764CCD6-B39A-4075-9513-D80BE7774057}" type="parTrans" cxnId="{5BE707C6-1842-4723-B231-80D96C1A3A16}">
      <dgm:prSet/>
      <dgm:spPr/>
      <dgm:t>
        <a:bodyPr/>
        <a:lstStyle/>
        <a:p>
          <a:endParaRPr lang="en-GB"/>
        </a:p>
      </dgm:t>
    </dgm:pt>
    <dgm:pt modelId="{C8947ED2-5355-4D3A-8D44-291C3598FA4B}" type="sibTrans" cxnId="{5BE707C6-1842-4723-B231-80D96C1A3A16}">
      <dgm:prSet/>
      <dgm:spPr/>
      <dgm:t>
        <a:bodyPr/>
        <a:lstStyle/>
        <a:p>
          <a:endParaRPr lang="en-GB"/>
        </a:p>
      </dgm:t>
    </dgm:pt>
    <dgm:pt modelId="{87EA3C00-A865-4668-B7E5-1F99211CE0D5}">
      <dgm:prSet phldrT="[Text]"/>
      <dgm:spPr>
        <a:solidFill>
          <a:srgbClr val="FF0000"/>
        </a:solidFill>
      </dgm:spPr>
      <dgm:t>
        <a:bodyPr/>
        <a:lstStyle/>
        <a:p>
          <a:r>
            <a:rPr lang="en-GB" dirty="0"/>
            <a:t>Weaknesses</a:t>
          </a:r>
        </a:p>
        <a:p>
          <a:r>
            <a:rPr lang="en-GB" dirty="0"/>
            <a:t>.Investment in research and development is below competitors</a:t>
          </a:r>
        </a:p>
        <a:p>
          <a:r>
            <a:rPr lang="en-GB" dirty="0"/>
            <a:t>. Slow to react in some areas of innovation</a:t>
          </a:r>
        </a:p>
        <a:p>
          <a:r>
            <a:rPr lang="en-GB" dirty="0"/>
            <a:t>. Need more investment in technology to integrate processes across the board</a:t>
          </a:r>
        </a:p>
      </dgm:t>
    </dgm:pt>
    <dgm:pt modelId="{A64AA350-CA82-4AA1-BD74-3DEC84C8EBF7}" type="parTrans" cxnId="{BE58217D-C3D3-4610-98DE-5ADD17771769}">
      <dgm:prSet/>
      <dgm:spPr/>
      <dgm:t>
        <a:bodyPr/>
        <a:lstStyle/>
        <a:p>
          <a:endParaRPr lang="en-GB"/>
        </a:p>
      </dgm:t>
    </dgm:pt>
    <dgm:pt modelId="{4C430298-5438-4E97-8D25-20D72BD456ED}" type="sibTrans" cxnId="{BE58217D-C3D3-4610-98DE-5ADD17771769}">
      <dgm:prSet/>
      <dgm:spPr/>
      <dgm:t>
        <a:bodyPr/>
        <a:lstStyle/>
        <a:p>
          <a:endParaRPr lang="en-GB"/>
        </a:p>
      </dgm:t>
    </dgm:pt>
    <dgm:pt modelId="{C44BB321-B5C0-4406-94B5-1A9068EFA418}">
      <dgm:prSet phldrT="[Text]"/>
      <dgm:spPr>
        <a:solidFill>
          <a:srgbClr val="00B050"/>
        </a:solidFill>
      </dgm:spPr>
      <dgm:t>
        <a:bodyPr/>
        <a:lstStyle/>
        <a:p>
          <a:r>
            <a:rPr lang="en-GB" dirty="0"/>
            <a:t>Opportunities</a:t>
          </a:r>
        </a:p>
        <a:p>
          <a:r>
            <a:rPr lang="en-GB" dirty="0"/>
            <a:t>. Digital Distribution streaming could be the future of gaming.</a:t>
          </a:r>
        </a:p>
        <a:p>
          <a:r>
            <a:rPr lang="en-GB" dirty="0"/>
            <a:t>.Strengthen relationships with Partner to leverage position as market leader</a:t>
          </a:r>
        </a:p>
        <a:p>
          <a:r>
            <a:rPr lang="en-GB" dirty="0"/>
            <a:t>Virtual/ Augmented realty</a:t>
          </a:r>
        </a:p>
      </dgm:t>
    </dgm:pt>
    <dgm:pt modelId="{941712EC-EEC6-4909-A1A2-DD79A7B732F6}" type="parTrans" cxnId="{29AF5EA2-8363-4A2F-A909-5E0809E00EE5}">
      <dgm:prSet/>
      <dgm:spPr/>
      <dgm:t>
        <a:bodyPr/>
        <a:lstStyle/>
        <a:p>
          <a:endParaRPr lang="en-GB"/>
        </a:p>
      </dgm:t>
    </dgm:pt>
    <dgm:pt modelId="{B3DE6284-F0BF-4196-BF48-E4CA16804658}" type="sibTrans" cxnId="{29AF5EA2-8363-4A2F-A909-5E0809E00EE5}">
      <dgm:prSet/>
      <dgm:spPr/>
      <dgm:t>
        <a:bodyPr/>
        <a:lstStyle/>
        <a:p>
          <a:endParaRPr lang="en-GB"/>
        </a:p>
      </dgm:t>
    </dgm:pt>
    <dgm:pt modelId="{2FFD4DEA-CC93-4CFA-BF89-8E4FC101369E}">
      <dgm:prSet phldrT="[Text]"/>
      <dgm:spPr>
        <a:solidFill>
          <a:srgbClr val="7030A0"/>
        </a:solidFill>
      </dgm:spPr>
      <dgm:t>
        <a:bodyPr/>
        <a:lstStyle/>
        <a:p>
          <a:r>
            <a:rPr lang="en-GB" dirty="0"/>
            <a:t>Threats</a:t>
          </a:r>
        </a:p>
        <a:p>
          <a:r>
            <a:rPr lang="en-GB" dirty="0"/>
            <a:t>. Strategies are easily imitated</a:t>
          </a:r>
        </a:p>
        <a:p>
          <a:r>
            <a:rPr lang="en-GB" dirty="0"/>
            <a:t>. Potential shift in market environment.</a:t>
          </a:r>
        </a:p>
        <a:p>
          <a:r>
            <a:rPr lang="en-GB" dirty="0"/>
            <a:t>. New technologies developed by competitor or disrupter could be threat to industry. </a:t>
          </a:r>
        </a:p>
        <a:p>
          <a:endParaRPr lang="en-GB" dirty="0"/>
        </a:p>
        <a:p>
          <a:endParaRPr lang="en-GB" dirty="0"/>
        </a:p>
      </dgm:t>
    </dgm:pt>
    <dgm:pt modelId="{E058A963-34D8-4B58-B8ED-90828317166A}" type="parTrans" cxnId="{7755DF3B-2305-48E8-BEC1-D599B18E3DDA}">
      <dgm:prSet/>
      <dgm:spPr/>
      <dgm:t>
        <a:bodyPr/>
        <a:lstStyle/>
        <a:p>
          <a:endParaRPr lang="en-GB"/>
        </a:p>
      </dgm:t>
    </dgm:pt>
    <dgm:pt modelId="{67877184-D9D5-494A-B1EF-3D2FC487A6A5}" type="sibTrans" cxnId="{7755DF3B-2305-48E8-BEC1-D599B18E3DDA}">
      <dgm:prSet/>
      <dgm:spPr/>
      <dgm:t>
        <a:bodyPr/>
        <a:lstStyle/>
        <a:p>
          <a:endParaRPr lang="en-GB"/>
        </a:p>
      </dgm:t>
    </dgm:pt>
    <dgm:pt modelId="{95A53E7B-8B29-4CC9-9BD2-64468785DA40}" type="pres">
      <dgm:prSet presAssocID="{E66EB59A-CC17-45A6-B497-27DB269E2397}" presName="matrix" presStyleCnt="0">
        <dgm:presLayoutVars>
          <dgm:chMax val="1"/>
          <dgm:dir/>
          <dgm:resizeHandles val="exact"/>
        </dgm:presLayoutVars>
      </dgm:prSet>
      <dgm:spPr/>
    </dgm:pt>
    <dgm:pt modelId="{F11E6082-3C94-4D66-8FC6-FCACAE307309}" type="pres">
      <dgm:prSet presAssocID="{E66EB59A-CC17-45A6-B497-27DB269E2397}" presName="diamond" presStyleLbl="bgShp" presStyleIdx="0" presStyleCnt="1"/>
      <dgm:spPr/>
    </dgm:pt>
    <dgm:pt modelId="{6A738772-6E00-4656-AC62-70861B307013}" type="pres">
      <dgm:prSet presAssocID="{E66EB59A-CC17-45A6-B497-27DB269E2397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C2D2A962-5EC4-4640-A637-0646CF28831D}" type="pres">
      <dgm:prSet presAssocID="{E66EB59A-CC17-45A6-B497-27DB269E2397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99949048-0A68-411C-B433-EB92D09366E6}" type="pres">
      <dgm:prSet presAssocID="{E66EB59A-CC17-45A6-B497-27DB269E2397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09C83E37-99DF-4C57-AA2F-A3A142978EE9}" type="pres">
      <dgm:prSet presAssocID="{E66EB59A-CC17-45A6-B497-27DB269E2397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16AED00A-BFFF-4506-B5D3-E8637F14C767}" type="presOf" srcId="{E66EB59A-CC17-45A6-B497-27DB269E2397}" destId="{95A53E7B-8B29-4CC9-9BD2-64468785DA40}" srcOrd="0" destOrd="0" presId="urn:microsoft.com/office/officeart/2005/8/layout/matrix3"/>
    <dgm:cxn modelId="{3294120F-ACFD-4544-B466-E6A38EE7C948}" type="presOf" srcId="{8658221B-0F5B-49C6-AEF2-81652FBCC6EA}" destId="{6A738772-6E00-4656-AC62-70861B307013}" srcOrd="0" destOrd="0" presId="urn:microsoft.com/office/officeart/2005/8/layout/matrix3"/>
    <dgm:cxn modelId="{7755DF3B-2305-48E8-BEC1-D599B18E3DDA}" srcId="{E66EB59A-CC17-45A6-B497-27DB269E2397}" destId="{2FFD4DEA-CC93-4CFA-BF89-8E4FC101369E}" srcOrd="3" destOrd="0" parTransId="{E058A963-34D8-4B58-B8ED-90828317166A}" sibTransId="{67877184-D9D5-494A-B1EF-3D2FC487A6A5}"/>
    <dgm:cxn modelId="{BE58217D-C3D3-4610-98DE-5ADD17771769}" srcId="{E66EB59A-CC17-45A6-B497-27DB269E2397}" destId="{87EA3C00-A865-4668-B7E5-1F99211CE0D5}" srcOrd="1" destOrd="0" parTransId="{A64AA350-CA82-4AA1-BD74-3DEC84C8EBF7}" sibTransId="{4C430298-5438-4E97-8D25-20D72BD456ED}"/>
    <dgm:cxn modelId="{DA1C6B94-A75E-4F5A-BCDD-72C644281385}" type="presOf" srcId="{87EA3C00-A865-4668-B7E5-1F99211CE0D5}" destId="{C2D2A962-5EC4-4640-A637-0646CF28831D}" srcOrd="0" destOrd="0" presId="urn:microsoft.com/office/officeart/2005/8/layout/matrix3"/>
    <dgm:cxn modelId="{29AF5EA2-8363-4A2F-A909-5E0809E00EE5}" srcId="{E66EB59A-CC17-45A6-B497-27DB269E2397}" destId="{C44BB321-B5C0-4406-94B5-1A9068EFA418}" srcOrd="2" destOrd="0" parTransId="{941712EC-EEC6-4909-A1A2-DD79A7B732F6}" sibTransId="{B3DE6284-F0BF-4196-BF48-E4CA16804658}"/>
    <dgm:cxn modelId="{EAF16CB0-0CB0-48CF-A05D-4DEE4CE9778A}" type="presOf" srcId="{C44BB321-B5C0-4406-94B5-1A9068EFA418}" destId="{99949048-0A68-411C-B433-EB92D09366E6}" srcOrd="0" destOrd="0" presId="urn:microsoft.com/office/officeart/2005/8/layout/matrix3"/>
    <dgm:cxn modelId="{5BE707C6-1842-4723-B231-80D96C1A3A16}" srcId="{E66EB59A-CC17-45A6-B497-27DB269E2397}" destId="{8658221B-0F5B-49C6-AEF2-81652FBCC6EA}" srcOrd="0" destOrd="0" parTransId="{D764CCD6-B39A-4075-9513-D80BE7774057}" sibTransId="{C8947ED2-5355-4D3A-8D44-291C3598FA4B}"/>
    <dgm:cxn modelId="{73C98BED-622B-4BE5-B5CF-18A6FE1A3C68}" type="presOf" srcId="{2FFD4DEA-CC93-4CFA-BF89-8E4FC101369E}" destId="{09C83E37-99DF-4C57-AA2F-A3A142978EE9}" srcOrd="0" destOrd="0" presId="urn:microsoft.com/office/officeart/2005/8/layout/matrix3"/>
    <dgm:cxn modelId="{E16453AE-890E-47A8-A10B-14E9F80EF00B}" type="presParOf" srcId="{95A53E7B-8B29-4CC9-9BD2-64468785DA40}" destId="{F11E6082-3C94-4D66-8FC6-FCACAE307309}" srcOrd="0" destOrd="0" presId="urn:microsoft.com/office/officeart/2005/8/layout/matrix3"/>
    <dgm:cxn modelId="{9A567B50-ECF1-4E03-B971-941292471066}" type="presParOf" srcId="{95A53E7B-8B29-4CC9-9BD2-64468785DA40}" destId="{6A738772-6E00-4656-AC62-70861B307013}" srcOrd="1" destOrd="0" presId="urn:microsoft.com/office/officeart/2005/8/layout/matrix3"/>
    <dgm:cxn modelId="{8B6CD265-2E53-45D8-A19F-94137F48758A}" type="presParOf" srcId="{95A53E7B-8B29-4CC9-9BD2-64468785DA40}" destId="{C2D2A962-5EC4-4640-A637-0646CF28831D}" srcOrd="2" destOrd="0" presId="urn:microsoft.com/office/officeart/2005/8/layout/matrix3"/>
    <dgm:cxn modelId="{F64B0214-AABC-4265-8DA7-35F4F5A4B154}" type="presParOf" srcId="{95A53E7B-8B29-4CC9-9BD2-64468785DA40}" destId="{99949048-0A68-411C-B433-EB92D09366E6}" srcOrd="3" destOrd="0" presId="urn:microsoft.com/office/officeart/2005/8/layout/matrix3"/>
    <dgm:cxn modelId="{68D8FC27-85C5-4DCA-9072-E9CF7F67379F}" type="presParOf" srcId="{95A53E7B-8B29-4CC9-9BD2-64468785DA40}" destId="{09C83E37-99DF-4C57-AA2F-A3A142978EE9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D6A1E7C-477B-469B-AEB5-8E231454712C}">
      <dsp:nvSpPr>
        <dsp:cNvPr id="0" name=""/>
        <dsp:cNvSpPr/>
      </dsp:nvSpPr>
      <dsp:spPr>
        <a:xfrm>
          <a:off x="0" y="1334780"/>
          <a:ext cx="11155680" cy="2206751"/>
        </a:xfrm>
        <a:prstGeom prst="notchedRightArrow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59D5B77-2FB7-4647-8645-1BD6AE0CE661}">
      <dsp:nvSpPr>
        <dsp:cNvPr id="0" name=""/>
        <dsp:cNvSpPr/>
      </dsp:nvSpPr>
      <dsp:spPr>
        <a:xfrm>
          <a:off x="1569" y="0"/>
          <a:ext cx="1179026" cy="19615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85344" rIns="85344" bIns="85344" numCol="1" spcCol="1270" anchor="b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1982 company founded</a:t>
          </a:r>
        </a:p>
      </dsp:txBody>
      <dsp:txXfrm>
        <a:off x="1569" y="0"/>
        <a:ext cx="1179026" cy="1961557"/>
      </dsp:txXfrm>
    </dsp:sp>
    <dsp:sp modelId="{BD51938E-5B89-4F1B-B5D1-C2B975E48781}">
      <dsp:nvSpPr>
        <dsp:cNvPr id="0" name=""/>
        <dsp:cNvSpPr/>
      </dsp:nvSpPr>
      <dsp:spPr>
        <a:xfrm>
          <a:off x="345888" y="2206751"/>
          <a:ext cx="490389" cy="49038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A35394-85DB-4CBB-A7CD-DAD6B3AFF36D}">
      <dsp:nvSpPr>
        <dsp:cNvPr id="0" name=""/>
        <dsp:cNvSpPr/>
      </dsp:nvSpPr>
      <dsp:spPr>
        <a:xfrm>
          <a:off x="1239547" y="2942335"/>
          <a:ext cx="1179026" cy="19615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85344" rIns="85344" bIns="85344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1985 company begins to distribute games produced externally</a:t>
          </a:r>
        </a:p>
      </dsp:txBody>
      <dsp:txXfrm>
        <a:off x="1239547" y="2942335"/>
        <a:ext cx="1179026" cy="1961557"/>
      </dsp:txXfrm>
    </dsp:sp>
    <dsp:sp modelId="{0E9460A7-6D76-44A7-AFDB-7449944346D1}">
      <dsp:nvSpPr>
        <dsp:cNvPr id="0" name=""/>
        <dsp:cNvSpPr/>
      </dsp:nvSpPr>
      <dsp:spPr>
        <a:xfrm>
          <a:off x="1583866" y="2206751"/>
          <a:ext cx="490389" cy="49038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0F0E3C-69A9-4567-9532-176E953D83C7}">
      <dsp:nvSpPr>
        <dsp:cNvPr id="0" name=""/>
        <dsp:cNvSpPr/>
      </dsp:nvSpPr>
      <dsp:spPr>
        <a:xfrm>
          <a:off x="2477525" y="0"/>
          <a:ext cx="1179026" cy="19615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85344" rIns="85344" bIns="85344" numCol="1" spcCol="1270" anchor="b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1988 company expands globally </a:t>
          </a:r>
        </a:p>
      </dsp:txBody>
      <dsp:txXfrm>
        <a:off x="2477525" y="0"/>
        <a:ext cx="1179026" cy="1961557"/>
      </dsp:txXfrm>
    </dsp:sp>
    <dsp:sp modelId="{4E3A2083-E065-4C65-B404-DE289512EB9C}">
      <dsp:nvSpPr>
        <dsp:cNvPr id="0" name=""/>
        <dsp:cNvSpPr/>
      </dsp:nvSpPr>
      <dsp:spPr>
        <a:xfrm>
          <a:off x="2821844" y="2206751"/>
          <a:ext cx="490389" cy="49038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C3BBC2-B39E-4B53-9656-B2FEC42D0EEA}">
      <dsp:nvSpPr>
        <dsp:cNvPr id="0" name=""/>
        <dsp:cNvSpPr/>
      </dsp:nvSpPr>
      <dsp:spPr>
        <a:xfrm>
          <a:off x="3715504" y="2942335"/>
          <a:ext cx="1179026" cy="19615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85344" rIns="85344" bIns="85344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1990 Company acquires  Distinctive Software Inc.</a:t>
          </a:r>
        </a:p>
      </dsp:txBody>
      <dsp:txXfrm>
        <a:off x="3715504" y="2942335"/>
        <a:ext cx="1179026" cy="1961557"/>
      </dsp:txXfrm>
    </dsp:sp>
    <dsp:sp modelId="{B168DFEC-1207-40D6-BDF3-094D43306CC4}">
      <dsp:nvSpPr>
        <dsp:cNvPr id="0" name=""/>
        <dsp:cNvSpPr/>
      </dsp:nvSpPr>
      <dsp:spPr>
        <a:xfrm>
          <a:off x="4059822" y="2206751"/>
          <a:ext cx="490389" cy="49038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8FC9A6-63CA-4B0F-8D3D-6EE706BD2C64}">
      <dsp:nvSpPr>
        <dsp:cNvPr id="0" name=""/>
        <dsp:cNvSpPr/>
      </dsp:nvSpPr>
      <dsp:spPr>
        <a:xfrm>
          <a:off x="4953482" y="131409"/>
          <a:ext cx="1371125" cy="14359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85344" rIns="85344" bIns="85344" numCol="1" spcCol="1270" anchor="b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1995/6 company acquires Bullfrog productions ltd and Vision software ltd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kern="1200" dirty="0"/>
        </a:p>
      </dsp:txBody>
      <dsp:txXfrm>
        <a:off x="4953482" y="131409"/>
        <a:ext cx="1371125" cy="1435918"/>
      </dsp:txXfrm>
    </dsp:sp>
    <dsp:sp modelId="{A78F1D10-05B5-426B-9788-44B804BFB70D}">
      <dsp:nvSpPr>
        <dsp:cNvPr id="0" name=""/>
        <dsp:cNvSpPr/>
      </dsp:nvSpPr>
      <dsp:spPr>
        <a:xfrm>
          <a:off x="5393850" y="2075342"/>
          <a:ext cx="490389" cy="49038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6A1888-A097-40CF-BD7D-B4CDD4443952}">
      <dsp:nvSpPr>
        <dsp:cNvPr id="0" name=""/>
        <dsp:cNvSpPr/>
      </dsp:nvSpPr>
      <dsp:spPr>
        <a:xfrm>
          <a:off x="6383559" y="2942335"/>
          <a:ext cx="1179026" cy="19615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85344" rIns="85344" bIns="85344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2000s Introduction of FIFA and NBA live which turned them into a recurring game business model</a:t>
          </a:r>
        </a:p>
      </dsp:txBody>
      <dsp:txXfrm>
        <a:off x="6383559" y="2942335"/>
        <a:ext cx="1179026" cy="1961557"/>
      </dsp:txXfrm>
    </dsp:sp>
    <dsp:sp modelId="{D536E4D7-99A5-4B9D-BB08-56F2A9FD8235}">
      <dsp:nvSpPr>
        <dsp:cNvPr id="0" name=""/>
        <dsp:cNvSpPr/>
      </dsp:nvSpPr>
      <dsp:spPr>
        <a:xfrm>
          <a:off x="6727878" y="2206751"/>
          <a:ext cx="490389" cy="49038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C15018-C010-4C46-A65A-5997E0175E6B}">
      <dsp:nvSpPr>
        <dsp:cNvPr id="0" name=""/>
        <dsp:cNvSpPr/>
      </dsp:nvSpPr>
      <dsp:spPr>
        <a:xfrm>
          <a:off x="7621537" y="0"/>
          <a:ext cx="1179026" cy="19615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85344" rIns="85344" bIns="85344" numCol="1" spcCol="1270" anchor="b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2015 creates Competitive Gaming Division (CFG)</a:t>
          </a:r>
        </a:p>
      </dsp:txBody>
      <dsp:txXfrm>
        <a:off x="7621537" y="0"/>
        <a:ext cx="1179026" cy="1961557"/>
      </dsp:txXfrm>
    </dsp:sp>
    <dsp:sp modelId="{9FD4F32D-7F09-4FE2-B15B-ABF5A5F63EB0}">
      <dsp:nvSpPr>
        <dsp:cNvPr id="0" name=""/>
        <dsp:cNvSpPr/>
      </dsp:nvSpPr>
      <dsp:spPr>
        <a:xfrm>
          <a:off x="7965856" y="2206751"/>
          <a:ext cx="490389" cy="49038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BEC31A-5BC6-4D0F-8B6F-5DE496C161B3}">
      <dsp:nvSpPr>
        <dsp:cNvPr id="0" name=""/>
        <dsp:cNvSpPr/>
      </dsp:nvSpPr>
      <dsp:spPr>
        <a:xfrm>
          <a:off x="8859515" y="2942335"/>
          <a:ext cx="1179026" cy="19615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85344" rIns="85344" bIns="85344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2018 EA acquires gameflys cloud streaming technology</a:t>
          </a:r>
        </a:p>
      </dsp:txBody>
      <dsp:txXfrm>
        <a:off x="8859515" y="2942335"/>
        <a:ext cx="1179026" cy="1961557"/>
      </dsp:txXfrm>
    </dsp:sp>
    <dsp:sp modelId="{9D08836D-50E0-4C4A-9127-5D2A27E192D1}">
      <dsp:nvSpPr>
        <dsp:cNvPr id="0" name=""/>
        <dsp:cNvSpPr/>
      </dsp:nvSpPr>
      <dsp:spPr>
        <a:xfrm>
          <a:off x="9203834" y="2206751"/>
          <a:ext cx="490389" cy="49038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E8E49D5-6C90-4D4E-A890-2CC8F7AE5C47}">
      <dsp:nvSpPr>
        <dsp:cNvPr id="0" name=""/>
        <dsp:cNvSpPr/>
      </dsp:nvSpPr>
      <dsp:spPr>
        <a:xfrm>
          <a:off x="93861" y="1164827"/>
          <a:ext cx="3494484" cy="349448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25648E-0E58-4830-9E42-55BA246AD4DB}">
      <dsp:nvSpPr>
        <dsp:cNvPr id="0" name=""/>
        <dsp:cNvSpPr/>
      </dsp:nvSpPr>
      <dsp:spPr>
        <a:xfrm>
          <a:off x="593281" y="1664248"/>
          <a:ext cx="2495643" cy="2495643"/>
        </a:xfrm>
        <a:prstGeom prst="ellipse">
          <a:avLst/>
        </a:prstGeom>
        <a:solidFill>
          <a:srgbClr val="00B050"/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900A26-FCCC-4922-B957-056981955DAB}">
      <dsp:nvSpPr>
        <dsp:cNvPr id="0" name=""/>
        <dsp:cNvSpPr/>
      </dsp:nvSpPr>
      <dsp:spPr>
        <a:xfrm>
          <a:off x="1092410" y="2163376"/>
          <a:ext cx="1497386" cy="1497386"/>
        </a:xfrm>
        <a:prstGeom prst="ellipse">
          <a:avLst/>
        </a:prstGeom>
        <a:solidFill>
          <a:srgbClr val="0070C0"/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B4F78D-8C07-440E-9588-82B9033AB002}">
      <dsp:nvSpPr>
        <dsp:cNvPr id="0" name=""/>
        <dsp:cNvSpPr/>
      </dsp:nvSpPr>
      <dsp:spPr>
        <a:xfrm>
          <a:off x="1591539" y="2662505"/>
          <a:ext cx="499128" cy="499128"/>
        </a:xfrm>
        <a:prstGeom prst="ellipse">
          <a:avLst/>
        </a:prstGeom>
        <a:solidFill>
          <a:srgbClr val="FF0000"/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8902F9-9FB0-4C55-8811-FE0A00B66C22}">
      <dsp:nvSpPr>
        <dsp:cNvPr id="0" name=""/>
        <dsp:cNvSpPr/>
      </dsp:nvSpPr>
      <dsp:spPr>
        <a:xfrm>
          <a:off x="4170759" y="0"/>
          <a:ext cx="1747242" cy="8357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15240" rIns="15240" bIns="1524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EA Inc.</a:t>
          </a:r>
        </a:p>
      </dsp:txBody>
      <dsp:txXfrm>
        <a:off x="4170759" y="0"/>
        <a:ext cx="1747242" cy="835764"/>
      </dsp:txXfrm>
    </dsp:sp>
    <dsp:sp modelId="{A0DC2B60-0C2B-4333-BCF5-819B31560AB8}">
      <dsp:nvSpPr>
        <dsp:cNvPr id="0" name=""/>
        <dsp:cNvSpPr/>
      </dsp:nvSpPr>
      <dsp:spPr>
        <a:xfrm>
          <a:off x="3733949" y="417882"/>
          <a:ext cx="43681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E4A707C-947B-44F6-9731-6318D4D5200E}">
      <dsp:nvSpPr>
        <dsp:cNvPr id="0" name=""/>
        <dsp:cNvSpPr/>
      </dsp:nvSpPr>
      <dsp:spPr>
        <a:xfrm rot="5400000">
          <a:off x="1538248" y="693072"/>
          <a:ext cx="2469435" cy="1921966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CC53082-D2E7-4F89-A3D2-1F0E568258D9}">
      <dsp:nvSpPr>
        <dsp:cNvPr id="0" name=""/>
        <dsp:cNvSpPr/>
      </dsp:nvSpPr>
      <dsp:spPr>
        <a:xfrm>
          <a:off x="4170759" y="835764"/>
          <a:ext cx="1747242" cy="8357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15240" rIns="15240" bIns="1524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Industry-</a:t>
          </a:r>
        </a:p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Video Game Publishing</a:t>
          </a:r>
        </a:p>
      </dsp:txBody>
      <dsp:txXfrm>
        <a:off x="4170759" y="835764"/>
        <a:ext cx="1747242" cy="835764"/>
      </dsp:txXfrm>
    </dsp:sp>
    <dsp:sp modelId="{B6361C18-49CC-495A-8016-88B5AD4ED435}">
      <dsp:nvSpPr>
        <dsp:cNvPr id="0" name=""/>
        <dsp:cNvSpPr/>
      </dsp:nvSpPr>
      <dsp:spPr>
        <a:xfrm>
          <a:off x="3733949" y="1253646"/>
          <a:ext cx="43681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2D00362-D271-456A-AF49-AB5185594917}">
      <dsp:nvSpPr>
        <dsp:cNvPr id="0" name=""/>
        <dsp:cNvSpPr/>
      </dsp:nvSpPr>
      <dsp:spPr>
        <a:xfrm rot="5400000">
          <a:off x="1965740" y="1515150"/>
          <a:ext cx="2027965" cy="150554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FFB06DF-B479-4F15-956E-29563AF6BB69}">
      <dsp:nvSpPr>
        <dsp:cNvPr id="0" name=""/>
        <dsp:cNvSpPr/>
      </dsp:nvSpPr>
      <dsp:spPr>
        <a:xfrm>
          <a:off x="4170759" y="1671528"/>
          <a:ext cx="1747242" cy="8357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15240" rIns="15240" bIns="1524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Competitors- Nintendo Co. Ltd, Activision Blizzard, Inc Ubi Soft entertainment, Rockstar games</a:t>
          </a:r>
        </a:p>
      </dsp:txBody>
      <dsp:txXfrm>
        <a:off x="4170759" y="1671528"/>
        <a:ext cx="1747242" cy="835764"/>
      </dsp:txXfrm>
    </dsp:sp>
    <dsp:sp modelId="{A017CA91-9A33-45AF-8BE6-7802086B89D5}">
      <dsp:nvSpPr>
        <dsp:cNvPr id="0" name=""/>
        <dsp:cNvSpPr/>
      </dsp:nvSpPr>
      <dsp:spPr>
        <a:xfrm>
          <a:off x="3733949" y="2089410"/>
          <a:ext cx="43681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0A1BF42-6CC3-4783-AF73-4C9151B2F003}">
      <dsp:nvSpPr>
        <dsp:cNvPr id="0" name=""/>
        <dsp:cNvSpPr/>
      </dsp:nvSpPr>
      <dsp:spPr>
        <a:xfrm rot="5400000">
          <a:off x="2379545" y="2281315"/>
          <a:ext cx="1546891" cy="1161915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737909C-D435-4913-A918-25C44EA04004}">
      <dsp:nvSpPr>
        <dsp:cNvPr id="0" name=""/>
        <dsp:cNvSpPr/>
      </dsp:nvSpPr>
      <dsp:spPr>
        <a:xfrm>
          <a:off x="4170759" y="2507292"/>
          <a:ext cx="1747242" cy="8357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15240" rIns="15240" bIns="1524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Macroenvironment- external factors which influence decision making of the organisation</a:t>
          </a:r>
        </a:p>
      </dsp:txBody>
      <dsp:txXfrm>
        <a:off x="4170759" y="2507292"/>
        <a:ext cx="1747242" cy="835764"/>
      </dsp:txXfrm>
    </dsp:sp>
    <dsp:sp modelId="{12ECD296-35D5-45F2-B982-722033181A45}">
      <dsp:nvSpPr>
        <dsp:cNvPr id="0" name=""/>
        <dsp:cNvSpPr/>
      </dsp:nvSpPr>
      <dsp:spPr>
        <a:xfrm>
          <a:off x="3733949" y="2925174"/>
          <a:ext cx="43681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4BD487D-9B65-458D-B2DB-E18650D5A18D}">
      <dsp:nvSpPr>
        <dsp:cNvPr id="0" name=""/>
        <dsp:cNvSpPr/>
      </dsp:nvSpPr>
      <dsp:spPr>
        <a:xfrm rot="5400000">
          <a:off x="2794340" y="3050509"/>
          <a:ext cx="1063254" cy="811885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C4AA5E5-4FC8-431F-B622-E02626C57C34}">
      <dsp:nvSpPr>
        <dsp:cNvPr id="0" name=""/>
        <dsp:cNvSpPr/>
      </dsp:nvSpPr>
      <dsp:spPr>
        <a:xfrm>
          <a:off x="1354666" y="0"/>
          <a:ext cx="5418667" cy="5418667"/>
        </a:xfrm>
        <a:prstGeom prst="diamond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234960D-B0DE-4547-96F5-3D2FA83124D5}">
      <dsp:nvSpPr>
        <dsp:cNvPr id="0" name=""/>
        <dsp:cNvSpPr/>
      </dsp:nvSpPr>
      <dsp:spPr>
        <a:xfrm>
          <a:off x="1869439" y="514773"/>
          <a:ext cx="2113280" cy="21132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Political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. Anti-trust laws 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.Work Week regulations in multimedia &amp; Graphics software.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. Political stability in the existing markets (Brexit)</a:t>
          </a:r>
        </a:p>
      </dsp:txBody>
      <dsp:txXfrm>
        <a:off x="1972601" y="617935"/>
        <a:ext cx="1906956" cy="1906956"/>
      </dsp:txXfrm>
    </dsp:sp>
    <dsp:sp modelId="{4168B7C3-EED7-4C8C-B280-B05B117F859D}">
      <dsp:nvSpPr>
        <dsp:cNvPr id="0" name=""/>
        <dsp:cNvSpPr/>
      </dsp:nvSpPr>
      <dsp:spPr>
        <a:xfrm>
          <a:off x="4145280" y="514773"/>
          <a:ext cx="2113280" cy="21132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Economic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. Government intervention in free market (Brexit)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. Is countries economic system stable?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. Consumer spending downfall</a:t>
          </a:r>
        </a:p>
      </dsp:txBody>
      <dsp:txXfrm>
        <a:off x="4248442" y="617935"/>
        <a:ext cx="1906956" cy="1906956"/>
      </dsp:txXfrm>
    </dsp:sp>
    <dsp:sp modelId="{D5207935-0651-4478-8D58-651D35EA4019}">
      <dsp:nvSpPr>
        <dsp:cNvPr id="0" name=""/>
        <dsp:cNvSpPr/>
      </dsp:nvSpPr>
      <dsp:spPr>
        <a:xfrm>
          <a:off x="1869439" y="2790613"/>
          <a:ext cx="2113280" cy="21132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Social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. Demographics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.Attitudes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. Evolving gender roles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kern="1200" dirty="0"/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.</a:t>
          </a:r>
        </a:p>
      </dsp:txBody>
      <dsp:txXfrm>
        <a:off x="1972601" y="2893775"/>
        <a:ext cx="1906956" cy="1906956"/>
      </dsp:txXfrm>
    </dsp:sp>
    <dsp:sp modelId="{615018EC-F51B-4E49-B015-B832A6B26F5F}">
      <dsp:nvSpPr>
        <dsp:cNvPr id="0" name=""/>
        <dsp:cNvSpPr/>
      </dsp:nvSpPr>
      <dsp:spPr>
        <a:xfrm>
          <a:off x="4145280" y="2790613"/>
          <a:ext cx="2113280" cy="21132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Technological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.Technological innovation has transformed customers expectations.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. Empowerment of supply chain partners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kern="1200" dirty="0"/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.</a:t>
          </a:r>
        </a:p>
      </dsp:txBody>
      <dsp:txXfrm>
        <a:off x="4248442" y="2893775"/>
        <a:ext cx="1906956" cy="190695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B41E328-00E1-4AA3-9F7D-D6AD44702616}">
      <dsp:nvSpPr>
        <dsp:cNvPr id="0" name=""/>
        <dsp:cNvSpPr/>
      </dsp:nvSpPr>
      <dsp:spPr>
        <a:xfrm>
          <a:off x="0" y="343494"/>
          <a:ext cx="2607468" cy="156448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/>
            <a:t>Threat of Substitutes</a:t>
          </a:r>
        </a:p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/>
            <a:t>. Low competitive force on industry</a:t>
          </a:r>
        </a:p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/>
            <a:t>. Other forms of media do not compare to the same type of performance and interactivity that games offer</a:t>
          </a:r>
        </a:p>
      </dsp:txBody>
      <dsp:txXfrm>
        <a:off x="0" y="343494"/>
        <a:ext cx="2607468" cy="1564481"/>
      </dsp:txXfrm>
    </dsp:sp>
    <dsp:sp modelId="{9396D8DB-596C-4A3A-9720-F1DB2B9BFEFB}">
      <dsp:nvSpPr>
        <dsp:cNvPr id="0" name=""/>
        <dsp:cNvSpPr/>
      </dsp:nvSpPr>
      <dsp:spPr>
        <a:xfrm>
          <a:off x="2868215" y="343494"/>
          <a:ext cx="2607468" cy="156448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/>
            <a:t>Competitive rivalry</a:t>
          </a:r>
        </a:p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/>
            <a:t>. Biggest threat to EA Inc</a:t>
          </a:r>
        </a:p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/>
            <a:t>. No consumer loyalty</a:t>
          </a:r>
        </a:p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/>
            <a:t>.cant rely on band name</a:t>
          </a:r>
        </a:p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900" kern="1200" dirty="0"/>
        </a:p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900" kern="1200" dirty="0"/>
        </a:p>
      </dsp:txBody>
      <dsp:txXfrm>
        <a:off x="2868215" y="343494"/>
        <a:ext cx="2607468" cy="1564481"/>
      </dsp:txXfrm>
    </dsp:sp>
    <dsp:sp modelId="{5574D644-E3B2-48F3-90D8-E18FFEFE305F}">
      <dsp:nvSpPr>
        <dsp:cNvPr id="0" name=""/>
        <dsp:cNvSpPr/>
      </dsp:nvSpPr>
      <dsp:spPr>
        <a:xfrm>
          <a:off x="5736431" y="343494"/>
          <a:ext cx="2607468" cy="156448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/>
            <a:t>Threat of new entrants</a:t>
          </a:r>
        </a:p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/>
            <a:t>. High</a:t>
          </a:r>
        </a:p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/>
            <a:t>. No barriers to entry</a:t>
          </a:r>
        </a:p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/>
            <a:t>. Tackle new entrants by building new innovative products</a:t>
          </a:r>
        </a:p>
      </dsp:txBody>
      <dsp:txXfrm>
        <a:off x="5736431" y="343494"/>
        <a:ext cx="2607468" cy="1564481"/>
      </dsp:txXfrm>
    </dsp:sp>
    <dsp:sp modelId="{03EFDE99-96F7-4C4C-92D7-188A3FA083BF}">
      <dsp:nvSpPr>
        <dsp:cNvPr id="0" name=""/>
        <dsp:cNvSpPr/>
      </dsp:nvSpPr>
      <dsp:spPr>
        <a:xfrm>
          <a:off x="1434107" y="2168722"/>
          <a:ext cx="2607468" cy="156448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/>
            <a:t>Bargaining Power of Buyers</a:t>
          </a:r>
        </a:p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/>
            <a:t>.Buyers hold a lot of power in gaming industry.</a:t>
          </a:r>
        </a:p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/>
            <a:t>One bad product can cause a revolt against a brand .</a:t>
          </a:r>
        </a:p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900" kern="1200" dirty="0"/>
        </a:p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900" kern="1200" dirty="0"/>
        </a:p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900" kern="1200" dirty="0"/>
        </a:p>
      </dsp:txBody>
      <dsp:txXfrm>
        <a:off x="1434107" y="2168722"/>
        <a:ext cx="2607468" cy="1564481"/>
      </dsp:txXfrm>
    </dsp:sp>
    <dsp:sp modelId="{BEC61DB8-6B47-4C40-937E-15F0CFB7509A}">
      <dsp:nvSpPr>
        <dsp:cNvPr id="0" name=""/>
        <dsp:cNvSpPr/>
      </dsp:nvSpPr>
      <dsp:spPr>
        <a:xfrm>
          <a:off x="4302323" y="2168722"/>
          <a:ext cx="2607468" cy="156448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/>
            <a:t>Bargaining Power of Suppliers</a:t>
          </a:r>
        </a:p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/>
            <a:t>.EA uses wide array of suppliers</a:t>
          </a:r>
        </a:p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/>
            <a:t>. Argument that  some suppliers offer unique products which cant be found elsewhere therefore providing them with some bargaining power</a:t>
          </a:r>
        </a:p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/>
            <a:t>. However company's diversification means small price raises from one or tow suppliers does not increase the company's total cost doing business</a:t>
          </a:r>
        </a:p>
      </dsp:txBody>
      <dsp:txXfrm>
        <a:off x="4302323" y="2168722"/>
        <a:ext cx="2607468" cy="1564481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11E6082-3C94-4D66-8FC6-FCACAE307309}">
      <dsp:nvSpPr>
        <dsp:cNvPr id="0" name=""/>
        <dsp:cNvSpPr/>
      </dsp:nvSpPr>
      <dsp:spPr>
        <a:xfrm>
          <a:off x="3194049" y="0"/>
          <a:ext cx="4394200" cy="4394200"/>
        </a:xfrm>
        <a:prstGeom prst="diamond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6A738772-6E00-4656-AC62-70861B307013}">
      <dsp:nvSpPr>
        <dsp:cNvPr id="0" name=""/>
        <dsp:cNvSpPr/>
      </dsp:nvSpPr>
      <dsp:spPr>
        <a:xfrm>
          <a:off x="3611498" y="417449"/>
          <a:ext cx="1713738" cy="1713738"/>
        </a:xfrm>
        <a:prstGeom prst="roundRect">
          <a:avLst/>
        </a:prstGeom>
        <a:solidFill>
          <a:srgbClr val="00B0F0"/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/>
            <a:t>Strengths</a:t>
          </a: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/>
            <a:t>. Strong reputable brand</a:t>
          </a: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/>
            <a:t>. Effective differentiation strategy </a:t>
          </a: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/>
            <a:t>. Effective acquisition strategy through history</a:t>
          </a: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/>
            <a:t>. Reliable Suppliers</a:t>
          </a: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/>
            <a:t>Successful track record of Product innovation</a:t>
          </a: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800" kern="1200" dirty="0"/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800" kern="1200" dirty="0"/>
        </a:p>
      </dsp:txBody>
      <dsp:txXfrm>
        <a:off x="3695156" y="501107"/>
        <a:ext cx="1546422" cy="1546422"/>
      </dsp:txXfrm>
    </dsp:sp>
    <dsp:sp modelId="{C2D2A962-5EC4-4640-A637-0646CF28831D}">
      <dsp:nvSpPr>
        <dsp:cNvPr id="0" name=""/>
        <dsp:cNvSpPr/>
      </dsp:nvSpPr>
      <dsp:spPr>
        <a:xfrm>
          <a:off x="5457063" y="417449"/>
          <a:ext cx="1713738" cy="1713738"/>
        </a:xfrm>
        <a:prstGeom prst="roundRect">
          <a:avLst/>
        </a:prstGeom>
        <a:solidFill>
          <a:srgbClr val="FF0000"/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/>
            <a:t>Weaknesses</a:t>
          </a: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/>
            <a:t>.Investment in research and development is below competitors</a:t>
          </a: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/>
            <a:t>. Slow to react in some areas of innovation</a:t>
          </a: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/>
            <a:t>. Need more investment in technology to integrate processes across the board</a:t>
          </a:r>
        </a:p>
      </dsp:txBody>
      <dsp:txXfrm>
        <a:off x="5540721" y="501107"/>
        <a:ext cx="1546422" cy="1546422"/>
      </dsp:txXfrm>
    </dsp:sp>
    <dsp:sp modelId="{99949048-0A68-411C-B433-EB92D09366E6}">
      <dsp:nvSpPr>
        <dsp:cNvPr id="0" name=""/>
        <dsp:cNvSpPr/>
      </dsp:nvSpPr>
      <dsp:spPr>
        <a:xfrm>
          <a:off x="3611498" y="2263013"/>
          <a:ext cx="1713738" cy="1713738"/>
        </a:xfrm>
        <a:prstGeom prst="roundRect">
          <a:avLst/>
        </a:prstGeom>
        <a:solidFill>
          <a:srgbClr val="00B050"/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/>
            <a:t>Opportunities</a:t>
          </a: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/>
            <a:t>. Digital Distribution streaming could be the future of gaming.</a:t>
          </a: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/>
            <a:t>.Strengthen relationships with Partner to leverage position as market leader</a:t>
          </a: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/>
            <a:t>Virtual/ Augmented realty</a:t>
          </a:r>
        </a:p>
      </dsp:txBody>
      <dsp:txXfrm>
        <a:off x="3695156" y="2346671"/>
        <a:ext cx="1546422" cy="1546422"/>
      </dsp:txXfrm>
    </dsp:sp>
    <dsp:sp modelId="{09C83E37-99DF-4C57-AA2F-A3A142978EE9}">
      <dsp:nvSpPr>
        <dsp:cNvPr id="0" name=""/>
        <dsp:cNvSpPr/>
      </dsp:nvSpPr>
      <dsp:spPr>
        <a:xfrm>
          <a:off x="5457063" y="2263013"/>
          <a:ext cx="1713738" cy="1713738"/>
        </a:xfrm>
        <a:prstGeom prst="roundRect">
          <a:avLst/>
        </a:prstGeom>
        <a:solidFill>
          <a:srgbClr val="7030A0"/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/>
            <a:t>Threats</a:t>
          </a: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/>
            <a:t>. Strategies are easily imitated</a:t>
          </a: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/>
            <a:t>. Potential shift in market environment.</a:t>
          </a: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/>
            <a:t>. New technologies developed by competitor or disrupter could be threat to industry. </a:t>
          </a: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800" kern="1200" dirty="0"/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800" kern="1200" dirty="0"/>
        </a:p>
      </dsp:txBody>
      <dsp:txXfrm>
        <a:off x="5540721" y="2346671"/>
        <a:ext cx="1546422" cy="154642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Process11">
  <dgm:title val=""/>
  <dgm:desc val=""/>
  <dgm:catLst>
    <dgm:cat type="process" pri="8000"/>
    <dgm:cat type="convert" pri="1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onstrLst>
          <dgm:constr type="w" for="ch" forName="arrow" refType="w"/>
          <dgm:constr type="h" for="ch" forName="arrow" refType="h" fact="0.4"/>
          <dgm:constr type="ctrY" for="ch" forName="arrow" refType="h" fact="0.5"/>
          <dgm:constr type="l" for="ch" forName="arrow"/>
          <dgm:constr type="w" for="ch" forName="points" refType="w" fact="0.9"/>
          <dgm:constr type="h" for="ch" forName="points" refType="h"/>
          <dgm:constr type="t" for="ch" forName="points"/>
          <dgm:constr type="l" for="ch" forName="points"/>
        </dgm:constrLst>
      </dgm:if>
      <dgm:else name="Name3">
        <dgm:constrLst>
          <dgm:constr type="w" for="ch" forName="arrow" refType="w"/>
          <dgm:constr type="h" for="ch" forName="arrow" refType="h" fact="0.4"/>
          <dgm:constr type="ctrY" for="ch" forName="arrow" refType="h" fact="0.5"/>
          <dgm:constr type="r" for="ch" forName="arrow" refType="w"/>
          <dgm:constr type="w" for="ch" forName="points" refType="w" fact="0.9"/>
          <dgm:constr type="h" for="ch" forName="points" refType="h"/>
          <dgm:constr type="t" for="ch" forName="points"/>
          <dgm:constr type="r" for="ch" forName="points" refType="w"/>
        </dgm:constrLst>
      </dgm:else>
    </dgm:choose>
    <dgm:ruleLst/>
    <dgm:layoutNode name="arrow" styleLbl="bgShp">
      <dgm:alg type="sp"/>
      <dgm:choose name="Name4">
        <dgm:if name="Name5" func="var" arg="dir" op="equ" val="norm">
          <dgm:shape xmlns:r="http://schemas.openxmlformats.org/officeDocument/2006/relationships" type="notchedRightArrow" r:blip="">
            <dgm:adjLst/>
          </dgm:shape>
        </dgm:if>
        <dgm:else name="Name6">
          <dgm:shape xmlns:r="http://schemas.openxmlformats.org/officeDocument/2006/relationships" rot="180" type="notchedRightArrow" r:blip="">
            <dgm:adjLst/>
          </dgm:shape>
        </dgm:else>
      </dgm:choose>
      <dgm:presOf/>
      <dgm:constrLst/>
      <dgm:ruleLst/>
    </dgm:layoutNode>
    <dgm:layoutNode name="points">
      <dgm:choose name="Name7">
        <dgm:if name="Name8" func="var" arg="dir" op="equ" val="norm">
          <dgm:alg type="lin">
            <dgm:param type="linDir" val="fromL"/>
          </dgm:alg>
        </dgm:if>
        <dgm:else name="Name9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ositeA" refType="w"/>
        <dgm:constr type="h" for="ch" forName="compositeA" refType="h"/>
        <dgm:constr type="w" for="ch" forName="compositeB" refType="w" refFor="ch" refForName="compositeA" op="equ"/>
        <dgm:constr type="h" for="ch" forName="compositeB" refType="h" refFor="ch" refForName="compositeA" op="equ"/>
        <dgm:constr type="primFontSz" for="des" ptType="node" op="equ" val="65"/>
        <dgm:constr type="w" for="ch" forName="space" refType="w" refFor="ch" refForName="compositeA" op="equ" fact="0.05"/>
      </dgm:constrLst>
      <dgm:ruleLst/>
      <dgm:forEach name="Name10" axis="ch" ptType="node">
        <dgm:choose name="Name11">
          <dgm:if name="Name12" axis="self" ptType="node" func="posOdd" op="equ" val="1">
            <dgm:layoutNode name="compositeA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extA" refType="w"/>
                <dgm:constr type="h" for="ch" forName="textA" refType="h" fact="0.4"/>
                <dgm:constr type="t" for="ch" forName="textA"/>
                <dgm:constr type="l" for="ch" forName="textA"/>
                <dgm:constr type="h" for="ch" forName="circleA" refType="h" fact="0.1"/>
                <dgm:constr type="h" for="ch" forName="circleA" refType="w" op="lte"/>
                <dgm:constr type="w" for="ch" forName="circleA" refType="h" refFor="ch" refForName="circleA" op="equ"/>
                <dgm:constr type="ctrY" for="ch" forName="circleA" refType="h" fact="0.5"/>
                <dgm:constr type="ctrX" for="ch" forName="circleA" refType="w" refFor="ch" refForName="textA" fact="0.5"/>
                <dgm:constr type="w" for="ch" forName="spaceA" refType="w"/>
                <dgm:constr type="h" for="ch" forName="spaceA" refType="h" fact="0.4"/>
                <dgm:constr type="b" for="ch" forName="spaceA" refType="h"/>
                <dgm:constr type="l" for="ch" forName="spaceA"/>
              </dgm:constrLst>
              <dgm:ruleLst/>
              <dgm:layoutNode name="textA" styleLbl="revTx">
                <dgm:varLst>
                  <dgm:bulletEnabled val="1"/>
                </dgm:varLst>
                <dgm:alg type="tx">
                  <dgm:param type="txAnchorVert" val="b"/>
                  <dgm:param type="txAnchorVertCh" val="b"/>
                  <dgm:param type="txAnchorHorzCh" val="ctr"/>
                </dgm:alg>
                <dgm:shape xmlns:r="http://schemas.openxmlformats.org/officeDocument/2006/relationships" type="rect" r:blip="">
                  <dgm:adjLst/>
                </dgm:shape>
                <dgm:presOf axis="desOrSelf" ptType="node"/>
                <dgm:constrLst/>
                <dgm:ruleLst>
                  <dgm:rule type="primFontSz" val="5" fact="NaN" max="NaN"/>
                </dgm:ruleLst>
              </dgm:layoutNode>
              <dgm:layoutNode name="circleA">
                <dgm:alg type="sp"/>
                <dgm:shape xmlns:r="http://schemas.openxmlformats.org/officeDocument/2006/relationships" type="ellipse" r:blip="">
                  <dgm:adjLst/>
                </dgm:shape>
                <dgm:presOf/>
                <dgm:constrLst/>
                <dgm:ruleLst/>
              </dgm:layoutNode>
              <dgm:layoutNode name="spaceA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layoutNode>
          </dgm:if>
          <dgm:else name="Name13">
            <dgm:layoutNode name="compositeB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extB" refType="w"/>
                <dgm:constr type="h" for="ch" forName="textB" refType="h" fact="0.4"/>
                <dgm:constr type="b" for="ch" forName="textB" refType="h"/>
                <dgm:constr type="l" for="ch" forName="textB"/>
                <dgm:constr type="h" for="ch" forName="circleB" refType="h" fact="0.1"/>
                <dgm:constr type="w" for="ch" forName="circleB" refType="h" refFor="ch" refForName="circleB" op="equ"/>
                <dgm:constr type="h" for="ch" forName="circleB" refType="w" op="lte"/>
                <dgm:constr type="ctrY" for="ch" forName="circleB" refType="h" fact="0.5"/>
                <dgm:constr type="ctrX" for="ch" forName="circleB" refType="w" refFor="ch" refForName="textB" fact="0.5"/>
                <dgm:constr type="w" for="ch" forName="spaceB" refType="w"/>
                <dgm:constr type="h" for="ch" forName="spaceB" refType="h" fact="0.4"/>
                <dgm:constr type="t" for="ch" forName="spaceB"/>
                <dgm:constr type="l" for="ch" forName="spaceB"/>
              </dgm:constrLst>
              <dgm:ruleLst/>
              <dgm:layoutNode name="textB" styleLbl="revTx">
                <dgm:varLst>
                  <dgm:bulletEnabled val="1"/>
                </dgm:varLst>
                <dgm:alg type="tx">
                  <dgm:param type="txAnchorVert" val="t"/>
                  <dgm:param type="txAnchorVertCh" val="t"/>
                  <dgm:param type="txAnchorHorzCh" val="ctr"/>
                </dgm:alg>
                <dgm:shape xmlns:r="http://schemas.openxmlformats.org/officeDocument/2006/relationships" type="rect" r:blip="">
                  <dgm:adjLst/>
                </dgm:shape>
                <dgm:presOf axis="desOrSelf" ptType="node"/>
                <dgm:constrLst/>
                <dgm:ruleLst>
                  <dgm:rule type="primFontSz" val="5" fact="NaN" max="NaN"/>
                </dgm:ruleLst>
              </dgm:layoutNode>
              <dgm:layoutNode name="circleB">
                <dgm:alg type="sp"/>
                <dgm:shape xmlns:r="http://schemas.openxmlformats.org/officeDocument/2006/relationships" type="ellipse" r:blip="">
                  <dgm:adjLst/>
                </dgm:shape>
                <dgm:presOf/>
                <dgm:constrLst/>
                <dgm:ruleLst/>
              </dgm:layoutNode>
              <dgm:layoutNode name="spaceB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layoutNode>
          </dgm:else>
        </dgm:choose>
        <dgm:forEach name="Name14" axis="followSib" ptType="sibTrans" cnt="1">
          <dgm:layoutNode name="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target1">
  <dgm:title val=""/>
  <dgm:desc val=""/>
  <dgm:catLst>
    <dgm:cat type="relationship" pri="25000"/>
    <dgm:cat type="convert" pri="2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ite">
    <dgm:varLst>
      <dgm:chMax val="5"/>
      <dgm:dir/>
      <dgm:resizeHandles val="exact"/>
    </dgm:varLst>
    <dgm:alg type="composite">
      <dgm:param type="ar" val="1.25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hoose name="Name2">
          <dgm:if name="Name3" axis="ch" ptType="node" func="cnt" op="equ" val="0">
            <dgm:constrLst/>
          </dgm:if>
          <dgm:if name="Name4" axis="ch" ptType="node" func="cnt" op="equ" val="1">
            <dgm:constrLst>
              <dgm:constr type="primFontSz" for="des" ptType="node" op="equ" val="65"/>
              <dgm:constr type="w" for="ch" forName="circle1" refType="w" fact="0.6"/>
              <dgm:constr type="h" for="ch" forName="circle1" refType="w" refFor="ch" refForName="circle1"/>
              <dgm:constr type="ctrX" for="ch" forName="circle1" refType="w" fact="0.3"/>
              <dgm:constr type="ctrY" for="ch" forName="circle1" refType="h" fact="0.625"/>
              <dgm:constr type="w" for="ch" forName="text1" refType="w" fact="0.3"/>
              <dgm:constr type="h" for="ch" forName="text1" refType="h" fact="0.3125"/>
              <dgm:constr type="r" for="ch" forName="text1" refType="w"/>
              <dgm:constr type="t" for="ch" forName="text1"/>
              <dgm:constr type="l" for="ch" forName="line1" refType="w" fact="0.625"/>
              <dgm:constr type="ctrY" for="ch" forName="line1" refType="ctrY" refFor="ch" refForName="text1"/>
              <dgm:constr type="r" for="ch" forName="line1" refType="l" refFor="ch" refForName="text1"/>
              <dgm:constr type="h" for="ch" forName="line1"/>
              <dgm:constr type="l" for="ch" forName="d1" refType="w" fact="0.3"/>
              <dgm:constr type="b" for="ch" forName="d1" refType="h" fact="0.625"/>
              <dgm:constr type="w" for="ch" forName="d1" refType="w" fact="0.32475"/>
              <dgm:constr type="h" for="ch" forName="d1" refType="h" fact="0.469"/>
            </dgm:constrLst>
          </dgm:if>
          <dgm:if name="Name5" axis="ch" ptType="node" func="cnt" op="equ" val="2">
            <dgm:constrLst>
              <dgm:constr type="primFontSz" for="des" ptType="node" op="equ" val="65"/>
              <dgm:constr type="w" for="ch" forName="circle1" refType="w" fact="0.2"/>
              <dgm:constr type="h" for="ch" forName="circle1" refType="w" refFor="ch" refForName="circle1"/>
              <dgm:constr type="ctrX" for="ch" forName="circle1" refType="w" fact="0.3"/>
              <dgm:constr type="ctrY" for="ch" forName="circle1" refType="h" fact="0.625"/>
              <dgm:constr type="w" for="ch" forName="text1" refType="w" fact="0.3"/>
              <dgm:constr type="h" for="ch" forName="text1" refType="h" fact="0.3125"/>
              <dgm:constr type="r" for="ch" forName="text1" refType="w"/>
              <dgm:constr type="t" for="ch" forName="text1"/>
              <dgm:constr type="l" for="ch" forName="line1" refType="w" fact="0.625"/>
              <dgm:constr type="ctrY" for="ch" forName="line1" refType="ctrY" refFor="ch" refForName="text1"/>
              <dgm:constr type="w" for="ch" forName="line1" refType="w" fact="0.075"/>
              <dgm:constr type="h" for="ch" forName="line1"/>
              <dgm:constr type="l" for="ch" forName="d1" refType="w" fact="0.3"/>
              <dgm:constr type="b" for="ch" forName="d1" refType="h" fact="0.625"/>
              <dgm:constr type="w" for="ch" forName="d1" refType="w" fact="0.32475"/>
              <dgm:constr type="h" for="ch" forName="d1" refType="h" fact="0.469"/>
              <dgm:constr type="w" for="ch" forName="circle2" refType="w" fact="0.6"/>
              <dgm:constr type="h" for="ch" forName="circle2" refType="w" refFor="ch" refForName="circle2"/>
              <dgm:constr type="ctrX" for="ch" forName="circle2" refType="w" fact="0.3"/>
              <dgm:constr type="ctrY" for="ch" forName="circle2" refType="h" fact="0.625"/>
              <dgm:constr type="w" for="ch" forName="text2" refType="w" fact="0.3"/>
              <dgm:constr type="h" for="ch" forName="text2" refType="h" fact="0.3125"/>
              <dgm:constr type="r" for="ch" forName="text2" refType="w"/>
              <dgm:constr type="t" for="ch" forName="text2" refType="b" refFor="ch" refForName="text1"/>
              <dgm:constr type="l" for="ch" forName="line2" refType="w" fact="0.625"/>
              <dgm:constr type="ctrY" for="ch" forName="line2" refType="ctrY" refFor="ch" refForName="text2"/>
              <dgm:constr type="w" for="ch" forName="line2" refType="w" fact="0.075"/>
              <dgm:constr type="h" for="ch" forName="line2"/>
              <dgm:constr type="l" for="ch" forName="d2" refType="w" fact="0.44325"/>
              <dgm:constr type="b" for="ch" forName="d2" refType="h" fact="0.7975"/>
              <dgm:constr type="w" for="ch" forName="d2" refType="w" fact="0.1815"/>
              <dgm:constr type="h" for="ch" forName="d2" refType="h" fact="0.3283"/>
            </dgm:constrLst>
          </dgm:if>
          <dgm:if name="Name6" axis="ch" ptType="node" func="cnt" op="equ" val="3">
            <dgm:constrLst>
              <dgm:constr type="primFontSz" for="des" ptType="node" op="equ" val="65"/>
              <dgm:constr type="w" for="ch" forName="circle1" refType="w" fact="0.12"/>
              <dgm:constr type="h" for="ch" forName="circle1" refType="w" refFor="ch" refForName="circle1"/>
              <dgm:constr type="ctrX" for="ch" forName="circle1" refType="w" fact="0.3"/>
              <dgm:constr type="ctrY" for="ch" forName="circle1" refType="h" fact="0.625"/>
              <dgm:constr type="w" for="ch" forName="text1" refType="w" fact="0.3"/>
              <dgm:constr type="h" for="ch" forName="text1" refType="h" fact="0.21875"/>
              <dgm:constr type="r" for="ch" forName="text1" refType="w"/>
              <dgm:constr type="t" for="ch" forName="text1"/>
              <dgm:constr type="l" for="ch" forName="line1" refType="w" fact="0.625"/>
              <dgm:constr type="ctrY" for="ch" forName="line1" refType="ctrY" refFor="ch" refForName="text1"/>
              <dgm:constr type="w" for="ch" forName="line1" refType="w" fact="0.075"/>
              <dgm:constr type="h" for="ch" forName="line1"/>
              <dgm:constr type="l" for="ch" forName="d1" refType="w" fact="0.3"/>
              <dgm:constr type="b" for="ch" forName="d1" refType="h" fact="0.625"/>
              <dgm:constr type="w" for="ch" forName="d1" refType="w" fact="0.3247"/>
              <dgm:constr type="h" for="ch" forName="d1" refType="h" fact="0.5155"/>
              <dgm:constr type="w" for="ch" forName="circle2" refType="w" fact="0.36"/>
              <dgm:constr type="h" for="ch" forName="circle2" refType="w" refFor="ch" refForName="circle2"/>
              <dgm:constr type="ctrX" for="ch" forName="circle2" refType="w" fact="0.3"/>
              <dgm:constr type="ctrY" for="ch" forName="circle2" refType="h" fact="0.625"/>
              <dgm:constr type="w" for="ch" forName="text2" refType="w" fact="0.3"/>
              <dgm:constr type="h" for="ch" forName="text2" refType="h" fact="0.21875"/>
              <dgm:constr type="r" for="ch" forName="text2" refType="w"/>
              <dgm:constr type="t" for="ch" forName="text2" refType="b" refFor="ch" refForName="text1"/>
              <dgm:constr type="l" for="ch" forName="line2" refType="w" fact="0.625"/>
              <dgm:constr type="ctrY" for="ch" forName="line2" refType="ctrY" refFor="ch" refForName="text2"/>
              <dgm:constr type="w" for="ch" forName="line2" refType="w" fact="0.075"/>
              <dgm:constr type="h" for="ch" forName="line2"/>
              <dgm:constr type="l" for="ch" forName="d2" refType="w" fact="0.386"/>
              <dgm:constr type="b" for="ch" forName="d2" refType="h" fact="0.72969"/>
              <dgm:constr type="w" for="ch" forName="d2" refType="w" fact="0.2387"/>
              <dgm:constr type="h" for="ch" forName="d2" refType="h" fact="0.4017"/>
              <dgm:constr type="w" for="ch" forName="circle3" refType="w" fact="0.6"/>
              <dgm:constr type="h" for="ch" forName="circle3" refType="w" refFor="ch" refForName="circle3"/>
              <dgm:constr type="ctrX" for="ch" forName="circle3" refType="ctrX" refFor="ch" refForName="circle1"/>
              <dgm:constr type="ctrY" for="ch" forName="circle3" refType="ctrY" refFor="ch" refForName="circle1"/>
              <dgm:constr type="w" for="ch" forName="text3" refType="w" fact="0.3"/>
              <dgm:constr type="h" for="ch" forName="text3" refType="h" fact="0.21875"/>
              <dgm:constr type="r" for="ch" forName="text3" refType="w"/>
              <dgm:constr type="t" for="ch" forName="text3" refType="b" refFor="ch" refForName="text2"/>
              <dgm:constr type="l" for="ch" forName="line3" refType="w" fact="0.625"/>
              <dgm:constr type="ctrY" for="ch" forName="line3" refType="ctrY" refFor="ch" refForName="text3"/>
              <dgm:constr type="w" for="ch" forName="line3" refType="w" fact="0.075"/>
              <dgm:constr type="h" for="ch" forName="line3"/>
              <dgm:constr type="l" for="ch" forName="d3" refType="w" fact="0.47175"/>
              <dgm:constr type="b" for="ch" forName="d3" refType="h" fact="0.83375"/>
              <dgm:constr type="w" for="ch" forName="d3" refType="w" fact="0.1527"/>
              <dgm:constr type="h" for="ch" forName="d3" refType="h" fact="0.287"/>
            </dgm:constrLst>
          </dgm:if>
          <dgm:if name="Name7" axis="ch" ptType="node" func="cnt" op="equ" val="4">
            <dgm:constrLst>
              <dgm:constr type="primFontSz" for="des" ptType="node" op="equ" val="65"/>
              <dgm:constr type="w" for="ch" forName="circle1" refType="w" fact="0.0857"/>
              <dgm:constr type="h" for="ch" forName="circle1" refType="w" refFor="ch" refForName="circle1"/>
              <dgm:constr type="ctrX" for="ch" forName="circle1" refType="w" fact="0.3"/>
              <dgm:constr type="ctrY" for="ch" forName="circle1" refType="h" fact="0.625"/>
              <dgm:constr type="w" for="ch" forName="text1" refType="w" fact="0.3"/>
              <dgm:constr type="h" for="ch" forName="text1" refType="h" fact="0.17938"/>
              <dgm:constr type="r" for="ch" forName="text1" refType="w"/>
              <dgm:constr type="t" for="ch" forName="text1"/>
              <dgm:constr type="l" for="ch" forName="line1" refType="w" fact="0.625"/>
              <dgm:constr type="ctrY" for="ch" forName="line1" refType="ctrY" refFor="ch" refForName="text1"/>
              <dgm:constr type="w" for="ch" forName="line1" refType="w" fact="0.075"/>
              <dgm:constr type="h" for="ch" forName="line1"/>
              <dgm:constr type="l" for="ch" forName="d1" refType="w" fact="0.295"/>
              <dgm:constr type="b" for="ch" forName="d1" refType="h" fact="0.62"/>
              <dgm:constr type="w" for="ch" forName="d1" refType="w" fact="0.33"/>
              <dgm:constr type="h" for="ch" forName="d1" refType="h" fact="0.53"/>
              <dgm:constr type="w" for="ch" forName="circle2" refType="w" fact="0.2571"/>
              <dgm:constr type="h" for="ch" forName="circle2" refType="w" refFor="ch" refForName="circle2"/>
              <dgm:constr type="ctrX" for="ch" forName="circle2" refType="w" fact="0.3"/>
              <dgm:constr type="ctrY" for="ch" forName="circle2" refType="h" fact="0.625"/>
              <dgm:constr type="w" for="ch" forName="text2" refType="w" fact="0.3"/>
              <dgm:constr type="h" for="ch" forName="text2" refType="h" fact="0.17938"/>
              <dgm:constr type="r" for="ch" forName="text2" refType="w"/>
              <dgm:constr type="t" for="ch" forName="text2" refType="b" refFor="ch" refForName="text1"/>
              <dgm:constr type="l" for="ch" forName="line2" refType="w" fact="0.625"/>
              <dgm:constr type="ctrY" for="ch" forName="line2" refType="ctrY" refFor="ch" refForName="text2"/>
              <dgm:constr type="w" for="ch" forName="line2" refType="w" fact="0.075"/>
              <dgm:constr type="h" for="ch" forName="line2"/>
              <dgm:constr type="l" for="ch" forName="d2" refType="w" fact="0.36625"/>
              <dgm:constr type="b" for="ch" forName="d2" refType="h" fact="0.70438"/>
              <dgm:constr type="w" for="ch" forName="d2" refType="w" fact="0.2585"/>
              <dgm:constr type="h" for="ch" forName="d2" refType="h" fact="0.43525"/>
              <dgm:constr type="w" for="ch" forName="circle3" refType="w" fact="0.4285"/>
              <dgm:constr type="h" for="ch" forName="circle3" refType="w" refFor="ch" refForName="circle3"/>
              <dgm:constr type="ctrX" for="ch" forName="circle3" refType="ctrX" refFor="ch" refForName="circle1"/>
              <dgm:constr type="ctrY" for="ch" forName="circle3" refType="ctrY" refFor="ch" refForName="circle1"/>
              <dgm:constr type="w" for="ch" forName="text3" refType="w" fact="0.3"/>
              <dgm:constr type="h" for="ch" forName="text3" refType="h" fact="0.17938"/>
              <dgm:constr type="r" for="ch" forName="text3" refType="w"/>
              <dgm:constr type="t" for="ch" forName="text3" refType="b" refFor="ch" refForName="text2"/>
              <dgm:constr type="l" for="ch" forName="line3" refType="w" fact="0.625"/>
              <dgm:constr type="ctrY" for="ch" forName="line3" refType="ctrY" refFor="ch" refForName="text3"/>
              <dgm:constr type="w" for="ch" forName="line3" refType="w" fact="0.075"/>
              <dgm:constr type="h" for="ch" forName="line3"/>
              <dgm:constr type="l" for="ch" forName="d3" refType="w" fact="0.4255"/>
              <dgm:constr type="b" for="ch" forName="d3" refType="h" fact="0.78031"/>
              <dgm:constr type="w" for="ch" forName="d3" refType="w" fact="0.1995"/>
              <dgm:constr type="h" for="ch" forName="d3" refType="h" fact="0.332"/>
              <dgm:constr type="w" for="ch" forName="circle4" refType="w" fact="0.6"/>
              <dgm:constr type="h" for="ch" forName="circle4" refType="w" refFor="ch" refForName="circle4"/>
              <dgm:constr type="ctrX" for="ch" forName="circle4" refType="ctrX" refFor="ch" refForName="circle1"/>
              <dgm:constr type="ctrY" for="ch" forName="circle4" refType="ctrY" refFor="ch" refForName="circle1"/>
              <dgm:constr type="w" for="ch" forName="text4" refType="w" fact="0.3"/>
              <dgm:constr type="h" for="ch" forName="text4" refType="h" fact="0.17938"/>
              <dgm:constr type="r" for="ch" forName="text4" refType="w"/>
              <dgm:constr type="t" for="ch" forName="text4" refType="b" refFor="ch" refForName="text3"/>
              <dgm:constr type="l" for="ch" forName="line4" refType="w" fact="0.625"/>
              <dgm:constr type="ctrY" for="ch" forName="line4" refType="ctrY" refFor="ch" refForName="text4"/>
              <dgm:constr type="w" for="ch" forName="line4" refType="w" fact="0.075"/>
              <dgm:constr type="h" for="ch" forName="line4"/>
              <dgm:constr type="l" for="ch" forName="d4" refType="w" fact="0.48525"/>
              <dgm:constr type="b" for="ch" forName="d4" refType="h" fact="0.85594"/>
              <dgm:constr type="w" for="ch" forName="d4" refType="w" fact="0.1394"/>
              <dgm:constr type="h" for="ch" forName="d4" refType="h" fact="0.2282"/>
            </dgm:constrLst>
          </dgm:if>
          <dgm:if name="Name8" axis="ch" ptType="node" func="cnt" op="gte" val="5">
            <dgm:constrLst>
              <dgm:constr type="primFontSz" for="des" ptType="node" op="equ" val="65"/>
              <dgm:constr type="w" for="ch" forName="circle1" refType="w" fact="0.0667"/>
              <dgm:constr type="h" for="ch" forName="circle1" refType="w" refFor="ch" refForName="circle1"/>
              <dgm:constr type="ctrX" for="ch" forName="circle1" refType="w" fact="0.3"/>
              <dgm:constr type="ctrY" for="ch" forName="circle1" refType="h" fact="0.625"/>
              <dgm:constr type="w" for="ch" forName="text1" refType="w" fact="0.3"/>
              <dgm:constr type="h" for="ch" forName="text1" refType="h" fact="0.1324"/>
              <dgm:constr type="r" for="ch" forName="text1" refType="w"/>
              <dgm:constr type="ctrY" for="ch" forName="text1" refType="h" fact="0.13"/>
              <dgm:constr type="l" for="ch" forName="line1" refType="w" fact="0.625"/>
              <dgm:constr type="ctrY" for="ch" forName="line1" refType="ctrY" refFor="ch" refForName="text1"/>
              <dgm:constr type="w" for="ch" forName="line1" refType="w" fact="0.075"/>
              <dgm:constr type="h" for="ch" forName="line1"/>
              <dgm:constr type="l" for="ch" forName="d1" refType="w" fact="0.3"/>
              <dgm:constr type="b" for="ch" forName="d1" refType="h" fact="0.625"/>
              <dgm:constr type="w" for="ch" forName="d1" refType="w" fact="0.3245"/>
              <dgm:constr type="h" for="ch" forName="d1" refType="h" fact="0.495"/>
              <dgm:constr type="w" for="ch" forName="circle2" refType="w" fact="0.2"/>
              <dgm:constr type="h" for="ch" forName="circle2" refType="w" refFor="ch" refForName="circle2"/>
              <dgm:constr type="ctrX" for="ch" forName="circle2" refType="w" fact="0.3"/>
              <dgm:constr type="ctrY" for="ch" forName="circle2" refType="h" fact="0.625"/>
              <dgm:constr type="w" for="ch" forName="text2" refType="w" fact="0.3"/>
              <dgm:constr type="h" for="ch" forName="text2" refType="h" fact="0.1324"/>
              <dgm:constr type="r" for="ch" forName="text2" refType="w"/>
              <dgm:constr type="ctrY" for="ch" forName="text2" refType="h" fact="0.27"/>
              <dgm:constr type="l" for="ch" forName="line2" refType="w" fact="0.625"/>
              <dgm:constr type="ctrY" for="ch" forName="line2" refType="ctrY" refFor="ch" refForName="text2"/>
              <dgm:constr type="w" for="ch" forName="line2" refType="w" fact="0.075"/>
              <dgm:constr type="h" for="ch" forName="line2"/>
              <dgm:constr type="l" for="ch" forName="d2" refType="w" fact="0.3498"/>
              <dgm:constr type="b" for="ch" forName="d2" refType="h" fact="0.682"/>
              <dgm:constr type="w" for="ch" forName="d2" refType="w" fact="0.275"/>
              <dgm:constr type="h" for="ch" forName="d2" refType="h" fact="0.41215"/>
              <dgm:constr type="w" for="ch" forName="circle3" refType="w" fact="0.3334"/>
              <dgm:constr type="h" for="ch" forName="circle3" refType="w" refFor="ch" refForName="circle3"/>
              <dgm:constr type="ctrX" for="ch" forName="circle3" refType="ctrX" refFor="ch" refForName="circle1"/>
              <dgm:constr type="ctrY" for="ch" forName="circle3" refType="ctrY" refFor="ch" refForName="circle1"/>
              <dgm:constr type="w" for="ch" forName="text3" refType="w" fact="0.3"/>
              <dgm:constr type="h" for="ch" forName="text3" refType="h" fact="0.1324"/>
              <dgm:constr type="r" for="ch" forName="text3" refType="w"/>
              <dgm:constr type="ctrY" for="ch" forName="text3" refType="h" fact="0.41"/>
              <dgm:constr type="l" for="ch" forName="line3" refType="w" fact="0.625"/>
              <dgm:constr type="ctrY" for="ch" forName="line3" refType="ctrY" refFor="ch" refForName="text3"/>
              <dgm:constr type="w" for="ch" forName="line3" refType="w" fact="0.075"/>
              <dgm:constr type="h" for="ch" forName="line3"/>
              <dgm:constr type="l" for="ch" forName="d3" refType="w" fact="0.394"/>
              <dgm:constr type="b" for="ch" forName="d3" refType="h" fact="0.735"/>
              <dgm:constr type="w" for="ch" forName="d3" refType="w" fact="0.231"/>
              <dgm:constr type="h" for="ch" forName="d3" refType="h" fact="0.325"/>
              <dgm:constr type="w" for="ch" forName="circle4" refType="w" fact="0.4667"/>
              <dgm:constr type="h" for="ch" forName="circle4" refType="w" refFor="ch" refForName="circle4"/>
              <dgm:constr type="ctrX" for="ch" forName="circle4" refType="ctrX" refFor="ch" refForName="circle1"/>
              <dgm:constr type="ctrY" for="ch" forName="circle4" refType="ctrY" refFor="ch" refForName="circle1"/>
              <dgm:constr type="w" for="ch" forName="text4" refType="w" fact="0.3"/>
              <dgm:constr type="h" for="ch" forName="text4" refType="h" fact="0.1324"/>
              <dgm:constr type="r" for="ch" forName="text4" refType="w"/>
              <dgm:constr type="ctrY" for="ch" forName="text4" refType="h" fact="0.547"/>
              <dgm:constr type="l" for="ch" forName="line4" refType="w" fact="0.625"/>
              <dgm:constr type="ctrY" for="ch" forName="line4" refType="ctrY" refFor="ch" refForName="text4"/>
              <dgm:constr type="w" for="ch" forName="line4" refType="w" fact="0.075"/>
              <dgm:constr type="h" for="ch" forName="line4"/>
              <dgm:constr type="l" for="ch" forName="d4" refType="w" fact="0.446"/>
              <dgm:constr type="b" for="ch" forName="d4" refType="h" fact="0.795"/>
              <dgm:constr type="w" for="ch" forName="d4" refType="w" fact="0.179"/>
              <dgm:constr type="h" for="ch" forName="d4" refType="h" fact="0.248"/>
              <dgm:constr type="w" for="ch" forName="circle5" refType="w" fact="0.6"/>
              <dgm:constr type="h" for="ch" forName="circle5" refType="w" refFor="ch" refForName="circle5"/>
              <dgm:constr type="ctrX" for="ch" forName="circle5" refType="ctrX" refFor="ch" refForName="circle1"/>
              <dgm:constr type="ctrY" for="ch" forName="circle5" refType="ctrY" refFor="ch" refForName="circle1"/>
              <dgm:constr type="w" for="ch" forName="text5" refType="w" fact="0.3"/>
              <dgm:constr type="h" for="ch" forName="text5" refType="h" fact="0.1324"/>
              <dgm:constr type="r" for="ch" forName="text5" refType="w"/>
              <dgm:constr type="ctrY" for="ch" forName="text5" refType="h" fact="0.68"/>
              <dgm:constr type="l" for="ch" forName="line5" refType="w" fact="0.625"/>
              <dgm:constr type="ctrY" for="ch" forName="line5" refType="ctrY" refFor="ch" refForName="text5"/>
              <dgm:constr type="w" for="ch" forName="line5" refType="w" fact="0.075"/>
              <dgm:constr type="h" for="ch" forName="line5"/>
              <dgm:constr type="l" for="ch" forName="d5" refType="w" fact="0.495"/>
              <dgm:constr type="b" for="ch" forName="d5" refType="h" fact="0.855"/>
              <dgm:constr type="w" for="ch" forName="d5" refType="w" fact="0.13"/>
              <dgm:constr type="h" for="ch" forName="d5" refType="h" fact="0.175"/>
            </dgm:constrLst>
          </dgm:if>
          <dgm:else name="Name9"/>
        </dgm:choose>
      </dgm:if>
      <dgm:else name="Name10">
        <dgm:choose name="Name11">
          <dgm:if name="Name12" axis="ch" ptType="node" func="cnt" op="equ" val="0">
            <dgm:constrLst/>
          </dgm:if>
          <dgm:if name="Name13" axis="ch" ptType="node" func="cnt" op="equ" val="1">
            <dgm:constrLst>
              <dgm:constr type="primFontSz" for="des" ptType="node" op="equ" val="65"/>
              <dgm:constr type="w" for="ch" forName="circle1" refType="w" fact="0.6"/>
              <dgm:constr type="h" for="ch" forName="circle1" refType="w" refFor="ch" refForName="circle1"/>
              <dgm:constr type="ctrX" for="ch" forName="circle1" refType="w" fact="0.7"/>
              <dgm:constr type="ctrY" for="ch" forName="circle1" refType="h" fact="0.625"/>
              <dgm:constr type="w" for="ch" forName="text1" refType="w" fact="0.3"/>
              <dgm:constr type="h" for="ch" forName="text1" refType="h" fact="0.3125"/>
              <dgm:constr type="l" for="ch" forName="text1"/>
              <dgm:constr type="t" for="ch" forName="text1"/>
              <dgm:constr type="l" for="ch" forName="line1" refType="r" refFor="ch" refForName="text1"/>
              <dgm:constr type="ctrY" for="ch" forName="line1" refType="ctrY" refFor="ch" refForName="text1"/>
              <dgm:constr type="r" for="ch" forName="line1" refType="w" fact="0.375"/>
              <dgm:constr type="h" for="ch" forName="line1"/>
              <dgm:constr type="r" for="ch" forName="d1" refType="w" fact="0.7"/>
              <dgm:constr type="b" for="ch" forName="d1" refType="h" fact="0.625"/>
              <dgm:constr type="w" for="ch" forName="d1" refType="w" fact="0.32475"/>
              <dgm:constr type="h" for="ch" forName="d1" refType="h" fact="0.469"/>
            </dgm:constrLst>
          </dgm:if>
          <dgm:if name="Name14" axis="ch" ptType="node" func="cnt" op="equ" val="2">
            <dgm:constrLst>
              <dgm:constr type="primFontSz" for="des" ptType="node" op="equ" val="65"/>
              <dgm:constr type="w" for="ch" forName="circle1" refType="w" fact="0.2"/>
              <dgm:constr type="h" for="ch" forName="circle1" refType="w" refFor="ch" refForName="circle1"/>
              <dgm:constr type="ctrX" for="ch" forName="circle1" refType="w" fact="0.7"/>
              <dgm:constr type="ctrY" for="ch" forName="circle1" refType="h" fact="0.625"/>
              <dgm:constr type="w" for="ch" forName="text1" refType="w" fact="0.3"/>
              <dgm:constr type="h" for="ch" forName="text1" refType="h" fact="0.3125"/>
              <dgm:constr type="l" for="ch" forName="text1"/>
              <dgm:constr type="t" for="ch" forName="text1"/>
              <dgm:constr type="l" for="ch" forName="line1" refType="r" refFor="ch" refForName="text1"/>
              <dgm:constr type="ctrY" for="ch" forName="line1" refType="ctrY" refFor="ch" refForName="text1"/>
              <dgm:constr type="r" for="ch" forName="line1" refType="w" fact="0.375"/>
              <dgm:constr type="h" for="ch" forName="line1"/>
              <dgm:constr type="r" for="ch" forName="d1" refType="w" fact="0.7"/>
              <dgm:constr type="b" for="ch" forName="d1" refType="h" fact="0.625"/>
              <dgm:constr type="w" for="ch" forName="d1" refType="w" fact="0.32475"/>
              <dgm:constr type="h" for="ch" forName="d1" refType="h" fact="0.469"/>
              <dgm:constr type="w" for="ch" forName="circle2" refType="w" fact="0.6"/>
              <dgm:constr type="h" for="ch" forName="circle2" refType="w" refFor="ch" refForName="circle2"/>
              <dgm:constr type="ctrX" for="ch" forName="circle2" refType="w" fact="0.7"/>
              <dgm:constr type="ctrY" for="ch" forName="circle2" refType="h" fact="0.625"/>
              <dgm:constr type="w" for="ch" forName="text2" refType="w" fact="0.3"/>
              <dgm:constr type="h" for="ch" forName="text2" refType="h" fact="0.3125"/>
              <dgm:constr type="l" for="ch" forName="text2"/>
              <dgm:constr type="t" for="ch" forName="text2" refType="b" refFor="ch" refForName="text1"/>
              <dgm:constr type="l" for="ch" forName="line2" refType="r" refFor="ch" refForName="text2"/>
              <dgm:constr type="ctrY" for="ch" forName="line2" refType="ctrY" refFor="ch" refForName="text2"/>
              <dgm:constr type="r" for="ch" forName="line2" refType="w" fact="0.375"/>
              <dgm:constr type="h" for="ch" forName="line2"/>
              <dgm:constr type="r" for="ch" forName="d2" refType="w" fact="0.55675"/>
              <dgm:constr type="b" for="ch" forName="d2" refType="h" fact="0.7975"/>
              <dgm:constr type="w" for="ch" forName="d2" refType="w" fact="0.1815"/>
              <dgm:constr type="h" for="ch" forName="d2" refType="h" fact="0.3283"/>
            </dgm:constrLst>
          </dgm:if>
          <dgm:if name="Name15" axis="ch" ptType="node" func="cnt" op="equ" val="3">
            <dgm:constrLst>
              <dgm:constr type="primFontSz" for="des" ptType="node" op="equ" val="65"/>
              <dgm:constr type="w" for="ch" forName="circle1" refType="w" fact="0.12"/>
              <dgm:constr type="h" for="ch" forName="circle1" refType="w" refFor="ch" refForName="circle1"/>
              <dgm:constr type="ctrX" for="ch" forName="circle1" refType="w" fact="0.7"/>
              <dgm:constr type="ctrY" for="ch" forName="circle1" refType="h" fact="0.625"/>
              <dgm:constr type="w" for="ch" forName="text1" refType="w" fact="0.3"/>
              <dgm:constr type="h" for="ch" forName="text1" refType="h" fact="0.21875"/>
              <dgm:constr type="l" for="ch" forName="text1"/>
              <dgm:constr type="t" for="ch" forName="text1"/>
              <dgm:constr type="l" for="ch" forName="line1" refType="r" refFor="ch" refForName="text1"/>
              <dgm:constr type="ctrY" for="ch" forName="line1" refType="ctrY" refFor="ch" refForName="text1"/>
              <dgm:constr type="r" for="ch" forName="line1" refType="w" fact="0.375"/>
              <dgm:constr type="h" for="ch" forName="line1"/>
              <dgm:constr type="r" for="ch" forName="d1" refType="w" fact="0.7"/>
              <dgm:constr type="b" for="ch" forName="d1" refType="h" fact="0.625"/>
              <dgm:constr type="w" for="ch" forName="d1" refType="w" fact="0.3247"/>
              <dgm:constr type="h" for="ch" forName="d1" refType="h" fact="0.5155"/>
              <dgm:constr type="w" for="ch" forName="circle2" refType="w" fact="0.36"/>
              <dgm:constr type="h" for="ch" forName="circle2" refType="w" refFor="ch" refForName="circle2"/>
              <dgm:constr type="ctrX" for="ch" forName="circle2" refType="w" fact="0.7"/>
              <dgm:constr type="ctrY" for="ch" forName="circle2" refType="h" fact="0.625"/>
              <dgm:constr type="w" for="ch" forName="text2" refType="w" fact="0.3"/>
              <dgm:constr type="h" for="ch" forName="text2" refType="h" fact="0.21875"/>
              <dgm:constr type="l" for="ch" forName="text2"/>
              <dgm:constr type="t" for="ch" forName="text2" refType="b" refFor="ch" refForName="text1"/>
              <dgm:constr type="l" for="ch" forName="line2" refType="r" refFor="ch" refForName="text2"/>
              <dgm:constr type="ctrY" for="ch" forName="line2" refType="ctrY" refFor="ch" refForName="text2"/>
              <dgm:constr type="r" for="ch" forName="line2" refType="w" fact="0.375"/>
              <dgm:constr type="h" for="ch" forName="line2"/>
              <dgm:constr type="r" for="ch" forName="d2" refType="w" fact="0.614"/>
              <dgm:constr type="b" for="ch" forName="d2" refType="h" fact="0.72969"/>
              <dgm:constr type="w" for="ch" forName="d2" refType="w" fact="0.2387"/>
              <dgm:constr type="h" for="ch" forName="d2" refType="h" fact="0.4017"/>
              <dgm:constr type="w" for="ch" forName="circle3" refType="w" fact="0.6"/>
              <dgm:constr type="h" for="ch" forName="circle3" refType="w" refFor="ch" refForName="circle3"/>
              <dgm:constr type="ctrX" for="ch" forName="circle3" refType="ctrX" refFor="ch" refForName="circle1"/>
              <dgm:constr type="ctrY" for="ch" forName="circle3" refType="ctrY" refFor="ch" refForName="circle1"/>
              <dgm:constr type="w" for="ch" forName="text3" refType="w" fact="0.3"/>
              <dgm:constr type="h" for="ch" forName="text3" refType="h" fact="0.21875"/>
              <dgm:constr type="l" for="ch" forName="text3"/>
              <dgm:constr type="t" for="ch" forName="text3" refType="b" refFor="ch" refForName="text2"/>
              <dgm:constr type="l" for="ch" forName="line3" refType="r" refFor="ch" refForName="text3"/>
              <dgm:constr type="ctrY" for="ch" forName="line3" refType="ctrY" refFor="ch" refForName="text3"/>
              <dgm:constr type="r" for="ch" forName="line3" refType="w" fact="0.375"/>
              <dgm:constr type="h" for="ch" forName="line3"/>
              <dgm:constr type="r" for="ch" forName="d3" refType="w" fact="0.52825"/>
              <dgm:constr type="b" for="ch" forName="d3" refType="h" fact="0.83375"/>
              <dgm:constr type="w" for="ch" forName="d3" refType="w" fact="0.1527"/>
              <dgm:constr type="h" for="ch" forName="d3" refType="h" fact="0.287"/>
            </dgm:constrLst>
          </dgm:if>
          <dgm:if name="Name16" axis="ch" ptType="node" func="cnt" op="equ" val="4">
            <dgm:constrLst>
              <dgm:constr type="primFontSz" for="des" ptType="node" op="equ" val="65"/>
              <dgm:constr type="w" for="ch" forName="circle1" refType="w" fact="0.0857"/>
              <dgm:constr type="h" for="ch" forName="circle1" refType="w" refFor="ch" refForName="circle1"/>
              <dgm:constr type="ctrX" for="ch" forName="circle1" refType="w" fact="0.7"/>
              <dgm:constr type="ctrY" for="ch" forName="circle1" refType="h" fact="0.625"/>
              <dgm:constr type="w" for="ch" forName="text1" refType="w" fact="0.3"/>
              <dgm:constr type="h" for="ch" forName="text1" refType="h" fact="0.17938"/>
              <dgm:constr type="l" for="ch" forName="text1"/>
              <dgm:constr type="t" for="ch" forName="text1"/>
              <dgm:constr type="l" for="ch" forName="line1" refType="r" refFor="ch" refForName="text1"/>
              <dgm:constr type="ctrY" for="ch" forName="line1" refType="ctrY" refFor="ch" refForName="text1"/>
              <dgm:constr type="r" for="ch" forName="line1" refType="w" fact="0.375"/>
              <dgm:constr type="h" for="ch" forName="line1"/>
              <dgm:constr type="r" for="ch" forName="d1" refType="w" fact="0.705"/>
              <dgm:constr type="b" for="ch" forName="d1" refType="h" fact="0.62"/>
              <dgm:constr type="w" for="ch" forName="d1" refType="w" fact="0.33"/>
              <dgm:constr type="h" for="ch" forName="d1" refType="h" fact="0.53"/>
              <dgm:constr type="w" for="ch" forName="circle2" refType="w" fact="0.2571"/>
              <dgm:constr type="h" for="ch" forName="circle2" refType="w" refFor="ch" refForName="circle2"/>
              <dgm:constr type="ctrX" for="ch" forName="circle2" refType="w" fact="0.7"/>
              <dgm:constr type="ctrY" for="ch" forName="circle2" refType="h" fact="0.625"/>
              <dgm:constr type="w" for="ch" forName="text2" refType="w" fact="0.3"/>
              <dgm:constr type="h" for="ch" forName="text2" refType="h" fact="0.17938"/>
              <dgm:constr type="l" for="ch" forName="text2"/>
              <dgm:constr type="t" for="ch" forName="text2" refType="b" refFor="ch" refForName="text1"/>
              <dgm:constr type="l" for="ch" forName="line2" refType="r" refFor="ch" refForName="text2"/>
              <dgm:constr type="ctrY" for="ch" forName="line2" refType="ctrY" refFor="ch" refForName="text2"/>
              <dgm:constr type="r" for="ch" forName="line2" refType="w" fact="0.375"/>
              <dgm:constr type="h" for="ch" forName="line2"/>
              <dgm:constr type="r" for="ch" forName="d2" refType="w" fact="0.63375"/>
              <dgm:constr type="b" for="ch" forName="d2" refType="h" fact="0.70438"/>
              <dgm:constr type="w" for="ch" forName="d2" refType="w" fact="0.2585"/>
              <dgm:constr type="h" for="ch" forName="d2" refType="h" fact="0.43525"/>
              <dgm:constr type="w" for="ch" forName="circle3" refType="w" fact="0.4285"/>
              <dgm:constr type="h" for="ch" forName="circle3" refType="w" refFor="ch" refForName="circle3"/>
              <dgm:constr type="ctrX" for="ch" forName="circle3" refType="ctrX" refFor="ch" refForName="circle1"/>
              <dgm:constr type="ctrY" for="ch" forName="circle3" refType="ctrY" refFor="ch" refForName="circle1"/>
              <dgm:constr type="w" for="ch" forName="text3" refType="w" fact="0.3"/>
              <dgm:constr type="h" for="ch" forName="text3" refType="h" fact="0.17938"/>
              <dgm:constr type="l" for="ch" forName="text3"/>
              <dgm:constr type="t" for="ch" forName="text3" refType="b" refFor="ch" refForName="text2"/>
              <dgm:constr type="l" for="ch" forName="line3" refType="r" refFor="ch" refForName="text3"/>
              <dgm:constr type="ctrY" for="ch" forName="line3" refType="ctrY" refFor="ch" refForName="text3"/>
              <dgm:constr type="r" for="ch" forName="line3" refType="w" fact="0.375"/>
              <dgm:constr type="h" for="ch" forName="line3"/>
              <dgm:constr type="r" for="ch" forName="d3" refType="w" fact="0.5745"/>
              <dgm:constr type="b" for="ch" forName="d3" refType="h" fact="0.78031"/>
              <dgm:constr type="w" for="ch" forName="d3" refType="w" fact="0.1995"/>
              <dgm:constr type="h" for="ch" forName="d3" refType="h" fact="0.332"/>
              <dgm:constr type="w" for="ch" forName="circle4" refType="w" fact="0.6"/>
              <dgm:constr type="h" for="ch" forName="circle4" refType="w" refFor="ch" refForName="circle4"/>
              <dgm:constr type="ctrX" for="ch" forName="circle4" refType="ctrX" refFor="ch" refForName="circle1"/>
              <dgm:constr type="ctrY" for="ch" forName="circle4" refType="ctrY" refFor="ch" refForName="circle1"/>
              <dgm:constr type="w" for="ch" forName="text4" refType="w" fact="0.3"/>
              <dgm:constr type="h" for="ch" forName="text4" refType="h" fact="0.17938"/>
              <dgm:constr type="l" for="ch" forName="text4"/>
              <dgm:constr type="t" for="ch" forName="text4" refType="b" refFor="ch" refForName="text3"/>
              <dgm:constr type="l" for="ch" forName="line4" refType="r" refFor="ch" refForName="text4"/>
              <dgm:constr type="ctrY" for="ch" forName="line4" refType="ctrY" refFor="ch" refForName="text4"/>
              <dgm:constr type="r" for="ch" forName="line4" refType="w" fact="0.375"/>
              <dgm:constr type="h" for="ch" forName="line4"/>
              <dgm:constr type="r" for="ch" forName="d4" refType="w" fact="0.51475"/>
              <dgm:constr type="b" for="ch" forName="d4" refType="h" fact="0.85594"/>
              <dgm:constr type="w" for="ch" forName="d4" refType="w" fact="0.1394"/>
              <dgm:constr type="h" for="ch" forName="d4" refType="h" fact="0.2282"/>
            </dgm:constrLst>
          </dgm:if>
          <dgm:if name="Name17" axis="ch" ptType="node" func="cnt" op="gte" val="5">
            <dgm:constrLst>
              <dgm:constr type="primFontSz" for="des" ptType="node" op="equ" val="65"/>
              <dgm:constr type="w" for="ch" forName="circle1" refType="w" fact="0.0667"/>
              <dgm:constr type="h" for="ch" forName="circle1" refType="w" refFor="ch" refForName="circle1"/>
              <dgm:constr type="ctrX" for="ch" forName="circle1" refType="w" fact="0.7"/>
              <dgm:constr type="ctrY" for="ch" forName="circle1" refType="h" fact="0.625"/>
              <dgm:constr type="w" for="ch" forName="text1" refType="w" fact="0.3"/>
              <dgm:constr type="h" for="ch" forName="text1" refType="h" fact="0.1324"/>
              <dgm:constr type="l" for="ch" forName="text1"/>
              <dgm:constr type="ctrY" for="ch" forName="text1" refType="h" fact="0.13"/>
              <dgm:constr type="l" for="ch" forName="line1" refType="r" refFor="ch" refForName="text1"/>
              <dgm:constr type="ctrY" for="ch" forName="line1" refType="ctrY" refFor="ch" refForName="text1"/>
              <dgm:constr type="r" for="ch" forName="line1" refType="w" fact="0.375"/>
              <dgm:constr type="h" for="ch" forName="line1"/>
              <dgm:constr type="r" for="ch" forName="d1" refType="w" fact="0.7"/>
              <dgm:constr type="b" for="ch" forName="d1" refType="h" fact="0.625"/>
              <dgm:constr type="w" for="ch" forName="d1" refType="w" fact="0.3245"/>
              <dgm:constr type="h" for="ch" forName="d1" refType="h" fact="0.495"/>
              <dgm:constr type="w" for="ch" forName="circle2" refType="w" fact="0.2"/>
              <dgm:constr type="h" for="ch" forName="circle2" refType="w" refFor="ch" refForName="circle2"/>
              <dgm:constr type="ctrX" for="ch" forName="circle2" refType="w" fact="0.7"/>
              <dgm:constr type="ctrY" for="ch" forName="circle2" refType="h" fact="0.625"/>
              <dgm:constr type="w" for="ch" forName="text2" refType="w" fact="0.3"/>
              <dgm:constr type="h" for="ch" forName="text2" refType="h" fact="0.1324"/>
              <dgm:constr type="l" for="ch" forName="text2"/>
              <dgm:constr type="ctrY" for="ch" forName="text2" refType="h" fact="0.27"/>
              <dgm:constr type="l" for="ch" forName="line2" refType="r" refFor="ch" refForName="text2"/>
              <dgm:constr type="ctrY" for="ch" forName="line2" refType="ctrY" refFor="ch" refForName="text2"/>
              <dgm:constr type="r" for="ch" forName="line2" refType="w" fact="0.375"/>
              <dgm:constr type="h" for="ch" forName="line2"/>
              <dgm:constr type="r" for="ch" forName="d2" refType="w" fact="0.6502"/>
              <dgm:constr type="b" for="ch" forName="d2" refType="h" fact="0.682"/>
              <dgm:constr type="w" for="ch" forName="d2" refType="w" fact="0.275"/>
              <dgm:constr type="h" for="ch" forName="d2" refType="h" fact="0.41215"/>
              <dgm:constr type="w" for="ch" forName="circle3" refType="w" fact="0.3334"/>
              <dgm:constr type="h" for="ch" forName="circle3" refType="w" refFor="ch" refForName="circle3"/>
              <dgm:constr type="ctrX" for="ch" forName="circle3" refType="ctrX" refFor="ch" refForName="circle1"/>
              <dgm:constr type="ctrY" for="ch" forName="circle3" refType="ctrY" refFor="ch" refForName="circle1"/>
              <dgm:constr type="w" for="ch" forName="text3" refType="w" fact="0.3"/>
              <dgm:constr type="h" for="ch" forName="text3" refType="h" fact="0.1324"/>
              <dgm:constr type="l" for="ch" forName="text3"/>
              <dgm:constr type="ctrY" for="ch" forName="text3" refType="h" fact="0.41"/>
              <dgm:constr type="l" for="ch" forName="line3" refType="r" refFor="ch" refForName="text3"/>
              <dgm:constr type="ctrY" for="ch" forName="line3" refType="ctrY" refFor="ch" refForName="text3"/>
              <dgm:constr type="r" for="ch" forName="line3" refType="w" fact="0.375"/>
              <dgm:constr type="h" for="ch" forName="line3"/>
              <dgm:constr type="r" for="ch" forName="d3" refType="w" fact="0.606"/>
              <dgm:constr type="b" for="ch" forName="d3" refType="h" fact="0.735"/>
              <dgm:constr type="w" for="ch" forName="d3" refType="w" fact="0.231"/>
              <dgm:constr type="h" for="ch" forName="d3" refType="h" fact="0.325"/>
              <dgm:constr type="w" for="ch" forName="circle4" refType="w" fact="0.4667"/>
              <dgm:constr type="h" for="ch" forName="circle4" refType="w" refFor="ch" refForName="circle4"/>
              <dgm:constr type="ctrX" for="ch" forName="circle4" refType="ctrX" refFor="ch" refForName="circle1"/>
              <dgm:constr type="ctrY" for="ch" forName="circle4" refType="ctrY" refFor="ch" refForName="circle1"/>
              <dgm:constr type="w" for="ch" forName="text4" refType="w" fact="0.3"/>
              <dgm:constr type="h" for="ch" forName="text4" refType="h" fact="0.1324"/>
              <dgm:constr type="l" for="ch" forName="text4"/>
              <dgm:constr type="ctrY" for="ch" forName="text4" refType="h" fact="0.547"/>
              <dgm:constr type="l" for="ch" forName="line4" refType="r" refFor="ch" refForName="text4"/>
              <dgm:constr type="ctrY" for="ch" forName="line4" refType="ctrY" refFor="ch" refForName="text4"/>
              <dgm:constr type="r" for="ch" forName="line4" refType="w" fact="0.375"/>
              <dgm:constr type="h" for="ch" forName="line4"/>
              <dgm:constr type="r" for="ch" forName="d4" refType="w" fact="0.554"/>
              <dgm:constr type="b" for="ch" forName="d4" refType="h" fact="0.795"/>
              <dgm:constr type="w" for="ch" forName="d4" refType="w" fact="0.179"/>
              <dgm:constr type="h" for="ch" forName="d4" refType="h" fact="0.248"/>
              <dgm:constr type="w" for="ch" forName="circle5" refType="w" fact="0.6"/>
              <dgm:constr type="h" for="ch" forName="circle5" refType="w" refFor="ch" refForName="circle5"/>
              <dgm:constr type="ctrX" for="ch" forName="circle5" refType="ctrX" refFor="ch" refForName="circle1"/>
              <dgm:constr type="ctrY" for="ch" forName="circle5" refType="ctrY" refFor="ch" refForName="circle1"/>
              <dgm:constr type="w" for="ch" forName="text5" refType="w" fact="0.3"/>
              <dgm:constr type="h" for="ch" forName="text5" refType="h" fact="0.1324"/>
              <dgm:constr type="l" for="ch" forName="text5"/>
              <dgm:constr type="ctrY" for="ch" forName="text5" refType="h" fact="0.68"/>
              <dgm:constr type="l" for="ch" forName="line5" refType="r" refFor="ch" refForName="text5"/>
              <dgm:constr type="ctrY" for="ch" forName="line5" refType="ctrY" refFor="ch" refForName="text5"/>
              <dgm:constr type="r" for="ch" forName="line5" refType="w" fact="0.375"/>
              <dgm:constr type="h" for="ch" forName="line5"/>
              <dgm:constr type="r" for="ch" forName="d5" refType="w" fact="0.505"/>
              <dgm:constr type="b" for="ch" forName="d5" refType="h" fact="0.855"/>
              <dgm:constr type="w" for="ch" forName="d5" refType="w" fact="0.13"/>
              <dgm:constr type="h" for="ch" forName="d5" refType="h" fact="0.175"/>
            </dgm:constrLst>
          </dgm:if>
          <dgm:else name="Name18"/>
        </dgm:choose>
      </dgm:else>
    </dgm:choose>
    <dgm:ruleLst/>
    <dgm:forEach name="Name19" axis="ch" ptType="node" cnt="1">
      <dgm:layoutNode name="circle1" styleLbl="l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text1" styleLbl="revTx">
        <dgm:varLst>
          <dgm:bulletEnabled val="1"/>
        </dgm:varLst>
        <dgm:choose name="Name20">
          <dgm:if name="Name21" func="var" arg="dir" op="equ" val="norm">
            <dgm:choose name="Name22">
              <dgm:if name="Name23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24">
                <dgm:alg type="tx">
                  <dgm:param type="parTxLTRAlign" val="l"/>
                  <dgm:param type="parTxRTLAlign" val="l"/>
                </dgm:alg>
              </dgm:else>
            </dgm:choose>
          </dgm:if>
          <dgm:else name="Name25">
            <dgm:choose name="Name26">
              <dgm:if name="Name27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28">
                <dgm:alg type="tx">
                  <dgm:param type="parTxLTRAlign" val="r"/>
                  <dgm:param type="parTxRTLAlign" val="r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hoose name="Name29">
          <dgm:if name="Name30" func="var" arg="dir" op="equ" val="norm">
            <dgm:constrLst>
              <dgm:constr type="tMarg" refType="primFontSz" fact="0.1"/>
              <dgm:constr type="bMarg" refType="primFontSz" fact="0.1"/>
              <dgm:constr type="rMarg" refType="primFontSz" fact="0.1"/>
            </dgm:constrLst>
          </dgm:if>
          <dgm:else name="Name31">
            <dgm:constrLst>
              <dgm:constr type="tMarg" refType="primFontSz" fact="0.1"/>
              <dgm:constr type="bMarg" refType="primFontSz" fact="0.1"/>
              <dgm:constr type="lMarg" refType="primFontSz" fact="0.1"/>
            </dgm:constrLst>
          </dgm:else>
        </dgm:choose>
        <dgm:ruleLst>
          <dgm:rule type="primFontSz" val="5" fact="NaN" max="NaN"/>
        </dgm:ruleLst>
      </dgm:layoutNode>
      <dgm:layoutNode name="line1" styleLbl="callout">
        <dgm:alg type="sp"/>
        <dgm:shape xmlns:r="http://schemas.openxmlformats.org/officeDocument/2006/relationships" type="line" r:blip="">
          <dgm:adjLst/>
        </dgm:shape>
        <dgm:presOf/>
        <dgm:constrLst/>
        <dgm:ruleLst/>
      </dgm:layoutNode>
      <dgm:layoutNode name="d1" styleLbl="callout">
        <dgm:alg type="sp"/>
        <dgm:choose name="Name32">
          <dgm:if name="Name33" func="var" arg="dir" op="equ" val="norm">
            <dgm:shape xmlns:r="http://schemas.openxmlformats.org/officeDocument/2006/relationships" rot="90" type="line" r:blip="">
              <dgm:adjLst/>
            </dgm:shape>
          </dgm:if>
          <dgm:else name="Name34">
            <dgm:shape xmlns:r="http://schemas.openxmlformats.org/officeDocument/2006/relationships" rot="180" type="line" r:blip="">
              <dgm:adjLst/>
            </dgm:shape>
          </dgm:else>
        </dgm:choose>
        <dgm:presOf/>
        <dgm:constrLst/>
        <dgm:ruleLst/>
      </dgm:layoutNode>
    </dgm:forEach>
    <dgm:forEach name="Name35" axis="ch" ptType="node" st="2" cnt="1">
      <dgm:layoutNode name="circle2" styleLbl="lnNode1">
        <dgm:alg type="sp"/>
        <dgm:shape xmlns:r="http://schemas.openxmlformats.org/officeDocument/2006/relationships" type="ellipse" r:blip="" zOrderOff="-5">
          <dgm:adjLst/>
        </dgm:shape>
        <dgm:presOf/>
        <dgm:constrLst/>
        <dgm:ruleLst/>
      </dgm:layoutNode>
      <dgm:layoutNode name="text2" styleLbl="revTx">
        <dgm:varLst>
          <dgm:bulletEnabled val="1"/>
        </dgm:varLst>
        <dgm:choose name="Name36">
          <dgm:if name="Name37" func="var" arg="dir" op="equ" val="norm">
            <dgm:choose name="Name38">
              <dgm:if name="Name39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40">
                <dgm:alg type="tx">
                  <dgm:param type="parTxLTRAlign" val="l"/>
                  <dgm:param type="parTxRTLAlign" val="l"/>
                </dgm:alg>
              </dgm:else>
            </dgm:choose>
          </dgm:if>
          <dgm:else name="Name41">
            <dgm:choose name="Name42">
              <dgm:if name="Name43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44">
                <dgm:alg type="tx">
                  <dgm:param type="parTxLTRAlign" val="r"/>
                  <dgm:param type="parTxRTLAlign" val="r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hoose name="Name45">
          <dgm:if name="Name46" func="var" arg="dir" op="equ" val="norm">
            <dgm:constrLst>
              <dgm:constr type="tMarg" refType="primFontSz" fact="0.1"/>
              <dgm:constr type="bMarg" refType="primFontSz" fact="0.1"/>
              <dgm:constr type="rMarg" refType="primFontSz" fact="0.1"/>
            </dgm:constrLst>
          </dgm:if>
          <dgm:else name="Name47">
            <dgm:constrLst>
              <dgm:constr type="tMarg" refType="primFontSz" fact="0.1"/>
              <dgm:constr type="bMarg" refType="primFontSz" fact="0.1"/>
              <dgm:constr type="lMarg" refType="primFontSz" fact="0.1"/>
            </dgm:constrLst>
          </dgm:else>
        </dgm:choose>
        <dgm:ruleLst>
          <dgm:rule type="primFontSz" val="5" fact="NaN" max="NaN"/>
        </dgm:ruleLst>
      </dgm:layoutNode>
      <dgm:layoutNode name="line2" styleLbl="callout">
        <dgm:alg type="sp"/>
        <dgm:shape xmlns:r="http://schemas.openxmlformats.org/officeDocument/2006/relationships" type="line" r:blip="">
          <dgm:adjLst/>
        </dgm:shape>
        <dgm:presOf/>
        <dgm:constrLst/>
        <dgm:ruleLst/>
      </dgm:layoutNode>
      <dgm:layoutNode name="d2" styleLbl="callout">
        <dgm:alg type="sp"/>
        <dgm:choose name="Name48">
          <dgm:if name="Name49" func="var" arg="dir" op="equ" val="norm">
            <dgm:shape xmlns:r="http://schemas.openxmlformats.org/officeDocument/2006/relationships" rot="90" type="line" r:blip="">
              <dgm:adjLst/>
            </dgm:shape>
          </dgm:if>
          <dgm:else name="Name50">
            <dgm:shape xmlns:r="http://schemas.openxmlformats.org/officeDocument/2006/relationships" rot="180" type="line" r:blip="">
              <dgm:adjLst/>
            </dgm:shape>
          </dgm:else>
        </dgm:choose>
        <dgm:presOf/>
        <dgm:constrLst/>
        <dgm:ruleLst/>
      </dgm:layoutNode>
    </dgm:forEach>
    <dgm:forEach name="Name51" axis="ch" ptType="node" st="3" cnt="1">
      <dgm:layoutNode name="circle3" styleLbl="lnNode1">
        <dgm:alg type="sp"/>
        <dgm:shape xmlns:r="http://schemas.openxmlformats.org/officeDocument/2006/relationships" type="ellipse" r:blip="" zOrderOff="-10">
          <dgm:adjLst/>
        </dgm:shape>
        <dgm:presOf/>
        <dgm:constrLst/>
        <dgm:ruleLst/>
      </dgm:layoutNode>
      <dgm:layoutNode name="text3" styleLbl="revTx">
        <dgm:varLst>
          <dgm:bulletEnabled val="1"/>
        </dgm:varLst>
        <dgm:choose name="Name52">
          <dgm:if name="Name53" func="var" arg="dir" op="equ" val="norm">
            <dgm:choose name="Name54">
              <dgm:if name="Name55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56">
                <dgm:alg type="tx">
                  <dgm:param type="parTxLTRAlign" val="l"/>
                  <dgm:param type="parTxRTLAlign" val="l"/>
                </dgm:alg>
              </dgm:else>
            </dgm:choose>
          </dgm:if>
          <dgm:else name="Name57">
            <dgm:choose name="Name58">
              <dgm:if name="Name59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60">
                <dgm:alg type="tx">
                  <dgm:param type="parTxLTRAlign" val="r"/>
                  <dgm:param type="parTxRTLAlign" val="r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hoose name="Name61">
          <dgm:if name="Name62" func="var" arg="dir" op="equ" val="norm">
            <dgm:constrLst>
              <dgm:constr type="tMarg" refType="primFontSz" fact="0.1"/>
              <dgm:constr type="bMarg" refType="primFontSz" fact="0.1"/>
              <dgm:constr type="rMarg" refType="primFontSz" fact="0.1"/>
            </dgm:constrLst>
          </dgm:if>
          <dgm:else name="Name63">
            <dgm:constrLst>
              <dgm:constr type="tMarg" refType="primFontSz" fact="0.1"/>
              <dgm:constr type="bMarg" refType="primFontSz" fact="0.1"/>
              <dgm:constr type="lMarg" refType="primFontSz" fact="0.1"/>
            </dgm:constrLst>
          </dgm:else>
        </dgm:choose>
        <dgm:ruleLst>
          <dgm:rule type="primFontSz" val="5" fact="NaN" max="NaN"/>
        </dgm:ruleLst>
      </dgm:layoutNode>
      <dgm:layoutNode name="line3" styleLbl="callout">
        <dgm:alg type="sp"/>
        <dgm:shape xmlns:r="http://schemas.openxmlformats.org/officeDocument/2006/relationships" type="line" r:blip="">
          <dgm:adjLst/>
        </dgm:shape>
        <dgm:presOf/>
        <dgm:constrLst/>
        <dgm:ruleLst/>
      </dgm:layoutNode>
      <dgm:layoutNode name="d3" styleLbl="callout">
        <dgm:alg type="sp"/>
        <dgm:choose name="Name64">
          <dgm:if name="Name65" func="var" arg="dir" op="equ" val="norm">
            <dgm:shape xmlns:r="http://schemas.openxmlformats.org/officeDocument/2006/relationships" rot="90" type="line" r:blip="">
              <dgm:adjLst/>
            </dgm:shape>
          </dgm:if>
          <dgm:else name="Name66">
            <dgm:shape xmlns:r="http://schemas.openxmlformats.org/officeDocument/2006/relationships" rot="180" type="line" r:blip="">
              <dgm:adjLst/>
            </dgm:shape>
          </dgm:else>
        </dgm:choose>
        <dgm:presOf/>
        <dgm:constrLst/>
        <dgm:ruleLst/>
      </dgm:layoutNode>
    </dgm:forEach>
    <dgm:forEach name="Name67" axis="ch" ptType="node" st="4" cnt="1">
      <dgm:layoutNode name="circle4" styleLbl="lnNode1">
        <dgm:alg type="sp"/>
        <dgm:shape xmlns:r="http://schemas.openxmlformats.org/officeDocument/2006/relationships" type="ellipse" r:blip="" zOrderOff="-15">
          <dgm:adjLst/>
        </dgm:shape>
        <dgm:presOf/>
        <dgm:constrLst/>
        <dgm:ruleLst/>
      </dgm:layoutNode>
      <dgm:layoutNode name="text4" styleLbl="revTx">
        <dgm:varLst>
          <dgm:bulletEnabled val="1"/>
        </dgm:varLst>
        <dgm:choose name="Name68">
          <dgm:if name="Name69" func="var" arg="dir" op="equ" val="norm">
            <dgm:choose name="Name70">
              <dgm:if name="Name71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72">
                <dgm:alg type="tx">
                  <dgm:param type="parTxLTRAlign" val="l"/>
                  <dgm:param type="parTxRTLAlign" val="l"/>
                </dgm:alg>
              </dgm:else>
            </dgm:choose>
          </dgm:if>
          <dgm:else name="Name73">
            <dgm:choose name="Name74">
              <dgm:if name="Name75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76">
                <dgm:alg type="tx">
                  <dgm:param type="parTxLTRAlign" val="r"/>
                  <dgm:param type="parTxRTLAlign" val="r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hoose name="Name77">
          <dgm:if name="Name78" func="var" arg="dir" op="equ" val="norm">
            <dgm:constrLst>
              <dgm:constr type="tMarg" refType="primFontSz" fact="0.1"/>
              <dgm:constr type="bMarg" refType="primFontSz" fact="0.1"/>
              <dgm:constr type="rMarg" refType="primFontSz" fact="0.1"/>
            </dgm:constrLst>
          </dgm:if>
          <dgm:else name="Name79">
            <dgm:constrLst>
              <dgm:constr type="tMarg" refType="primFontSz" fact="0.1"/>
              <dgm:constr type="bMarg" refType="primFontSz" fact="0.1"/>
              <dgm:constr type="lMarg" refType="primFontSz" fact="0.1"/>
            </dgm:constrLst>
          </dgm:else>
        </dgm:choose>
        <dgm:ruleLst>
          <dgm:rule type="primFontSz" val="5" fact="NaN" max="NaN"/>
        </dgm:ruleLst>
      </dgm:layoutNode>
      <dgm:layoutNode name="line4" styleLbl="callout">
        <dgm:alg type="sp"/>
        <dgm:shape xmlns:r="http://schemas.openxmlformats.org/officeDocument/2006/relationships" type="line" r:blip="">
          <dgm:adjLst/>
        </dgm:shape>
        <dgm:presOf/>
        <dgm:constrLst/>
        <dgm:ruleLst/>
      </dgm:layoutNode>
      <dgm:layoutNode name="d4" styleLbl="callout">
        <dgm:alg type="sp"/>
        <dgm:choose name="Name80">
          <dgm:if name="Name81" func="var" arg="dir" op="equ" val="norm">
            <dgm:shape xmlns:r="http://schemas.openxmlformats.org/officeDocument/2006/relationships" rot="90" type="line" r:blip="">
              <dgm:adjLst/>
            </dgm:shape>
          </dgm:if>
          <dgm:else name="Name82">
            <dgm:shape xmlns:r="http://schemas.openxmlformats.org/officeDocument/2006/relationships" rot="180" type="line" r:blip="">
              <dgm:adjLst/>
            </dgm:shape>
          </dgm:else>
        </dgm:choose>
        <dgm:presOf/>
        <dgm:constrLst/>
        <dgm:ruleLst/>
      </dgm:layoutNode>
    </dgm:forEach>
    <dgm:forEach name="Name83" axis="ch" ptType="node" st="5" cnt="1">
      <dgm:layoutNode name="circle5" styleLbl="lnNode1">
        <dgm:alg type="sp"/>
        <dgm:shape xmlns:r="http://schemas.openxmlformats.org/officeDocument/2006/relationships" type="ellipse" r:blip="" zOrderOff="-20">
          <dgm:adjLst/>
        </dgm:shape>
        <dgm:presOf/>
        <dgm:constrLst/>
        <dgm:ruleLst/>
      </dgm:layoutNode>
      <dgm:layoutNode name="text5" styleLbl="revTx">
        <dgm:varLst>
          <dgm:bulletEnabled val="1"/>
        </dgm:varLst>
        <dgm:choose name="Name84">
          <dgm:if name="Name85" func="var" arg="dir" op="equ" val="norm">
            <dgm:choose name="Name86">
              <dgm:if name="Name87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88">
                <dgm:alg type="tx">
                  <dgm:param type="parTxLTRAlign" val="l"/>
                  <dgm:param type="parTxRTLAlign" val="l"/>
                </dgm:alg>
              </dgm:else>
            </dgm:choose>
          </dgm:if>
          <dgm:else name="Name89">
            <dgm:choose name="Name90">
              <dgm:if name="Name91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92">
                <dgm:alg type="tx">
                  <dgm:param type="parTxLTRAlign" val="r"/>
                  <dgm:param type="parTxRTLAlign" val="r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hoose name="Name93">
          <dgm:if name="Name94" func="var" arg="dir" op="equ" val="norm">
            <dgm:constrLst>
              <dgm:constr type="tMarg" refType="primFontSz" fact="0.1"/>
              <dgm:constr type="bMarg" refType="primFontSz" fact="0.1"/>
              <dgm:constr type="rMarg" refType="primFontSz" fact="0.1"/>
            </dgm:constrLst>
          </dgm:if>
          <dgm:else name="Name95">
            <dgm:constrLst>
              <dgm:constr type="tMarg" refType="primFontSz" fact="0.1"/>
              <dgm:constr type="bMarg" refType="primFontSz" fact="0.1"/>
              <dgm:constr type="lMarg" refType="primFontSz" fact="0.1"/>
            </dgm:constrLst>
          </dgm:else>
        </dgm:choose>
        <dgm:ruleLst>
          <dgm:rule type="primFontSz" val="5" fact="NaN" max="NaN"/>
        </dgm:ruleLst>
      </dgm:layoutNode>
      <dgm:layoutNode name="line5" styleLbl="callout">
        <dgm:alg type="sp"/>
        <dgm:shape xmlns:r="http://schemas.openxmlformats.org/officeDocument/2006/relationships" type="line" r:blip="">
          <dgm:adjLst/>
        </dgm:shape>
        <dgm:presOf/>
        <dgm:constrLst/>
        <dgm:ruleLst/>
      </dgm:layoutNode>
      <dgm:layoutNode name="d5" styleLbl="callout">
        <dgm:alg type="sp"/>
        <dgm:choose name="Name96">
          <dgm:if name="Name97" func="var" arg="dir" op="equ" val="norm">
            <dgm:shape xmlns:r="http://schemas.openxmlformats.org/officeDocument/2006/relationships" rot="90" type="line" r:blip="">
              <dgm:adjLst/>
            </dgm:shape>
          </dgm:if>
          <dgm:else name="Name98">
            <dgm:shape xmlns:r="http://schemas.openxmlformats.org/officeDocument/2006/relationships" rot="180" type="line" r:blip="">
              <dgm:adjLst/>
            </dgm:shape>
          </dgm:else>
        </dgm:choose>
        <dgm:presOf/>
        <dgm:constrLst/>
        <dgm:ruleLst/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74423" y="802298"/>
            <a:ext cx="8637073" cy="2920713"/>
          </a:xfrm>
        </p:spPr>
        <p:txBody>
          <a:bodyPr bIns="0" anchor="b">
            <a:normAutofit/>
          </a:bodyPr>
          <a:lstStyle>
            <a:lvl1pPr algn="ctr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74424" y="3724074"/>
            <a:ext cx="8637072" cy="977621"/>
          </a:xfrm>
        </p:spPr>
        <p:txBody>
          <a:bodyPr tIns="91440" bIns="91440">
            <a:normAutofit/>
          </a:bodyPr>
          <a:lstStyle>
            <a:lvl1pPr marL="0" indent="0" algn="ctr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64554D-E923-471A-A5BB-69C5C0C4C05D}" type="datetimeFigureOut">
              <a:rPr lang="en-GB" smtClean="0"/>
              <a:t>28/04/2019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51579" y="329307"/>
            <a:ext cx="5626774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76834" y="798973"/>
            <a:ext cx="811019" cy="503578"/>
          </a:xfrm>
        </p:spPr>
        <p:txBody>
          <a:bodyPr/>
          <a:lstStyle/>
          <a:p>
            <a:fld id="{52313E0C-4924-4E6F-ACEA-97CA833794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84992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64554D-E923-471A-A5BB-69C5C0C4C05D}" type="datetimeFigureOut">
              <a:rPr lang="en-GB" smtClean="0"/>
              <a:t>28/04/2019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313E0C-4924-4E6F-ACEA-97CA833794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75698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74423" y="1756130"/>
            <a:ext cx="8643154" cy="1969007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4423" y="3725137"/>
            <a:ext cx="8643154" cy="1093987"/>
          </a:xfrm>
        </p:spPr>
        <p:txBody>
          <a:bodyPr tIns="91440">
            <a:norm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64554D-E923-471A-A5BB-69C5C0C4C05D}" type="datetimeFigureOut">
              <a:rPr lang="en-GB" smtClean="0"/>
              <a:t>28/04/2019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313E0C-4924-4E6F-ACEA-97CA833794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54619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293577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488654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54140" y="2017343"/>
            <a:ext cx="4488654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64554D-E923-471A-A5BB-69C5C0C4C05D}" type="datetimeFigureOut">
              <a:rPr lang="en-GB" smtClean="0"/>
              <a:t>28/04/2019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313E0C-4924-4E6F-ACEA-97CA833794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99397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295603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488794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488794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56025" y="2023003"/>
            <a:ext cx="4488794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56025" y="2821491"/>
            <a:ext cx="4488794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64554D-E923-471A-A5BB-69C5C0C4C05D}" type="datetimeFigureOut">
              <a:rPr lang="en-GB" smtClean="0"/>
              <a:t>28/04/2019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313E0C-4924-4E6F-ACEA-97CA833794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74802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64554D-E923-471A-A5BB-69C5C0C4C05D}" type="datetimeFigureOut">
              <a:rPr lang="en-GB" smtClean="0"/>
              <a:t>28/04/2019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313E0C-4924-4E6F-ACEA-97CA833794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41273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64554D-E923-471A-A5BB-69C5C0C4C05D}" type="datetimeFigureOut">
              <a:rPr lang="en-GB" smtClean="0"/>
              <a:t>28/04/2019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313E0C-4924-4E6F-ACEA-97CA833794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0836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2961967" cy="2406518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3032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2961967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64554D-E923-471A-A5BB-69C5C0C4C05D}" type="datetimeFigureOut">
              <a:rPr lang="en-GB" smtClean="0"/>
              <a:t>28/04/2019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313E0C-4924-4E6F-ACEA-97CA833794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40130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>
            <a:xfrm>
              <a:off x="7477387" y="482170"/>
              <a:ext cx="4074533" cy="5149101"/>
            </a:xfrm>
            <a:prstGeom prst="rect">
              <a:avLst/>
            </a:prstGeom>
            <a:blipFill dpi="0" rotWithShape="1">
              <a:blip r:embed="rId2">
                <a:alphaModFix amt="30000"/>
              </a:blip>
              <a:srcRect/>
              <a:tile tx="0" ty="0" sx="100000" sy="100000" flip="none" algn="ctr"/>
            </a:blip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 extrusionH="76200" contourW="12700" prstMaterial="matte">
              <a:bevelT w="152400" h="50800" prst="softRound"/>
              <a:extrusionClr>
                <a:schemeClr val="tx2"/>
              </a:extrusionClr>
              <a:contourClr>
                <a:schemeClr val="bg2"/>
              </a:contourClr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38100" cmpd="sng">
              <a:solidFill>
                <a:schemeClr val="tx2">
                  <a:lumMod val="25000"/>
                </a:schemeClr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2"/>
            <a:ext cx="5532328" cy="1922299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50000"/>
              <a:lumOff val="50000"/>
              <a:alpha val="80000"/>
            </a:schemeClr>
          </a:solidFill>
          <a:ln w="9525" cap="sq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3200" dirty="0"/>
            </a:lvl1pPr>
          </a:lstStyle>
          <a:p>
            <a:pPr lvl="0" algn="ctr"/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059600"/>
            <a:ext cx="5524404" cy="2090134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1F64554D-E923-471A-A5BB-69C5C0C4C05D}" type="datetimeFigureOut">
              <a:rPr lang="en-GB" smtClean="0"/>
              <a:t>28/04/2019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313E0C-4924-4E6F-ACEA-97CA833794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49660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64554D-E923-471A-A5BB-69C5C0C4C05D}" type="datetimeFigureOut">
              <a:rPr lang="en-GB" smtClean="0"/>
              <a:t>28/04/2019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313E0C-4924-4E6F-ACEA-97CA833794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7398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27052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518654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64554D-E923-471A-A5BB-69C5C0C4C05D}" type="datetimeFigureOut">
              <a:rPr lang="en-GB" smtClean="0"/>
              <a:t>28/04/2019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313E0C-4924-4E6F-ACEA-97CA833794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61937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291215" cy="104923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29121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42079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F64554D-E923-471A-A5BB-69C5C0C4C05D}" type="datetimeFigureOut">
              <a:rPr lang="en-GB" smtClean="0"/>
              <a:t>28/04/2019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626774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52313E0C-4924-4E6F-ACEA-97CA8337949C}" type="slidenum">
              <a:rPr lang="en-GB" smtClean="0"/>
              <a:t>‹#›</a:t>
            </a:fld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0" y="3622291"/>
            <a:ext cx="12192000" cy="250598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>
                  <a:alpha val="8000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>
          <a:xfrm>
            <a:off x="0" y="6129338"/>
            <a:ext cx="12192000" cy="742950"/>
          </a:xfrm>
          <a:prstGeom prst="rect">
            <a:avLst/>
          </a:prstGeom>
        </p:spPr>
      </p:pic>
      <p:cxnSp>
        <p:nvCxnSpPr>
          <p:cNvPr id="12" name="Straight Connector 11"/>
          <p:cNvCxnSpPr/>
          <p:nvPr/>
        </p:nvCxnSpPr>
        <p:spPr>
          <a:xfrm>
            <a:off x="0" y="6138142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443171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accent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7.pn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6.png"/><Relationship Id="rId5" Type="http://schemas.openxmlformats.org/officeDocument/2006/relationships/hyperlink" Target="https://www.drcommodore.it/2018/07/05/ronaldo-alla-juve-fifa-19-potrebbe-essere-nei-guai/" TargetMode="Externa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1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slideLayout" Target="../slideLayouts/slideLayout8.xml"/><Relationship Id="rId7" Type="http://schemas.openxmlformats.org/officeDocument/2006/relationships/diagramColors" Target="../diagrams/colors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Relationship Id="rId9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0.png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2.jpeg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slideLayout" Target="../slideLayouts/slideLayout6.xml"/><Relationship Id="rId7" Type="http://schemas.openxmlformats.org/officeDocument/2006/relationships/diagramColors" Target="../diagrams/colors3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Relationship Id="rId9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slideLayout" Target="../slideLayouts/slideLayout6.xml"/><Relationship Id="rId7" Type="http://schemas.openxmlformats.org/officeDocument/2006/relationships/diagramColors" Target="../diagrams/colors4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Relationship Id="rId9" Type="http://schemas.openxmlformats.org/officeDocument/2006/relationships/image" Target="../media/image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7" Type="http://schemas.openxmlformats.org/officeDocument/2006/relationships/image" Target="../media/image4.png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4.png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5.xml"/><Relationship Id="rId3" Type="http://schemas.openxmlformats.org/officeDocument/2006/relationships/slideLayout" Target="../slideLayouts/slideLayout6.xml"/><Relationship Id="rId7" Type="http://schemas.openxmlformats.org/officeDocument/2006/relationships/diagramQuickStyle" Target="../diagrams/quickStyle5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diagramLayout" Target="../diagrams/layout5.xml"/><Relationship Id="rId5" Type="http://schemas.openxmlformats.org/officeDocument/2006/relationships/diagramData" Target="../diagrams/data5.xml"/><Relationship Id="rId10" Type="http://schemas.openxmlformats.org/officeDocument/2006/relationships/image" Target="../media/image4.png"/><Relationship Id="rId4" Type="http://schemas.openxmlformats.org/officeDocument/2006/relationships/image" Target="../media/image1.jpg"/><Relationship Id="rId9" Type="http://schemas.microsoft.com/office/2007/relationships/diagramDrawing" Target="../diagrams/drawing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4.png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.jp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4" Type="http://schemas.openxmlformats.org/officeDocument/2006/relationships/image" Target="../media/image4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forbes.com/sites/delltechnologies/2017/07/20/from-pong-to-the-console-wars-the-constant-disruption-of-the-video-game-industry/#61990b9b4a72" TargetMode="External"/><Relationship Id="rId3" Type="http://schemas.openxmlformats.org/officeDocument/2006/relationships/hyperlink" Target="https://digit.hbs.org/submission/electronic-arts-game-on/" TargetMode="External"/><Relationship Id="rId7" Type="http://schemas.openxmlformats.org/officeDocument/2006/relationships/hyperlink" Target="https://www.entrepreneur.com/article/316543" TargetMode="External"/><Relationship Id="rId2" Type="http://schemas.openxmlformats.org/officeDocument/2006/relationships/hyperlink" Target="https://danieljosephdemaiolo.files.wordpress.com/2011/10/ea-games-case-2.pdf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businessinsider.com/music-video-gaming-industries-how-digital-rise-changed-profitability-2018-7?r=US&amp;IR=T" TargetMode="External"/><Relationship Id="rId5" Type="http://schemas.openxmlformats.org/officeDocument/2006/relationships/hyperlink" Target="http://sb.cofc.edu/academics/specialty-programs/investment-program/photos-pdfs/Holdings%20Presentations/EA.pdf" TargetMode="External"/><Relationship Id="rId4" Type="http://schemas.openxmlformats.org/officeDocument/2006/relationships/hyperlink" Target="https://techcrunch.com/2019/01/02/will-the-gaming-industry-clutch-up-in-2019/?guccounter=1&amp;guce_referrer_us=aHR0cHM6Ly93d3cuZ29vZ2xlLmNvbS8&amp;guce_referrer_cs=JMB9EO7AOIJvTzYMpVkYLQ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38FC33ED-AF8E-4714-9156-F4E3CA02F32B}"/>
              </a:ext>
            </a:extLst>
          </p:cNvPr>
          <p:cNvSpPr txBox="1"/>
          <p:nvPr/>
        </p:nvSpPr>
        <p:spPr>
          <a:xfrm>
            <a:off x="280851" y="1584960"/>
            <a:ext cx="2264229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Assessment of Electronic Arts Inc.</a:t>
            </a:r>
          </a:p>
          <a:p>
            <a:endParaRPr lang="en-GB" b="1" dirty="0"/>
          </a:p>
          <a:p>
            <a:r>
              <a:rPr lang="en-GB" b="1" dirty="0"/>
              <a:t>Digital Entrepreneurship</a:t>
            </a:r>
          </a:p>
          <a:p>
            <a:endParaRPr lang="en-GB" b="1" dirty="0"/>
          </a:p>
          <a:p>
            <a:r>
              <a:rPr lang="en-GB" b="1" dirty="0"/>
              <a:t>Corey Walters (P147707)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8E53C3CD-869D-44C9-ACD0-286C8A75529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67000" y="0"/>
            <a:ext cx="6126480" cy="6126480"/>
          </a:xfrm>
          <a:prstGeom prst="rect">
            <a:avLst/>
          </a:prstGeom>
        </p:spPr>
      </p:pic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445353C7-D226-420D-A496-8D6B9344BC9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6437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4985"/>
    </mc:Choice>
    <mc:Fallback>
      <p:transition spd="slow" advTm="1498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74B015-A216-4B3A-80BF-0AF6A52056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9453355-59EE-40D6-A9CE-D6F0DB2E6F39}"/>
              </a:ext>
            </a:extLst>
          </p:cNvPr>
          <p:cNvSpPr txBox="1"/>
          <p:nvPr/>
        </p:nvSpPr>
        <p:spPr>
          <a:xfrm>
            <a:off x="514350" y="2152650"/>
            <a:ext cx="501015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. Purpose- Deliver an external analysis of the macroenvironment</a:t>
            </a:r>
          </a:p>
          <a:p>
            <a:endParaRPr lang="en-GB" dirty="0"/>
          </a:p>
          <a:p>
            <a:r>
              <a:rPr lang="en-GB" dirty="0"/>
              <a:t>Objectives-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Identify industry driving forces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Scope external environment using Porters</a:t>
            </a:r>
          </a:p>
          <a:p>
            <a:r>
              <a:rPr lang="en-GB" dirty="0"/>
              <a:t> 5 forces and PEST Framework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Incorporate what influence digital disruption has had on the industry and what the future may look like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8DDEC5D1-7BEE-45F6-8A0D-783B9916406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96091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6223"/>
    </mc:Choice>
    <mc:Fallback>
      <p:transition spd="slow" advTm="3622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9F64BC-0341-4128-9E56-717664E333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Brief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E34365-3977-4A76-A657-E34FD993D7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Founded 1982</a:t>
            </a:r>
          </a:p>
          <a:p>
            <a:r>
              <a:rPr lang="en-GB" dirty="0"/>
              <a:t>Video game publisher based in USA</a:t>
            </a:r>
          </a:p>
          <a:p>
            <a:r>
              <a:rPr lang="en-GB" dirty="0"/>
              <a:t>Global leader in digital interactive entertainment</a:t>
            </a:r>
          </a:p>
          <a:p>
            <a:r>
              <a:rPr lang="en-GB" dirty="0"/>
              <a:t>Over 300 million registered players around the world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Picture 4" descr="A screen shot of a person&#10;&#10;Description automatically generated">
            <a:extLst>
              <a:ext uri="{FF2B5EF4-FFF2-40B4-BE49-F238E27FC236}">
                <a16:creationId xmlns:a16="http://schemas.microsoft.com/office/drawing/2014/main" id="{9845D0E5-6B1D-400D-A95C-0FFE17103E0F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21888" t="10348" r="21030" b="9062"/>
          <a:stretch/>
        </p:blipFill>
        <p:spPr>
          <a:xfrm rot="1142582">
            <a:off x="10157534" y="1175656"/>
            <a:ext cx="915220" cy="116294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420D5EF-3419-4D5C-BE36-40D29DDAE677}"/>
              </a:ext>
            </a:extLst>
          </p:cNvPr>
          <p:cNvSpPr txBox="1"/>
          <p:nvPr/>
        </p:nvSpPr>
        <p:spPr>
          <a:xfrm>
            <a:off x="5547360" y="5185354"/>
            <a:ext cx="355092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9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EA37F72-978D-47A1-BE00-8472B467BA6F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10533" r="11067" b="-666"/>
          <a:stretch/>
        </p:blipFill>
        <p:spPr>
          <a:xfrm rot="20666748">
            <a:off x="8673783" y="1207719"/>
            <a:ext cx="900741" cy="115656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810C8A5C-B972-4A2D-A245-B2E4AB9CCCF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945880" y="2663190"/>
            <a:ext cx="1722120" cy="1076325"/>
          </a:xfrm>
          <a:prstGeom prst="rect">
            <a:avLst/>
          </a:prstGeom>
        </p:spPr>
      </p:pic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325BCC84-8CAD-4376-8596-D4D2AEE395D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02208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0541"/>
    </mc:Choice>
    <mc:Fallback>
      <p:transition spd="slow" advTm="3054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1AA447-23E9-4F17-9DA6-5AB922C469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67743" y="198120"/>
            <a:ext cx="8637073" cy="964571"/>
          </a:xfrm>
        </p:spPr>
        <p:txBody>
          <a:bodyPr/>
          <a:lstStyle/>
          <a:p>
            <a:r>
              <a:rPr lang="en-GB" dirty="0"/>
              <a:t>EA timeline</a:t>
            </a:r>
          </a:p>
        </p:txBody>
      </p:sp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6F10EB96-2E89-4762-A84A-EDB6FD74FC1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732548538"/>
              </p:ext>
            </p:extLst>
          </p:nvPr>
        </p:nvGraphicFramePr>
        <p:xfrm>
          <a:off x="335280" y="719667"/>
          <a:ext cx="11155680" cy="490389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CF8C618E-DF2F-4A9F-85A4-9D78817F97B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06385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9516"/>
    </mc:Choice>
    <mc:Fallback>
      <p:transition spd="slow" advTm="5951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75381C-4CD3-4D07-8281-25456765E1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LAYERS OF BUSINESS ENVIRONMENT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28E6B4A7-9877-4835-A506-692D87CD59C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35750760"/>
              </p:ext>
            </p:extLst>
          </p:nvPr>
        </p:nvGraphicFramePr>
        <p:xfrm>
          <a:off x="4730750" y="798513"/>
          <a:ext cx="6011863" cy="46593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BFDEA1A-6109-4358-96FB-E62F6592FEAD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D6D2507E-AD68-4DCF-AA83-ADE80C775AB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69556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1310"/>
    </mc:Choice>
    <mc:Fallback>
      <p:transition spd="slow" advTm="3131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4000"/>
                <a:satMod val="80000"/>
                <a:lumMod val="106000"/>
              </a:schemeClr>
            </a:gs>
            <a:gs pos="100000">
              <a:schemeClr val="bg1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B43ADA-2657-40ED-85D7-0624405E3D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672" y="804520"/>
            <a:ext cx="2827018" cy="1049235"/>
          </a:xfrm>
        </p:spPr>
        <p:txBody>
          <a:bodyPr>
            <a:normAutofit/>
          </a:bodyPr>
          <a:lstStyle/>
          <a:p>
            <a:r>
              <a:rPr lang="en-GB" sz="2500"/>
              <a:t>Industry Driving Forces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4D3602-E013-43AE-93BA-A78094C05D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0845" y="2015732"/>
            <a:ext cx="2824108" cy="3287567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600"/>
              <a:t>Emerging internet capabilities and applications</a:t>
            </a:r>
          </a:p>
          <a:p>
            <a:pPr>
              <a:lnSpc>
                <a:spcPct val="110000"/>
              </a:lnSpc>
            </a:pPr>
            <a:r>
              <a:rPr lang="en-GB" sz="1600"/>
              <a:t>Product innovation</a:t>
            </a:r>
          </a:p>
          <a:p>
            <a:pPr>
              <a:lnSpc>
                <a:spcPct val="110000"/>
              </a:lnSpc>
            </a:pPr>
            <a:r>
              <a:rPr lang="en-GB" sz="1600"/>
              <a:t>Changes in who buy the product and why</a:t>
            </a:r>
          </a:p>
          <a:p>
            <a:pPr>
              <a:lnSpc>
                <a:spcPct val="110000"/>
              </a:lnSpc>
            </a:pPr>
            <a:r>
              <a:rPr lang="en-GB" sz="1600"/>
              <a:t>.Diffusion of technical now how across more companies and more countries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51B888BE-3904-475B-B2B8-150345CAD4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970677" y="482171"/>
            <a:ext cx="7581245" cy="5149101"/>
            <a:chOff x="3970677" y="482171"/>
            <a:chExt cx="7581245" cy="5149101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8F25C18E-77D5-4F78-87F4-57131D195D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70677" y="482171"/>
              <a:ext cx="7581245" cy="5149101"/>
            </a:xfrm>
            <a:prstGeom prst="rect">
              <a:avLst/>
            </a:prstGeom>
            <a:blipFill dpi="0" rotWithShape="1">
              <a:blip r:embed="rId4">
                <a:alphaModFix amt="30000"/>
              </a:blip>
              <a:srcRect/>
              <a:tile tx="0" ty="0" sx="100000" sy="100000" flip="none" algn="ctr"/>
            </a:blip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 extrusionH="76200" contourW="12700" prstMaterial="matte">
              <a:bevelT w="152400" h="50800" prst="softRound"/>
              <a:extrusionClr>
                <a:schemeClr val="tx2"/>
              </a:extrusionClr>
              <a:contourClr>
                <a:schemeClr val="bg2"/>
              </a:contourClr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093A851-E5D9-4803-98EC-B336469D68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290717" y="812507"/>
              <a:ext cx="695001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38100" cmpd="sng">
              <a:solidFill>
                <a:schemeClr val="tx2">
                  <a:lumMod val="25000"/>
                </a:schemeClr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6" name="Picture 5" descr="A person standing in front of a television&#10;&#10;Description automatically generated">
            <a:extLst>
              <a:ext uri="{FF2B5EF4-FFF2-40B4-BE49-F238E27FC236}">
                <a16:creationId xmlns:a16="http://schemas.microsoft.com/office/drawing/2014/main" id="{1849F7CC-4768-4CFF-B196-1532A0B02D43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6603" r="24561"/>
          <a:stretch/>
        </p:blipFill>
        <p:spPr>
          <a:xfrm>
            <a:off x="4615683" y="1122808"/>
            <a:ext cx="3880765" cy="3858645"/>
          </a:xfrm>
          <a:prstGeom prst="rect">
            <a:avLst/>
          </a:prstGeom>
        </p:spPr>
      </p:pic>
      <p:pic>
        <p:nvPicPr>
          <p:cNvPr id="4" name="Picture 3" descr="A picture containing indoor&#10;&#10;Description automatically generated">
            <a:extLst>
              <a:ext uri="{FF2B5EF4-FFF2-40B4-BE49-F238E27FC236}">
                <a16:creationId xmlns:a16="http://schemas.microsoft.com/office/drawing/2014/main" id="{0B13F845-AA8C-4D24-90EB-BBB70BA7E76A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r="-8" b="1325"/>
          <a:stretch/>
        </p:blipFill>
        <p:spPr>
          <a:xfrm>
            <a:off x="8663686" y="1124571"/>
            <a:ext cx="2251790" cy="2216222"/>
          </a:xfrm>
          <a:prstGeom prst="rect">
            <a:avLst/>
          </a:prstGeom>
        </p:spPr>
      </p:pic>
      <p:pic>
        <p:nvPicPr>
          <p:cNvPr id="5" name="Picture 4" descr="A group of football players on a field&#10;&#10;Description automatically generated">
            <a:extLst>
              <a:ext uri="{FF2B5EF4-FFF2-40B4-BE49-F238E27FC236}">
                <a16:creationId xmlns:a16="http://schemas.microsoft.com/office/drawing/2014/main" id="{D772ADF6-6AFA-4A2B-A27D-E2A18FB73098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6190" r="7861" b="-5"/>
          <a:stretch/>
        </p:blipFill>
        <p:spPr>
          <a:xfrm>
            <a:off x="8660174" y="3506448"/>
            <a:ext cx="2255303" cy="1476069"/>
          </a:xfrm>
          <a:prstGeom prst="rect">
            <a:avLst/>
          </a:prstGeom>
        </p:spPr>
      </p:pic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0D9E70E7-EA88-4770-A95D-86BB90B47A7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76853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8956"/>
    </mc:Choice>
    <mc:Fallback>
      <p:transition spd="slow" advTm="7895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0C039F-B965-4BBA-895C-A0F810CB71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1079" y="499719"/>
            <a:ext cx="9291215" cy="1049235"/>
          </a:xfrm>
        </p:spPr>
        <p:txBody>
          <a:bodyPr/>
          <a:lstStyle/>
          <a:p>
            <a:r>
              <a:rPr lang="en-GB" dirty="0"/>
              <a:t>PEST Analysis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7168F06B-1CC8-409D-AE42-02107467AFE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77417368"/>
              </p:ext>
            </p:extLst>
          </p:nvPr>
        </p:nvGraphicFramePr>
        <p:xfrm>
          <a:off x="2032000" y="719666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AB46C617-43F3-42C6-A516-E88A636A262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85295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2788"/>
    </mc:Choice>
    <mc:Fallback>
      <p:transition spd="slow" advTm="6278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6C2A2A-78DC-4830-BBA1-C5D53A4F0A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Porters 5 forcers</a:t>
            </a:r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7E761702-961F-469A-AF00-D3ED6DCCFB8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06299617"/>
              </p:ext>
            </p:extLst>
          </p:nvPr>
        </p:nvGraphicFramePr>
        <p:xfrm>
          <a:off x="1778000" y="1790701"/>
          <a:ext cx="8343900" cy="40766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23FE3473-B3B0-4E94-94AD-8E882401E5A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22543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6332"/>
    </mc:Choice>
    <mc:Fallback>
      <p:transition spd="slow" advTm="6633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262483-310F-48E8-B0A3-CA9B4E20E3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Microenvironment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172D9B-EF88-4932-AB1D-0CD13BBDFC7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66091" y="952749"/>
            <a:ext cx="2115159" cy="1447551"/>
          </a:xfrm>
        </p:spPr>
        <p:txBody>
          <a:bodyPr/>
          <a:lstStyle/>
          <a:p>
            <a:r>
              <a:rPr lang="en-GB" dirty="0"/>
              <a:t>Competitor Analysis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7CDF9C0-5C82-4535-B9AE-29C3FB5166C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85841" y="1726989"/>
            <a:ext cx="6062319" cy="1214331"/>
          </a:xfrm>
        </p:spPr>
        <p:txBody>
          <a:bodyPr>
            <a:normAutofit/>
          </a:bodyPr>
          <a:lstStyle/>
          <a:p>
            <a:r>
              <a:rPr lang="en-GB" dirty="0"/>
              <a:t>Owns call of Duty, World of Warcraft</a:t>
            </a:r>
          </a:p>
          <a:p>
            <a:r>
              <a:rPr lang="en-GB" dirty="0"/>
              <a:t>Significant growth in recent years</a:t>
            </a:r>
          </a:p>
          <a:p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DD781BC-60DC-419D-943B-34643470C90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67000" y="1847850"/>
            <a:ext cx="3009900" cy="1019482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6794039B-5C48-460C-B2CE-8F8EC06D348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17800" y="3371850"/>
            <a:ext cx="1930400" cy="108585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2DFB982-2DFD-4B04-90F9-33049FB1C0F7}"/>
              </a:ext>
            </a:extLst>
          </p:cNvPr>
          <p:cNvSpPr txBox="1"/>
          <p:nvPr/>
        </p:nvSpPr>
        <p:spPr>
          <a:xfrm>
            <a:off x="5455920" y="3444240"/>
            <a:ext cx="54864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Legacy brand in the industry only behind PlayStation and Xbox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Offers game consoles such as the Switch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10885F3D-E97C-43E3-808F-33D414FF5B8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947065" y="4770120"/>
            <a:ext cx="1152495" cy="1086699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FE7ED7D8-B8B2-4FBF-AC67-B049BF9CC1DE}"/>
              </a:ext>
            </a:extLst>
          </p:cNvPr>
          <p:cNvSpPr txBox="1"/>
          <p:nvPr/>
        </p:nvSpPr>
        <p:spPr>
          <a:xfrm>
            <a:off x="5684520" y="4846320"/>
            <a:ext cx="521208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Owns Rockstar games who have successful franchises such as Grand Theft Auto (GTA)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.</a:t>
            </a:r>
          </a:p>
        </p:txBody>
      </p:sp>
      <p:pic>
        <p:nvPicPr>
          <p:cNvPr id="15" name="Audio 14">
            <a:hlinkClick r:id="" action="ppaction://media"/>
            <a:extLst>
              <a:ext uri="{FF2B5EF4-FFF2-40B4-BE49-F238E27FC236}">
                <a16:creationId xmlns:a16="http://schemas.microsoft.com/office/drawing/2014/main" id="{A2808135-49FA-4495-9826-41492DECB84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56895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7516"/>
    </mc:Choice>
    <mc:Fallback>
      <p:transition spd="slow" advTm="7751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4000"/>
                <a:satMod val="80000"/>
                <a:lumMod val="106000"/>
              </a:schemeClr>
            </a:gs>
            <a:gs pos="100000">
              <a:schemeClr val="bg1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FCA212-42CD-4B4E-BD33-5C8F107A976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59301" y="1474968"/>
            <a:ext cx="2823919" cy="1959037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3600"/>
              <a:t>Consumer Analysis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079D75-A188-4EC9-B558-7FE25E88A7A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9302" y="3448294"/>
            <a:ext cx="2823919" cy="1693553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600"/>
              <a:t>.Casual gamers</a:t>
            </a:r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600"/>
              <a:t>. Non casual gamers</a:t>
            </a:r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600"/>
              <a:t>. Not defined by gender or age anymore</a:t>
            </a:r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endParaRPr lang="en-US" sz="1600"/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endParaRPr lang="en-US" sz="160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2B18D26-8DBA-4FC4-BD45-06C67B11D53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89479" y="1998586"/>
            <a:ext cx="3693150" cy="211432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F72BE1B-7958-44FB-90F1-2FE097B6889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846354" y="671610"/>
            <a:ext cx="3687168" cy="211090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9703DEC-D4AD-4B99-B7D3-FFD24B8DB38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846051" y="3347423"/>
            <a:ext cx="3687168" cy="2074032"/>
          </a:xfrm>
          <a:prstGeom prst="rect">
            <a:avLst/>
          </a:prstGeom>
        </p:spPr>
      </p:pic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4DC4E1A1-7C5F-4844-A8A1-D51DB50A765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22420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7347"/>
    </mc:Choice>
    <mc:Fallback>
      <p:transition spd="slow" advTm="4734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4000"/>
                <a:satMod val="80000"/>
                <a:lumMod val="106000"/>
              </a:schemeClr>
            </a:gs>
            <a:gs pos="100000">
              <a:schemeClr val="bg1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>
            <a:extLst>
              <a:ext uri="{FF2B5EF4-FFF2-40B4-BE49-F238E27FC236}">
                <a16:creationId xmlns:a16="http://schemas.microsoft.com/office/drawing/2014/main" id="{683EAA59-24DC-4627-AB66-12602B762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622291"/>
            <a:ext cx="12192000" cy="250598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>
                  <a:alpha val="8000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337D7E9F-40E2-421F-8428-EF1ED3BD53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>
          <a:xfrm>
            <a:off x="0" y="6129338"/>
            <a:ext cx="12192000" cy="742950"/>
          </a:xfrm>
          <a:prstGeom prst="rect">
            <a:avLst/>
          </a:prstGeom>
        </p:spPr>
      </p:pic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42928F44-8AA2-4E03-A7D3-F2A035E975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8142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4E5B5C6C-0A47-4C9C-A07E-9601110A82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78AD6542-0672-4B6E-9828-E9DFD316EC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E8C66A-A798-41F0-B410-28FC8F4B79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81" y="5008500"/>
            <a:ext cx="9603272" cy="96075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000"/>
              <a:t>Swot Analysis</a:t>
            </a:r>
            <a:br>
              <a:rPr lang="en-US" sz="3000"/>
            </a:br>
            <a:endParaRPr lang="en-US" sz="3000"/>
          </a:p>
        </p:txBody>
      </p:sp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id="{CD746FE0-417F-4D9D-A260-9183601D36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1579" y="4826256"/>
            <a:ext cx="960327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>
            <a:extLst>
              <a:ext uri="{FF2B5EF4-FFF2-40B4-BE49-F238E27FC236}">
                <a16:creationId xmlns:a16="http://schemas.microsoft.com/office/drawing/2014/main" id="{A3DB65D6-29B2-47F4-B234-955B03D352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3" name="Picture 42">
            <a:extLst>
              <a:ext uri="{FF2B5EF4-FFF2-40B4-BE49-F238E27FC236}">
                <a16:creationId xmlns:a16="http://schemas.microsoft.com/office/drawing/2014/main" id="{884AAC87-AAED-4B52-B079-98FCC9DDB3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>
          <a:xfrm>
            <a:off x="0" y="6129338"/>
            <a:ext cx="12192000" cy="742950"/>
          </a:xfrm>
          <a:prstGeom prst="rect">
            <a:avLst/>
          </a:prstGeom>
        </p:spPr>
      </p:pic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9258CC98-9094-4BB3-B958-6D61D88B9A8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58029751"/>
              </p:ext>
            </p:extLst>
          </p:nvPr>
        </p:nvGraphicFramePr>
        <p:xfrm>
          <a:off x="571501" y="279400"/>
          <a:ext cx="10782300" cy="4394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151A4009-EAC3-4F4C-92B0-9047CA89474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98331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7999"/>
    </mc:Choice>
    <mc:Fallback>
      <p:transition spd="slow" advTm="9799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4000"/>
                <a:satMod val="80000"/>
                <a:lumMod val="106000"/>
              </a:schemeClr>
            </a:gs>
            <a:gs pos="100000">
              <a:schemeClr val="bg1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15">
            <a:extLst>
              <a:ext uri="{FF2B5EF4-FFF2-40B4-BE49-F238E27FC236}">
                <a16:creationId xmlns:a16="http://schemas.microsoft.com/office/drawing/2014/main" id="{BE585B39-3F91-4716-B99B-F2F8519F4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622291"/>
            <a:ext cx="12192000" cy="250598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>
                  <a:alpha val="8000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25" name="Picture 17">
            <a:extLst>
              <a:ext uri="{FF2B5EF4-FFF2-40B4-BE49-F238E27FC236}">
                <a16:creationId xmlns:a16="http://schemas.microsoft.com/office/drawing/2014/main" id="{4B1AA877-09FE-4988-B95D-729E4F2BC9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>
          <a:xfrm>
            <a:off x="0" y="6129338"/>
            <a:ext cx="12192000" cy="742950"/>
          </a:xfrm>
          <a:prstGeom prst="rect">
            <a:avLst/>
          </a:prstGeom>
        </p:spPr>
      </p:pic>
      <p:cxnSp>
        <p:nvCxnSpPr>
          <p:cNvPr id="26" name="Straight Connector 19">
            <a:extLst>
              <a:ext uri="{FF2B5EF4-FFF2-40B4-BE49-F238E27FC236}">
                <a16:creationId xmlns:a16="http://schemas.microsoft.com/office/drawing/2014/main" id="{66034D98-8665-421D-8716-7748C50B97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8142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C29059DA-666C-4C5F-A7AF-D00F6B60505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51580" y="804520"/>
            <a:ext cx="5550355" cy="104923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/>
              <a:t>Digital Disruption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0028821-7727-48E3-B217-5AA1AC802CA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51580" y="2015732"/>
            <a:ext cx="5550355" cy="3450613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500"/>
              <a:t>What is the future for the video game industry?</a:t>
            </a:r>
          </a:p>
          <a:p>
            <a:pPr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endParaRPr lang="en-US" sz="1500"/>
          </a:p>
          <a:p>
            <a:pPr marL="285750"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500"/>
              <a:t>Ditch Physical, champion digital distribution</a:t>
            </a:r>
          </a:p>
          <a:p>
            <a:pPr marL="285750"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endParaRPr lang="en-US" sz="1500"/>
          </a:p>
          <a:p>
            <a:pPr marL="285750"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500"/>
              <a:t>Cloud-based gaming</a:t>
            </a:r>
          </a:p>
          <a:p>
            <a:pPr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endParaRPr lang="en-US" sz="1500"/>
          </a:p>
          <a:p>
            <a:pPr marL="285750"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500"/>
              <a:t>Unique Personalized Experiences</a:t>
            </a:r>
          </a:p>
          <a:p>
            <a:pPr marL="285750"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endParaRPr lang="en-US" sz="1500"/>
          </a:p>
          <a:p>
            <a:pPr marL="285750"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500"/>
              <a:t>Artificial Intelligence in Gaming</a:t>
            </a:r>
          </a:p>
          <a:p>
            <a:pPr marL="285750"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endParaRPr lang="en-US" sz="1500"/>
          </a:p>
          <a:p>
            <a:pPr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endParaRPr lang="en-US" sz="150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A3C3933-6CBA-43D7-AD88-4A8F5021C44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73594" y="504611"/>
            <a:ext cx="4074836" cy="2444901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78852F23-DBE3-4EE2-8068-FC25F8EB6B87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r="8588"/>
          <a:stretch/>
        </p:blipFill>
        <p:spPr>
          <a:xfrm>
            <a:off x="7486210" y="3138486"/>
            <a:ext cx="4049603" cy="2491907"/>
          </a:xfrm>
          <a:prstGeom prst="rect">
            <a:avLst/>
          </a:prstGeom>
        </p:spPr>
      </p:pic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BEA8DE2E-B7D8-47D9-A226-FA8DDFFD44B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45877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5383"/>
    </mc:Choice>
    <mc:Fallback>
      <p:transition spd="slow" advTm="3538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B17CAD-F4F1-4158-9653-CDE12D90E4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4917B7E-1375-4B4C-8F4D-834351C37947}"/>
              </a:ext>
            </a:extLst>
          </p:cNvPr>
          <p:cNvSpPr txBox="1"/>
          <p:nvPr/>
        </p:nvSpPr>
        <p:spPr>
          <a:xfrm>
            <a:off x="476250" y="2514600"/>
            <a:ext cx="4076700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. Constant innovation and staff with technical now how are key critical success factors for EA to maintain a competitive edge.</a:t>
            </a:r>
          </a:p>
          <a:p>
            <a:endParaRPr lang="en-GB" dirty="0"/>
          </a:p>
          <a:p>
            <a:r>
              <a:rPr lang="en-GB" dirty="0"/>
              <a:t>.The industry is changing from physical to digital distribution.</a:t>
            </a:r>
          </a:p>
          <a:p>
            <a:endParaRPr lang="en-GB" dirty="0"/>
          </a:p>
          <a:p>
            <a:r>
              <a:rPr lang="en-GB" dirty="0"/>
              <a:t>. Future of industry could be shaped by cloud-based gaming and AI in gaming.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A1BE248C-C5EE-494F-A7C6-CDA52A0D2C2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33794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3522"/>
    </mc:Choice>
    <mc:Fallback>
      <p:transition spd="slow" advTm="4352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51D5D7-A232-40A0-BE25-7942BA111C7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69623" y="171450"/>
            <a:ext cx="8637073" cy="1170311"/>
          </a:xfrm>
        </p:spPr>
        <p:txBody>
          <a:bodyPr/>
          <a:lstStyle/>
          <a:p>
            <a:r>
              <a:rPr lang="en-GB" dirty="0" err="1"/>
              <a:t>rEFERENCES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25AD85F-4013-42F8-9832-A67E3E3D7E3E}"/>
              </a:ext>
            </a:extLst>
          </p:cNvPr>
          <p:cNvSpPr txBox="1"/>
          <p:nvPr/>
        </p:nvSpPr>
        <p:spPr>
          <a:xfrm>
            <a:off x="514350" y="1543050"/>
            <a:ext cx="11106150" cy="50090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/>
              <a:t>Allen, A, Blakeman, L, </a:t>
            </a:r>
            <a:r>
              <a:rPr lang="en-GB" sz="1050" dirty="0" err="1"/>
              <a:t>Demmaiolo</a:t>
            </a:r>
            <a:r>
              <a:rPr lang="en-GB" sz="1050" dirty="0"/>
              <a:t>. D, Hill, C. and Shattuck. M. 2011. Electronic Arts Case. Available at: </a:t>
            </a:r>
          </a:p>
          <a:p>
            <a:r>
              <a:rPr lang="en-GB" sz="1050" dirty="0"/>
              <a:t> </a:t>
            </a:r>
            <a:r>
              <a:rPr lang="en-GB" sz="1050" dirty="0">
                <a:hlinkClick r:id="rId2"/>
              </a:rPr>
              <a:t>https://danieljosephdemaiolo.files.wordpress.com/2011/10/ea-games-case-2.pdf</a:t>
            </a:r>
            <a:r>
              <a:rPr lang="en-GB" sz="1050" dirty="0"/>
              <a:t> {Accessed 10 Apr. 2019}</a:t>
            </a:r>
          </a:p>
          <a:p>
            <a:endParaRPr lang="en-GB" sz="1050" dirty="0"/>
          </a:p>
          <a:p>
            <a:r>
              <a:rPr lang="en-GB" sz="1050" dirty="0"/>
              <a:t>Anonymous. 2018. </a:t>
            </a:r>
            <a:r>
              <a:rPr lang="en-GB" sz="1050" dirty="0" err="1"/>
              <a:t>Electonic</a:t>
            </a:r>
            <a:r>
              <a:rPr lang="en-GB" sz="1050" dirty="0"/>
              <a:t> Arts: Game on. {online} digit.hbs.org. Available at: </a:t>
            </a:r>
            <a:r>
              <a:rPr lang="en-GB" sz="1050" dirty="0">
                <a:hlinkClick r:id="rId3"/>
              </a:rPr>
              <a:t>https://digit.hbs.org/submission/electronic-arts-game-on/</a:t>
            </a:r>
            <a:r>
              <a:rPr lang="en-GB" sz="1050" dirty="0"/>
              <a:t> {Accessed 23 Apr. 2019}</a:t>
            </a:r>
          </a:p>
          <a:p>
            <a:endParaRPr lang="en-GB" sz="1050" dirty="0"/>
          </a:p>
          <a:p>
            <a:r>
              <a:rPr lang="en-GB" sz="1050" dirty="0"/>
              <a:t>Chess, S., Evans, N.J. and Baines, J.J., 2017. What does a gamer look like? Video games, advertising, and diversity. Television &amp; New Media, 18(1), pp.37-57.</a:t>
            </a:r>
          </a:p>
          <a:p>
            <a:endParaRPr lang="en-GB" sz="1050" dirty="0"/>
          </a:p>
          <a:p>
            <a:r>
              <a:rPr lang="en-GB" sz="1050" dirty="0" err="1"/>
              <a:t>Dreunan</a:t>
            </a:r>
            <a:r>
              <a:rPr lang="en-GB" sz="1050" dirty="0"/>
              <a:t>, J. 2019. Will the gaming industry clutch up in 2019? {online} techcrunch.com. Available at: </a:t>
            </a:r>
            <a:r>
              <a:rPr lang="en-GB" sz="1050" dirty="0">
                <a:hlinkClick r:id="rId4"/>
              </a:rPr>
              <a:t>https://techcrunch.com/2019/01/02/will-the-gaming-industry-clutch-up-in-2019/?guccounter=1&amp;guce_referrer_us=aHR0cHM6Ly93d3cuZ29vZ2xlLmNvbS8&amp;guce_referrer_cs=JMB9EO7AOIJvTzYMpVkYLQ</a:t>
            </a:r>
            <a:r>
              <a:rPr lang="en-GB" sz="1050" dirty="0"/>
              <a:t> {Accessed 21 Apr. 2019}</a:t>
            </a:r>
          </a:p>
          <a:p>
            <a:endParaRPr lang="en-GB" sz="1050" dirty="0"/>
          </a:p>
          <a:p>
            <a:r>
              <a:rPr lang="en-GB" sz="1050" dirty="0" err="1"/>
              <a:t>Gude</a:t>
            </a:r>
            <a:r>
              <a:rPr lang="en-GB" sz="1050" dirty="0"/>
              <a:t>, M, </a:t>
            </a:r>
            <a:r>
              <a:rPr lang="en-GB" sz="1050" dirty="0" err="1"/>
              <a:t>Westenfelder</a:t>
            </a:r>
            <a:r>
              <a:rPr lang="en-GB" sz="1050" dirty="0"/>
              <a:t>, C and Crawford T. 2018. Electronic Art Inc Investor presentation. EA School of Business Investment Program. {online} sb.cofc.edu. Available at: </a:t>
            </a:r>
            <a:r>
              <a:rPr lang="en-GB" sz="1050" dirty="0">
                <a:hlinkClick r:id="rId5"/>
              </a:rPr>
              <a:t>http://sb.cofc.edu/academics/specialty-programs/investment-program/photos-pdfs/Holdings%20Presentations/EA.pdf</a:t>
            </a:r>
            <a:r>
              <a:rPr lang="en-GB" sz="1050" dirty="0"/>
              <a:t> {Accessed 18 Apr. 2019}</a:t>
            </a:r>
          </a:p>
          <a:p>
            <a:endParaRPr lang="en-GB" sz="1050" dirty="0"/>
          </a:p>
          <a:p>
            <a:r>
              <a:rPr lang="en-GB" sz="1050" dirty="0"/>
              <a:t>Gupta, A., </a:t>
            </a:r>
            <a:r>
              <a:rPr lang="en-GB" sz="1050" dirty="0" err="1"/>
              <a:t>Nicovich</a:t>
            </a:r>
            <a:r>
              <a:rPr lang="en-GB" sz="1050" dirty="0"/>
              <a:t>, S. and Garrison, T., 2016. Electronic Arts: gambling on the future of video games. Emerald Emerging Markets Case Studies, 6(2), pp.1-20.</a:t>
            </a:r>
          </a:p>
          <a:p>
            <a:endParaRPr lang="en-GB" sz="1050" dirty="0"/>
          </a:p>
          <a:p>
            <a:r>
              <a:rPr lang="en-GB" sz="1050" dirty="0"/>
              <a:t>Little, M.2018. How the digital age has changed profitability for the music and video gaming industries. {online} businessinsider.com. Available at: </a:t>
            </a:r>
            <a:r>
              <a:rPr lang="en-GB" sz="1050" dirty="0">
                <a:hlinkClick r:id="rId6"/>
              </a:rPr>
              <a:t>https://www.businessinsider.com/music-video-gaming-industries-how-digital-rise-changed-profitability-2018-7?r=US&amp;IR=T</a:t>
            </a:r>
            <a:r>
              <a:rPr lang="en-GB" sz="1050" dirty="0"/>
              <a:t> {Accessed 13 Apr. 2019}</a:t>
            </a:r>
          </a:p>
          <a:p>
            <a:endParaRPr lang="en-GB" sz="1050" dirty="0"/>
          </a:p>
          <a:p>
            <a:r>
              <a:rPr lang="en-GB" sz="1050" dirty="0"/>
              <a:t>Locke, A and Uhironova. 2017. Change in the game: business model innovation in the video game industry across time. Masters Thesis. Norwegian School of Economics</a:t>
            </a:r>
          </a:p>
          <a:p>
            <a:endParaRPr lang="en-GB" sz="1050" dirty="0"/>
          </a:p>
          <a:p>
            <a:r>
              <a:rPr lang="en-GB" sz="1050" dirty="0"/>
              <a:t>Medal, A. 2018.  5 exciting innovations in gaming that entrepreneurs absolutely should know about. {online} entrepreneur.com. Available at: </a:t>
            </a:r>
            <a:r>
              <a:rPr lang="en-GB" sz="1050" dirty="0">
                <a:hlinkClick r:id="rId7"/>
              </a:rPr>
              <a:t>https://www.entrepreneur.com/article/316543</a:t>
            </a:r>
            <a:r>
              <a:rPr lang="en-GB" sz="1050" dirty="0"/>
              <a:t> {Accessed 3 Apr. 2019}</a:t>
            </a:r>
          </a:p>
          <a:p>
            <a:endParaRPr lang="en-GB" sz="1050" dirty="0"/>
          </a:p>
          <a:p>
            <a:r>
              <a:rPr lang="en-GB" sz="1050" dirty="0"/>
              <a:t>Muck, A. 2017.  From Pong To The Console Wars: The Constant Disruption Of The Video Game Industry. {online} forbes.com. Available at: </a:t>
            </a:r>
            <a:r>
              <a:rPr lang="en-GB" sz="1050" dirty="0">
                <a:hlinkClick r:id="rId8"/>
              </a:rPr>
              <a:t>https://www.forbes.com/sites/delltechnologies/2017/07/20/from-pong-to-the-console-wars-the-constant-disruption-of-the-video-game-industry/#61990b9b4a72</a:t>
            </a:r>
            <a:r>
              <a:rPr lang="en-GB" sz="1050" dirty="0"/>
              <a:t> {Accessed 24 Apr. 2019}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62752554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9D5"/>
      </a:lt2>
      <a:accent1>
        <a:srgbClr val="FB8C29"/>
      </a:accent1>
      <a:accent2>
        <a:srgbClr val="F2C351"/>
      </a:accent2>
      <a:accent3>
        <a:srgbClr val="D0CBA5"/>
      </a:accent3>
      <a:accent4>
        <a:srgbClr val="A2C476"/>
      </a:accent4>
      <a:accent5>
        <a:srgbClr val="57C293"/>
      </a:accent5>
      <a:accent6>
        <a:srgbClr val="06BFDE"/>
      </a:accent6>
      <a:hlink>
        <a:srgbClr val="FBAE29"/>
      </a:hlink>
      <a:folHlink>
        <a:srgbClr val="EDC47E"/>
      </a:folHlink>
    </a:clrScheme>
    <a:fontScheme name="Gallery">
      <a:majorFont>
        <a:latin typeface="Rockwell" panose="020606030202050204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BB5F5D82-B5E9-469E-A815-C655ED4AF243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132</TotalTime>
  <Words>1181</Words>
  <Application>Microsoft Office PowerPoint</Application>
  <PresentationFormat>Widescreen</PresentationFormat>
  <Paragraphs>148</Paragraphs>
  <Slides>14</Slides>
  <Notes>0</Notes>
  <HiddenSlides>0</HiddenSlides>
  <MMClips>13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7" baseType="lpstr">
      <vt:lpstr>Arial</vt:lpstr>
      <vt:lpstr>Rockwell</vt:lpstr>
      <vt:lpstr>Gallery</vt:lpstr>
      <vt:lpstr>PowerPoint Presentation</vt:lpstr>
      <vt:lpstr>Introduction</vt:lpstr>
      <vt:lpstr>Brief overview</vt:lpstr>
      <vt:lpstr>EA timeline</vt:lpstr>
      <vt:lpstr>LAYERS OF BUSINESS ENVIRONMENT</vt:lpstr>
      <vt:lpstr>Industry Driving Forces</vt:lpstr>
      <vt:lpstr>PEST Analysis</vt:lpstr>
      <vt:lpstr>Porters 5 forcers</vt:lpstr>
      <vt:lpstr>Microenvironment</vt:lpstr>
      <vt:lpstr>Consumer Analysis</vt:lpstr>
      <vt:lpstr>Swot Analysis </vt:lpstr>
      <vt:lpstr>Digital Disruption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Corey Walters (P147707)</dc:creator>
  <cp:lastModifiedBy>Corey Walters (P147707)</cp:lastModifiedBy>
  <cp:revision>5</cp:revision>
  <dcterms:created xsi:type="dcterms:W3CDTF">2019-04-29T17:04:44Z</dcterms:created>
  <dcterms:modified xsi:type="dcterms:W3CDTF">2019-04-29T19:17:00Z</dcterms:modified>
</cp:coreProperties>
</file>