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63"/>
  </p:normalViewPr>
  <p:slideViewPr>
    <p:cSldViewPr snapToGrid="0" snapToObjects="1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A0018-6C18-1646-A8ED-B6A41DD85F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B172DB-431E-C14E-B19E-68D4150C04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99A7CC-B12A-4744-936B-C2F06B3F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DC155E-A5D6-5E48-B037-926E3A4EE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155D7E-5092-DE47-B458-DD7B0882E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783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2CA4F-590B-A94A-A08F-218C1063A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186B5-BD82-6046-8975-3465097508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9527B9-4F64-B248-8B2B-62D12D3DD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D7D994-B248-B247-BF5F-C8C670B09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0B012-BF7C-4B4D-81F0-571783A66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345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36E1D-A79B-B841-97FE-1843526F2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9A9ED5-7B06-C144-BFD2-6AB97F086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1C347-3F33-AC40-9C2C-40CFC657D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727EA-27DC-CA4E-A171-169129EA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B715B-4936-7645-A510-638E135C3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349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787E3-9541-894F-AB3D-8476A8F91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20996-4ED4-4947-95E0-F06D534FBC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793A3E-EA36-944A-AAA8-0605580F54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F99394-5413-F048-A28B-C89B3D4A3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214AB9-BAE0-5340-BA94-5A2ED4F76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6EB4B5-A1D3-7343-8C9D-7C4385A81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208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2C00F-4D04-3147-8CDA-98BD93950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A0247A-261D-384E-B305-3189FABB51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F227E4-DFB3-6841-B86C-26257D952D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BF49A8-18D7-D241-B333-0CCD4D597E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F08AB2-B048-5F4B-9A08-B76C0BA95E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8D0C64-2131-2C47-BAA0-6FD52501D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6F53D8-94DD-5F45-8421-D13A6066B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315E03-CCE4-3C4D-9E4F-4CAABA980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664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0DA14-86A9-3247-AEB5-2191F2C6C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C89232-D865-3A42-986A-507C59CB6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4AF8E0-0895-BC45-92A9-C29395553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152E4-5464-7F42-898A-CAA9E86D5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21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9F20A9-76B0-D54B-91E5-2314E1C27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135137-8102-8046-9CCD-2B0A8DD90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77FEF1-B7E6-C242-BA3D-91C31AC8B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780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B54DF-22E6-E64B-B160-A70E57B88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C17F0-1A16-2C47-BFA7-180D31DF9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17B2EE-16F8-8D47-B556-28BC645F08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B8D266-2429-7D41-B5E6-9379AFA8C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6021F1-5D3D-8344-A59A-88EA933B5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906E37-909D-874D-BBD6-E6E9DCFC2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547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5E8BC-844D-624B-9D35-11CDDE48D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2359EA-3242-B641-B129-6BC020BB99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C624FD-CE7C-9641-8783-AABC163468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C9AC31-99A2-9E4E-8E75-186D3E2C6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082DA-7B08-F148-9F75-14A7E355B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2B93D8-3490-8546-8E89-7024869E5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84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595FF-A51C-CB41-A08A-4D9470E4D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DD308C-1D04-FD43-99B0-18A7234A0E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1377A4-4DF7-424D-8DA2-5F3D7BADF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32930-8A7E-8647-87FB-F1A39ADE7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F9493-7583-2B42-A305-197EAFD5C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127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A23D4B-D1F1-9E4F-8B35-ACA9FA66EF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3B119C-DF94-5449-878E-D87EFE5808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FB418A-C8D2-DA4D-AC00-36896B290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2D649-CDBF-334B-98AB-4E01FFE7A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62575F-E300-454E-8DDB-C7B4CAF90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972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C4EB10-46B0-364D-82C6-0D80FBF75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4E6484-7345-F144-9236-EB72D6BB8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32242-B357-6347-8E69-F6C2DB243E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46F2D-0259-0744-A185-334B2D95FDA1}" type="datetimeFigureOut">
              <a:rPr lang="en-US" smtClean="0"/>
              <a:t>10/8/21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3C1B0C-FA12-034E-BFBD-3A3AC4B8F8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DBB09-CDC8-2143-9F9B-6C99B78D2E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8EADAA-285B-6E48-989E-C173F356A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775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linedrawing&#10;&#10;Description automatically generated">
            <a:extLst>
              <a:ext uri="{FF2B5EF4-FFF2-40B4-BE49-F238E27FC236}">
                <a16:creationId xmlns:a16="http://schemas.microsoft.com/office/drawing/2014/main" id="{79C40271-DC11-5946-8877-E2CE10DF23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3521" y="0"/>
            <a:ext cx="46449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843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ld, dirty&#10;&#10;Description automatically generated">
            <a:extLst>
              <a:ext uri="{FF2B5EF4-FFF2-40B4-BE49-F238E27FC236}">
                <a16:creationId xmlns:a16="http://schemas.microsoft.com/office/drawing/2014/main" id="{3DFD5BBB-8A69-6048-8165-1B3DB31097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400" y="12700"/>
            <a:ext cx="9347200" cy="683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596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54D70ECA-765D-0042-90F4-78F5D45AD3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6900" y="730250"/>
            <a:ext cx="8458200" cy="539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032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uilding, outdoor, city&#10;&#10;Description automatically generated">
            <a:extLst>
              <a:ext uri="{FF2B5EF4-FFF2-40B4-BE49-F238E27FC236}">
                <a16:creationId xmlns:a16="http://schemas.microsoft.com/office/drawing/2014/main" id="{3930510E-7C96-7D4A-B8E9-A907D5286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6900" y="730250"/>
            <a:ext cx="8458200" cy="539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244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uilding, outdoor, street, city&#10;&#10;Description automatically generated">
            <a:extLst>
              <a:ext uri="{FF2B5EF4-FFF2-40B4-BE49-F238E27FC236}">
                <a16:creationId xmlns:a16="http://schemas.microsoft.com/office/drawing/2014/main" id="{2DB539EE-E1E4-B14F-95CE-AF05ED4DF6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40" y="0"/>
            <a:ext cx="114565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299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8D4CC3F5-CB56-824B-BDF1-6C7F57CB30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1843" y="1529442"/>
            <a:ext cx="8788314" cy="3799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879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C2CFDBC8-7845-9D42-8F69-6A51CCCD38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543" y="974271"/>
            <a:ext cx="9818914" cy="4909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43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6BF351A-0AED-8548-9E20-A3281EA80C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73" y="0"/>
            <a:ext cx="113470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69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F13CCF1-D988-F44E-84EE-D360B59839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300" y="292100"/>
            <a:ext cx="10693400" cy="627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732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oy, several&#10;&#10;Description automatically generated">
            <a:extLst>
              <a:ext uri="{FF2B5EF4-FFF2-40B4-BE49-F238E27FC236}">
                <a16:creationId xmlns:a16="http://schemas.microsoft.com/office/drawing/2014/main" id="{648D3C01-F2C9-A446-8F38-1E9584D734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538" y="0"/>
            <a:ext cx="83549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015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uilding, government building&#10;&#10;Description automatically generated">
            <a:extLst>
              <a:ext uri="{FF2B5EF4-FFF2-40B4-BE49-F238E27FC236}">
                <a16:creationId xmlns:a16="http://schemas.microsoft.com/office/drawing/2014/main" id="{E1D25D3A-E07F-2F49-A0A5-2321E179B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629" y="359229"/>
            <a:ext cx="10914742" cy="6139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409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0</Words>
  <Application>Microsoft Macintosh PowerPoint</Application>
  <PresentationFormat>Widescreen</PresentationFormat>
  <Paragraphs>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1</cp:revision>
  <dcterms:created xsi:type="dcterms:W3CDTF">2021-10-08T12:05:48Z</dcterms:created>
  <dcterms:modified xsi:type="dcterms:W3CDTF">2021-10-08T12:15:05Z</dcterms:modified>
</cp:coreProperties>
</file>