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8" r:id="rId3"/>
    <p:sldId id="257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4660"/>
  </p:normalViewPr>
  <p:slideViewPr>
    <p:cSldViewPr snapToGrid="0">
      <p:cViewPr varScale="1">
        <p:scale>
          <a:sx n="92" d="100"/>
          <a:sy n="92" d="100"/>
        </p:scale>
        <p:origin x="498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1/8/2019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1/8/2019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1/8/2019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1/8/2019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1/8/2019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1/8/2019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1/8/2019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1/8/2019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68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err="1" smtClean="0"/>
              <a:t>Rounders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By Jonathan </a:t>
            </a:r>
            <a:r>
              <a:rPr lang="en-GB" dirty="0" err="1" smtClean="0"/>
              <a:t>Bayliss</a:t>
            </a:r>
            <a:r>
              <a:rPr lang="en-GB" dirty="0" smtClean="0"/>
              <a:t>.</a:t>
            </a:r>
            <a:endParaRPr lang="en-GB" dirty="0"/>
          </a:p>
        </p:txBody>
      </p:sp>
      <p:pic>
        <p:nvPicPr>
          <p:cNvPr id="1026" name="Picture 2" descr="Image result for rounders gam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01748" y="1984664"/>
            <a:ext cx="4600812" cy="25994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104412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8534400" cy="4208318"/>
          </a:xfrm>
        </p:spPr>
        <p:txBody>
          <a:bodyPr>
            <a:normAutofit/>
          </a:bodyPr>
          <a:lstStyle/>
          <a:p>
            <a:r>
              <a:rPr lang="en-GB" sz="3200" u="sng" dirty="0" smtClean="0"/>
              <a:t>What is </a:t>
            </a:r>
            <a:r>
              <a:rPr lang="en-GB" sz="3200" u="sng" dirty="0" err="1" smtClean="0"/>
              <a:t>rounders</a:t>
            </a:r>
            <a:r>
              <a:rPr lang="en-GB" sz="3200" u="sng" dirty="0" smtClean="0"/>
              <a:t>?</a:t>
            </a:r>
          </a:p>
          <a:p>
            <a:r>
              <a:rPr lang="en-GB" dirty="0"/>
              <a:t>The game of </a:t>
            </a:r>
            <a:r>
              <a:rPr lang="en-GB" dirty="0" err="1"/>
              <a:t>rounders</a:t>
            </a:r>
            <a:r>
              <a:rPr lang="en-GB" dirty="0"/>
              <a:t> dates back as far as 1744 where people literally started to hit a ball with </a:t>
            </a:r>
            <a:r>
              <a:rPr lang="en-GB"/>
              <a:t>a </a:t>
            </a:r>
            <a:r>
              <a:rPr lang="en-GB" smtClean="0"/>
              <a:t>stick. </a:t>
            </a:r>
            <a:r>
              <a:rPr lang="en-GB" dirty="0"/>
              <a:t>For those of you familiar with Baseball then you will likely pick up the rules of </a:t>
            </a:r>
            <a:r>
              <a:rPr lang="en-GB" dirty="0" err="1"/>
              <a:t>rounders</a:t>
            </a:r>
            <a:r>
              <a:rPr lang="en-GB" dirty="0"/>
              <a:t> pretty comfortably and notice many similarities</a:t>
            </a:r>
            <a:r>
              <a:rPr lang="en-GB" dirty="0" smtClean="0"/>
              <a:t>.</a:t>
            </a:r>
          </a:p>
          <a:p>
            <a:r>
              <a:rPr lang="en-GB" dirty="0"/>
              <a:t>The object of the game is to hit a ball (roughly the size of a tennis, but much harder) with a bat. Once the ball is hit you then need to run around 4 bases to score a run. The team with the most runs at the end of the game is deemed the winner.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8652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800" u="sng" dirty="0" smtClean="0"/>
              <a:t>Why have I chosen </a:t>
            </a:r>
            <a:r>
              <a:rPr lang="en-GB" sz="2800" u="sng" dirty="0" err="1" smtClean="0"/>
              <a:t>Rounders</a:t>
            </a:r>
            <a:r>
              <a:rPr lang="en-GB" sz="2800" u="sng" dirty="0" smtClean="0"/>
              <a:t> as my activity?</a:t>
            </a:r>
          </a:p>
          <a:p>
            <a:r>
              <a:rPr lang="en-GB" dirty="0" smtClean="0"/>
              <a:t>Suitable for boys and girls </a:t>
            </a:r>
          </a:p>
          <a:p>
            <a:r>
              <a:rPr lang="en-GB" dirty="0" smtClean="0"/>
              <a:t>Competitive side to the game</a:t>
            </a:r>
          </a:p>
          <a:p>
            <a:r>
              <a:rPr lang="en-GB" dirty="0" smtClean="0"/>
              <a:t>Can play indoors and outdoors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Also we will be offering other little games such as stuck in the mud, chicken o hero as options while the games of </a:t>
            </a:r>
            <a:r>
              <a:rPr lang="en-GB" dirty="0" err="1" smtClean="0"/>
              <a:t>rounders</a:t>
            </a:r>
            <a:r>
              <a:rPr lang="en-GB" dirty="0" smtClean="0"/>
              <a:t> are going on.</a:t>
            </a:r>
          </a:p>
          <a:p>
            <a:endParaRPr lang="en-GB" dirty="0" smtClean="0"/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7179272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u="sng" dirty="0" smtClean="0"/>
              <a:t>Reason behind this activity</a:t>
            </a:r>
          </a:p>
          <a:p>
            <a:r>
              <a:rPr lang="en-GB" dirty="0"/>
              <a:t>E</a:t>
            </a:r>
            <a:r>
              <a:rPr lang="en-GB" dirty="0" smtClean="0"/>
              <a:t>ngage more students with sporting activities. </a:t>
            </a:r>
          </a:p>
          <a:p>
            <a:r>
              <a:rPr lang="en-GB" dirty="0" smtClean="0"/>
              <a:t>Helps with parents who work late and can’t pick their child up</a:t>
            </a:r>
          </a:p>
          <a:p>
            <a:r>
              <a:rPr lang="en-GB" dirty="0" smtClean="0"/>
              <a:t>Keep fit</a:t>
            </a:r>
          </a:p>
          <a:p>
            <a:r>
              <a:rPr lang="en-GB" dirty="0" smtClean="0"/>
              <a:t>More sessions of PE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927248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155864"/>
            <a:ext cx="8534400" cy="6504709"/>
          </a:xfrm>
        </p:spPr>
        <p:txBody>
          <a:bodyPr>
            <a:normAutofit/>
          </a:bodyPr>
          <a:lstStyle/>
          <a:p>
            <a:r>
              <a:rPr lang="en-GB" sz="2800" u="sng" dirty="0" smtClean="0"/>
              <a:t>Funding</a:t>
            </a:r>
          </a:p>
          <a:p>
            <a:pPr fontAlgn="base"/>
            <a:r>
              <a:rPr lang="en-GB" dirty="0"/>
              <a:t>Fancy £1500 towards your community sport project?</a:t>
            </a:r>
          </a:p>
          <a:p>
            <a:pPr fontAlgn="base"/>
            <a:r>
              <a:rPr lang="en-GB" dirty="0"/>
              <a:t>Community Chest offers grant awards up to £1,500 in any 12 months towards:</a:t>
            </a:r>
          </a:p>
          <a:p>
            <a:pPr fontAlgn="base"/>
            <a:r>
              <a:rPr lang="en-GB" dirty="0"/>
              <a:t>Increasing participation</a:t>
            </a:r>
          </a:p>
          <a:p>
            <a:pPr fontAlgn="base"/>
            <a:r>
              <a:rPr lang="en-GB" dirty="0"/>
              <a:t>Improving standards</a:t>
            </a:r>
          </a:p>
          <a:p>
            <a:pPr fontAlgn="base"/>
            <a:r>
              <a:rPr lang="en-GB" sz="2800" u="sng" dirty="0"/>
              <a:t>Who can apply?</a:t>
            </a:r>
          </a:p>
          <a:p>
            <a:pPr fontAlgn="base"/>
            <a:r>
              <a:rPr lang="en-GB" dirty="0"/>
              <a:t>Any group that holds an account (be it a Bank, Building Society or Credit Union account), in their organisation's name. You'll probably be one of the following:</a:t>
            </a:r>
          </a:p>
          <a:p>
            <a:pPr fontAlgn="base"/>
            <a:r>
              <a:rPr lang="en-GB" dirty="0"/>
              <a:t>Sports Club or Association</a:t>
            </a:r>
          </a:p>
          <a:p>
            <a:pPr fontAlgn="base"/>
            <a:r>
              <a:rPr lang="en-GB" dirty="0"/>
              <a:t>Youth Club</a:t>
            </a:r>
          </a:p>
          <a:p>
            <a:pPr fontAlgn="base"/>
            <a:r>
              <a:rPr lang="en-GB" dirty="0"/>
              <a:t>Community Group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02993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u="sng" dirty="0" smtClean="0"/>
              <a:t>Potential partners</a:t>
            </a:r>
          </a:p>
          <a:p>
            <a:r>
              <a:rPr lang="en-GB" dirty="0" smtClean="0"/>
              <a:t>University students</a:t>
            </a:r>
            <a:endParaRPr lang="en-GB" dirty="0"/>
          </a:p>
          <a:p>
            <a:r>
              <a:rPr lang="en-GB" dirty="0" smtClean="0"/>
              <a:t>People who want experience with coaching</a:t>
            </a:r>
          </a:p>
          <a:p>
            <a:r>
              <a:rPr lang="en-GB" dirty="0" smtClean="0"/>
              <a:t>Friends</a:t>
            </a:r>
          </a:p>
          <a:p>
            <a:r>
              <a:rPr lang="en-GB" dirty="0" smtClean="0"/>
              <a:t>People looking to go in to coaching</a:t>
            </a:r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9508493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u="sng" dirty="0" smtClean="0"/>
              <a:t>How will I develop the session?</a:t>
            </a:r>
          </a:p>
          <a:p>
            <a:r>
              <a:rPr lang="en-GB" dirty="0" smtClean="0"/>
              <a:t>Meet up with school, find out when venue is available.</a:t>
            </a:r>
          </a:p>
          <a:p>
            <a:r>
              <a:rPr lang="en-GB" dirty="0" smtClean="0"/>
              <a:t>Once a week, do poll in school to see which days pupils would be more interested in for the days which are available.</a:t>
            </a:r>
          </a:p>
          <a:p>
            <a:r>
              <a:rPr lang="en-GB" dirty="0" smtClean="0"/>
              <a:t>Offer taster sessions in schools around Neath area.</a:t>
            </a:r>
          </a:p>
          <a:p>
            <a:r>
              <a:rPr lang="en-GB" dirty="0" smtClean="0"/>
              <a:t>If enough interest, £2.00 per session for 45 minutes.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704974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u="sng" dirty="0" smtClean="0"/>
              <a:t>Thank you.</a:t>
            </a:r>
            <a:endParaRPr lang="en-GB" sz="2800" u="sng" dirty="0"/>
          </a:p>
        </p:txBody>
      </p:sp>
    </p:spTree>
    <p:extLst>
      <p:ext uri="{BB962C8B-B14F-4D97-AF65-F5344CB8AC3E}">
        <p14:creationId xmlns:p14="http://schemas.microsoft.com/office/powerpoint/2010/main" val="1062616216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45</TotalTime>
  <Words>341</Words>
  <Application>Microsoft Office PowerPoint</Application>
  <PresentationFormat>Widescreen</PresentationFormat>
  <Paragraphs>38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Century Gothic</vt:lpstr>
      <vt:lpstr>Wingdings 3</vt:lpstr>
      <vt:lpstr>Slice</vt:lpstr>
      <vt:lpstr>Rounders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NPTCBC Schools &amp; Learning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Rounders</dc:title>
  <dc:creator>YGYBD-Guest-70286</dc:creator>
  <cp:lastModifiedBy>YGYBD-Guest-70286</cp:lastModifiedBy>
  <cp:revision>5</cp:revision>
  <dcterms:created xsi:type="dcterms:W3CDTF">2019-01-08T10:09:20Z</dcterms:created>
  <dcterms:modified xsi:type="dcterms:W3CDTF">2019-01-08T10:54:42Z</dcterms:modified>
</cp:coreProperties>
</file>