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60" r:id="rId3"/>
    <p:sldId id="261" r:id="rId4"/>
    <p:sldId id="265" r:id="rId5"/>
    <p:sldId id="262" r:id="rId6"/>
    <p:sldId id="266" r:id="rId7"/>
    <p:sldId id="263" r:id="rId8"/>
    <p:sldId id="267" r:id="rId9"/>
    <p:sldId id="268" r:id="rId10"/>
    <p:sldId id="25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E66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8BD8FA-F511-1347-9B94-6F49A4C8C414}" v="106" dt="2026-06-11T07:20:52.4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30"/>
    <p:restoredTop sz="96266"/>
  </p:normalViewPr>
  <p:slideViewPr>
    <p:cSldViewPr snapToGrid="0" snapToObjects="1">
      <p:cViewPr varScale="1">
        <p:scale>
          <a:sx n="121" d="100"/>
          <a:sy n="121" d="100"/>
        </p:scale>
        <p:origin x="1128" y="17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Coode" userId="e5a45405-9a7c-42fe-972f-cf9e071f7760" providerId="ADAL" clId="{913E130D-CAC2-514A-9E43-653B2C1FC672}"/>
    <pc:docChg chg="undo custSel addSld delSld modSld">
      <pc:chgData name="Kate Coode" userId="e5a45405-9a7c-42fe-972f-cf9e071f7760" providerId="ADAL" clId="{913E130D-CAC2-514A-9E43-653B2C1FC672}" dt="2026-06-11T07:21:16.589" v="5959" actId="478"/>
      <pc:docMkLst>
        <pc:docMk/>
      </pc:docMkLst>
      <pc:sldChg chg="addSp modSp mod">
        <pc:chgData name="Kate Coode" userId="e5a45405-9a7c-42fe-972f-cf9e071f7760" providerId="ADAL" clId="{913E130D-CAC2-514A-9E43-653B2C1FC672}" dt="2026-06-04T08:05:12.374" v="3885" actId="20577"/>
        <pc:sldMkLst>
          <pc:docMk/>
          <pc:sldMk cId="2430330589" sldId="257"/>
        </pc:sldMkLst>
        <pc:spChg chg="mod">
          <ac:chgData name="Kate Coode" userId="e5a45405-9a7c-42fe-972f-cf9e071f7760" providerId="ADAL" clId="{913E130D-CAC2-514A-9E43-653B2C1FC672}" dt="2026-06-04T08:05:12.374" v="3885" actId="20577"/>
          <ac:spMkLst>
            <pc:docMk/>
            <pc:sldMk cId="2430330589" sldId="257"/>
            <ac:spMk id="2" creationId="{503B1639-2D31-E745-93F9-E34B2399A59E}"/>
          </ac:spMkLst>
        </pc:spChg>
        <pc:spChg chg="add mod">
          <ac:chgData name="Kate Coode" userId="e5a45405-9a7c-42fe-972f-cf9e071f7760" providerId="ADAL" clId="{913E130D-CAC2-514A-9E43-653B2C1FC672}" dt="2026-06-04T07:30:04.905" v="3591" actId="14100"/>
          <ac:spMkLst>
            <pc:docMk/>
            <pc:sldMk cId="2430330589" sldId="257"/>
            <ac:spMk id="3" creationId="{B5210EA2-4C9A-4BCF-94C1-B727B623A877}"/>
          </ac:spMkLst>
        </pc:spChg>
        <pc:spChg chg="add mod">
          <ac:chgData name="Kate Coode" userId="e5a45405-9a7c-42fe-972f-cf9e071f7760" providerId="ADAL" clId="{913E130D-CAC2-514A-9E43-653B2C1FC672}" dt="2026-06-04T07:32:11.448" v="3774" actId="113"/>
          <ac:spMkLst>
            <pc:docMk/>
            <pc:sldMk cId="2430330589" sldId="257"/>
            <ac:spMk id="4" creationId="{7A9D9502-DF13-C0B1-FED3-65DDF186AC87}"/>
          </ac:spMkLst>
        </pc:spChg>
      </pc:sldChg>
      <pc:sldChg chg="addSp delSp modSp add mod">
        <pc:chgData name="Kate Coode" userId="e5a45405-9a7c-42fe-972f-cf9e071f7760" providerId="ADAL" clId="{913E130D-CAC2-514A-9E43-653B2C1FC672}" dt="2026-06-08T11:41:49.543" v="5841" actId="20577"/>
        <pc:sldMkLst>
          <pc:docMk/>
          <pc:sldMk cId="1045556805" sldId="259"/>
        </pc:sldMkLst>
        <pc:spChg chg="mod">
          <ac:chgData name="Kate Coode" userId="e5a45405-9a7c-42fe-972f-cf9e071f7760" providerId="ADAL" clId="{913E130D-CAC2-514A-9E43-653B2C1FC672}" dt="2026-06-08T11:41:49.543" v="5841" actId="20577"/>
          <ac:spMkLst>
            <pc:docMk/>
            <pc:sldMk cId="1045556805" sldId="259"/>
            <ac:spMk id="3" creationId="{6E410BA4-0F7B-1930-AA71-28129A937FB2}"/>
          </ac:spMkLst>
        </pc:spChg>
      </pc:sldChg>
      <pc:sldChg chg="addSp delSp modSp new mod">
        <pc:chgData name="Kate Coode" userId="e5a45405-9a7c-42fe-972f-cf9e071f7760" providerId="ADAL" clId="{913E130D-CAC2-514A-9E43-653B2C1FC672}" dt="2026-06-11T07:21:16.589" v="5959" actId="478"/>
        <pc:sldMkLst>
          <pc:docMk/>
          <pc:sldMk cId="1441148973" sldId="260"/>
        </pc:sldMkLst>
        <pc:spChg chg="add mod">
          <ac:chgData name="Kate Coode" userId="e5a45405-9a7c-42fe-972f-cf9e071f7760" providerId="ADAL" clId="{913E130D-CAC2-514A-9E43-653B2C1FC672}" dt="2026-06-04T07:52:48.508" v="3853" actId="27636"/>
          <ac:spMkLst>
            <pc:docMk/>
            <pc:sldMk cId="1441148973" sldId="260"/>
            <ac:spMk id="2" creationId="{07B65F72-6727-A362-6268-BD90BCD0E494}"/>
          </ac:spMkLst>
        </pc:spChg>
        <pc:spChg chg="add del mod">
          <ac:chgData name="Kate Coode" userId="e5a45405-9a7c-42fe-972f-cf9e071f7760" providerId="ADAL" clId="{913E130D-CAC2-514A-9E43-653B2C1FC672}" dt="2026-06-11T07:21:16.589" v="5959" actId="478"/>
          <ac:spMkLst>
            <pc:docMk/>
            <pc:sldMk cId="1441148973" sldId="260"/>
            <ac:spMk id="4" creationId="{654A0E5A-8634-76F3-9862-5BD0346C8005}"/>
          </ac:spMkLst>
        </pc:spChg>
        <pc:graphicFrameChg chg="add mod modGraphic">
          <ac:chgData name="Kate Coode" userId="e5a45405-9a7c-42fe-972f-cf9e071f7760" providerId="ADAL" clId="{913E130D-CAC2-514A-9E43-653B2C1FC672}" dt="2026-06-04T14:57:52.864" v="3886" actId="1076"/>
          <ac:graphicFrameMkLst>
            <pc:docMk/>
            <pc:sldMk cId="1441148973" sldId="260"/>
            <ac:graphicFrameMk id="3" creationId="{D798BCEB-296F-2CB1-8296-4C0AA602207B}"/>
          </ac:graphicFrameMkLst>
        </pc:graphicFrameChg>
      </pc:sldChg>
      <pc:sldChg chg="addSp modSp new mod">
        <pc:chgData name="Kate Coode" userId="e5a45405-9a7c-42fe-972f-cf9e071f7760" providerId="ADAL" clId="{913E130D-CAC2-514A-9E43-653B2C1FC672}" dt="2026-06-04T15:12:22.118" v="3978" actId="20577"/>
        <pc:sldMkLst>
          <pc:docMk/>
          <pc:sldMk cId="1639526501" sldId="261"/>
        </pc:sldMkLst>
        <pc:spChg chg="add mod">
          <ac:chgData name="Kate Coode" userId="e5a45405-9a7c-42fe-972f-cf9e071f7760" providerId="ADAL" clId="{913E130D-CAC2-514A-9E43-653B2C1FC672}" dt="2026-06-04T15:12:02.007" v="3968" actId="1076"/>
          <ac:spMkLst>
            <pc:docMk/>
            <pc:sldMk cId="1639526501" sldId="261"/>
            <ac:spMk id="7" creationId="{1B37D4E8-45DF-5475-31D1-A156FF54EE2E}"/>
          </ac:spMkLst>
        </pc:spChg>
        <pc:spChg chg="add mod">
          <ac:chgData name="Kate Coode" userId="e5a45405-9a7c-42fe-972f-cf9e071f7760" providerId="ADAL" clId="{913E130D-CAC2-514A-9E43-653B2C1FC672}" dt="2026-06-04T15:12:22.118" v="3978" actId="20577"/>
          <ac:spMkLst>
            <pc:docMk/>
            <pc:sldMk cId="1639526501" sldId="261"/>
            <ac:spMk id="8" creationId="{9FD399E9-9F54-A9AB-C485-73B9F2A7ACAC}"/>
          </ac:spMkLst>
        </pc:spChg>
        <pc:picChg chg="add mod">
          <ac:chgData name="Kate Coode" userId="e5a45405-9a7c-42fe-972f-cf9e071f7760" providerId="ADAL" clId="{913E130D-CAC2-514A-9E43-653B2C1FC672}" dt="2026-06-04T15:11:41.382" v="3965" actId="14100"/>
          <ac:picMkLst>
            <pc:docMk/>
            <pc:sldMk cId="1639526501" sldId="261"/>
            <ac:picMk id="3" creationId="{161E3423-4BE4-81F6-F63E-DA571969687F}"/>
          </ac:picMkLst>
        </pc:picChg>
        <pc:picChg chg="add mod">
          <ac:chgData name="Kate Coode" userId="e5a45405-9a7c-42fe-972f-cf9e071f7760" providerId="ADAL" clId="{913E130D-CAC2-514A-9E43-653B2C1FC672}" dt="2026-06-04T15:11:49.152" v="3966" actId="14100"/>
          <ac:picMkLst>
            <pc:docMk/>
            <pc:sldMk cId="1639526501" sldId="261"/>
            <ac:picMk id="6" creationId="{C1687282-BD16-65E3-263C-B0DF57B7A887}"/>
          </ac:picMkLst>
        </pc:picChg>
      </pc:sldChg>
      <pc:sldChg chg="addSp delSp modSp new mod">
        <pc:chgData name="Kate Coode" userId="e5a45405-9a7c-42fe-972f-cf9e071f7760" providerId="ADAL" clId="{913E130D-CAC2-514A-9E43-653B2C1FC672}" dt="2026-06-04T15:31:37.781" v="4037" actId="478"/>
        <pc:sldMkLst>
          <pc:docMk/>
          <pc:sldMk cId="2767948853" sldId="262"/>
        </pc:sldMkLst>
        <pc:spChg chg="add mod">
          <ac:chgData name="Kate Coode" userId="e5a45405-9a7c-42fe-972f-cf9e071f7760" providerId="ADAL" clId="{913E130D-CAC2-514A-9E43-653B2C1FC672}" dt="2026-06-04T15:31:07.235" v="4032" actId="20577"/>
          <ac:spMkLst>
            <pc:docMk/>
            <pc:sldMk cId="2767948853" sldId="262"/>
            <ac:spMk id="6" creationId="{EF2A2EE5-B18B-CFA7-3EBB-45F055BCC8A0}"/>
          </ac:spMkLst>
        </pc:spChg>
        <pc:picChg chg="add mod modCrop">
          <ac:chgData name="Kate Coode" userId="e5a45405-9a7c-42fe-972f-cf9e071f7760" providerId="ADAL" clId="{913E130D-CAC2-514A-9E43-653B2C1FC672}" dt="2026-06-04T15:29:05.091" v="4004" actId="732"/>
          <ac:picMkLst>
            <pc:docMk/>
            <pc:sldMk cId="2767948853" sldId="262"/>
            <ac:picMk id="4" creationId="{60914E90-19F0-7C5F-E58A-0BC5AE21EF34}"/>
          </ac:picMkLst>
        </pc:picChg>
        <pc:picChg chg="add mod">
          <ac:chgData name="Kate Coode" userId="e5a45405-9a7c-42fe-972f-cf9e071f7760" providerId="ADAL" clId="{913E130D-CAC2-514A-9E43-653B2C1FC672}" dt="2026-06-04T15:16:09.901" v="3990" actId="14100"/>
          <ac:picMkLst>
            <pc:docMk/>
            <pc:sldMk cId="2767948853" sldId="262"/>
            <ac:picMk id="5" creationId="{5405CD50-C833-BE09-87E7-902061FC903B}"/>
          </ac:picMkLst>
        </pc:picChg>
      </pc:sldChg>
      <pc:sldChg chg="addSp delSp modSp new mod">
        <pc:chgData name="Kate Coode" userId="e5a45405-9a7c-42fe-972f-cf9e071f7760" providerId="ADAL" clId="{913E130D-CAC2-514A-9E43-653B2C1FC672}" dt="2026-06-08T10:03:24.553" v="4337" actId="478"/>
        <pc:sldMkLst>
          <pc:docMk/>
          <pc:sldMk cId="1516249741" sldId="263"/>
        </pc:sldMkLst>
        <pc:spChg chg="add mod">
          <ac:chgData name="Kate Coode" userId="e5a45405-9a7c-42fe-972f-cf9e071f7760" providerId="ADAL" clId="{913E130D-CAC2-514A-9E43-653B2C1FC672}" dt="2026-06-04T15:32:06.724" v="4056" actId="20577"/>
          <ac:spMkLst>
            <pc:docMk/>
            <pc:sldMk cId="1516249741" sldId="263"/>
            <ac:spMk id="4" creationId="{DA7503B1-2723-774B-B38E-014D0A9279A1}"/>
          </ac:spMkLst>
        </pc:spChg>
        <pc:spChg chg="add mod">
          <ac:chgData name="Kate Coode" userId="e5a45405-9a7c-42fe-972f-cf9e071f7760" providerId="ADAL" clId="{913E130D-CAC2-514A-9E43-653B2C1FC672}" dt="2026-06-08T07:39:54.736" v="4324" actId="1076"/>
          <ac:spMkLst>
            <pc:docMk/>
            <pc:sldMk cId="1516249741" sldId="263"/>
            <ac:spMk id="5" creationId="{3D93FBDF-5BEF-7BEA-86A6-99E7E3DA52C6}"/>
          </ac:spMkLst>
        </pc:spChg>
        <pc:picChg chg="add mod">
          <ac:chgData name="Kate Coode" userId="e5a45405-9a7c-42fe-972f-cf9e071f7760" providerId="ADAL" clId="{913E130D-CAC2-514A-9E43-653B2C1FC672}" dt="2026-06-04T15:31:40.904" v="4038"/>
          <ac:picMkLst>
            <pc:docMk/>
            <pc:sldMk cId="1516249741" sldId="263"/>
            <ac:picMk id="3" creationId="{AAA9638D-CB34-28E5-CBEA-58EA980DD271}"/>
          </ac:picMkLst>
        </pc:picChg>
        <pc:picChg chg="add mod modCrop">
          <ac:chgData name="Kate Coode" userId="e5a45405-9a7c-42fe-972f-cf9e071f7760" providerId="ADAL" clId="{913E130D-CAC2-514A-9E43-653B2C1FC672}" dt="2026-06-04T15:51:08.580" v="4150" actId="1076"/>
          <ac:picMkLst>
            <pc:docMk/>
            <pc:sldMk cId="1516249741" sldId="263"/>
            <ac:picMk id="6" creationId="{09BFD53A-6BCA-45A9-FE5A-BADDA2943FE5}"/>
          </ac:picMkLst>
        </pc:picChg>
      </pc:sldChg>
      <pc:sldChg chg="addSp delSp modSp add mod">
        <pc:chgData name="Kate Coode" userId="e5a45405-9a7c-42fe-972f-cf9e071f7760" providerId="ADAL" clId="{913E130D-CAC2-514A-9E43-653B2C1FC672}" dt="2026-06-08T07:38:57.787" v="4277" actId="478"/>
        <pc:sldMkLst>
          <pc:docMk/>
          <pc:sldMk cId="675745401" sldId="265"/>
        </pc:sldMkLst>
        <pc:spChg chg="add mod">
          <ac:chgData name="Kate Coode" userId="e5a45405-9a7c-42fe-972f-cf9e071f7760" providerId="ADAL" clId="{913E130D-CAC2-514A-9E43-653B2C1FC672}" dt="2026-06-08T07:36:33.808" v="4166" actId="20577"/>
          <ac:spMkLst>
            <pc:docMk/>
            <pc:sldMk cId="675745401" sldId="265"/>
            <ac:spMk id="2" creationId="{53CB50DE-5BDB-7D67-F393-0A15F826B79D}"/>
          </ac:spMkLst>
        </pc:spChg>
        <pc:spChg chg="add mod">
          <ac:chgData name="Kate Coode" userId="e5a45405-9a7c-42fe-972f-cf9e071f7760" providerId="ADAL" clId="{913E130D-CAC2-514A-9E43-653B2C1FC672}" dt="2026-06-08T07:37:20.947" v="4200" actId="20577"/>
          <ac:spMkLst>
            <pc:docMk/>
            <pc:sldMk cId="675745401" sldId="265"/>
            <ac:spMk id="3" creationId="{7FDBF477-1C99-4EE4-5E7B-6B63C8CDDB57}"/>
          </ac:spMkLst>
        </pc:spChg>
        <pc:picChg chg="add mod">
          <ac:chgData name="Kate Coode" userId="e5a45405-9a7c-42fe-972f-cf9e071f7760" providerId="ADAL" clId="{913E130D-CAC2-514A-9E43-653B2C1FC672}" dt="2026-06-04T15:43:59.318" v="4087"/>
          <ac:picMkLst>
            <pc:docMk/>
            <pc:sldMk cId="675745401" sldId="265"/>
            <ac:picMk id="12" creationId="{E046D1A8-020F-FB01-D0C5-DC962E68017C}"/>
          </ac:picMkLst>
        </pc:picChg>
        <pc:picChg chg="add mod modCrop">
          <ac:chgData name="Kate Coode" userId="e5a45405-9a7c-42fe-972f-cf9e071f7760" providerId="ADAL" clId="{913E130D-CAC2-514A-9E43-653B2C1FC672}" dt="2026-06-04T15:45:14.311" v="4104" actId="14100"/>
          <ac:picMkLst>
            <pc:docMk/>
            <pc:sldMk cId="675745401" sldId="265"/>
            <ac:picMk id="14" creationId="{617C3B17-3972-6530-7C26-C0E63E4AF854}"/>
          </ac:picMkLst>
        </pc:picChg>
      </pc:sldChg>
      <pc:sldChg chg="addSp delSp modSp add mod">
        <pc:chgData name="Kate Coode" userId="e5a45405-9a7c-42fe-972f-cf9e071f7760" providerId="ADAL" clId="{913E130D-CAC2-514A-9E43-653B2C1FC672}" dt="2026-06-08T07:39:30.858" v="4303" actId="20577"/>
        <pc:sldMkLst>
          <pc:docMk/>
          <pc:sldMk cId="1497631586" sldId="266"/>
        </pc:sldMkLst>
        <pc:spChg chg="add mod">
          <ac:chgData name="Kate Coode" userId="e5a45405-9a7c-42fe-972f-cf9e071f7760" providerId="ADAL" clId="{913E130D-CAC2-514A-9E43-653B2C1FC672}" dt="2026-06-08T07:37:51.362" v="4219" actId="20577"/>
          <ac:spMkLst>
            <pc:docMk/>
            <pc:sldMk cId="1497631586" sldId="266"/>
            <ac:spMk id="2" creationId="{14FAD0F1-A5C3-E943-2BAF-328874799440}"/>
          </ac:spMkLst>
        </pc:spChg>
        <pc:spChg chg="add mod">
          <ac:chgData name="Kate Coode" userId="e5a45405-9a7c-42fe-972f-cf9e071f7760" providerId="ADAL" clId="{913E130D-CAC2-514A-9E43-653B2C1FC672}" dt="2026-06-08T07:39:30.858" v="4303" actId="20577"/>
          <ac:spMkLst>
            <pc:docMk/>
            <pc:sldMk cId="1497631586" sldId="266"/>
            <ac:spMk id="5" creationId="{093C23C5-EA65-548C-D829-48FBB60A71C0}"/>
          </ac:spMkLst>
        </pc:spChg>
        <pc:picChg chg="add mod modCrop">
          <ac:chgData name="Kate Coode" userId="e5a45405-9a7c-42fe-972f-cf9e071f7760" providerId="ADAL" clId="{913E130D-CAC2-514A-9E43-653B2C1FC672}" dt="2026-06-04T15:47:39.033" v="4120" actId="1076"/>
          <ac:picMkLst>
            <pc:docMk/>
            <pc:sldMk cId="1497631586" sldId="266"/>
            <ac:picMk id="3" creationId="{4948659E-732F-4B1C-4325-91D9B167E512}"/>
          </ac:picMkLst>
        </pc:picChg>
        <pc:picChg chg="add mod">
          <ac:chgData name="Kate Coode" userId="e5a45405-9a7c-42fe-972f-cf9e071f7760" providerId="ADAL" clId="{913E130D-CAC2-514A-9E43-653B2C1FC672}" dt="2026-06-04T15:49:19.529" v="4136" actId="14100"/>
          <ac:picMkLst>
            <pc:docMk/>
            <pc:sldMk cId="1497631586" sldId="266"/>
            <ac:picMk id="10" creationId="{A81924F8-5BFB-F544-D781-5179D809B997}"/>
          </ac:picMkLst>
        </pc:picChg>
      </pc:sldChg>
      <pc:sldChg chg="addSp delSp modSp new mod">
        <pc:chgData name="Kate Coode" userId="e5a45405-9a7c-42fe-972f-cf9e071f7760" providerId="ADAL" clId="{913E130D-CAC2-514A-9E43-653B2C1FC672}" dt="2026-06-08T14:28:45.854" v="5952" actId="20577"/>
        <pc:sldMkLst>
          <pc:docMk/>
          <pc:sldMk cId="2406321303" sldId="267"/>
        </pc:sldMkLst>
        <pc:spChg chg="add mod">
          <ac:chgData name="Kate Coode" userId="e5a45405-9a7c-42fe-972f-cf9e071f7760" providerId="ADAL" clId="{913E130D-CAC2-514A-9E43-653B2C1FC672}" dt="2026-06-08T14:28:45.854" v="5952" actId="20577"/>
          <ac:spMkLst>
            <pc:docMk/>
            <pc:sldMk cId="2406321303" sldId="267"/>
            <ac:spMk id="20" creationId="{F5F83B81-E639-47A0-30F5-2551FAB649FD}"/>
          </ac:spMkLst>
        </pc:spChg>
        <pc:picChg chg="add mod">
          <ac:chgData name="Kate Coode" userId="e5a45405-9a7c-42fe-972f-cf9e071f7760" providerId="ADAL" clId="{913E130D-CAC2-514A-9E43-653B2C1FC672}" dt="2026-06-08T11:45:47.257" v="5851" actId="1076"/>
          <ac:picMkLst>
            <pc:docMk/>
            <pc:sldMk cId="2406321303" sldId="267"/>
            <ac:picMk id="15" creationId="{4EC488E4-069A-50A4-FEED-8ACBC185F3BA}"/>
          </ac:picMkLst>
        </pc:picChg>
        <pc:picChg chg="add del mod modCrop">
          <ac:chgData name="Kate Coode" userId="e5a45405-9a7c-42fe-972f-cf9e071f7760" providerId="ADAL" clId="{913E130D-CAC2-514A-9E43-653B2C1FC672}" dt="2026-06-08T11:52:22.411" v="5917" actId="478"/>
          <ac:picMkLst>
            <pc:docMk/>
            <pc:sldMk cId="2406321303" sldId="267"/>
            <ac:picMk id="22" creationId="{DC0E733E-5EEE-6F03-1073-0F980E78242A}"/>
          </ac:picMkLst>
        </pc:picChg>
        <pc:picChg chg="add mod modCrop">
          <ac:chgData name="Kate Coode" userId="e5a45405-9a7c-42fe-972f-cf9e071f7760" providerId="ADAL" clId="{913E130D-CAC2-514A-9E43-653B2C1FC672}" dt="2026-06-08T11:54:07.838" v="5936" actId="166"/>
          <ac:picMkLst>
            <pc:docMk/>
            <pc:sldMk cId="2406321303" sldId="267"/>
            <ac:picMk id="24" creationId="{C0CB1E99-04CD-3C43-233C-714EBF6CC4A8}"/>
          </ac:picMkLst>
        </pc:picChg>
        <pc:picChg chg="add mod modCrop">
          <ac:chgData name="Kate Coode" userId="e5a45405-9a7c-42fe-972f-cf9e071f7760" providerId="ADAL" clId="{913E130D-CAC2-514A-9E43-653B2C1FC672}" dt="2026-06-08T11:53:19.914" v="5931" actId="14100"/>
          <ac:picMkLst>
            <pc:docMk/>
            <pc:sldMk cId="2406321303" sldId="267"/>
            <ac:picMk id="26" creationId="{EEB566F8-EA43-2A30-0CD7-5FBC3468FADC}"/>
          </ac:picMkLst>
        </pc:picChg>
        <pc:picChg chg="add mod">
          <ac:chgData name="Kate Coode" userId="e5a45405-9a7c-42fe-972f-cf9e071f7760" providerId="ADAL" clId="{913E130D-CAC2-514A-9E43-653B2C1FC672}" dt="2026-06-08T11:55:08.383" v="5942" actId="14100"/>
          <ac:picMkLst>
            <pc:docMk/>
            <pc:sldMk cId="2406321303" sldId="267"/>
            <ac:picMk id="28" creationId="{8F280ED6-D092-F115-B516-26C6F0546986}"/>
          </ac:picMkLst>
        </pc:picChg>
        <pc:picChg chg="add mod">
          <ac:chgData name="Kate Coode" userId="e5a45405-9a7c-42fe-972f-cf9e071f7760" providerId="ADAL" clId="{913E130D-CAC2-514A-9E43-653B2C1FC672}" dt="2026-06-08T11:53:58.840" v="5935" actId="1076"/>
          <ac:picMkLst>
            <pc:docMk/>
            <pc:sldMk cId="2406321303" sldId="267"/>
            <ac:picMk id="29" creationId="{74DCE9BD-FA37-9DE5-48D4-E8A293970265}"/>
          </ac:picMkLst>
        </pc:picChg>
        <pc:picChg chg="add mod">
          <ac:chgData name="Kate Coode" userId="e5a45405-9a7c-42fe-972f-cf9e071f7760" providerId="ADAL" clId="{913E130D-CAC2-514A-9E43-653B2C1FC672}" dt="2026-06-08T11:55:35.559" v="5950" actId="171"/>
          <ac:picMkLst>
            <pc:docMk/>
            <pc:sldMk cId="2406321303" sldId="267"/>
            <ac:picMk id="31" creationId="{EAE65AEA-F6A2-09D0-6999-0F1724D9A043}"/>
          </ac:picMkLst>
        </pc:picChg>
      </pc:sldChg>
      <pc:sldChg chg="addSp delSp modSp new mod">
        <pc:chgData name="Kate Coode" userId="e5a45405-9a7c-42fe-972f-cf9e071f7760" providerId="ADAL" clId="{913E130D-CAC2-514A-9E43-653B2C1FC672}" dt="2026-06-08T11:21:38.702" v="4666" actId="20577"/>
        <pc:sldMkLst>
          <pc:docMk/>
          <pc:sldMk cId="180705576" sldId="268"/>
        </pc:sldMkLst>
        <pc:spChg chg="add mod">
          <ac:chgData name="Kate Coode" userId="e5a45405-9a7c-42fe-972f-cf9e071f7760" providerId="ADAL" clId="{913E130D-CAC2-514A-9E43-653B2C1FC672}" dt="2026-06-08T11:21:38.702" v="4666" actId="20577"/>
          <ac:spMkLst>
            <pc:docMk/>
            <pc:sldMk cId="180705576" sldId="268"/>
            <ac:spMk id="17" creationId="{1B23334C-53BA-386C-251D-EBFB2D998783}"/>
          </ac:spMkLst>
        </pc:spChg>
        <pc:picChg chg="add mod">
          <ac:chgData name="Kate Coode" userId="e5a45405-9a7c-42fe-972f-cf9e071f7760" providerId="ADAL" clId="{913E130D-CAC2-514A-9E43-653B2C1FC672}" dt="2026-06-08T11:18:35.642" v="4600" actId="1076"/>
          <ac:picMkLst>
            <pc:docMk/>
            <pc:sldMk cId="180705576" sldId="268"/>
            <ac:picMk id="4" creationId="{97790066-8609-7D89-9E65-65C62D96F0AA}"/>
          </ac:picMkLst>
        </pc:picChg>
        <pc:picChg chg="add mod">
          <ac:chgData name="Kate Coode" userId="e5a45405-9a7c-42fe-972f-cf9e071f7760" providerId="ADAL" clId="{913E130D-CAC2-514A-9E43-653B2C1FC672}" dt="2026-06-08T11:20:36.715" v="4624" actId="1076"/>
          <ac:picMkLst>
            <pc:docMk/>
            <pc:sldMk cId="180705576" sldId="268"/>
            <ac:picMk id="6" creationId="{BC77067C-CB0B-EF91-FF78-7B4AF711A6F0}"/>
          </ac:picMkLst>
        </pc:picChg>
        <pc:picChg chg="add mod">
          <ac:chgData name="Kate Coode" userId="e5a45405-9a7c-42fe-972f-cf9e071f7760" providerId="ADAL" clId="{913E130D-CAC2-514A-9E43-653B2C1FC672}" dt="2026-06-08T11:20:24.834" v="4622" actId="1076"/>
          <ac:picMkLst>
            <pc:docMk/>
            <pc:sldMk cId="180705576" sldId="268"/>
            <ac:picMk id="8" creationId="{08F9AF48-C621-D767-6FD6-C2C659E902AB}"/>
          </ac:picMkLst>
        </pc:picChg>
        <pc:picChg chg="add mod modCrop">
          <ac:chgData name="Kate Coode" userId="e5a45405-9a7c-42fe-972f-cf9e071f7760" providerId="ADAL" clId="{913E130D-CAC2-514A-9E43-653B2C1FC672}" dt="2026-06-08T11:20:53.823" v="4627" actId="1076"/>
          <ac:picMkLst>
            <pc:docMk/>
            <pc:sldMk cId="180705576" sldId="268"/>
            <ac:picMk id="10" creationId="{A35984C2-EF00-E310-E1B9-93DEEFD7EDC6}"/>
          </ac:picMkLst>
        </pc:picChg>
        <pc:picChg chg="add mod modCrop">
          <ac:chgData name="Kate Coode" userId="e5a45405-9a7c-42fe-972f-cf9e071f7760" providerId="ADAL" clId="{913E130D-CAC2-514A-9E43-653B2C1FC672}" dt="2026-06-08T11:18:09.284" v="4595" actId="14100"/>
          <ac:picMkLst>
            <pc:docMk/>
            <pc:sldMk cId="180705576" sldId="268"/>
            <ac:picMk id="14" creationId="{2C5E911C-04DC-941C-4207-1814BC290DB0}"/>
          </ac:picMkLst>
        </pc:picChg>
        <pc:picChg chg="add mod">
          <ac:chgData name="Kate Coode" userId="e5a45405-9a7c-42fe-972f-cf9e071f7760" providerId="ADAL" clId="{913E130D-CAC2-514A-9E43-653B2C1FC672}" dt="2026-06-08T11:16:42.622" v="4582"/>
          <ac:picMkLst>
            <pc:docMk/>
            <pc:sldMk cId="180705576" sldId="268"/>
            <ac:picMk id="16" creationId="{048DD2BA-5D73-4212-EDE6-3A53202ED2F8}"/>
          </ac:picMkLst>
        </pc:picChg>
      </pc:sldChg>
      <pc:sldChg chg="add del">
        <pc:chgData name="Kate Coode" userId="e5a45405-9a7c-42fe-972f-cf9e071f7760" providerId="ADAL" clId="{913E130D-CAC2-514A-9E43-653B2C1FC672}" dt="2026-06-11T07:20:44.104" v="5954"/>
        <pc:sldMkLst>
          <pc:docMk/>
          <pc:sldMk cId="3156547595" sldId="269"/>
        </pc:sldMkLst>
      </pc:sldChg>
    </pc:docChg>
  </pc:docChgLst>
  <pc:docChgLst>
    <pc:chgData name="Kate Coode" userId="S::kate.coode@uwtsd.ac.uk::e5a45405-9a7c-42fe-972f-cf9e071f7760" providerId="AD" clId="Web-{983D99AB-F4B6-5962-B1F8-3B1084CB850B}"/>
    <pc:docChg chg="modSld">
      <pc:chgData name="Kate Coode" userId="S::kate.coode@uwtsd.ac.uk::e5a45405-9a7c-42fe-972f-cf9e071f7760" providerId="AD" clId="Web-{983D99AB-F4B6-5962-B1F8-3B1084CB850B}" dt="2026-05-21T18:16:48.353" v="0" actId="20577"/>
      <pc:docMkLst>
        <pc:docMk/>
      </pc:docMkLst>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4C17E-8853-3E4F-B1AD-EA30A911B1B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4903460-A385-B046-9D1C-9928964AAC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52875-651F-4248-BB30-8B25E1B7C9D3}"/>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5" name="Footer Placeholder 4">
            <a:extLst>
              <a:ext uri="{FF2B5EF4-FFF2-40B4-BE49-F238E27FC236}">
                <a16:creationId xmlns:a16="http://schemas.microsoft.com/office/drawing/2014/main" id="{ADB2D6F4-EDF1-B24B-9766-F67D08B28E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3442C6-46B6-4D46-89B8-1B0FE9397DED}"/>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360525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F5726-D35B-134C-B711-6C5921D86D7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78D4976-4684-F941-90E5-DB9D5100EDC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A33C31-F787-C846-B5A5-D9A86776969C}"/>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5" name="Footer Placeholder 4">
            <a:extLst>
              <a:ext uri="{FF2B5EF4-FFF2-40B4-BE49-F238E27FC236}">
                <a16:creationId xmlns:a16="http://schemas.microsoft.com/office/drawing/2014/main" id="{049223F5-CCE3-554B-AD71-6EA6B63778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2EBB31-578D-CB4F-856E-777975D6585D}"/>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154421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E6E54-0A0F-AA4B-9BAC-B090DEDDEFA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C1DD92-629C-6445-89DD-C3C791BC61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EBEBDFC-46DF-594B-A66F-FCEDA2DD77D5}"/>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5" name="Footer Placeholder 4">
            <a:extLst>
              <a:ext uri="{FF2B5EF4-FFF2-40B4-BE49-F238E27FC236}">
                <a16:creationId xmlns:a16="http://schemas.microsoft.com/office/drawing/2014/main" id="{4122BAEC-C9BA-0246-9872-FDD5235B06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C80B44-FD92-CD47-A5C7-3C0774E54809}"/>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3873797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2B373-D6AF-A44E-929A-8D6AF82FC9A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618B26B-E204-DB4E-A6A6-935C2CFD4F7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17D42E9-E164-694B-8B49-C261430A0B4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32B5112-0739-844D-B2FD-593632DC53B2}"/>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6" name="Footer Placeholder 5">
            <a:extLst>
              <a:ext uri="{FF2B5EF4-FFF2-40B4-BE49-F238E27FC236}">
                <a16:creationId xmlns:a16="http://schemas.microsoft.com/office/drawing/2014/main" id="{23943793-722C-964D-BDDC-643648D093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6E9D95-EC55-C143-B13B-9476B3C4EEF3}"/>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888325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BD311-B252-234F-91EA-34286DEBEBB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61DFE06-9FAA-7E4D-99CC-EEE43A4E89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A4003AF-08D0-AF48-BBF5-E8BE2BD0570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E7DE727-59CD-1F43-946E-B2FAB6843F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FB7FC81-5FB0-A642-82B4-1E6CDEB6C6E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4E8EA03-2C11-AC4E-95B6-3E066F6C7BC2}"/>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8" name="Footer Placeholder 7">
            <a:extLst>
              <a:ext uri="{FF2B5EF4-FFF2-40B4-BE49-F238E27FC236}">
                <a16:creationId xmlns:a16="http://schemas.microsoft.com/office/drawing/2014/main" id="{D5B129F7-4A97-6C45-9012-A114F7E6B01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69F1C4D-92D6-9348-A03B-1DF0D9C1AAE9}"/>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3171262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E4362-8A4E-C84C-AB36-DD7582BEF52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3D6D6D7-3661-1640-9001-DCBCF127DC09}"/>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4" name="Footer Placeholder 3">
            <a:extLst>
              <a:ext uri="{FF2B5EF4-FFF2-40B4-BE49-F238E27FC236}">
                <a16:creationId xmlns:a16="http://schemas.microsoft.com/office/drawing/2014/main" id="{D46BA30E-F1DE-4245-9222-C317AA0B6F9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5B872E0-ED13-9147-8801-F380ACCA61FA}"/>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584476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2493D1-431B-A847-8D2E-48EFA0060557}"/>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3" name="Footer Placeholder 2">
            <a:extLst>
              <a:ext uri="{FF2B5EF4-FFF2-40B4-BE49-F238E27FC236}">
                <a16:creationId xmlns:a16="http://schemas.microsoft.com/office/drawing/2014/main" id="{28DE672F-2C8F-2146-999A-8D1FFCBEA76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2F2404A-E685-6B48-A127-8080E8EE563B}"/>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228699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FCD70-CE28-EF40-AAD5-B70ED2570AC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4EC75D6-7B2C-0946-AC7E-C846D98F3B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4317EB3-3141-4D40-B385-09A74015F0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A49BE4C-8708-9E4A-B303-CC2F4F1AC1A9}"/>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6" name="Footer Placeholder 5">
            <a:extLst>
              <a:ext uri="{FF2B5EF4-FFF2-40B4-BE49-F238E27FC236}">
                <a16:creationId xmlns:a16="http://schemas.microsoft.com/office/drawing/2014/main" id="{77293800-745C-CF4D-916D-BFDA62DDF3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659BFE-69F9-8F4E-88A8-FE08BD3AB97F}"/>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2583036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31A8A-AB80-8C4C-B4A2-21387CBFA73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DF3B6D9-1F5A-1D43-8581-C6F4C4F625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D17348E-C7A6-3A49-BE3F-D0E2764616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01CB609-E91B-024C-8C3B-E49D2EA31FC7}"/>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6" name="Footer Placeholder 5">
            <a:extLst>
              <a:ext uri="{FF2B5EF4-FFF2-40B4-BE49-F238E27FC236}">
                <a16:creationId xmlns:a16="http://schemas.microsoft.com/office/drawing/2014/main" id="{8B025BE3-062B-C848-AD60-2EF0AB1A6F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155375-5AA2-B04B-9C6B-7F52ECC164AF}"/>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4200985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93FFD-5507-8E42-BB67-1376016E038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A5905ED-CE60-A547-971F-691F0A8C278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6DDF762-99E0-2F45-A664-821E806C8172}"/>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5" name="Footer Placeholder 4">
            <a:extLst>
              <a:ext uri="{FF2B5EF4-FFF2-40B4-BE49-F238E27FC236}">
                <a16:creationId xmlns:a16="http://schemas.microsoft.com/office/drawing/2014/main" id="{79810974-14A0-634E-8FEC-BEA89DCA58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7F2956-39F2-5F41-94FA-501856DBBFBC}"/>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304893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FA0B7D-C1A6-FB48-85CC-1DC38695CFC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C00BDC2-D2AE-494B-9187-8B2BBDF6280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2EBE198-5A01-0245-8D57-D1E906CB37A4}"/>
              </a:ext>
            </a:extLst>
          </p:cNvPr>
          <p:cNvSpPr>
            <a:spLocks noGrp="1"/>
          </p:cNvSpPr>
          <p:nvPr>
            <p:ph type="dt" sz="half" idx="10"/>
          </p:nvPr>
        </p:nvSpPr>
        <p:spPr/>
        <p:txBody>
          <a:bodyPr/>
          <a:lstStyle/>
          <a:p>
            <a:fld id="{DDED42CA-1CE4-0D4A-A29F-E072F52E7F4D}" type="datetimeFigureOut">
              <a:rPr lang="en-US" smtClean="0"/>
              <a:t>9/23/26</a:t>
            </a:fld>
            <a:endParaRPr lang="en-US"/>
          </a:p>
        </p:txBody>
      </p:sp>
      <p:sp>
        <p:nvSpPr>
          <p:cNvPr id="5" name="Footer Placeholder 4">
            <a:extLst>
              <a:ext uri="{FF2B5EF4-FFF2-40B4-BE49-F238E27FC236}">
                <a16:creationId xmlns:a16="http://schemas.microsoft.com/office/drawing/2014/main" id="{DF33D277-1D62-164E-B65C-B234440F28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B40CB1-840B-3A49-8732-9EB98332BAC7}"/>
              </a:ext>
            </a:extLst>
          </p:cNvPr>
          <p:cNvSpPr>
            <a:spLocks noGrp="1"/>
          </p:cNvSpPr>
          <p:nvPr>
            <p:ph type="sldNum" sz="quarter" idx="12"/>
          </p:nvPr>
        </p:nvSpPr>
        <p:spPr/>
        <p:txBody>
          <a:bodyPr/>
          <a:lstStyle/>
          <a:p>
            <a:fld id="{F3DDE981-B139-C740-9E1E-14EA534FD95B}" type="slidenum">
              <a:rPr lang="en-US" smtClean="0"/>
              <a:t>‹#›</a:t>
            </a:fld>
            <a:endParaRPr lang="en-US"/>
          </a:p>
        </p:txBody>
      </p:sp>
    </p:spTree>
    <p:extLst>
      <p:ext uri="{BB962C8B-B14F-4D97-AF65-F5344CB8AC3E}">
        <p14:creationId xmlns:p14="http://schemas.microsoft.com/office/powerpoint/2010/main" val="1241505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6121688-5183-4A46-9219-F3A4032C15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3554E2E-D89C-7245-9B6B-307F15D94B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B395CD-B96D-044E-A481-FAEBA08980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ED42CA-1CE4-0D4A-A29F-E072F52E7F4D}" type="datetimeFigureOut">
              <a:rPr lang="en-US" smtClean="0"/>
              <a:t>9/23/26</a:t>
            </a:fld>
            <a:endParaRPr lang="en-US"/>
          </a:p>
        </p:txBody>
      </p:sp>
      <p:sp>
        <p:nvSpPr>
          <p:cNvPr id="5" name="Footer Placeholder 4">
            <a:extLst>
              <a:ext uri="{FF2B5EF4-FFF2-40B4-BE49-F238E27FC236}">
                <a16:creationId xmlns:a16="http://schemas.microsoft.com/office/drawing/2014/main" id="{573A5274-9AC2-EA4B-B18A-BC26F8440E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358B880-590C-B642-83C2-E475455BBB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DDE981-B139-C740-9E1E-14EA534FD95B}" type="slidenum">
              <a:rPr lang="en-US" smtClean="0"/>
              <a:t>‹#›</a:t>
            </a:fld>
            <a:endParaRPr lang="en-US"/>
          </a:p>
        </p:txBody>
      </p:sp>
    </p:spTree>
    <p:extLst>
      <p:ext uri="{BB962C8B-B14F-4D97-AF65-F5344CB8AC3E}">
        <p14:creationId xmlns:p14="http://schemas.microsoft.com/office/powerpoint/2010/main" val="25587916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emf"/><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B1639-2D31-E745-93F9-E34B2399A59E}"/>
              </a:ext>
            </a:extLst>
          </p:cNvPr>
          <p:cNvSpPr>
            <a:spLocks noGrp="1"/>
          </p:cNvSpPr>
          <p:nvPr>
            <p:ph type="title"/>
          </p:nvPr>
        </p:nvSpPr>
        <p:spPr>
          <a:xfrm>
            <a:off x="838200" y="365125"/>
            <a:ext cx="10515600" cy="1201208"/>
          </a:xfrm>
        </p:spPr>
        <p:txBody>
          <a:bodyPr anchor="t">
            <a:normAutofit fontScale="90000"/>
          </a:bodyPr>
          <a:lstStyle/>
          <a:p>
            <a:r>
              <a:rPr lang="en-US" dirty="0">
                <a:solidFill>
                  <a:schemeClr val="tx1">
                    <a:lumMod val="65000"/>
                    <a:lumOff val="35000"/>
                  </a:schemeClr>
                </a:solidFill>
                <a:latin typeface="Helvetica" pitchFamily="2" charset="0"/>
                <a:ea typeface="Brush Script MT" panose="03060802040406070304" pitchFamily="66" charset="-122"/>
                <a:cs typeface="Ink Free" panose="020F0502020204030204" pitchFamily="34" charset="0"/>
              </a:rPr>
              <a:t>Surface Pattern &amp; Textiles</a:t>
            </a:r>
            <a:br>
              <a:rPr lang="en-US" dirty="0">
                <a:solidFill>
                  <a:schemeClr val="tx1">
                    <a:lumMod val="65000"/>
                    <a:lumOff val="35000"/>
                  </a:schemeClr>
                </a:solidFill>
                <a:latin typeface="Helvetica" pitchFamily="2" charset="0"/>
              </a:rPr>
            </a:br>
            <a:r>
              <a:rPr lang="en-US" sz="2200" dirty="0">
                <a:solidFill>
                  <a:schemeClr val="tx1">
                    <a:lumMod val="65000"/>
                    <a:lumOff val="35000"/>
                  </a:schemeClr>
                </a:solidFill>
                <a:latin typeface="Helvetica" pitchFamily="2" charset="0"/>
              </a:rPr>
              <a:t>Digital and Material Futures B1 ADDA4020 </a:t>
            </a:r>
            <a:r>
              <a:rPr lang="en-US" sz="1300" dirty="0">
                <a:solidFill>
                  <a:schemeClr val="tx1">
                    <a:lumMod val="65000"/>
                    <a:lumOff val="35000"/>
                  </a:schemeClr>
                </a:solidFill>
                <a:latin typeface="Helvetica" pitchFamily="2" charset="0"/>
              </a:rPr>
              <a:t>is an introduction to process and technology module, designed to introduce some of the textile and surface design processes needed to support your growth within industry, employment and the </a:t>
            </a:r>
            <a:r>
              <a:rPr lang="en-US" sz="1300" dirty="0" err="1">
                <a:solidFill>
                  <a:schemeClr val="tx1">
                    <a:lumMod val="65000"/>
                    <a:lumOff val="35000"/>
                  </a:schemeClr>
                </a:solidFill>
                <a:latin typeface="Helvetica" pitchFamily="2" charset="0"/>
              </a:rPr>
              <a:t>programme</a:t>
            </a:r>
            <a:r>
              <a:rPr lang="en-US" sz="1300" dirty="0">
                <a:solidFill>
                  <a:schemeClr val="tx1">
                    <a:lumMod val="65000"/>
                    <a:lumOff val="35000"/>
                  </a:schemeClr>
                </a:solidFill>
                <a:latin typeface="Helvetica" pitchFamily="2" charset="0"/>
              </a:rPr>
              <a:t>.  </a:t>
            </a:r>
            <a:br>
              <a:rPr lang="en-US" sz="1200" dirty="0">
                <a:solidFill>
                  <a:schemeClr val="tx1">
                    <a:lumMod val="65000"/>
                    <a:lumOff val="35000"/>
                  </a:schemeClr>
                </a:solidFill>
                <a:latin typeface="Helvetica" pitchFamily="2" charset="0"/>
              </a:rPr>
            </a:br>
            <a:br>
              <a:rPr lang="en-US" sz="1200" dirty="0">
                <a:solidFill>
                  <a:schemeClr val="tx1">
                    <a:lumMod val="65000"/>
                    <a:lumOff val="35000"/>
                  </a:schemeClr>
                </a:solidFill>
                <a:latin typeface="Helvetica" pitchFamily="2" charset="0"/>
              </a:rPr>
            </a:br>
            <a:br>
              <a:rPr lang="en-US" sz="1200" dirty="0">
                <a:solidFill>
                  <a:schemeClr val="tx1">
                    <a:lumMod val="65000"/>
                    <a:lumOff val="35000"/>
                  </a:schemeClr>
                </a:solidFill>
                <a:latin typeface="Helvetica" pitchFamily="2" charset="0"/>
              </a:rPr>
            </a:br>
            <a:br>
              <a:rPr lang="en-US" sz="1200" dirty="0">
                <a:solidFill>
                  <a:schemeClr val="tx1">
                    <a:lumMod val="65000"/>
                    <a:lumOff val="35000"/>
                  </a:schemeClr>
                </a:solidFill>
                <a:latin typeface="Helvetica" pitchFamily="2" charset="0"/>
              </a:rPr>
            </a:br>
            <a:br>
              <a:rPr lang="en-US" dirty="0">
                <a:solidFill>
                  <a:schemeClr val="tx1">
                    <a:lumMod val="65000"/>
                    <a:lumOff val="35000"/>
                  </a:schemeClr>
                </a:solidFill>
                <a:latin typeface="Helvetica" pitchFamily="2" charset="0"/>
              </a:rPr>
            </a:br>
            <a:br>
              <a:rPr lang="en-US" dirty="0">
                <a:solidFill>
                  <a:schemeClr val="tx1">
                    <a:lumMod val="65000"/>
                    <a:lumOff val="35000"/>
                  </a:schemeClr>
                </a:solidFill>
                <a:latin typeface="Helvetica" pitchFamily="2" charset="0"/>
              </a:rPr>
            </a:br>
            <a:endParaRPr lang="en-US" dirty="0">
              <a:solidFill>
                <a:schemeClr val="tx1">
                  <a:lumMod val="65000"/>
                  <a:lumOff val="35000"/>
                </a:schemeClr>
              </a:solidFill>
              <a:latin typeface="Helvetica" pitchFamily="2" charset="0"/>
            </a:endParaRPr>
          </a:p>
        </p:txBody>
      </p:sp>
      <p:sp>
        <p:nvSpPr>
          <p:cNvPr id="3" name="Title 1">
            <a:extLst>
              <a:ext uri="{FF2B5EF4-FFF2-40B4-BE49-F238E27FC236}">
                <a16:creationId xmlns:a16="http://schemas.microsoft.com/office/drawing/2014/main" id="{B5210EA2-4C9A-4BCF-94C1-B727B623A877}"/>
              </a:ext>
            </a:extLst>
          </p:cNvPr>
          <p:cNvSpPr txBox="1">
            <a:spLocks/>
          </p:cNvSpPr>
          <p:nvPr/>
        </p:nvSpPr>
        <p:spPr>
          <a:xfrm>
            <a:off x="838200" y="1566334"/>
            <a:ext cx="10515600" cy="283633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600" b="1" dirty="0">
                <a:solidFill>
                  <a:schemeClr val="tx1">
                    <a:lumMod val="65000"/>
                    <a:lumOff val="35000"/>
                  </a:schemeClr>
                </a:solidFill>
                <a:latin typeface="Helvetica" pitchFamily="2" charset="0"/>
              </a:rPr>
              <a:t>To support the learning there are:</a:t>
            </a:r>
            <a:br>
              <a:rPr lang="en-US" sz="1600" dirty="0">
                <a:solidFill>
                  <a:schemeClr val="tx1">
                    <a:lumMod val="65000"/>
                    <a:lumOff val="35000"/>
                  </a:schemeClr>
                </a:solidFill>
                <a:latin typeface="Helvetica" pitchFamily="2" charset="0"/>
              </a:rPr>
            </a:br>
            <a:endParaRPr lang="en-US" sz="1600" dirty="0">
              <a:solidFill>
                <a:schemeClr val="tx1">
                  <a:lumMod val="65000"/>
                  <a:lumOff val="35000"/>
                </a:schemeClr>
              </a:solidFill>
              <a:latin typeface="Helvetica" pitchFamily="2" charset="0"/>
            </a:endParaRP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Taught workshop sessions in printed textiles and the CAD lab. </a:t>
            </a: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Printed Textile Recipe Book </a:t>
            </a:r>
            <a:r>
              <a:rPr lang="en-US" sz="1200" i="1" dirty="0">
                <a:solidFill>
                  <a:schemeClr val="tx1">
                    <a:lumMod val="65000"/>
                    <a:lumOff val="35000"/>
                  </a:schemeClr>
                </a:solidFill>
                <a:latin typeface="Helvetica" pitchFamily="2" charset="0"/>
              </a:rPr>
              <a:t>(digitally copy on Moodle) </a:t>
            </a:r>
            <a:r>
              <a:rPr lang="en-US" sz="1400" dirty="0">
                <a:solidFill>
                  <a:schemeClr val="tx1">
                    <a:lumMod val="65000"/>
                    <a:lumOff val="35000"/>
                  </a:schemeClr>
                </a:solidFill>
                <a:latin typeface="Helvetica" pitchFamily="2" charset="0"/>
              </a:rPr>
              <a:t>and hardcopies in the printed textiles.</a:t>
            </a: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Additional notes housed on Moodle </a:t>
            </a:r>
            <a:r>
              <a:rPr lang="en-US" sz="1200" i="1" dirty="0">
                <a:solidFill>
                  <a:schemeClr val="tx1">
                    <a:lumMod val="65000"/>
                    <a:lumOff val="35000"/>
                  </a:schemeClr>
                </a:solidFill>
                <a:latin typeface="Helvetica" pitchFamily="2" charset="0"/>
              </a:rPr>
              <a:t>(session specific). </a:t>
            </a: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Materials provided during the sessions.</a:t>
            </a: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Technical support from the Technician Demonstrator team.</a:t>
            </a: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Examples of past submissions.</a:t>
            </a: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Examples of printed textiles technical folder/ personal record keeping.</a:t>
            </a: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Examples of digital folder, and explorative outputs.</a:t>
            </a: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Printed</a:t>
            </a:r>
            <a:r>
              <a:rPr lang="en-US" sz="1600" dirty="0">
                <a:solidFill>
                  <a:schemeClr val="tx1">
                    <a:lumMod val="65000"/>
                    <a:lumOff val="35000"/>
                  </a:schemeClr>
                </a:solidFill>
                <a:latin typeface="Helvetica" pitchFamily="2" charset="0"/>
              </a:rPr>
              <a:t> </a:t>
            </a:r>
            <a:r>
              <a:rPr lang="en-US" sz="1200" i="1" dirty="0">
                <a:solidFill>
                  <a:schemeClr val="tx1">
                    <a:lumMod val="65000"/>
                    <a:lumOff val="35000"/>
                  </a:schemeClr>
                </a:solidFill>
                <a:latin typeface="Helvetica" pitchFamily="2" charset="0"/>
              </a:rPr>
              <a:t>(blank for you to complete and record as part of your submission and good practice)</a:t>
            </a:r>
            <a:r>
              <a:rPr lang="en-US" sz="1600" i="1" dirty="0">
                <a:solidFill>
                  <a:schemeClr val="tx1">
                    <a:lumMod val="65000"/>
                    <a:lumOff val="35000"/>
                  </a:schemeClr>
                </a:solidFill>
                <a:latin typeface="Helvetica" pitchFamily="2" charset="0"/>
              </a:rPr>
              <a:t> </a:t>
            </a:r>
            <a:r>
              <a:rPr lang="en-US" sz="1600" dirty="0">
                <a:solidFill>
                  <a:schemeClr val="tx1">
                    <a:lumMod val="65000"/>
                    <a:lumOff val="35000"/>
                  </a:schemeClr>
                </a:solidFill>
                <a:latin typeface="Helvetica" pitchFamily="2" charset="0"/>
              </a:rPr>
              <a:t>dye lab note sheets </a:t>
            </a:r>
            <a:r>
              <a:rPr lang="en-US" sz="1200" i="1" dirty="0">
                <a:solidFill>
                  <a:schemeClr val="tx1">
                    <a:lumMod val="65000"/>
                    <a:lumOff val="35000"/>
                  </a:schemeClr>
                </a:solidFill>
                <a:latin typeface="Helvetica" pitchFamily="2" charset="0"/>
              </a:rPr>
              <a:t>(housed in the print room).</a:t>
            </a:r>
          </a:p>
          <a:p>
            <a:pPr marL="171450" indent="-171450">
              <a:buFont typeface="Arial" panose="020B0604020202020204" pitchFamily="34" charset="0"/>
              <a:buChar char="•"/>
            </a:pPr>
            <a:r>
              <a:rPr lang="en-US" sz="1400" dirty="0">
                <a:solidFill>
                  <a:schemeClr val="tx1">
                    <a:lumMod val="65000"/>
                    <a:lumOff val="35000"/>
                  </a:schemeClr>
                </a:solidFill>
                <a:latin typeface="Helvetica" pitchFamily="2" charset="0"/>
              </a:rPr>
              <a:t>Printed </a:t>
            </a:r>
            <a:r>
              <a:rPr lang="en-US" sz="1200" i="1" dirty="0">
                <a:solidFill>
                  <a:schemeClr val="tx1">
                    <a:lumMod val="65000"/>
                    <a:lumOff val="35000"/>
                  </a:schemeClr>
                </a:solidFill>
                <a:latin typeface="Helvetica" pitchFamily="2" charset="0"/>
              </a:rPr>
              <a:t>(blank for you to complete and record as part of your submission and good practice)</a:t>
            </a:r>
            <a:r>
              <a:rPr lang="en-US" sz="1200" dirty="0">
                <a:solidFill>
                  <a:schemeClr val="tx1">
                    <a:lumMod val="65000"/>
                    <a:lumOff val="35000"/>
                  </a:schemeClr>
                </a:solidFill>
                <a:latin typeface="Helvetica" pitchFamily="2" charset="0"/>
              </a:rPr>
              <a:t> </a:t>
            </a:r>
            <a:r>
              <a:rPr lang="en-US" sz="1600" dirty="0">
                <a:solidFill>
                  <a:schemeClr val="tx1">
                    <a:lumMod val="65000"/>
                    <a:lumOff val="35000"/>
                  </a:schemeClr>
                </a:solidFill>
                <a:latin typeface="Helvetica" pitchFamily="2" charset="0"/>
              </a:rPr>
              <a:t>printed textiles note sheets </a:t>
            </a:r>
            <a:r>
              <a:rPr lang="en-US" sz="1300" i="1" dirty="0">
                <a:solidFill>
                  <a:schemeClr val="tx1">
                    <a:lumMod val="65000"/>
                    <a:lumOff val="35000"/>
                  </a:schemeClr>
                </a:solidFill>
                <a:latin typeface="Helvetica" pitchFamily="2" charset="0"/>
              </a:rPr>
              <a:t>(housed in the print room).</a:t>
            </a:r>
            <a:endParaRPr lang="en-US" dirty="0">
              <a:solidFill>
                <a:schemeClr val="tx1">
                  <a:lumMod val="65000"/>
                  <a:lumOff val="35000"/>
                </a:schemeClr>
              </a:solidFill>
              <a:latin typeface="Helvetica" pitchFamily="2" charset="0"/>
            </a:endParaRPr>
          </a:p>
        </p:txBody>
      </p:sp>
      <p:sp>
        <p:nvSpPr>
          <p:cNvPr id="4" name="TextBox 3">
            <a:extLst>
              <a:ext uri="{FF2B5EF4-FFF2-40B4-BE49-F238E27FC236}">
                <a16:creationId xmlns:a16="http://schemas.microsoft.com/office/drawing/2014/main" id="{7A9D9502-DF13-C0B1-FED3-65DDF186AC87}"/>
              </a:ext>
            </a:extLst>
          </p:cNvPr>
          <p:cNvSpPr txBox="1"/>
          <p:nvPr/>
        </p:nvSpPr>
        <p:spPr>
          <a:xfrm>
            <a:off x="838199" y="4343400"/>
            <a:ext cx="10515599" cy="2123658"/>
          </a:xfrm>
          <a:prstGeom prst="rect">
            <a:avLst/>
          </a:prstGeom>
          <a:noFill/>
        </p:spPr>
        <p:txBody>
          <a:bodyPr wrap="square">
            <a:spAutoFit/>
          </a:bodyPr>
          <a:lstStyle/>
          <a:p>
            <a:r>
              <a:rPr lang="en-US" sz="1200" b="1" dirty="0">
                <a:solidFill>
                  <a:schemeClr val="tx1">
                    <a:lumMod val="65000"/>
                    <a:lumOff val="35000"/>
                  </a:schemeClr>
                </a:solidFill>
                <a:latin typeface="Helvetica" pitchFamily="2" charset="0"/>
              </a:rPr>
              <a:t>You are expected </a:t>
            </a:r>
            <a:r>
              <a:rPr lang="en-US" sz="1200" dirty="0">
                <a:solidFill>
                  <a:schemeClr val="tx1">
                    <a:lumMod val="65000"/>
                    <a:lumOff val="35000"/>
                  </a:schemeClr>
                </a:solidFill>
                <a:latin typeface="Helvetica" pitchFamily="2" charset="0"/>
              </a:rPr>
              <a:t>to arrive promptly and ready to start your taught practical sessions and sometimes this means getting ahead.</a:t>
            </a:r>
          </a:p>
          <a:p>
            <a:r>
              <a:rPr lang="en-US" sz="1200" dirty="0">
                <a:solidFill>
                  <a:schemeClr val="tx1">
                    <a:lumMod val="65000"/>
                    <a:lumOff val="35000"/>
                  </a:schemeClr>
                </a:solidFill>
                <a:latin typeface="Helvetica" pitchFamily="2" charset="0"/>
              </a:rPr>
              <a:t>Arrive at least 30 minutes before your CAD sessions to scan artwork so that you are prepared and ready to start the learning.</a:t>
            </a:r>
          </a:p>
          <a:p>
            <a:r>
              <a:rPr lang="en-US" sz="1200" dirty="0">
                <a:solidFill>
                  <a:schemeClr val="tx1">
                    <a:lumMod val="65000"/>
                    <a:lumOff val="35000"/>
                  </a:schemeClr>
                </a:solidFill>
                <a:latin typeface="Helvetica" pitchFamily="2" charset="0"/>
              </a:rPr>
              <a:t>Arrive at least 30 minutes before your printed textiles sessions to gum and iron down your backing cloth ready to start the learning.</a:t>
            </a:r>
          </a:p>
          <a:p>
            <a:endParaRPr lang="en-US" sz="1200" dirty="0">
              <a:solidFill>
                <a:schemeClr val="tx1">
                  <a:lumMod val="65000"/>
                  <a:lumOff val="35000"/>
                </a:schemeClr>
              </a:solidFill>
              <a:latin typeface="Helvetica" pitchFamily="2" charset="0"/>
            </a:endParaRPr>
          </a:p>
          <a:p>
            <a:r>
              <a:rPr lang="en-US" sz="1200" b="1" dirty="0">
                <a:solidFill>
                  <a:schemeClr val="tx1">
                    <a:lumMod val="65000"/>
                    <a:lumOff val="35000"/>
                  </a:schemeClr>
                </a:solidFill>
                <a:latin typeface="Helvetica" pitchFamily="2" charset="0"/>
              </a:rPr>
              <a:t>You are expected </a:t>
            </a:r>
            <a:r>
              <a:rPr lang="en-US" sz="1200" dirty="0">
                <a:solidFill>
                  <a:schemeClr val="tx1">
                    <a:lumMod val="65000"/>
                    <a:lumOff val="35000"/>
                  </a:schemeClr>
                </a:solidFill>
                <a:latin typeface="Helvetica" pitchFamily="2" charset="0"/>
              </a:rPr>
              <a:t>to collate your own recipes, take notes, record information and present this as part of your submission.  This ensures that you are gaining a knowledge and understanding, enabling you to become self proficient in the workshop spaces.   </a:t>
            </a:r>
          </a:p>
          <a:p>
            <a:r>
              <a:rPr lang="en-US" sz="1200" b="1" dirty="0">
                <a:solidFill>
                  <a:schemeClr val="tx1">
                    <a:lumMod val="65000"/>
                    <a:lumOff val="35000"/>
                  </a:schemeClr>
                </a:solidFill>
                <a:latin typeface="Helvetica" pitchFamily="2" charset="0"/>
              </a:rPr>
              <a:t>You are expected </a:t>
            </a:r>
            <a:r>
              <a:rPr lang="en-US" sz="1200" dirty="0">
                <a:solidFill>
                  <a:schemeClr val="tx1">
                    <a:lumMod val="65000"/>
                    <a:lumOff val="35000"/>
                  </a:schemeClr>
                </a:solidFill>
                <a:latin typeface="Helvetica" pitchFamily="2" charset="0"/>
              </a:rPr>
              <a:t>to print your CAD work and record the information in a suitable manner and present this as part of your submission. </a:t>
            </a:r>
          </a:p>
          <a:p>
            <a:endParaRPr lang="en-US" sz="1200" dirty="0">
              <a:solidFill>
                <a:schemeClr val="tx1">
                  <a:lumMod val="65000"/>
                  <a:lumOff val="35000"/>
                </a:schemeClr>
              </a:solidFill>
              <a:latin typeface="Helvetica" pitchFamily="2" charset="0"/>
            </a:endParaRPr>
          </a:p>
          <a:p>
            <a:r>
              <a:rPr lang="en-US" sz="1200" b="1" dirty="0">
                <a:solidFill>
                  <a:schemeClr val="tx1">
                    <a:lumMod val="65000"/>
                    <a:lumOff val="35000"/>
                  </a:schemeClr>
                </a:solidFill>
                <a:latin typeface="Helvetica" pitchFamily="2" charset="0"/>
              </a:rPr>
              <a:t>You are expected </a:t>
            </a:r>
            <a:r>
              <a:rPr lang="en-US" sz="1200" dirty="0">
                <a:solidFill>
                  <a:schemeClr val="tx1">
                    <a:lumMod val="65000"/>
                    <a:lumOff val="35000"/>
                  </a:schemeClr>
                </a:solidFill>
                <a:latin typeface="Helvetica" pitchFamily="2" charset="0"/>
              </a:rPr>
              <a:t>to return to the workshop spaces and CAD labs to continue developing and practicing the skills and processes in your self study time.</a:t>
            </a:r>
          </a:p>
          <a:p>
            <a:endParaRPr lang="en-US" sz="1200" dirty="0">
              <a:solidFill>
                <a:schemeClr val="tx1">
                  <a:lumMod val="65000"/>
                  <a:lumOff val="35000"/>
                </a:schemeClr>
              </a:solidFill>
              <a:latin typeface="Helvetica" pitchFamily="2" charset="0"/>
            </a:endParaRPr>
          </a:p>
          <a:p>
            <a:r>
              <a:rPr lang="en-US" sz="1200" dirty="0">
                <a:solidFill>
                  <a:schemeClr val="tx1">
                    <a:lumMod val="65000"/>
                    <a:lumOff val="35000"/>
                  </a:schemeClr>
                </a:solidFill>
                <a:latin typeface="Helvetica" pitchFamily="2" charset="0"/>
              </a:rPr>
              <a:t>What you learn now will travel with you through the </a:t>
            </a:r>
            <a:r>
              <a:rPr lang="en-US" sz="1200" dirty="0" err="1">
                <a:solidFill>
                  <a:schemeClr val="tx1">
                    <a:lumMod val="65000"/>
                    <a:lumOff val="35000"/>
                  </a:schemeClr>
                </a:solidFill>
                <a:latin typeface="Helvetica" pitchFamily="2" charset="0"/>
              </a:rPr>
              <a:t>programme</a:t>
            </a:r>
            <a:r>
              <a:rPr lang="en-US" sz="1200" dirty="0">
                <a:solidFill>
                  <a:schemeClr val="tx1">
                    <a:lumMod val="65000"/>
                    <a:lumOff val="35000"/>
                  </a:schemeClr>
                </a:solidFill>
                <a:latin typeface="Helvetica" pitchFamily="2" charset="0"/>
              </a:rPr>
              <a:t> and beyond into your future direction.</a:t>
            </a:r>
          </a:p>
        </p:txBody>
      </p:sp>
    </p:spTree>
    <p:extLst>
      <p:ext uri="{BB962C8B-B14F-4D97-AF65-F5344CB8AC3E}">
        <p14:creationId xmlns:p14="http://schemas.microsoft.com/office/powerpoint/2010/main" val="24303305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65F72-6727-A362-6268-BD90BCD0E494}"/>
              </a:ext>
            </a:extLst>
          </p:cNvPr>
          <p:cNvSpPr txBox="1">
            <a:spLocks/>
          </p:cNvSpPr>
          <p:nvPr/>
        </p:nvSpPr>
        <p:spPr>
          <a:xfrm>
            <a:off x="838200" y="365125"/>
            <a:ext cx="10515600" cy="4672542"/>
          </a:xfrm>
          <a:prstGeom prst="rect">
            <a:avLst/>
          </a:prstGeom>
        </p:spPr>
        <p:txBody>
          <a:bodyPr anchor="t">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hangingPunct="0"/>
            <a:r>
              <a:rPr lang="en-GB" sz="2000" b="1" dirty="0">
                <a:solidFill>
                  <a:schemeClr val="tx1">
                    <a:lumMod val="65000"/>
                    <a:lumOff val="35000"/>
                  </a:schemeClr>
                </a:solidFill>
                <a:latin typeface="Helvetica" pitchFamily="2" charset="0"/>
              </a:rPr>
              <a:t>INDICATIVE CONTENT</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The role of digital technologies in future art and design practice. </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Digital drawing, painting, montage and collage. </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Utilising digital literacies with Adobe Creative Cloud programmes; specifically, Adobe Photoshop &amp; Illustrator for building an appropriate digital foundation to build upon.</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Mobile application awareness for future social media developments.</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Preparation of digital and analogue artwork for different applications.</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Preparation and use of silk screens for printed textile process.</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Identification of fibres and fabrics.</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Safe working practice with dyes, chemicals and equipment.</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Application of dyes, chemicals and equipment.</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Documenting process, through recorded image, sampling, and technical notes.</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Time management, reading recipes, writing notes, referencing techniques and understanding plagiarism and copyright within the design process.</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Critical thinking and making, through material choices, process knowledge and sustainable choices</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Importance of continued reflection and self-reflection</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Considering process through playful ongoing investigation of design identity; including values, culture and intercultural awareness, heritage, diversity and inclusion.</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Future skills for a range of assessment modes, including blogs, vlogs, video, presentations, performances, posters, exams and written coursework.  </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Skills and attitudes which underpin resilience and learning agility</a:t>
            </a:r>
          </a:p>
          <a:p>
            <a:pPr marL="285750" lvl="0" indent="-285750" fontAlgn="base" hangingPunct="0">
              <a:lnSpc>
                <a:spcPct val="100000"/>
              </a:lnSpc>
              <a:spcBef>
                <a:spcPts val="200"/>
              </a:spcBef>
              <a:spcAft>
                <a:spcPts val="200"/>
              </a:spcAft>
              <a:buFont typeface="Arial" panose="020B0604020202020204" pitchFamily="34" charset="0"/>
              <a:buChar char="•"/>
            </a:pPr>
            <a:r>
              <a:rPr lang="en-GB" sz="1200" dirty="0">
                <a:solidFill>
                  <a:schemeClr val="tx1">
                    <a:lumMod val="65000"/>
                    <a:lumOff val="35000"/>
                  </a:schemeClr>
                </a:solidFill>
                <a:latin typeface="Helvetica" pitchFamily="2" charset="0"/>
              </a:rPr>
              <a:t>Team working strategies to build confidence and grow self-esteem.</a:t>
            </a:r>
          </a:p>
          <a:p>
            <a:pPr fontAlgn="base" hangingPunct="0"/>
            <a:endParaRPr lang="en-GB" sz="2000" dirty="0">
              <a:solidFill>
                <a:schemeClr val="tx1">
                  <a:lumMod val="65000"/>
                  <a:lumOff val="35000"/>
                </a:schemeClr>
              </a:solidFill>
              <a:latin typeface="Helvetica" pitchFamily="2" charset="0"/>
            </a:endParaRPr>
          </a:p>
        </p:txBody>
      </p:sp>
      <p:graphicFrame>
        <p:nvGraphicFramePr>
          <p:cNvPr id="3" name="Table 2">
            <a:extLst>
              <a:ext uri="{FF2B5EF4-FFF2-40B4-BE49-F238E27FC236}">
                <a16:creationId xmlns:a16="http://schemas.microsoft.com/office/drawing/2014/main" id="{D798BCEB-296F-2CB1-8296-4C0AA602207B}"/>
              </a:ext>
            </a:extLst>
          </p:cNvPr>
          <p:cNvGraphicFramePr>
            <a:graphicFrameLocks noGrp="1"/>
          </p:cNvGraphicFramePr>
          <p:nvPr>
            <p:extLst>
              <p:ext uri="{D42A27DB-BD31-4B8C-83A1-F6EECF244321}">
                <p14:modId xmlns:p14="http://schemas.microsoft.com/office/powerpoint/2010/main" val="1437114079"/>
              </p:ext>
            </p:extLst>
          </p:nvPr>
        </p:nvGraphicFramePr>
        <p:xfrm>
          <a:off x="1237593" y="4855950"/>
          <a:ext cx="4770755" cy="907415"/>
        </p:xfrm>
        <a:graphic>
          <a:graphicData uri="http://schemas.openxmlformats.org/drawingml/2006/table">
            <a:tbl>
              <a:tblPr firstRow="1" firstCol="1" bandRow="1">
                <a:tableStyleId>{5C22544A-7EE6-4342-B048-85BDC9FD1C3A}</a:tableStyleId>
              </a:tblPr>
              <a:tblGrid>
                <a:gridCol w="2524125">
                  <a:extLst>
                    <a:ext uri="{9D8B030D-6E8A-4147-A177-3AD203B41FA5}">
                      <a16:colId xmlns:a16="http://schemas.microsoft.com/office/drawing/2014/main" val="1782560332"/>
                    </a:ext>
                  </a:extLst>
                </a:gridCol>
                <a:gridCol w="1076325">
                  <a:extLst>
                    <a:ext uri="{9D8B030D-6E8A-4147-A177-3AD203B41FA5}">
                      <a16:colId xmlns:a16="http://schemas.microsoft.com/office/drawing/2014/main" val="3759721574"/>
                    </a:ext>
                  </a:extLst>
                </a:gridCol>
                <a:gridCol w="1170305">
                  <a:extLst>
                    <a:ext uri="{9D8B030D-6E8A-4147-A177-3AD203B41FA5}">
                      <a16:colId xmlns:a16="http://schemas.microsoft.com/office/drawing/2014/main" val="2836395565"/>
                    </a:ext>
                  </a:extLst>
                </a:gridCol>
              </a:tblGrid>
              <a:tr h="0">
                <a:tc>
                  <a:txBody>
                    <a:bodyPr/>
                    <a:lstStyle/>
                    <a:p>
                      <a:pPr>
                        <a:lnSpc>
                          <a:spcPct val="115000"/>
                        </a:lnSpc>
                        <a:spcAft>
                          <a:spcPts val="1000"/>
                        </a:spcAft>
                        <a:buNone/>
                      </a:pPr>
                      <a:r>
                        <a:rPr lang="en-US" sz="1100" dirty="0">
                          <a:solidFill>
                            <a:schemeClr val="tx1">
                              <a:lumMod val="65000"/>
                              <a:lumOff val="35000"/>
                            </a:schemeClr>
                          </a:solidFill>
                          <a:effectLst/>
                        </a:rPr>
                        <a:t>Activity type</a:t>
                      </a:r>
                      <a:endParaRPr lang="en-GB" sz="11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a:solidFill>
                            <a:schemeClr val="tx1">
                              <a:lumMod val="65000"/>
                              <a:lumOff val="35000"/>
                            </a:schemeClr>
                          </a:solidFill>
                          <a:effectLst/>
                        </a:rPr>
                        <a:t>Hours</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dirty="0">
                          <a:solidFill>
                            <a:schemeClr val="tx1">
                              <a:lumMod val="65000"/>
                              <a:lumOff val="35000"/>
                            </a:schemeClr>
                          </a:solidFill>
                          <a:effectLst/>
                        </a:rPr>
                        <a:t>Percentage</a:t>
                      </a:r>
                      <a:endParaRPr lang="en-GB" sz="11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extLst>
                  <a:ext uri="{0D108BD9-81ED-4DB2-BD59-A6C34878D82A}">
                    <a16:rowId xmlns:a16="http://schemas.microsoft.com/office/drawing/2014/main" val="101601840"/>
                  </a:ext>
                </a:extLst>
              </a:tr>
              <a:tr h="0">
                <a:tc>
                  <a:txBody>
                    <a:bodyPr/>
                    <a:lstStyle/>
                    <a:p>
                      <a:pPr>
                        <a:lnSpc>
                          <a:spcPct val="115000"/>
                        </a:lnSpc>
                        <a:spcAft>
                          <a:spcPts val="1000"/>
                        </a:spcAft>
                        <a:buNone/>
                      </a:pPr>
                      <a:r>
                        <a:rPr lang="en-US" sz="1100">
                          <a:solidFill>
                            <a:schemeClr val="tx1">
                              <a:lumMod val="65000"/>
                              <a:lumOff val="35000"/>
                            </a:schemeClr>
                          </a:solidFill>
                          <a:effectLst/>
                        </a:rPr>
                        <a:t>Scheduled learning</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a:solidFill>
                            <a:schemeClr val="tx1">
                              <a:lumMod val="65000"/>
                              <a:lumOff val="35000"/>
                            </a:schemeClr>
                          </a:solidFill>
                          <a:effectLst/>
                        </a:rPr>
                        <a:t>48</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a:solidFill>
                            <a:schemeClr val="tx1">
                              <a:lumMod val="65000"/>
                              <a:lumOff val="35000"/>
                            </a:schemeClr>
                          </a:solidFill>
                          <a:effectLst/>
                        </a:rPr>
                        <a:t>24%</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extLst>
                  <a:ext uri="{0D108BD9-81ED-4DB2-BD59-A6C34878D82A}">
                    <a16:rowId xmlns:a16="http://schemas.microsoft.com/office/drawing/2014/main" val="3353483145"/>
                  </a:ext>
                </a:extLst>
              </a:tr>
              <a:tr h="0">
                <a:tc>
                  <a:txBody>
                    <a:bodyPr/>
                    <a:lstStyle/>
                    <a:p>
                      <a:pPr>
                        <a:lnSpc>
                          <a:spcPct val="115000"/>
                        </a:lnSpc>
                        <a:spcAft>
                          <a:spcPts val="1000"/>
                        </a:spcAft>
                        <a:buNone/>
                      </a:pPr>
                      <a:r>
                        <a:rPr lang="en-US" sz="1100">
                          <a:solidFill>
                            <a:schemeClr val="tx1">
                              <a:lumMod val="65000"/>
                              <a:lumOff val="35000"/>
                            </a:schemeClr>
                          </a:solidFill>
                          <a:effectLst/>
                        </a:rPr>
                        <a:t>Independent learning</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a:solidFill>
                            <a:schemeClr val="tx1">
                              <a:lumMod val="65000"/>
                              <a:lumOff val="35000"/>
                            </a:schemeClr>
                          </a:solidFill>
                          <a:effectLst/>
                        </a:rPr>
                        <a:t>152</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a:solidFill>
                            <a:schemeClr val="tx1">
                              <a:lumMod val="65000"/>
                              <a:lumOff val="35000"/>
                            </a:schemeClr>
                          </a:solidFill>
                          <a:effectLst/>
                        </a:rPr>
                        <a:t>76%</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extLst>
                  <a:ext uri="{0D108BD9-81ED-4DB2-BD59-A6C34878D82A}">
                    <a16:rowId xmlns:a16="http://schemas.microsoft.com/office/drawing/2014/main" val="378467931"/>
                  </a:ext>
                </a:extLst>
              </a:tr>
              <a:tr h="0">
                <a:tc>
                  <a:txBody>
                    <a:bodyPr/>
                    <a:lstStyle/>
                    <a:p>
                      <a:pPr>
                        <a:lnSpc>
                          <a:spcPct val="115000"/>
                        </a:lnSpc>
                        <a:spcAft>
                          <a:spcPts val="1000"/>
                        </a:spcAft>
                        <a:buNone/>
                      </a:pPr>
                      <a:r>
                        <a:rPr lang="en-US" sz="1100">
                          <a:solidFill>
                            <a:schemeClr val="tx1">
                              <a:lumMod val="65000"/>
                              <a:lumOff val="35000"/>
                            </a:schemeClr>
                          </a:solidFill>
                          <a:effectLst/>
                        </a:rPr>
                        <a:t>Placement learning</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dirty="0">
                          <a:solidFill>
                            <a:schemeClr val="tx1">
                              <a:lumMod val="65000"/>
                              <a:lumOff val="35000"/>
                            </a:schemeClr>
                          </a:solidFill>
                          <a:effectLst/>
                        </a:rPr>
                        <a:t> </a:t>
                      </a:r>
                      <a:endParaRPr lang="en-GB" sz="11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a:solidFill>
                            <a:schemeClr val="tx1">
                              <a:lumMod val="65000"/>
                              <a:lumOff val="35000"/>
                            </a:schemeClr>
                          </a:solidFill>
                          <a:effectLst/>
                        </a:rPr>
                        <a:t> </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extLst>
                  <a:ext uri="{0D108BD9-81ED-4DB2-BD59-A6C34878D82A}">
                    <a16:rowId xmlns:a16="http://schemas.microsoft.com/office/drawing/2014/main" val="2555170529"/>
                  </a:ext>
                </a:extLst>
              </a:tr>
              <a:tr h="0">
                <a:tc>
                  <a:txBody>
                    <a:bodyPr/>
                    <a:lstStyle/>
                    <a:p>
                      <a:pPr>
                        <a:lnSpc>
                          <a:spcPct val="115000"/>
                        </a:lnSpc>
                        <a:spcAft>
                          <a:spcPts val="1000"/>
                        </a:spcAft>
                        <a:buNone/>
                      </a:pPr>
                      <a:r>
                        <a:rPr lang="en-US" sz="1100" dirty="0">
                          <a:solidFill>
                            <a:schemeClr val="tx1">
                              <a:lumMod val="65000"/>
                              <a:lumOff val="35000"/>
                            </a:schemeClr>
                          </a:solidFill>
                          <a:effectLst/>
                        </a:rPr>
                        <a:t>TOTAL</a:t>
                      </a:r>
                      <a:endParaRPr lang="en-GB" sz="11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a:solidFill>
                            <a:schemeClr val="tx1">
                              <a:lumMod val="65000"/>
                              <a:lumOff val="35000"/>
                            </a:schemeClr>
                          </a:solidFill>
                          <a:effectLst/>
                        </a:rPr>
                        <a:t>200</a:t>
                      </a:r>
                      <a:endParaRPr lang="en-GB" sz="110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tc>
                  <a:txBody>
                    <a:bodyPr/>
                    <a:lstStyle/>
                    <a:p>
                      <a:pPr algn="ctr">
                        <a:lnSpc>
                          <a:spcPct val="115000"/>
                        </a:lnSpc>
                        <a:spcAft>
                          <a:spcPts val="1000"/>
                        </a:spcAft>
                        <a:buNone/>
                      </a:pPr>
                      <a:r>
                        <a:rPr lang="en-US" sz="1100" dirty="0">
                          <a:solidFill>
                            <a:schemeClr val="tx1">
                              <a:lumMod val="65000"/>
                              <a:lumOff val="35000"/>
                            </a:schemeClr>
                          </a:solidFill>
                          <a:effectLst/>
                        </a:rPr>
                        <a:t>100%</a:t>
                      </a:r>
                      <a:endParaRPr lang="en-GB" sz="11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lumMod val="65000"/>
                          <a:lumOff val="35000"/>
                        </a:schemeClr>
                      </a:solidFill>
                      <a:prstDash val="solid"/>
                      <a:round/>
                      <a:headEnd type="none" w="med" len="med"/>
                      <a:tailEnd type="none" w="med" len="med"/>
                    </a:lnL>
                    <a:lnR w="12700" cap="flat" cmpd="sng" algn="ctr">
                      <a:solidFill>
                        <a:schemeClr val="tx1">
                          <a:lumMod val="65000"/>
                          <a:lumOff val="35000"/>
                        </a:schemeClr>
                      </a:solidFill>
                      <a:prstDash val="solid"/>
                      <a:round/>
                      <a:headEnd type="none" w="med" len="med"/>
                      <a:tailEnd type="none" w="med" len="med"/>
                    </a:lnR>
                    <a:lnT w="12700" cap="flat" cmpd="sng" algn="ctr">
                      <a:solidFill>
                        <a:schemeClr val="tx1">
                          <a:lumMod val="65000"/>
                          <a:lumOff val="35000"/>
                        </a:schemeClr>
                      </a:solidFill>
                      <a:prstDash val="solid"/>
                      <a:round/>
                      <a:headEnd type="none" w="med" len="med"/>
                      <a:tailEnd type="none" w="med" len="med"/>
                    </a:lnT>
                    <a:lnB w="12700" cap="flat" cmpd="sng" algn="ctr">
                      <a:solidFill>
                        <a:schemeClr val="tx1">
                          <a:lumMod val="65000"/>
                          <a:lumOff val="35000"/>
                        </a:schemeClr>
                      </a:solidFill>
                      <a:prstDash val="solid"/>
                      <a:round/>
                      <a:headEnd type="none" w="med" len="med"/>
                      <a:tailEnd type="none" w="med" len="med"/>
                    </a:lnB>
                    <a:noFill/>
                  </a:tcPr>
                </a:tc>
                <a:extLst>
                  <a:ext uri="{0D108BD9-81ED-4DB2-BD59-A6C34878D82A}">
                    <a16:rowId xmlns:a16="http://schemas.microsoft.com/office/drawing/2014/main" val="1320015623"/>
                  </a:ext>
                </a:extLst>
              </a:tr>
            </a:tbl>
          </a:graphicData>
        </a:graphic>
      </p:graphicFrame>
    </p:spTree>
    <p:extLst>
      <p:ext uri="{BB962C8B-B14F-4D97-AF65-F5344CB8AC3E}">
        <p14:creationId xmlns:p14="http://schemas.microsoft.com/office/powerpoint/2010/main" val="1441148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1E3423-4BE4-81F6-F63E-DA571969687F}"/>
              </a:ext>
            </a:extLst>
          </p:cNvPr>
          <p:cNvPicPr>
            <a:picLocks noChangeAspect="1"/>
          </p:cNvPicPr>
          <p:nvPr/>
        </p:nvPicPr>
        <p:blipFill>
          <a:blip r:embed="rId2"/>
          <a:stretch>
            <a:fillRect/>
          </a:stretch>
        </p:blipFill>
        <p:spPr>
          <a:xfrm>
            <a:off x="1716644" y="489472"/>
            <a:ext cx="3937922" cy="5572657"/>
          </a:xfrm>
          <a:prstGeom prst="rect">
            <a:avLst/>
          </a:prstGeom>
        </p:spPr>
      </p:pic>
      <p:pic>
        <p:nvPicPr>
          <p:cNvPr id="6" name="Picture 5">
            <a:extLst>
              <a:ext uri="{FF2B5EF4-FFF2-40B4-BE49-F238E27FC236}">
                <a16:creationId xmlns:a16="http://schemas.microsoft.com/office/drawing/2014/main" id="{C1687282-BD16-65E3-263C-B0DF57B7A887}"/>
              </a:ext>
            </a:extLst>
          </p:cNvPr>
          <p:cNvPicPr>
            <a:picLocks noChangeAspect="1"/>
          </p:cNvPicPr>
          <p:nvPr/>
        </p:nvPicPr>
        <p:blipFill>
          <a:blip r:embed="rId3"/>
          <a:stretch>
            <a:fillRect/>
          </a:stretch>
        </p:blipFill>
        <p:spPr>
          <a:xfrm>
            <a:off x="6537434" y="489473"/>
            <a:ext cx="3937922" cy="5572656"/>
          </a:xfrm>
          <a:prstGeom prst="rect">
            <a:avLst/>
          </a:prstGeom>
        </p:spPr>
      </p:pic>
      <p:sp>
        <p:nvSpPr>
          <p:cNvPr id="7" name="TextBox 6">
            <a:extLst>
              <a:ext uri="{FF2B5EF4-FFF2-40B4-BE49-F238E27FC236}">
                <a16:creationId xmlns:a16="http://schemas.microsoft.com/office/drawing/2014/main" id="{1B37D4E8-45DF-5475-31D1-A156FF54EE2E}"/>
              </a:ext>
            </a:extLst>
          </p:cNvPr>
          <p:cNvSpPr txBox="1"/>
          <p:nvPr/>
        </p:nvSpPr>
        <p:spPr>
          <a:xfrm>
            <a:off x="1716644" y="6062129"/>
            <a:ext cx="1532792"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Blank sample card  </a:t>
            </a:r>
          </a:p>
        </p:txBody>
      </p:sp>
      <p:sp>
        <p:nvSpPr>
          <p:cNvPr id="8" name="TextBox 7">
            <a:extLst>
              <a:ext uri="{FF2B5EF4-FFF2-40B4-BE49-F238E27FC236}">
                <a16:creationId xmlns:a16="http://schemas.microsoft.com/office/drawing/2014/main" id="{9FD399E9-9F54-A9AB-C485-73B9F2A7ACAC}"/>
              </a:ext>
            </a:extLst>
          </p:cNvPr>
          <p:cNvSpPr txBox="1"/>
          <p:nvPr/>
        </p:nvSpPr>
        <p:spPr>
          <a:xfrm>
            <a:off x="6537434" y="6091053"/>
            <a:ext cx="2000869"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Blank sample card reverse</a:t>
            </a:r>
          </a:p>
        </p:txBody>
      </p:sp>
    </p:spTree>
    <p:extLst>
      <p:ext uri="{BB962C8B-B14F-4D97-AF65-F5344CB8AC3E}">
        <p14:creationId xmlns:p14="http://schemas.microsoft.com/office/powerpoint/2010/main" val="1639526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2905A-0169-0099-A765-CD1464964F19}"/>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E046D1A8-020F-FB01-D0C5-DC962E68017C}"/>
              </a:ext>
            </a:extLst>
          </p:cNvPr>
          <p:cNvPicPr>
            <a:picLocks noChangeAspect="1"/>
          </p:cNvPicPr>
          <p:nvPr/>
        </p:nvPicPr>
        <p:blipFill>
          <a:blip r:embed="rId2"/>
          <a:srcRect l="2078" r="30019" b="32078"/>
          <a:stretch>
            <a:fillRect/>
          </a:stretch>
        </p:blipFill>
        <p:spPr>
          <a:xfrm>
            <a:off x="1716645" y="754868"/>
            <a:ext cx="3937922" cy="5554135"/>
          </a:xfrm>
          <a:prstGeom prst="rect">
            <a:avLst/>
          </a:prstGeom>
        </p:spPr>
      </p:pic>
      <p:pic>
        <p:nvPicPr>
          <p:cNvPr id="14" name="Picture 13">
            <a:extLst>
              <a:ext uri="{FF2B5EF4-FFF2-40B4-BE49-F238E27FC236}">
                <a16:creationId xmlns:a16="http://schemas.microsoft.com/office/drawing/2014/main" id="{617C3B17-3972-6530-7C26-C0E63E4AF854}"/>
              </a:ext>
            </a:extLst>
          </p:cNvPr>
          <p:cNvPicPr>
            <a:picLocks noChangeAspect="1"/>
          </p:cNvPicPr>
          <p:nvPr/>
        </p:nvPicPr>
        <p:blipFill>
          <a:blip r:embed="rId3"/>
          <a:srcRect l="1070" r="32674" b="32011"/>
          <a:stretch>
            <a:fillRect/>
          </a:stretch>
        </p:blipFill>
        <p:spPr>
          <a:xfrm>
            <a:off x="6537435" y="754868"/>
            <a:ext cx="3838595" cy="5554135"/>
          </a:xfrm>
          <a:prstGeom prst="rect">
            <a:avLst/>
          </a:prstGeom>
        </p:spPr>
      </p:pic>
      <p:sp>
        <p:nvSpPr>
          <p:cNvPr id="2" name="TextBox 1">
            <a:extLst>
              <a:ext uri="{FF2B5EF4-FFF2-40B4-BE49-F238E27FC236}">
                <a16:creationId xmlns:a16="http://schemas.microsoft.com/office/drawing/2014/main" id="{53CB50DE-5BDB-7D67-F393-0A15F826B79D}"/>
              </a:ext>
            </a:extLst>
          </p:cNvPr>
          <p:cNvSpPr txBox="1"/>
          <p:nvPr/>
        </p:nvSpPr>
        <p:spPr>
          <a:xfrm>
            <a:off x="1716644" y="6062129"/>
            <a:ext cx="2182008"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Sample on the sample card  </a:t>
            </a:r>
          </a:p>
        </p:txBody>
      </p:sp>
      <p:sp>
        <p:nvSpPr>
          <p:cNvPr id="3" name="TextBox 2">
            <a:extLst>
              <a:ext uri="{FF2B5EF4-FFF2-40B4-BE49-F238E27FC236}">
                <a16:creationId xmlns:a16="http://schemas.microsoft.com/office/drawing/2014/main" id="{7FDBF477-1C99-4EE4-5E7B-6B63C8CDDB57}"/>
              </a:ext>
            </a:extLst>
          </p:cNvPr>
          <p:cNvSpPr txBox="1"/>
          <p:nvPr/>
        </p:nvSpPr>
        <p:spPr>
          <a:xfrm>
            <a:off x="6537434" y="6091053"/>
            <a:ext cx="3581430"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Personal notes on the reverse of the sample card</a:t>
            </a:r>
          </a:p>
        </p:txBody>
      </p:sp>
    </p:spTree>
    <p:extLst>
      <p:ext uri="{BB962C8B-B14F-4D97-AF65-F5344CB8AC3E}">
        <p14:creationId xmlns:p14="http://schemas.microsoft.com/office/powerpoint/2010/main" val="67574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405CD50-C833-BE09-87E7-902061FC903B}"/>
              </a:ext>
            </a:extLst>
          </p:cNvPr>
          <p:cNvPicPr>
            <a:picLocks noChangeAspect="1"/>
          </p:cNvPicPr>
          <p:nvPr/>
        </p:nvPicPr>
        <p:blipFill>
          <a:blip r:embed="rId2"/>
          <a:stretch>
            <a:fillRect/>
          </a:stretch>
        </p:blipFill>
        <p:spPr>
          <a:xfrm>
            <a:off x="1716644" y="489472"/>
            <a:ext cx="3937922" cy="5572657"/>
          </a:xfrm>
          <a:prstGeom prst="rect">
            <a:avLst/>
          </a:prstGeom>
        </p:spPr>
      </p:pic>
      <p:pic>
        <p:nvPicPr>
          <p:cNvPr id="4" name="Picture 3">
            <a:extLst>
              <a:ext uri="{FF2B5EF4-FFF2-40B4-BE49-F238E27FC236}">
                <a16:creationId xmlns:a16="http://schemas.microsoft.com/office/drawing/2014/main" id="{60914E90-19F0-7C5F-E58A-0BC5AE21EF34}"/>
              </a:ext>
            </a:extLst>
          </p:cNvPr>
          <p:cNvPicPr>
            <a:picLocks noChangeAspect="1"/>
          </p:cNvPicPr>
          <p:nvPr/>
        </p:nvPicPr>
        <p:blipFill>
          <a:blip r:embed="rId3"/>
          <a:srcRect b="49133"/>
          <a:stretch>
            <a:fillRect/>
          </a:stretch>
        </p:blipFill>
        <p:spPr>
          <a:xfrm>
            <a:off x="6537434" y="489473"/>
            <a:ext cx="3937922" cy="2834640"/>
          </a:xfrm>
          <a:prstGeom prst="rect">
            <a:avLst/>
          </a:prstGeom>
        </p:spPr>
      </p:pic>
      <p:sp>
        <p:nvSpPr>
          <p:cNvPr id="6" name="TextBox 5">
            <a:extLst>
              <a:ext uri="{FF2B5EF4-FFF2-40B4-BE49-F238E27FC236}">
                <a16:creationId xmlns:a16="http://schemas.microsoft.com/office/drawing/2014/main" id="{EF2A2EE5-B18B-CFA7-3EBB-45F055BCC8A0}"/>
              </a:ext>
            </a:extLst>
          </p:cNvPr>
          <p:cNvSpPr txBox="1"/>
          <p:nvPr/>
        </p:nvSpPr>
        <p:spPr>
          <a:xfrm>
            <a:off x="1716644" y="6062129"/>
            <a:ext cx="1941557"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Blank dye lab notes sheet</a:t>
            </a:r>
          </a:p>
        </p:txBody>
      </p:sp>
    </p:spTree>
    <p:extLst>
      <p:ext uri="{BB962C8B-B14F-4D97-AF65-F5344CB8AC3E}">
        <p14:creationId xmlns:p14="http://schemas.microsoft.com/office/powerpoint/2010/main" val="2767948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B3D07-3451-0B46-99D2-755E3CF9837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948659E-732F-4B1C-4325-91D9B167E512}"/>
              </a:ext>
            </a:extLst>
          </p:cNvPr>
          <p:cNvPicPr>
            <a:picLocks noChangeAspect="1"/>
          </p:cNvPicPr>
          <p:nvPr/>
        </p:nvPicPr>
        <p:blipFill>
          <a:blip r:embed="rId2"/>
          <a:srcRect l="1741" t="1372" r="33504" b="32157"/>
          <a:stretch>
            <a:fillRect/>
          </a:stretch>
        </p:blipFill>
        <p:spPr>
          <a:xfrm>
            <a:off x="1716644" y="797058"/>
            <a:ext cx="3671047" cy="5313383"/>
          </a:xfrm>
          <a:prstGeom prst="rect">
            <a:avLst/>
          </a:prstGeom>
        </p:spPr>
      </p:pic>
      <p:pic>
        <p:nvPicPr>
          <p:cNvPr id="10" name="Picture 9">
            <a:extLst>
              <a:ext uri="{FF2B5EF4-FFF2-40B4-BE49-F238E27FC236}">
                <a16:creationId xmlns:a16="http://schemas.microsoft.com/office/drawing/2014/main" id="{A81924F8-5BFB-F544-D781-5179D809B997}"/>
              </a:ext>
            </a:extLst>
          </p:cNvPr>
          <p:cNvPicPr>
            <a:picLocks noChangeAspect="1"/>
          </p:cNvPicPr>
          <p:nvPr/>
        </p:nvPicPr>
        <p:blipFill>
          <a:blip r:embed="rId3"/>
          <a:srcRect r="31845" b="32745"/>
          <a:stretch>
            <a:fillRect/>
          </a:stretch>
        </p:blipFill>
        <p:spPr>
          <a:xfrm>
            <a:off x="6804311" y="797058"/>
            <a:ext cx="3818865" cy="5313557"/>
          </a:xfrm>
          <a:prstGeom prst="rect">
            <a:avLst/>
          </a:prstGeom>
        </p:spPr>
      </p:pic>
      <p:sp>
        <p:nvSpPr>
          <p:cNvPr id="2" name="TextBox 1">
            <a:extLst>
              <a:ext uri="{FF2B5EF4-FFF2-40B4-BE49-F238E27FC236}">
                <a16:creationId xmlns:a16="http://schemas.microsoft.com/office/drawing/2014/main" id="{14FAD0F1-A5C3-E943-2BAF-328874799440}"/>
              </a:ext>
            </a:extLst>
          </p:cNvPr>
          <p:cNvSpPr txBox="1"/>
          <p:nvPr/>
        </p:nvSpPr>
        <p:spPr>
          <a:xfrm>
            <a:off x="1716644" y="6062129"/>
            <a:ext cx="2929007"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Completed personal dye lab notes sheet</a:t>
            </a:r>
          </a:p>
        </p:txBody>
      </p:sp>
      <p:sp>
        <p:nvSpPr>
          <p:cNvPr id="5" name="TextBox 4">
            <a:extLst>
              <a:ext uri="{FF2B5EF4-FFF2-40B4-BE49-F238E27FC236}">
                <a16:creationId xmlns:a16="http://schemas.microsoft.com/office/drawing/2014/main" id="{093C23C5-EA65-548C-D829-48FBB60A71C0}"/>
              </a:ext>
            </a:extLst>
          </p:cNvPr>
          <p:cNvSpPr txBox="1"/>
          <p:nvPr/>
        </p:nvSpPr>
        <p:spPr>
          <a:xfrm>
            <a:off x="6804311" y="6062129"/>
            <a:ext cx="3390672"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Completed personal printed textile notes sheet</a:t>
            </a:r>
          </a:p>
        </p:txBody>
      </p:sp>
    </p:spTree>
    <p:extLst>
      <p:ext uri="{BB962C8B-B14F-4D97-AF65-F5344CB8AC3E}">
        <p14:creationId xmlns:p14="http://schemas.microsoft.com/office/powerpoint/2010/main" val="1497631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A9638D-CB34-28E5-CBEA-58EA980DD271}"/>
              </a:ext>
            </a:extLst>
          </p:cNvPr>
          <p:cNvPicPr>
            <a:picLocks noChangeAspect="1"/>
          </p:cNvPicPr>
          <p:nvPr/>
        </p:nvPicPr>
        <p:blipFill>
          <a:blip r:embed="rId2"/>
          <a:stretch>
            <a:fillRect/>
          </a:stretch>
        </p:blipFill>
        <p:spPr>
          <a:xfrm>
            <a:off x="1716644" y="489472"/>
            <a:ext cx="3937922" cy="5572656"/>
          </a:xfrm>
          <a:prstGeom prst="rect">
            <a:avLst/>
          </a:prstGeom>
        </p:spPr>
      </p:pic>
      <p:sp>
        <p:nvSpPr>
          <p:cNvPr id="4" name="TextBox 3">
            <a:extLst>
              <a:ext uri="{FF2B5EF4-FFF2-40B4-BE49-F238E27FC236}">
                <a16:creationId xmlns:a16="http://schemas.microsoft.com/office/drawing/2014/main" id="{DA7503B1-2723-774B-B38E-014D0A9279A1}"/>
              </a:ext>
            </a:extLst>
          </p:cNvPr>
          <p:cNvSpPr txBox="1"/>
          <p:nvPr/>
        </p:nvSpPr>
        <p:spPr>
          <a:xfrm>
            <a:off x="1716644" y="6062129"/>
            <a:ext cx="2359941"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Blank printed textile notes sheet</a:t>
            </a:r>
          </a:p>
        </p:txBody>
      </p:sp>
      <p:pic>
        <p:nvPicPr>
          <p:cNvPr id="6" name="Picture 5">
            <a:extLst>
              <a:ext uri="{FF2B5EF4-FFF2-40B4-BE49-F238E27FC236}">
                <a16:creationId xmlns:a16="http://schemas.microsoft.com/office/drawing/2014/main" id="{09BFD53A-6BCA-45A9-FE5A-BADDA2943FE5}"/>
              </a:ext>
            </a:extLst>
          </p:cNvPr>
          <p:cNvPicPr>
            <a:picLocks noChangeAspect="1"/>
          </p:cNvPicPr>
          <p:nvPr/>
        </p:nvPicPr>
        <p:blipFill>
          <a:blip r:embed="rId3"/>
          <a:srcRect l="1844" r="32262" b="31997"/>
          <a:stretch>
            <a:fillRect/>
          </a:stretch>
        </p:blipFill>
        <p:spPr>
          <a:xfrm>
            <a:off x="6939759" y="583601"/>
            <a:ext cx="3535597" cy="5144846"/>
          </a:xfrm>
          <a:prstGeom prst="rect">
            <a:avLst/>
          </a:prstGeom>
        </p:spPr>
      </p:pic>
      <p:sp>
        <p:nvSpPr>
          <p:cNvPr id="5" name="TextBox 4">
            <a:extLst>
              <a:ext uri="{FF2B5EF4-FFF2-40B4-BE49-F238E27FC236}">
                <a16:creationId xmlns:a16="http://schemas.microsoft.com/office/drawing/2014/main" id="{3D93FBDF-5BEF-7BEA-86A6-99E7E3DA52C6}"/>
              </a:ext>
            </a:extLst>
          </p:cNvPr>
          <p:cNvSpPr txBox="1"/>
          <p:nvPr/>
        </p:nvSpPr>
        <p:spPr>
          <a:xfrm>
            <a:off x="6939759" y="6059787"/>
            <a:ext cx="3390672"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Completed personal printed textile notes sheet</a:t>
            </a:r>
          </a:p>
        </p:txBody>
      </p:sp>
    </p:spTree>
    <p:extLst>
      <p:ext uri="{BB962C8B-B14F-4D97-AF65-F5344CB8AC3E}">
        <p14:creationId xmlns:p14="http://schemas.microsoft.com/office/powerpoint/2010/main" val="1516249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8F280ED6-D092-F115-B516-26C6F0546986}"/>
              </a:ext>
            </a:extLst>
          </p:cNvPr>
          <p:cNvPicPr>
            <a:picLocks noChangeAspect="1"/>
          </p:cNvPicPr>
          <p:nvPr/>
        </p:nvPicPr>
        <p:blipFill>
          <a:blip r:embed="rId2"/>
          <a:stretch>
            <a:fillRect/>
          </a:stretch>
        </p:blipFill>
        <p:spPr>
          <a:xfrm>
            <a:off x="8436742" y="797496"/>
            <a:ext cx="3269760" cy="4627121"/>
          </a:xfrm>
          <a:prstGeom prst="rect">
            <a:avLst/>
          </a:prstGeom>
        </p:spPr>
      </p:pic>
      <p:pic>
        <p:nvPicPr>
          <p:cNvPr id="31" name="Picture 30">
            <a:extLst>
              <a:ext uri="{FF2B5EF4-FFF2-40B4-BE49-F238E27FC236}">
                <a16:creationId xmlns:a16="http://schemas.microsoft.com/office/drawing/2014/main" id="{EAE65AEA-F6A2-09D0-6999-0F1724D9A043}"/>
              </a:ext>
            </a:extLst>
          </p:cNvPr>
          <p:cNvPicPr>
            <a:picLocks noChangeAspect="1"/>
          </p:cNvPicPr>
          <p:nvPr/>
        </p:nvPicPr>
        <p:blipFill>
          <a:blip r:embed="rId3"/>
          <a:stretch>
            <a:fillRect/>
          </a:stretch>
        </p:blipFill>
        <p:spPr>
          <a:xfrm>
            <a:off x="7645185" y="797496"/>
            <a:ext cx="2546736" cy="3603953"/>
          </a:xfrm>
          <a:prstGeom prst="rect">
            <a:avLst/>
          </a:prstGeom>
        </p:spPr>
      </p:pic>
      <p:pic>
        <p:nvPicPr>
          <p:cNvPr id="26" name="Picture 25">
            <a:extLst>
              <a:ext uri="{FF2B5EF4-FFF2-40B4-BE49-F238E27FC236}">
                <a16:creationId xmlns:a16="http://schemas.microsoft.com/office/drawing/2014/main" id="{EEB566F8-EA43-2A30-0CD7-5FBC3468FADC}"/>
              </a:ext>
            </a:extLst>
          </p:cNvPr>
          <p:cNvPicPr>
            <a:picLocks noChangeAspect="1"/>
          </p:cNvPicPr>
          <p:nvPr/>
        </p:nvPicPr>
        <p:blipFill>
          <a:blip r:embed="rId4"/>
          <a:srcRect l="13214" t="27738" r="9899" b="19215"/>
          <a:stretch>
            <a:fillRect/>
          </a:stretch>
        </p:blipFill>
        <p:spPr>
          <a:xfrm rot="5400000">
            <a:off x="4394278" y="2086273"/>
            <a:ext cx="5382523" cy="2785187"/>
          </a:xfrm>
          <a:prstGeom prst="rect">
            <a:avLst/>
          </a:prstGeom>
        </p:spPr>
      </p:pic>
      <p:pic>
        <p:nvPicPr>
          <p:cNvPr id="15" name="Picture 14">
            <a:extLst>
              <a:ext uri="{FF2B5EF4-FFF2-40B4-BE49-F238E27FC236}">
                <a16:creationId xmlns:a16="http://schemas.microsoft.com/office/drawing/2014/main" id="{4EC488E4-069A-50A4-FEED-8ACBC185F3BA}"/>
              </a:ext>
            </a:extLst>
          </p:cNvPr>
          <p:cNvPicPr>
            <a:picLocks noChangeAspect="1"/>
          </p:cNvPicPr>
          <p:nvPr/>
        </p:nvPicPr>
        <p:blipFill>
          <a:blip r:embed="rId5"/>
          <a:srcRect t="11359" b="11188"/>
          <a:stretch>
            <a:fillRect/>
          </a:stretch>
        </p:blipFill>
        <p:spPr>
          <a:xfrm>
            <a:off x="1315648" y="779344"/>
            <a:ext cx="4719122" cy="5172444"/>
          </a:xfrm>
          <a:prstGeom prst="rect">
            <a:avLst/>
          </a:prstGeom>
        </p:spPr>
      </p:pic>
      <p:pic>
        <p:nvPicPr>
          <p:cNvPr id="22" name="Picture 21">
            <a:extLst>
              <a:ext uri="{FF2B5EF4-FFF2-40B4-BE49-F238E27FC236}">
                <a16:creationId xmlns:a16="http://schemas.microsoft.com/office/drawing/2014/main" id="{DC0E733E-5EEE-6F03-1073-0F980E78242A}"/>
              </a:ext>
            </a:extLst>
          </p:cNvPr>
          <p:cNvPicPr>
            <a:picLocks noChangeAspect="1"/>
          </p:cNvPicPr>
          <p:nvPr/>
        </p:nvPicPr>
        <p:blipFill>
          <a:blip r:embed="rId6"/>
          <a:srcRect l="3369" t="14853"/>
          <a:stretch>
            <a:fillRect/>
          </a:stretch>
        </p:blipFill>
        <p:spPr>
          <a:xfrm rot="5400000">
            <a:off x="224934" y="1567020"/>
            <a:ext cx="4645272" cy="3069921"/>
          </a:xfrm>
          <a:prstGeom prst="rect">
            <a:avLst/>
          </a:prstGeom>
        </p:spPr>
      </p:pic>
      <p:sp>
        <p:nvSpPr>
          <p:cNvPr id="20" name="TextBox 19">
            <a:extLst>
              <a:ext uri="{FF2B5EF4-FFF2-40B4-BE49-F238E27FC236}">
                <a16:creationId xmlns:a16="http://schemas.microsoft.com/office/drawing/2014/main" id="{F5F83B81-E639-47A0-30F5-2551FAB649FD}"/>
              </a:ext>
            </a:extLst>
          </p:cNvPr>
          <p:cNvSpPr txBox="1"/>
          <p:nvPr/>
        </p:nvSpPr>
        <p:spPr>
          <a:xfrm>
            <a:off x="486367" y="6045607"/>
            <a:ext cx="4196149"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Trimmed taped and headered samples </a:t>
            </a:r>
            <a:r>
              <a:rPr lang="en-GB" sz="1000" i="1" dirty="0">
                <a:solidFill>
                  <a:schemeClr val="tx1">
                    <a:lumMod val="65000"/>
                    <a:lumOff val="35000"/>
                  </a:schemeClr>
                </a:solidFill>
                <a:latin typeface="Helvetica" pitchFamily="2" charset="0"/>
              </a:rPr>
              <a:t>(mix of paper and cloth)</a:t>
            </a:r>
            <a:endParaRPr lang="en-GB" sz="1000" dirty="0">
              <a:solidFill>
                <a:schemeClr val="tx1">
                  <a:lumMod val="65000"/>
                  <a:lumOff val="35000"/>
                </a:schemeClr>
              </a:solidFill>
              <a:latin typeface="Helvetica" pitchFamily="2" charset="0"/>
            </a:endParaRPr>
          </a:p>
        </p:txBody>
      </p:sp>
      <p:pic>
        <p:nvPicPr>
          <p:cNvPr id="29" name="Picture 28">
            <a:extLst>
              <a:ext uri="{FF2B5EF4-FFF2-40B4-BE49-F238E27FC236}">
                <a16:creationId xmlns:a16="http://schemas.microsoft.com/office/drawing/2014/main" id="{74DCE9BD-FA37-9DE5-48D4-E8A293970265}"/>
              </a:ext>
            </a:extLst>
          </p:cNvPr>
          <p:cNvPicPr>
            <a:picLocks noChangeAspect="1"/>
          </p:cNvPicPr>
          <p:nvPr/>
        </p:nvPicPr>
        <p:blipFill>
          <a:blip r:embed="rId7"/>
          <a:srcRect t="4644"/>
          <a:stretch>
            <a:fillRect/>
          </a:stretch>
        </p:blipFill>
        <p:spPr>
          <a:xfrm>
            <a:off x="1781997" y="773599"/>
            <a:ext cx="2688460" cy="3627850"/>
          </a:xfrm>
          <a:prstGeom prst="rect">
            <a:avLst/>
          </a:prstGeom>
        </p:spPr>
      </p:pic>
      <p:pic>
        <p:nvPicPr>
          <p:cNvPr id="24" name="Picture 23">
            <a:extLst>
              <a:ext uri="{FF2B5EF4-FFF2-40B4-BE49-F238E27FC236}">
                <a16:creationId xmlns:a16="http://schemas.microsoft.com/office/drawing/2014/main" id="{C0CB1E99-04CD-3C43-233C-714EBF6CC4A8}"/>
              </a:ext>
            </a:extLst>
          </p:cNvPr>
          <p:cNvPicPr>
            <a:picLocks noChangeAspect="1"/>
          </p:cNvPicPr>
          <p:nvPr/>
        </p:nvPicPr>
        <p:blipFill>
          <a:blip r:embed="rId8"/>
          <a:srcRect l="6306" t="12843" r="6306"/>
          <a:stretch>
            <a:fillRect/>
          </a:stretch>
        </p:blipFill>
        <p:spPr>
          <a:xfrm rot="5400000">
            <a:off x="105193" y="1210120"/>
            <a:ext cx="3353609" cy="2508580"/>
          </a:xfrm>
          <a:prstGeom prst="rect">
            <a:avLst/>
          </a:prstGeom>
        </p:spPr>
      </p:pic>
    </p:spTree>
    <p:extLst>
      <p:ext uri="{BB962C8B-B14F-4D97-AF65-F5344CB8AC3E}">
        <p14:creationId xmlns:p14="http://schemas.microsoft.com/office/powerpoint/2010/main" val="2406321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77067C-CB0B-EF91-FF78-7B4AF711A6F0}"/>
              </a:ext>
            </a:extLst>
          </p:cNvPr>
          <p:cNvPicPr>
            <a:picLocks noChangeAspect="1"/>
          </p:cNvPicPr>
          <p:nvPr/>
        </p:nvPicPr>
        <p:blipFill>
          <a:blip r:embed="rId2"/>
          <a:stretch>
            <a:fillRect/>
          </a:stretch>
        </p:blipFill>
        <p:spPr>
          <a:xfrm>
            <a:off x="4811666" y="767491"/>
            <a:ext cx="3662527" cy="5173773"/>
          </a:xfrm>
          <a:prstGeom prst="rect">
            <a:avLst/>
          </a:prstGeom>
        </p:spPr>
      </p:pic>
      <p:pic>
        <p:nvPicPr>
          <p:cNvPr id="8" name="Picture 7">
            <a:extLst>
              <a:ext uri="{FF2B5EF4-FFF2-40B4-BE49-F238E27FC236}">
                <a16:creationId xmlns:a16="http://schemas.microsoft.com/office/drawing/2014/main" id="{08F9AF48-C621-D767-6FD6-C2C659E902AB}"/>
              </a:ext>
            </a:extLst>
          </p:cNvPr>
          <p:cNvPicPr>
            <a:picLocks noChangeAspect="1"/>
          </p:cNvPicPr>
          <p:nvPr/>
        </p:nvPicPr>
        <p:blipFill>
          <a:blip r:embed="rId3"/>
          <a:stretch>
            <a:fillRect/>
          </a:stretch>
        </p:blipFill>
        <p:spPr>
          <a:xfrm>
            <a:off x="8073905" y="767491"/>
            <a:ext cx="3558940" cy="3566065"/>
          </a:xfrm>
          <a:prstGeom prst="rect">
            <a:avLst/>
          </a:prstGeom>
        </p:spPr>
      </p:pic>
      <p:pic>
        <p:nvPicPr>
          <p:cNvPr id="4" name="Picture 3">
            <a:extLst>
              <a:ext uri="{FF2B5EF4-FFF2-40B4-BE49-F238E27FC236}">
                <a16:creationId xmlns:a16="http://schemas.microsoft.com/office/drawing/2014/main" id="{97790066-8609-7D89-9E65-65C62D96F0AA}"/>
              </a:ext>
            </a:extLst>
          </p:cNvPr>
          <p:cNvPicPr>
            <a:picLocks noChangeAspect="1"/>
          </p:cNvPicPr>
          <p:nvPr/>
        </p:nvPicPr>
        <p:blipFill>
          <a:blip r:embed="rId4"/>
          <a:stretch>
            <a:fillRect/>
          </a:stretch>
        </p:blipFill>
        <p:spPr>
          <a:xfrm>
            <a:off x="3289235" y="795869"/>
            <a:ext cx="2259837" cy="3973839"/>
          </a:xfrm>
          <a:prstGeom prst="rect">
            <a:avLst/>
          </a:prstGeom>
        </p:spPr>
      </p:pic>
      <p:pic>
        <p:nvPicPr>
          <p:cNvPr id="10" name="Picture 9">
            <a:extLst>
              <a:ext uri="{FF2B5EF4-FFF2-40B4-BE49-F238E27FC236}">
                <a16:creationId xmlns:a16="http://schemas.microsoft.com/office/drawing/2014/main" id="{A35984C2-EF00-E310-E1B9-93DEEFD7EDC6}"/>
              </a:ext>
            </a:extLst>
          </p:cNvPr>
          <p:cNvPicPr>
            <a:picLocks noChangeAspect="1"/>
          </p:cNvPicPr>
          <p:nvPr/>
        </p:nvPicPr>
        <p:blipFill>
          <a:blip r:embed="rId5"/>
          <a:srcRect l="37317" t="54761" b="4158"/>
          <a:stretch>
            <a:fillRect/>
          </a:stretch>
        </p:blipFill>
        <p:spPr>
          <a:xfrm rot="5400000">
            <a:off x="7055764" y="3469969"/>
            <a:ext cx="3313759" cy="1628832"/>
          </a:xfrm>
          <a:prstGeom prst="rect">
            <a:avLst/>
          </a:prstGeom>
        </p:spPr>
      </p:pic>
      <p:pic>
        <p:nvPicPr>
          <p:cNvPr id="16" name="Picture 15">
            <a:extLst>
              <a:ext uri="{FF2B5EF4-FFF2-40B4-BE49-F238E27FC236}">
                <a16:creationId xmlns:a16="http://schemas.microsoft.com/office/drawing/2014/main" id="{048DD2BA-5D73-4212-EDE6-3A53202ED2F8}"/>
              </a:ext>
            </a:extLst>
          </p:cNvPr>
          <p:cNvPicPr>
            <a:picLocks noChangeAspect="1"/>
          </p:cNvPicPr>
          <p:nvPr/>
        </p:nvPicPr>
        <p:blipFill>
          <a:blip r:embed="rId6"/>
          <a:stretch>
            <a:fillRect/>
          </a:stretch>
        </p:blipFill>
        <p:spPr>
          <a:xfrm rot="5400000">
            <a:off x="-28739" y="1357674"/>
            <a:ext cx="4494427" cy="3370820"/>
          </a:xfrm>
          <a:prstGeom prst="rect">
            <a:avLst/>
          </a:prstGeom>
        </p:spPr>
      </p:pic>
      <p:pic>
        <p:nvPicPr>
          <p:cNvPr id="14" name="Picture 13">
            <a:extLst>
              <a:ext uri="{FF2B5EF4-FFF2-40B4-BE49-F238E27FC236}">
                <a16:creationId xmlns:a16="http://schemas.microsoft.com/office/drawing/2014/main" id="{2C5E911C-04DC-941C-4207-1814BC290DB0}"/>
              </a:ext>
            </a:extLst>
          </p:cNvPr>
          <p:cNvPicPr>
            <a:picLocks noChangeAspect="1"/>
          </p:cNvPicPr>
          <p:nvPr/>
        </p:nvPicPr>
        <p:blipFill>
          <a:blip r:embed="rId7"/>
          <a:srcRect t="48771"/>
          <a:stretch>
            <a:fillRect/>
          </a:stretch>
        </p:blipFill>
        <p:spPr>
          <a:xfrm rot="5400000">
            <a:off x="-958002" y="2313027"/>
            <a:ext cx="4789387" cy="1755073"/>
          </a:xfrm>
          <a:prstGeom prst="rect">
            <a:avLst/>
          </a:prstGeom>
        </p:spPr>
      </p:pic>
      <p:sp>
        <p:nvSpPr>
          <p:cNvPr id="17" name="TextBox 16">
            <a:extLst>
              <a:ext uri="{FF2B5EF4-FFF2-40B4-BE49-F238E27FC236}">
                <a16:creationId xmlns:a16="http://schemas.microsoft.com/office/drawing/2014/main" id="{1B23334C-53BA-386C-251D-EBFB2D998783}"/>
              </a:ext>
            </a:extLst>
          </p:cNvPr>
          <p:cNvSpPr txBox="1"/>
          <p:nvPr/>
        </p:nvSpPr>
        <p:spPr>
          <a:xfrm>
            <a:off x="486367" y="6045607"/>
            <a:ext cx="2385589" cy="276999"/>
          </a:xfrm>
          <a:prstGeom prst="rect">
            <a:avLst/>
          </a:prstGeom>
          <a:noFill/>
        </p:spPr>
        <p:txBody>
          <a:bodyPr wrap="none" rtlCol="0">
            <a:spAutoFit/>
          </a:bodyPr>
          <a:lstStyle/>
          <a:p>
            <a:r>
              <a:rPr lang="en-GB" sz="1200" dirty="0">
                <a:solidFill>
                  <a:schemeClr val="tx1">
                    <a:lumMod val="65000"/>
                    <a:lumOff val="35000"/>
                  </a:schemeClr>
                </a:solidFill>
                <a:latin typeface="Helvetica" pitchFamily="2" charset="0"/>
              </a:rPr>
              <a:t>Digital samples </a:t>
            </a:r>
            <a:r>
              <a:rPr lang="en-GB" sz="1000" i="1" dirty="0">
                <a:solidFill>
                  <a:schemeClr val="tx1">
                    <a:lumMod val="65000"/>
                    <a:lumOff val="35000"/>
                  </a:schemeClr>
                </a:solidFill>
                <a:latin typeface="Helvetica" pitchFamily="2" charset="0"/>
              </a:rPr>
              <a:t>(printed onto paper)</a:t>
            </a:r>
            <a:endParaRPr lang="en-GB" sz="1000" dirty="0">
              <a:solidFill>
                <a:schemeClr val="tx1">
                  <a:lumMod val="65000"/>
                  <a:lumOff val="35000"/>
                </a:schemeClr>
              </a:solidFill>
              <a:latin typeface="Helvetica" pitchFamily="2" charset="0"/>
            </a:endParaRPr>
          </a:p>
        </p:txBody>
      </p:sp>
    </p:spTree>
    <p:extLst>
      <p:ext uri="{BB962C8B-B14F-4D97-AF65-F5344CB8AC3E}">
        <p14:creationId xmlns:p14="http://schemas.microsoft.com/office/powerpoint/2010/main" val="180705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1F84D-3ED3-58A8-3178-601CDC35077B}"/>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6E410BA4-0F7B-1930-AA71-28129A937FB2}"/>
              </a:ext>
            </a:extLst>
          </p:cNvPr>
          <p:cNvSpPr txBox="1">
            <a:spLocks/>
          </p:cNvSpPr>
          <p:nvPr/>
        </p:nvSpPr>
        <p:spPr>
          <a:xfrm>
            <a:off x="838200" y="365126"/>
            <a:ext cx="10515600" cy="5489136"/>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600" dirty="0">
                <a:solidFill>
                  <a:schemeClr val="tx1">
                    <a:lumMod val="65000"/>
                    <a:lumOff val="35000"/>
                  </a:schemeClr>
                </a:solidFill>
                <a:latin typeface="Helvetica" pitchFamily="2" charset="0"/>
              </a:rPr>
              <a:t>How to collate your samples and store your notes for the submission.</a:t>
            </a:r>
          </a:p>
          <a:p>
            <a:endParaRPr lang="en-US" sz="1600" dirty="0">
              <a:solidFill>
                <a:schemeClr val="tx1">
                  <a:lumMod val="65000"/>
                  <a:lumOff val="35000"/>
                </a:schemeClr>
              </a:solidFill>
              <a:latin typeface="Helvetica" pitchFamily="2" charset="0"/>
            </a:endParaRPr>
          </a:p>
          <a:p>
            <a:pPr marL="285750" indent="-285750">
              <a:buFont typeface="Arial" panose="020B0604020202020204" pitchFamily="34" charset="0"/>
              <a:buChar char="•"/>
            </a:pPr>
            <a:r>
              <a:rPr lang="en-US" sz="1400" dirty="0">
                <a:solidFill>
                  <a:schemeClr val="tx1">
                    <a:lumMod val="65000"/>
                    <a:lumOff val="35000"/>
                  </a:schemeClr>
                </a:solidFill>
                <a:latin typeface="Helvetica" pitchFamily="2" charset="0"/>
              </a:rPr>
              <a:t>Store printed textiles recipes and notes in a lever arch file. </a:t>
            </a:r>
          </a:p>
          <a:p>
            <a:pPr marL="285750" indent="-285750">
              <a:buFont typeface="Arial" panose="020B0604020202020204" pitchFamily="34" charset="0"/>
              <a:buChar char="•"/>
            </a:pPr>
            <a:endParaRPr lang="en-US" sz="1400" dirty="0">
              <a:solidFill>
                <a:schemeClr val="tx1">
                  <a:lumMod val="65000"/>
                  <a:lumOff val="35000"/>
                </a:schemeClr>
              </a:solidFill>
              <a:latin typeface="Helvetica" pitchFamily="2" charset="0"/>
            </a:endParaRPr>
          </a:p>
          <a:p>
            <a:pPr marL="285750" indent="-285750">
              <a:buFont typeface="Arial" panose="020B0604020202020204" pitchFamily="34" charset="0"/>
              <a:buChar char="•"/>
            </a:pPr>
            <a:r>
              <a:rPr lang="en-US" sz="1400" dirty="0">
                <a:solidFill>
                  <a:schemeClr val="tx1">
                    <a:lumMod val="65000"/>
                    <a:lumOff val="35000"/>
                  </a:schemeClr>
                </a:solidFill>
                <a:latin typeface="Helvetica" pitchFamily="2" charset="0"/>
              </a:rPr>
              <a:t>Trim tape and header your best samples to showcase a range of experiments and ideas.</a:t>
            </a:r>
          </a:p>
          <a:p>
            <a:r>
              <a:rPr lang="en-US" sz="1400" dirty="0">
                <a:solidFill>
                  <a:schemeClr val="tx1">
                    <a:lumMod val="65000"/>
                    <a:lumOff val="35000"/>
                  </a:schemeClr>
                </a:solidFill>
                <a:latin typeface="Helvetica" pitchFamily="2" charset="0"/>
              </a:rPr>
              <a:t>	</a:t>
            </a:r>
            <a:r>
              <a:rPr lang="en-US" sz="1200" i="1" dirty="0">
                <a:solidFill>
                  <a:schemeClr val="tx1">
                    <a:lumMod val="65000"/>
                    <a:lumOff val="35000"/>
                  </a:schemeClr>
                </a:solidFill>
                <a:latin typeface="Helvetica" pitchFamily="2" charset="0"/>
              </a:rPr>
              <a:t>On the reverse of the header, please note the material used, </a:t>
            </a:r>
            <a:r>
              <a:rPr lang="en-US" sz="1200" i="1" dirty="0" err="1">
                <a:solidFill>
                  <a:schemeClr val="tx1">
                    <a:lumMod val="65000"/>
                    <a:lumOff val="35000"/>
                  </a:schemeClr>
                </a:solidFill>
                <a:latin typeface="Helvetica" pitchFamily="2" charset="0"/>
              </a:rPr>
              <a:t>colour</a:t>
            </a:r>
            <a:r>
              <a:rPr lang="en-US" sz="1200" i="1" dirty="0">
                <a:solidFill>
                  <a:schemeClr val="tx1">
                    <a:lumMod val="65000"/>
                    <a:lumOff val="35000"/>
                  </a:schemeClr>
                </a:solidFill>
                <a:latin typeface="Helvetica" pitchFamily="2" charset="0"/>
              </a:rPr>
              <a:t> and process and consider coding the sample so that you can link it 	back to the recipe sheet.  Something like this (sample 1) 1-01-26.  or Reactive print floral 1-01-26.  or semester1-lev4-1-01-26 or KC1-1-01-	26 you decide what works best for you.  If you do decide to code the sample, remember to code the recipe sheet too.</a:t>
            </a:r>
          </a:p>
          <a:p>
            <a:pPr marL="742950" lvl="1" indent="-285750">
              <a:buFont typeface="Courier New" panose="02070309020205020404" pitchFamily="49" charset="0"/>
              <a:buChar char="o"/>
            </a:pPr>
            <a:endParaRPr lang="en-US" sz="100" dirty="0">
              <a:solidFill>
                <a:schemeClr val="tx1">
                  <a:lumMod val="65000"/>
                  <a:lumOff val="35000"/>
                </a:schemeClr>
              </a:solidFill>
              <a:latin typeface="Helvetica" pitchFamily="2" charset="0"/>
            </a:endParaRPr>
          </a:p>
          <a:p>
            <a:pPr marL="2114550" lvl="4" indent="-285750">
              <a:buFont typeface="Arial" panose="020B0604020202020204" pitchFamily="34" charset="0"/>
              <a:buChar char="•"/>
            </a:pPr>
            <a:endParaRPr lang="en-US" sz="100" dirty="0">
              <a:solidFill>
                <a:schemeClr val="tx1">
                  <a:lumMod val="65000"/>
                  <a:lumOff val="35000"/>
                </a:schemeClr>
              </a:solidFill>
              <a:latin typeface="Helvetica" pitchFamily="2" charset="0"/>
            </a:endParaRPr>
          </a:p>
          <a:p>
            <a:pPr marL="1200150" lvl="2" indent="-285750">
              <a:buFont typeface="Courier New" panose="02070309020205020404" pitchFamily="49" charset="0"/>
              <a:buChar char="o"/>
            </a:pPr>
            <a:endParaRPr lang="en-US" sz="100" dirty="0">
              <a:solidFill>
                <a:schemeClr val="tx1">
                  <a:lumMod val="65000"/>
                  <a:lumOff val="35000"/>
                </a:schemeClr>
              </a:solidFill>
              <a:latin typeface="Helvetica" pitchFamily="2" charset="0"/>
            </a:endParaRPr>
          </a:p>
          <a:p>
            <a:pPr marL="742950" lvl="1" indent="-285750">
              <a:buFont typeface="Arial" panose="020B0604020202020204" pitchFamily="34" charset="0"/>
              <a:buChar char="•"/>
            </a:pPr>
            <a:r>
              <a:rPr lang="en-US" sz="100" dirty="0">
                <a:solidFill>
                  <a:schemeClr val="tx1">
                    <a:lumMod val="65000"/>
                    <a:lumOff val="35000"/>
                  </a:schemeClr>
                </a:solidFill>
                <a:latin typeface="Helvetica" pitchFamily="2" charset="0"/>
              </a:rPr>
              <a:t> </a:t>
            </a:r>
          </a:p>
          <a:p>
            <a:pPr marL="285750" indent="-285750">
              <a:buFont typeface="Arial" panose="020B0604020202020204" pitchFamily="34" charset="0"/>
              <a:buChar char="•"/>
            </a:pPr>
            <a:endParaRPr lang="en-US" sz="1200" dirty="0">
              <a:solidFill>
                <a:schemeClr val="tx1">
                  <a:lumMod val="65000"/>
                  <a:lumOff val="35000"/>
                </a:schemeClr>
              </a:solidFill>
              <a:latin typeface="Helvetica" pitchFamily="2" charset="0"/>
            </a:endParaRPr>
          </a:p>
          <a:p>
            <a:pPr marL="285750" indent="-285750">
              <a:buFont typeface="Arial" panose="020B0604020202020204" pitchFamily="34" charset="0"/>
              <a:buChar char="•"/>
            </a:pPr>
            <a:r>
              <a:rPr lang="en-US" sz="1400" dirty="0">
                <a:solidFill>
                  <a:schemeClr val="tx1">
                    <a:lumMod val="65000"/>
                    <a:lumOff val="35000"/>
                  </a:schemeClr>
                </a:solidFill>
                <a:latin typeface="Helvetica" pitchFamily="2" charset="0"/>
              </a:rPr>
              <a:t>Trim and tape additional samples and clip together in a pile or place in a box etc. </a:t>
            </a:r>
          </a:p>
          <a:p>
            <a:pPr marL="285750" indent="-285750">
              <a:buFont typeface="Arial" panose="020B0604020202020204" pitchFamily="34" charset="0"/>
              <a:buChar char="•"/>
            </a:pPr>
            <a:endParaRPr lang="en-US" sz="1400" dirty="0">
              <a:solidFill>
                <a:schemeClr val="tx1">
                  <a:lumMod val="65000"/>
                  <a:lumOff val="35000"/>
                </a:schemeClr>
              </a:solidFill>
              <a:latin typeface="Helvetica" pitchFamily="2" charset="0"/>
            </a:endParaRPr>
          </a:p>
          <a:p>
            <a:pPr marL="285750" indent="-285750">
              <a:buFont typeface="Arial" panose="020B0604020202020204" pitchFamily="34" charset="0"/>
              <a:buChar char="•"/>
            </a:pPr>
            <a:r>
              <a:rPr lang="en-US" sz="1400" dirty="0">
                <a:solidFill>
                  <a:schemeClr val="tx1">
                    <a:lumMod val="65000"/>
                    <a:lumOff val="35000"/>
                  </a:schemeClr>
                </a:solidFill>
                <a:latin typeface="Helvetica" pitchFamily="2" charset="0"/>
              </a:rPr>
              <a:t>Store your digital files as printed paper documents in an appropriate file </a:t>
            </a:r>
            <a:r>
              <a:rPr lang="en-US" sz="1200" i="1" dirty="0">
                <a:solidFill>
                  <a:schemeClr val="tx1">
                    <a:lumMod val="65000"/>
                    <a:lumOff val="35000"/>
                  </a:schemeClr>
                </a:solidFill>
                <a:latin typeface="Helvetica" pitchFamily="2" charset="0"/>
              </a:rPr>
              <a:t>(you may decide to make notes on these too)  </a:t>
            </a:r>
            <a:r>
              <a:rPr lang="en-US" sz="1400" i="1" dirty="0">
                <a:solidFill>
                  <a:schemeClr val="tx1">
                    <a:lumMod val="65000"/>
                    <a:lumOff val="35000"/>
                  </a:schemeClr>
                </a:solidFill>
                <a:latin typeface="Helvetica" pitchFamily="2" charset="0"/>
              </a:rPr>
              <a:t>REMEMBER to print out all your digital work, we can’t acknowledge it if it remains as a digital source only.  </a:t>
            </a:r>
            <a:endParaRPr lang="en-US" sz="1200" dirty="0">
              <a:solidFill>
                <a:schemeClr val="tx1">
                  <a:lumMod val="65000"/>
                  <a:lumOff val="35000"/>
                </a:schemeClr>
              </a:solidFill>
              <a:latin typeface="Helvetica" pitchFamily="2" charset="0"/>
            </a:endParaRPr>
          </a:p>
          <a:p>
            <a:pPr marL="285750" indent="-285750">
              <a:buFont typeface="Arial" panose="020B0604020202020204" pitchFamily="34" charset="0"/>
              <a:buChar char="•"/>
            </a:pPr>
            <a:endParaRPr lang="en-US" sz="1200" dirty="0">
              <a:solidFill>
                <a:schemeClr val="tx1">
                  <a:lumMod val="65000"/>
                  <a:lumOff val="35000"/>
                </a:schemeClr>
              </a:solidFill>
              <a:latin typeface="Helvetica" pitchFamily="2" charset="0"/>
            </a:endParaRPr>
          </a:p>
          <a:p>
            <a:pPr marL="742950" lvl="1" indent="-285750">
              <a:buFont typeface="Courier New" panose="02070309020205020404" pitchFamily="49" charset="0"/>
              <a:buChar char="o"/>
            </a:pPr>
            <a:endParaRPr lang="en-US" sz="100" dirty="0">
              <a:solidFill>
                <a:schemeClr val="tx1">
                  <a:lumMod val="65000"/>
                  <a:lumOff val="35000"/>
                </a:schemeClr>
              </a:solidFill>
              <a:latin typeface="Helvetica" pitchFamily="2" charset="0"/>
            </a:endParaRPr>
          </a:p>
          <a:p>
            <a:pPr marL="285750" indent="-285750">
              <a:buFont typeface="Arial" panose="020B0604020202020204" pitchFamily="34" charset="0"/>
              <a:buChar char="•"/>
            </a:pPr>
            <a:endParaRPr lang="en-US" sz="1200" dirty="0">
              <a:solidFill>
                <a:schemeClr val="tx1">
                  <a:lumMod val="65000"/>
                  <a:lumOff val="35000"/>
                </a:schemeClr>
              </a:solidFill>
              <a:latin typeface="Helvetica" pitchFamily="2" charset="0"/>
            </a:endParaRPr>
          </a:p>
          <a:p>
            <a:pPr marL="285750" indent="-285750">
              <a:buFont typeface="Arial" panose="020B0604020202020204" pitchFamily="34" charset="0"/>
              <a:buChar char="•"/>
            </a:pPr>
            <a:endParaRPr lang="en-US" sz="1200" b="1" dirty="0">
              <a:solidFill>
                <a:schemeClr val="tx1">
                  <a:lumMod val="65000"/>
                  <a:lumOff val="35000"/>
                </a:schemeClr>
              </a:solidFill>
              <a:latin typeface="Helvetica" pitchFamily="2" charset="0"/>
            </a:endParaRPr>
          </a:p>
        </p:txBody>
      </p:sp>
    </p:spTree>
    <p:extLst>
      <p:ext uri="{BB962C8B-B14F-4D97-AF65-F5344CB8AC3E}">
        <p14:creationId xmlns:p14="http://schemas.microsoft.com/office/powerpoint/2010/main" val="10455568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3541</TotalTime>
  <Words>878</Words>
  <Application>Microsoft Macintosh PowerPoint</Application>
  <PresentationFormat>Widescreen</PresentationFormat>
  <Paragraphs>82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Courier New</vt:lpstr>
      <vt:lpstr>Helvetica</vt:lpstr>
      <vt:lpstr>Office Theme</vt:lpstr>
      <vt:lpstr>Surface Pattern &amp; Textiles Digital and Material Futures B1 ADDA4020 is an introduction to process and technology module, designed to introduce some of the textile and surface design processes needed to support your growth within industry, employment and the programme.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SPD Our process Refresh: what we have, what we do, and what we can do</dc:title>
  <dc:creator>Kate Coode</dc:creator>
  <cp:lastModifiedBy>Kate Coode</cp:lastModifiedBy>
  <cp:revision>6</cp:revision>
  <dcterms:created xsi:type="dcterms:W3CDTF">2020-11-18T14:41:01Z</dcterms:created>
  <dcterms:modified xsi:type="dcterms:W3CDTF">2026-09-24T08:01:01Z</dcterms:modified>
</cp:coreProperties>
</file>