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9" r:id="rId1"/>
  </p:sldMasterIdLst>
  <p:notesMasterIdLst>
    <p:notesMasterId r:id="rId35"/>
  </p:notesMasterIdLst>
  <p:sldIdLst>
    <p:sldId id="275" r:id="rId2"/>
    <p:sldId id="256" r:id="rId3"/>
    <p:sldId id="258" r:id="rId4"/>
    <p:sldId id="259" r:id="rId5"/>
    <p:sldId id="257" r:id="rId6"/>
    <p:sldId id="276" r:id="rId7"/>
    <p:sldId id="277" r:id="rId8"/>
    <p:sldId id="278" r:id="rId9"/>
    <p:sldId id="260" r:id="rId10"/>
    <p:sldId id="279" r:id="rId11"/>
    <p:sldId id="280" r:id="rId12"/>
    <p:sldId id="263" r:id="rId13"/>
    <p:sldId id="281" r:id="rId14"/>
    <p:sldId id="261" r:id="rId15"/>
    <p:sldId id="266" r:id="rId16"/>
    <p:sldId id="267" r:id="rId17"/>
    <p:sldId id="282" r:id="rId18"/>
    <p:sldId id="268" r:id="rId19"/>
    <p:sldId id="270" r:id="rId20"/>
    <p:sldId id="262" r:id="rId21"/>
    <p:sldId id="264" r:id="rId22"/>
    <p:sldId id="283" r:id="rId23"/>
    <p:sldId id="265" r:id="rId24"/>
    <p:sldId id="284" r:id="rId25"/>
    <p:sldId id="271" r:id="rId26"/>
    <p:sldId id="285" r:id="rId27"/>
    <p:sldId id="286" r:id="rId28"/>
    <p:sldId id="272" r:id="rId29"/>
    <p:sldId id="287" r:id="rId30"/>
    <p:sldId id="289" r:id="rId31"/>
    <p:sldId id="274" r:id="rId32"/>
    <p:sldId id="288" r:id="rId33"/>
    <p:sldId id="290"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E8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B8C85-CAED-48B4-BF5C-BE9C5D65013F}" v="7" dt="2023-01-03T11:34:56.3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7" autoAdjust="0"/>
    <p:restoredTop sz="94660"/>
  </p:normalViewPr>
  <p:slideViewPr>
    <p:cSldViewPr snapToGrid="0">
      <p:cViewPr varScale="1">
        <p:scale>
          <a:sx n="69" d="100"/>
          <a:sy n="69" d="100"/>
        </p:scale>
        <p:origin x="45" y="5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ryl Bowen" userId="0e33c516-b54b-4571-b07e-cdbdabee1070" providerId="ADAL" clId="{101B8C85-CAED-48B4-BF5C-BE9C5D65013F}"/>
    <pc:docChg chg="custSel delSld modSld">
      <pc:chgData name="Meryl Bowen" userId="0e33c516-b54b-4571-b07e-cdbdabee1070" providerId="ADAL" clId="{101B8C85-CAED-48B4-BF5C-BE9C5D65013F}" dt="2023-01-16T10:52:16.070" v="292" actId="14100"/>
      <pc:docMkLst>
        <pc:docMk/>
      </pc:docMkLst>
      <pc:sldChg chg="modSp mod">
        <pc:chgData name="Meryl Bowen" userId="0e33c516-b54b-4571-b07e-cdbdabee1070" providerId="ADAL" clId="{101B8C85-CAED-48B4-BF5C-BE9C5D65013F}" dt="2023-01-03T11:22:50.207" v="150" actId="20577"/>
        <pc:sldMkLst>
          <pc:docMk/>
          <pc:sldMk cId="465406636" sldId="256"/>
        </pc:sldMkLst>
        <pc:spChg chg="mod">
          <ac:chgData name="Meryl Bowen" userId="0e33c516-b54b-4571-b07e-cdbdabee1070" providerId="ADAL" clId="{101B8C85-CAED-48B4-BF5C-BE9C5D65013F}" dt="2023-01-03T11:22:50.207" v="150" actId="20577"/>
          <ac:spMkLst>
            <pc:docMk/>
            <pc:sldMk cId="465406636" sldId="256"/>
            <ac:spMk id="3" creationId="{00000000-0000-0000-0000-000000000000}"/>
          </ac:spMkLst>
        </pc:spChg>
      </pc:sldChg>
      <pc:sldChg chg="addSp delSp modSp mod">
        <pc:chgData name="Meryl Bowen" userId="0e33c516-b54b-4571-b07e-cdbdabee1070" providerId="ADAL" clId="{101B8C85-CAED-48B4-BF5C-BE9C5D65013F}" dt="2023-01-03T10:53:49.862" v="13" actId="14861"/>
        <pc:sldMkLst>
          <pc:docMk/>
          <pc:sldMk cId="1903957554" sldId="257"/>
        </pc:sldMkLst>
        <pc:picChg chg="add mod">
          <ac:chgData name="Meryl Bowen" userId="0e33c516-b54b-4571-b07e-cdbdabee1070" providerId="ADAL" clId="{101B8C85-CAED-48B4-BF5C-BE9C5D65013F}" dt="2023-01-03T10:52:36.181" v="1"/>
          <ac:picMkLst>
            <pc:docMk/>
            <pc:sldMk cId="1903957554" sldId="257"/>
            <ac:picMk id="3" creationId="{4C7A32CE-E043-C6D3-36D0-8D944922147B}"/>
          </ac:picMkLst>
        </pc:picChg>
        <pc:picChg chg="add mod modCrop">
          <ac:chgData name="Meryl Bowen" userId="0e33c516-b54b-4571-b07e-cdbdabee1070" providerId="ADAL" clId="{101B8C85-CAED-48B4-BF5C-BE9C5D65013F}" dt="2023-01-03T10:53:49.862" v="13" actId="14861"/>
          <ac:picMkLst>
            <pc:docMk/>
            <pc:sldMk cId="1903957554" sldId="257"/>
            <ac:picMk id="5" creationId="{9CAE3AE9-D749-C58D-AC57-292A78D8A683}"/>
          </ac:picMkLst>
        </pc:picChg>
        <pc:picChg chg="del mod">
          <ac:chgData name="Meryl Bowen" userId="0e33c516-b54b-4571-b07e-cdbdabee1070" providerId="ADAL" clId="{101B8C85-CAED-48B4-BF5C-BE9C5D65013F}" dt="2023-01-03T10:52:40.812" v="3" actId="478"/>
          <ac:picMkLst>
            <pc:docMk/>
            <pc:sldMk cId="1903957554" sldId="257"/>
            <ac:picMk id="6" creationId="{F155F78D-F44E-46B1-AECB-2D9765346B92}"/>
          </ac:picMkLst>
        </pc:picChg>
        <pc:picChg chg="del">
          <ac:chgData name="Meryl Bowen" userId="0e33c516-b54b-4571-b07e-cdbdabee1070" providerId="ADAL" clId="{101B8C85-CAED-48B4-BF5C-BE9C5D65013F}" dt="2023-01-03T10:52:35.164" v="0" actId="478"/>
          <ac:picMkLst>
            <pc:docMk/>
            <pc:sldMk cId="1903957554" sldId="257"/>
            <ac:picMk id="10" creationId="{057362BA-4458-42A0-A924-14C02DE96E46}"/>
          </ac:picMkLst>
        </pc:picChg>
      </pc:sldChg>
      <pc:sldChg chg="modSp mod">
        <pc:chgData name="Meryl Bowen" userId="0e33c516-b54b-4571-b07e-cdbdabee1070" providerId="ADAL" clId="{101B8C85-CAED-48B4-BF5C-BE9C5D65013F}" dt="2023-01-03T11:33:04.334" v="248" actId="14100"/>
        <pc:sldMkLst>
          <pc:docMk/>
          <pc:sldMk cId="461297868" sldId="260"/>
        </pc:sldMkLst>
        <pc:spChg chg="mod">
          <ac:chgData name="Meryl Bowen" userId="0e33c516-b54b-4571-b07e-cdbdabee1070" providerId="ADAL" clId="{101B8C85-CAED-48B4-BF5C-BE9C5D65013F}" dt="2023-01-03T11:32:38.640" v="243" actId="1076"/>
          <ac:spMkLst>
            <pc:docMk/>
            <pc:sldMk cId="461297868" sldId="260"/>
            <ac:spMk id="2" creationId="{00000000-0000-0000-0000-000000000000}"/>
          </ac:spMkLst>
        </pc:spChg>
        <pc:spChg chg="mod">
          <ac:chgData name="Meryl Bowen" userId="0e33c516-b54b-4571-b07e-cdbdabee1070" providerId="ADAL" clId="{101B8C85-CAED-48B4-BF5C-BE9C5D65013F}" dt="2023-01-03T11:32:42.067" v="244" actId="1076"/>
          <ac:spMkLst>
            <pc:docMk/>
            <pc:sldMk cId="461297868" sldId="260"/>
            <ac:spMk id="3" creationId="{00000000-0000-0000-0000-000000000000}"/>
          </ac:spMkLst>
        </pc:spChg>
        <pc:spChg chg="mod">
          <ac:chgData name="Meryl Bowen" userId="0e33c516-b54b-4571-b07e-cdbdabee1070" providerId="ADAL" clId="{101B8C85-CAED-48B4-BF5C-BE9C5D65013F}" dt="2023-01-03T11:32:51.183" v="245" actId="1076"/>
          <ac:spMkLst>
            <pc:docMk/>
            <pc:sldMk cId="461297868" sldId="260"/>
            <ac:spMk id="4" creationId="{00000000-0000-0000-0000-000000000000}"/>
          </ac:spMkLst>
        </pc:spChg>
        <pc:spChg chg="mod">
          <ac:chgData name="Meryl Bowen" userId="0e33c516-b54b-4571-b07e-cdbdabee1070" providerId="ADAL" clId="{101B8C85-CAED-48B4-BF5C-BE9C5D65013F}" dt="2023-01-03T11:32:55.737" v="246" actId="1076"/>
          <ac:spMkLst>
            <pc:docMk/>
            <pc:sldMk cId="461297868" sldId="260"/>
            <ac:spMk id="8" creationId="{00000000-0000-0000-0000-000000000000}"/>
          </ac:spMkLst>
        </pc:spChg>
        <pc:spChg chg="mod">
          <ac:chgData name="Meryl Bowen" userId="0e33c516-b54b-4571-b07e-cdbdabee1070" providerId="ADAL" clId="{101B8C85-CAED-48B4-BF5C-BE9C5D65013F}" dt="2023-01-03T11:33:04.334" v="248" actId="14100"/>
          <ac:spMkLst>
            <pc:docMk/>
            <pc:sldMk cId="461297868" sldId="260"/>
            <ac:spMk id="9" creationId="{00000000-0000-0000-0000-000000000000}"/>
          </ac:spMkLst>
        </pc:spChg>
      </pc:sldChg>
      <pc:sldChg chg="addSp delSp modSp mod">
        <pc:chgData name="Meryl Bowen" userId="0e33c516-b54b-4571-b07e-cdbdabee1070" providerId="ADAL" clId="{101B8C85-CAED-48B4-BF5C-BE9C5D65013F}" dt="2023-01-03T11:35:02.790" v="253" actId="1076"/>
        <pc:sldMkLst>
          <pc:docMk/>
          <pc:sldMk cId="3477436090" sldId="263"/>
        </pc:sldMkLst>
        <pc:spChg chg="del mod">
          <ac:chgData name="Meryl Bowen" userId="0e33c516-b54b-4571-b07e-cdbdabee1070" providerId="ADAL" clId="{101B8C85-CAED-48B4-BF5C-BE9C5D65013F}" dt="2023-01-03T11:34:56.806" v="251" actId="478"/>
          <ac:spMkLst>
            <pc:docMk/>
            <pc:sldMk cId="3477436090" sldId="263"/>
            <ac:spMk id="2" creationId="{00000000-0000-0000-0000-000000000000}"/>
          </ac:spMkLst>
        </pc:spChg>
        <pc:spChg chg="add mod">
          <ac:chgData name="Meryl Bowen" userId="0e33c516-b54b-4571-b07e-cdbdabee1070" providerId="ADAL" clId="{101B8C85-CAED-48B4-BF5C-BE9C5D65013F}" dt="2023-01-03T11:35:02.790" v="253" actId="1076"/>
          <ac:spMkLst>
            <pc:docMk/>
            <pc:sldMk cId="3477436090" sldId="263"/>
            <ac:spMk id="4" creationId="{733E21F5-B998-2755-0AE9-86B2D456DB59}"/>
          </ac:spMkLst>
        </pc:spChg>
      </pc:sldChg>
      <pc:sldChg chg="modSp mod">
        <pc:chgData name="Meryl Bowen" userId="0e33c516-b54b-4571-b07e-cdbdabee1070" providerId="ADAL" clId="{101B8C85-CAED-48B4-BF5C-BE9C5D65013F}" dt="2023-01-03T11:21:28.395" v="121" actId="20577"/>
        <pc:sldMkLst>
          <pc:docMk/>
          <pc:sldMk cId="3351243443" sldId="274"/>
        </pc:sldMkLst>
        <pc:spChg chg="mod">
          <ac:chgData name="Meryl Bowen" userId="0e33c516-b54b-4571-b07e-cdbdabee1070" providerId="ADAL" clId="{101B8C85-CAED-48B4-BF5C-BE9C5D65013F}" dt="2023-01-03T11:21:24.594" v="119" actId="20577"/>
          <ac:spMkLst>
            <pc:docMk/>
            <pc:sldMk cId="3351243443" sldId="274"/>
            <ac:spMk id="3" creationId="{00000000-0000-0000-0000-000000000000}"/>
          </ac:spMkLst>
        </pc:spChg>
        <pc:spChg chg="mod">
          <ac:chgData name="Meryl Bowen" userId="0e33c516-b54b-4571-b07e-cdbdabee1070" providerId="ADAL" clId="{101B8C85-CAED-48B4-BF5C-BE9C5D65013F}" dt="2023-01-03T11:21:28.395" v="121" actId="20577"/>
          <ac:spMkLst>
            <pc:docMk/>
            <pc:sldMk cId="3351243443" sldId="274"/>
            <ac:spMk id="4" creationId="{00000000-0000-0000-0000-000000000000}"/>
          </ac:spMkLst>
        </pc:spChg>
      </pc:sldChg>
      <pc:sldChg chg="addSp modSp mod">
        <pc:chgData name="Meryl Bowen" userId="0e33c516-b54b-4571-b07e-cdbdabee1070" providerId="ADAL" clId="{101B8C85-CAED-48B4-BF5C-BE9C5D65013F}" dt="2023-01-03T11:26:20.962" v="225" actId="1076"/>
        <pc:sldMkLst>
          <pc:docMk/>
          <pc:sldMk cId="490797392" sldId="275"/>
        </pc:sldMkLst>
        <pc:spChg chg="add mod">
          <ac:chgData name="Meryl Bowen" userId="0e33c516-b54b-4571-b07e-cdbdabee1070" providerId="ADAL" clId="{101B8C85-CAED-48B4-BF5C-BE9C5D65013F}" dt="2023-01-03T11:26:20.962" v="225" actId="1076"/>
          <ac:spMkLst>
            <pc:docMk/>
            <pc:sldMk cId="490797392" sldId="275"/>
            <ac:spMk id="5" creationId="{2F82416F-1AE0-2F69-4499-BBCABD248ED0}"/>
          </ac:spMkLst>
        </pc:spChg>
        <pc:picChg chg="add mod modCrop">
          <ac:chgData name="Meryl Bowen" userId="0e33c516-b54b-4571-b07e-cdbdabee1070" providerId="ADAL" clId="{101B8C85-CAED-48B4-BF5C-BE9C5D65013F}" dt="2023-01-03T11:26:12.430" v="224" actId="14100"/>
          <ac:picMkLst>
            <pc:docMk/>
            <pc:sldMk cId="490797392" sldId="275"/>
            <ac:picMk id="4" creationId="{0DF50FD8-8DA3-D010-014E-8346907FA848}"/>
          </ac:picMkLst>
        </pc:picChg>
      </pc:sldChg>
      <pc:sldChg chg="addSp delSp modSp mod">
        <pc:chgData name="Meryl Bowen" userId="0e33c516-b54b-4571-b07e-cdbdabee1070" providerId="ADAL" clId="{101B8C85-CAED-48B4-BF5C-BE9C5D65013F}" dt="2023-01-16T10:47:41.926" v="271" actId="1076"/>
        <pc:sldMkLst>
          <pc:docMk/>
          <pc:sldMk cId="1449166471" sldId="276"/>
        </pc:sldMkLst>
        <pc:spChg chg="mod">
          <ac:chgData name="Meryl Bowen" userId="0e33c516-b54b-4571-b07e-cdbdabee1070" providerId="ADAL" clId="{101B8C85-CAED-48B4-BF5C-BE9C5D65013F}" dt="2023-01-03T11:02:57.246" v="82" actId="14100"/>
          <ac:spMkLst>
            <pc:docMk/>
            <pc:sldMk cId="1449166471" sldId="276"/>
            <ac:spMk id="2" creationId="{00000000-0000-0000-0000-000000000000}"/>
          </ac:spMkLst>
        </pc:spChg>
        <pc:graphicFrameChg chg="add del mod">
          <ac:chgData name="Meryl Bowen" userId="0e33c516-b54b-4571-b07e-cdbdabee1070" providerId="ADAL" clId="{101B8C85-CAED-48B4-BF5C-BE9C5D65013F}" dt="2023-01-03T10:56:04.101" v="21" actId="478"/>
          <ac:graphicFrameMkLst>
            <pc:docMk/>
            <pc:sldMk cId="1449166471" sldId="276"/>
            <ac:graphicFrameMk id="3" creationId="{EC586E66-6B81-29BF-9AFE-09C1B9DA863B}"/>
          </ac:graphicFrameMkLst>
        </pc:graphicFrameChg>
        <pc:picChg chg="del">
          <ac:chgData name="Meryl Bowen" userId="0e33c516-b54b-4571-b07e-cdbdabee1070" providerId="ADAL" clId="{101B8C85-CAED-48B4-BF5C-BE9C5D65013F}" dt="2023-01-03T10:54:34.383" v="15" actId="478"/>
          <ac:picMkLst>
            <pc:docMk/>
            <pc:sldMk cId="1449166471" sldId="276"/>
            <ac:picMk id="4" creationId="{6E3EF30E-56C7-4990-B62E-D03B165B071C}"/>
          </ac:picMkLst>
        </pc:picChg>
        <pc:picChg chg="add mod modCrop">
          <ac:chgData name="Meryl Bowen" userId="0e33c516-b54b-4571-b07e-cdbdabee1070" providerId="ADAL" clId="{101B8C85-CAED-48B4-BF5C-BE9C5D65013F}" dt="2023-01-16T10:47:41.926" v="271" actId="1076"/>
          <ac:picMkLst>
            <pc:docMk/>
            <pc:sldMk cId="1449166471" sldId="276"/>
            <ac:picMk id="4" creationId="{B612C1EC-EA55-F7AB-B314-2CD74BD26D80}"/>
          </ac:picMkLst>
        </pc:picChg>
        <pc:picChg chg="add mod modCrop">
          <ac:chgData name="Meryl Bowen" userId="0e33c516-b54b-4571-b07e-cdbdabee1070" providerId="ADAL" clId="{101B8C85-CAED-48B4-BF5C-BE9C5D65013F}" dt="2023-01-03T11:03:36.957" v="91" actId="1076"/>
          <ac:picMkLst>
            <pc:docMk/>
            <pc:sldMk cId="1449166471" sldId="276"/>
            <ac:picMk id="6" creationId="{B10C616D-CA6B-5E3B-A522-61B07A017E58}"/>
          </ac:picMkLst>
        </pc:picChg>
        <pc:picChg chg="add mod modCrop">
          <ac:chgData name="Meryl Bowen" userId="0e33c516-b54b-4571-b07e-cdbdabee1070" providerId="ADAL" clId="{101B8C85-CAED-48B4-BF5C-BE9C5D65013F}" dt="2023-01-16T10:47:35.895" v="269" actId="1076"/>
          <ac:picMkLst>
            <pc:docMk/>
            <pc:sldMk cId="1449166471" sldId="276"/>
            <ac:picMk id="7" creationId="{94EE456D-C9AD-81B2-91E8-D3083D33ADB9}"/>
          </ac:picMkLst>
        </pc:picChg>
        <pc:picChg chg="add mod modCrop">
          <ac:chgData name="Meryl Bowen" userId="0e33c516-b54b-4571-b07e-cdbdabee1070" providerId="ADAL" clId="{101B8C85-CAED-48B4-BF5C-BE9C5D65013F}" dt="2023-01-03T11:03:15.310" v="85" actId="1076"/>
          <ac:picMkLst>
            <pc:docMk/>
            <pc:sldMk cId="1449166471" sldId="276"/>
            <ac:picMk id="8" creationId="{A9792B57-9F30-FF56-3BDB-5AB791FAD5F2}"/>
          </ac:picMkLst>
        </pc:picChg>
        <pc:picChg chg="add del mod modCrop">
          <ac:chgData name="Meryl Bowen" userId="0e33c516-b54b-4571-b07e-cdbdabee1070" providerId="ADAL" clId="{101B8C85-CAED-48B4-BF5C-BE9C5D65013F}" dt="2023-01-16T10:46:20.691" v="258" actId="478"/>
          <ac:picMkLst>
            <pc:docMk/>
            <pc:sldMk cId="1449166471" sldId="276"/>
            <ac:picMk id="10" creationId="{FD687949-CAEB-3BA0-C4B5-E66842D70222}"/>
          </ac:picMkLst>
        </pc:picChg>
        <pc:picChg chg="del">
          <ac:chgData name="Meryl Bowen" userId="0e33c516-b54b-4571-b07e-cdbdabee1070" providerId="ADAL" clId="{101B8C85-CAED-48B4-BF5C-BE9C5D65013F}" dt="2023-01-03T10:54:32.174" v="14" actId="478"/>
          <ac:picMkLst>
            <pc:docMk/>
            <pc:sldMk cId="1449166471" sldId="276"/>
            <ac:picMk id="11" creationId="{2BD82594-34C1-468A-97A9-C3A1623DFED5}"/>
          </ac:picMkLst>
        </pc:picChg>
        <pc:picChg chg="del">
          <ac:chgData name="Meryl Bowen" userId="0e33c516-b54b-4571-b07e-cdbdabee1070" providerId="ADAL" clId="{101B8C85-CAED-48B4-BF5C-BE9C5D65013F}" dt="2023-01-03T10:55:52.336" v="17" actId="478"/>
          <ac:picMkLst>
            <pc:docMk/>
            <pc:sldMk cId="1449166471" sldId="276"/>
            <ac:picMk id="13" creationId="{3AC24B1D-D7DF-4E76-ABBF-8C540E7E2398}"/>
          </ac:picMkLst>
        </pc:picChg>
        <pc:picChg chg="add del mod modCrop">
          <ac:chgData name="Meryl Bowen" userId="0e33c516-b54b-4571-b07e-cdbdabee1070" providerId="ADAL" clId="{101B8C85-CAED-48B4-BF5C-BE9C5D65013F}" dt="2023-01-16T10:46:06.416" v="257" actId="478"/>
          <ac:picMkLst>
            <pc:docMk/>
            <pc:sldMk cId="1449166471" sldId="276"/>
            <ac:picMk id="14" creationId="{DD9AD659-DDB4-6DB3-BFE3-A83D34030B70}"/>
          </ac:picMkLst>
        </pc:picChg>
        <pc:picChg chg="del">
          <ac:chgData name="Meryl Bowen" userId="0e33c516-b54b-4571-b07e-cdbdabee1070" providerId="ADAL" clId="{101B8C85-CAED-48B4-BF5C-BE9C5D65013F}" dt="2023-01-03T10:55:50.325" v="16" actId="478"/>
          <ac:picMkLst>
            <pc:docMk/>
            <pc:sldMk cId="1449166471" sldId="276"/>
            <ac:picMk id="15" creationId="{4F3C3A1F-D46C-4F08-9E3C-0A704F6EAAEB}"/>
          </ac:picMkLst>
        </pc:picChg>
        <pc:picChg chg="del">
          <ac:chgData name="Meryl Bowen" userId="0e33c516-b54b-4571-b07e-cdbdabee1070" providerId="ADAL" clId="{101B8C85-CAED-48B4-BF5C-BE9C5D65013F}" dt="2023-01-03T10:55:54.036" v="18" actId="478"/>
          <ac:picMkLst>
            <pc:docMk/>
            <pc:sldMk cId="1449166471" sldId="276"/>
            <ac:picMk id="17" creationId="{2EC1D21C-11F5-4B4E-B3BC-249955AFF4B3}"/>
          </ac:picMkLst>
        </pc:picChg>
        <pc:picChg chg="add del mod">
          <ac:chgData name="Meryl Bowen" userId="0e33c516-b54b-4571-b07e-cdbdabee1070" providerId="ADAL" clId="{101B8C85-CAED-48B4-BF5C-BE9C5D65013F}" dt="2023-01-03T10:56:04.101" v="21" actId="478"/>
          <ac:picMkLst>
            <pc:docMk/>
            <pc:sldMk cId="1449166471" sldId="276"/>
            <ac:picMk id="1025" creationId="{1FC65A46-5DD6-65B0-B471-6C3C2C89356A}"/>
          </ac:picMkLst>
        </pc:picChg>
        <pc:picChg chg="add del mod">
          <ac:chgData name="Meryl Bowen" userId="0e33c516-b54b-4571-b07e-cdbdabee1070" providerId="ADAL" clId="{101B8C85-CAED-48B4-BF5C-BE9C5D65013F}" dt="2023-01-03T10:56:04.101" v="21" actId="478"/>
          <ac:picMkLst>
            <pc:docMk/>
            <pc:sldMk cId="1449166471" sldId="276"/>
            <ac:picMk id="1026" creationId="{8FCB392F-9E68-347A-FA96-CDEC2FDC01D2}"/>
          </ac:picMkLst>
        </pc:picChg>
        <pc:picChg chg="add del mod">
          <ac:chgData name="Meryl Bowen" userId="0e33c516-b54b-4571-b07e-cdbdabee1070" providerId="ADAL" clId="{101B8C85-CAED-48B4-BF5C-BE9C5D65013F}" dt="2023-01-03T10:56:04.101" v="21" actId="478"/>
          <ac:picMkLst>
            <pc:docMk/>
            <pc:sldMk cId="1449166471" sldId="276"/>
            <ac:picMk id="1027" creationId="{BDF81E57-433A-CD63-554C-B8C2FD62C466}"/>
          </ac:picMkLst>
        </pc:picChg>
        <pc:picChg chg="add del mod">
          <ac:chgData name="Meryl Bowen" userId="0e33c516-b54b-4571-b07e-cdbdabee1070" providerId="ADAL" clId="{101B8C85-CAED-48B4-BF5C-BE9C5D65013F}" dt="2023-01-03T10:56:04.101" v="21" actId="478"/>
          <ac:picMkLst>
            <pc:docMk/>
            <pc:sldMk cId="1449166471" sldId="276"/>
            <ac:picMk id="1028" creationId="{8E147F64-B333-49B5-D1A3-CADD90F5FCE3}"/>
          </ac:picMkLst>
        </pc:picChg>
        <pc:picChg chg="add del mod">
          <ac:chgData name="Meryl Bowen" userId="0e33c516-b54b-4571-b07e-cdbdabee1070" providerId="ADAL" clId="{101B8C85-CAED-48B4-BF5C-BE9C5D65013F}" dt="2023-01-03T10:56:04.101" v="21" actId="478"/>
          <ac:picMkLst>
            <pc:docMk/>
            <pc:sldMk cId="1449166471" sldId="276"/>
            <ac:picMk id="1029" creationId="{0E5A7B66-C50D-0BFB-9315-18B4337C4022}"/>
          </ac:picMkLst>
        </pc:picChg>
        <pc:picChg chg="add del mod">
          <ac:chgData name="Meryl Bowen" userId="0e33c516-b54b-4571-b07e-cdbdabee1070" providerId="ADAL" clId="{101B8C85-CAED-48B4-BF5C-BE9C5D65013F}" dt="2023-01-03T10:56:04.101" v="21" actId="478"/>
          <ac:picMkLst>
            <pc:docMk/>
            <pc:sldMk cId="1449166471" sldId="276"/>
            <ac:picMk id="1030" creationId="{810F3973-0B01-294A-67E4-45967DA94885}"/>
          </ac:picMkLst>
        </pc:picChg>
        <pc:picChg chg="add del mod">
          <ac:chgData name="Meryl Bowen" userId="0e33c516-b54b-4571-b07e-cdbdabee1070" providerId="ADAL" clId="{101B8C85-CAED-48B4-BF5C-BE9C5D65013F}" dt="2023-01-03T10:56:04.101" v="21" actId="478"/>
          <ac:picMkLst>
            <pc:docMk/>
            <pc:sldMk cId="1449166471" sldId="276"/>
            <ac:picMk id="1031" creationId="{0EBBE75F-F3A2-08BB-7644-BD0B5E0D69EA}"/>
          </ac:picMkLst>
        </pc:picChg>
        <pc:picChg chg="add del mod">
          <ac:chgData name="Meryl Bowen" userId="0e33c516-b54b-4571-b07e-cdbdabee1070" providerId="ADAL" clId="{101B8C85-CAED-48B4-BF5C-BE9C5D65013F}" dt="2023-01-03T10:56:04.101" v="21" actId="478"/>
          <ac:picMkLst>
            <pc:docMk/>
            <pc:sldMk cId="1449166471" sldId="276"/>
            <ac:picMk id="1032" creationId="{915091AB-56BC-5A27-A15B-B319AFF99AC4}"/>
          </ac:picMkLst>
        </pc:picChg>
      </pc:sldChg>
      <pc:sldChg chg="addSp delSp modSp mod">
        <pc:chgData name="Meryl Bowen" userId="0e33c516-b54b-4571-b07e-cdbdabee1070" providerId="ADAL" clId="{101B8C85-CAED-48B4-BF5C-BE9C5D65013F}" dt="2023-01-16T10:51:21.055" v="283" actId="1076"/>
        <pc:sldMkLst>
          <pc:docMk/>
          <pc:sldMk cId="2481485573" sldId="277"/>
        </pc:sldMkLst>
        <pc:picChg chg="del">
          <ac:chgData name="Meryl Bowen" userId="0e33c516-b54b-4571-b07e-cdbdabee1070" providerId="ADAL" clId="{101B8C85-CAED-48B4-BF5C-BE9C5D65013F}" dt="2023-01-03T10:57:54.249" v="32" actId="478"/>
          <ac:picMkLst>
            <pc:docMk/>
            <pc:sldMk cId="2481485573" sldId="277"/>
            <ac:picMk id="4" creationId="{AB3A1F5D-690F-43C1-95F5-606697540047}"/>
          </ac:picMkLst>
        </pc:picChg>
        <pc:picChg chg="add del mod modCrop">
          <ac:chgData name="Meryl Bowen" userId="0e33c516-b54b-4571-b07e-cdbdabee1070" providerId="ADAL" clId="{101B8C85-CAED-48B4-BF5C-BE9C5D65013F}" dt="2023-01-16T10:50:18.822" v="275" actId="478"/>
          <ac:picMkLst>
            <pc:docMk/>
            <pc:sldMk cId="2481485573" sldId="277"/>
            <ac:picMk id="4" creationId="{EBFF43B1-4211-456C-B94C-71C215E3E1AA}"/>
          </ac:picMkLst>
        </pc:picChg>
        <pc:picChg chg="add mod modCrop">
          <ac:chgData name="Meryl Bowen" userId="0e33c516-b54b-4571-b07e-cdbdabee1070" providerId="ADAL" clId="{101B8C85-CAED-48B4-BF5C-BE9C5D65013F}" dt="2023-01-03T10:59:11.589" v="42" actId="1076"/>
          <ac:picMkLst>
            <pc:docMk/>
            <pc:sldMk cId="2481485573" sldId="277"/>
            <ac:picMk id="5" creationId="{6B8316CF-7036-038A-61FB-7722C50EE238}"/>
          </ac:picMkLst>
        </pc:picChg>
        <pc:picChg chg="add mod modCrop">
          <ac:chgData name="Meryl Bowen" userId="0e33c516-b54b-4571-b07e-cdbdabee1070" providerId="ADAL" clId="{101B8C85-CAED-48B4-BF5C-BE9C5D65013F}" dt="2023-01-03T10:59:07.937" v="41" actId="1076"/>
          <ac:picMkLst>
            <pc:docMk/>
            <pc:sldMk cId="2481485573" sldId="277"/>
            <ac:picMk id="7" creationId="{F5A3FEE4-D52A-A1EB-E27B-48AE654BC90B}"/>
          </ac:picMkLst>
        </pc:picChg>
        <pc:picChg chg="del">
          <ac:chgData name="Meryl Bowen" userId="0e33c516-b54b-4571-b07e-cdbdabee1070" providerId="ADAL" clId="{101B8C85-CAED-48B4-BF5C-BE9C5D65013F}" dt="2023-01-03T11:03:42.123" v="92" actId="478"/>
          <ac:picMkLst>
            <pc:docMk/>
            <pc:sldMk cId="2481485573" sldId="277"/>
            <ac:picMk id="8" creationId="{32A6891A-39D6-4178-A07A-0265A2BEEC7C}"/>
          </ac:picMkLst>
        </pc:picChg>
        <pc:picChg chg="add mod modCrop">
          <ac:chgData name="Meryl Bowen" userId="0e33c516-b54b-4571-b07e-cdbdabee1070" providerId="ADAL" clId="{101B8C85-CAED-48B4-BF5C-BE9C5D65013F}" dt="2023-01-16T10:50:49.990" v="279" actId="1076"/>
          <ac:picMkLst>
            <pc:docMk/>
            <pc:sldMk cId="2481485573" sldId="277"/>
            <ac:picMk id="8" creationId="{56B35D48-061F-DD47-1E10-19599A2583A5}"/>
          </ac:picMkLst>
        </pc:picChg>
        <pc:picChg chg="add mod modCrop">
          <ac:chgData name="Meryl Bowen" userId="0e33c516-b54b-4571-b07e-cdbdabee1070" providerId="ADAL" clId="{101B8C85-CAED-48B4-BF5C-BE9C5D65013F}" dt="2023-01-16T10:51:21.055" v="283" actId="1076"/>
          <ac:picMkLst>
            <pc:docMk/>
            <pc:sldMk cId="2481485573" sldId="277"/>
            <ac:picMk id="10" creationId="{4A9A1BE7-A0E9-F559-48C3-27E341FA00D6}"/>
          </ac:picMkLst>
        </pc:picChg>
        <pc:picChg chg="del">
          <ac:chgData name="Meryl Bowen" userId="0e33c516-b54b-4571-b07e-cdbdabee1070" providerId="ADAL" clId="{101B8C85-CAED-48B4-BF5C-BE9C5D65013F}" dt="2023-01-03T10:57:55.906" v="33" actId="478"/>
          <ac:picMkLst>
            <pc:docMk/>
            <pc:sldMk cId="2481485573" sldId="277"/>
            <ac:picMk id="10" creationId="{4CF282C0-126E-426C-99F2-191E822136C0}"/>
          </ac:picMkLst>
        </pc:picChg>
        <pc:picChg chg="add del mod modCrop">
          <ac:chgData name="Meryl Bowen" userId="0e33c516-b54b-4571-b07e-cdbdabee1070" providerId="ADAL" clId="{101B8C85-CAED-48B4-BF5C-BE9C5D65013F}" dt="2023-01-03T11:06:03.096" v="101" actId="478"/>
          <ac:picMkLst>
            <pc:docMk/>
            <pc:sldMk cId="2481485573" sldId="277"/>
            <ac:picMk id="11" creationId="{FD238392-B4BA-EC26-48F8-987BCF45CB05}"/>
          </ac:picMkLst>
        </pc:picChg>
        <pc:picChg chg="add del mod modCrop">
          <ac:chgData name="Meryl Bowen" userId="0e33c516-b54b-4571-b07e-cdbdabee1070" providerId="ADAL" clId="{101B8C85-CAED-48B4-BF5C-BE9C5D65013F}" dt="2023-01-03T11:04:46.438" v="100" actId="478"/>
          <ac:picMkLst>
            <pc:docMk/>
            <pc:sldMk cId="2481485573" sldId="277"/>
            <ac:picMk id="13" creationId="{8BDEACB7-BFD1-05FE-318E-5D762234FDEA}"/>
          </ac:picMkLst>
        </pc:picChg>
        <pc:picChg chg="add del mod modCrop">
          <ac:chgData name="Meryl Bowen" userId="0e33c516-b54b-4571-b07e-cdbdabee1070" providerId="ADAL" clId="{101B8C85-CAED-48B4-BF5C-BE9C5D65013F}" dt="2023-01-16T10:49:49.103" v="272" actId="478"/>
          <ac:picMkLst>
            <pc:docMk/>
            <pc:sldMk cId="2481485573" sldId="277"/>
            <ac:picMk id="15" creationId="{C3D73114-2BA1-9BC6-AD09-9A6368F32305}"/>
          </ac:picMkLst>
        </pc:picChg>
      </pc:sldChg>
      <pc:sldChg chg="addSp delSp modSp mod">
        <pc:chgData name="Meryl Bowen" userId="0e33c516-b54b-4571-b07e-cdbdabee1070" providerId="ADAL" clId="{101B8C85-CAED-48B4-BF5C-BE9C5D65013F}" dt="2023-01-16T10:52:16.070" v="292" actId="14100"/>
        <pc:sldMkLst>
          <pc:docMk/>
          <pc:sldMk cId="2063155294" sldId="278"/>
        </pc:sldMkLst>
        <pc:spChg chg="mod">
          <ac:chgData name="Meryl Bowen" userId="0e33c516-b54b-4571-b07e-cdbdabee1070" providerId="ADAL" clId="{101B8C85-CAED-48B4-BF5C-BE9C5D65013F}" dt="2023-01-03T11:00:12.069" v="58" actId="20577"/>
          <ac:spMkLst>
            <pc:docMk/>
            <pc:sldMk cId="2063155294" sldId="278"/>
            <ac:spMk id="2" creationId="{00000000-0000-0000-0000-000000000000}"/>
          </ac:spMkLst>
        </pc:spChg>
        <pc:picChg chg="add mod modCrop">
          <ac:chgData name="Meryl Bowen" userId="0e33c516-b54b-4571-b07e-cdbdabee1070" providerId="ADAL" clId="{101B8C85-CAED-48B4-BF5C-BE9C5D65013F}" dt="2023-01-16T10:52:12.672" v="291" actId="1076"/>
          <ac:picMkLst>
            <pc:docMk/>
            <pc:sldMk cId="2063155294" sldId="278"/>
            <ac:picMk id="4" creationId="{035A391A-5EA6-DB4E-1FE4-1CF91DEB9C6A}"/>
          </ac:picMkLst>
        </pc:picChg>
        <pc:picChg chg="del">
          <ac:chgData name="Meryl Bowen" userId="0e33c516-b54b-4571-b07e-cdbdabee1070" providerId="ADAL" clId="{101B8C85-CAED-48B4-BF5C-BE9C5D65013F}" dt="2023-01-03T10:59:38.909" v="43" actId="478"/>
          <ac:picMkLst>
            <pc:docMk/>
            <pc:sldMk cId="2063155294" sldId="278"/>
            <ac:picMk id="4" creationId="{C09C1F40-46E7-45AE-A1A8-F8E7BF0CE732}"/>
          </ac:picMkLst>
        </pc:picChg>
        <pc:picChg chg="add mod modCrop">
          <ac:chgData name="Meryl Bowen" userId="0e33c516-b54b-4571-b07e-cdbdabee1070" providerId="ADAL" clId="{101B8C85-CAED-48B4-BF5C-BE9C5D65013F}" dt="2023-01-16T10:52:16.070" v="292" actId="14100"/>
          <ac:picMkLst>
            <pc:docMk/>
            <pc:sldMk cId="2063155294" sldId="278"/>
            <ac:picMk id="5" creationId="{D73364DF-42F9-5E91-F4A2-89A95E4152BA}"/>
          </ac:picMkLst>
        </pc:picChg>
        <pc:picChg chg="del">
          <ac:chgData name="Meryl Bowen" userId="0e33c516-b54b-4571-b07e-cdbdabee1070" providerId="ADAL" clId="{101B8C85-CAED-48B4-BF5C-BE9C5D65013F}" dt="2023-01-03T10:59:40.360" v="44" actId="478"/>
          <ac:picMkLst>
            <pc:docMk/>
            <pc:sldMk cId="2063155294" sldId="278"/>
            <ac:picMk id="6" creationId="{5AE042DB-349B-49BA-AC0A-25AB185275D9}"/>
          </ac:picMkLst>
        </pc:picChg>
        <pc:picChg chg="del">
          <ac:chgData name="Meryl Bowen" userId="0e33c516-b54b-4571-b07e-cdbdabee1070" providerId="ADAL" clId="{101B8C85-CAED-48B4-BF5C-BE9C5D65013F}" dt="2023-01-03T11:06:23.806" v="106" actId="478"/>
          <ac:picMkLst>
            <pc:docMk/>
            <pc:sldMk cId="2063155294" sldId="278"/>
            <ac:picMk id="8" creationId="{7BE7490A-2514-4BA7-A411-3648FABD3702}"/>
          </ac:picMkLst>
        </pc:picChg>
        <pc:picChg chg="add del mod modCrop">
          <ac:chgData name="Meryl Bowen" userId="0e33c516-b54b-4571-b07e-cdbdabee1070" providerId="ADAL" clId="{101B8C85-CAED-48B4-BF5C-BE9C5D65013F}" dt="2023-01-16T10:51:26.724" v="284" actId="478"/>
          <ac:picMkLst>
            <pc:docMk/>
            <pc:sldMk cId="2063155294" sldId="278"/>
            <ac:picMk id="9" creationId="{D9A0EDE6-7E1C-A3C1-0E90-E1D092A47DD7}"/>
          </ac:picMkLst>
        </pc:picChg>
      </pc:sldChg>
      <pc:sldChg chg="modSp mod">
        <pc:chgData name="Meryl Bowen" userId="0e33c516-b54b-4571-b07e-cdbdabee1070" providerId="ADAL" clId="{101B8C85-CAED-48B4-BF5C-BE9C5D65013F}" dt="2023-01-03T11:33:21.053" v="249" actId="790"/>
        <pc:sldMkLst>
          <pc:docMk/>
          <pc:sldMk cId="2490157252" sldId="279"/>
        </pc:sldMkLst>
        <pc:spChg chg="mod">
          <ac:chgData name="Meryl Bowen" userId="0e33c516-b54b-4571-b07e-cdbdabee1070" providerId="ADAL" clId="{101B8C85-CAED-48B4-BF5C-BE9C5D65013F}" dt="2023-01-03T11:33:21.053" v="249" actId="790"/>
          <ac:spMkLst>
            <pc:docMk/>
            <pc:sldMk cId="2490157252" sldId="279"/>
            <ac:spMk id="6" creationId="{00000000-0000-0000-0000-000000000000}"/>
          </ac:spMkLst>
        </pc:spChg>
      </pc:sldChg>
      <pc:sldChg chg="addSp delSp modSp mod">
        <pc:chgData name="Meryl Bowen" userId="0e33c516-b54b-4571-b07e-cdbdabee1070" providerId="ADAL" clId="{101B8C85-CAED-48B4-BF5C-BE9C5D65013F}" dt="2023-01-03T11:35:57.381" v="256" actId="1076"/>
        <pc:sldMkLst>
          <pc:docMk/>
          <pc:sldMk cId="2106431519" sldId="281"/>
        </pc:sldMkLst>
        <pc:spChg chg="del">
          <ac:chgData name="Meryl Bowen" userId="0e33c516-b54b-4571-b07e-cdbdabee1070" providerId="ADAL" clId="{101B8C85-CAED-48B4-BF5C-BE9C5D65013F}" dt="2023-01-03T11:35:52.716" v="254" actId="478"/>
          <ac:spMkLst>
            <pc:docMk/>
            <pc:sldMk cId="2106431519" sldId="281"/>
            <ac:spMk id="2" creationId="{00000000-0000-0000-0000-000000000000}"/>
          </ac:spMkLst>
        </pc:spChg>
        <pc:spChg chg="add mod">
          <ac:chgData name="Meryl Bowen" userId="0e33c516-b54b-4571-b07e-cdbdabee1070" providerId="ADAL" clId="{101B8C85-CAED-48B4-BF5C-BE9C5D65013F}" dt="2023-01-03T11:35:57.381" v="256" actId="1076"/>
          <ac:spMkLst>
            <pc:docMk/>
            <pc:sldMk cId="2106431519" sldId="281"/>
            <ac:spMk id="4" creationId="{CBD638C8-CD72-EC56-0569-6168E1418D9F}"/>
          </ac:spMkLst>
        </pc:spChg>
      </pc:sldChg>
      <pc:sldChg chg="del">
        <pc:chgData name="Meryl Bowen" userId="0e33c516-b54b-4571-b07e-cdbdabee1070" providerId="ADAL" clId="{101B8C85-CAED-48B4-BF5C-BE9C5D65013F}" dt="2023-01-03T11:00:19.857" v="59" actId="47"/>
        <pc:sldMkLst>
          <pc:docMk/>
          <pc:sldMk cId="2972264961" sldId="291"/>
        </pc:sldMkLst>
      </pc:sldChg>
    </pc:docChg>
  </pc:docChgLst>
</pc:chgInfo>
</file>

<file path=ppt/diagrams/_rels/data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3.png"/></Relationships>
</file>

<file path=ppt/diagrams/_rels/data4.xml.rels><?xml version="1.0" encoding="UTF-8" standalone="yes"?>
<Relationships xmlns="http://schemas.openxmlformats.org/package/2006/relationships"><Relationship Id="rId1" Type="http://schemas.openxmlformats.org/officeDocument/2006/relationships/image" Target="../media/image18.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3.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3523D-0480-4E32-82FD-F0A5DB6F90EA}" type="doc">
      <dgm:prSet loTypeId="urn:microsoft.com/office/officeart/2005/8/layout/radial6" loCatId="cycle" qsTypeId="urn:microsoft.com/office/officeart/2005/8/quickstyle/simple1" qsCatId="simple" csTypeId="urn:microsoft.com/office/officeart/2005/8/colors/colorful3" csCatId="colorful" phldr="1"/>
      <dgm:spPr/>
      <dgm:t>
        <a:bodyPr/>
        <a:lstStyle/>
        <a:p>
          <a:endParaRPr lang="en-US"/>
        </a:p>
      </dgm:t>
    </dgm:pt>
    <dgm:pt modelId="{DED83A97-A704-4238-8582-52035C681AE5}">
      <dgm:prSet phldrT="[Text]"/>
      <dgm:spPr/>
      <dgm:t>
        <a:bodyPr/>
        <a:lstStyle/>
        <a:p>
          <a:r>
            <a:rPr lang="en-US" b="1" dirty="0" err="1"/>
            <a:t>Datblygiad</a:t>
          </a:r>
          <a:r>
            <a:rPr lang="en-US" b="1" dirty="0"/>
            <a:t> </a:t>
          </a:r>
          <a:r>
            <a:rPr lang="en-US" b="1" dirty="0" err="1"/>
            <a:t>Plentyn</a:t>
          </a:r>
          <a:endParaRPr lang="en-US" b="1" dirty="0"/>
        </a:p>
      </dgm:t>
    </dgm:pt>
    <dgm:pt modelId="{093D7323-C49C-4679-A2AF-EEB389684D89}" type="parTrans" cxnId="{01A1ED12-E822-4D94-B950-99441A7C767A}">
      <dgm:prSet/>
      <dgm:spPr/>
      <dgm:t>
        <a:bodyPr/>
        <a:lstStyle/>
        <a:p>
          <a:endParaRPr lang="en-US"/>
        </a:p>
      </dgm:t>
    </dgm:pt>
    <dgm:pt modelId="{4A5E7B8D-AFD0-4026-873A-559DA8167040}" type="sibTrans" cxnId="{01A1ED12-E822-4D94-B950-99441A7C767A}">
      <dgm:prSet/>
      <dgm:spPr/>
      <dgm:t>
        <a:bodyPr/>
        <a:lstStyle/>
        <a:p>
          <a:endParaRPr lang="en-US"/>
        </a:p>
      </dgm:t>
    </dgm:pt>
    <dgm:pt modelId="{B62889C2-D237-4603-9965-293588CF65C3}">
      <dgm:prSet phldrT="[Text]" custT="1"/>
      <dgm:spPr/>
      <dgm:t>
        <a:bodyPr/>
        <a:lstStyle/>
        <a:p>
          <a:r>
            <a:rPr lang="en-US" sz="1400" b="1">
              <a:solidFill>
                <a:schemeClr val="tx1"/>
              </a:solidFill>
            </a:rPr>
            <a:t>Corfforol</a:t>
          </a:r>
          <a:endParaRPr lang="en-US" sz="1400" b="1" dirty="0">
            <a:solidFill>
              <a:schemeClr val="tx1"/>
            </a:solidFill>
          </a:endParaRPr>
        </a:p>
      </dgm:t>
    </dgm:pt>
    <dgm:pt modelId="{93730F67-78E7-480A-8A17-290E46494FBE}" type="parTrans" cxnId="{5A7D40C8-7D06-4CBF-9015-62EF2D769035}">
      <dgm:prSet/>
      <dgm:spPr/>
      <dgm:t>
        <a:bodyPr/>
        <a:lstStyle/>
        <a:p>
          <a:endParaRPr lang="en-US"/>
        </a:p>
      </dgm:t>
    </dgm:pt>
    <dgm:pt modelId="{D0ECD737-3375-41E2-91AF-2DC0A6A3116C}" type="sibTrans" cxnId="{5A7D40C8-7D06-4CBF-9015-62EF2D769035}">
      <dgm:prSet/>
      <dgm:spPr/>
      <dgm:t>
        <a:bodyPr/>
        <a:lstStyle/>
        <a:p>
          <a:endParaRPr lang="en-US"/>
        </a:p>
      </dgm:t>
    </dgm:pt>
    <dgm:pt modelId="{C4FD2896-D3BA-4D71-8B49-2CDD6AEC9BBD}">
      <dgm:prSet phldrT="[Text]" custT="1"/>
      <dgm:spPr/>
      <dgm:t>
        <a:bodyPr/>
        <a:lstStyle/>
        <a:p>
          <a:r>
            <a:rPr lang="en-US" sz="1400" b="1">
              <a:solidFill>
                <a:schemeClr val="tx1"/>
              </a:solidFill>
            </a:rPr>
            <a:t>Gwybyddol</a:t>
          </a:r>
          <a:endParaRPr lang="en-US" sz="1400" b="1" dirty="0">
            <a:solidFill>
              <a:schemeClr val="tx1"/>
            </a:solidFill>
          </a:endParaRPr>
        </a:p>
      </dgm:t>
    </dgm:pt>
    <dgm:pt modelId="{673F3EA7-B7A3-46D3-BF60-AAE066CAD7B1}" type="parTrans" cxnId="{EF0287C9-521E-4E5F-8C0B-16F6E8AF56FD}">
      <dgm:prSet/>
      <dgm:spPr/>
      <dgm:t>
        <a:bodyPr/>
        <a:lstStyle/>
        <a:p>
          <a:endParaRPr lang="en-US"/>
        </a:p>
      </dgm:t>
    </dgm:pt>
    <dgm:pt modelId="{A8A93E26-59DD-4CB5-BF20-C4E3D4F3E550}" type="sibTrans" cxnId="{EF0287C9-521E-4E5F-8C0B-16F6E8AF56FD}">
      <dgm:prSet/>
      <dgm:spPr/>
      <dgm:t>
        <a:bodyPr/>
        <a:lstStyle/>
        <a:p>
          <a:endParaRPr lang="en-US"/>
        </a:p>
      </dgm:t>
    </dgm:pt>
    <dgm:pt modelId="{FDDA9F11-71D4-41FF-96E2-30B346B66428}">
      <dgm:prSet phldrT="[Text]" custT="1"/>
      <dgm:spPr/>
      <dgm:t>
        <a:bodyPr/>
        <a:lstStyle/>
        <a:p>
          <a:r>
            <a:rPr lang="en-US" sz="1400" b="1">
              <a:solidFill>
                <a:schemeClr val="tx1"/>
              </a:solidFill>
            </a:rPr>
            <a:t>Ieithyddol</a:t>
          </a:r>
          <a:endParaRPr lang="en-US" sz="1400" b="1" dirty="0">
            <a:solidFill>
              <a:schemeClr val="tx1"/>
            </a:solidFill>
          </a:endParaRPr>
        </a:p>
      </dgm:t>
    </dgm:pt>
    <dgm:pt modelId="{0DD25494-4205-4D4C-A8AA-AF00E5DADA47}" type="parTrans" cxnId="{A4B59BD5-9AA6-40B0-92B6-5DD44D5B40A1}">
      <dgm:prSet/>
      <dgm:spPr/>
      <dgm:t>
        <a:bodyPr/>
        <a:lstStyle/>
        <a:p>
          <a:endParaRPr lang="en-US"/>
        </a:p>
      </dgm:t>
    </dgm:pt>
    <dgm:pt modelId="{41C09B1F-3A09-46BF-9B9E-3C7BA5C0E1EE}" type="sibTrans" cxnId="{A4B59BD5-9AA6-40B0-92B6-5DD44D5B40A1}">
      <dgm:prSet/>
      <dgm:spPr/>
      <dgm:t>
        <a:bodyPr/>
        <a:lstStyle/>
        <a:p>
          <a:endParaRPr lang="en-US"/>
        </a:p>
      </dgm:t>
    </dgm:pt>
    <dgm:pt modelId="{A2350031-D5A3-43C6-9DF7-4C5C30751578}">
      <dgm:prSet phldrT="[Text]" custT="1"/>
      <dgm:spPr/>
      <dgm:t>
        <a:bodyPr/>
        <a:lstStyle/>
        <a:p>
          <a:r>
            <a:rPr lang="en-US" sz="1400" b="1">
              <a:solidFill>
                <a:schemeClr val="tx1"/>
              </a:solidFill>
            </a:rPr>
            <a:t>Emosiynol</a:t>
          </a:r>
          <a:endParaRPr lang="en-US" sz="1400" b="1" dirty="0">
            <a:solidFill>
              <a:schemeClr val="tx1"/>
            </a:solidFill>
          </a:endParaRPr>
        </a:p>
      </dgm:t>
    </dgm:pt>
    <dgm:pt modelId="{C750A846-7ADF-4FCD-8627-B1F52F359431}" type="parTrans" cxnId="{58D048DC-6DB8-47BD-B236-87A7DD7A9339}">
      <dgm:prSet/>
      <dgm:spPr/>
      <dgm:t>
        <a:bodyPr/>
        <a:lstStyle/>
        <a:p>
          <a:endParaRPr lang="en-US"/>
        </a:p>
      </dgm:t>
    </dgm:pt>
    <dgm:pt modelId="{C690035A-CEE4-4C19-B9C6-5A54EDD82FEC}" type="sibTrans" cxnId="{58D048DC-6DB8-47BD-B236-87A7DD7A9339}">
      <dgm:prSet/>
      <dgm:spPr/>
      <dgm:t>
        <a:bodyPr/>
        <a:lstStyle/>
        <a:p>
          <a:endParaRPr lang="en-US"/>
        </a:p>
      </dgm:t>
    </dgm:pt>
    <dgm:pt modelId="{CB4062E2-A0B4-4288-9BBA-2C5C838FD7D7}">
      <dgm:prSet custT="1"/>
      <dgm:spPr/>
      <dgm:t>
        <a:bodyPr/>
        <a:lstStyle/>
        <a:p>
          <a:r>
            <a:rPr lang="en-US" sz="1250" b="1">
              <a:solidFill>
                <a:schemeClr val="tx1"/>
              </a:solidFill>
            </a:rPr>
            <a:t>Cymdeithasol</a:t>
          </a:r>
          <a:endParaRPr lang="en-US" sz="1250" b="1" dirty="0">
            <a:solidFill>
              <a:schemeClr val="tx1"/>
            </a:solidFill>
          </a:endParaRPr>
        </a:p>
      </dgm:t>
    </dgm:pt>
    <dgm:pt modelId="{11E6C845-3ED4-48EB-AFE1-39C29EB50BFB}" type="parTrans" cxnId="{A3C8B109-E92A-41CF-BF9F-0C5F8DBB97FF}">
      <dgm:prSet/>
      <dgm:spPr/>
      <dgm:t>
        <a:bodyPr/>
        <a:lstStyle/>
        <a:p>
          <a:endParaRPr lang="en-US"/>
        </a:p>
      </dgm:t>
    </dgm:pt>
    <dgm:pt modelId="{CF1397B6-7AF7-4D50-9C0C-6AAE81B5C21F}" type="sibTrans" cxnId="{A3C8B109-E92A-41CF-BF9F-0C5F8DBB97FF}">
      <dgm:prSet/>
      <dgm:spPr/>
      <dgm:t>
        <a:bodyPr/>
        <a:lstStyle/>
        <a:p>
          <a:endParaRPr lang="en-US"/>
        </a:p>
      </dgm:t>
    </dgm:pt>
    <dgm:pt modelId="{CB355B89-EA12-4ABF-B0E0-3F62F4DC2872}">
      <dgm:prSet custT="1"/>
      <dgm:spPr/>
      <dgm:t>
        <a:bodyPr/>
        <a:lstStyle/>
        <a:p>
          <a:r>
            <a:rPr lang="en-US" sz="1400" b="1">
              <a:solidFill>
                <a:schemeClr val="tx1"/>
              </a:solidFill>
            </a:rPr>
            <a:t>Ysbrydol</a:t>
          </a:r>
          <a:endParaRPr lang="en-US" sz="1400" b="1" dirty="0">
            <a:solidFill>
              <a:schemeClr val="tx1"/>
            </a:solidFill>
          </a:endParaRPr>
        </a:p>
      </dgm:t>
    </dgm:pt>
    <dgm:pt modelId="{3809C90F-7AD3-4330-ABE8-AE55F054B292}" type="parTrans" cxnId="{353C73B6-2ED2-4A8C-8F7B-41A3C5286576}">
      <dgm:prSet/>
      <dgm:spPr/>
      <dgm:t>
        <a:bodyPr/>
        <a:lstStyle/>
        <a:p>
          <a:endParaRPr lang="en-US"/>
        </a:p>
      </dgm:t>
    </dgm:pt>
    <dgm:pt modelId="{32E1F7FD-1C54-4C15-850E-FD861DF76CB1}" type="sibTrans" cxnId="{353C73B6-2ED2-4A8C-8F7B-41A3C5286576}">
      <dgm:prSet/>
      <dgm:spPr/>
      <dgm:t>
        <a:bodyPr/>
        <a:lstStyle/>
        <a:p>
          <a:endParaRPr lang="en-US"/>
        </a:p>
      </dgm:t>
    </dgm:pt>
    <dgm:pt modelId="{D7E3EB57-AE47-4D80-9EB4-250D986D8BC6}" type="pres">
      <dgm:prSet presAssocID="{AA03523D-0480-4E32-82FD-F0A5DB6F90EA}" presName="Name0" presStyleCnt="0">
        <dgm:presLayoutVars>
          <dgm:chMax val="1"/>
          <dgm:dir/>
          <dgm:animLvl val="ctr"/>
          <dgm:resizeHandles val="exact"/>
        </dgm:presLayoutVars>
      </dgm:prSet>
      <dgm:spPr/>
    </dgm:pt>
    <dgm:pt modelId="{E2BE6371-5492-46F7-84C5-B1A870547BF7}" type="pres">
      <dgm:prSet presAssocID="{DED83A97-A704-4238-8582-52035C681AE5}" presName="centerShape" presStyleLbl="node0" presStyleIdx="0" presStyleCnt="1"/>
      <dgm:spPr/>
    </dgm:pt>
    <dgm:pt modelId="{A921CC28-B16C-4EE9-9AE5-DE63C2ACCFA7}" type="pres">
      <dgm:prSet presAssocID="{B62889C2-D237-4603-9965-293588CF65C3}" presName="node" presStyleLbl="node1" presStyleIdx="0" presStyleCnt="6">
        <dgm:presLayoutVars>
          <dgm:bulletEnabled val="1"/>
        </dgm:presLayoutVars>
      </dgm:prSet>
      <dgm:spPr/>
    </dgm:pt>
    <dgm:pt modelId="{8B0D5057-14D3-4AAE-A0AA-33EC7D2D74E2}" type="pres">
      <dgm:prSet presAssocID="{B62889C2-D237-4603-9965-293588CF65C3}" presName="dummy" presStyleCnt="0"/>
      <dgm:spPr/>
    </dgm:pt>
    <dgm:pt modelId="{D453692D-CFB8-4532-B8AF-A0382326BFD6}" type="pres">
      <dgm:prSet presAssocID="{D0ECD737-3375-41E2-91AF-2DC0A6A3116C}" presName="sibTrans" presStyleLbl="sibTrans2D1" presStyleIdx="0" presStyleCnt="6"/>
      <dgm:spPr/>
    </dgm:pt>
    <dgm:pt modelId="{477F4284-EFB1-46F5-A87F-58DEF7FB9EA6}" type="pres">
      <dgm:prSet presAssocID="{C4FD2896-D3BA-4D71-8B49-2CDD6AEC9BBD}" presName="node" presStyleLbl="node1" presStyleIdx="1" presStyleCnt="6" custRadScaleRad="101134" custRadScaleInc="-4204">
        <dgm:presLayoutVars>
          <dgm:bulletEnabled val="1"/>
        </dgm:presLayoutVars>
      </dgm:prSet>
      <dgm:spPr/>
    </dgm:pt>
    <dgm:pt modelId="{D3011F2A-2817-4260-911E-6EB1829E8893}" type="pres">
      <dgm:prSet presAssocID="{C4FD2896-D3BA-4D71-8B49-2CDD6AEC9BBD}" presName="dummy" presStyleCnt="0"/>
      <dgm:spPr/>
    </dgm:pt>
    <dgm:pt modelId="{EBA7CECD-5E6A-4ED7-B9AA-6767CF41C6AE}" type="pres">
      <dgm:prSet presAssocID="{A8A93E26-59DD-4CB5-BF20-C4E3D4F3E550}" presName="sibTrans" presStyleLbl="sibTrans2D1" presStyleIdx="1" presStyleCnt="6"/>
      <dgm:spPr/>
    </dgm:pt>
    <dgm:pt modelId="{2EA1A30B-06BC-42C0-9314-8A178FAB8D0C}" type="pres">
      <dgm:prSet presAssocID="{FDDA9F11-71D4-41FF-96E2-30B346B66428}" presName="node" presStyleLbl="node1" presStyleIdx="2" presStyleCnt="6">
        <dgm:presLayoutVars>
          <dgm:bulletEnabled val="1"/>
        </dgm:presLayoutVars>
      </dgm:prSet>
      <dgm:spPr/>
    </dgm:pt>
    <dgm:pt modelId="{4A10DA0A-1563-403E-9484-604C3582BB19}" type="pres">
      <dgm:prSet presAssocID="{FDDA9F11-71D4-41FF-96E2-30B346B66428}" presName="dummy" presStyleCnt="0"/>
      <dgm:spPr/>
    </dgm:pt>
    <dgm:pt modelId="{0EB35CAD-9BD5-4053-B34D-0F859E3EF0D4}" type="pres">
      <dgm:prSet presAssocID="{41C09B1F-3A09-46BF-9B9E-3C7BA5C0E1EE}" presName="sibTrans" presStyleLbl="sibTrans2D1" presStyleIdx="2" presStyleCnt="6"/>
      <dgm:spPr/>
    </dgm:pt>
    <dgm:pt modelId="{F5BABA13-0BBD-451F-A762-818313BB2798}" type="pres">
      <dgm:prSet presAssocID="{A2350031-D5A3-43C6-9DF7-4C5C30751578}" presName="node" presStyleLbl="node1" presStyleIdx="3" presStyleCnt="6">
        <dgm:presLayoutVars>
          <dgm:bulletEnabled val="1"/>
        </dgm:presLayoutVars>
      </dgm:prSet>
      <dgm:spPr/>
    </dgm:pt>
    <dgm:pt modelId="{08167078-BE84-4222-9E41-E0877FC8F8BC}" type="pres">
      <dgm:prSet presAssocID="{A2350031-D5A3-43C6-9DF7-4C5C30751578}" presName="dummy" presStyleCnt="0"/>
      <dgm:spPr/>
    </dgm:pt>
    <dgm:pt modelId="{265BEA0D-C204-461B-BCDA-FA56F15F7153}" type="pres">
      <dgm:prSet presAssocID="{C690035A-CEE4-4C19-B9C6-5A54EDD82FEC}" presName="sibTrans" presStyleLbl="sibTrans2D1" presStyleIdx="3" presStyleCnt="6"/>
      <dgm:spPr/>
    </dgm:pt>
    <dgm:pt modelId="{B2A31DEF-B60B-444E-A14C-A3C3AA7E066C}" type="pres">
      <dgm:prSet presAssocID="{CB4062E2-A0B4-4288-9BBA-2C5C838FD7D7}" presName="node" presStyleLbl="node1" presStyleIdx="4" presStyleCnt="6">
        <dgm:presLayoutVars>
          <dgm:bulletEnabled val="1"/>
        </dgm:presLayoutVars>
      </dgm:prSet>
      <dgm:spPr/>
    </dgm:pt>
    <dgm:pt modelId="{447A044E-2870-41D2-B18C-BA5CCB704B33}" type="pres">
      <dgm:prSet presAssocID="{CB4062E2-A0B4-4288-9BBA-2C5C838FD7D7}" presName="dummy" presStyleCnt="0"/>
      <dgm:spPr/>
    </dgm:pt>
    <dgm:pt modelId="{AB014471-632D-4A96-AAF2-C33719EC90AE}" type="pres">
      <dgm:prSet presAssocID="{CF1397B6-7AF7-4D50-9C0C-6AAE81B5C21F}" presName="sibTrans" presStyleLbl="sibTrans2D1" presStyleIdx="4" presStyleCnt="6"/>
      <dgm:spPr/>
    </dgm:pt>
    <dgm:pt modelId="{4BF1633C-B07B-4F2A-AC6C-397D7AA3FD50}" type="pres">
      <dgm:prSet presAssocID="{CB355B89-EA12-4ABF-B0E0-3F62F4DC2872}" presName="node" presStyleLbl="node1" presStyleIdx="5" presStyleCnt="6">
        <dgm:presLayoutVars>
          <dgm:bulletEnabled val="1"/>
        </dgm:presLayoutVars>
      </dgm:prSet>
      <dgm:spPr/>
    </dgm:pt>
    <dgm:pt modelId="{CBD0A7F3-2A19-4BB7-9808-6DA60F041B09}" type="pres">
      <dgm:prSet presAssocID="{CB355B89-EA12-4ABF-B0E0-3F62F4DC2872}" presName="dummy" presStyleCnt="0"/>
      <dgm:spPr/>
    </dgm:pt>
    <dgm:pt modelId="{D7CCF5E9-EDBF-430D-971F-BCEC5DDAB3AB}" type="pres">
      <dgm:prSet presAssocID="{32E1F7FD-1C54-4C15-850E-FD861DF76CB1}" presName="sibTrans" presStyleLbl="sibTrans2D1" presStyleIdx="5" presStyleCnt="6"/>
      <dgm:spPr/>
    </dgm:pt>
  </dgm:ptLst>
  <dgm:cxnLst>
    <dgm:cxn modelId="{A3C8B109-E92A-41CF-BF9F-0C5F8DBB97FF}" srcId="{DED83A97-A704-4238-8582-52035C681AE5}" destId="{CB4062E2-A0B4-4288-9BBA-2C5C838FD7D7}" srcOrd="4" destOrd="0" parTransId="{11E6C845-3ED4-48EB-AFE1-39C29EB50BFB}" sibTransId="{CF1397B6-7AF7-4D50-9C0C-6AAE81B5C21F}"/>
    <dgm:cxn modelId="{01A1ED12-E822-4D94-B950-99441A7C767A}" srcId="{AA03523D-0480-4E32-82FD-F0A5DB6F90EA}" destId="{DED83A97-A704-4238-8582-52035C681AE5}" srcOrd="0" destOrd="0" parTransId="{093D7323-C49C-4679-A2AF-EEB389684D89}" sibTransId="{4A5E7B8D-AFD0-4026-873A-559DA8167040}"/>
    <dgm:cxn modelId="{23E16A22-D253-44E9-80FB-D1779D810AB5}" type="presOf" srcId="{32E1F7FD-1C54-4C15-850E-FD861DF76CB1}" destId="{D7CCF5E9-EDBF-430D-971F-BCEC5DDAB3AB}" srcOrd="0" destOrd="0" presId="urn:microsoft.com/office/officeart/2005/8/layout/radial6"/>
    <dgm:cxn modelId="{8FC1C128-897C-4715-9703-07B73D088C36}" type="presOf" srcId="{A8A93E26-59DD-4CB5-BF20-C4E3D4F3E550}" destId="{EBA7CECD-5E6A-4ED7-B9AA-6767CF41C6AE}" srcOrd="0" destOrd="0" presId="urn:microsoft.com/office/officeart/2005/8/layout/radial6"/>
    <dgm:cxn modelId="{F8350B31-BC74-4255-9D34-F18AAB715618}" type="presOf" srcId="{41C09B1F-3A09-46BF-9B9E-3C7BA5C0E1EE}" destId="{0EB35CAD-9BD5-4053-B34D-0F859E3EF0D4}" srcOrd="0" destOrd="0" presId="urn:microsoft.com/office/officeart/2005/8/layout/radial6"/>
    <dgm:cxn modelId="{B82CC337-5E4B-45DD-B507-7CEA41D20049}" type="presOf" srcId="{DED83A97-A704-4238-8582-52035C681AE5}" destId="{E2BE6371-5492-46F7-84C5-B1A870547BF7}" srcOrd="0" destOrd="0" presId="urn:microsoft.com/office/officeart/2005/8/layout/radial6"/>
    <dgm:cxn modelId="{7701A339-E8DA-46E4-899E-383E1D82DA90}" type="presOf" srcId="{B62889C2-D237-4603-9965-293588CF65C3}" destId="{A921CC28-B16C-4EE9-9AE5-DE63C2ACCFA7}" srcOrd="0" destOrd="0" presId="urn:microsoft.com/office/officeart/2005/8/layout/radial6"/>
    <dgm:cxn modelId="{C4C64D4A-7DEB-423E-930C-700380B87DDB}" type="presOf" srcId="{FDDA9F11-71D4-41FF-96E2-30B346B66428}" destId="{2EA1A30B-06BC-42C0-9314-8A178FAB8D0C}" srcOrd="0" destOrd="0" presId="urn:microsoft.com/office/officeart/2005/8/layout/radial6"/>
    <dgm:cxn modelId="{E039564D-1C81-4581-91DF-05B7FCA2833E}" type="presOf" srcId="{AA03523D-0480-4E32-82FD-F0A5DB6F90EA}" destId="{D7E3EB57-AE47-4D80-9EB4-250D986D8BC6}" srcOrd="0" destOrd="0" presId="urn:microsoft.com/office/officeart/2005/8/layout/radial6"/>
    <dgm:cxn modelId="{2511F353-111B-48CF-A2DF-876BD482300A}" type="presOf" srcId="{D0ECD737-3375-41E2-91AF-2DC0A6A3116C}" destId="{D453692D-CFB8-4532-B8AF-A0382326BFD6}" srcOrd="0" destOrd="0" presId="urn:microsoft.com/office/officeart/2005/8/layout/radial6"/>
    <dgm:cxn modelId="{653D0E96-8214-4FE8-B9A9-4E7FC7D71635}" type="presOf" srcId="{CF1397B6-7AF7-4D50-9C0C-6AAE81B5C21F}" destId="{AB014471-632D-4A96-AAF2-C33719EC90AE}" srcOrd="0" destOrd="0" presId="urn:microsoft.com/office/officeart/2005/8/layout/radial6"/>
    <dgm:cxn modelId="{D48228B6-2631-493A-938B-E3E3E3002F67}" type="presOf" srcId="{CB4062E2-A0B4-4288-9BBA-2C5C838FD7D7}" destId="{B2A31DEF-B60B-444E-A14C-A3C3AA7E066C}" srcOrd="0" destOrd="0" presId="urn:microsoft.com/office/officeart/2005/8/layout/radial6"/>
    <dgm:cxn modelId="{353C73B6-2ED2-4A8C-8F7B-41A3C5286576}" srcId="{DED83A97-A704-4238-8582-52035C681AE5}" destId="{CB355B89-EA12-4ABF-B0E0-3F62F4DC2872}" srcOrd="5" destOrd="0" parTransId="{3809C90F-7AD3-4330-ABE8-AE55F054B292}" sibTransId="{32E1F7FD-1C54-4C15-850E-FD861DF76CB1}"/>
    <dgm:cxn modelId="{655C26C1-8486-4395-8D4E-EFF41CB61AFE}" type="presOf" srcId="{C4FD2896-D3BA-4D71-8B49-2CDD6AEC9BBD}" destId="{477F4284-EFB1-46F5-A87F-58DEF7FB9EA6}" srcOrd="0" destOrd="0" presId="urn:microsoft.com/office/officeart/2005/8/layout/radial6"/>
    <dgm:cxn modelId="{FFBB58C5-5044-45F4-8F04-9355BCE446D2}" type="presOf" srcId="{A2350031-D5A3-43C6-9DF7-4C5C30751578}" destId="{F5BABA13-0BBD-451F-A762-818313BB2798}" srcOrd="0" destOrd="0" presId="urn:microsoft.com/office/officeart/2005/8/layout/radial6"/>
    <dgm:cxn modelId="{5A7D40C8-7D06-4CBF-9015-62EF2D769035}" srcId="{DED83A97-A704-4238-8582-52035C681AE5}" destId="{B62889C2-D237-4603-9965-293588CF65C3}" srcOrd="0" destOrd="0" parTransId="{93730F67-78E7-480A-8A17-290E46494FBE}" sibTransId="{D0ECD737-3375-41E2-91AF-2DC0A6A3116C}"/>
    <dgm:cxn modelId="{EF0287C9-521E-4E5F-8C0B-16F6E8AF56FD}" srcId="{DED83A97-A704-4238-8582-52035C681AE5}" destId="{C4FD2896-D3BA-4D71-8B49-2CDD6AEC9BBD}" srcOrd="1" destOrd="0" parTransId="{673F3EA7-B7A3-46D3-BF60-AAE066CAD7B1}" sibTransId="{A8A93E26-59DD-4CB5-BF20-C4E3D4F3E550}"/>
    <dgm:cxn modelId="{A4B59BD5-9AA6-40B0-92B6-5DD44D5B40A1}" srcId="{DED83A97-A704-4238-8582-52035C681AE5}" destId="{FDDA9F11-71D4-41FF-96E2-30B346B66428}" srcOrd="2" destOrd="0" parTransId="{0DD25494-4205-4D4C-A8AA-AF00E5DADA47}" sibTransId="{41C09B1F-3A09-46BF-9B9E-3C7BA5C0E1EE}"/>
    <dgm:cxn modelId="{58D048DC-6DB8-47BD-B236-87A7DD7A9339}" srcId="{DED83A97-A704-4238-8582-52035C681AE5}" destId="{A2350031-D5A3-43C6-9DF7-4C5C30751578}" srcOrd="3" destOrd="0" parTransId="{C750A846-7ADF-4FCD-8627-B1F52F359431}" sibTransId="{C690035A-CEE4-4C19-B9C6-5A54EDD82FEC}"/>
    <dgm:cxn modelId="{3BD65BE6-F659-4652-A231-419CAE6E2F12}" type="presOf" srcId="{CB355B89-EA12-4ABF-B0E0-3F62F4DC2872}" destId="{4BF1633C-B07B-4F2A-AC6C-397D7AA3FD50}" srcOrd="0" destOrd="0" presId="urn:microsoft.com/office/officeart/2005/8/layout/radial6"/>
    <dgm:cxn modelId="{DA3B63E6-AA6F-4A23-AE56-9C0A213ADAA2}" type="presOf" srcId="{C690035A-CEE4-4C19-B9C6-5A54EDD82FEC}" destId="{265BEA0D-C204-461B-BCDA-FA56F15F7153}" srcOrd="0" destOrd="0" presId="urn:microsoft.com/office/officeart/2005/8/layout/radial6"/>
    <dgm:cxn modelId="{E8B6C76E-10D0-48E9-BA4E-D80DA9DB0134}" type="presParOf" srcId="{D7E3EB57-AE47-4D80-9EB4-250D986D8BC6}" destId="{E2BE6371-5492-46F7-84C5-B1A870547BF7}" srcOrd="0" destOrd="0" presId="urn:microsoft.com/office/officeart/2005/8/layout/radial6"/>
    <dgm:cxn modelId="{1B4528C3-E321-4B77-B121-64C9394D636C}" type="presParOf" srcId="{D7E3EB57-AE47-4D80-9EB4-250D986D8BC6}" destId="{A921CC28-B16C-4EE9-9AE5-DE63C2ACCFA7}" srcOrd="1" destOrd="0" presId="urn:microsoft.com/office/officeart/2005/8/layout/radial6"/>
    <dgm:cxn modelId="{C41282FD-3425-49F6-81C8-1DE87CFB3882}" type="presParOf" srcId="{D7E3EB57-AE47-4D80-9EB4-250D986D8BC6}" destId="{8B0D5057-14D3-4AAE-A0AA-33EC7D2D74E2}" srcOrd="2" destOrd="0" presId="urn:microsoft.com/office/officeart/2005/8/layout/radial6"/>
    <dgm:cxn modelId="{F159612A-A937-4F95-82C4-90A693C13284}" type="presParOf" srcId="{D7E3EB57-AE47-4D80-9EB4-250D986D8BC6}" destId="{D453692D-CFB8-4532-B8AF-A0382326BFD6}" srcOrd="3" destOrd="0" presId="urn:microsoft.com/office/officeart/2005/8/layout/radial6"/>
    <dgm:cxn modelId="{4DA13D5E-0337-4F9F-A0DA-003A08C215B7}" type="presParOf" srcId="{D7E3EB57-AE47-4D80-9EB4-250D986D8BC6}" destId="{477F4284-EFB1-46F5-A87F-58DEF7FB9EA6}" srcOrd="4" destOrd="0" presId="urn:microsoft.com/office/officeart/2005/8/layout/radial6"/>
    <dgm:cxn modelId="{045E7AAA-E16F-4194-A10F-E959418503AD}" type="presParOf" srcId="{D7E3EB57-AE47-4D80-9EB4-250D986D8BC6}" destId="{D3011F2A-2817-4260-911E-6EB1829E8893}" srcOrd="5" destOrd="0" presId="urn:microsoft.com/office/officeart/2005/8/layout/radial6"/>
    <dgm:cxn modelId="{4AEC8230-5F46-45EC-A472-8085C25D8337}" type="presParOf" srcId="{D7E3EB57-AE47-4D80-9EB4-250D986D8BC6}" destId="{EBA7CECD-5E6A-4ED7-B9AA-6767CF41C6AE}" srcOrd="6" destOrd="0" presId="urn:microsoft.com/office/officeart/2005/8/layout/radial6"/>
    <dgm:cxn modelId="{48076431-5206-4F47-B88C-FDDEED987E48}" type="presParOf" srcId="{D7E3EB57-AE47-4D80-9EB4-250D986D8BC6}" destId="{2EA1A30B-06BC-42C0-9314-8A178FAB8D0C}" srcOrd="7" destOrd="0" presId="urn:microsoft.com/office/officeart/2005/8/layout/radial6"/>
    <dgm:cxn modelId="{D539684C-991A-47E8-AAA2-3FAA3E1D8B38}" type="presParOf" srcId="{D7E3EB57-AE47-4D80-9EB4-250D986D8BC6}" destId="{4A10DA0A-1563-403E-9484-604C3582BB19}" srcOrd="8" destOrd="0" presId="urn:microsoft.com/office/officeart/2005/8/layout/radial6"/>
    <dgm:cxn modelId="{3A10FFAF-AC6A-43DF-893A-50A7E80B41C2}" type="presParOf" srcId="{D7E3EB57-AE47-4D80-9EB4-250D986D8BC6}" destId="{0EB35CAD-9BD5-4053-B34D-0F859E3EF0D4}" srcOrd="9" destOrd="0" presId="urn:microsoft.com/office/officeart/2005/8/layout/radial6"/>
    <dgm:cxn modelId="{1F17DFA9-7BC7-4533-A198-6B329A4BE91C}" type="presParOf" srcId="{D7E3EB57-AE47-4D80-9EB4-250D986D8BC6}" destId="{F5BABA13-0BBD-451F-A762-818313BB2798}" srcOrd="10" destOrd="0" presId="urn:microsoft.com/office/officeart/2005/8/layout/radial6"/>
    <dgm:cxn modelId="{EEF6D452-987D-4512-8D2B-857F8F19E384}" type="presParOf" srcId="{D7E3EB57-AE47-4D80-9EB4-250D986D8BC6}" destId="{08167078-BE84-4222-9E41-E0877FC8F8BC}" srcOrd="11" destOrd="0" presId="urn:microsoft.com/office/officeart/2005/8/layout/radial6"/>
    <dgm:cxn modelId="{C6AB36B8-67E6-499A-9171-54630919FC0B}" type="presParOf" srcId="{D7E3EB57-AE47-4D80-9EB4-250D986D8BC6}" destId="{265BEA0D-C204-461B-BCDA-FA56F15F7153}" srcOrd="12" destOrd="0" presId="urn:microsoft.com/office/officeart/2005/8/layout/radial6"/>
    <dgm:cxn modelId="{1D8257B6-2E75-4713-98F0-CA7596C2D006}" type="presParOf" srcId="{D7E3EB57-AE47-4D80-9EB4-250D986D8BC6}" destId="{B2A31DEF-B60B-444E-A14C-A3C3AA7E066C}" srcOrd="13" destOrd="0" presId="urn:microsoft.com/office/officeart/2005/8/layout/radial6"/>
    <dgm:cxn modelId="{6BF0EED7-5F57-40FF-861E-0A2E37C745F4}" type="presParOf" srcId="{D7E3EB57-AE47-4D80-9EB4-250D986D8BC6}" destId="{447A044E-2870-41D2-B18C-BA5CCB704B33}" srcOrd="14" destOrd="0" presId="urn:microsoft.com/office/officeart/2005/8/layout/radial6"/>
    <dgm:cxn modelId="{1D53E0DB-39AA-4C98-ADCE-69486FB8956B}" type="presParOf" srcId="{D7E3EB57-AE47-4D80-9EB4-250D986D8BC6}" destId="{AB014471-632D-4A96-AAF2-C33719EC90AE}" srcOrd="15" destOrd="0" presId="urn:microsoft.com/office/officeart/2005/8/layout/radial6"/>
    <dgm:cxn modelId="{833488C3-C2F8-41D0-990A-7B413818767C}" type="presParOf" srcId="{D7E3EB57-AE47-4D80-9EB4-250D986D8BC6}" destId="{4BF1633C-B07B-4F2A-AC6C-397D7AA3FD50}" srcOrd="16" destOrd="0" presId="urn:microsoft.com/office/officeart/2005/8/layout/radial6"/>
    <dgm:cxn modelId="{9BF8B601-4647-40B4-B09C-C2BEE1614B94}" type="presParOf" srcId="{D7E3EB57-AE47-4D80-9EB4-250D986D8BC6}" destId="{CBD0A7F3-2A19-4BB7-9808-6DA60F041B09}" srcOrd="17" destOrd="0" presId="urn:microsoft.com/office/officeart/2005/8/layout/radial6"/>
    <dgm:cxn modelId="{C717C2D6-5D26-41B7-9D16-555DE6E83182}" type="presParOf" srcId="{D7E3EB57-AE47-4D80-9EB4-250D986D8BC6}" destId="{D7CCF5E9-EDBF-430D-971F-BCEC5DDAB3AB}"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03523D-0480-4E32-82FD-F0A5DB6F90EA}" type="doc">
      <dgm:prSet loTypeId="urn:microsoft.com/office/officeart/2005/8/layout/radial6" loCatId="cycle" qsTypeId="urn:microsoft.com/office/officeart/2005/8/quickstyle/simple1" qsCatId="simple" csTypeId="urn:microsoft.com/office/officeart/2005/8/colors/colorful3" csCatId="colorful" phldr="1"/>
      <dgm:spPr/>
      <dgm:t>
        <a:bodyPr/>
        <a:lstStyle/>
        <a:p>
          <a:endParaRPr lang="en-US"/>
        </a:p>
      </dgm:t>
    </dgm:pt>
    <dgm:pt modelId="{DED83A97-A704-4238-8582-52035C681AE5}">
      <dgm:prSet phldrT="[Text]"/>
      <dgm:spPr/>
      <dgm:t>
        <a:bodyPr/>
        <a:lstStyle/>
        <a:p>
          <a:r>
            <a:rPr lang="en-US" b="1" dirty="0"/>
            <a:t>Child</a:t>
          </a:r>
        </a:p>
        <a:p>
          <a:r>
            <a:rPr lang="en-US" b="1" dirty="0"/>
            <a:t>Development</a:t>
          </a:r>
        </a:p>
      </dgm:t>
    </dgm:pt>
    <dgm:pt modelId="{093D7323-C49C-4679-A2AF-EEB389684D89}" type="parTrans" cxnId="{01A1ED12-E822-4D94-B950-99441A7C767A}">
      <dgm:prSet/>
      <dgm:spPr/>
      <dgm:t>
        <a:bodyPr/>
        <a:lstStyle/>
        <a:p>
          <a:endParaRPr lang="en-US"/>
        </a:p>
      </dgm:t>
    </dgm:pt>
    <dgm:pt modelId="{4A5E7B8D-AFD0-4026-873A-559DA8167040}" type="sibTrans" cxnId="{01A1ED12-E822-4D94-B950-99441A7C767A}">
      <dgm:prSet/>
      <dgm:spPr/>
      <dgm:t>
        <a:bodyPr/>
        <a:lstStyle/>
        <a:p>
          <a:endParaRPr lang="en-US"/>
        </a:p>
      </dgm:t>
    </dgm:pt>
    <dgm:pt modelId="{B62889C2-D237-4603-9965-293588CF65C3}">
      <dgm:prSet phldrT="[Text]"/>
      <dgm:spPr/>
      <dgm:t>
        <a:bodyPr/>
        <a:lstStyle/>
        <a:p>
          <a:r>
            <a:rPr lang="en-US" b="1" dirty="0">
              <a:solidFill>
                <a:schemeClr val="tx1"/>
              </a:solidFill>
            </a:rPr>
            <a:t>Physical</a:t>
          </a:r>
        </a:p>
      </dgm:t>
    </dgm:pt>
    <dgm:pt modelId="{93730F67-78E7-480A-8A17-290E46494FBE}" type="parTrans" cxnId="{5A7D40C8-7D06-4CBF-9015-62EF2D769035}">
      <dgm:prSet/>
      <dgm:spPr/>
      <dgm:t>
        <a:bodyPr/>
        <a:lstStyle/>
        <a:p>
          <a:endParaRPr lang="en-US"/>
        </a:p>
      </dgm:t>
    </dgm:pt>
    <dgm:pt modelId="{D0ECD737-3375-41E2-91AF-2DC0A6A3116C}" type="sibTrans" cxnId="{5A7D40C8-7D06-4CBF-9015-62EF2D769035}">
      <dgm:prSet/>
      <dgm:spPr/>
      <dgm:t>
        <a:bodyPr/>
        <a:lstStyle/>
        <a:p>
          <a:endParaRPr lang="en-US"/>
        </a:p>
      </dgm:t>
    </dgm:pt>
    <dgm:pt modelId="{FDDA9F11-71D4-41FF-96E2-30B346B66428}">
      <dgm:prSet phldrT="[Text]"/>
      <dgm:spPr/>
      <dgm:t>
        <a:bodyPr/>
        <a:lstStyle/>
        <a:p>
          <a:r>
            <a:rPr lang="en-US" b="1" dirty="0">
              <a:solidFill>
                <a:schemeClr val="tx1"/>
              </a:solidFill>
            </a:rPr>
            <a:t>Linguistic</a:t>
          </a:r>
        </a:p>
      </dgm:t>
    </dgm:pt>
    <dgm:pt modelId="{0DD25494-4205-4D4C-A8AA-AF00E5DADA47}" type="parTrans" cxnId="{A4B59BD5-9AA6-40B0-92B6-5DD44D5B40A1}">
      <dgm:prSet/>
      <dgm:spPr/>
      <dgm:t>
        <a:bodyPr/>
        <a:lstStyle/>
        <a:p>
          <a:endParaRPr lang="en-US"/>
        </a:p>
      </dgm:t>
    </dgm:pt>
    <dgm:pt modelId="{41C09B1F-3A09-46BF-9B9E-3C7BA5C0E1EE}" type="sibTrans" cxnId="{A4B59BD5-9AA6-40B0-92B6-5DD44D5B40A1}">
      <dgm:prSet/>
      <dgm:spPr/>
      <dgm:t>
        <a:bodyPr/>
        <a:lstStyle/>
        <a:p>
          <a:endParaRPr lang="en-US"/>
        </a:p>
      </dgm:t>
    </dgm:pt>
    <dgm:pt modelId="{A2350031-D5A3-43C6-9DF7-4C5C30751578}">
      <dgm:prSet phldrT="[Text]"/>
      <dgm:spPr/>
      <dgm:t>
        <a:bodyPr/>
        <a:lstStyle/>
        <a:p>
          <a:r>
            <a:rPr lang="en-US" b="1" dirty="0">
              <a:solidFill>
                <a:schemeClr val="tx1"/>
              </a:solidFill>
            </a:rPr>
            <a:t>Emotional</a:t>
          </a:r>
        </a:p>
      </dgm:t>
    </dgm:pt>
    <dgm:pt modelId="{C750A846-7ADF-4FCD-8627-B1F52F359431}" type="parTrans" cxnId="{58D048DC-6DB8-47BD-B236-87A7DD7A9339}">
      <dgm:prSet/>
      <dgm:spPr/>
      <dgm:t>
        <a:bodyPr/>
        <a:lstStyle/>
        <a:p>
          <a:endParaRPr lang="en-US"/>
        </a:p>
      </dgm:t>
    </dgm:pt>
    <dgm:pt modelId="{C690035A-CEE4-4C19-B9C6-5A54EDD82FEC}" type="sibTrans" cxnId="{58D048DC-6DB8-47BD-B236-87A7DD7A9339}">
      <dgm:prSet/>
      <dgm:spPr/>
      <dgm:t>
        <a:bodyPr/>
        <a:lstStyle/>
        <a:p>
          <a:endParaRPr lang="en-US"/>
        </a:p>
      </dgm:t>
    </dgm:pt>
    <dgm:pt modelId="{CB4062E2-A0B4-4288-9BBA-2C5C838FD7D7}">
      <dgm:prSet/>
      <dgm:spPr/>
      <dgm:t>
        <a:bodyPr/>
        <a:lstStyle/>
        <a:p>
          <a:r>
            <a:rPr lang="en-US" b="1" dirty="0">
              <a:solidFill>
                <a:schemeClr val="tx1"/>
              </a:solidFill>
            </a:rPr>
            <a:t>Social</a:t>
          </a:r>
        </a:p>
      </dgm:t>
    </dgm:pt>
    <dgm:pt modelId="{11E6C845-3ED4-48EB-AFE1-39C29EB50BFB}" type="parTrans" cxnId="{A3C8B109-E92A-41CF-BF9F-0C5F8DBB97FF}">
      <dgm:prSet/>
      <dgm:spPr/>
      <dgm:t>
        <a:bodyPr/>
        <a:lstStyle/>
        <a:p>
          <a:endParaRPr lang="en-US"/>
        </a:p>
      </dgm:t>
    </dgm:pt>
    <dgm:pt modelId="{CF1397B6-7AF7-4D50-9C0C-6AAE81B5C21F}" type="sibTrans" cxnId="{A3C8B109-E92A-41CF-BF9F-0C5F8DBB97FF}">
      <dgm:prSet/>
      <dgm:spPr/>
      <dgm:t>
        <a:bodyPr/>
        <a:lstStyle/>
        <a:p>
          <a:endParaRPr lang="en-US"/>
        </a:p>
      </dgm:t>
    </dgm:pt>
    <dgm:pt modelId="{CB355B89-EA12-4ABF-B0E0-3F62F4DC2872}">
      <dgm:prSet/>
      <dgm:spPr/>
      <dgm:t>
        <a:bodyPr/>
        <a:lstStyle/>
        <a:p>
          <a:r>
            <a:rPr lang="en-US" b="1" dirty="0">
              <a:solidFill>
                <a:schemeClr val="tx1"/>
              </a:solidFill>
            </a:rPr>
            <a:t>Spiritual</a:t>
          </a:r>
        </a:p>
      </dgm:t>
    </dgm:pt>
    <dgm:pt modelId="{3809C90F-7AD3-4330-ABE8-AE55F054B292}" type="parTrans" cxnId="{353C73B6-2ED2-4A8C-8F7B-41A3C5286576}">
      <dgm:prSet/>
      <dgm:spPr/>
      <dgm:t>
        <a:bodyPr/>
        <a:lstStyle/>
        <a:p>
          <a:endParaRPr lang="en-US"/>
        </a:p>
      </dgm:t>
    </dgm:pt>
    <dgm:pt modelId="{32E1F7FD-1C54-4C15-850E-FD861DF76CB1}" type="sibTrans" cxnId="{353C73B6-2ED2-4A8C-8F7B-41A3C5286576}">
      <dgm:prSet/>
      <dgm:spPr/>
      <dgm:t>
        <a:bodyPr/>
        <a:lstStyle/>
        <a:p>
          <a:endParaRPr lang="en-US"/>
        </a:p>
      </dgm:t>
    </dgm:pt>
    <dgm:pt modelId="{CAE619BA-7F19-486D-A5E2-93DE7C5EE4F0}">
      <dgm:prSet/>
      <dgm:spPr/>
      <dgm:t>
        <a:bodyPr/>
        <a:lstStyle/>
        <a:p>
          <a:r>
            <a:rPr lang="en-US" b="1" dirty="0">
              <a:solidFill>
                <a:schemeClr val="tx1"/>
              </a:solidFill>
            </a:rPr>
            <a:t>Intellectual</a:t>
          </a:r>
        </a:p>
      </dgm:t>
    </dgm:pt>
    <dgm:pt modelId="{EB6C1E8F-3FCF-47D1-B352-A56009D64DA1}" type="parTrans" cxnId="{0A58D6A8-22F8-4620-992B-7FC0A652830F}">
      <dgm:prSet/>
      <dgm:spPr/>
      <dgm:t>
        <a:bodyPr/>
        <a:lstStyle/>
        <a:p>
          <a:endParaRPr lang="en-US"/>
        </a:p>
      </dgm:t>
    </dgm:pt>
    <dgm:pt modelId="{B2B285B0-15CA-485F-B2E1-DF69975C7AF0}" type="sibTrans" cxnId="{0A58D6A8-22F8-4620-992B-7FC0A652830F}">
      <dgm:prSet/>
      <dgm:spPr/>
      <dgm:t>
        <a:bodyPr/>
        <a:lstStyle/>
        <a:p>
          <a:endParaRPr lang="en-US"/>
        </a:p>
      </dgm:t>
    </dgm:pt>
    <dgm:pt modelId="{D7E3EB57-AE47-4D80-9EB4-250D986D8BC6}" type="pres">
      <dgm:prSet presAssocID="{AA03523D-0480-4E32-82FD-F0A5DB6F90EA}" presName="Name0" presStyleCnt="0">
        <dgm:presLayoutVars>
          <dgm:chMax val="1"/>
          <dgm:dir/>
          <dgm:animLvl val="ctr"/>
          <dgm:resizeHandles val="exact"/>
        </dgm:presLayoutVars>
      </dgm:prSet>
      <dgm:spPr/>
    </dgm:pt>
    <dgm:pt modelId="{E2BE6371-5492-46F7-84C5-B1A870547BF7}" type="pres">
      <dgm:prSet presAssocID="{DED83A97-A704-4238-8582-52035C681AE5}" presName="centerShape" presStyleLbl="node0" presStyleIdx="0" presStyleCnt="1"/>
      <dgm:spPr/>
    </dgm:pt>
    <dgm:pt modelId="{A921CC28-B16C-4EE9-9AE5-DE63C2ACCFA7}" type="pres">
      <dgm:prSet presAssocID="{B62889C2-D237-4603-9965-293588CF65C3}" presName="node" presStyleLbl="node1" presStyleIdx="0" presStyleCnt="6">
        <dgm:presLayoutVars>
          <dgm:bulletEnabled val="1"/>
        </dgm:presLayoutVars>
      </dgm:prSet>
      <dgm:spPr/>
    </dgm:pt>
    <dgm:pt modelId="{8B0D5057-14D3-4AAE-A0AA-33EC7D2D74E2}" type="pres">
      <dgm:prSet presAssocID="{B62889C2-D237-4603-9965-293588CF65C3}" presName="dummy" presStyleCnt="0"/>
      <dgm:spPr/>
    </dgm:pt>
    <dgm:pt modelId="{D453692D-CFB8-4532-B8AF-A0382326BFD6}" type="pres">
      <dgm:prSet presAssocID="{D0ECD737-3375-41E2-91AF-2DC0A6A3116C}" presName="sibTrans" presStyleLbl="sibTrans2D1" presStyleIdx="0" presStyleCnt="6"/>
      <dgm:spPr/>
    </dgm:pt>
    <dgm:pt modelId="{6146131B-FB54-494E-915A-C20A75D04B61}" type="pres">
      <dgm:prSet presAssocID="{CAE619BA-7F19-486D-A5E2-93DE7C5EE4F0}" presName="node" presStyleLbl="node1" presStyleIdx="1" presStyleCnt="6">
        <dgm:presLayoutVars>
          <dgm:bulletEnabled val="1"/>
        </dgm:presLayoutVars>
      </dgm:prSet>
      <dgm:spPr/>
    </dgm:pt>
    <dgm:pt modelId="{43D75EBC-659E-419C-8919-40E920F71195}" type="pres">
      <dgm:prSet presAssocID="{CAE619BA-7F19-486D-A5E2-93DE7C5EE4F0}" presName="dummy" presStyleCnt="0"/>
      <dgm:spPr/>
    </dgm:pt>
    <dgm:pt modelId="{7A47E3FA-AE5E-4EC1-9FF9-5854967B4A23}" type="pres">
      <dgm:prSet presAssocID="{B2B285B0-15CA-485F-B2E1-DF69975C7AF0}" presName="sibTrans" presStyleLbl="sibTrans2D1" presStyleIdx="1" presStyleCnt="6"/>
      <dgm:spPr/>
    </dgm:pt>
    <dgm:pt modelId="{2EA1A30B-06BC-42C0-9314-8A178FAB8D0C}" type="pres">
      <dgm:prSet presAssocID="{FDDA9F11-71D4-41FF-96E2-30B346B66428}" presName="node" presStyleLbl="node1" presStyleIdx="2" presStyleCnt="6">
        <dgm:presLayoutVars>
          <dgm:bulletEnabled val="1"/>
        </dgm:presLayoutVars>
      </dgm:prSet>
      <dgm:spPr/>
    </dgm:pt>
    <dgm:pt modelId="{4A10DA0A-1563-403E-9484-604C3582BB19}" type="pres">
      <dgm:prSet presAssocID="{FDDA9F11-71D4-41FF-96E2-30B346B66428}" presName="dummy" presStyleCnt="0"/>
      <dgm:spPr/>
    </dgm:pt>
    <dgm:pt modelId="{0EB35CAD-9BD5-4053-B34D-0F859E3EF0D4}" type="pres">
      <dgm:prSet presAssocID="{41C09B1F-3A09-46BF-9B9E-3C7BA5C0E1EE}" presName="sibTrans" presStyleLbl="sibTrans2D1" presStyleIdx="2" presStyleCnt="6"/>
      <dgm:spPr/>
    </dgm:pt>
    <dgm:pt modelId="{F5BABA13-0BBD-451F-A762-818313BB2798}" type="pres">
      <dgm:prSet presAssocID="{A2350031-D5A3-43C6-9DF7-4C5C30751578}" presName="node" presStyleLbl="node1" presStyleIdx="3" presStyleCnt="6" custRadScaleRad="100000" custRadScaleInc="-661">
        <dgm:presLayoutVars>
          <dgm:bulletEnabled val="1"/>
        </dgm:presLayoutVars>
      </dgm:prSet>
      <dgm:spPr/>
    </dgm:pt>
    <dgm:pt modelId="{08167078-BE84-4222-9E41-E0877FC8F8BC}" type="pres">
      <dgm:prSet presAssocID="{A2350031-D5A3-43C6-9DF7-4C5C30751578}" presName="dummy" presStyleCnt="0"/>
      <dgm:spPr/>
    </dgm:pt>
    <dgm:pt modelId="{265BEA0D-C204-461B-BCDA-FA56F15F7153}" type="pres">
      <dgm:prSet presAssocID="{C690035A-CEE4-4C19-B9C6-5A54EDD82FEC}" presName="sibTrans" presStyleLbl="sibTrans2D1" presStyleIdx="3" presStyleCnt="6"/>
      <dgm:spPr/>
    </dgm:pt>
    <dgm:pt modelId="{B2A31DEF-B60B-444E-A14C-A3C3AA7E066C}" type="pres">
      <dgm:prSet presAssocID="{CB4062E2-A0B4-4288-9BBA-2C5C838FD7D7}" presName="node" presStyleLbl="node1" presStyleIdx="4" presStyleCnt="6">
        <dgm:presLayoutVars>
          <dgm:bulletEnabled val="1"/>
        </dgm:presLayoutVars>
      </dgm:prSet>
      <dgm:spPr/>
    </dgm:pt>
    <dgm:pt modelId="{447A044E-2870-41D2-B18C-BA5CCB704B33}" type="pres">
      <dgm:prSet presAssocID="{CB4062E2-A0B4-4288-9BBA-2C5C838FD7D7}" presName="dummy" presStyleCnt="0"/>
      <dgm:spPr/>
    </dgm:pt>
    <dgm:pt modelId="{AB014471-632D-4A96-AAF2-C33719EC90AE}" type="pres">
      <dgm:prSet presAssocID="{CF1397B6-7AF7-4D50-9C0C-6AAE81B5C21F}" presName="sibTrans" presStyleLbl="sibTrans2D1" presStyleIdx="4" presStyleCnt="6"/>
      <dgm:spPr/>
    </dgm:pt>
    <dgm:pt modelId="{4BF1633C-B07B-4F2A-AC6C-397D7AA3FD50}" type="pres">
      <dgm:prSet presAssocID="{CB355B89-EA12-4ABF-B0E0-3F62F4DC2872}" presName="node" presStyleLbl="node1" presStyleIdx="5" presStyleCnt="6">
        <dgm:presLayoutVars>
          <dgm:bulletEnabled val="1"/>
        </dgm:presLayoutVars>
      </dgm:prSet>
      <dgm:spPr/>
    </dgm:pt>
    <dgm:pt modelId="{CBD0A7F3-2A19-4BB7-9808-6DA60F041B09}" type="pres">
      <dgm:prSet presAssocID="{CB355B89-EA12-4ABF-B0E0-3F62F4DC2872}" presName="dummy" presStyleCnt="0"/>
      <dgm:spPr/>
    </dgm:pt>
    <dgm:pt modelId="{D7CCF5E9-EDBF-430D-971F-BCEC5DDAB3AB}" type="pres">
      <dgm:prSet presAssocID="{32E1F7FD-1C54-4C15-850E-FD861DF76CB1}" presName="sibTrans" presStyleLbl="sibTrans2D1" presStyleIdx="5" presStyleCnt="6"/>
      <dgm:spPr/>
    </dgm:pt>
  </dgm:ptLst>
  <dgm:cxnLst>
    <dgm:cxn modelId="{47D26209-DE6B-4237-887D-B36F231EA697}" type="presOf" srcId="{CAE619BA-7F19-486D-A5E2-93DE7C5EE4F0}" destId="{6146131B-FB54-494E-915A-C20A75D04B61}" srcOrd="0" destOrd="0" presId="urn:microsoft.com/office/officeart/2005/8/layout/radial6"/>
    <dgm:cxn modelId="{A3C8B109-E92A-41CF-BF9F-0C5F8DBB97FF}" srcId="{DED83A97-A704-4238-8582-52035C681AE5}" destId="{CB4062E2-A0B4-4288-9BBA-2C5C838FD7D7}" srcOrd="4" destOrd="0" parTransId="{11E6C845-3ED4-48EB-AFE1-39C29EB50BFB}" sibTransId="{CF1397B6-7AF7-4D50-9C0C-6AAE81B5C21F}"/>
    <dgm:cxn modelId="{A922550A-47CB-4A5D-92D0-C5943C944398}" type="presOf" srcId="{D0ECD737-3375-41E2-91AF-2DC0A6A3116C}" destId="{D453692D-CFB8-4532-B8AF-A0382326BFD6}" srcOrd="0" destOrd="0" presId="urn:microsoft.com/office/officeart/2005/8/layout/radial6"/>
    <dgm:cxn modelId="{6908740D-BE90-4BFF-9E06-FBCE547BAA8E}" type="presOf" srcId="{B2B285B0-15CA-485F-B2E1-DF69975C7AF0}" destId="{7A47E3FA-AE5E-4EC1-9FF9-5854967B4A23}" srcOrd="0" destOrd="0" presId="urn:microsoft.com/office/officeart/2005/8/layout/radial6"/>
    <dgm:cxn modelId="{01A1ED12-E822-4D94-B950-99441A7C767A}" srcId="{AA03523D-0480-4E32-82FD-F0A5DB6F90EA}" destId="{DED83A97-A704-4238-8582-52035C681AE5}" srcOrd="0" destOrd="0" parTransId="{093D7323-C49C-4679-A2AF-EEB389684D89}" sibTransId="{4A5E7B8D-AFD0-4026-873A-559DA8167040}"/>
    <dgm:cxn modelId="{B823711E-8549-4C48-BFE3-8188BB6E97AD}" type="presOf" srcId="{41C09B1F-3A09-46BF-9B9E-3C7BA5C0E1EE}" destId="{0EB35CAD-9BD5-4053-B34D-0F859E3EF0D4}" srcOrd="0" destOrd="0" presId="urn:microsoft.com/office/officeart/2005/8/layout/radial6"/>
    <dgm:cxn modelId="{A4FC4D34-42E6-4D7F-9FC9-23002E213FB6}" type="presOf" srcId="{FDDA9F11-71D4-41FF-96E2-30B346B66428}" destId="{2EA1A30B-06BC-42C0-9314-8A178FAB8D0C}" srcOrd="0" destOrd="0" presId="urn:microsoft.com/office/officeart/2005/8/layout/radial6"/>
    <dgm:cxn modelId="{00DF5A60-758F-4EAC-8485-BFDDF2BDD2B7}" type="presOf" srcId="{C690035A-CEE4-4C19-B9C6-5A54EDD82FEC}" destId="{265BEA0D-C204-461B-BCDA-FA56F15F7153}" srcOrd="0" destOrd="0" presId="urn:microsoft.com/office/officeart/2005/8/layout/radial6"/>
    <dgm:cxn modelId="{61FF0561-2BB5-4FF0-B3DE-8FD35BB10B1E}" type="presOf" srcId="{DED83A97-A704-4238-8582-52035C681AE5}" destId="{E2BE6371-5492-46F7-84C5-B1A870547BF7}" srcOrd="0" destOrd="0" presId="urn:microsoft.com/office/officeart/2005/8/layout/radial6"/>
    <dgm:cxn modelId="{A79E5364-FEE6-4FAE-B4C8-DAF6D8AE526F}" type="presOf" srcId="{A2350031-D5A3-43C6-9DF7-4C5C30751578}" destId="{F5BABA13-0BBD-451F-A762-818313BB2798}" srcOrd="0" destOrd="0" presId="urn:microsoft.com/office/officeart/2005/8/layout/radial6"/>
    <dgm:cxn modelId="{A8481371-AACF-4BE6-808B-56A378FF83C7}" type="presOf" srcId="{32E1F7FD-1C54-4C15-850E-FD861DF76CB1}" destId="{D7CCF5E9-EDBF-430D-971F-BCEC5DDAB3AB}" srcOrd="0" destOrd="0" presId="urn:microsoft.com/office/officeart/2005/8/layout/radial6"/>
    <dgm:cxn modelId="{A5E93871-1AEB-40AD-A1BA-BACB2E09169F}" type="presOf" srcId="{CB355B89-EA12-4ABF-B0E0-3F62F4DC2872}" destId="{4BF1633C-B07B-4F2A-AC6C-397D7AA3FD50}" srcOrd="0" destOrd="0" presId="urn:microsoft.com/office/officeart/2005/8/layout/radial6"/>
    <dgm:cxn modelId="{D0A9877A-D3E4-43DC-A9C6-4ABE30AAEEC5}" type="presOf" srcId="{CF1397B6-7AF7-4D50-9C0C-6AAE81B5C21F}" destId="{AB014471-632D-4A96-AAF2-C33719EC90AE}" srcOrd="0" destOrd="0" presId="urn:microsoft.com/office/officeart/2005/8/layout/radial6"/>
    <dgm:cxn modelId="{87A4F998-B79E-4D55-B968-38898DCA78CD}" type="presOf" srcId="{B62889C2-D237-4603-9965-293588CF65C3}" destId="{A921CC28-B16C-4EE9-9AE5-DE63C2ACCFA7}" srcOrd="0" destOrd="0" presId="urn:microsoft.com/office/officeart/2005/8/layout/radial6"/>
    <dgm:cxn modelId="{0A58D6A8-22F8-4620-992B-7FC0A652830F}" srcId="{DED83A97-A704-4238-8582-52035C681AE5}" destId="{CAE619BA-7F19-486D-A5E2-93DE7C5EE4F0}" srcOrd="1" destOrd="0" parTransId="{EB6C1E8F-3FCF-47D1-B352-A56009D64DA1}" sibTransId="{B2B285B0-15CA-485F-B2E1-DF69975C7AF0}"/>
    <dgm:cxn modelId="{353C73B6-2ED2-4A8C-8F7B-41A3C5286576}" srcId="{DED83A97-A704-4238-8582-52035C681AE5}" destId="{CB355B89-EA12-4ABF-B0E0-3F62F4DC2872}" srcOrd="5" destOrd="0" parTransId="{3809C90F-7AD3-4330-ABE8-AE55F054B292}" sibTransId="{32E1F7FD-1C54-4C15-850E-FD861DF76CB1}"/>
    <dgm:cxn modelId="{5A7D40C8-7D06-4CBF-9015-62EF2D769035}" srcId="{DED83A97-A704-4238-8582-52035C681AE5}" destId="{B62889C2-D237-4603-9965-293588CF65C3}" srcOrd="0" destOrd="0" parTransId="{93730F67-78E7-480A-8A17-290E46494FBE}" sibTransId="{D0ECD737-3375-41E2-91AF-2DC0A6A3116C}"/>
    <dgm:cxn modelId="{A4B59BD5-9AA6-40B0-92B6-5DD44D5B40A1}" srcId="{DED83A97-A704-4238-8582-52035C681AE5}" destId="{FDDA9F11-71D4-41FF-96E2-30B346B66428}" srcOrd="2" destOrd="0" parTransId="{0DD25494-4205-4D4C-A8AA-AF00E5DADA47}" sibTransId="{41C09B1F-3A09-46BF-9B9E-3C7BA5C0E1EE}"/>
    <dgm:cxn modelId="{58D048DC-6DB8-47BD-B236-87A7DD7A9339}" srcId="{DED83A97-A704-4238-8582-52035C681AE5}" destId="{A2350031-D5A3-43C6-9DF7-4C5C30751578}" srcOrd="3" destOrd="0" parTransId="{C750A846-7ADF-4FCD-8627-B1F52F359431}" sibTransId="{C690035A-CEE4-4C19-B9C6-5A54EDD82FEC}"/>
    <dgm:cxn modelId="{6E1D6EE1-90B2-4EAD-8CE6-6B976FBD0DF5}" type="presOf" srcId="{AA03523D-0480-4E32-82FD-F0A5DB6F90EA}" destId="{D7E3EB57-AE47-4D80-9EB4-250D986D8BC6}" srcOrd="0" destOrd="0" presId="urn:microsoft.com/office/officeart/2005/8/layout/radial6"/>
    <dgm:cxn modelId="{065B06E9-5570-4C14-9EBE-901D9149E225}" type="presOf" srcId="{CB4062E2-A0B4-4288-9BBA-2C5C838FD7D7}" destId="{B2A31DEF-B60B-444E-A14C-A3C3AA7E066C}" srcOrd="0" destOrd="0" presId="urn:microsoft.com/office/officeart/2005/8/layout/radial6"/>
    <dgm:cxn modelId="{F2F1BE58-3955-4786-A5F7-72C5ADB24123}" type="presParOf" srcId="{D7E3EB57-AE47-4D80-9EB4-250D986D8BC6}" destId="{E2BE6371-5492-46F7-84C5-B1A870547BF7}" srcOrd="0" destOrd="0" presId="urn:microsoft.com/office/officeart/2005/8/layout/radial6"/>
    <dgm:cxn modelId="{047A0CA1-A630-4337-92C0-BC290DAD461E}" type="presParOf" srcId="{D7E3EB57-AE47-4D80-9EB4-250D986D8BC6}" destId="{A921CC28-B16C-4EE9-9AE5-DE63C2ACCFA7}" srcOrd="1" destOrd="0" presId="urn:microsoft.com/office/officeart/2005/8/layout/radial6"/>
    <dgm:cxn modelId="{CBB1B594-D95F-4F57-94C5-9CDF655AB168}" type="presParOf" srcId="{D7E3EB57-AE47-4D80-9EB4-250D986D8BC6}" destId="{8B0D5057-14D3-4AAE-A0AA-33EC7D2D74E2}" srcOrd="2" destOrd="0" presId="urn:microsoft.com/office/officeart/2005/8/layout/radial6"/>
    <dgm:cxn modelId="{BA358F9B-482A-4F05-846F-64EF18B81F07}" type="presParOf" srcId="{D7E3EB57-AE47-4D80-9EB4-250D986D8BC6}" destId="{D453692D-CFB8-4532-B8AF-A0382326BFD6}" srcOrd="3" destOrd="0" presId="urn:microsoft.com/office/officeart/2005/8/layout/radial6"/>
    <dgm:cxn modelId="{BC8435DA-E040-4DBE-AEA3-5BD6E7AB2DC8}" type="presParOf" srcId="{D7E3EB57-AE47-4D80-9EB4-250D986D8BC6}" destId="{6146131B-FB54-494E-915A-C20A75D04B61}" srcOrd="4" destOrd="0" presId="urn:microsoft.com/office/officeart/2005/8/layout/radial6"/>
    <dgm:cxn modelId="{6CB78BC3-8A80-4142-BB11-6EA7D547F075}" type="presParOf" srcId="{D7E3EB57-AE47-4D80-9EB4-250D986D8BC6}" destId="{43D75EBC-659E-419C-8919-40E920F71195}" srcOrd="5" destOrd="0" presId="urn:microsoft.com/office/officeart/2005/8/layout/radial6"/>
    <dgm:cxn modelId="{30C7A632-1983-41D3-A354-83C53D46665A}" type="presParOf" srcId="{D7E3EB57-AE47-4D80-9EB4-250D986D8BC6}" destId="{7A47E3FA-AE5E-4EC1-9FF9-5854967B4A23}" srcOrd="6" destOrd="0" presId="urn:microsoft.com/office/officeart/2005/8/layout/radial6"/>
    <dgm:cxn modelId="{550800E2-8C27-48EC-971A-94DDD8FD05D1}" type="presParOf" srcId="{D7E3EB57-AE47-4D80-9EB4-250D986D8BC6}" destId="{2EA1A30B-06BC-42C0-9314-8A178FAB8D0C}" srcOrd="7" destOrd="0" presId="urn:microsoft.com/office/officeart/2005/8/layout/radial6"/>
    <dgm:cxn modelId="{3BB4788E-D99C-4FCC-9DB5-9F7E9347EC8E}" type="presParOf" srcId="{D7E3EB57-AE47-4D80-9EB4-250D986D8BC6}" destId="{4A10DA0A-1563-403E-9484-604C3582BB19}" srcOrd="8" destOrd="0" presId="urn:microsoft.com/office/officeart/2005/8/layout/radial6"/>
    <dgm:cxn modelId="{4C7973BE-332B-4396-88D2-4625D1B21D5C}" type="presParOf" srcId="{D7E3EB57-AE47-4D80-9EB4-250D986D8BC6}" destId="{0EB35CAD-9BD5-4053-B34D-0F859E3EF0D4}" srcOrd="9" destOrd="0" presId="urn:microsoft.com/office/officeart/2005/8/layout/radial6"/>
    <dgm:cxn modelId="{76A5E2DE-8A1C-452D-8A97-241E91FC384F}" type="presParOf" srcId="{D7E3EB57-AE47-4D80-9EB4-250D986D8BC6}" destId="{F5BABA13-0BBD-451F-A762-818313BB2798}" srcOrd="10" destOrd="0" presId="urn:microsoft.com/office/officeart/2005/8/layout/radial6"/>
    <dgm:cxn modelId="{DA3BBA0D-E34E-499F-9142-B1D56BDE0698}" type="presParOf" srcId="{D7E3EB57-AE47-4D80-9EB4-250D986D8BC6}" destId="{08167078-BE84-4222-9E41-E0877FC8F8BC}" srcOrd="11" destOrd="0" presId="urn:microsoft.com/office/officeart/2005/8/layout/radial6"/>
    <dgm:cxn modelId="{6C8F693D-E0C3-49D9-9EC9-73F32AC3B340}" type="presParOf" srcId="{D7E3EB57-AE47-4D80-9EB4-250D986D8BC6}" destId="{265BEA0D-C204-461B-BCDA-FA56F15F7153}" srcOrd="12" destOrd="0" presId="urn:microsoft.com/office/officeart/2005/8/layout/radial6"/>
    <dgm:cxn modelId="{845E6C61-52AE-43D0-80D8-B800208C0649}" type="presParOf" srcId="{D7E3EB57-AE47-4D80-9EB4-250D986D8BC6}" destId="{B2A31DEF-B60B-444E-A14C-A3C3AA7E066C}" srcOrd="13" destOrd="0" presId="urn:microsoft.com/office/officeart/2005/8/layout/radial6"/>
    <dgm:cxn modelId="{55F960DD-10A6-4F92-AAB3-5D7AE384DE97}" type="presParOf" srcId="{D7E3EB57-AE47-4D80-9EB4-250D986D8BC6}" destId="{447A044E-2870-41D2-B18C-BA5CCB704B33}" srcOrd="14" destOrd="0" presId="urn:microsoft.com/office/officeart/2005/8/layout/radial6"/>
    <dgm:cxn modelId="{9768BE2E-4874-4FFF-9502-8468EB467605}" type="presParOf" srcId="{D7E3EB57-AE47-4D80-9EB4-250D986D8BC6}" destId="{AB014471-632D-4A96-AAF2-C33719EC90AE}" srcOrd="15" destOrd="0" presId="urn:microsoft.com/office/officeart/2005/8/layout/radial6"/>
    <dgm:cxn modelId="{E88FE6A7-77C6-4EB1-AB50-E57F65624BBC}" type="presParOf" srcId="{D7E3EB57-AE47-4D80-9EB4-250D986D8BC6}" destId="{4BF1633C-B07B-4F2A-AC6C-397D7AA3FD50}" srcOrd="16" destOrd="0" presId="urn:microsoft.com/office/officeart/2005/8/layout/radial6"/>
    <dgm:cxn modelId="{6713C5FF-DE64-47DF-B899-B8E423836394}" type="presParOf" srcId="{D7E3EB57-AE47-4D80-9EB4-250D986D8BC6}" destId="{CBD0A7F3-2A19-4BB7-9808-6DA60F041B09}" srcOrd="17" destOrd="0" presId="urn:microsoft.com/office/officeart/2005/8/layout/radial6"/>
    <dgm:cxn modelId="{23149CFC-A3E0-40BC-BF21-0751C45D7302}" type="presParOf" srcId="{D7E3EB57-AE47-4D80-9EB4-250D986D8BC6}" destId="{D7CCF5E9-EDBF-430D-971F-BCEC5DDAB3AB}"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8ED8D5-8BEA-4A3E-92F3-A0AD31E26B8E}" type="doc">
      <dgm:prSet loTypeId="urn:microsoft.com/office/officeart/2005/8/layout/vList3" loCatId="list" qsTypeId="urn:microsoft.com/office/officeart/2005/8/quickstyle/simple1" qsCatId="simple" csTypeId="urn:microsoft.com/office/officeart/2005/8/colors/colorful1" csCatId="colorful" phldr="1"/>
      <dgm:spPr/>
    </dgm:pt>
    <dgm:pt modelId="{C56A06FD-0B88-4FC5-9756-A430ABD4D561}">
      <dgm:prSet phldrT="[Text]"/>
      <dgm:spPr/>
      <dgm:t>
        <a:bodyPr/>
        <a:lstStyle/>
        <a:p>
          <a:r>
            <a:rPr lang="en-US" dirty="0" err="1"/>
            <a:t>cofio</a:t>
          </a:r>
          <a:endParaRPr lang="en-US" dirty="0"/>
        </a:p>
      </dgm:t>
    </dgm:pt>
    <dgm:pt modelId="{1EAE9E8A-103B-441C-BD7F-A853360F31AA}" type="parTrans" cxnId="{852C722E-CD1C-4166-9340-786284696D54}">
      <dgm:prSet/>
      <dgm:spPr/>
      <dgm:t>
        <a:bodyPr/>
        <a:lstStyle/>
        <a:p>
          <a:endParaRPr lang="en-US"/>
        </a:p>
      </dgm:t>
    </dgm:pt>
    <dgm:pt modelId="{CB31C9B8-930B-42AF-9DF9-0B5B0F62F8FB}" type="sibTrans" cxnId="{852C722E-CD1C-4166-9340-786284696D54}">
      <dgm:prSet/>
      <dgm:spPr/>
      <dgm:t>
        <a:bodyPr/>
        <a:lstStyle/>
        <a:p>
          <a:endParaRPr lang="en-US"/>
        </a:p>
      </dgm:t>
    </dgm:pt>
    <dgm:pt modelId="{231182B5-372F-4B2C-9376-5110D6E3C201}">
      <dgm:prSet phldrT="[Text]"/>
      <dgm:spPr/>
      <dgm:t>
        <a:bodyPr/>
        <a:lstStyle/>
        <a:p>
          <a:r>
            <a:rPr lang="en-US" dirty="0" err="1"/>
            <a:t>datrys</a:t>
          </a:r>
          <a:r>
            <a:rPr lang="en-US" dirty="0"/>
            <a:t> </a:t>
          </a:r>
          <a:r>
            <a:rPr lang="en-US" dirty="0" err="1"/>
            <a:t>problemau</a:t>
          </a:r>
          <a:endParaRPr lang="en-US" dirty="0"/>
        </a:p>
      </dgm:t>
    </dgm:pt>
    <dgm:pt modelId="{68FBD5A0-4DD2-4C84-8B21-48C34C8585BF}" type="parTrans" cxnId="{94BD1777-D42A-41AC-8AEA-88E66962EC0F}">
      <dgm:prSet/>
      <dgm:spPr/>
      <dgm:t>
        <a:bodyPr/>
        <a:lstStyle/>
        <a:p>
          <a:endParaRPr lang="en-US"/>
        </a:p>
      </dgm:t>
    </dgm:pt>
    <dgm:pt modelId="{920E6FAD-951F-4A43-9393-B6A54F7F504D}" type="sibTrans" cxnId="{94BD1777-D42A-41AC-8AEA-88E66962EC0F}">
      <dgm:prSet/>
      <dgm:spPr/>
      <dgm:t>
        <a:bodyPr/>
        <a:lstStyle/>
        <a:p>
          <a:endParaRPr lang="en-US"/>
        </a:p>
      </dgm:t>
    </dgm:pt>
    <dgm:pt modelId="{1CAFCD3E-3829-423B-8DA7-C15B924F1EC0}">
      <dgm:prSet phldrT="[Text]"/>
      <dgm:spPr/>
      <dgm:t>
        <a:bodyPr/>
        <a:lstStyle/>
        <a:p>
          <a:r>
            <a:rPr lang="en-US" dirty="0" err="1"/>
            <a:t>gwneud</a:t>
          </a:r>
          <a:endParaRPr lang="en-US" dirty="0"/>
        </a:p>
        <a:p>
          <a:r>
            <a:rPr lang="en-US" dirty="0" err="1"/>
            <a:t>penderfyniadau</a:t>
          </a:r>
          <a:endParaRPr lang="en-US" dirty="0"/>
        </a:p>
      </dgm:t>
    </dgm:pt>
    <dgm:pt modelId="{33DBF051-0D78-4A1A-8F69-D77F6FDC673F}" type="parTrans" cxnId="{0E06BA18-C94C-4072-9937-4543791AB152}">
      <dgm:prSet/>
      <dgm:spPr/>
      <dgm:t>
        <a:bodyPr/>
        <a:lstStyle/>
        <a:p>
          <a:endParaRPr lang="en-US"/>
        </a:p>
      </dgm:t>
    </dgm:pt>
    <dgm:pt modelId="{E3129D38-A4FB-43AE-B28E-6E675B9E7857}" type="sibTrans" cxnId="{0E06BA18-C94C-4072-9937-4543791AB152}">
      <dgm:prSet/>
      <dgm:spPr/>
      <dgm:t>
        <a:bodyPr/>
        <a:lstStyle/>
        <a:p>
          <a:endParaRPr lang="en-US"/>
        </a:p>
      </dgm:t>
    </dgm:pt>
    <dgm:pt modelId="{FC0368C5-0A57-4E06-9742-68930677DA2E}" type="pres">
      <dgm:prSet presAssocID="{608ED8D5-8BEA-4A3E-92F3-A0AD31E26B8E}" presName="linearFlow" presStyleCnt="0">
        <dgm:presLayoutVars>
          <dgm:dir/>
          <dgm:resizeHandles val="exact"/>
        </dgm:presLayoutVars>
      </dgm:prSet>
      <dgm:spPr/>
    </dgm:pt>
    <dgm:pt modelId="{5203A603-BFF1-47F8-9D76-7060879C4A71}" type="pres">
      <dgm:prSet presAssocID="{C56A06FD-0B88-4FC5-9756-A430ABD4D561}" presName="composite" presStyleCnt="0"/>
      <dgm:spPr/>
    </dgm:pt>
    <dgm:pt modelId="{CE00D7D2-E4E5-40C8-A899-DE4BE6C0F16D}" type="pres">
      <dgm:prSet presAssocID="{C56A06FD-0B88-4FC5-9756-A430ABD4D561}"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81000" r="-81000"/>
          </a:stretch>
        </a:blipFill>
      </dgm:spPr>
    </dgm:pt>
    <dgm:pt modelId="{09005000-A0E3-4612-BAC0-2653AF175027}" type="pres">
      <dgm:prSet presAssocID="{C56A06FD-0B88-4FC5-9756-A430ABD4D561}" presName="txShp" presStyleLbl="node1" presStyleIdx="0" presStyleCnt="3">
        <dgm:presLayoutVars>
          <dgm:bulletEnabled val="1"/>
        </dgm:presLayoutVars>
      </dgm:prSet>
      <dgm:spPr/>
    </dgm:pt>
    <dgm:pt modelId="{AC752534-A7D5-4F9D-9FEA-27F6B305FBD0}" type="pres">
      <dgm:prSet presAssocID="{CB31C9B8-930B-42AF-9DF9-0B5B0F62F8FB}" presName="spacing" presStyleCnt="0"/>
      <dgm:spPr/>
    </dgm:pt>
    <dgm:pt modelId="{FE296F5E-14B5-494F-B1C2-6F80BC44D81B}" type="pres">
      <dgm:prSet presAssocID="{231182B5-372F-4B2C-9376-5110D6E3C201}" presName="composite" presStyleCnt="0"/>
      <dgm:spPr/>
    </dgm:pt>
    <dgm:pt modelId="{E91995B0-43A2-4698-9F3F-DA17DB713A21}" type="pres">
      <dgm:prSet presAssocID="{231182B5-372F-4B2C-9376-5110D6E3C201}" presName="imgShp" presStyleLbl="fgImgPlace1" presStyleIdx="1" presStyleCnt="3"/>
      <dgm:spPr>
        <a:blipFill rotWithShape="1">
          <a:blip xmlns:r="http://schemas.openxmlformats.org/officeDocument/2006/relationships" r:embed="rId2"/>
          <a:stretch>
            <a:fillRect/>
          </a:stretch>
        </a:blipFill>
      </dgm:spPr>
    </dgm:pt>
    <dgm:pt modelId="{593B88FC-0CA5-4778-8D63-7A400BC136FC}" type="pres">
      <dgm:prSet presAssocID="{231182B5-372F-4B2C-9376-5110D6E3C201}" presName="txShp" presStyleLbl="node1" presStyleIdx="1" presStyleCnt="3">
        <dgm:presLayoutVars>
          <dgm:bulletEnabled val="1"/>
        </dgm:presLayoutVars>
      </dgm:prSet>
      <dgm:spPr/>
    </dgm:pt>
    <dgm:pt modelId="{CF5BBCA6-A8E5-4347-A592-E323EA526AC6}" type="pres">
      <dgm:prSet presAssocID="{920E6FAD-951F-4A43-9393-B6A54F7F504D}" presName="spacing" presStyleCnt="0"/>
      <dgm:spPr/>
    </dgm:pt>
    <dgm:pt modelId="{0F070229-7843-4C7A-B959-D53DF320E90A}" type="pres">
      <dgm:prSet presAssocID="{1CAFCD3E-3829-423B-8DA7-C15B924F1EC0}" presName="composite" presStyleCnt="0"/>
      <dgm:spPr/>
    </dgm:pt>
    <dgm:pt modelId="{8552AA7E-5BCA-4F42-A3A0-924E269C7824}" type="pres">
      <dgm:prSet presAssocID="{1CAFCD3E-3829-423B-8DA7-C15B924F1EC0}" presName="imgShp" presStyleLbl="fgImgPlace1" presStyleIdx="2" presStyleCnt="3"/>
      <dgm:spPr>
        <a:blipFill rotWithShape="1">
          <a:blip xmlns:r="http://schemas.openxmlformats.org/officeDocument/2006/relationships" r:embed="rId2"/>
          <a:stretch>
            <a:fillRect/>
          </a:stretch>
        </a:blipFill>
      </dgm:spPr>
    </dgm:pt>
    <dgm:pt modelId="{98D44A3F-5B2D-483A-B910-1F0CA18E64E5}" type="pres">
      <dgm:prSet presAssocID="{1CAFCD3E-3829-423B-8DA7-C15B924F1EC0}" presName="txShp" presStyleLbl="node1" presStyleIdx="2" presStyleCnt="3">
        <dgm:presLayoutVars>
          <dgm:bulletEnabled val="1"/>
        </dgm:presLayoutVars>
      </dgm:prSet>
      <dgm:spPr/>
    </dgm:pt>
  </dgm:ptLst>
  <dgm:cxnLst>
    <dgm:cxn modelId="{0E06BA18-C94C-4072-9937-4543791AB152}" srcId="{608ED8D5-8BEA-4A3E-92F3-A0AD31E26B8E}" destId="{1CAFCD3E-3829-423B-8DA7-C15B924F1EC0}" srcOrd="2" destOrd="0" parTransId="{33DBF051-0D78-4A1A-8F69-D77F6FDC673F}" sibTransId="{E3129D38-A4FB-43AE-B28E-6E675B9E7857}"/>
    <dgm:cxn modelId="{D1EBE41E-F72A-4061-894D-D3287A288F7A}" type="presOf" srcId="{231182B5-372F-4B2C-9376-5110D6E3C201}" destId="{593B88FC-0CA5-4778-8D63-7A400BC136FC}" srcOrd="0" destOrd="0" presId="urn:microsoft.com/office/officeart/2005/8/layout/vList3"/>
    <dgm:cxn modelId="{852C722E-CD1C-4166-9340-786284696D54}" srcId="{608ED8D5-8BEA-4A3E-92F3-A0AD31E26B8E}" destId="{C56A06FD-0B88-4FC5-9756-A430ABD4D561}" srcOrd="0" destOrd="0" parTransId="{1EAE9E8A-103B-441C-BD7F-A853360F31AA}" sibTransId="{CB31C9B8-930B-42AF-9DF9-0B5B0F62F8FB}"/>
    <dgm:cxn modelId="{94BD1777-D42A-41AC-8AEA-88E66962EC0F}" srcId="{608ED8D5-8BEA-4A3E-92F3-A0AD31E26B8E}" destId="{231182B5-372F-4B2C-9376-5110D6E3C201}" srcOrd="1" destOrd="0" parTransId="{68FBD5A0-4DD2-4C84-8B21-48C34C8585BF}" sibTransId="{920E6FAD-951F-4A43-9393-B6A54F7F504D}"/>
    <dgm:cxn modelId="{07326282-6747-4631-94EE-837817D4065C}" type="presOf" srcId="{1CAFCD3E-3829-423B-8DA7-C15B924F1EC0}" destId="{98D44A3F-5B2D-483A-B910-1F0CA18E64E5}" srcOrd="0" destOrd="0" presId="urn:microsoft.com/office/officeart/2005/8/layout/vList3"/>
    <dgm:cxn modelId="{A5F48783-D74C-4C31-910A-E75C1A2B5301}" type="presOf" srcId="{608ED8D5-8BEA-4A3E-92F3-A0AD31E26B8E}" destId="{FC0368C5-0A57-4E06-9742-68930677DA2E}" srcOrd="0" destOrd="0" presId="urn:microsoft.com/office/officeart/2005/8/layout/vList3"/>
    <dgm:cxn modelId="{661A1CCD-1F90-47E7-AA66-4F92FB394B85}" type="presOf" srcId="{C56A06FD-0B88-4FC5-9756-A430ABD4D561}" destId="{09005000-A0E3-4612-BAC0-2653AF175027}" srcOrd="0" destOrd="0" presId="urn:microsoft.com/office/officeart/2005/8/layout/vList3"/>
    <dgm:cxn modelId="{1AF7BD18-04D6-4C4C-B238-1A6CFDBEFE8A}" type="presParOf" srcId="{FC0368C5-0A57-4E06-9742-68930677DA2E}" destId="{5203A603-BFF1-47F8-9D76-7060879C4A71}" srcOrd="0" destOrd="0" presId="urn:microsoft.com/office/officeart/2005/8/layout/vList3"/>
    <dgm:cxn modelId="{1D93EED6-C183-469E-922F-41E2FFA9B03A}" type="presParOf" srcId="{5203A603-BFF1-47F8-9D76-7060879C4A71}" destId="{CE00D7D2-E4E5-40C8-A899-DE4BE6C0F16D}" srcOrd="0" destOrd="0" presId="urn:microsoft.com/office/officeart/2005/8/layout/vList3"/>
    <dgm:cxn modelId="{D42D8A8A-C122-4A6A-9076-A0AE8A541DA7}" type="presParOf" srcId="{5203A603-BFF1-47F8-9D76-7060879C4A71}" destId="{09005000-A0E3-4612-BAC0-2653AF175027}" srcOrd="1" destOrd="0" presId="urn:microsoft.com/office/officeart/2005/8/layout/vList3"/>
    <dgm:cxn modelId="{CB2748D1-2A53-400F-98F3-2C189FCE57A3}" type="presParOf" srcId="{FC0368C5-0A57-4E06-9742-68930677DA2E}" destId="{AC752534-A7D5-4F9D-9FEA-27F6B305FBD0}" srcOrd="1" destOrd="0" presId="urn:microsoft.com/office/officeart/2005/8/layout/vList3"/>
    <dgm:cxn modelId="{D19E676C-DF3C-4F82-9969-59ED02104AB9}" type="presParOf" srcId="{FC0368C5-0A57-4E06-9742-68930677DA2E}" destId="{FE296F5E-14B5-494F-B1C2-6F80BC44D81B}" srcOrd="2" destOrd="0" presId="urn:microsoft.com/office/officeart/2005/8/layout/vList3"/>
    <dgm:cxn modelId="{8E84EEE1-C0A5-4C59-A53B-2BA32E09C383}" type="presParOf" srcId="{FE296F5E-14B5-494F-B1C2-6F80BC44D81B}" destId="{E91995B0-43A2-4698-9F3F-DA17DB713A21}" srcOrd="0" destOrd="0" presId="urn:microsoft.com/office/officeart/2005/8/layout/vList3"/>
    <dgm:cxn modelId="{AA93D3E1-2BB8-4614-A411-BB9961746FEF}" type="presParOf" srcId="{FE296F5E-14B5-494F-B1C2-6F80BC44D81B}" destId="{593B88FC-0CA5-4778-8D63-7A400BC136FC}" srcOrd="1" destOrd="0" presId="urn:microsoft.com/office/officeart/2005/8/layout/vList3"/>
    <dgm:cxn modelId="{0A1AD5A6-46D5-4189-BC42-8D341875EEC7}" type="presParOf" srcId="{FC0368C5-0A57-4E06-9742-68930677DA2E}" destId="{CF5BBCA6-A8E5-4347-A592-E323EA526AC6}" srcOrd="3" destOrd="0" presId="urn:microsoft.com/office/officeart/2005/8/layout/vList3"/>
    <dgm:cxn modelId="{2B4F5DFF-D84E-482C-8DF3-707D34017CE3}" type="presParOf" srcId="{FC0368C5-0A57-4E06-9742-68930677DA2E}" destId="{0F070229-7843-4C7A-B959-D53DF320E90A}" srcOrd="4" destOrd="0" presId="urn:microsoft.com/office/officeart/2005/8/layout/vList3"/>
    <dgm:cxn modelId="{4DAF1526-2113-4C0A-B04A-F0214830C6BA}" type="presParOf" srcId="{0F070229-7843-4C7A-B959-D53DF320E90A}" destId="{8552AA7E-5BCA-4F42-A3A0-924E269C7824}" srcOrd="0" destOrd="0" presId="urn:microsoft.com/office/officeart/2005/8/layout/vList3"/>
    <dgm:cxn modelId="{2D60E3DB-737F-4576-B496-C3FED4359206}" type="presParOf" srcId="{0F070229-7843-4C7A-B959-D53DF320E90A}" destId="{98D44A3F-5B2D-483A-B910-1F0CA18E64E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C42001-66BB-4BDC-9864-AF406E9998EB}" type="doc">
      <dgm:prSet loTypeId="urn:microsoft.com/office/officeart/2005/8/layout/vList3" loCatId="list" qsTypeId="urn:microsoft.com/office/officeart/2005/8/quickstyle/simple1" qsCatId="simple" csTypeId="urn:microsoft.com/office/officeart/2005/8/colors/colorful4" csCatId="colorful" phldr="1"/>
      <dgm:spPr/>
    </dgm:pt>
    <dgm:pt modelId="{7DDD1F85-08E5-4D3E-9F05-0B665221AA51}">
      <dgm:prSet phldrT="[Text]"/>
      <dgm:spPr/>
      <dgm:t>
        <a:bodyPr/>
        <a:lstStyle/>
        <a:p>
          <a:r>
            <a:rPr lang="en-US" dirty="0"/>
            <a:t>remember</a:t>
          </a:r>
        </a:p>
      </dgm:t>
    </dgm:pt>
    <dgm:pt modelId="{9DBA48B6-275A-413F-95B6-3CBC39B95BC3}" type="parTrans" cxnId="{79939464-C05D-4641-9865-26CC6F832481}">
      <dgm:prSet/>
      <dgm:spPr/>
      <dgm:t>
        <a:bodyPr/>
        <a:lstStyle/>
        <a:p>
          <a:endParaRPr lang="en-US"/>
        </a:p>
      </dgm:t>
    </dgm:pt>
    <dgm:pt modelId="{16F76903-72CF-4991-8368-0AEB1C17A8CA}" type="sibTrans" cxnId="{79939464-C05D-4641-9865-26CC6F832481}">
      <dgm:prSet/>
      <dgm:spPr/>
      <dgm:t>
        <a:bodyPr/>
        <a:lstStyle/>
        <a:p>
          <a:endParaRPr lang="en-US"/>
        </a:p>
      </dgm:t>
    </dgm:pt>
    <dgm:pt modelId="{9344265B-8A88-4F7D-B5AD-B2F2102AA06A}">
      <dgm:prSet phldrT="[Text]"/>
      <dgm:spPr/>
      <dgm:t>
        <a:bodyPr/>
        <a:lstStyle/>
        <a:p>
          <a:r>
            <a:rPr lang="en-US" dirty="0"/>
            <a:t>solve problems</a:t>
          </a:r>
        </a:p>
      </dgm:t>
    </dgm:pt>
    <dgm:pt modelId="{211DAAAA-83AB-4BFF-A686-C177FD0999D8}" type="parTrans" cxnId="{D58E6ACB-FA86-49AD-A45E-CCBE50A5CADF}">
      <dgm:prSet/>
      <dgm:spPr/>
      <dgm:t>
        <a:bodyPr/>
        <a:lstStyle/>
        <a:p>
          <a:endParaRPr lang="en-US"/>
        </a:p>
      </dgm:t>
    </dgm:pt>
    <dgm:pt modelId="{EEB40DAD-A9D8-4B7D-B58D-1F29478635BB}" type="sibTrans" cxnId="{D58E6ACB-FA86-49AD-A45E-CCBE50A5CADF}">
      <dgm:prSet/>
      <dgm:spPr/>
      <dgm:t>
        <a:bodyPr/>
        <a:lstStyle/>
        <a:p>
          <a:endParaRPr lang="en-US"/>
        </a:p>
      </dgm:t>
    </dgm:pt>
    <dgm:pt modelId="{28F9FF11-6BC5-4944-A1CF-CD376B21F8F1}">
      <dgm:prSet phldrT="[Text]"/>
      <dgm:spPr/>
      <dgm:t>
        <a:bodyPr/>
        <a:lstStyle/>
        <a:p>
          <a:r>
            <a:rPr lang="en-US" dirty="0"/>
            <a:t>make decisions</a:t>
          </a:r>
        </a:p>
      </dgm:t>
    </dgm:pt>
    <dgm:pt modelId="{7312E12E-43DA-4FBB-A0FB-2BA1F1166430}" type="parTrans" cxnId="{4B31B654-A176-4154-A356-75D78A16A620}">
      <dgm:prSet/>
      <dgm:spPr/>
      <dgm:t>
        <a:bodyPr/>
        <a:lstStyle/>
        <a:p>
          <a:endParaRPr lang="en-US"/>
        </a:p>
      </dgm:t>
    </dgm:pt>
    <dgm:pt modelId="{BC94BE44-0786-4B3A-BC24-510B6C2D6E8C}" type="sibTrans" cxnId="{4B31B654-A176-4154-A356-75D78A16A620}">
      <dgm:prSet/>
      <dgm:spPr/>
      <dgm:t>
        <a:bodyPr/>
        <a:lstStyle/>
        <a:p>
          <a:endParaRPr lang="en-US"/>
        </a:p>
      </dgm:t>
    </dgm:pt>
    <dgm:pt modelId="{4F6CE800-6D55-4DE7-A8EF-30F8F5ECA6CF}" type="pres">
      <dgm:prSet presAssocID="{D5C42001-66BB-4BDC-9864-AF406E9998EB}" presName="linearFlow" presStyleCnt="0">
        <dgm:presLayoutVars>
          <dgm:dir/>
          <dgm:resizeHandles val="exact"/>
        </dgm:presLayoutVars>
      </dgm:prSet>
      <dgm:spPr/>
    </dgm:pt>
    <dgm:pt modelId="{67DB96C7-2B3A-45FC-A78B-B053AB689CA5}" type="pres">
      <dgm:prSet presAssocID="{7DDD1F85-08E5-4D3E-9F05-0B665221AA51}" presName="composite" presStyleCnt="0"/>
      <dgm:spPr/>
    </dgm:pt>
    <dgm:pt modelId="{A0C298E8-CEF2-48B8-9B85-8E9D23259C87}" type="pres">
      <dgm:prSet presAssocID="{7DDD1F85-08E5-4D3E-9F05-0B665221AA51}" presName="imgShp" presStyleLbl="fgImgPlace1" presStyleIdx="0" presStyleCnt="3"/>
      <dgm:spPr>
        <a:blipFill rotWithShape="1">
          <a:blip xmlns:r="http://schemas.openxmlformats.org/officeDocument/2006/relationships" r:embed="rId1"/>
          <a:stretch>
            <a:fillRect/>
          </a:stretch>
        </a:blipFill>
      </dgm:spPr>
    </dgm:pt>
    <dgm:pt modelId="{E351F9DE-0549-4F4E-881A-42F77F27BFEF}" type="pres">
      <dgm:prSet presAssocID="{7DDD1F85-08E5-4D3E-9F05-0B665221AA51}" presName="txShp" presStyleLbl="node1" presStyleIdx="0" presStyleCnt="3">
        <dgm:presLayoutVars>
          <dgm:bulletEnabled val="1"/>
        </dgm:presLayoutVars>
      </dgm:prSet>
      <dgm:spPr/>
    </dgm:pt>
    <dgm:pt modelId="{FFD43854-866A-4C94-BEE1-8F3BFED07855}" type="pres">
      <dgm:prSet presAssocID="{16F76903-72CF-4991-8368-0AEB1C17A8CA}" presName="spacing" presStyleCnt="0"/>
      <dgm:spPr/>
    </dgm:pt>
    <dgm:pt modelId="{1776B603-E694-498F-BBC3-A38F2005A482}" type="pres">
      <dgm:prSet presAssocID="{9344265B-8A88-4F7D-B5AD-B2F2102AA06A}" presName="composite" presStyleCnt="0"/>
      <dgm:spPr/>
    </dgm:pt>
    <dgm:pt modelId="{8691B2C7-601F-415F-8A59-A26C0AB2022D}" type="pres">
      <dgm:prSet presAssocID="{9344265B-8A88-4F7D-B5AD-B2F2102AA06A}" presName="imgShp" presStyleLbl="fgImgPlace1" presStyleIdx="1" presStyleCnt="3"/>
      <dgm:spPr>
        <a:blipFill rotWithShape="1">
          <a:blip xmlns:r="http://schemas.openxmlformats.org/officeDocument/2006/relationships" r:embed="rId1"/>
          <a:stretch>
            <a:fillRect/>
          </a:stretch>
        </a:blipFill>
      </dgm:spPr>
    </dgm:pt>
    <dgm:pt modelId="{1BE8AE89-008D-456A-A09F-3A08905C5E36}" type="pres">
      <dgm:prSet presAssocID="{9344265B-8A88-4F7D-B5AD-B2F2102AA06A}" presName="txShp" presStyleLbl="node1" presStyleIdx="1" presStyleCnt="3">
        <dgm:presLayoutVars>
          <dgm:bulletEnabled val="1"/>
        </dgm:presLayoutVars>
      </dgm:prSet>
      <dgm:spPr/>
    </dgm:pt>
    <dgm:pt modelId="{23A78148-244E-4E8A-96B3-CAC97987DE0A}" type="pres">
      <dgm:prSet presAssocID="{EEB40DAD-A9D8-4B7D-B58D-1F29478635BB}" presName="spacing" presStyleCnt="0"/>
      <dgm:spPr/>
    </dgm:pt>
    <dgm:pt modelId="{D7285D7A-8102-4319-AC0C-CD9A6507D13C}" type="pres">
      <dgm:prSet presAssocID="{28F9FF11-6BC5-4944-A1CF-CD376B21F8F1}" presName="composite" presStyleCnt="0"/>
      <dgm:spPr/>
    </dgm:pt>
    <dgm:pt modelId="{65E9BD64-F1EC-4051-AD33-87D805EC84D6}" type="pres">
      <dgm:prSet presAssocID="{28F9FF11-6BC5-4944-A1CF-CD376B21F8F1}" presName="imgShp" presStyleLbl="fgImgPlace1" presStyleIdx="2" presStyleCnt="3"/>
      <dgm:spPr>
        <a:blipFill rotWithShape="1">
          <a:blip xmlns:r="http://schemas.openxmlformats.org/officeDocument/2006/relationships" r:embed="rId1"/>
          <a:stretch>
            <a:fillRect/>
          </a:stretch>
        </a:blipFill>
      </dgm:spPr>
    </dgm:pt>
    <dgm:pt modelId="{A6665F8B-B4F7-4C49-B9FA-1B5C5F9E612D}" type="pres">
      <dgm:prSet presAssocID="{28F9FF11-6BC5-4944-A1CF-CD376B21F8F1}" presName="txShp" presStyleLbl="node1" presStyleIdx="2" presStyleCnt="3">
        <dgm:presLayoutVars>
          <dgm:bulletEnabled val="1"/>
        </dgm:presLayoutVars>
      </dgm:prSet>
      <dgm:spPr/>
    </dgm:pt>
  </dgm:ptLst>
  <dgm:cxnLst>
    <dgm:cxn modelId="{B9E3AF11-EF66-42C7-9DF7-A8AF24DA64AD}" type="presOf" srcId="{7DDD1F85-08E5-4D3E-9F05-0B665221AA51}" destId="{E351F9DE-0549-4F4E-881A-42F77F27BFEF}" srcOrd="0" destOrd="0" presId="urn:microsoft.com/office/officeart/2005/8/layout/vList3"/>
    <dgm:cxn modelId="{70D75F2C-8191-485F-8FAE-60BFBB1F338A}" type="presOf" srcId="{28F9FF11-6BC5-4944-A1CF-CD376B21F8F1}" destId="{A6665F8B-B4F7-4C49-B9FA-1B5C5F9E612D}" srcOrd="0" destOrd="0" presId="urn:microsoft.com/office/officeart/2005/8/layout/vList3"/>
    <dgm:cxn modelId="{8FCEE53E-8650-4313-9024-A0F59958B360}" type="presOf" srcId="{D5C42001-66BB-4BDC-9864-AF406E9998EB}" destId="{4F6CE800-6D55-4DE7-A8EF-30F8F5ECA6CF}" srcOrd="0" destOrd="0" presId="urn:microsoft.com/office/officeart/2005/8/layout/vList3"/>
    <dgm:cxn modelId="{79939464-C05D-4641-9865-26CC6F832481}" srcId="{D5C42001-66BB-4BDC-9864-AF406E9998EB}" destId="{7DDD1F85-08E5-4D3E-9F05-0B665221AA51}" srcOrd="0" destOrd="0" parTransId="{9DBA48B6-275A-413F-95B6-3CBC39B95BC3}" sibTransId="{16F76903-72CF-4991-8368-0AEB1C17A8CA}"/>
    <dgm:cxn modelId="{4B31B654-A176-4154-A356-75D78A16A620}" srcId="{D5C42001-66BB-4BDC-9864-AF406E9998EB}" destId="{28F9FF11-6BC5-4944-A1CF-CD376B21F8F1}" srcOrd="2" destOrd="0" parTransId="{7312E12E-43DA-4FBB-A0FB-2BA1F1166430}" sibTransId="{BC94BE44-0786-4B3A-BC24-510B6C2D6E8C}"/>
    <dgm:cxn modelId="{D58E6ACB-FA86-49AD-A45E-CCBE50A5CADF}" srcId="{D5C42001-66BB-4BDC-9864-AF406E9998EB}" destId="{9344265B-8A88-4F7D-B5AD-B2F2102AA06A}" srcOrd="1" destOrd="0" parTransId="{211DAAAA-83AB-4BFF-A686-C177FD0999D8}" sibTransId="{EEB40DAD-A9D8-4B7D-B58D-1F29478635BB}"/>
    <dgm:cxn modelId="{C98517F9-BF4C-40A3-B342-4BC314A91348}" type="presOf" srcId="{9344265B-8A88-4F7D-B5AD-B2F2102AA06A}" destId="{1BE8AE89-008D-456A-A09F-3A08905C5E36}" srcOrd="0" destOrd="0" presId="urn:microsoft.com/office/officeart/2005/8/layout/vList3"/>
    <dgm:cxn modelId="{2655D555-7AF0-43E5-B030-B1F6DDA3123A}" type="presParOf" srcId="{4F6CE800-6D55-4DE7-A8EF-30F8F5ECA6CF}" destId="{67DB96C7-2B3A-45FC-A78B-B053AB689CA5}" srcOrd="0" destOrd="0" presId="urn:microsoft.com/office/officeart/2005/8/layout/vList3"/>
    <dgm:cxn modelId="{A0C7A908-5B34-4242-BB7C-9B63FAF9056A}" type="presParOf" srcId="{67DB96C7-2B3A-45FC-A78B-B053AB689CA5}" destId="{A0C298E8-CEF2-48B8-9B85-8E9D23259C87}" srcOrd="0" destOrd="0" presId="urn:microsoft.com/office/officeart/2005/8/layout/vList3"/>
    <dgm:cxn modelId="{B80222F8-E86F-4577-B1C7-9DBFF33D34AA}" type="presParOf" srcId="{67DB96C7-2B3A-45FC-A78B-B053AB689CA5}" destId="{E351F9DE-0549-4F4E-881A-42F77F27BFEF}" srcOrd="1" destOrd="0" presId="urn:microsoft.com/office/officeart/2005/8/layout/vList3"/>
    <dgm:cxn modelId="{10959487-E484-49CD-B2EF-DBB71500F3AF}" type="presParOf" srcId="{4F6CE800-6D55-4DE7-A8EF-30F8F5ECA6CF}" destId="{FFD43854-866A-4C94-BEE1-8F3BFED07855}" srcOrd="1" destOrd="0" presId="urn:microsoft.com/office/officeart/2005/8/layout/vList3"/>
    <dgm:cxn modelId="{2693784F-70A9-40E8-BB91-EE0A9B03B7DB}" type="presParOf" srcId="{4F6CE800-6D55-4DE7-A8EF-30F8F5ECA6CF}" destId="{1776B603-E694-498F-BBC3-A38F2005A482}" srcOrd="2" destOrd="0" presId="urn:microsoft.com/office/officeart/2005/8/layout/vList3"/>
    <dgm:cxn modelId="{8C045970-84FE-4009-B694-F307E5D5273C}" type="presParOf" srcId="{1776B603-E694-498F-BBC3-A38F2005A482}" destId="{8691B2C7-601F-415F-8A59-A26C0AB2022D}" srcOrd="0" destOrd="0" presId="urn:microsoft.com/office/officeart/2005/8/layout/vList3"/>
    <dgm:cxn modelId="{869E450E-2AF3-45E8-870D-3829BE4709AE}" type="presParOf" srcId="{1776B603-E694-498F-BBC3-A38F2005A482}" destId="{1BE8AE89-008D-456A-A09F-3A08905C5E36}" srcOrd="1" destOrd="0" presId="urn:microsoft.com/office/officeart/2005/8/layout/vList3"/>
    <dgm:cxn modelId="{EA4B4E71-A147-4341-B5FB-5791E0306ED0}" type="presParOf" srcId="{4F6CE800-6D55-4DE7-A8EF-30F8F5ECA6CF}" destId="{23A78148-244E-4E8A-96B3-CAC97987DE0A}" srcOrd="3" destOrd="0" presId="urn:microsoft.com/office/officeart/2005/8/layout/vList3"/>
    <dgm:cxn modelId="{4E9DEFD2-2E09-4DF1-ABF9-318C86822AEE}" type="presParOf" srcId="{4F6CE800-6D55-4DE7-A8EF-30F8F5ECA6CF}" destId="{D7285D7A-8102-4319-AC0C-CD9A6507D13C}" srcOrd="4" destOrd="0" presId="urn:microsoft.com/office/officeart/2005/8/layout/vList3"/>
    <dgm:cxn modelId="{B766F7D1-56FB-4AAC-9B4A-A4BDC49D9EE0}" type="presParOf" srcId="{D7285D7A-8102-4319-AC0C-CD9A6507D13C}" destId="{65E9BD64-F1EC-4051-AD33-87D805EC84D6}" srcOrd="0" destOrd="0" presId="urn:microsoft.com/office/officeart/2005/8/layout/vList3"/>
    <dgm:cxn modelId="{7628F6F3-7045-470B-BB87-A01EC0877368}" type="presParOf" srcId="{D7285D7A-8102-4319-AC0C-CD9A6507D13C}" destId="{A6665F8B-B4F7-4C49-B9FA-1B5C5F9E612D}"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B6F0D8-5AFA-4A5A-9BD2-F0DDF3EF70F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39E02AE3-2261-4DAD-81F1-7B5C71321855}">
      <dgm:prSet phldrT="[Text]"/>
      <dgm:spPr/>
      <dgm:t>
        <a:bodyPr/>
        <a:lstStyle/>
        <a:p>
          <a:r>
            <a:rPr lang="en-US" dirty="0" err="1"/>
            <a:t>Adeileddol</a:t>
          </a:r>
          <a:endParaRPr lang="en-US" dirty="0"/>
        </a:p>
        <a:p>
          <a:r>
            <a:rPr lang="en-US" i="1" dirty="0">
              <a:solidFill>
                <a:schemeClr val="bg2">
                  <a:lumMod val="75000"/>
                </a:schemeClr>
              </a:solidFill>
            </a:rPr>
            <a:t>Constructivist</a:t>
          </a:r>
        </a:p>
      </dgm:t>
    </dgm:pt>
    <dgm:pt modelId="{17619BBD-69F9-48B8-B61B-61CEC1347A82}" type="parTrans" cxnId="{3BCD1E77-5439-4E50-9988-204BD1E0CAF6}">
      <dgm:prSet/>
      <dgm:spPr/>
      <dgm:t>
        <a:bodyPr/>
        <a:lstStyle/>
        <a:p>
          <a:endParaRPr lang="en-US"/>
        </a:p>
      </dgm:t>
    </dgm:pt>
    <dgm:pt modelId="{0E1FA960-0D59-493F-9CCE-CCBC191A9C56}" type="sibTrans" cxnId="{3BCD1E77-5439-4E50-9988-204BD1E0CAF6}">
      <dgm:prSet/>
      <dgm:spPr/>
      <dgm:t>
        <a:bodyPr/>
        <a:lstStyle/>
        <a:p>
          <a:endParaRPr lang="en-US"/>
        </a:p>
      </dgm:t>
    </dgm:pt>
    <dgm:pt modelId="{67690EFC-23D6-4142-98D2-A86A09149004}">
      <dgm:prSet phldrT="[Text]"/>
      <dgm:spPr/>
      <dgm:t>
        <a:bodyPr/>
        <a:lstStyle/>
        <a:p>
          <a:r>
            <a:rPr lang="en-US" dirty="0" err="1"/>
            <a:t>Ymddygiadol</a:t>
          </a:r>
          <a:endParaRPr lang="en-US" dirty="0"/>
        </a:p>
        <a:p>
          <a:r>
            <a:rPr lang="en-US" i="1" dirty="0" err="1">
              <a:solidFill>
                <a:schemeClr val="bg2">
                  <a:lumMod val="75000"/>
                </a:schemeClr>
              </a:solidFill>
            </a:rPr>
            <a:t>Behaviourist</a:t>
          </a:r>
          <a:endParaRPr lang="en-US" i="1" dirty="0">
            <a:solidFill>
              <a:schemeClr val="bg2">
                <a:lumMod val="75000"/>
              </a:schemeClr>
            </a:solidFill>
          </a:endParaRPr>
        </a:p>
      </dgm:t>
    </dgm:pt>
    <dgm:pt modelId="{BD3F2DB5-098F-45FB-B355-F6464110887F}" type="parTrans" cxnId="{20C249B4-37F9-4125-9DB8-63441494D4CD}">
      <dgm:prSet/>
      <dgm:spPr/>
      <dgm:t>
        <a:bodyPr/>
        <a:lstStyle/>
        <a:p>
          <a:endParaRPr lang="en-US"/>
        </a:p>
      </dgm:t>
    </dgm:pt>
    <dgm:pt modelId="{E47119CB-C0F9-471F-9E4C-3B8D34AF85FB}" type="sibTrans" cxnId="{20C249B4-37F9-4125-9DB8-63441494D4CD}">
      <dgm:prSet/>
      <dgm:spPr/>
      <dgm:t>
        <a:bodyPr/>
        <a:lstStyle/>
        <a:p>
          <a:endParaRPr lang="en-US"/>
        </a:p>
      </dgm:t>
    </dgm:pt>
    <dgm:pt modelId="{48C8EB5C-59E1-43D8-958C-7B5DD56E3024}">
      <dgm:prSet phldrT="[Text]"/>
      <dgm:spPr/>
      <dgm:t>
        <a:bodyPr/>
        <a:lstStyle/>
        <a:p>
          <a:r>
            <a:rPr lang="en-US" dirty="0" err="1"/>
            <a:t>Dyneiddiol</a:t>
          </a:r>
          <a:endParaRPr lang="en-US" dirty="0"/>
        </a:p>
        <a:p>
          <a:r>
            <a:rPr lang="en-US" i="1" dirty="0">
              <a:solidFill>
                <a:schemeClr val="bg2">
                  <a:lumMod val="75000"/>
                </a:schemeClr>
              </a:solidFill>
            </a:rPr>
            <a:t>Humanistic</a:t>
          </a:r>
        </a:p>
      </dgm:t>
    </dgm:pt>
    <dgm:pt modelId="{47F35548-D0EB-4533-A94C-1558858A7CFC}" type="parTrans" cxnId="{4C7760DE-A8D5-494A-83F5-F0130007A50E}">
      <dgm:prSet/>
      <dgm:spPr/>
      <dgm:t>
        <a:bodyPr/>
        <a:lstStyle/>
        <a:p>
          <a:endParaRPr lang="en-US"/>
        </a:p>
      </dgm:t>
    </dgm:pt>
    <dgm:pt modelId="{F76E727A-8D7B-4372-837F-292412E4517B}" type="sibTrans" cxnId="{4C7760DE-A8D5-494A-83F5-F0130007A50E}">
      <dgm:prSet/>
      <dgm:spPr/>
      <dgm:t>
        <a:bodyPr/>
        <a:lstStyle/>
        <a:p>
          <a:endParaRPr lang="en-US"/>
        </a:p>
      </dgm:t>
    </dgm:pt>
    <dgm:pt modelId="{0D9377B2-A6D6-4C54-9989-3397EFBD29BC}" type="pres">
      <dgm:prSet presAssocID="{1EB6F0D8-5AFA-4A5A-9BD2-F0DDF3EF70F0}" presName="linear" presStyleCnt="0">
        <dgm:presLayoutVars>
          <dgm:dir/>
          <dgm:animLvl val="lvl"/>
          <dgm:resizeHandles val="exact"/>
        </dgm:presLayoutVars>
      </dgm:prSet>
      <dgm:spPr/>
    </dgm:pt>
    <dgm:pt modelId="{A8187097-28D3-4904-9807-129755FD6002}" type="pres">
      <dgm:prSet presAssocID="{39E02AE3-2261-4DAD-81F1-7B5C71321855}" presName="parentLin" presStyleCnt="0"/>
      <dgm:spPr/>
    </dgm:pt>
    <dgm:pt modelId="{7DCDE7AD-85D5-401D-86D1-6C195584CA37}" type="pres">
      <dgm:prSet presAssocID="{39E02AE3-2261-4DAD-81F1-7B5C71321855}" presName="parentLeftMargin" presStyleLbl="node1" presStyleIdx="0" presStyleCnt="3"/>
      <dgm:spPr/>
    </dgm:pt>
    <dgm:pt modelId="{2858E284-C2E1-4E70-82E4-80478759B633}" type="pres">
      <dgm:prSet presAssocID="{39E02AE3-2261-4DAD-81F1-7B5C71321855}" presName="parentText" presStyleLbl="node1" presStyleIdx="0" presStyleCnt="3" custScaleY="143152" custLinFactNeighborX="-15805" custLinFactNeighborY="-2621">
        <dgm:presLayoutVars>
          <dgm:chMax val="0"/>
          <dgm:bulletEnabled val="1"/>
        </dgm:presLayoutVars>
      </dgm:prSet>
      <dgm:spPr/>
    </dgm:pt>
    <dgm:pt modelId="{4738D450-EB37-48E3-9B2A-EDB6E836D050}" type="pres">
      <dgm:prSet presAssocID="{39E02AE3-2261-4DAD-81F1-7B5C71321855}" presName="negativeSpace" presStyleCnt="0"/>
      <dgm:spPr/>
    </dgm:pt>
    <dgm:pt modelId="{80F75345-E3AF-47CD-9859-A2A0601748FB}" type="pres">
      <dgm:prSet presAssocID="{39E02AE3-2261-4DAD-81F1-7B5C71321855}" presName="childText" presStyleLbl="conFgAcc1" presStyleIdx="0" presStyleCnt="3" custLinFactNeighborX="1796" custLinFactNeighborY="-52263">
        <dgm:presLayoutVars>
          <dgm:bulletEnabled val="1"/>
        </dgm:presLayoutVars>
      </dgm:prSet>
      <dgm:spPr/>
    </dgm:pt>
    <dgm:pt modelId="{5860B23D-CCA6-44D7-9D37-15EEB2D94B9E}" type="pres">
      <dgm:prSet presAssocID="{0E1FA960-0D59-493F-9CCE-CCBC191A9C56}" presName="spaceBetweenRectangles" presStyleCnt="0"/>
      <dgm:spPr/>
    </dgm:pt>
    <dgm:pt modelId="{7FCD7F1A-6430-4551-99E2-9B0345703A8B}" type="pres">
      <dgm:prSet presAssocID="{67690EFC-23D6-4142-98D2-A86A09149004}" presName="parentLin" presStyleCnt="0"/>
      <dgm:spPr/>
    </dgm:pt>
    <dgm:pt modelId="{46FAB218-0DC7-40A4-AA2C-A74C99433DD5}" type="pres">
      <dgm:prSet presAssocID="{67690EFC-23D6-4142-98D2-A86A09149004}" presName="parentLeftMargin" presStyleLbl="node1" presStyleIdx="0" presStyleCnt="3"/>
      <dgm:spPr/>
    </dgm:pt>
    <dgm:pt modelId="{620DB2DA-EB6F-4A25-B7BC-003700E506E2}" type="pres">
      <dgm:prSet presAssocID="{67690EFC-23D6-4142-98D2-A86A09149004}" presName="parentText" presStyleLbl="node1" presStyleIdx="1" presStyleCnt="3" custScaleY="131252">
        <dgm:presLayoutVars>
          <dgm:chMax val="0"/>
          <dgm:bulletEnabled val="1"/>
        </dgm:presLayoutVars>
      </dgm:prSet>
      <dgm:spPr/>
    </dgm:pt>
    <dgm:pt modelId="{FBE0BFCE-400F-476D-8E59-FCD6E455CADC}" type="pres">
      <dgm:prSet presAssocID="{67690EFC-23D6-4142-98D2-A86A09149004}" presName="negativeSpace" presStyleCnt="0"/>
      <dgm:spPr/>
    </dgm:pt>
    <dgm:pt modelId="{8DF02408-741C-4473-8254-353630E27AA5}" type="pres">
      <dgm:prSet presAssocID="{67690EFC-23D6-4142-98D2-A86A09149004}" presName="childText" presStyleLbl="conFgAcc1" presStyleIdx="1" presStyleCnt="3">
        <dgm:presLayoutVars>
          <dgm:bulletEnabled val="1"/>
        </dgm:presLayoutVars>
      </dgm:prSet>
      <dgm:spPr/>
    </dgm:pt>
    <dgm:pt modelId="{01D24F5E-3018-47BB-B99D-C0C02ABE4D9E}" type="pres">
      <dgm:prSet presAssocID="{E47119CB-C0F9-471F-9E4C-3B8D34AF85FB}" presName="spaceBetweenRectangles" presStyleCnt="0"/>
      <dgm:spPr/>
    </dgm:pt>
    <dgm:pt modelId="{5DDF4CAA-3B0C-459C-9C05-70D9D559BBBC}" type="pres">
      <dgm:prSet presAssocID="{48C8EB5C-59E1-43D8-958C-7B5DD56E3024}" presName="parentLin" presStyleCnt="0"/>
      <dgm:spPr/>
    </dgm:pt>
    <dgm:pt modelId="{0A41FEBD-6AF8-47B7-B41D-97E893C5B75C}" type="pres">
      <dgm:prSet presAssocID="{48C8EB5C-59E1-43D8-958C-7B5DD56E3024}" presName="parentLeftMargin" presStyleLbl="node1" presStyleIdx="1" presStyleCnt="3"/>
      <dgm:spPr/>
    </dgm:pt>
    <dgm:pt modelId="{0EA7AFC1-6315-4913-A8CF-05D32015C602}" type="pres">
      <dgm:prSet presAssocID="{48C8EB5C-59E1-43D8-958C-7B5DD56E3024}" presName="parentText" presStyleLbl="node1" presStyleIdx="2" presStyleCnt="3" custScaleY="132701">
        <dgm:presLayoutVars>
          <dgm:chMax val="0"/>
          <dgm:bulletEnabled val="1"/>
        </dgm:presLayoutVars>
      </dgm:prSet>
      <dgm:spPr/>
    </dgm:pt>
    <dgm:pt modelId="{757A6B7E-60FE-406A-9728-64CFE450D32E}" type="pres">
      <dgm:prSet presAssocID="{48C8EB5C-59E1-43D8-958C-7B5DD56E3024}" presName="negativeSpace" presStyleCnt="0"/>
      <dgm:spPr/>
    </dgm:pt>
    <dgm:pt modelId="{05F0415C-7572-412F-A401-D9FEC1D15125}" type="pres">
      <dgm:prSet presAssocID="{48C8EB5C-59E1-43D8-958C-7B5DD56E3024}" presName="childText" presStyleLbl="conFgAcc1" presStyleIdx="2" presStyleCnt="3">
        <dgm:presLayoutVars>
          <dgm:bulletEnabled val="1"/>
        </dgm:presLayoutVars>
      </dgm:prSet>
      <dgm:spPr/>
    </dgm:pt>
  </dgm:ptLst>
  <dgm:cxnLst>
    <dgm:cxn modelId="{98E0811B-9AF9-4541-A076-6C9E34176171}" type="presOf" srcId="{39E02AE3-2261-4DAD-81F1-7B5C71321855}" destId="{2858E284-C2E1-4E70-82E4-80478759B633}" srcOrd="1" destOrd="0" presId="urn:microsoft.com/office/officeart/2005/8/layout/list1"/>
    <dgm:cxn modelId="{19E8E530-07DA-4283-B27B-0EA3F65DF519}" type="presOf" srcId="{48C8EB5C-59E1-43D8-958C-7B5DD56E3024}" destId="{0EA7AFC1-6315-4913-A8CF-05D32015C602}" srcOrd="1" destOrd="0" presId="urn:microsoft.com/office/officeart/2005/8/layout/list1"/>
    <dgm:cxn modelId="{9A8F3432-8922-4CFB-BBF2-8A20CA033F8D}" type="presOf" srcId="{48C8EB5C-59E1-43D8-958C-7B5DD56E3024}" destId="{0A41FEBD-6AF8-47B7-B41D-97E893C5B75C}" srcOrd="0" destOrd="0" presId="urn:microsoft.com/office/officeart/2005/8/layout/list1"/>
    <dgm:cxn modelId="{7DE50F38-6876-4399-9C2A-1172528BB043}" type="presOf" srcId="{67690EFC-23D6-4142-98D2-A86A09149004}" destId="{620DB2DA-EB6F-4A25-B7BC-003700E506E2}" srcOrd="1" destOrd="0" presId="urn:microsoft.com/office/officeart/2005/8/layout/list1"/>
    <dgm:cxn modelId="{88BD0451-811C-4C44-BB4D-FC96BFB218E0}" type="presOf" srcId="{67690EFC-23D6-4142-98D2-A86A09149004}" destId="{46FAB218-0DC7-40A4-AA2C-A74C99433DD5}" srcOrd="0" destOrd="0" presId="urn:microsoft.com/office/officeart/2005/8/layout/list1"/>
    <dgm:cxn modelId="{3BCD1E77-5439-4E50-9988-204BD1E0CAF6}" srcId="{1EB6F0D8-5AFA-4A5A-9BD2-F0DDF3EF70F0}" destId="{39E02AE3-2261-4DAD-81F1-7B5C71321855}" srcOrd="0" destOrd="0" parTransId="{17619BBD-69F9-48B8-B61B-61CEC1347A82}" sibTransId="{0E1FA960-0D59-493F-9CCE-CCBC191A9C56}"/>
    <dgm:cxn modelId="{6AABD19C-F8A1-4943-815E-58A71531AB95}" type="presOf" srcId="{39E02AE3-2261-4DAD-81F1-7B5C71321855}" destId="{7DCDE7AD-85D5-401D-86D1-6C195584CA37}" srcOrd="0" destOrd="0" presId="urn:microsoft.com/office/officeart/2005/8/layout/list1"/>
    <dgm:cxn modelId="{20C249B4-37F9-4125-9DB8-63441494D4CD}" srcId="{1EB6F0D8-5AFA-4A5A-9BD2-F0DDF3EF70F0}" destId="{67690EFC-23D6-4142-98D2-A86A09149004}" srcOrd="1" destOrd="0" parTransId="{BD3F2DB5-098F-45FB-B355-F6464110887F}" sibTransId="{E47119CB-C0F9-471F-9E4C-3B8D34AF85FB}"/>
    <dgm:cxn modelId="{DE6828C2-8AC2-45F5-A5F7-18370D8B9104}" type="presOf" srcId="{1EB6F0D8-5AFA-4A5A-9BD2-F0DDF3EF70F0}" destId="{0D9377B2-A6D6-4C54-9989-3397EFBD29BC}" srcOrd="0" destOrd="0" presId="urn:microsoft.com/office/officeart/2005/8/layout/list1"/>
    <dgm:cxn modelId="{4C7760DE-A8D5-494A-83F5-F0130007A50E}" srcId="{1EB6F0D8-5AFA-4A5A-9BD2-F0DDF3EF70F0}" destId="{48C8EB5C-59E1-43D8-958C-7B5DD56E3024}" srcOrd="2" destOrd="0" parTransId="{47F35548-D0EB-4533-A94C-1558858A7CFC}" sibTransId="{F76E727A-8D7B-4372-837F-292412E4517B}"/>
    <dgm:cxn modelId="{5B2E1720-FC08-4049-8D1E-63A8F7484217}" type="presParOf" srcId="{0D9377B2-A6D6-4C54-9989-3397EFBD29BC}" destId="{A8187097-28D3-4904-9807-129755FD6002}" srcOrd="0" destOrd="0" presId="urn:microsoft.com/office/officeart/2005/8/layout/list1"/>
    <dgm:cxn modelId="{9D121609-3909-41FD-AAA6-5470A26555CF}" type="presParOf" srcId="{A8187097-28D3-4904-9807-129755FD6002}" destId="{7DCDE7AD-85D5-401D-86D1-6C195584CA37}" srcOrd="0" destOrd="0" presId="urn:microsoft.com/office/officeart/2005/8/layout/list1"/>
    <dgm:cxn modelId="{827CA558-A5BD-419B-8233-2BB26C8A705C}" type="presParOf" srcId="{A8187097-28D3-4904-9807-129755FD6002}" destId="{2858E284-C2E1-4E70-82E4-80478759B633}" srcOrd="1" destOrd="0" presId="urn:microsoft.com/office/officeart/2005/8/layout/list1"/>
    <dgm:cxn modelId="{F2CA24EA-6FE0-4AED-BB98-56720D369621}" type="presParOf" srcId="{0D9377B2-A6D6-4C54-9989-3397EFBD29BC}" destId="{4738D450-EB37-48E3-9B2A-EDB6E836D050}" srcOrd="1" destOrd="0" presId="urn:microsoft.com/office/officeart/2005/8/layout/list1"/>
    <dgm:cxn modelId="{8E54CDEC-0D67-4CCD-9FAE-FE6F262E1B3E}" type="presParOf" srcId="{0D9377B2-A6D6-4C54-9989-3397EFBD29BC}" destId="{80F75345-E3AF-47CD-9859-A2A0601748FB}" srcOrd="2" destOrd="0" presId="urn:microsoft.com/office/officeart/2005/8/layout/list1"/>
    <dgm:cxn modelId="{AF38B7E5-A3AB-40B7-BF2E-6316FED37737}" type="presParOf" srcId="{0D9377B2-A6D6-4C54-9989-3397EFBD29BC}" destId="{5860B23D-CCA6-44D7-9D37-15EEB2D94B9E}" srcOrd="3" destOrd="0" presId="urn:microsoft.com/office/officeart/2005/8/layout/list1"/>
    <dgm:cxn modelId="{F082B870-B92E-428B-A8AA-8C51F5703E5A}" type="presParOf" srcId="{0D9377B2-A6D6-4C54-9989-3397EFBD29BC}" destId="{7FCD7F1A-6430-4551-99E2-9B0345703A8B}" srcOrd="4" destOrd="0" presId="urn:microsoft.com/office/officeart/2005/8/layout/list1"/>
    <dgm:cxn modelId="{B6441D14-BC94-47F6-AE70-68D324C04F68}" type="presParOf" srcId="{7FCD7F1A-6430-4551-99E2-9B0345703A8B}" destId="{46FAB218-0DC7-40A4-AA2C-A74C99433DD5}" srcOrd="0" destOrd="0" presId="urn:microsoft.com/office/officeart/2005/8/layout/list1"/>
    <dgm:cxn modelId="{A2617B1A-3F93-47C9-A250-EDAF11506050}" type="presParOf" srcId="{7FCD7F1A-6430-4551-99E2-9B0345703A8B}" destId="{620DB2DA-EB6F-4A25-B7BC-003700E506E2}" srcOrd="1" destOrd="0" presId="urn:microsoft.com/office/officeart/2005/8/layout/list1"/>
    <dgm:cxn modelId="{2D8DCE13-8CE0-4C24-BA09-8CAD004952F8}" type="presParOf" srcId="{0D9377B2-A6D6-4C54-9989-3397EFBD29BC}" destId="{FBE0BFCE-400F-476D-8E59-FCD6E455CADC}" srcOrd="5" destOrd="0" presId="urn:microsoft.com/office/officeart/2005/8/layout/list1"/>
    <dgm:cxn modelId="{CB8B87DE-8F5B-4FA5-88EA-2F2D38A53D00}" type="presParOf" srcId="{0D9377B2-A6D6-4C54-9989-3397EFBD29BC}" destId="{8DF02408-741C-4473-8254-353630E27AA5}" srcOrd="6" destOrd="0" presId="urn:microsoft.com/office/officeart/2005/8/layout/list1"/>
    <dgm:cxn modelId="{35A450E0-9337-4F0B-A766-1278B9A7921B}" type="presParOf" srcId="{0D9377B2-A6D6-4C54-9989-3397EFBD29BC}" destId="{01D24F5E-3018-47BB-B99D-C0C02ABE4D9E}" srcOrd="7" destOrd="0" presId="urn:microsoft.com/office/officeart/2005/8/layout/list1"/>
    <dgm:cxn modelId="{5440ABDA-8285-4C8C-B8DF-8ADAA7FEA23E}" type="presParOf" srcId="{0D9377B2-A6D6-4C54-9989-3397EFBD29BC}" destId="{5DDF4CAA-3B0C-459C-9C05-70D9D559BBBC}" srcOrd="8" destOrd="0" presId="urn:microsoft.com/office/officeart/2005/8/layout/list1"/>
    <dgm:cxn modelId="{E5146E6A-6963-42AD-8559-B9119478FD5D}" type="presParOf" srcId="{5DDF4CAA-3B0C-459C-9C05-70D9D559BBBC}" destId="{0A41FEBD-6AF8-47B7-B41D-97E893C5B75C}" srcOrd="0" destOrd="0" presId="urn:microsoft.com/office/officeart/2005/8/layout/list1"/>
    <dgm:cxn modelId="{2F1C5C68-C49A-4875-A104-C596D907FB17}" type="presParOf" srcId="{5DDF4CAA-3B0C-459C-9C05-70D9D559BBBC}" destId="{0EA7AFC1-6315-4913-A8CF-05D32015C602}" srcOrd="1" destOrd="0" presId="urn:microsoft.com/office/officeart/2005/8/layout/list1"/>
    <dgm:cxn modelId="{1927D049-985A-4C31-AB03-11ACF45FAE03}" type="presParOf" srcId="{0D9377B2-A6D6-4C54-9989-3397EFBD29BC}" destId="{757A6B7E-60FE-406A-9728-64CFE450D32E}" srcOrd="9" destOrd="0" presId="urn:microsoft.com/office/officeart/2005/8/layout/list1"/>
    <dgm:cxn modelId="{E2E1FE09-B1EC-49D4-A6DE-52B7B87B2F66}" type="presParOf" srcId="{0D9377B2-A6D6-4C54-9989-3397EFBD29BC}" destId="{05F0415C-7572-412F-A401-D9FEC1D1512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CF5E9-EDBF-430D-971F-BCEC5DDAB3AB}">
      <dsp:nvSpPr>
        <dsp:cNvPr id="0" name=""/>
        <dsp:cNvSpPr/>
      </dsp:nvSpPr>
      <dsp:spPr>
        <a:xfrm>
          <a:off x="2150954" y="742207"/>
          <a:ext cx="5064975" cy="5064975"/>
        </a:xfrm>
        <a:prstGeom prst="blockArc">
          <a:avLst>
            <a:gd name="adj1" fmla="val 12600000"/>
            <a:gd name="adj2" fmla="val 16200000"/>
            <a:gd name="adj3" fmla="val 4528"/>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014471-632D-4A96-AAF2-C33719EC90AE}">
      <dsp:nvSpPr>
        <dsp:cNvPr id="0" name=""/>
        <dsp:cNvSpPr/>
      </dsp:nvSpPr>
      <dsp:spPr>
        <a:xfrm>
          <a:off x="2150954" y="742207"/>
          <a:ext cx="5064975" cy="5064975"/>
        </a:xfrm>
        <a:prstGeom prst="blockArc">
          <a:avLst>
            <a:gd name="adj1" fmla="val 9000000"/>
            <a:gd name="adj2" fmla="val 12600000"/>
            <a:gd name="adj3" fmla="val 4528"/>
          </a:avLst>
        </a:prstGeom>
        <a:solidFill>
          <a:schemeClr val="accent3">
            <a:hueOff val="9000211"/>
            <a:satOff val="-13504"/>
            <a:lumOff val="-219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5BEA0D-C204-461B-BCDA-FA56F15F7153}">
      <dsp:nvSpPr>
        <dsp:cNvPr id="0" name=""/>
        <dsp:cNvSpPr/>
      </dsp:nvSpPr>
      <dsp:spPr>
        <a:xfrm>
          <a:off x="2150954" y="742207"/>
          <a:ext cx="5064975" cy="5064975"/>
        </a:xfrm>
        <a:prstGeom prst="blockArc">
          <a:avLst>
            <a:gd name="adj1" fmla="val 5400000"/>
            <a:gd name="adj2" fmla="val 9000000"/>
            <a:gd name="adj3" fmla="val 4528"/>
          </a:avLst>
        </a:prstGeom>
        <a:solidFill>
          <a:schemeClr val="accent3">
            <a:hueOff val="6750158"/>
            <a:satOff val="-10128"/>
            <a:lumOff val="-164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B35CAD-9BD5-4053-B34D-0F859E3EF0D4}">
      <dsp:nvSpPr>
        <dsp:cNvPr id="0" name=""/>
        <dsp:cNvSpPr/>
      </dsp:nvSpPr>
      <dsp:spPr>
        <a:xfrm>
          <a:off x="2150954" y="742207"/>
          <a:ext cx="5064975" cy="5064975"/>
        </a:xfrm>
        <a:prstGeom prst="blockArc">
          <a:avLst>
            <a:gd name="adj1" fmla="val 1800000"/>
            <a:gd name="adj2" fmla="val 5400000"/>
            <a:gd name="adj3" fmla="val 4528"/>
          </a:avLst>
        </a:prstGeom>
        <a:solidFill>
          <a:schemeClr val="accent3">
            <a:hueOff val="4500106"/>
            <a:satOff val="-6752"/>
            <a:lumOff val="-109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A7CECD-5E6A-4ED7-B9AA-6767CF41C6AE}">
      <dsp:nvSpPr>
        <dsp:cNvPr id="0" name=""/>
        <dsp:cNvSpPr/>
      </dsp:nvSpPr>
      <dsp:spPr>
        <a:xfrm>
          <a:off x="2167174" y="714528"/>
          <a:ext cx="5064975" cy="5064975"/>
        </a:xfrm>
        <a:prstGeom prst="blockArc">
          <a:avLst>
            <a:gd name="adj1" fmla="val 19771010"/>
            <a:gd name="adj2" fmla="val 1844558"/>
            <a:gd name="adj3" fmla="val 4528"/>
          </a:avLst>
        </a:prstGeom>
        <a:solidFill>
          <a:schemeClr val="accent3">
            <a:hueOff val="2250053"/>
            <a:satOff val="-3376"/>
            <a:lumOff val="-54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53692D-CFB8-4532-B8AF-A0382326BFD6}">
      <dsp:nvSpPr>
        <dsp:cNvPr id="0" name=""/>
        <dsp:cNvSpPr/>
      </dsp:nvSpPr>
      <dsp:spPr>
        <a:xfrm>
          <a:off x="2183581" y="741992"/>
          <a:ext cx="5064975" cy="5064975"/>
        </a:xfrm>
        <a:prstGeom prst="blockArc">
          <a:avLst>
            <a:gd name="adj1" fmla="val 16154683"/>
            <a:gd name="adj2" fmla="val 19726577"/>
            <a:gd name="adj3" fmla="val 4528"/>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BE6371-5492-46F7-84C5-B1A870547BF7}">
      <dsp:nvSpPr>
        <dsp:cNvPr id="0" name=""/>
        <dsp:cNvSpPr/>
      </dsp:nvSpPr>
      <dsp:spPr>
        <a:xfrm>
          <a:off x="3545740" y="2136993"/>
          <a:ext cx="2275402" cy="2275402"/>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b="1" kern="1200" dirty="0" err="1"/>
            <a:t>Datblygiad</a:t>
          </a:r>
          <a:r>
            <a:rPr lang="en-US" sz="2200" b="1" kern="1200" dirty="0"/>
            <a:t> </a:t>
          </a:r>
          <a:r>
            <a:rPr lang="en-US" sz="2200" b="1" kern="1200" dirty="0" err="1"/>
            <a:t>Plentyn</a:t>
          </a:r>
          <a:endParaRPr lang="en-US" sz="2200" b="1" kern="1200" dirty="0"/>
        </a:p>
      </dsp:txBody>
      <dsp:txXfrm>
        <a:off x="3878965" y="2470218"/>
        <a:ext cx="1608952" cy="1608952"/>
      </dsp:txXfrm>
    </dsp:sp>
    <dsp:sp modelId="{A921CC28-B16C-4EE9-9AE5-DE63C2ACCFA7}">
      <dsp:nvSpPr>
        <dsp:cNvPr id="0" name=""/>
        <dsp:cNvSpPr/>
      </dsp:nvSpPr>
      <dsp:spPr>
        <a:xfrm>
          <a:off x="3887051" y="3156"/>
          <a:ext cx="1592781" cy="1592781"/>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Corfforol</a:t>
          </a:r>
          <a:endParaRPr lang="en-US" sz="1400" b="1" kern="1200" dirty="0">
            <a:solidFill>
              <a:schemeClr val="tx1"/>
            </a:solidFill>
          </a:endParaRPr>
        </a:p>
      </dsp:txBody>
      <dsp:txXfrm>
        <a:off x="4120308" y="236413"/>
        <a:ext cx="1126267" cy="1126267"/>
      </dsp:txXfrm>
    </dsp:sp>
    <dsp:sp modelId="{477F4284-EFB1-46F5-A87F-58DEF7FB9EA6}">
      <dsp:nvSpPr>
        <dsp:cNvPr id="0" name=""/>
        <dsp:cNvSpPr/>
      </dsp:nvSpPr>
      <dsp:spPr>
        <a:xfrm>
          <a:off x="6036299" y="1195019"/>
          <a:ext cx="1592781" cy="1592781"/>
        </a:xfrm>
        <a:prstGeom prst="ellipse">
          <a:avLst/>
        </a:prstGeom>
        <a:solidFill>
          <a:schemeClr val="accent3">
            <a:hueOff val="2250053"/>
            <a:satOff val="-3376"/>
            <a:lumOff val="-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Gwybyddol</a:t>
          </a:r>
          <a:endParaRPr lang="en-US" sz="1400" b="1" kern="1200" dirty="0">
            <a:solidFill>
              <a:schemeClr val="tx1"/>
            </a:solidFill>
          </a:endParaRPr>
        </a:p>
      </dsp:txBody>
      <dsp:txXfrm>
        <a:off x="6269556" y="1428276"/>
        <a:ext cx="1126267" cy="1126267"/>
      </dsp:txXfrm>
    </dsp:sp>
    <dsp:sp modelId="{2EA1A30B-06BC-42C0-9314-8A178FAB8D0C}">
      <dsp:nvSpPr>
        <dsp:cNvPr id="0" name=""/>
        <dsp:cNvSpPr/>
      </dsp:nvSpPr>
      <dsp:spPr>
        <a:xfrm>
          <a:off x="6030591" y="3715877"/>
          <a:ext cx="1592781" cy="1592781"/>
        </a:xfrm>
        <a:prstGeom prst="ellipse">
          <a:avLst/>
        </a:prstGeom>
        <a:solidFill>
          <a:schemeClr val="accent3">
            <a:hueOff val="4500106"/>
            <a:satOff val="-6752"/>
            <a:lumOff val="-109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Ieithyddol</a:t>
          </a:r>
          <a:endParaRPr lang="en-US" sz="1400" b="1" kern="1200" dirty="0">
            <a:solidFill>
              <a:schemeClr val="tx1"/>
            </a:solidFill>
          </a:endParaRPr>
        </a:p>
      </dsp:txBody>
      <dsp:txXfrm>
        <a:off x="6263848" y="3949134"/>
        <a:ext cx="1126267" cy="1126267"/>
      </dsp:txXfrm>
    </dsp:sp>
    <dsp:sp modelId="{F5BABA13-0BBD-451F-A762-818313BB2798}">
      <dsp:nvSpPr>
        <dsp:cNvPr id="0" name=""/>
        <dsp:cNvSpPr/>
      </dsp:nvSpPr>
      <dsp:spPr>
        <a:xfrm>
          <a:off x="3887051" y="4953451"/>
          <a:ext cx="1592781" cy="1592781"/>
        </a:xfrm>
        <a:prstGeom prst="ellipse">
          <a:avLst/>
        </a:prstGeom>
        <a:solidFill>
          <a:schemeClr val="accent3">
            <a:hueOff val="6750158"/>
            <a:satOff val="-10128"/>
            <a:lumOff val="-1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Emosiynol</a:t>
          </a:r>
          <a:endParaRPr lang="en-US" sz="1400" b="1" kern="1200" dirty="0">
            <a:solidFill>
              <a:schemeClr val="tx1"/>
            </a:solidFill>
          </a:endParaRPr>
        </a:p>
      </dsp:txBody>
      <dsp:txXfrm>
        <a:off x="4120308" y="5186708"/>
        <a:ext cx="1126267" cy="1126267"/>
      </dsp:txXfrm>
    </dsp:sp>
    <dsp:sp modelId="{B2A31DEF-B60B-444E-A14C-A3C3AA7E066C}">
      <dsp:nvSpPr>
        <dsp:cNvPr id="0" name=""/>
        <dsp:cNvSpPr/>
      </dsp:nvSpPr>
      <dsp:spPr>
        <a:xfrm>
          <a:off x="1743510" y="3715877"/>
          <a:ext cx="1592781" cy="1592781"/>
        </a:xfrm>
        <a:prstGeom prst="ellipse">
          <a:avLst/>
        </a:prstGeom>
        <a:solidFill>
          <a:schemeClr val="accent3">
            <a:hueOff val="9000211"/>
            <a:satOff val="-13504"/>
            <a:lumOff val="-219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55625">
            <a:lnSpc>
              <a:spcPct val="90000"/>
            </a:lnSpc>
            <a:spcBef>
              <a:spcPct val="0"/>
            </a:spcBef>
            <a:spcAft>
              <a:spcPct val="35000"/>
            </a:spcAft>
            <a:buNone/>
          </a:pPr>
          <a:r>
            <a:rPr lang="en-US" sz="1250" b="1" kern="1200">
              <a:solidFill>
                <a:schemeClr val="tx1"/>
              </a:solidFill>
            </a:rPr>
            <a:t>Cymdeithasol</a:t>
          </a:r>
          <a:endParaRPr lang="en-US" sz="1250" b="1" kern="1200" dirty="0">
            <a:solidFill>
              <a:schemeClr val="tx1"/>
            </a:solidFill>
          </a:endParaRPr>
        </a:p>
      </dsp:txBody>
      <dsp:txXfrm>
        <a:off x="1976767" y="3949134"/>
        <a:ext cx="1126267" cy="1126267"/>
      </dsp:txXfrm>
    </dsp:sp>
    <dsp:sp modelId="{4BF1633C-B07B-4F2A-AC6C-397D7AA3FD50}">
      <dsp:nvSpPr>
        <dsp:cNvPr id="0" name=""/>
        <dsp:cNvSpPr/>
      </dsp:nvSpPr>
      <dsp:spPr>
        <a:xfrm>
          <a:off x="1743510" y="1240730"/>
          <a:ext cx="1592781" cy="1592781"/>
        </a:xfrm>
        <a:prstGeom prst="ellipse">
          <a:avLst/>
        </a:prstGeom>
        <a:solidFill>
          <a:schemeClr val="accent3">
            <a:hueOff val="11250264"/>
            <a:satOff val="-16880"/>
            <a:lumOff val="-274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a:solidFill>
                <a:schemeClr val="tx1"/>
              </a:solidFill>
            </a:rPr>
            <a:t>Ysbrydol</a:t>
          </a:r>
          <a:endParaRPr lang="en-US" sz="1400" b="1" kern="1200" dirty="0">
            <a:solidFill>
              <a:schemeClr val="tx1"/>
            </a:solidFill>
          </a:endParaRPr>
        </a:p>
      </dsp:txBody>
      <dsp:txXfrm>
        <a:off x="1976767" y="1473987"/>
        <a:ext cx="1126267" cy="11262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CF5E9-EDBF-430D-971F-BCEC5DDAB3AB}">
      <dsp:nvSpPr>
        <dsp:cNvPr id="0" name=""/>
        <dsp:cNvSpPr/>
      </dsp:nvSpPr>
      <dsp:spPr>
        <a:xfrm>
          <a:off x="2150954" y="742207"/>
          <a:ext cx="5064975" cy="5064975"/>
        </a:xfrm>
        <a:prstGeom prst="blockArc">
          <a:avLst>
            <a:gd name="adj1" fmla="val 12600000"/>
            <a:gd name="adj2" fmla="val 16200000"/>
            <a:gd name="adj3" fmla="val 4528"/>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014471-632D-4A96-AAF2-C33719EC90AE}">
      <dsp:nvSpPr>
        <dsp:cNvPr id="0" name=""/>
        <dsp:cNvSpPr/>
      </dsp:nvSpPr>
      <dsp:spPr>
        <a:xfrm>
          <a:off x="2150954" y="742207"/>
          <a:ext cx="5064975" cy="5064975"/>
        </a:xfrm>
        <a:prstGeom prst="blockArc">
          <a:avLst>
            <a:gd name="adj1" fmla="val 9000000"/>
            <a:gd name="adj2" fmla="val 12600000"/>
            <a:gd name="adj3" fmla="val 4528"/>
          </a:avLst>
        </a:prstGeom>
        <a:solidFill>
          <a:schemeClr val="accent3">
            <a:hueOff val="9000211"/>
            <a:satOff val="-13504"/>
            <a:lumOff val="-219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5BEA0D-C204-461B-BCDA-FA56F15F7153}">
      <dsp:nvSpPr>
        <dsp:cNvPr id="0" name=""/>
        <dsp:cNvSpPr/>
      </dsp:nvSpPr>
      <dsp:spPr>
        <a:xfrm>
          <a:off x="2150954" y="742207"/>
          <a:ext cx="5064975" cy="5064975"/>
        </a:xfrm>
        <a:prstGeom prst="blockArc">
          <a:avLst>
            <a:gd name="adj1" fmla="val 5392068"/>
            <a:gd name="adj2" fmla="val 9000000"/>
            <a:gd name="adj3" fmla="val 4528"/>
          </a:avLst>
        </a:prstGeom>
        <a:solidFill>
          <a:schemeClr val="accent3">
            <a:hueOff val="6750158"/>
            <a:satOff val="-10128"/>
            <a:lumOff val="-164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B35CAD-9BD5-4053-B34D-0F859E3EF0D4}">
      <dsp:nvSpPr>
        <dsp:cNvPr id="0" name=""/>
        <dsp:cNvSpPr/>
      </dsp:nvSpPr>
      <dsp:spPr>
        <a:xfrm>
          <a:off x="2150954" y="742207"/>
          <a:ext cx="5064975" cy="5064975"/>
        </a:xfrm>
        <a:prstGeom prst="blockArc">
          <a:avLst>
            <a:gd name="adj1" fmla="val 1800000"/>
            <a:gd name="adj2" fmla="val 5392068"/>
            <a:gd name="adj3" fmla="val 4528"/>
          </a:avLst>
        </a:prstGeom>
        <a:solidFill>
          <a:schemeClr val="accent3">
            <a:hueOff val="4500106"/>
            <a:satOff val="-6752"/>
            <a:lumOff val="-109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47E3FA-AE5E-4EC1-9FF9-5854967B4A23}">
      <dsp:nvSpPr>
        <dsp:cNvPr id="0" name=""/>
        <dsp:cNvSpPr/>
      </dsp:nvSpPr>
      <dsp:spPr>
        <a:xfrm>
          <a:off x="2150954" y="742207"/>
          <a:ext cx="5064975" cy="5064975"/>
        </a:xfrm>
        <a:prstGeom prst="blockArc">
          <a:avLst>
            <a:gd name="adj1" fmla="val 19800000"/>
            <a:gd name="adj2" fmla="val 1800000"/>
            <a:gd name="adj3" fmla="val 4528"/>
          </a:avLst>
        </a:prstGeom>
        <a:solidFill>
          <a:schemeClr val="accent3">
            <a:hueOff val="2250053"/>
            <a:satOff val="-3376"/>
            <a:lumOff val="-54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453692D-CFB8-4532-B8AF-A0382326BFD6}">
      <dsp:nvSpPr>
        <dsp:cNvPr id="0" name=""/>
        <dsp:cNvSpPr/>
      </dsp:nvSpPr>
      <dsp:spPr>
        <a:xfrm>
          <a:off x="2150954" y="742207"/>
          <a:ext cx="5064975" cy="5064975"/>
        </a:xfrm>
        <a:prstGeom prst="blockArc">
          <a:avLst>
            <a:gd name="adj1" fmla="val 16200000"/>
            <a:gd name="adj2" fmla="val 19800000"/>
            <a:gd name="adj3" fmla="val 4528"/>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2BE6371-5492-46F7-84C5-B1A870547BF7}">
      <dsp:nvSpPr>
        <dsp:cNvPr id="0" name=""/>
        <dsp:cNvSpPr/>
      </dsp:nvSpPr>
      <dsp:spPr>
        <a:xfrm>
          <a:off x="3545740" y="2136993"/>
          <a:ext cx="2275402" cy="2275402"/>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dirty="0"/>
            <a:t>Child</a:t>
          </a:r>
        </a:p>
        <a:p>
          <a:pPr marL="0" lvl="0" indent="0" algn="ctr" defTabSz="800100">
            <a:lnSpc>
              <a:spcPct val="90000"/>
            </a:lnSpc>
            <a:spcBef>
              <a:spcPct val="0"/>
            </a:spcBef>
            <a:spcAft>
              <a:spcPct val="35000"/>
            </a:spcAft>
            <a:buNone/>
          </a:pPr>
          <a:r>
            <a:rPr lang="en-US" sz="1800" b="1" kern="1200" dirty="0"/>
            <a:t>Development</a:t>
          </a:r>
        </a:p>
      </dsp:txBody>
      <dsp:txXfrm>
        <a:off x="3878965" y="2470218"/>
        <a:ext cx="1608952" cy="1608952"/>
      </dsp:txXfrm>
    </dsp:sp>
    <dsp:sp modelId="{A921CC28-B16C-4EE9-9AE5-DE63C2ACCFA7}">
      <dsp:nvSpPr>
        <dsp:cNvPr id="0" name=""/>
        <dsp:cNvSpPr/>
      </dsp:nvSpPr>
      <dsp:spPr>
        <a:xfrm>
          <a:off x="3887051" y="3156"/>
          <a:ext cx="1592781" cy="1592781"/>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Physical</a:t>
          </a:r>
        </a:p>
      </dsp:txBody>
      <dsp:txXfrm>
        <a:off x="4120308" y="236413"/>
        <a:ext cx="1126267" cy="1126267"/>
      </dsp:txXfrm>
    </dsp:sp>
    <dsp:sp modelId="{6146131B-FB54-494E-915A-C20A75D04B61}">
      <dsp:nvSpPr>
        <dsp:cNvPr id="0" name=""/>
        <dsp:cNvSpPr/>
      </dsp:nvSpPr>
      <dsp:spPr>
        <a:xfrm>
          <a:off x="6030591" y="1240730"/>
          <a:ext cx="1592781" cy="1592781"/>
        </a:xfrm>
        <a:prstGeom prst="ellipse">
          <a:avLst/>
        </a:prstGeom>
        <a:solidFill>
          <a:schemeClr val="accent3">
            <a:hueOff val="2250053"/>
            <a:satOff val="-3376"/>
            <a:lumOff val="-54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Intellectual</a:t>
          </a:r>
        </a:p>
      </dsp:txBody>
      <dsp:txXfrm>
        <a:off x="6263848" y="1473987"/>
        <a:ext cx="1126267" cy="1126267"/>
      </dsp:txXfrm>
    </dsp:sp>
    <dsp:sp modelId="{2EA1A30B-06BC-42C0-9314-8A178FAB8D0C}">
      <dsp:nvSpPr>
        <dsp:cNvPr id="0" name=""/>
        <dsp:cNvSpPr/>
      </dsp:nvSpPr>
      <dsp:spPr>
        <a:xfrm>
          <a:off x="6030591" y="3715877"/>
          <a:ext cx="1592781" cy="1592781"/>
        </a:xfrm>
        <a:prstGeom prst="ellipse">
          <a:avLst/>
        </a:prstGeom>
        <a:solidFill>
          <a:schemeClr val="accent3">
            <a:hueOff val="4500106"/>
            <a:satOff val="-6752"/>
            <a:lumOff val="-109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Linguistic</a:t>
          </a:r>
        </a:p>
      </dsp:txBody>
      <dsp:txXfrm>
        <a:off x="6263848" y="3949134"/>
        <a:ext cx="1126267" cy="1126267"/>
      </dsp:txXfrm>
    </dsp:sp>
    <dsp:sp modelId="{F5BABA13-0BBD-451F-A762-818313BB2798}">
      <dsp:nvSpPr>
        <dsp:cNvPr id="0" name=""/>
        <dsp:cNvSpPr/>
      </dsp:nvSpPr>
      <dsp:spPr>
        <a:xfrm>
          <a:off x="3892762" y="4953445"/>
          <a:ext cx="1592781" cy="1592781"/>
        </a:xfrm>
        <a:prstGeom prst="ellipse">
          <a:avLst/>
        </a:prstGeom>
        <a:solidFill>
          <a:schemeClr val="accent3">
            <a:hueOff val="6750158"/>
            <a:satOff val="-10128"/>
            <a:lumOff val="-1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Emotional</a:t>
          </a:r>
        </a:p>
      </dsp:txBody>
      <dsp:txXfrm>
        <a:off x="4126019" y="5186702"/>
        <a:ext cx="1126267" cy="1126267"/>
      </dsp:txXfrm>
    </dsp:sp>
    <dsp:sp modelId="{B2A31DEF-B60B-444E-A14C-A3C3AA7E066C}">
      <dsp:nvSpPr>
        <dsp:cNvPr id="0" name=""/>
        <dsp:cNvSpPr/>
      </dsp:nvSpPr>
      <dsp:spPr>
        <a:xfrm>
          <a:off x="1743510" y="3715877"/>
          <a:ext cx="1592781" cy="1592781"/>
        </a:xfrm>
        <a:prstGeom prst="ellipse">
          <a:avLst/>
        </a:prstGeom>
        <a:solidFill>
          <a:schemeClr val="accent3">
            <a:hueOff val="9000211"/>
            <a:satOff val="-13504"/>
            <a:lumOff val="-219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Social</a:t>
          </a:r>
        </a:p>
      </dsp:txBody>
      <dsp:txXfrm>
        <a:off x="1976767" y="3949134"/>
        <a:ext cx="1126267" cy="1126267"/>
      </dsp:txXfrm>
    </dsp:sp>
    <dsp:sp modelId="{4BF1633C-B07B-4F2A-AC6C-397D7AA3FD50}">
      <dsp:nvSpPr>
        <dsp:cNvPr id="0" name=""/>
        <dsp:cNvSpPr/>
      </dsp:nvSpPr>
      <dsp:spPr>
        <a:xfrm>
          <a:off x="1743510" y="1240730"/>
          <a:ext cx="1592781" cy="1592781"/>
        </a:xfrm>
        <a:prstGeom prst="ellipse">
          <a:avLst/>
        </a:prstGeom>
        <a:solidFill>
          <a:schemeClr val="accent3">
            <a:hueOff val="11250264"/>
            <a:satOff val="-16880"/>
            <a:lumOff val="-274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dirty="0">
              <a:solidFill>
                <a:schemeClr val="tx1"/>
              </a:solidFill>
            </a:rPr>
            <a:t>Spiritual</a:t>
          </a:r>
        </a:p>
      </dsp:txBody>
      <dsp:txXfrm>
        <a:off x="1976767" y="1473987"/>
        <a:ext cx="1126267" cy="11262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05000-A0E3-4612-BAC0-2653AF175027}">
      <dsp:nvSpPr>
        <dsp:cNvPr id="0" name=""/>
        <dsp:cNvSpPr/>
      </dsp:nvSpPr>
      <dsp:spPr>
        <a:xfrm rot="10800000">
          <a:off x="984925" y="988"/>
          <a:ext cx="2868302" cy="1049835"/>
        </a:xfrm>
        <a:prstGeom prst="homePlat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dirty="0" err="1"/>
            <a:t>cofio</a:t>
          </a:r>
          <a:endParaRPr lang="en-US" sz="1700" kern="1200" dirty="0"/>
        </a:p>
      </dsp:txBody>
      <dsp:txXfrm rot="10800000">
        <a:off x="1247384" y="988"/>
        <a:ext cx="2605843" cy="1049835"/>
      </dsp:txXfrm>
    </dsp:sp>
    <dsp:sp modelId="{CE00D7D2-E4E5-40C8-A899-DE4BE6C0F16D}">
      <dsp:nvSpPr>
        <dsp:cNvPr id="0" name=""/>
        <dsp:cNvSpPr/>
      </dsp:nvSpPr>
      <dsp:spPr>
        <a:xfrm>
          <a:off x="460008" y="988"/>
          <a:ext cx="1049835" cy="1049835"/>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81000" r="-81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3B88FC-0CA5-4778-8D63-7A400BC136FC}">
      <dsp:nvSpPr>
        <dsp:cNvPr id="0" name=""/>
        <dsp:cNvSpPr/>
      </dsp:nvSpPr>
      <dsp:spPr>
        <a:xfrm rot="10800000">
          <a:off x="984925" y="1364207"/>
          <a:ext cx="2868302" cy="1049835"/>
        </a:xfrm>
        <a:prstGeom prst="homePlat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dirty="0" err="1"/>
            <a:t>datrys</a:t>
          </a:r>
          <a:r>
            <a:rPr lang="en-US" sz="1700" kern="1200" dirty="0"/>
            <a:t> </a:t>
          </a:r>
          <a:r>
            <a:rPr lang="en-US" sz="1700" kern="1200" dirty="0" err="1"/>
            <a:t>problemau</a:t>
          </a:r>
          <a:endParaRPr lang="en-US" sz="1700" kern="1200" dirty="0"/>
        </a:p>
      </dsp:txBody>
      <dsp:txXfrm rot="10800000">
        <a:off x="1247384" y="1364207"/>
        <a:ext cx="2605843" cy="1049835"/>
      </dsp:txXfrm>
    </dsp:sp>
    <dsp:sp modelId="{E91995B0-43A2-4698-9F3F-DA17DB713A21}">
      <dsp:nvSpPr>
        <dsp:cNvPr id="0" name=""/>
        <dsp:cNvSpPr/>
      </dsp:nvSpPr>
      <dsp:spPr>
        <a:xfrm>
          <a:off x="460008" y="1364207"/>
          <a:ext cx="1049835" cy="1049835"/>
        </a:xfrm>
        <a:prstGeom prst="ellipse">
          <a:avLst/>
        </a:prstGeom>
        <a:blipFill rotWithShape="1">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8D44A3F-5B2D-483A-B910-1F0CA18E64E5}">
      <dsp:nvSpPr>
        <dsp:cNvPr id="0" name=""/>
        <dsp:cNvSpPr/>
      </dsp:nvSpPr>
      <dsp:spPr>
        <a:xfrm rot="10800000">
          <a:off x="984925" y="2727426"/>
          <a:ext cx="2868302" cy="1049835"/>
        </a:xfrm>
        <a:prstGeom prst="homePlat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64770" rIns="120904" bIns="64770" numCol="1" spcCol="1270" anchor="ctr" anchorCtr="0">
          <a:noAutofit/>
        </a:bodyPr>
        <a:lstStyle/>
        <a:p>
          <a:pPr marL="0" lvl="0" indent="0" algn="ctr" defTabSz="755650">
            <a:lnSpc>
              <a:spcPct val="90000"/>
            </a:lnSpc>
            <a:spcBef>
              <a:spcPct val="0"/>
            </a:spcBef>
            <a:spcAft>
              <a:spcPct val="35000"/>
            </a:spcAft>
            <a:buNone/>
          </a:pPr>
          <a:r>
            <a:rPr lang="en-US" sz="1700" kern="1200" dirty="0" err="1"/>
            <a:t>gwneud</a:t>
          </a:r>
          <a:endParaRPr lang="en-US" sz="1700" kern="1200" dirty="0"/>
        </a:p>
        <a:p>
          <a:pPr marL="0" lvl="0" indent="0" algn="ctr" defTabSz="755650">
            <a:lnSpc>
              <a:spcPct val="90000"/>
            </a:lnSpc>
            <a:spcBef>
              <a:spcPct val="0"/>
            </a:spcBef>
            <a:spcAft>
              <a:spcPct val="35000"/>
            </a:spcAft>
            <a:buNone/>
          </a:pPr>
          <a:r>
            <a:rPr lang="en-US" sz="1700" kern="1200" dirty="0" err="1"/>
            <a:t>penderfyniadau</a:t>
          </a:r>
          <a:endParaRPr lang="en-US" sz="1700" kern="1200" dirty="0"/>
        </a:p>
      </dsp:txBody>
      <dsp:txXfrm rot="10800000">
        <a:off x="1247384" y="2727426"/>
        <a:ext cx="2605843" cy="1049835"/>
      </dsp:txXfrm>
    </dsp:sp>
    <dsp:sp modelId="{8552AA7E-5BCA-4F42-A3A0-924E269C7824}">
      <dsp:nvSpPr>
        <dsp:cNvPr id="0" name=""/>
        <dsp:cNvSpPr/>
      </dsp:nvSpPr>
      <dsp:spPr>
        <a:xfrm>
          <a:off x="460008" y="2727426"/>
          <a:ext cx="1049835" cy="1049835"/>
        </a:xfrm>
        <a:prstGeom prst="ellipse">
          <a:avLst/>
        </a:prstGeom>
        <a:blipFill rotWithShape="1">
          <a:blip xmlns:r="http://schemas.openxmlformats.org/officeDocument/2006/relationships" r:embed="rId2"/>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1F9DE-0549-4F4E-881A-42F77F27BFEF}">
      <dsp:nvSpPr>
        <dsp:cNvPr id="0" name=""/>
        <dsp:cNvSpPr/>
      </dsp:nvSpPr>
      <dsp:spPr>
        <a:xfrm rot="10800000">
          <a:off x="984926" y="988"/>
          <a:ext cx="2868303" cy="1049835"/>
        </a:xfrm>
        <a:prstGeom prst="homePlat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remember</a:t>
          </a:r>
        </a:p>
      </dsp:txBody>
      <dsp:txXfrm rot="10800000">
        <a:off x="1247385" y="988"/>
        <a:ext cx="2605844" cy="1049835"/>
      </dsp:txXfrm>
    </dsp:sp>
    <dsp:sp modelId="{A0C298E8-CEF2-48B8-9B85-8E9D23259C87}">
      <dsp:nvSpPr>
        <dsp:cNvPr id="0" name=""/>
        <dsp:cNvSpPr/>
      </dsp:nvSpPr>
      <dsp:spPr>
        <a:xfrm>
          <a:off x="460008" y="988"/>
          <a:ext cx="1049835" cy="1049835"/>
        </a:xfrm>
        <a:prstGeom prst="ellipse">
          <a:avLst/>
        </a:prstGeom>
        <a:blipFill rotWithShape="1">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BE8AE89-008D-456A-A09F-3A08905C5E36}">
      <dsp:nvSpPr>
        <dsp:cNvPr id="0" name=""/>
        <dsp:cNvSpPr/>
      </dsp:nvSpPr>
      <dsp:spPr>
        <a:xfrm rot="10800000">
          <a:off x="984926" y="1364207"/>
          <a:ext cx="2868303" cy="1049835"/>
        </a:xfrm>
        <a:prstGeom prst="homePlate">
          <a:avLst/>
        </a:prstGeom>
        <a:solidFill>
          <a:schemeClr val="accent4">
            <a:hueOff val="-2232385"/>
            <a:satOff val="13449"/>
            <a:lumOff val="107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solve problems</a:t>
          </a:r>
        </a:p>
      </dsp:txBody>
      <dsp:txXfrm rot="10800000">
        <a:off x="1247385" y="1364207"/>
        <a:ext cx="2605844" cy="1049835"/>
      </dsp:txXfrm>
    </dsp:sp>
    <dsp:sp modelId="{8691B2C7-601F-415F-8A59-A26C0AB2022D}">
      <dsp:nvSpPr>
        <dsp:cNvPr id="0" name=""/>
        <dsp:cNvSpPr/>
      </dsp:nvSpPr>
      <dsp:spPr>
        <a:xfrm>
          <a:off x="460008" y="1364207"/>
          <a:ext cx="1049835" cy="1049835"/>
        </a:xfrm>
        <a:prstGeom prst="ellipse">
          <a:avLst/>
        </a:prstGeom>
        <a:blipFill rotWithShape="1">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665F8B-B4F7-4C49-B9FA-1B5C5F9E612D}">
      <dsp:nvSpPr>
        <dsp:cNvPr id="0" name=""/>
        <dsp:cNvSpPr/>
      </dsp:nvSpPr>
      <dsp:spPr>
        <a:xfrm rot="10800000">
          <a:off x="984926" y="2727426"/>
          <a:ext cx="2868303" cy="1049835"/>
        </a:xfrm>
        <a:prstGeom prst="homePlate">
          <a:avLst/>
        </a:prstGeom>
        <a:solidFill>
          <a:schemeClr val="accent4">
            <a:hueOff val="-4464770"/>
            <a:satOff val="26899"/>
            <a:lumOff val="215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948"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make decisions</a:t>
          </a:r>
        </a:p>
      </dsp:txBody>
      <dsp:txXfrm rot="10800000">
        <a:off x="1247385" y="2727426"/>
        <a:ext cx="2605844" cy="1049835"/>
      </dsp:txXfrm>
    </dsp:sp>
    <dsp:sp modelId="{65E9BD64-F1EC-4051-AD33-87D805EC84D6}">
      <dsp:nvSpPr>
        <dsp:cNvPr id="0" name=""/>
        <dsp:cNvSpPr/>
      </dsp:nvSpPr>
      <dsp:spPr>
        <a:xfrm>
          <a:off x="460008" y="2727426"/>
          <a:ext cx="1049835" cy="1049835"/>
        </a:xfrm>
        <a:prstGeom prst="ellipse">
          <a:avLst/>
        </a:prstGeom>
        <a:blipFill rotWithShape="1">
          <a:blip xmlns:r="http://schemas.openxmlformats.org/officeDocument/2006/relationships" r:embed="rId1"/>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75345-E3AF-47CD-9859-A2A0601748FB}">
      <dsp:nvSpPr>
        <dsp:cNvPr id="0" name=""/>
        <dsp:cNvSpPr/>
      </dsp:nvSpPr>
      <dsp:spPr>
        <a:xfrm>
          <a:off x="0" y="738046"/>
          <a:ext cx="7071360" cy="730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58E284-C2E1-4E70-82E4-80478759B633}">
      <dsp:nvSpPr>
        <dsp:cNvPr id="0" name=""/>
        <dsp:cNvSpPr/>
      </dsp:nvSpPr>
      <dsp:spPr>
        <a:xfrm>
          <a:off x="297686" y="0"/>
          <a:ext cx="4949952" cy="1225495"/>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096" tIns="0" rIns="187096" bIns="0" numCol="1" spcCol="1270" anchor="ctr" anchorCtr="0">
          <a:noAutofit/>
        </a:bodyPr>
        <a:lstStyle/>
        <a:p>
          <a:pPr marL="0" lvl="0" indent="0" algn="l" defTabSz="1289050">
            <a:lnSpc>
              <a:spcPct val="90000"/>
            </a:lnSpc>
            <a:spcBef>
              <a:spcPct val="0"/>
            </a:spcBef>
            <a:spcAft>
              <a:spcPct val="35000"/>
            </a:spcAft>
            <a:buNone/>
          </a:pPr>
          <a:r>
            <a:rPr lang="en-US" sz="2900" kern="1200" dirty="0" err="1"/>
            <a:t>Adeileddol</a:t>
          </a:r>
          <a:endParaRPr lang="en-US" sz="2900" kern="1200" dirty="0"/>
        </a:p>
        <a:p>
          <a:pPr marL="0" lvl="0" indent="0" algn="l" defTabSz="1289050">
            <a:lnSpc>
              <a:spcPct val="90000"/>
            </a:lnSpc>
            <a:spcBef>
              <a:spcPct val="0"/>
            </a:spcBef>
            <a:spcAft>
              <a:spcPct val="35000"/>
            </a:spcAft>
            <a:buNone/>
          </a:pPr>
          <a:r>
            <a:rPr lang="en-US" sz="2900" i="1" kern="1200" dirty="0">
              <a:solidFill>
                <a:schemeClr val="bg2">
                  <a:lumMod val="75000"/>
                </a:schemeClr>
              </a:solidFill>
            </a:rPr>
            <a:t>Constructivist</a:t>
          </a:r>
        </a:p>
      </dsp:txBody>
      <dsp:txXfrm>
        <a:off x="357510" y="59824"/>
        <a:ext cx="4830304" cy="1105847"/>
      </dsp:txXfrm>
    </dsp:sp>
    <dsp:sp modelId="{8DF02408-741C-4473-8254-353630E27AA5}">
      <dsp:nvSpPr>
        <dsp:cNvPr id="0" name=""/>
        <dsp:cNvSpPr/>
      </dsp:nvSpPr>
      <dsp:spPr>
        <a:xfrm>
          <a:off x="0" y="2402872"/>
          <a:ext cx="7071360" cy="730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20DB2DA-EB6F-4A25-B7BC-003700E506E2}">
      <dsp:nvSpPr>
        <dsp:cNvPr id="0" name=""/>
        <dsp:cNvSpPr/>
      </dsp:nvSpPr>
      <dsp:spPr>
        <a:xfrm>
          <a:off x="353568" y="1707290"/>
          <a:ext cx="4949952" cy="112362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096" tIns="0" rIns="187096" bIns="0" numCol="1" spcCol="1270" anchor="ctr" anchorCtr="0">
          <a:noAutofit/>
        </a:bodyPr>
        <a:lstStyle/>
        <a:p>
          <a:pPr marL="0" lvl="0" indent="0" algn="l" defTabSz="1289050">
            <a:lnSpc>
              <a:spcPct val="90000"/>
            </a:lnSpc>
            <a:spcBef>
              <a:spcPct val="0"/>
            </a:spcBef>
            <a:spcAft>
              <a:spcPct val="35000"/>
            </a:spcAft>
            <a:buNone/>
          </a:pPr>
          <a:r>
            <a:rPr lang="en-US" sz="2900" kern="1200" dirty="0" err="1"/>
            <a:t>Ymddygiadol</a:t>
          </a:r>
          <a:endParaRPr lang="en-US" sz="2900" kern="1200" dirty="0"/>
        </a:p>
        <a:p>
          <a:pPr marL="0" lvl="0" indent="0" algn="l" defTabSz="1289050">
            <a:lnSpc>
              <a:spcPct val="90000"/>
            </a:lnSpc>
            <a:spcBef>
              <a:spcPct val="0"/>
            </a:spcBef>
            <a:spcAft>
              <a:spcPct val="35000"/>
            </a:spcAft>
            <a:buNone/>
          </a:pPr>
          <a:r>
            <a:rPr lang="en-US" sz="2900" i="1" kern="1200" dirty="0" err="1">
              <a:solidFill>
                <a:schemeClr val="bg2">
                  <a:lumMod val="75000"/>
                </a:schemeClr>
              </a:solidFill>
            </a:rPr>
            <a:t>Behaviourist</a:t>
          </a:r>
          <a:endParaRPr lang="en-US" sz="2900" i="1" kern="1200" dirty="0">
            <a:solidFill>
              <a:schemeClr val="bg2">
                <a:lumMod val="75000"/>
              </a:schemeClr>
            </a:solidFill>
          </a:endParaRPr>
        </a:p>
      </dsp:txBody>
      <dsp:txXfrm>
        <a:off x="408419" y="1762141"/>
        <a:ext cx="4840250" cy="1013920"/>
      </dsp:txXfrm>
    </dsp:sp>
    <dsp:sp modelId="{05F0415C-7572-412F-A401-D9FEC1D15125}">
      <dsp:nvSpPr>
        <dsp:cNvPr id="0" name=""/>
        <dsp:cNvSpPr/>
      </dsp:nvSpPr>
      <dsp:spPr>
        <a:xfrm>
          <a:off x="0" y="3998259"/>
          <a:ext cx="7071360" cy="73080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A7AFC1-6315-4913-A8CF-05D32015C602}">
      <dsp:nvSpPr>
        <dsp:cNvPr id="0" name=""/>
        <dsp:cNvSpPr/>
      </dsp:nvSpPr>
      <dsp:spPr>
        <a:xfrm>
          <a:off x="353568" y="3290272"/>
          <a:ext cx="4949952" cy="113602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7096" tIns="0" rIns="187096" bIns="0" numCol="1" spcCol="1270" anchor="ctr" anchorCtr="0">
          <a:noAutofit/>
        </a:bodyPr>
        <a:lstStyle/>
        <a:p>
          <a:pPr marL="0" lvl="0" indent="0" algn="l" defTabSz="1289050">
            <a:lnSpc>
              <a:spcPct val="90000"/>
            </a:lnSpc>
            <a:spcBef>
              <a:spcPct val="0"/>
            </a:spcBef>
            <a:spcAft>
              <a:spcPct val="35000"/>
            </a:spcAft>
            <a:buNone/>
          </a:pPr>
          <a:r>
            <a:rPr lang="en-US" sz="2900" kern="1200" dirty="0" err="1"/>
            <a:t>Dyneiddiol</a:t>
          </a:r>
          <a:endParaRPr lang="en-US" sz="2900" kern="1200" dirty="0"/>
        </a:p>
        <a:p>
          <a:pPr marL="0" lvl="0" indent="0" algn="l" defTabSz="1289050">
            <a:lnSpc>
              <a:spcPct val="90000"/>
            </a:lnSpc>
            <a:spcBef>
              <a:spcPct val="0"/>
            </a:spcBef>
            <a:spcAft>
              <a:spcPct val="35000"/>
            </a:spcAft>
            <a:buNone/>
          </a:pPr>
          <a:r>
            <a:rPr lang="en-US" sz="2900" i="1" kern="1200" dirty="0">
              <a:solidFill>
                <a:schemeClr val="bg2">
                  <a:lumMod val="75000"/>
                </a:schemeClr>
              </a:solidFill>
            </a:rPr>
            <a:t>Humanistic</a:t>
          </a:r>
        </a:p>
      </dsp:txBody>
      <dsp:txXfrm>
        <a:off x="409024" y="3345728"/>
        <a:ext cx="4839040" cy="102511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9AF79A-CDFB-49C9-A97C-1B4569E921A2}" type="datetimeFigureOut">
              <a:rPr lang="en-GB" smtClean="0"/>
              <a:t>16/01/2023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627B0-2696-4C05-9F22-E3628676E2CD}" type="slidenum">
              <a:rPr lang="en-GB" smtClean="0"/>
              <a:t>‹#›</a:t>
            </a:fld>
            <a:endParaRPr lang="en-GB"/>
          </a:p>
        </p:txBody>
      </p:sp>
    </p:spTree>
    <p:extLst>
      <p:ext uri="{BB962C8B-B14F-4D97-AF65-F5344CB8AC3E}">
        <p14:creationId xmlns:p14="http://schemas.microsoft.com/office/powerpoint/2010/main" val="3926784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970200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36707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209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03130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4726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593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53147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27742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07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613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45014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014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33021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7061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36444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0293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33002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8517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1/16/2023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062434"/>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hyperlink" Target="mailto:m.bowen@uwtsd.ac.uk" TargetMode="External"/><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hyperlink" Target="mailto:n.ryder@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uwtsd.ac.uk/course/view.php?id=8429&amp;section=1" TargetMode="Externa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course/view.php?id=8429&amp;section=1" TargetMode="External"/><Relationship Id="rId2" Type="http://schemas.openxmlformats.org/officeDocument/2006/relationships/hyperlink" Target="https://moodle.uwtsd.ac.uk/mod/resource/view.php?id=313609&amp;redirect=1" TargetMode="External"/><Relationship Id="rId1" Type="http://schemas.openxmlformats.org/officeDocument/2006/relationships/slideLayout" Target="../slideLayouts/slideLayout4.xml"/><Relationship Id="rId4" Type="http://schemas.openxmlformats.org/officeDocument/2006/relationships/hyperlink" Target="https://moodle.uwtsd.ac.uk/mod/resource/view.php?id=313610&amp;redirect=1"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folder/view.php?id=314558" TargetMode="External"/><Relationship Id="rId2" Type="http://schemas.openxmlformats.org/officeDocument/2006/relationships/image" Target="../media/image16.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folder/view.php?id=314559" TargetMode="External"/><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xrn33R7b4H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93441" y="4226829"/>
            <a:ext cx="3730267" cy="1200329"/>
          </a:xfrm>
          <a:prstGeom prst="rect">
            <a:avLst/>
          </a:prstGeom>
          <a:solidFill>
            <a:schemeClr val="accent5">
              <a:lumMod val="50000"/>
            </a:schemeClr>
          </a:solidFill>
        </p:spPr>
        <p:txBody>
          <a:bodyPr wrap="square" rtlCol="0">
            <a:spAutoFit/>
          </a:bodyPr>
          <a:lstStyle/>
          <a:p>
            <a:r>
              <a:rPr lang="en-GB" sz="2400" b="1" dirty="0">
                <a:solidFill>
                  <a:schemeClr val="bg1"/>
                </a:solidFill>
              </a:rPr>
              <a:t>ECAD5007/C</a:t>
            </a:r>
          </a:p>
          <a:p>
            <a:r>
              <a:rPr lang="en-GB" sz="2400" b="1" dirty="0" err="1">
                <a:solidFill>
                  <a:schemeClr val="bg1"/>
                </a:solidFill>
              </a:rPr>
              <a:t>Pwy</a:t>
            </a:r>
            <a:r>
              <a:rPr lang="en-GB" sz="2400" b="1" dirty="0">
                <a:solidFill>
                  <a:schemeClr val="bg1"/>
                </a:solidFill>
              </a:rPr>
              <a:t> </a:t>
            </a:r>
            <a:r>
              <a:rPr lang="en-GB" sz="2400" b="1" dirty="0" err="1">
                <a:solidFill>
                  <a:schemeClr val="bg1"/>
                </a:solidFill>
              </a:rPr>
              <a:t>ydw</a:t>
            </a:r>
            <a:r>
              <a:rPr lang="en-GB" sz="2400" b="1" dirty="0">
                <a:solidFill>
                  <a:schemeClr val="bg1"/>
                </a:solidFill>
              </a:rPr>
              <a:t> </a:t>
            </a:r>
            <a:r>
              <a:rPr lang="en-GB" sz="2400" b="1" dirty="0" err="1">
                <a:solidFill>
                  <a:schemeClr val="bg1"/>
                </a:solidFill>
              </a:rPr>
              <a:t>i’n</a:t>
            </a:r>
            <a:r>
              <a:rPr lang="en-GB" sz="2400" b="1" dirty="0">
                <a:solidFill>
                  <a:schemeClr val="bg1"/>
                </a:solidFill>
              </a:rPr>
              <a:t> </a:t>
            </a:r>
            <a:r>
              <a:rPr lang="en-GB" sz="2400" b="1" dirty="0" err="1">
                <a:solidFill>
                  <a:schemeClr val="bg1"/>
                </a:solidFill>
              </a:rPr>
              <a:t>addysgu</a:t>
            </a:r>
            <a:r>
              <a:rPr lang="en-GB" sz="2400" b="1" dirty="0">
                <a:solidFill>
                  <a:schemeClr val="bg1"/>
                </a:solidFill>
              </a:rPr>
              <a:t>?</a:t>
            </a:r>
          </a:p>
          <a:p>
            <a:r>
              <a:rPr lang="en-GB" sz="2400" b="1" dirty="0">
                <a:solidFill>
                  <a:schemeClr val="bg1"/>
                </a:solidFill>
              </a:rPr>
              <a:t>Who am I teaching?</a:t>
            </a:r>
          </a:p>
        </p:txBody>
      </p:sp>
      <p:pic>
        <p:nvPicPr>
          <p:cNvPr id="4" name="Llun 3">
            <a:extLst>
              <a:ext uri="{FF2B5EF4-FFF2-40B4-BE49-F238E27FC236}">
                <a16:creationId xmlns:a16="http://schemas.microsoft.com/office/drawing/2014/main" id="{0DF50FD8-8DA3-D010-014E-8346907FA848}"/>
              </a:ext>
            </a:extLst>
          </p:cNvPr>
          <p:cNvPicPr>
            <a:picLocks noChangeAspect="1"/>
          </p:cNvPicPr>
          <p:nvPr/>
        </p:nvPicPr>
        <p:blipFill rotWithShape="1">
          <a:blip r:embed="rId3"/>
          <a:srcRect l="30270" t="19192" r="8653" b="12424"/>
          <a:stretch/>
        </p:blipFill>
        <p:spPr>
          <a:xfrm>
            <a:off x="0" y="-202591"/>
            <a:ext cx="12219963" cy="7008574"/>
          </a:xfrm>
          <a:prstGeom prst="rect">
            <a:avLst/>
          </a:prstGeom>
        </p:spPr>
      </p:pic>
      <p:sp>
        <p:nvSpPr>
          <p:cNvPr id="5" name="Blwch Testun 4">
            <a:extLst>
              <a:ext uri="{FF2B5EF4-FFF2-40B4-BE49-F238E27FC236}">
                <a16:creationId xmlns:a16="http://schemas.microsoft.com/office/drawing/2014/main" id="{2F82416F-1AE0-2F69-4499-BBCABD248ED0}"/>
              </a:ext>
            </a:extLst>
          </p:cNvPr>
          <p:cNvSpPr txBox="1"/>
          <p:nvPr/>
        </p:nvSpPr>
        <p:spPr>
          <a:xfrm>
            <a:off x="3345001" y="4503828"/>
            <a:ext cx="5964382" cy="1846659"/>
          </a:xfrm>
          <a:prstGeom prst="rect">
            <a:avLst/>
          </a:prstGeom>
          <a:noFill/>
        </p:spPr>
        <p:txBody>
          <a:bodyPr wrap="square" rtlCol="0">
            <a:spAutoFit/>
          </a:bodyPr>
          <a:lstStyle/>
          <a:p>
            <a:pPr algn="ctr"/>
            <a:endParaRPr lang="cy-GB" dirty="0"/>
          </a:p>
          <a:p>
            <a:pPr algn="ctr"/>
            <a:r>
              <a:rPr lang="cy-GB" sz="3200" b="1" dirty="0">
                <a:solidFill>
                  <a:srgbClr val="E5E87E"/>
                </a:solidFill>
              </a:rPr>
              <a:t>ECAD5007/C</a:t>
            </a:r>
          </a:p>
          <a:p>
            <a:pPr algn="ctr"/>
            <a:r>
              <a:rPr lang="cy-GB" sz="3200" b="1" dirty="0">
                <a:solidFill>
                  <a:srgbClr val="E5E87E"/>
                </a:solidFill>
              </a:rPr>
              <a:t>Pwy ydw i’n ei addysgu?</a:t>
            </a:r>
          </a:p>
          <a:p>
            <a:pPr algn="ctr"/>
            <a:r>
              <a:rPr lang="cy-GB" sz="3200" b="1" dirty="0" err="1">
                <a:solidFill>
                  <a:srgbClr val="E5E87E"/>
                </a:solidFill>
              </a:rPr>
              <a:t>Who</a:t>
            </a:r>
            <a:r>
              <a:rPr lang="cy-GB" sz="3200" b="1" dirty="0">
                <a:solidFill>
                  <a:srgbClr val="E5E87E"/>
                </a:solidFill>
              </a:rPr>
              <a:t> am I </a:t>
            </a:r>
            <a:r>
              <a:rPr lang="cy-GB" sz="3200" b="1" dirty="0" err="1">
                <a:solidFill>
                  <a:srgbClr val="E5E87E"/>
                </a:solidFill>
              </a:rPr>
              <a:t>teaching</a:t>
            </a:r>
            <a:r>
              <a:rPr lang="cy-GB" sz="3200" b="1" dirty="0">
                <a:solidFill>
                  <a:srgbClr val="E5E87E"/>
                </a:solidFill>
              </a:rPr>
              <a:t>?</a:t>
            </a:r>
          </a:p>
        </p:txBody>
      </p:sp>
    </p:spTree>
    <p:extLst>
      <p:ext uri="{BB962C8B-B14F-4D97-AF65-F5344CB8AC3E}">
        <p14:creationId xmlns:p14="http://schemas.microsoft.com/office/powerpoint/2010/main" val="490797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alphaModFix amt="40000"/>
            <a:extLst>
              <a:ext uri="{28A0092B-C50C-407E-A947-70E740481C1C}">
                <a14:useLocalDpi xmlns:a14="http://schemas.microsoft.com/office/drawing/2010/main" val="0"/>
              </a:ext>
            </a:extLst>
          </a:blip>
          <a:srcRect l="24212" r="8232" b="-1"/>
          <a:stretch/>
        </p:blipFill>
        <p:spPr>
          <a:xfrm>
            <a:off x="20" y="10"/>
            <a:ext cx="12191980" cy="6857990"/>
          </a:xfrm>
          <a:prstGeom prst="rect">
            <a:avLst/>
          </a:prstGeom>
        </p:spPr>
      </p:pic>
      <p:sp>
        <p:nvSpPr>
          <p:cNvPr id="2" name="Title 1"/>
          <p:cNvSpPr>
            <a:spLocks noGrp="1"/>
          </p:cNvSpPr>
          <p:nvPr>
            <p:ph type="ctrTitle"/>
          </p:nvPr>
        </p:nvSpPr>
        <p:spPr>
          <a:xfrm>
            <a:off x="2589213" y="2514600"/>
            <a:ext cx="8915399" cy="2262781"/>
          </a:xfrm>
        </p:spPr>
        <p:txBody>
          <a:bodyPr>
            <a:normAutofit/>
          </a:bodyPr>
          <a:lstStyle/>
          <a:p>
            <a:pPr>
              <a:lnSpc>
                <a:spcPct val="90000"/>
              </a:lnSpc>
            </a:pPr>
            <a:r>
              <a:rPr lang="en-GB" sz="5000">
                <a:solidFill>
                  <a:schemeClr val="tx1"/>
                </a:solidFill>
              </a:rPr>
              <a:t>ECAD5007/C</a:t>
            </a:r>
            <a:br>
              <a:rPr lang="en-GB" sz="5000">
                <a:solidFill>
                  <a:schemeClr val="tx1"/>
                </a:solidFill>
              </a:rPr>
            </a:br>
            <a:r>
              <a:rPr lang="en-GB" sz="5000">
                <a:solidFill>
                  <a:schemeClr val="tx1"/>
                </a:solidFill>
              </a:rPr>
              <a:t>Cyflwyniad</a:t>
            </a:r>
            <a:br>
              <a:rPr lang="en-GB" sz="5000">
                <a:solidFill>
                  <a:schemeClr val="tx1"/>
                </a:solidFill>
              </a:rPr>
            </a:br>
            <a:r>
              <a:rPr lang="en-GB" sz="5000" i="1">
                <a:solidFill>
                  <a:schemeClr val="tx1"/>
                </a:solidFill>
              </a:rPr>
              <a:t>An Introduction</a:t>
            </a:r>
          </a:p>
        </p:txBody>
      </p:sp>
      <p:sp>
        <p:nvSpPr>
          <p:cNvPr id="3" name="Subtitle 2"/>
          <p:cNvSpPr>
            <a:spLocks noGrp="1"/>
          </p:cNvSpPr>
          <p:nvPr>
            <p:ph type="subTitle" idx="1"/>
          </p:nvPr>
        </p:nvSpPr>
        <p:spPr>
          <a:xfrm>
            <a:off x="3489518" y="4777381"/>
            <a:ext cx="3834072" cy="1569633"/>
          </a:xfrm>
          <a:solidFill>
            <a:schemeClr val="accent3">
              <a:lumMod val="20000"/>
              <a:lumOff val="80000"/>
            </a:schemeClr>
          </a:solidFill>
        </p:spPr>
        <p:txBody>
          <a:bodyPr>
            <a:noAutofit/>
          </a:bodyPr>
          <a:lstStyle/>
          <a:p>
            <a:pPr>
              <a:lnSpc>
                <a:spcPct val="90000"/>
              </a:lnSpc>
            </a:pPr>
            <a:r>
              <a:rPr lang="en-GB" b="1" dirty="0" err="1">
                <a:solidFill>
                  <a:schemeClr val="bg1"/>
                </a:solidFill>
              </a:rPr>
              <a:t>Sesiwn</a:t>
            </a:r>
            <a:r>
              <a:rPr lang="en-GB" b="1" dirty="0">
                <a:solidFill>
                  <a:schemeClr val="bg1"/>
                </a:solidFill>
              </a:rPr>
              <a:t>/Session: 1</a:t>
            </a:r>
          </a:p>
          <a:p>
            <a:pPr>
              <a:lnSpc>
                <a:spcPct val="90000"/>
              </a:lnSpc>
            </a:pPr>
            <a:r>
              <a:rPr lang="en-GB" dirty="0">
                <a:solidFill>
                  <a:schemeClr val="bg1"/>
                </a:solidFill>
              </a:rPr>
              <a:t>17/01/23</a:t>
            </a:r>
          </a:p>
          <a:p>
            <a:pPr>
              <a:lnSpc>
                <a:spcPct val="90000"/>
              </a:lnSpc>
            </a:pPr>
            <a:r>
              <a:rPr lang="en-GB" dirty="0">
                <a:hlinkClick r:id="rId3"/>
              </a:rPr>
              <a:t>m.bowen@uwtsd.ac.uk</a:t>
            </a:r>
            <a:r>
              <a:rPr lang="en-GB" dirty="0"/>
              <a:t> </a:t>
            </a:r>
          </a:p>
          <a:p>
            <a:pPr>
              <a:lnSpc>
                <a:spcPct val="90000"/>
              </a:lnSpc>
            </a:pPr>
            <a:r>
              <a:rPr lang="en-GB" dirty="0">
                <a:hlinkClick r:id="rId4"/>
              </a:rPr>
              <a:t>Kathryn.edwards@uwtsd.ac.uk</a:t>
            </a:r>
            <a:r>
              <a:rPr lang="en-GB" dirty="0"/>
              <a:t> </a:t>
            </a:r>
          </a:p>
        </p:txBody>
      </p:sp>
      <p:sp>
        <p:nvSpPr>
          <p:cNvPr id="11" name="Rectangle 10">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B23096"/>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4654066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Nodau’r</a:t>
            </a:r>
            <a:r>
              <a:rPr lang="en-GB" dirty="0"/>
              <a:t> </a:t>
            </a:r>
            <a:r>
              <a:rPr lang="en-GB" dirty="0" err="1"/>
              <a:t>sesiwn</a:t>
            </a:r>
            <a:br>
              <a:rPr lang="en-GB" dirty="0"/>
            </a:br>
            <a:r>
              <a:rPr lang="en-GB" i="1" dirty="0"/>
              <a:t>Session aims</a:t>
            </a:r>
          </a:p>
        </p:txBody>
      </p:sp>
      <p:sp>
        <p:nvSpPr>
          <p:cNvPr id="3" name="Content Placeholder 2"/>
          <p:cNvSpPr>
            <a:spLocks noGrp="1"/>
          </p:cNvSpPr>
          <p:nvPr>
            <p:ph sz="half" idx="1"/>
          </p:nvPr>
        </p:nvSpPr>
        <p:spPr>
          <a:xfrm>
            <a:off x="2589212" y="2133600"/>
            <a:ext cx="4313864" cy="4683760"/>
          </a:xfrm>
        </p:spPr>
        <p:txBody>
          <a:bodyPr>
            <a:normAutofit/>
          </a:bodyPr>
          <a:lstStyle/>
          <a:p>
            <a:r>
              <a:rPr lang="en-GB" sz="2000" dirty="0" err="1"/>
              <a:t>Trosolwg</a:t>
            </a:r>
            <a:r>
              <a:rPr lang="en-GB" sz="2000" dirty="0"/>
              <a:t> o </a:t>
            </a:r>
            <a:r>
              <a:rPr lang="en-GB" sz="2000" dirty="0" err="1"/>
              <a:t>gynnwys</a:t>
            </a:r>
            <a:r>
              <a:rPr lang="en-GB" sz="2000" dirty="0"/>
              <a:t> a </a:t>
            </a:r>
            <a:r>
              <a:rPr lang="en-GB" sz="2000" dirty="0" err="1"/>
              <a:t>dogfennaeth</a:t>
            </a:r>
            <a:r>
              <a:rPr lang="en-GB" sz="2000" dirty="0"/>
              <a:t> y </a:t>
            </a:r>
            <a:r>
              <a:rPr lang="en-GB" sz="2000" dirty="0" err="1"/>
              <a:t>modwl</a:t>
            </a:r>
            <a:endParaRPr lang="en-GB" sz="2000" dirty="0"/>
          </a:p>
          <a:p>
            <a:r>
              <a:rPr lang="en-GB" sz="2000" dirty="0" err="1"/>
              <a:t>Yr</a:t>
            </a:r>
            <a:r>
              <a:rPr lang="en-GB" sz="2000" dirty="0"/>
              <a:t> </a:t>
            </a:r>
            <a:r>
              <a:rPr lang="en-GB" sz="2000" dirty="0" err="1"/>
              <a:t>aseiniad</a:t>
            </a:r>
            <a:endParaRPr lang="en-GB" sz="2000" dirty="0"/>
          </a:p>
          <a:p>
            <a:r>
              <a:rPr lang="en-GB" sz="2000" dirty="0" err="1">
                <a:cs typeface="Arial" panose="020B0604020202020204" pitchFamily="34" charset="0"/>
              </a:rPr>
              <a:t>Cyflwyniad</a:t>
            </a:r>
            <a:r>
              <a:rPr lang="en-GB" sz="2000" dirty="0">
                <a:cs typeface="Arial" panose="020B0604020202020204" pitchFamily="34" charset="0"/>
              </a:rPr>
              <a:t> </a:t>
            </a:r>
            <a:r>
              <a:rPr lang="en-GB" sz="2000" dirty="0" err="1">
                <a:cs typeface="Arial" panose="020B0604020202020204" pitchFamily="34" charset="0"/>
              </a:rPr>
              <a:t>i</a:t>
            </a:r>
            <a:r>
              <a:rPr lang="en-GB" sz="2000" dirty="0">
                <a:cs typeface="Arial" panose="020B0604020202020204" pitchFamily="34" charset="0"/>
              </a:rPr>
              <a:t> Ella ac Idris</a:t>
            </a:r>
            <a:endParaRPr lang="en-GB" sz="2000" dirty="0"/>
          </a:p>
          <a:p>
            <a:r>
              <a:rPr lang="en-GB" sz="2000" dirty="0"/>
              <a:t>Ail-</a:t>
            </a:r>
            <a:r>
              <a:rPr lang="en-GB" sz="2000" dirty="0" err="1"/>
              <a:t>ymweld</a:t>
            </a:r>
            <a:r>
              <a:rPr lang="en-GB" sz="2000" dirty="0"/>
              <a:t> </a:t>
            </a:r>
            <a:r>
              <a:rPr lang="en-GB" sz="2000" dirty="0">
                <a:cs typeface="Arial" panose="020B0604020202020204" pitchFamily="34" charset="0"/>
              </a:rPr>
              <a:t>â </a:t>
            </a:r>
            <a:r>
              <a:rPr lang="en-GB" sz="2000" dirty="0" err="1">
                <a:cs typeface="Arial" panose="020B0604020202020204" pitchFamily="34" charset="0"/>
              </a:rPr>
              <a:t>rhai</a:t>
            </a:r>
            <a:r>
              <a:rPr lang="en-GB" sz="2000" dirty="0">
                <a:cs typeface="Arial" panose="020B0604020202020204" pitchFamily="34" charset="0"/>
              </a:rPr>
              <a:t> </a:t>
            </a:r>
            <a:r>
              <a:rPr lang="en-GB" sz="2000" dirty="0" err="1">
                <a:cs typeface="Arial" panose="020B0604020202020204" pitchFamily="34" charset="0"/>
              </a:rPr>
              <a:t>damcaniaethwyr</a:t>
            </a:r>
            <a:r>
              <a:rPr lang="en-GB" sz="2000" dirty="0">
                <a:cs typeface="Arial" panose="020B0604020202020204" pitchFamily="34" charset="0"/>
              </a:rPr>
              <a:t> </a:t>
            </a:r>
            <a:r>
              <a:rPr lang="en-GB" sz="2000" dirty="0" err="1">
                <a:cs typeface="Arial" panose="020B0604020202020204" pitchFamily="34" charset="0"/>
              </a:rPr>
              <a:t>allweddol</a:t>
            </a:r>
            <a:r>
              <a:rPr lang="en-GB" sz="2000" dirty="0">
                <a:cs typeface="Arial" panose="020B0604020202020204" pitchFamily="34" charset="0"/>
              </a:rPr>
              <a:t> </a:t>
            </a:r>
            <a:r>
              <a:rPr lang="en-GB" sz="2000" dirty="0" err="1">
                <a:cs typeface="Arial" panose="020B0604020202020204" pitchFamily="34" charset="0"/>
              </a:rPr>
              <a:t>hanesyddol</a:t>
            </a:r>
            <a:r>
              <a:rPr lang="en-GB" sz="2000" dirty="0">
                <a:cs typeface="Arial" panose="020B0604020202020204" pitchFamily="34" charset="0"/>
              </a:rPr>
              <a:t> a </a:t>
            </a:r>
            <a:r>
              <a:rPr lang="en-GB" sz="2000" dirty="0" err="1">
                <a:cs typeface="Arial" panose="020B0604020202020204" pitchFamily="34" charset="0"/>
              </a:rPr>
              <a:t>chyfoes</a:t>
            </a:r>
            <a:r>
              <a:rPr lang="en-GB" sz="2000" dirty="0">
                <a:cs typeface="Arial" panose="020B0604020202020204" pitchFamily="34" charset="0"/>
              </a:rPr>
              <a:t> </a:t>
            </a:r>
            <a:r>
              <a:rPr lang="en-GB" sz="2000" dirty="0" err="1">
                <a:cs typeface="Arial" panose="020B0604020202020204" pitchFamily="34" charset="0"/>
              </a:rPr>
              <a:t>ym</a:t>
            </a:r>
            <a:r>
              <a:rPr lang="en-GB" sz="2000" dirty="0">
                <a:cs typeface="Arial" panose="020B0604020202020204" pitchFamily="34" charset="0"/>
              </a:rPr>
              <a:t> </a:t>
            </a:r>
            <a:r>
              <a:rPr lang="en-GB" sz="2000" dirty="0" err="1">
                <a:cs typeface="Arial" panose="020B0604020202020204" pitchFamily="34" charset="0"/>
              </a:rPr>
              <a:t>maes</a:t>
            </a:r>
            <a:r>
              <a:rPr lang="en-GB" sz="2000" dirty="0">
                <a:cs typeface="Arial" panose="020B0604020202020204" pitchFamily="34" charset="0"/>
              </a:rPr>
              <a:t> </a:t>
            </a:r>
            <a:r>
              <a:rPr lang="en-GB" sz="2000" dirty="0" err="1">
                <a:cs typeface="Arial" panose="020B0604020202020204" pitchFamily="34" charset="0"/>
              </a:rPr>
              <a:t>datblygiad</a:t>
            </a:r>
            <a:r>
              <a:rPr lang="en-GB" sz="2000" dirty="0">
                <a:cs typeface="Arial" panose="020B0604020202020204" pitchFamily="34" charset="0"/>
              </a:rPr>
              <a:t> plant, </a:t>
            </a:r>
            <a:r>
              <a:rPr lang="en-GB" sz="2000" dirty="0" err="1">
                <a:cs typeface="Arial" panose="020B0604020202020204" pitchFamily="34" charset="0"/>
              </a:rPr>
              <a:t>e.e</a:t>
            </a:r>
            <a:r>
              <a:rPr lang="en-GB" sz="2000" dirty="0">
                <a:cs typeface="Arial" panose="020B0604020202020204" pitchFamily="34" charset="0"/>
              </a:rPr>
              <a:t>. </a:t>
            </a:r>
            <a:r>
              <a:rPr lang="en-GB" sz="2000" dirty="0" err="1">
                <a:cs typeface="Arial" panose="020B0604020202020204" pitchFamily="34" charset="0"/>
              </a:rPr>
              <a:t>adeileddol</a:t>
            </a:r>
            <a:r>
              <a:rPr lang="en-GB" sz="2000" dirty="0">
                <a:cs typeface="Arial" panose="020B0604020202020204" pitchFamily="34" charset="0"/>
              </a:rPr>
              <a:t>, </a:t>
            </a:r>
            <a:r>
              <a:rPr lang="en-GB" sz="2000" dirty="0" err="1">
                <a:cs typeface="Arial" panose="020B0604020202020204" pitchFamily="34" charset="0"/>
              </a:rPr>
              <a:t>ymddygiadol</a:t>
            </a:r>
            <a:r>
              <a:rPr lang="en-GB" sz="2000" dirty="0">
                <a:cs typeface="Arial" panose="020B0604020202020204" pitchFamily="34" charset="0"/>
              </a:rPr>
              <a:t>,             </a:t>
            </a:r>
            <a:r>
              <a:rPr lang="en-GB" sz="2000" dirty="0" err="1">
                <a:cs typeface="Arial" panose="020B0604020202020204" pitchFamily="34" charset="0"/>
              </a:rPr>
              <a:t>dyneiddiol</a:t>
            </a:r>
            <a:r>
              <a:rPr lang="en-GB" sz="2000" dirty="0">
                <a:cs typeface="Arial" panose="020B0604020202020204" pitchFamily="34" charset="0"/>
              </a:rPr>
              <a:t>.</a:t>
            </a:r>
          </a:p>
          <a:p>
            <a:pPr marL="0" indent="0">
              <a:buNone/>
            </a:pPr>
            <a:endParaRPr lang="en-GB" sz="2000" dirty="0"/>
          </a:p>
          <a:p>
            <a:endParaRPr lang="en-GB" dirty="0"/>
          </a:p>
        </p:txBody>
      </p:sp>
      <p:sp>
        <p:nvSpPr>
          <p:cNvPr id="4" name="Content Placeholder 3"/>
          <p:cNvSpPr>
            <a:spLocks noGrp="1"/>
          </p:cNvSpPr>
          <p:nvPr>
            <p:ph sz="half" idx="2"/>
          </p:nvPr>
        </p:nvSpPr>
        <p:spPr/>
        <p:txBody>
          <a:bodyPr>
            <a:noAutofit/>
          </a:bodyPr>
          <a:lstStyle/>
          <a:p>
            <a:r>
              <a:rPr lang="en-GB" sz="2000" i="1" dirty="0"/>
              <a:t>Overview of module content and documentation</a:t>
            </a:r>
          </a:p>
          <a:p>
            <a:r>
              <a:rPr lang="en-GB" sz="2000" i="1" dirty="0"/>
              <a:t>The assignment</a:t>
            </a:r>
          </a:p>
          <a:p>
            <a:r>
              <a:rPr lang="en-GB" sz="2000" i="1" dirty="0"/>
              <a:t>An introduction to Ella and Idris</a:t>
            </a:r>
          </a:p>
          <a:p>
            <a:r>
              <a:rPr lang="en-GB" sz="2000" i="1" dirty="0"/>
              <a:t>Re-visit some key historical and contemporary child development theorists, e.g. constructivist, behaviourist, humanist.</a:t>
            </a:r>
          </a:p>
        </p:txBody>
      </p:sp>
    </p:spTree>
    <p:extLst>
      <p:ext uri="{BB962C8B-B14F-4D97-AF65-F5344CB8AC3E}">
        <p14:creationId xmlns:p14="http://schemas.microsoft.com/office/powerpoint/2010/main" val="149386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dysgu’r</a:t>
            </a:r>
            <a:r>
              <a:rPr lang="en-GB" dirty="0"/>
              <a:t> </a:t>
            </a:r>
            <a:r>
              <a:rPr lang="en-GB" dirty="0" err="1"/>
              <a:t>modwl</a:t>
            </a:r>
            <a:br>
              <a:rPr lang="en-GB" dirty="0"/>
            </a:br>
            <a:r>
              <a:rPr lang="en-GB" i="1" dirty="0"/>
              <a:t>Module learning outcomes</a:t>
            </a:r>
          </a:p>
        </p:txBody>
      </p:sp>
      <p:sp>
        <p:nvSpPr>
          <p:cNvPr id="3" name="Content Placeholder 2"/>
          <p:cNvSpPr>
            <a:spLocks noGrp="1"/>
          </p:cNvSpPr>
          <p:nvPr>
            <p:ph sz="half" idx="1"/>
          </p:nvPr>
        </p:nvSpPr>
        <p:spPr>
          <a:xfrm>
            <a:off x="2382520" y="2133600"/>
            <a:ext cx="4627880" cy="4429760"/>
          </a:xfrm>
        </p:spPr>
        <p:txBody>
          <a:bodyPr>
            <a:noAutofit/>
          </a:bodyPr>
          <a:lstStyle/>
          <a:p>
            <a:pPr marL="0" indent="0" fontAlgn="base">
              <a:buNone/>
            </a:pPr>
            <a:r>
              <a:rPr lang="cy-GB" sz="1600" dirty="0"/>
              <a:t>Ar ôl cwblhau’r modwl hwn yn llwyddiannus, dylai’r myfyriwr allu dangos y gallu i:</a:t>
            </a:r>
            <a:r>
              <a:rPr lang="en-GB" sz="1600" dirty="0"/>
              <a:t> </a:t>
            </a:r>
          </a:p>
          <a:p>
            <a:pPr lvl="0" fontAlgn="base"/>
            <a:r>
              <a:rPr lang="cy-GB" sz="1600" dirty="0"/>
              <a:t>amlygu dealltwriaeth ddyfnach o ddamcaniaethau ac ymchwil sy’n sail i ddysgu, lles a datblygiad plant 0-19 oed, gan gynnwys materion cyfoes e.e. ffoaduriaid a dysgwyr sy’n cael eu heffeithio gan wrthdaro;</a:t>
            </a:r>
            <a:r>
              <a:rPr lang="en-GB" sz="1600" dirty="0"/>
              <a:t> </a:t>
            </a:r>
          </a:p>
          <a:p>
            <a:pPr lvl="0" fontAlgn="base"/>
            <a:r>
              <a:rPr lang="cy-GB" sz="1600" dirty="0"/>
              <a:t>nodi ac adfyfyrio ar y cyfrifoldebau proffesiynol a chyfreithiol o ran gweithio gyda phlant a phobl ifanc, gan gynnwys credoau a thybiaethau personol a’u heffaith ar arfer personol;</a:t>
            </a:r>
            <a:r>
              <a:rPr lang="en-GB" sz="1600" dirty="0"/>
              <a:t> </a:t>
            </a:r>
          </a:p>
          <a:p>
            <a:r>
              <a:rPr lang="cy-GB" sz="1600" dirty="0"/>
              <a:t>nodi, gweithredu ac adfyfyrio ar ddulliau effeithiol o fodloni anghenion amrywiol yr holl ddysgwyr mewn lleoliadau gwahanol.</a:t>
            </a:r>
            <a:r>
              <a:rPr lang="en-US" sz="1600" dirty="0"/>
              <a:t> </a:t>
            </a:r>
            <a:endParaRPr lang="en-GB" sz="1600" dirty="0"/>
          </a:p>
        </p:txBody>
      </p:sp>
      <p:sp>
        <p:nvSpPr>
          <p:cNvPr id="4" name="Content Placeholder 3"/>
          <p:cNvSpPr>
            <a:spLocks noGrp="1"/>
          </p:cNvSpPr>
          <p:nvPr>
            <p:ph sz="half" idx="2"/>
          </p:nvPr>
        </p:nvSpPr>
        <p:spPr>
          <a:xfrm>
            <a:off x="7190746" y="2126222"/>
            <a:ext cx="4828534" cy="4807978"/>
          </a:xfrm>
        </p:spPr>
        <p:txBody>
          <a:bodyPr>
            <a:normAutofit fontScale="47500" lnSpcReduction="20000"/>
          </a:bodyPr>
          <a:lstStyle/>
          <a:p>
            <a:pPr marL="0" indent="0">
              <a:lnSpc>
                <a:spcPct val="120000"/>
              </a:lnSpc>
              <a:buNone/>
            </a:pPr>
            <a:r>
              <a:rPr lang="en-US" sz="3300" i="1" dirty="0"/>
              <a:t>Upon the successful completion of this module, the student-teacher should be able to demonstrate the ability to:  </a:t>
            </a:r>
            <a:endParaRPr lang="en-GB" sz="3300" i="1" dirty="0"/>
          </a:p>
          <a:p>
            <a:pPr lvl="0">
              <a:lnSpc>
                <a:spcPct val="120000"/>
              </a:lnSpc>
            </a:pPr>
            <a:r>
              <a:rPr lang="en-GB" sz="3300" i="1" dirty="0"/>
              <a:t>evidence a deeper understanding of theories and research that underpin child development, well-being and learning from 0-19 years, including contemporary issues e.g. refugees and learners affected by conflict;</a:t>
            </a:r>
          </a:p>
          <a:p>
            <a:pPr lvl="0">
              <a:lnSpc>
                <a:spcPct val="120000"/>
              </a:lnSpc>
            </a:pPr>
            <a:r>
              <a:rPr lang="en-GB" sz="3300" i="1" dirty="0"/>
              <a:t>identify and reflect on professional and legal responsibilities of working with children and young people, including personal beliefs and assumptions and their impact on personal practice; </a:t>
            </a:r>
          </a:p>
          <a:p>
            <a:pPr lvl="0">
              <a:lnSpc>
                <a:spcPct val="120000"/>
              </a:lnSpc>
            </a:pPr>
            <a:r>
              <a:rPr lang="en-GB" sz="3300" i="1" dirty="0"/>
              <a:t>identify, implement and reflect on effective approaches for meeting the diverse needs of all learners in different settings.</a:t>
            </a:r>
          </a:p>
          <a:p>
            <a:pPr marL="0" indent="0">
              <a:buNone/>
            </a:pPr>
            <a:endParaRPr lang="en-GB" dirty="0"/>
          </a:p>
        </p:txBody>
      </p:sp>
    </p:spTree>
    <p:extLst>
      <p:ext uri="{BB962C8B-B14F-4D97-AF65-F5344CB8AC3E}">
        <p14:creationId xmlns:p14="http://schemas.microsoft.com/office/powerpoint/2010/main" val="239730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6884825E-EC03-4722-8283-74EC8EECC4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C04A4164-FDD3-4AE9-8129-4E1B921E2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 name="Freeform 12">
              <a:extLst>
                <a:ext uri="{FF2B5EF4-FFF2-40B4-BE49-F238E27FC236}">
                  <a16:creationId xmlns:a16="http://schemas.microsoft.com/office/drawing/2014/main" id="{242BA971-550B-4D73-A876-FA172A0CD3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 name="Freeform 13">
              <a:extLst>
                <a:ext uri="{FF2B5EF4-FFF2-40B4-BE49-F238E27FC236}">
                  <a16:creationId xmlns:a16="http://schemas.microsoft.com/office/drawing/2014/main" id="{F52F4EE2-AD57-433A-87C2-B1418FE2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 name="Freeform 14">
              <a:extLst>
                <a:ext uri="{FF2B5EF4-FFF2-40B4-BE49-F238E27FC236}">
                  <a16:creationId xmlns:a16="http://schemas.microsoft.com/office/drawing/2014/main" id="{418466F3-BDB0-4394-BA4A-CF39BF6900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 name="Freeform 15">
              <a:extLst>
                <a:ext uri="{FF2B5EF4-FFF2-40B4-BE49-F238E27FC236}">
                  <a16:creationId xmlns:a16="http://schemas.microsoft.com/office/drawing/2014/main" id="{9B5012CA-30F7-4EAF-9345-0EC48D013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F1CEB021-8D0F-48F1-947A-7F206BE2D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 name="Freeform 17">
              <a:extLst>
                <a:ext uri="{FF2B5EF4-FFF2-40B4-BE49-F238E27FC236}">
                  <a16:creationId xmlns:a16="http://schemas.microsoft.com/office/drawing/2014/main" id="{03D5F265-52CB-44C4-AC6C-690E2BAFF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 name="Freeform 18">
              <a:extLst>
                <a:ext uri="{FF2B5EF4-FFF2-40B4-BE49-F238E27FC236}">
                  <a16:creationId xmlns:a16="http://schemas.microsoft.com/office/drawing/2014/main" id="{AC865DC3-14CF-426B-B727-540299B5F8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 name="Freeform 19">
              <a:extLst>
                <a:ext uri="{FF2B5EF4-FFF2-40B4-BE49-F238E27FC236}">
                  <a16:creationId xmlns:a16="http://schemas.microsoft.com/office/drawing/2014/main" id="{28D0689D-31AE-4EAE-8B89-90DCD47F1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5" name="Freeform 20">
              <a:extLst>
                <a:ext uri="{FF2B5EF4-FFF2-40B4-BE49-F238E27FC236}">
                  <a16:creationId xmlns:a16="http://schemas.microsoft.com/office/drawing/2014/main" id="{17172BB3-0B74-4B5A-B1FC-09313DAC3C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 name="Freeform 21">
              <a:extLst>
                <a:ext uri="{FF2B5EF4-FFF2-40B4-BE49-F238E27FC236}">
                  <a16:creationId xmlns:a16="http://schemas.microsoft.com/office/drawing/2014/main" id="{24BF584C-D8EA-4C47-98AB-CDD5EB007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 name="Freeform 22">
              <a:extLst>
                <a:ext uri="{FF2B5EF4-FFF2-40B4-BE49-F238E27FC236}">
                  <a16:creationId xmlns:a16="http://schemas.microsoft.com/office/drawing/2014/main" id="{124EB1F1-5E4E-4599-A171-9D7792022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 name="Group 28">
            <a:extLst>
              <a:ext uri="{FF2B5EF4-FFF2-40B4-BE49-F238E27FC236}">
                <a16:creationId xmlns:a16="http://schemas.microsoft.com/office/drawing/2014/main" id="{2209368F-1AD1-453A-8026-F04870973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30" name="Freeform 27">
              <a:extLst>
                <a:ext uri="{FF2B5EF4-FFF2-40B4-BE49-F238E27FC236}">
                  <a16:creationId xmlns:a16="http://schemas.microsoft.com/office/drawing/2014/main" id="{0E69BFA4-17AB-4ABA-8D3C-631A60BE0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 name="Freeform 28">
              <a:extLst>
                <a:ext uri="{FF2B5EF4-FFF2-40B4-BE49-F238E27FC236}">
                  <a16:creationId xmlns:a16="http://schemas.microsoft.com/office/drawing/2014/main" id="{4292D11E-0C01-4D2E-B100-948220935C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2" name="Freeform 29">
              <a:extLst>
                <a:ext uri="{FF2B5EF4-FFF2-40B4-BE49-F238E27FC236}">
                  <a16:creationId xmlns:a16="http://schemas.microsoft.com/office/drawing/2014/main" id="{A3A4E547-348A-4729-AC00-1E84D8AD92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3" name="Freeform 30">
              <a:extLst>
                <a:ext uri="{FF2B5EF4-FFF2-40B4-BE49-F238E27FC236}">
                  <a16:creationId xmlns:a16="http://schemas.microsoft.com/office/drawing/2014/main" id="{AE8EC33A-BF4E-4E28-A2F7-033DBBC9D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 name="Freeform 31">
              <a:extLst>
                <a:ext uri="{FF2B5EF4-FFF2-40B4-BE49-F238E27FC236}">
                  <a16:creationId xmlns:a16="http://schemas.microsoft.com/office/drawing/2014/main" id="{38008CFA-8ADB-4AAB-8B54-AB4FE356C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 name="Freeform 32">
              <a:extLst>
                <a:ext uri="{FF2B5EF4-FFF2-40B4-BE49-F238E27FC236}">
                  <a16:creationId xmlns:a16="http://schemas.microsoft.com/office/drawing/2014/main" id="{F204F925-C7EB-4729-AB29-7487C8ED83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 name="Freeform 33">
              <a:extLst>
                <a:ext uri="{FF2B5EF4-FFF2-40B4-BE49-F238E27FC236}">
                  <a16:creationId xmlns:a16="http://schemas.microsoft.com/office/drawing/2014/main" id="{1B850771-3B79-4C27-9CC3-3CBFA90C0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 name="Freeform 34">
              <a:extLst>
                <a:ext uri="{FF2B5EF4-FFF2-40B4-BE49-F238E27FC236}">
                  <a16:creationId xmlns:a16="http://schemas.microsoft.com/office/drawing/2014/main" id="{565B2F18-C5EF-495D-AF6F-226B7CA9D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 name="Freeform 35">
              <a:extLst>
                <a:ext uri="{FF2B5EF4-FFF2-40B4-BE49-F238E27FC236}">
                  <a16:creationId xmlns:a16="http://schemas.microsoft.com/office/drawing/2014/main" id="{BCA4A062-5E82-4F21-BEBB-7E3C4405CF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 name="Freeform 36">
              <a:extLst>
                <a:ext uri="{FF2B5EF4-FFF2-40B4-BE49-F238E27FC236}">
                  <a16:creationId xmlns:a16="http://schemas.microsoft.com/office/drawing/2014/main" id="{85F9DBD7-D46E-42F2-96B1-B9EE44691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 name="Freeform 37">
              <a:extLst>
                <a:ext uri="{FF2B5EF4-FFF2-40B4-BE49-F238E27FC236}">
                  <a16:creationId xmlns:a16="http://schemas.microsoft.com/office/drawing/2014/main" id="{098B143F-4C52-4FCA-AC4A-E9BEA91C73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1" name="Freeform 38">
              <a:extLst>
                <a:ext uri="{FF2B5EF4-FFF2-40B4-BE49-F238E27FC236}">
                  <a16:creationId xmlns:a16="http://schemas.microsoft.com/office/drawing/2014/main" id="{A3617AF3-1F02-4D51-9908-2C09CAAB0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3" name="Rectangle 42">
            <a:extLst>
              <a:ext uri="{FF2B5EF4-FFF2-40B4-BE49-F238E27FC236}">
                <a16:creationId xmlns:a16="http://schemas.microsoft.com/office/drawing/2014/main" id="{76CA6318-3044-4469-954D-B2AD9DE3B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6">
            <a:extLst>
              <a:ext uri="{FF2B5EF4-FFF2-40B4-BE49-F238E27FC236}">
                <a16:creationId xmlns:a16="http://schemas.microsoft.com/office/drawing/2014/main" id="{56320D52-458E-414C-8DAD-A51E40CC4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7" name="Rectangle 46">
            <a:extLst>
              <a:ext uri="{FF2B5EF4-FFF2-40B4-BE49-F238E27FC236}">
                <a16:creationId xmlns:a16="http://schemas.microsoft.com/office/drawing/2014/main" id="{0472791A-9E3F-4CCB-97A6-DC08C04CA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BA8DAA0-3DFF-4DB3-9433-0E1C2B922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rgbClr val="295382">
              <a:alpha val="90000"/>
            </a:srgb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40279" y="967417"/>
            <a:ext cx="3778870" cy="3943250"/>
          </a:xfrm>
        </p:spPr>
        <p:txBody>
          <a:bodyPr vert="horz" lIns="91440" tIns="45720" rIns="91440" bIns="45720" rtlCol="0" anchor="b">
            <a:normAutofit/>
          </a:bodyPr>
          <a:lstStyle/>
          <a:p>
            <a:r>
              <a:rPr lang="en-US" sz="4000" dirty="0" err="1">
                <a:solidFill>
                  <a:srgbClr val="FEFFFF"/>
                </a:solidFill>
              </a:rPr>
              <a:t>Llawlyfr</a:t>
            </a:r>
            <a:r>
              <a:rPr lang="en-US" sz="4000" dirty="0">
                <a:solidFill>
                  <a:srgbClr val="FEFFFF"/>
                </a:solidFill>
              </a:rPr>
              <a:t> </a:t>
            </a:r>
            <a:r>
              <a:rPr lang="en-US" sz="4000" dirty="0" err="1">
                <a:solidFill>
                  <a:srgbClr val="FEFFFF"/>
                </a:solidFill>
              </a:rPr>
              <a:t>modwl</a:t>
            </a:r>
            <a:br>
              <a:rPr lang="en-US" sz="4000" dirty="0">
                <a:solidFill>
                  <a:srgbClr val="FEFFFF"/>
                </a:solidFill>
              </a:rPr>
            </a:br>
            <a:br>
              <a:rPr lang="en-US" sz="4000" dirty="0">
                <a:solidFill>
                  <a:srgbClr val="FEFFFF"/>
                </a:solidFill>
              </a:rPr>
            </a:br>
            <a:r>
              <a:rPr lang="en-US" sz="4000" i="1" dirty="0">
                <a:solidFill>
                  <a:srgbClr val="FEFFFF"/>
                </a:solidFill>
              </a:rPr>
              <a:t>Module handbook</a:t>
            </a:r>
          </a:p>
        </p:txBody>
      </p:sp>
      <p:sp>
        <p:nvSpPr>
          <p:cNvPr id="51" name="Freeform 5">
            <a:extLst>
              <a:ext uri="{FF2B5EF4-FFF2-40B4-BE49-F238E27FC236}">
                <a16:creationId xmlns:a16="http://schemas.microsoft.com/office/drawing/2014/main" id="{AFA52F01-0076-42D5-B416-A2EB245C9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TextBox 10">
            <a:extLst>
              <a:ext uri="{FF2B5EF4-FFF2-40B4-BE49-F238E27FC236}">
                <a16:creationId xmlns:a16="http://schemas.microsoft.com/office/drawing/2014/main" id="{7E23D97D-06DE-4621-BA25-47E5EA7253BB}"/>
              </a:ext>
            </a:extLst>
          </p:cNvPr>
          <p:cNvSpPr txBox="1"/>
          <p:nvPr/>
        </p:nvSpPr>
        <p:spPr>
          <a:xfrm>
            <a:off x="5272318" y="5607521"/>
            <a:ext cx="6470038" cy="923330"/>
          </a:xfrm>
          <a:prstGeom prst="rect">
            <a:avLst/>
          </a:prstGeom>
          <a:noFill/>
        </p:spPr>
        <p:txBody>
          <a:bodyPr wrap="square" rtlCol="0">
            <a:spAutoFit/>
          </a:bodyPr>
          <a:lstStyle/>
          <a:p>
            <a:r>
              <a:rPr lang="en-GB" b="1" dirty="0" err="1">
                <a:solidFill>
                  <a:schemeClr val="accent1">
                    <a:lumMod val="75000"/>
                  </a:schemeClr>
                </a:solidFill>
              </a:rPr>
              <a:t>Gwybodaeth</a:t>
            </a:r>
            <a:r>
              <a:rPr lang="en-GB" b="1" dirty="0">
                <a:solidFill>
                  <a:schemeClr val="accent1">
                    <a:lumMod val="75000"/>
                  </a:schemeClr>
                </a:solidFill>
              </a:rPr>
              <a:t> </a:t>
            </a:r>
            <a:r>
              <a:rPr lang="en-GB" b="1" dirty="0" err="1">
                <a:solidFill>
                  <a:schemeClr val="accent1">
                    <a:lumMod val="75000"/>
                  </a:schemeClr>
                </a:solidFill>
              </a:rPr>
              <a:t>Modwl</a:t>
            </a:r>
            <a:r>
              <a:rPr lang="en-GB" b="1" dirty="0">
                <a:solidFill>
                  <a:schemeClr val="accent1">
                    <a:lumMod val="75000"/>
                  </a:schemeClr>
                </a:solidFill>
              </a:rPr>
              <a:t>/</a:t>
            </a:r>
            <a:r>
              <a:rPr lang="en-GB" b="1" i="1" dirty="0">
                <a:solidFill>
                  <a:schemeClr val="accent1">
                    <a:lumMod val="75000"/>
                  </a:schemeClr>
                </a:solidFill>
              </a:rPr>
              <a:t>Module Information:</a:t>
            </a:r>
          </a:p>
          <a:p>
            <a:r>
              <a:rPr lang="en-GB" dirty="0">
                <a:hlinkClick r:id="rId2"/>
              </a:rPr>
              <a:t>https://moodle.uwtsd.ac.uk/course/view.php?id=8429&amp;section=1</a:t>
            </a:r>
            <a:r>
              <a:rPr lang="en-GB" dirty="0"/>
              <a:t> </a:t>
            </a:r>
          </a:p>
        </p:txBody>
      </p:sp>
      <p:pic>
        <p:nvPicPr>
          <p:cNvPr id="3" name="Llun 2">
            <a:extLst>
              <a:ext uri="{FF2B5EF4-FFF2-40B4-BE49-F238E27FC236}">
                <a16:creationId xmlns:a16="http://schemas.microsoft.com/office/drawing/2014/main" id="{4C7A32CE-E043-C6D3-36D0-8D944922147B}"/>
              </a:ext>
            </a:extLst>
          </p:cNvPr>
          <p:cNvPicPr>
            <a:picLocks noChangeAspect="1"/>
          </p:cNvPicPr>
          <p:nvPr/>
        </p:nvPicPr>
        <p:blipFill rotWithShape="1">
          <a:blip r:embed="rId3"/>
          <a:srcRect l="7554" t="17980" r="51414" b="7070"/>
          <a:stretch/>
        </p:blipFill>
        <p:spPr>
          <a:xfrm rot="383976">
            <a:off x="4772035" y="826750"/>
            <a:ext cx="3177475" cy="3869345"/>
          </a:xfrm>
          <a:prstGeom prst="rect">
            <a:avLst/>
          </a:prstGeom>
          <a:ln>
            <a:solidFill>
              <a:schemeClr val="tx2">
                <a:lumMod val="40000"/>
                <a:lumOff val="60000"/>
              </a:schemeClr>
            </a:solidFill>
          </a:ln>
          <a:effectLst>
            <a:outerShdw blurRad="50800" dist="38100" dir="5400000" algn="t" rotWithShape="0">
              <a:prstClr val="black">
                <a:alpha val="40000"/>
              </a:prstClr>
            </a:outerShdw>
          </a:effectLst>
        </p:spPr>
      </p:pic>
      <p:pic>
        <p:nvPicPr>
          <p:cNvPr id="5" name="Llun 4">
            <a:extLst>
              <a:ext uri="{FF2B5EF4-FFF2-40B4-BE49-F238E27FC236}">
                <a16:creationId xmlns:a16="http://schemas.microsoft.com/office/drawing/2014/main" id="{9CAE3AE9-D749-C58D-AC57-292A78D8A683}"/>
              </a:ext>
            </a:extLst>
          </p:cNvPr>
          <p:cNvPicPr>
            <a:picLocks noChangeAspect="1"/>
          </p:cNvPicPr>
          <p:nvPr/>
        </p:nvPicPr>
        <p:blipFill rotWithShape="1">
          <a:blip r:embed="rId4"/>
          <a:srcRect l="8414" t="18798" r="50660" b="8942"/>
          <a:stretch/>
        </p:blipFill>
        <p:spPr>
          <a:xfrm rot="506716">
            <a:off x="8330311" y="937633"/>
            <a:ext cx="3222714" cy="3793348"/>
          </a:xfrm>
          <a:prstGeom prst="rect">
            <a:avLst/>
          </a:prstGeom>
          <a:ln>
            <a:solidFill>
              <a:schemeClr val="tx2">
                <a:lumMod val="40000"/>
                <a:lumOff val="60000"/>
              </a:schemeClr>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903957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2418" y="177800"/>
            <a:ext cx="8267709" cy="1280890"/>
          </a:xfrm>
        </p:spPr>
        <p:txBody>
          <a:bodyPr/>
          <a:lstStyle/>
          <a:p>
            <a:r>
              <a:rPr lang="en-GB" dirty="0" err="1"/>
              <a:t>Sesiynau</a:t>
            </a:r>
            <a:r>
              <a:rPr lang="en-GB" dirty="0"/>
              <a:t> 1-6</a:t>
            </a:r>
            <a:br>
              <a:rPr lang="en-GB" dirty="0"/>
            </a:br>
            <a:r>
              <a:rPr lang="en-GB" i="1" dirty="0"/>
              <a:t>Sessions 1-6</a:t>
            </a:r>
          </a:p>
        </p:txBody>
      </p:sp>
      <p:pic>
        <p:nvPicPr>
          <p:cNvPr id="6" name="Llun 5">
            <a:extLst>
              <a:ext uri="{FF2B5EF4-FFF2-40B4-BE49-F238E27FC236}">
                <a16:creationId xmlns:a16="http://schemas.microsoft.com/office/drawing/2014/main" id="{B10C616D-CA6B-5E3B-A522-61B07A017E58}"/>
              </a:ext>
            </a:extLst>
          </p:cNvPr>
          <p:cNvPicPr>
            <a:picLocks noChangeAspect="1"/>
          </p:cNvPicPr>
          <p:nvPr/>
        </p:nvPicPr>
        <p:blipFill rotWithShape="1">
          <a:blip r:embed="rId2"/>
          <a:srcRect l="30539" t="21726" r="30943" b="59596"/>
          <a:stretch/>
        </p:blipFill>
        <p:spPr>
          <a:xfrm>
            <a:off x="7356765" y="651820"/>
            <a:ext cx="3962400" cy="1280890"/>
          </a:xfrm>
          <a:prstGeom prst="rect">
            <a:avLst/>
          </a:prstGeom>
        </p:spPr>
      </p:pic>
      <p:pic>
        <p:nvPicPr>
          <p:cNvPr id="8" name="Llun 7">
            <a:extLst>
              <a:ext uri="{FF2B5EF4-FFF2-40B4-BE49-F238E27FC236}">
                <a16:creationId xmlns:a16="http://schemas.microsoft.com/office/drawing/2014/main" id="{A9792B57-9F30-FF56-3BDB-5AB791FAD5F2}"/>
              </a:ext>
            </a:extLst>
          </p:cNvPr>
          <p:cNvPicPr>
            <a:picLocks noChangeAspect="1"/>
          </p:cNvPicPr>
          <p:nvPr/>
        </p:nvPicPr>
        <p:blipFill rotWithShape="1">
          <a:blip r:embed="rId3"/>
          <a:srcRect l="29933" t="20202" r="30673" b="9091"/>
          <a:stretch/>
        </p:blipFill>
        <p:spPr>
          <a:xfrm>
            <a:off x="7311738" y="1932710"/>
            <a:ext cx="4052454" cy="4849091"/>
          </a:xfrm>
          <a:prstGeom prst="rect">
            <a:avLst/>
          </a:prstGeom>
        </p:spPr>
      </p:pic>
      <p:pic>
        <p:nvPicPr>
          <p:cNvPr id="4" name="Llun 3">
            <a:extLst>
              <a:ext uri="{FF2B5EF4-FFF2-40B4-BE49-F238E27FC236}">
                <a16:creationId xmlns:a16="http://schemas.microsoft.com/office/drawing/2014/main" id="{B612C1EC-EA55-F7AB-B314-2CD74BD26D80}"/>
              </a:ext>
            </a:extLst>
          </p:cNvPr>
          <p:cNvPicPr>
            <a:picLocks noChangeAspect="1"/>
          </p:cNvPicPr>
          <p:nvPr/>
        </p:nvPicPr>
        <p:blipFill rotWithShape="1">
          <a:blip r:embed="rId4"/>
          <a:srcRect l="25488" t="37778" r="24613" b="36465"/>
          <a:stretch/>
        </p:blipFill>
        <p:spPr>
          <a:xfrm>
            <a:off x="1299568" y="1458690"/>
            <a:ext cx="3580695" cy="1232223"/>
          </a:xfrm>
          <a:prstGeom prst="rect">
            <a:avLst/>
          </a:prstGeom>
        </p:spPr>
      </p:pic>
      <p:pic>
        <p:nvPicPr>
          <p:cNvPr id="7" name="Llun 6">
            <a:extLst>
              <a:ext uri="{FF2B5EF4-FFF2-40B4-BE49-F238E27FC236}">
                <a16:creationId xmlns:a16="http://schemas.microsoft.com/office/drawing/2014/main" id="{94EE456D-C9AD-81B2-91E8-D3083D33ADB9}"/>
              </a:ext>
            </a:extLst>
          </p:cNvPr>
          <p:cNvPicPr>
            <a:picLocks noChangeAspect="1"/>
          </p:cNvPicPr>
          <p:nvPr/>
        </p:nvPicPr>
        <p:blipFill rotWithShape="1">
          <a:blip r:embed="rId5"/>
          <a:srcRect l="29596" t="21270" r="29461" b="7273"/>
          <a:stretch/>
        </p:blipFill>
        <p:spPr>
          <a:xfrm>
            <a:off x="1299568" y="2615545"/>
            <a:ext cx="3580695" cy="4166256"/>
          </a:xfrm>
          <a:prstGeom prst="rect">
            <a:avLst/>
          </a:prstGeom>
        </p:spPr>
      </p:pic>
    </p:spTree>
    <p:extLst>
      <p:ext uri="{BB962C8B-B14F-4D97-AF65-F5344CB8AC3E}">
        <p14:creationId xmlns:p14="http://schemas.microsoft.com/office/powerpoint/2010/main" val="144916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534" y="171703"/>
            <a:ext cx="8911687" cy="1280890"/>
          </a:xfrm>
        </p:spPr>
        <p:txBody>
          <a:bodyPr/>
          <a:lstStyle/>
          <a:p>
            <a:r>
              <a:rPr lang="en-GB" dirty="0" err="1"/>
              <a:t>Sesiynau</a:t>
            </a:r>
            <a:r>
              <a:rPr lang="en-GB" dirty="0"/>
              <a:t> 7-11</a:t>
            </a:r>
            <a:br>
              <a:rPr lang="en-GB" dirty="0"/>
            </a:br>
            <a:r>
              <a:rPr lang="en-GB" i="1" dirty="0"/>
              <a:t>Sessions 7-11 </a:t>
            </a:r>
            <a:endParaRPr lang="en-GB" dirty="0"/>
          </a:p>
        </p:txBody>
      </p:sp>
      <p:pic>
        <p:nvPicPr>
          <p:cNvPr id="5" name="Llun 4">
            <a:extLst>
              <a:ext uri="{FF2B5EF4-FFF2-40B4-BE49-F238E27FC236}">
                <a16:creationId xmlns:a16="http://schemas.microsoft.com/office/drawing/2014/main" id="{6B8316CF-7036-038A-61FB-7722C50EE238}"/>
              </a:ext>
            </a:extLst>
          </p:cNvPr>
          <p:cNvPicPr>
            <a:picLocks noChangeAspect="1"/>
          </p:cNvPicPr>
          <p:nvPr/>
        </p:nvPicPr>
        <p:blipFill rotWithShape="1">
          <a:blip r:embed="rId2"/>
          <a:srcRect l="29663" t="19495" r="30337" b="17172"/>
          <a:stretch/>
        </p:blipFill>
        <p:spPr>
          <a:xfrm>
            <a:off x="7349837" y="812148"/>
            <a:ext cx="4114800" cy="4343400"/>
          </a:xfrm>
          <a:prstGeom prst="rect">
            <a:avLst/>
          </a:prstGeom>
        </p:spPr>
      </p:pic>
      <p:pic>
        <p:nvPicPr>
          <p:cNvPr id="7" name="Llun 6">
            <a:extLst>
              <a:ext uri="{FF2B5EF4-FFF2-40B4-BE49-F238E27FC236}">
                <a16:creationId xmlns:a16="http://schemas.microsoft.com/office/drawing/2014/main" id="{F5A3FEE4-D52A-A1EB-E27B-48AE654BC90B}"/>
              </a:ext>
            </a:extLst>
          </p:cNvPr>
          <p:cNvPicPr>
            <a:picLocks noChangeAspect="1"/>
          </p:cNvPicPr>
          <p:nvPr/>
        </p:nvPicPr>
        <p:blipFill rotWithShape="1">
          <a:blip r:embed="rId3"/>
          <a:srcRect l="30269" t="30707" r="30808" b="62020"/>
          <a:stretch/>
        </p:blipFill>
        <p:spPr>
          <a:xfrm>
            <a:off x="7405255" y="5188526"/>
            <a:ext cx="4003964" cy="498765"/>
          </a:xfrm>
          <a:prstGeom prst="rect">
            <a:avLst/>
          </a:prstGeom>
        </p:spPr>
      </p:pic>
      <p:pic>
        <p:nvPicPr>
          <p:cNvPr id="8" name="Llun 7">
            <a:extLst>
              <a:ext uri="{FF2B5EF4-FFF2-40B4-BE49-F238E27FC236}">
                <a16:creationId xmlns:a16="http://schemas.microsoft.com/office/drawing/2014/main" id="{56B35D48-061F-DD47-1E10-19599A2583A5}"/>
              </a:ext>
            </a:extLst>
          </p:cNvPr>
          <p:cNvPicPr>
            <a:picLocks noChangeAspect="1"/>
          </p:cNvPicPr>
          <p:nvPr/>
        </p:nvPicPr>
        <p:blipFill rotWithShape="1">
          <a:blip r:embed="rId4"/>
          <a:srcRect l="30472" t="22222" r="29528" b="13636"/>
          <a:stretch/>
        </p:blipFill>
        <p:spPr>
          <a:xfrm>
            <a:off x="2064327" y="1503218"/>
            <a:ext cx="4114800" cy="4398818"/>
          </a:xfrm>
          <a:prstGeom prst="rect">
            <a:avLst/>
          </a:prstGeom>
        </p:spPr>
      </p:pic>
      <p:pic>
        <p:nvPicPr>
          <p:cNvPr id="10" name="Llun 9">
            <a:extLst>
              <a:ext uri="{FF2B5EF4-FFF2-40B4-BE49-F238E27FC236}">
                <a16:creationId xmlns:a16="http://schemas.microsoft.com/office/drawing/2014/main" id="{4A9A1BE7-A0E9-F559-48C3-27E341FA00D6}"/>
              </a:ext>
            </a:extLst>
          </p:cNvPr>
          <p:cNvPicPr>
            <a:picLocks noChangeAspect="1"/>
          </p:cNvPicPr>
          <p:nvPr/>
        </p:nvPicPr>
        <p:blipFill rotWithShape="1">
          <a:blip r:embed="rId5"/>
          <a:srcRect l="30472" t="48889" r="29528" b="41212"/>
          <a:stretch/>
        </p:blipFill>
        <p:spPr>
          <a:xfrm>
            <a:off x="2064327" y="5784272"/>
            <a:ext cx="4114800" cy="678873"/>
          </a:xfrm>
          <a:prstGeom prst="rect">
            <a:avLst/>
          </a:prstGeom>
        </p:spPr>
      </p:pic>
    </p:spTree>
    <p:extLst>
      <p:ext uri="{BB962C8B-B14F-4D97-AF65-F5344CB8AC3E}">
        <p14:creationId xmlns:p14="http://schemas.microsoft.com/office/powerpoint/2010/main" val="2481485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3367" y="236550"/>
            <a:ext cx="8911687" cy="1280890"/>
          </a:xfrm>
        </p:spPr>
        <p:txBody>
          <a:bodyPr/>
          <a:lstStyle/>
          <a:p>
            <a:r>
              <a:rPr lang="en-GB" dirty="0" err="1"/>
              <a:t>Sesiynau</a:t>
            </a:r>
            <a:r>
              <a:rPr lang="en-GB" dirty="0"/>
              <a:t> 12-15b</a:t>
            </a:r>
            <a:br>
              <a:rPr lang="en-GB" dirty="0"/>
            </a:br>
            <a:r>
              <a:rPr lang="en-GB" i="1" dirty="0"/>
              <a:t>Sessions 12-15b</a:t>
            </a:r>
            <a:endParaRPr lang="en-GB" dirty="0"/>
          </a:p>
        </p:txBody>
      </p:sp>
      <p:pic>
        <p:nvPicPr>
          <p:cNvPr id="5" name="Llun 4">
            <a:extLst>
              <a:ext uri="{FF2B5EF4-FFF2-40B4-BE49-F238E27FC236}">
                <a16:creationId xmlns:a16="http://schemas.microsoft.com/office/drawing/2014/main" id="{D73364DF-42F9-5E91-F4A2-89A95E4152BA}"/>
              </a:ext>
            </a:extLst>
          </p:cNvPr>
          <p:cNvPicPr>
            <a:picLocks noChangeAspect="1"/>
          </p:cNvPicPr>
          <p:nvPr/>
        </p:nvPicPr>
        <p:blipFill rotWithShape="1">
          <a:blip r:embed="rId2"/>
          <a:srcRect l="29461" t="33029" r="30202" b="13839"/>
          <a:stretch/>
        </p:blipFill>
        <p:spPr>
          <a:xfrm>
            <a:off x="7007356" y="1904586"/>
            <a:ext cx="4875871" cy="4281708"/>
          </a:xfrm>
          <a:prstGeom prst="rect">
            <a:avLst/>
          </a:prstGeom>
        </p:spPr>
      </p:pic>
      <p:pic>
        <p:nvPicPr>
          <p:cNvPr id="4" name="Llun 3">
            <a:extLst>
              <a:ext uri="{FF2B5EF4-FFF2-40B4-BE49-F238E27FC236}">
                <a16:creationId xmlns:a16="http://schemas.microsoft.com/office/drawing/2014/main" id="{035A391A-5EA6-DB4E-1FE4-1CF91DEB9C6A}"/>
              </a:ext>
            </a:extLst>
          </p:cNvPr>
          <p:cNvPicPr>
            <a:picLocks noChangeAspect="1"/>
          </p:cNvPicPr>
          <p:nvPr/>
        </p:nvPicPr>
        <p:blipFill rotWithShape="1">
          <a:blip r:embed="rId3"/>
          <a:srcRect l="29663" t="30303" r="29664" b="12222"/>
          <a:stretch/>
        </p:blipFill>
        <p:spPr>
          <a:xfrm>
            <a:off x="1233054" y="1904586"/>
            <a:ext cx="4655128" cy="4385378"/>
          </a:xfrm>
          <a:prstGeom prst="rect">
            <a:avLst/>
          </a:prstGeom>
        </p:spPr>
      </p:pic>
    </p:spTree>
    <p:extLst>
      <p:ext uri="{BB962C8B-B14F-4D97-AF65-F5344CB8AC3E}">
        <p14:creationId xmlns:p14="http://schemas.microsoft.com/office/powerpoint/2010/main" val="2063155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8431" y="273681"/>
            <a:ext cx="8911687" cy="1280890"/>
          </a:xfrm>
        </p:spPr>
        <p:txBody>
          <a:bodyPr/>
          <a:lstStyle/>
          <a:p>
            <a:r>
              <a:rPr lang="en-GB" dirty="0" err="1"/>
              <a:t>Aseiniad</a:t>
            </a:r>
            <a:br>
              <a:rPr lang="en-GB" dirty="0"/>
            </a:br>
            <a:r>
              <a:rPr lang="en-GB" dirty="0"/>
              <a:t>Assignment</a:t>
            </a:r>
          </a:p>
        </p:txBody>
      </p:sp>
      <p:sp>
        <p:nvSpPr>
          <p:cNvPr id="3" name="Content Placeholder 2"/>
          <p:cNvSpPr>
            <a:spLocks noGrp="1"/>
          </p:cNvSpPr>
          <p:nvPr>
            <p:ph sz="half" idx="1"/>
          </p:nvPr>
        </p:nvSpPr>
        <p:spPr>
          <a:xfrm>
            <a:off x="2191869" y="1554571"/>
            <a:ext cx="4329748" cy="3777622"/>
          </a:xfrm>
        </p:spPr>
        <p:txBody>
          <a:bodyPr>
            <a:normAutofit/>
          </a:bodyPr>
          <a:lstStyle/>
          <a:p>
            <a:pPr marL="0" indent="0">
              <a:buNone/>
            </a:pPr>
            <a:r>
              <a:rPr lang="en-GB" b="1" dirty="0"/>
              <a:t>TEITL: </a:t>
            </a:r>
          </a:p>
          <a:p>
            <a:pPr marL="0" indent="0">
              <a:buNone/>
            </a:pPr>
            <a:r>
              <a:rPr lang="cy-GB" dirty="0"/>
              <a:t>Dewiswch ymyrraeth sydd yn cefnogi dysgu a datblygiad disgybl/grŵp o ddisgyblion.  Adfyfyriwch yn feirniadol ar ei botensial i sicrhau cynnydd disgyblion a’r heriau posib all ymddangos.</a:t>
            </a:r>
          </a:p>
          <a:p>
            <a:pPr marL="0" indent="0">
              <a:buNone/>
            </a:pPr>
            <a:r>
              <a:rPr lang="cy-GB" b="1" dirty="0"/>
              <a:t>Nifer o eiriau:</a:t>
            </a:r>
          </a:p>
          <a:p>
            <a:pPr marL="0" indent="0">
              <a:buNone/>
            </a:pPr>
            <a:r>
              <a:rPr lang="cy-GB" dirty="0"/>
              <a:t>4,000 o eiriau</a:t>
            </a:r>
          </a:p>
          <a:p>
            <a:pPr marL="0" indent="0">
              <a:buNone/>
            </a:pPr>
            <a:r>
              <a:rPr lang="cy-GB" b="1" dirty="0"/>
              <a:t>Dyddiad cyflwyno:</a:t>
            </a:r>
          </a:p>
          <a:p>
            <a:pPr marL="0" indent="0">
              <a:buNone/>
            </a:pPr>
            <a:r>
              <a:rPr lang="en-GB" dirty="0"/>
              <a:t>27/02/23 (23.59 p.m.)</a:t>
            </a:r>
          </a:p>
          <a:p>
            <a:pPr marL="0" indent="0">
              <a:buNone/>
            </a:pPr>
            <a:endParaRPr lang="cy-GB" b="1" dirty="0"/>
          </a:p>
          <a:p>
            <a:pPr marL="0" indent="0">
              <a:buNone/>
            </a:pPr>
            <a:endParaRPr lang="en-GB" b="1" dirty="0"/>
          </a:p>
        </p:txBody>
      </p:sp>
      <p:sp>
        <p:nvSpPr>
          <p:cNvPr id="4" name="Content Placeholder 3"/>
          <p:cNvSpPr>
            <a:spLocks noGrp="1"/>
          </p:cNvSpPr>
          <p:nvPr>
            <p:ph sz="half" idx="2"/>
          </p:nvPr>
        </p:nvSpPr>
        <p:spPr>
          <a:xfrm>
            <a:off x="7142816" y="1554571"/>
            <a:ext cx="4313864" cy="3777622"/>
          </a:xfrm>
        </p:spPr>
        <p:txBody>
          <a:bodyPr>
            <a:normAutofit/>
          </a:bodyPr>
          <a:lstStyle/>
          <a:p>
            <a:pPr marL="0" indent="0">
              <a:buNone/>
            </a:pPr>
            <a:r>
              <a:rPr lang="en-GB" b="1" i="1" dirty="0"/>
              <a:t>TITLE: </a:t>
            </a:r>
          </a:p>
          <a:p>
            <a:pPr marL="0" indent="0">
              <a:buNone/>
            </a:pPr>
            <a:r>
              <a:rPr lang="en-GB" i="1" dirty="0"/>
              <a:t>Choose an intervention that supports the learning and development of a pupil / group of pupils. Reflect critically on its potential for ensuring pupil progression and the possible challenges that may arise.</a:t>
            </a:r>
          </a:p>
          <a:p>
            <a:pPr marL="0" indent="0">
              <a:buNone/>
            </a:pPr>
            <a:r>
              <a:rPr lang="en-GB" b="1" i="1" dirty="0"/>
              <a:t>No. of words: </a:t>
            </a:r>
          </a:p>
          <a:p>
            <a:pPr marL="0" indent="0">
              <a:buNone/>
            </a:pPr>
            <a:r>
              <a:rPr lang="en-GB" i="1" dirty="0"/>
              <a:t>4,000 words</a:t>
            </a:r>
          </a:p>
          <a:p>
            <a:pPr marL="0" indent="0">
              <a:buNone/>
            </a:pPr>
            <a:r>
              <a:rPr lang="en-GB" b="1" i="1" dirty="0"/>
              <a:t>Submission date: </a:t>
            </a:r>
          </a:p>
          <a:p>
            <a:pPr marL="0" indent="0">
              <a:buNone/>
            </a:pPr>
            <a:r>
              <a:rPr lang="en-GB" i="1" dirty="0"/>
              <a:t>27/02/23 (23.59 p.m.)</a:t>
            </a:r>
          </a:p>
        </p:txBody>
      </p:sp>
      <p:sp>
        <p:nvSpPr>
          <p:cNvPr id="8" name="TextBox 7"/>
          <p:cNvSpPr txBox="1"/>
          <p:nvPr/>
        </p:nvSpPr>
        <p:spPr>
          <a:xfrm>
            <a:off x="576705" y="5432499"/>
            <a:ext cx="5519295" cy="1200329"/>
          </a:xfrm>
          <a:prstGeom prst="rect">
            <a:avLst/>
          </a:prstGeom>
          <a:noFill/>
        </p:spPr>
        <p:txBody>
          <a:bodyPr wrap="square" rtlCol="0">
            <a:spAutoFit/>
          </a:bodyPr>
          <a:lstStyle/>
          <a:p>
            <a:r>
              <a:rPr lang="en-GB" b="1" dirty="0">
                <a:hlinkClick r:id="rId2"/>
              </a:rPr>
              <a:t>MANYLEB ASEINIAD:</a:t>
            </a:r>
          </a:p>
          <a:p>
            <a:r>
              <a:rPr lang="en-GB" dirty="0">
                <a:hlinkClick r:id="rId3"/>
              </a:rPr>
              <a:t>Course: ECAD5007-C Cycle 2 Core Studies: The Learner: who am I teaching?, Tile: </a:t>
            </a:r>
            <a:r>
              <a:rPr lang="en-GB" dirty="0" err="1">
                <a:hlinkClick r:id="rId3"/>
              </a:rPr>
              <a:t>Gwybodaeth</a:t>
            </a:r>
            <a:r>
              <a:rPr lang="en-GB" dirty="0">
                <a:hlinkClick r:id="rId3"/>
              </a:rPr>
              <a:t> </a:t>
            </a:r>
            <a:r>
              <a:rPr lang="en-GB" dirty="0" err="1">
                <a:hlinkClick r:id="rId3"/>
              </a:rPr>
              <a:t>Modwl</a:t>
            </a:r>
            <a:r>
              <a:rPr lang="en-GB" dirty="0">
                <a:hlinkClick r:id="rId3"/>
              </a:rPr>
              <a:t> / Module Information (uwtsd.ac.uk)</a:t>
            </a:r>
            <a:endParaRPr lang="en-GB" b="1" dirty="0">
              <a:hlinkClick r:id="rId2"/>
            </a:endParaRPr>
          </a:p>
        </p:txBody>
      </p:sp>
      <p:sp>
        <p:nvSpPr>
          <p:cNvPr id="9" name="TextBox 8"/>
          <p:cNvSpPr txBox="1"/>
          <p:nvPr/>
        </p:nvSpPr>
        <p:spPr>
          <a:xfrm>
            <a:off x="6987876" y="5380672"/>
            <a:ext cx="5080013" cy="1477328"/>
          </a:xfrm>
          <a:prstGeom prst="rect">
            <a:avLst/>
          </a:prstGeom>
          <a:noFill/>
        </p:spPr>
        <p:txBody>
          <a:bodyPr wrap="square" rtlCol="0">
            <a:spAutoFit/>
          </a:bodyPr>
          <a:lstStyle/>
          <a:p>
            <a:r>
              <a:rPr lang="en-GB" b="1" dirty="0">
                <a:hlinkClick r:id="rId4"/>
              </a:rPr>
              <a:t>ASSIGNMENT SPECIFICATION</a:t>
            </a:r>
          </a:p>
          <a:p>
            <a:r>
              <a:rPr lang="en-GB" dirty="0">
                <a:hlinkClick r:id="rId3"/>
              </a:rPr>
              <a:t>Course: ECAD5007-C Cycle 2 Core Studies: The Learner: who am I teaching?, Tile: </a:t>
            </a:r>
            <a:r>
              <a:rPr lang="en-GB" dirty="0" err="1">
                <a:hlinkClick r:id="rId3"/>
              </a:rPr>
              <a:t>Gwybodaeth</a:t>
            </a:r>
            <a:r>
              <a:rPr lang="en-GB" dirty="0">
                <a:hlinkClick r:id="rId3"/>
              </a:rPr>
              <a:t> </a:t>
            </a:r>
            <a:r>
              <a:rPr lang="en-GB" dirty="0" err="1">
                <a:hlinkClick r:id="rId3"/>
              </a:rPr>
              <a:t>Modwl</a:t>
            </a:r>
            <a:r>
              <a:rPr lang="en-GB" dirty="0">
                <a:hlinkClick r:id="rId3"/>
              </a:rPr>
              <a:t> / Module Information (uwtsd.ac.uk)</a:t>
            </a:r>
            <a:endParaRPr lang="en-GB" b="1" dirty="0">
              <a:hlinkClick r:id="rId4"/>
            </a:endParaRPr>
          </a:p>
        </p:txBody>
      </p:sp>
    </p:spTree>
    <p:extLst>
      <p:ext uri="{BB962C8B-B14F-4D97-AF65-F5344CB8AC3E}">
        <p14:creationId xmlns:p14="http://schemas.microsoft.com/office/powerpoint/2010/main" val="46129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59893" y="3101093"/>
            <a:ext cx="2454052" cy="3029344"/>
          </a:xfrm>
        </p:spPr>
        <p:txBody>
          <a:bodyPr>
            <a:normAutofit/>
          </a:bodyPr>
          <a:lstStyle/>
          <a:p>
            <a:r>
              <a:rPr lang="en-GB" sz="3200">
                <a:solidFill>
                  <a:schemeClr val="bg1"/>
                </a:solidFill>
              </a:rPr>
              <a:t>Disgrifad o’r dasg asesu</a:t>
            </a:r>
          </a:p>
        </p:txBody>
      </p:sp>
      <p:sp>
        <p:nvSpPr>
          <p:cNvPr id="18"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9" name="Rectangle 14">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4706578" y="589722"/>
            <a:ext cx="6798033" cy="5321500"/>
          </a:xfrm>
        </p:spPr>
        <p:txBody>
          <a:bodyPr anchor="ctr">
            <a:normAutofit/>
          </a:bodyPr>
          <a:lstStyle/>
          <a:p>
            <a:pPr lvl="0">
              <a:lnSpc>
                <a:spcPct val="90000"/>
              </a:lnSpc>
            </a:pPr>
            <a:r>
              <a:rPr lang="cy-GB" sz="1400" dirty="0"/>
              <a:t>Dewiswch unigolyn neu grŵp o blant penodol rhwng 7 ac 11 oed. Rhowch drosolwg o’u cefndir e.e. oed, rhyw, lefel datblygiad, unrhyw wybodaeth berthnasol arall.  </a:t>
            </a:r>
            <a:endParaRPr lang="en-GB" sz="1400" dirty="0"/>
          </a:p>
          <a:p>
            <a:pPr lvl="0">
              <a:lnSpc>
                <a:spcPct val="90000"/>
              </a:lnSpc>
            </a:pPr>
            <a:r>
              <a:rPr lang="cy-GB" sz="1400" dirty="0"/>
              <a:t>Eglurwch pa agwedd o ddysgu neu ddatblygiad rydych chi am ei dargedu a pham e.e. iaith a llythrennedd, corfforol, emosiynol, cymdeithasol, gwybyddol, ymddygiad, lles, </a:t>
            </a:r>
            <a:r>
              <a:rPr lang="cy-GB" sz="1400" dirty="0" err="1"/>
              <a:t>MATh</a:t>
            </a:r>
            <a:r>
              <a:rPr lang="cy-GB" sz="1400" dirty="0"/>
              <a:t>, ADY </a:t>
            </a:r>
            <a:r>
              <a:rPr lang="cy-GB" sz="1400" dirty="0" err="1"/>
              <a:t>a.y.y.b</a:t>
            </a:r>
            <a:endParaRPr lang="cy-GB" sz="1400" dirty="0"/>
          </a:p>
          <a:p>
            <a:pPr lvl="0">
              <a:lnSpc>
                <a:spcPct val="90000"/>
              </a:lnSpc>
            </a:pPr>
            <a:r>
              <a:rPr lang="cy-GB" sz="1400" dirty="0"/>
              <a:t>Esboniwch beth yn union a olygir wrth ‘gynnydd’ mewn dysgu a datblygiad a pham mae’n bwysig cefnogi’r agwedd yma o ddysgu neu ddatblygiad y plentyn.  Dylai athroniaeth ac ymchwil danseilio’r drafodaeth yma.</a:t>
            </a:r>
            <a:endParaRPr lang="en-GB" sz="1400" dirty="0"/>
          </a:p>
          <a:p>
            <a:pPr lvl="0">
              <a:lnSpc>
                <a:spcPct val="90000"/>
              </a:lnSpc>
            </a:pPr>
            <a:r>
              <a:rPr lang="cy-GB" sz="1400" dirty="0"/>
              <a:t>Dewiswch ymyrraeth addas ar gyfer eich plentyn/grŵp gan esbonio pam y dewisoch yr ymyrraeth hyn yn benodol, sut y byddwch yn ei weithredu a phwy fydd yn gyfrifol am hynny.  Gwerthuswch hyn yn feirniadol gan ystyried y rhinweddau cadarnhaol a’r agweddau negyddol all godi wrth ei weithredu. Gallwch gyfiawnhau eich dewis trwy adfyfyrio ar arfer dda a arsylwyd ar PAP neu o ymchwil e.e. Estyn ac ati. </a:t>
            </a:r>
            <a:endParaRPr lang="en-GB" sz="1400" dirty="0"/>
          </a:p>
          <a:p>
            <a:pPr lvl="0">
              <a:lnSpc>
                <a:spcPct val="90000"/>
              </a:lnSpc>
            </a:pPr>
            <a:r>
              <a:rPr lang="cy-GB" sz="1400" dirty="0"/>
              <a:t>Trwy gydol yr aseiniad, cofiwch ddangos gwybodaeth a dealltwriaeth gadarn o ddatblygiad plant a’r athroniaeth sy’n sail i hynny, pam mae’n bwysig cefnogi cynnydd yn eu dysgu a’u datblygiad a beth yw’r goblygiadau ar gyfer athrawon a staff ysgol.</a:t>
            </a:r>
            <a:endParaRPr lang="en-GB" sz="1400" dirty="0"/>
          </a:p>
          <a:p>
            <a:pPr lvl="0">
              <a:lnSpc>
                <a:spcPct val="90000"/>
              </a:lnSpc>
            </a:pPr>
            <a:r>
              <a:rPr lang="cy-GB" sz="1400" dirty="0"/>
              <a:t>Cefnogwch eich safbwyntiau gyda chyfeiriadau at ddarllen cefndirol ac ymchwil cyfredol trwy gydol yr aseiniad.</a:t>
            </a:r>
            <a:endParaRPr lang="en-GB" sz="1400" dirty="0"/>
          </a:p>
        </p:txBody>
      </p:sp>
    </p:spTree>
    <p:extLst>
      <p:ext uri="{BB962C8B-B14F-4D97-AF65-F5344CB8AC3E}">
        <p14:creationId xmlns:p14="http://schemas.microsoft.com/office/powerpoint/2010/main" val="2490157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GB" sz="3200" i="1">
                <a:solidFill>
                  <a:schemeClr val="bg1"/>
                </a:solidFill>
              </a:rPr>
              <a:t>Assessment task description</a:t>
            </a: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06578" y="589722"/>
            <a:ext cx="6798033" cy="5321500"/>
          </a:xfrm>
        </p:spPr>
        <p:txBody>
          <a:bodyPr anchor="ctr">
            <a:normAutofit/>
          </a:bodyPr>
          <a:lstStyle/>
          <a:p>
            <a:pPr lvl="0">
              <a:lnSpc>
                <a:spcPct val="90000"/>
              </a:lnSpc>
            </a:pPr>
            <a:r>
              <a:rPr lang="en-GB" sz="1500" dirty="0"/>
              <a:t>Choose a specific individual or group of children aged 7 to 11 years. Provide an overview of their background e.g. age, gender, level of development, any other relevant information.</a:t>
            </a:r>
          </a:p>
          <a:p>
            <a:pPr marL="342900" lvl="0" indent="-342900">
              <a:buFont typeface="Symbol" panose="05050102010706020507" pitchFamily="18" charset="2"/>
              <a:buChar char=""/>
            </a:pPr>
            <a:r>
              <a:rPr lang="en-GB" sz="1500" dirty="0">
                <a:effectLst/>
                <a:latin typeface="+mj-lt"/>
                <a:ea typeface="Times New Roman" panose="02020603050405020304" pitchFamily="18" charset="0"/>
              </a:rPr>
              <a:t>Explain which aspect of learning or development you want to target and why e.g. language and literacy, physical, emotional, social, cognitive, behaviour, wellbeing, MAT, ALN etc.</a:t>
            </a:r>
          </a:p>
          <a:p>
            <a:pPr lvl="0">
              <a:lnSpc>
                <a:spcPct val="90000"/>
              </a:lnSpc>
            </a:pPr>
            <a:r>
              <a:rPr lang="en-GB" sz="1500" dirty="0"/>
              <a:t>Explain what is meant by 'progress' in learning and development and why it is important to support this aspect of the child's learning or development. Theory and research should underpin your discussion.</a:t>
            </a:r>
          </a:p>
          <a:p>
            <a:pPr lvl="0">
              <a:lnSpc>
                <a:spcPct val="90000"/>
              </a:lnSpc>
            </a:pPr>
            <a:r>
              <a:rPr lang="en-GB" sz="1500" dirty="0"/>
              <a:t>Choose a suitable intervention for your child / group explaining why you specifically chose this intervention, how you will implement it and who will be responsible. Critically evaluate this, considering the positive qualities and negative aspects that can arise in its implementation.  Justify your choice by reflecting on good practice observed on PTE or from research e.g. Estyn etc.</a:t>
            </a:r>
          </a:p>
          <a:p>
            <a:pPr lvl="0">
              <a:lnSpc>
                <a:spcPct val="90000"/>
              </a:lnSpc>
            </a:pPr>
            <a:r>
              <a:rPr lang="en-GB" sz="1500" dirty="0"/>
              <a:t>Throughout the assignment, demonstrate a sound knowledge and understanding of child development and the underpinning theory, why it is important to support progress in learning and development and the implications for teachers and school staff.</a:t>
            </a:r>
          </a:p>
          <a:p>
            <a:pPr lvl="0">
              <a:lnSpc>
                <a:spcPct val="90000"/>
              </a:lnSpc>
            </a:pPr>
            <a:r>
              <a:rPr lang="en-GB" sz="1500" dirty="0"/>
              <a:t>Support your views throughout the assignment with references to background reading and current research. </a:t>
            </a:r>
          </a:p>
          <a:p>
            <a:pPr marL="0" indent="0">
              <a:lnSpc>
                <a:spcPct val="90000"/>
              </a:lnSpc>
              <a:buNone/>
            </a:pPr>
            <a:endParaRPr lang="en-GB" sz="1500" dirty="0"/>
          </a:p>
        </p:txBody>
      </p:sp>
    </p:spTree>
    <p:extLst>
      <p:ext uri="{BB962C8B-B14F-4D97-AF65-F5344CB8AC3E}">
        <p14:creationId xmlns:p14="http://schemas.microsoft.com/office/powerpoint/2010/main" val="2332833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Beth </a:t>
            </a:r>
            <a:r>
              <a:rPr lang="en-GB" dirty="0" err="1"/>
              <a:t>ydych</a:t>
            </a:r>
            <a:r>
              <a:rPr lang="en-GB" dirty="0"/>
              <a:t> </a:t>
            </a:r>
            <a:r>
              <a:rPr lang="en-GB" dirty="0" err="1"/>
              <a:t>chi’n</a:t>
            </a:r>
            <a:r>
              <a:rPr lang="en-GB" dirty="0"/>
              <a:t> </a:t>
            </a:r>
            <a:r>
              <a:rPr lang="en-GB" dirty="0" err="1"/>
              <a:t>ei</a:t>
            </a:r>
            <a:r>
              <a:rPr lang="en-GB" dirty="0"/>
              <a:t> gofio am Ella?</a:t>
            </a:r>
            <a:br>
              <a:rPr lang="en-GB" dirty="0"/>
            </a:br>
            <a:r>
              <a:rPr lang="en-GB" i="1" dirty="0"/>
              <a:t>What do you remember about Ella?</a:t>
            </a:r>
            <a:endParaRPr lang="en-GB" dirty="0"/>
          </a:p>
        </p:txBody>
      </p:sp>
      <p:pic>
        <p:nvPicPr>
          <p:cNvPr id="7" name="Picture 6"/>
          <p:cNvPicPr>
            <a:picLocks noChangeAspect="1"/>
          </p:cNvPicPr>
          <p:nvPr/>
        </p:nvPicPr>
        <p:blipFill>
          <a:blip r:embed="rId2"/>
          <a:stretch>
            <a:fillRect/>
          </a:stretch>
        </p:blipFill>
        <p:spPr>
          <a:xfrm>
            <a:off x="4919812" y="2141170"/>
            <a:ext cx="2517895" cy="352715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Blwch Testun 3">
            <a:extLst>
              <a:ext uri="{FF2B5EF4-FFF2-40B4-BE49-F238E27FC236}">
                <a16:creationId xmlns:a16="http://schemas.microsoft.com/office/drawing/2014/main" id="{733E21F5-B998-2755-0AE9-86B2D456DB59}"/>
              </a:ext>
            </a:extLst>
          </p:cNvPr>
          <p:cNvSpPr txBox="1"/>
          <p:nvPr/>
        </p:nvSpPr>
        <p:spPr>
          <a:xfrm>
            <a:off x="4199670" y="6049224"/>
            <a:ext cx="6099650" cy="369332"/>
          </a:xfrm>
          <a:prstGeom prst="rect">
            <a:avLst/>
          </a:prstGeom>
          <a:noFill/>
        </p:spPr>
        <p:txBody>
          <a:bodyPr wrap="square">
            <a:spAutoFit/>
          </a:bodyPr>
          <a:lstStyle/>
          <a:p>
            <a:r>
              <a:rPr lang="es-ES" dirty="0">
                <a:hlinkClick r:id="rId3"/>
              </a:rPr>
              <a:t>ECAD5007-C: Ella (uwtsd.ac.uk)</a:t>
            </a:r>
            <a:endParaRPr lang="cy-GB" dirty="0"/>
          </a:p>
        </p:txBody>
      </p:sp>
    </p:spTree>
    <p:extLst>
      <p:ext uri="{BB962C8B-B14F-4D97-AF65-F5344CB8AC3E}">
        <p14:creationId xmlns:p14="http://schemas.microsoft.com/office/powerpoint/2010/main" val="3477436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Dyma</a:t>
            </a:r>
            <a:r>
              <a:rPr lang="en-GB" dirty="0"/>
              <a:t> Idris</a:t>
            </a:r>
            <a:br>
              <a:rPr lang="en-GB" dirty="0"/>
            </a:br>
            <a:r>
              <a:rPr lang="en-GB" i="1" dirty="0"/>
              <a:t>Meet Idris</a:t>
            </a:r>
            <a:endParaRPr lang="en-GB" dirty="0"/>
          </a:p>
        </p:txBody>
      </p:sp>
      <p:pic>
        <p:nvPicPr>
          <p:cNvPr id="6" name="Picture 5"/>
          <p:cNvPicPr>
            <a:picLocks noChangeAspect="1"/>
          </p:cNvPicPr>
          <p:nvPr/>
        </p:nvPicPr>
        <p:blipFill>
          <a:blip r:embed="rId2"/>
          <a:stretch>
            <a:fillRect/>
          </a:stretch>
        </p:blipFill>
        <p:spPr>
          <a:xfrm>
            <a:off x="4236832" y="1357746"/>
            <a:ext cx="3617072" cy="472897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Blwch Testun 3">
            <a:extLst>
              <a:ext uri="{FF2B5EF4-FFF2-40B4-BE49-F238E27FC236}">
                <a16:creationId xmlns:a16="http://schemas.microsoft.com/office/drawing/2014/main" id="{CBD638C8-CD72-EC56-0569-6168E1418D9F}"/>
              </a:ext>
            </a:extLst>
          </p:cNvPr>
          <p:cNvSpPr txBox="1"/>
          <p:nvPr/>
        </p:nvSpPr>
        <p:spPr>
          <a:xfrm>
            <a:off x="4484393" y="6175068"/>
            <a:ext cx="6099650" cy="369332"/>
          </a:xfrm>
          <a:prstGeom prst="rect">
            <a:avLst/>
          </a:prstGeom>
          <a:noFill/>
        </p:spPr>
        <p:txBody>
          <a:bodyPr wrap="square">
            <a:spAutoFit/>
          </a:bodyPr>
          <a:lstStyle/>
          <a:p>
            <a:r>
              <a:rPr lang="cy-GB" dirty="0">
                <a:hlinkClick r:id="rId3"/>
              </a:rPr>
              <a:t>ECAD5007-C: Idris (uwtsd.ac.uk)</a:t>
            </a:r>
            <a:endParaRPr lang="cy-GB" dirty="0"/>
          </a:p>
        </p:txBody>
      </p:sp>
    </p:spTree>
    <p:extLst>
      <p:ext uri="{BB962C8B-B14F-4D97-AF65-F5344CB8AC3E}">
        <p14:creationId xmlns:p14="http://schemas.microsoft.com/office/powerpoint/2010/main" val="2106431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532" y="4131390"/>
            <a:ext cx="8915399" cy="1468800"/>
          </a:xfrm>
        </p:spPr>
        <p:txBody>
          <a:bodyPr>
            <a:normAutofit fontScale="90000"/>
          </a:bodyPr>
          <a:lstStyle/>
          <a:p>
            <a:r>
              <a:rPr lang="en-GB" dirty="0" err="1"/>
              <a:t>Sut</a:t>
            </a:r>
            <a:r>
              <a:rPr lang="en-GB" dirty="0"/>
              <a:t> </a:t>
            </a:r>
            <a:r>
              <a:rPr lang="en-GB" dirty="0" err="1"/>
              <a:t>mae</a:t>
            </a:r>
            <a:r>
              <a:rPr lang="en-GB" dirty="0"/>
              <a:t> plant </a:t>
            </a:r>
            <a:r>
              <a:rPr lang="en-GB" dirty="0" err="1"/>
              <a:t>fel</a:t>
            </a:r>
            <a:r>
              <a:rPr lang="en-GB" dirty="0"/>
              <a:t> </a:t>
            </a:r>
            <a:r>
              <a:rPr lang="en-GB" dirty="0" err="1"/>
              <a:t>Ellla</a:t>
            </a:r>
            <a:r>
              <a:rPr lang="en-GB" dirty="0"/>
              <a:t> ac Idris </a:t>
            </a:r>
            <a:r>
              <a:rPr lang="en-GB" dirty="0" err="1"/>
              <a:t>yn</a:t>
            </a:r>
            <a:r>
              <a:rPr lang="en-GB" dirty="0"/>
              <a:t> </a:t>
            </a:r>
            <a:r>
              <a:rPr lang="en-GB" dirty="0" err="1"/>
              <a:t>datblygu</a:t>
            </a:r>
            <a:r>
              <a:rPr lang="en-GB" dirty="0"/>
              <a:t> a </a:t>
            </a:r>
            <a:r>
              <a:rPr lang="en-GB" dirty="0" err="1"/>
              <a:t>dysgu</a:t>
            </a:r>
            <a:r>
              <a:rPr lang="en-GB" dirty="0"/>
              <a:t>?</a:t>
            </a:r>
            <a:br>
              <a:rPr lang="en-GB" dirty="0"/>
            </a:br>
            <a:br>
              <a:rPr lang="en-GB" dirty="0">
                <a:cs typeface="Arial" panose="020B0604020202020204" pitchFamily="34" charset="0"/>
              </a:rPr>
            </a:br>
            <a:r>
              <a:rPr lang="en-GB" i="1" dirty="0">
                <a:cs typeface="Arial" panose="020B0604020202020204" pitchFamily="34" charset="0"/>
              </a:rPr>
              <a:t>How do children like Ella and Idris develop and learn?</a:t>
            </a:r>
            <a:endParaRPr lang="en-GB" i="1" dirty="0"/>
          </a:p>
        </p:txBody>
      </p:sp>
    </p:spTree>
    <p:extLst>
      <p:ext uri="{BB962C8B-B14F-4D97-AF65-F5344CB8AC3E}">
        <p14:creationId xmlns:p14="http://schemas.microsoft.com/office/powerpoint/2010/main" val="2022689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1143904503"/>
              </p:ext>
            </p:extLst>
          </p:nvPr>
        </p:nvGraphicFramePr>
        <p:xfrm>
          <a:off x="1485901" y="228600"/>
          <a:ext cx="9366884" cy="65493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0328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563172952"/>
              </p:ext>
            </p:extLst>
          </p:nvPr>
        </p:nvGraphicFramePr>
        <p:xfrm>
          <a:off x="1485901" y="228600"/>
          <a:ext cx="9366884" cy="65493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6808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6411" y="624110"/>
            <a:ext cx="9919120" cy="1280890"/>
          </a:xfrm>
        </p:spPr>
        <p:txBody>
          <a:bodyPr>
            <a:normAutofit fontScale="90000"/>
          </a:bodyPr>
          <a:lstStyle/>
          <a:p>
            <a:r>
              <a:rPr lang="en-GB" dirty="0"/>
              <a:t>Beth </a:t>
            </a:r>
            <a:r>
              <a:rPr lang="en-GB" dirty="0" err="1"/>
              <a:t>sydd</a:t>
            </a:r>
            <a:r>
              <a:rPr lang="en-GB" dirty="0"/>
              <a:t> </a:t>
            </a:r>
            <a:r>
              <a:rPr lang="en-GB" dirty="0" err="1"/>
              <a:t>wedi</a:t>
            </a:r>
            <a:r>
              <a:rPr lang="en-GB" dirty="0"/>
              <a:t> </a:t>
            </a:r>
            <a:r>
              <a:rPr lang="en-GB" dirty="0" err="1"/>
              <a:t>newid</a:t>
            </a:r>
            <a:r>
              <a:rPr lang="en-GB" dirty="0"/>
              <a:t> </a:t>
            </a:r>
            <a:r>
              <a:rPr lang="en-GB" dirty="0" err="1"/>
              <a:t>wrth</a:t>
            </a:r>
            <a:r>
              <a:rPr lang="en-GB" dirty="0"/>
              <a:t> </a:t>
            </a:r>
            <a:r>
              <a:rPr lang="en-GB" dirty="0" err="1"/>
              <a:t>i</a:t>
            </a:r>
            <a:r>
              <a:rPr lang="en-GB" dirty="0"/>
              <a:t> </a:t>
            </a:r>
            <a:r>
              <a:rPr lang="en-GB" dirty="0" err="1"/>
              <a:t>blant</a:t>
            </a:r>
            <a:r>
              <a:rPr lang="en-GB" dirty="0"/>
              <a:t> </a:t>
            </a:r>
            <a:r>
              <a:rPr lang="en-GB" dirty="0" err="1"/>
              <a:t>ddatblygu</a:t>
            </a:r>
            <a:r>
              <a:rPr lang="en-GB" dirty="0"/>
              <a:t>?</a:t>
            </a:r>
            <a:br>
              <a:rPr lang="en-GB" dirty="0"/>
            </a:br>
            <a:r>
              <a:rPr lang="en-GB" i="1" dirty="0"/>
              <a:t>What has changed as children develop?</a:t>
            </a:r>
            <a:endParaRPr lang="en-GB" dirty="0"/>
          </a:p>
        </p:txBody>
      </p:sp>
      <p:sp>
        <p:nvSpPr>
          <p:cNvPr id="3" name="Content Placeholder 2"/>
          <p:cNvSpPr>
            <a:spLocks noGrp="1"/>
          </p:cNvSpPr>
          <p:nvPr>
            <p:ph idx="1"/>
          </p:nvPr>
        </p:nvSpPr>
        <p:spPr>
          <a:xfrm>
            <a:off x="2522601" y="2896609"/>
            <a:ext cx="8915400" cy="3777622"/>
          </a:xfrm>
        </p:spPr>
        <p:txBody>
          <a:bodyPr/>
          <a:lstStyle/>
          <a:p>
            <a:pPr marL="0" indent="0">
              <a:buNone/>
            </a:pPr>
            <a:r>
              <a:rPr lang="en-GB" dirty="0" err="1"/>
              <a:t>Gwyliwch</a:t>
            </a:r>
            <a:r>
              <a:rPr lang="en-GB" dirty="0"/>
              <a:t> y </a:t>
            </a:r>
            <a:r>
              <a:rPr lang="en-GB" dirty="0" err="1"/>
              <a:t>fideo</a:t>
            </a:r>
            <a:r>
              <a:rPr lang="en-GB" dirty="0"/>
              <a:t> </a:t>
            </a:r>
            <a:r>
              <a:rPr lang="en-GB" dirty="0" err="1"/>
              <a:t>rhianta</a:t>
            </a:r>
            <a:r>
              <a:rPr lang="en-GB" dirty="0"/>
              <a:t> </a:t>
            </a:r>
            <a:r>
              <a:rPr lang="en-GB" dirty="0" err="1"/>
              <a:t>byr</a:t>
            </a:r>
            <a:r>
              <a:rPr lang="en-GB" dirty="0"/>
              <a:t> </a:t>
            </a:r>
            <a:r>
              <a:rPr lang="en-GB" dirty="0" err="1"/>
              <a:t>hwn</a:t>
            </a:r>
            <a:r>
              <a:rPr lang="en-GB" dirty="0"/>
              <a:t> a </a:t>
            </a:r>
            <a:r>
              <a:rPr lang="en-GB" dirty="0" err="1"/>
              <a:t>nodwch</a:t>
            </a:r>
            <a:r>
              <a:rPr lang="en-GB" dirty="0"/>
              <a:t> y </a:t>
            </a:r>
            <a:r>
              <a:rPr lang="en-GB" dirty="0" err="1"/>
              <a:t>negeseuon</a:t>
            </a:r>
            <a:r>
              <a:rPr lang="en-GB" dirty="0"/>
              <a:t> </a:t>
            </a:r>
            <a:r>
              <a:rPr lang="en-GB" dirty="0" err="1"/>
              <a:t>pwysig</a:t>
            </a:r>
            <a:r>
              <a:rPr lang="en-GB" dirty="0"/>
              <a:t> </a:t>
            </a:r>
            <a:r>
              <a:rPr lang="en-GB" dirty="0" err="1"/>
              <a:t>yma</a:t>
            </a:r>
            <a:r>
              <a:rPr lang="en-GB" dirty="0"/>
              <a:t> </a:t>
            </a:r>
            <a:r>
              <a:rPr lang="en-GB" dirty="0" err="1"/>
              <a:t>i</a:t>
            </a:r>
            <a:r>
              <a:rPr lang="en-GB" dirty="0"/>
              <a:t> chi </a:t>
            </a:r>
            <a:r>
              <a:rPr lang="en-GB" dirty="0" err="1"/>
              <a:t>fel</a:t>
            </a:r>
            <a:r>
              <a:rPr lang="en-GB" dirty="0"/>
              <a:t> </a:t>
            </a:r>
            <a:r>
              <a:rPr lang="en-GB" dirty="0" err="1"/>
              <a:t>darpar</a:t>
            </a:r>
            <a:r>
              <a:rPr lang="en-GB" dirty="0"/>
              <a:t> </a:t>
            </a:r>
            <a:r>
              <a:rPr lang="en-GB" dirty="0" err="1"/>
              <a:t>athro</a:t>
            </a:r>
            <a:r>
              <a:rPr lang="en-GB" dirty="0"/>
              <a:t>/</a:t>
            </a:r>
            <a:r>
              <a:rPr lang="en-GB" dirty="0" err="1"/>
              <a:t>athrawes</a:t>
            </a:r>
            <a:r>
              <a:rPr lang="en-GB" dirty="0"/>
              <a:t>.</a:t>
            </a:r>
          </a:p>
          <a:p>
            <a:pPr marL="0" indent="0">
              <a:buNone/>
            </a:pPr>
            <a:endParaRPr lang="en-GB" dirty="0"/>
          </a:p>
          <a:p>
            <a:pPr marL="0" indent="0">
              <a:buNone/>
            </a:pPr>
            <a:r>
              <a:rPr lang="en-GB" i="1" dirty="0"/>
              <a:t>Watch this short parenting video and consider the key messages here for you as a student teacher.</a:t>
            </a:r>
          </a:p>
          <a:p>
            <a:pPr marL="0" indent="0">
              <a:buNone/>
            </a:pPr>
            <a:endParaRPr lang="en-GB" i="1" dirty="0"/>
          </a:p>
          <a:p>
            <a:pPr marL="0" indent="0">
              <a:buNone/>
            </a:pPr>
            <a:r>
              <a:rPr lang="en-GB" dirty="0">
                <a:hlinkClick r:id="rId2"/>
              </a:rPr>
              <a:t>https://www.youtube.com/watch?v=xrn33R7b4HA</a:t>
            </a:r>
            <a:r>
              <a:rPr lang="en-GB" dirty="0"/>
              <a:t> </a:t>
            </a:r>
            <a:endParaRPr lang="en-GB" i="1" dirty="0"/>
          </a:p>
        </p:txBody>
      </p:sp>
    </p:spTree>
    <p:extLst>
      <p:ext uri="{BB962C8B-B14F-4D97-AF65-F5344CB8AC3E}">
        <p14:creationId xmlns:p14="http://schemas.microsoft.com/office/powerpoint/2010/main" val="4012711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8254" y="624110"/>
            <a:ext cx="9346358" cy="1280890"/>
          </a:xfrm>
        </p:spPr>
        <p:txBody>
          <a:bodyPr/>
          <a:lstStyle/>
          <a:p>
            <a:r>
              <a:rPr lang="en-GB" dirty="0" err="1"/>
              <a:t>Sut</a:t>
            </a:r>
            <a:r>
              <a:rPr lang="en-GB" dirty="0"/>
              <a:t> </a:t>
            </a:r>
            <a:r>
              <a:rPr lang="en-GB" dirty="0" err="1"/>
              <a:t>mae</a:t>
            </a:r>
            <a:r>
              <a:rPr lang="en-GB" dirty="0"/>
              <a:t> plant </a:t>
            </a:r>
            <a:r>
              <a:rPr lang="en-GB" dirty="0" err="1"/>
              <a:t>yn</a:t>
            </a:r>
            <a:r>
              <a:rPr lang="en-GB" dirty="0"/>
              <a:t> </a:t>
            </a:r>
            <a:r>
              <a:rPr lang="en-GB" dirty="0" err="1"/>
              <a:t>datblygu’n</a:t>
            </a:r>
            <a:r>
              <a:rPr lang="en-GB" dirty="0"/>
              <a:t> </a:t>
            </a:r>
            <a:r>
              <a:rPr lang="en-GB" dirty="0" err="1"/>
              <a:t>wybyddol</a:t>
            </a:r>
            <a:r>
              <a:rPr lang="en-GB" dirty="0"/>
              <a:t>?</a:t>
            </a:r>
            <a:br>
              <a:rPr lang="en-GB" dirty="0"/>
            </a:br>
            <a:r>
              <a:rPr lang="en-GB" i="1" dirty="0"/>
              <a:t>How do children develop cognitively?</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911389070"/>
              </p:ext>
            </p:extLst>
          </p:nvPr>
        </p:nvGraphicFramePr>
        <p:xfrm>
          <a:off x="2589213" y="2133600"/>
          <a:ext cx="4313237"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p:cNvGraphicFramePr>
            <a:graphicFrameLocks noGrp="1"/>
          </p:cNvGraphicFramePr>
          <p:nvPr>
            <p:ph sz="half" idx="2"/>
            <p:extLst>
              <p:ext uri="{D42A27DB-BD31-4B8C-83A1-F6EECF244321}">
                <p14:modId xmlns:p14="http://schemas.microsoft.com/office/powerpoint/2010/main" val="3773951592"/>
              </p:ext>
            </p:extLst>
          </p:nvPr>
        </p:nvGraphicFramePr>
        <p:xfrm>
          <a:off x="7191375" y="2125663"/>
          <a:ext cx="4313238" cy="37782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00408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 </a:t>
            </a:r>
            <a:r>
              <a:rPr lang="en-GB" dirty="0" err="1"/>
              <a:t>cof</a:t>
            </a:r>
            <a:br>
              <a:rPr lang="en-GB" dirty="0"/>
            </a:br>
            <a:r>
              <a:rPr lang="en-GB" dirty="0"/>
              <a:t>Memory</a:t>
            </a:r>
          </a:p>
        </p:txBody>
      </p:sp>
      <p:pic>
        <p:nvPicPr>
          <p:cNvPr id="3074" name="Picture 2" descr="Image result for short and long term memory for learn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3065" y="2151529"/>
            <a:ext cx="7877837" cy="4356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372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Tair</a:t>
            </a:r>
            <a:r>
              <a:rPr lang="en-GB" dirty="0"/>
              <a:t> </a:t>
            </a:r>
            <a:r>
              <a:rPr lang="en-GB" dirty="0" err="1"/>
              <a:t>prif</a:t>
            </a:r>
            <a:r>
              <a:rPr lang="en-GB" dirty="0"/>
              <a:t> </a:t>
            </a:r>
            <a:r>
              <a:rPr lang="en-GB" dirty="0" err="1"/>
              <a:t>ffordd</a:t>
            </a:r>
            <a:r>
              <a:rPr lang="en-GB" dirty="0"/>
              <a:t> o </a:t>
            </a:r>
            <a:r>
              <a:rPr lang="en-GB" dirty="0" err="1"/>
              <a:t>feddwl</a:t>
            </a:r>
            <a:br>
              <a:rPr lang="en-GB" dirty="0"/>
            </a:br>
            <a:r>
              <a:rPr lang="en-GB" i="1" dirty="0"/>
              <a:t>Three main schools of thought</a:t>
            </a:r>
          </a:p>
        </p:txBody>
      </p:sp>
      <p:graphicFrame>
        <p:nvGraphicFramePr>
          <p:cNvPr id="6" name="Diagram 5"/>
          <p:cNvGraphicFramePr/>
          <p:nvPr>
            <p:extLst>
              <p:ext uri="{D42A27DB-BD31-4B8C-83A1-F6EECF244321}">
                <p14:modId xmlns:p14="http://schemas.microsoft.com/office/powerpoint/2010/main" val="711731246"/>
              </p:ext>
            </p:extLst>
          </p:nvPr>
        </p:nvGraphicFramePr>
        <p:xfrm>
          <a:off x="2799080" y="1905000"/>
          <a:ext cx="7071360" cy="4751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5482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Damcaniaethau</a:t>
            </a:r>
            <a:r>
              <a:rPr lang="en-GB" dirty="0"/>
              <a:t> </a:t>
            </a:r>
            <a:r>
              <a:rPr lang="en-GB" dirty="0" err="1"/>
              <a:t>adeileddol</a:t>
            </a:r>
            <a:r>
              <a:rPr lang="en-GB" dirty="0"/>
              <a:t> </a:t>
            </a:r>
            <a:r>
              <a:rPr lang="en-GB" dirty="0" err="1"/>
              <a:t>gwybyddol</a:t>
            </a:r>
            <a:br>
              <a:rPr lang="en-GB" dirty="0"/>
            </a:br>
            <a:r>
              <a:rPr lang="en-GB" i="1" dirty="0"/>
              <a:t>Cognitive constructivist theories</a:t>
            </a:r>
            <a:br>
              <a:rPr lang="en-GB" dirty="0"/>
            </a:br>
            <a:endParaRPr lang="en-GB" dirty="0"/>
          </a:p>
        </p:txBody>
      </p:sp>
      <p:pic>
        <p:nvPicPr>
          <p:cNvPr id="1026" name="Picture 2" descr="Image result for John Dew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379" y="1905000"/>
            <a:ext cx="3927475" cy="3927475"/>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4" descr="Image result for Piag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p:cNvSpPr txBox="1"/>
          <p:nvPr/>
        </p:nvSpPr>
        <p:spPr>
          <a:xfrm>
            <a:off x="1733942" y="6151071"/>
            <a:ext cx="3927475" cy="369332"/>
          </a:xfrm>
          <a:prstGeom prst="rect">
            <a:avLst/>
          </a:prstGeom>
          <a:noFill/>
        </p:spPr>
        <p:txBody>
          <a:bodyPr wrap="square" rtlCol="0">
            <a:spAutoFit/>
          </a:bodyPr>
          <a:lstStyle/>
          <a:p>
            <a:r>
              <a:rPr lang="en-GB" dirty="0"/>
              <a:t>John Dewey (1859-1952)</a:t>
            </a:r>
          </a:p>
        </p:txBody>
      </p:sp>
      <p:sp>
        <p:nvSpPr>
          <p:cNvPr id="5" name="TextBox 4"/>
          <p:cNvSpPr txBox="1"/>
          <p:nvPr/>
        </p:nvSpPr>
        <p:spPr>
          <a:xfrm>
            <a:off x="5457101" y="4095173"/>
            <a:ext cx="6047509" cy="1754326"/>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learners experiences as a tool for teaching</a:t>
            </a:r>
          </a:p>
          <a:p>
            <a:pPr marL="285750" indent="-285750">
              <a:buFont typeface="Arial" panose="020B0604020202020204" pitchFamily="34" charset="0"/>
              <a:buChar char="•"/>
            </a:pPr>
            <a:r>
              <a:rPr lang="en-GB" i="1" dirty="0"/>
              <a:t>continuity and interaction</a:t>
            </a:r>
          </a:p>
          <a:p>
            <a:pPr marL="285750" indent="-285750">
              <a:buFont typeface="Arial" panose="020B0604020202020204" pitchFamily="34" charset="0"/>
              <a:buChar char="•"/>
            </a:pPr>
            <a:r>
              <a:rPr lang="en-GB" i="1" dirty="0"/>
              <a:t>freedom of thought and movement </a:t>
            </a:r>
          </a:p>
          <a:p>
            <a:pPr marL="285750" indent="-285750">
              <a:buFont typeface="Arial" panose="020B0604020202020204" pitchFamily="34" charset="0"/>
              <a:buChar char="•"/>
            </a:pPr>
            <a:r>
              <a:rPr lang="en-GB" i="1" dirty="0"/>
              <a:t>experiential education</a:t>
            </a:r>
          </a:p>
          <a:p>
            <a:pPr marL="285750" indent="-285750">
              <a:buFont typeface="Arial" panose="020B0604020202020204" pitchFamily="34" charset="0"/>
              <a:buChar char="•"/>
            </a:pPr>
            <a:r>
              <a:rPr lang="en-GB" i="1" dirty="0"/>
              <a:t>equal opportunities</a:t>
            </a:r>
          </a:p>
          <a:p>
            <a:pPr marL="285750" indent="-285750">
              <a:buFont typeface="Arial" panose="020B0604020202020204" pitchFamily="34" charset="0"/>
              <a:buChar char="•"/>
            </a:pPr>
            <a:r>
              <a:rPr lang="en-GB" i="1" dirty="0"/>
              <a:t>thinking and reflection                                                                   </a:t>
            </a:r>
          </a:p>
        </p:txBody>
      </p:sp>
      <p:sp>
        <p:nvSpPr>
          <p:cNvPr id="9" name="TextBox 8"/>
          <p:cNvSpPr txBox="1"/>
          <p:nvPr/>
        </p:nvSpPr>
        <p:spPr>
          <a:xfrm>
            <a:off x="5457102" y="1837412"/>
            <a:ext cx="6047509" cy="1754326"/>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err="1"/>
              <a:t>profiadau</a:t>
            </a:r>
            <a:r>
              <a:rPr lang="en-GB" dirty="0"/>
              <a:t> </a:t>
            </a:r>
            <a:r>
              <a:rPr lang="en-GB" dirty="0" err="1"/>
              <a:t>dysgwyr</a:t>
            </a:r>
            <a:r>
              <a:rPr lang="en-GB" dirty="0"/>
              <a:t> </a:t>
            </a:r>
            <a:r>
              <a:rPr lang="en-GB" dirty="0" err="1"/>
              <a:t>fel</a:t>
            </a:r>
            <a:r>
              <a:rPr lang="en-GB" dirty="0"/>
              <a:t> </a:t>
            </a:r>
            <a:r>
              <a:rPr lang="en-GB" dirty="0" err="1"/>
              <a:t>arf</a:t>
            </a:r>
            <a:r>
              <a:rPr lang="en-GB" dirty="0"/>
              <a:t> </a:t>
            </a:r>
            <a:r>
              <a:rPr lang="en-GB" dirty="0" err="1"/>
              <a:t>ar</a:t>
            </a:r>
            <a:r>
              <a:rPr lang="en-GB" dirty="0"/>
              <a:t> </a:t>
            </a:r>
            <a:r>
              <a:rPr lang="en-GB" dirty="0" err="1"/>
              <a:t>gyfer</a:t>
            </a:r>
            <a:r>
              <a:rPr lang="en-GB" dirty="0"/>
              <a:t> </a:t>
            </a:r>
            <a:r>
              <a:rPr lang="en-GB" dirty="0" err="1"/>
              <a:t>addysgu</a:t>
            </a:r>
            <a:endParaRPr lang="en-GB" dirty="0"/>
          </a:p>
          <a:p>
            <a:pPr marL="285750" indent="-285750">
              <a:buFont typeface="Arial" panose="020B0604020202020204" pitchFamily="34" charset="0"/>
              <a:buChar char="•"/>
            </a:pPr>
            <a:r>
              <a:rPr lang="en-GB" dirty="0" err="1">
                <a:latin typeface="+mj-lt"/>
              </a:rPr>
              <a:t>parh</a:t>
            </a:r>
            <a:r>
              <a:rPr lang="en-GB" dirty="0" err="1">
                <a:latin typeface="+mj-lt"/>
                <a:cs typeface="Arial" panose="020B0604020202020204" pitchFamily="34" charset="0"/>
              </a:rPr>
              <a:t>âd</a:t>
            </a:r>
            <a:r>
              <a:rPr lang="en-GB" dirty="0">
                <a:latin typeface="+mj-lt"/>
                <a:cs typeface="Arial" panose="020B0604020202020204" pitchFamily="34" charset="0"/>
              </a:rPr>
              <a:t> a </a:t>
            </a:r>
            <a:r>
              <a:rPr lang="en-GB" dirty="0" err="1">
                <a:latin typeface="+mj-lt"/>
                <a:cs typeface="Arial" panose="020B0604020202020204" pitchFamily="34" charset="0"/>
              </a:rPr>
              <a:t>rhyngweithio</a:t>
            </a:r>
            <a:endParaRPr lang="en-GB" dirty="0">
              <a:latin typeface="+mj-lt"/>
              <a:cs typeface="Arial" panose="020B0604020202020204" pitchFamily="34" charset="0"/>
            </a:endParaRPr>
          </a:p>
          <a:p>
            <a:pPr marL="285750" indent="-285750">
              <a:buFont typeface="Arial" panose="020B0604020202020204" pitchFamily="34" charset="0"/>
              <a:buChar char="•"/>
            </a:pPr>
            <a:r>
              <a:rPr lang="en-GB" dirty="0" err="1">
                <a:latin typeface="+mj-lt"/>
                <a:cs typeface="Arial" panose="020B0604020202020204" pitchFamily="34" charset="0"/>
              </a:rPr>
              <a:t>rhyddid</a:t>
            </a:r>
            <a:r>
              <a:rPr lang="en-GB" dirty="0">
                <a:latin typeface="+mj-lt"/>
                <a:cs typeface="Arial" panose="020B0604020202020204" pitchFamily="34" charset="0"/>
              </a:rPr>
              <a:t> </a:t>
            </a:r>
            <a:r>
              <a:rPr lang="en-GB" dirty="0" err="1">
                <a:latin typeface="+mj-lt"/>
                <a:cs typeface="Arial" panose="020B0604020202020204" pitchFamily="34" charset="0"/>
              </a:rPr>
              <a:t>meddwl</a:t>
            </a:r>
            <a:r>
              <a:rPr lang="en-GB" dirty="0">
                <a:latin typeface="+mj-lt"/>
                <a:cs typeface="Arial" panose="020B0604020202020204" pitchFamily="34" charset="0"/>
              </a:rPr>
              <a:t> a </a:t>
            </a:r>
            <a:r>
              <a:rPr lang="en-GB" dirty="0" err="1">
                <a:latin typeface="+mj-lt"/>
                <a:cs typeface="Arial" panose="020B0604020202020204" pitchFamily="34" charset="0"/>
              </a:rPr>
              <a:t>symud</a:t>
            </a:r>
            <a:endParaRPr lang="en-GB" dirty="0">
              <a:latin typeface="+mj-lt"/>
            </a:endParaRPr>
          </a:p>
          <a:p>
            <a:pPr marL="285750" indent="-285750">
              <a:buFont typeface="Arial" panose="020B0604020202020204" pitchFamily="34" charset="0"/>
              <a:buChar char="•"/>
            </a:pPr>
            <a:r>
              <a:rPr lang="en-GB" dirty="0" err="1"/>
              <a:t>addysg</a:t>
            </a:r>
            <a:r>
              <a:rPr lang="en-GB" dirty="0"/>
              <a:t> </a:t>
            </a:r>
            <a:r>
              <a:rPr lang="en-GB" dirty="0" err="1"/>
              <a:t>weithredol</a:t>
            </a:r>
            <a:endParaRPr lang="en-GB" dirty="0"/>
          </a:p>
          <a:p>
            <a:pPr marL="285750" indent="-285750">
              <a:buFont typeface="Arial" panose="020B0604020202020204" pitchFamily="34" charset="0"/>
              <a:buChar char="•"/>
            </a:pPr>
            <a:r>
              <a:rPr lang="en-GB" dirty="0" err="1"/>
              <a:t>cyfleoedd</a:t>
            </a:r>
            <a:r>
              <a:rPr lang="en-GB" dirty="0"/>
              <a:t> </a:t>
            </a:r>
            <a:r>
              <a:rPr lang="en-GB" dirty="0" err="1"/>
              <a:t>cyfartal</a:t>
            </a:r>
            <a:endParaRPr lang="en-GB" dirty="0"/>
          </a:p>
          <a:p>
            <a:pPr marL="285750" indent="-285750">
              <a:buFont typeface="Arial" panose="020B0604020202020204" pitchFamily="34" charset="0"/>
              <a:buChar char="•"/>
            </a:pPr>
            <a:r>
              <a:rPr lang="en-GB" dirty="0" err="1"/>
              <a:t>meddwl</a:t>
            </a:r>
            <a:r>
              <a:rPr lang="en-GB" dirty="0"/>
              <a:t> ac </a:t>
            </a:r>
            <a:r>
              <a:rPr lang="en-GB" dirty="0" err="1"/>
              <a:t>adfyfyrio</a:t>
            </a:r>
            <a:endParaRPr lang="en-GB" dirty="0"/>
          </a:p>
        </p:txBody>
      </p:sp>
      <p:sp>
        <p:nvSpPr>
          <p:cNvPr id="6" name="Rectangle 5"/>
          <p:cNvSpPr/>
          <p:nvPr/>
        </p:nvSpPr>
        <p:spPr>
          <a:xfrm>
            <a:off x="9899683" y="6243843"/>
            <a:ext cx="1604927" cy="369332"/>
          </a:xfrm>
          <a:prstGeom prst="rect">
            <a:avLst/>
          </a:prstGeom>
        </p:spPr>
        <p:txBody>
          <a:bodyPr wrap="none">
            <a:spAutoFit/>
          </a:bodyPr>
          <a:lstStyle/>
          <a:p>
            <a:r>
              <a:rPr lang="en-GB" dirty="0"/>
              <a:t>(Bates, 2016)</a:t>
            </a:r>
          </a:p>
        </p:txBody>
      </p:sp>
    </p:spTree>
    <p:extLst>
      <p:ext uri="{BB962C8B-B14F-4D97-AF65-F5344CB8AC3E}">
        <p14:creationId xmlns:p14="http://schemas.microsoft.com/office/powerpoint/2010/main" val="3091733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0251" y="69928"/>
            <a:ext cx="8911687" cy="1280890"/>
          </a:xfrm>
        </p:spPr>
        <p:txBody>
          <a:bodyPr>
            <a:normAutofit fontScale="90000"/>
          </a:bodyPr>
          <a:lstStyle/>
          <a:p>
            <a:r>
              <a:rPr lang="en-GB" dirty="0" err="1"/>
              <a:t>Damcaniaethau</a:t>
            </a:r>
            <a:r>
              <a:rPr lang="en-GB" dirty="0"/>
              <a:t> </a:t>
            </a:r>
            <a:r>
              <a:rPr lang="en-GB" dirty="0" err="1"/>
              <a:t>adeileddol</a:t>
            </a:r>
            <a:r>
              <a:rPr lang="en-GB" dirty="0"/>
              <a:t> </a:t>
            </a:r>
            <a:r>
              <a:rPr lang="en-GB" dirty="0" err="1"/>
              <a:t>gwybyddol</a:t>
            </a:r>
            <a:br>
              <a:rPr lang="en-GB" dirty="0"/>
            </a:br>
            <a:r>
              <a:rPr lang="en-GB" i="1" dirty="0"/>
              <a:t>Cognitive constructivist theories</a:t>
            </a:r>
            <a:br>
              <a:rPr lang="en-GB" dirty="0"/>
            </a:br>
            <a:endParaRPr lang="en-GB" dirty="0"/>
          </a:p>
        </p:txBody>
      </p:sp>
      <p:sp>
        <p:nvSpPr>
          <p:cNvPr id="3" name="AutoShape 4" descr="Image result for Piage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Image result for Piage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0488" y="1894436"/>
            <a:ext cx="3741940" cy="37419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1792863" y="6012526"/>
            <a:ext cx="3927475" cy="369332"/>
          </a:xfrm>
          <a:prstGeom prst="rect">
            <a:avLst/>
          </a:prstGeom>
          <a:noFill/>
        </p:spPr>
        <p:txBody>
          <a:bodyPr wrap="square" rtlCol="0">
            <a:spAutoFit/>
          </a:bodyPr>
          <a:lstStyle/>
          <a:p>
            <a:r>
              <a:rPr lang="en-GB" dirty="0"/>
              <a:t>Jean Piaget (1896-1980)</a:t>
            </a:r>
          </a:p>
        </p:txBody>
      </p:sp>
      <p:sp>
        <p:nvSpPr>
          <p:cNvPr id="5" name="TextBox 4"/>
          <p:cNvSpPr txBox="1"/>
          <p:nvPr/>
        </p:nvSpPr>
        <p:spPr>
          <a:xfrm>
            <a:off x="6047508" y="3868708"/>
            <a:ext cx="4475018" cy="2585323"/>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4 stages of development</a:t>
            </a:r>
          </a:p>
          <a:p>
            <a:pPr marL="800100" lvl="1" indent="-342900">
              <a:buFont typeface="+mj-lt"/>
              <a:buAutoNum type="arabicPeriod"/>
            </a:pPr>
            <a:r>
              <a:rPr lang="en-GB" i="1" dirty="0"/>
              <a:t>Sensorimotor</a:t>
            </a:r>
          </a:p>
          <a:p>
            <a:pPr marL="800100" lvl="1" indent="-342900">
              <a:buFont typeface="+mj-lt"/>
              <a:buAutoNum type="arabicPeriod"/>
            </a:pPr>
            <a:r>
              <a:rPr lang="en-GB" i="1" dirty="0"/>
              <a:t>Preoperational</a:t>
            </a:r>
          </a:p>
          <a:p>
            <a:pPr marL="800100" lvl="1" indent="-342900">
              <a:buFont typeface="+mj-lt"/>
              <a:buAutoNum type="arabicPeriod"/>
            </a:pPr>
            <a:r>
              <a:rPr lang="en-GB" i="1" dirty="0"/>
              <a:t>Concrete operational</a:t>
            </a:r>
          </a:p>
          <a:p>
            <a:pPr marL="800100" lvl="1" indent="-342900">
              <a:buFont typeface="+mj-lt"/>
              <a:buAutoNum type="arabicPeriod"/>
            </a:pPr>
            <a:r>
              <a:rPr lang="en-GB" i="1" dirty="0"/>
              <a:t>Formal operational</a:t>
            </a:r>
          </a:p>
          <a:p>
            <a:pPr marL="285750" indent="-285750">
              <a:buFont typeface="Arial" panose="020B0604020202020204" pitchFamily="34" charset="0"/>
              <a:buChar char="•"/>
            </a:pPr>
            <a:r>
              <a:rPr lang="en-GB" i="1" dirty="0"/>
              <a:t>Assimilation and accommodation</a:t>
            </a:r>
          </a:p>
          <a:p>
            <a:pPr marL="285750" indent="-285750">
              <a:buFont typeface="Arial" panose="020B0604020202020204" pitchFamily="34" charset="0"/>
              <a:buChar char="•"/>
            </a:pPr>
            <a:r>
              <a:rPr lang="en-GB" i="1" dirty="0"/>
              <a:t>Schema</a:t>
            </a:r>
          </a:p>
          <a:p>
            <a:pPr marL="285750" indent="-285750">
              <a:buFont typeface="Arial" panose="020B0604020202020204" pitchFamily="34" charset="0"/>
              <a:buChar char="•"/>
            </a:pPr>
            <a:r>
              <a:rPr lang="en-GB" i="1" dirty="0"/>
              <a:t>Conservation</a:t>
            </a:r>
          </a:p>
          <a:p>
            <a:pPr marL="285750" indent="-285750">
              <a:buFont typeface="Arial" panose="020B0604020202020204" pitchFamily="34" charset="0"/>
              <a:buChar char="•"/>
            </a:pPr>
            <a:r>
              <a:rPr lang="en-GB" i="1" dirty="0"/>
              <a:t>Interactions with the environment</a:t>
            </a:r>
          </a:p>
        </p:txBody>
      </p:sp>
      <p:sp>
        <p:nvSpPr>
          <p:cNvPr id="9" name="TextBox 8"/>
          <p:cNvSpPr txBox="1"/>
          <p:nvPr/>
        </p:nvSpPr>
        <p:spPr>
          <a:xfrm>
            <a:off x="6047508" y="1096348"/>
            <a:ext cx="4475018" cy="2585323"/>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a:t>4 cam </a:t>
            </a:r>
            <a:r>
              <a:rPr lang="en-GB" dirty="0" err="1"/>
              <a:t>datblygiad</a:t>
            </a:r>
            <a:endParaRPr lang="en-GB" dirty="0"/>
          </a:p>
          <a:p>
            <a:pPr marL="800100" lvl="1" indent="-342900">
              <a:buFont typeface="+mj-lt"/>
              <a:buAutoNum type="arabicPeriod"/>
            </a:pPr>
            <a:r>
              <a:rPr lang="en-GB" dirty="0" err="1"/>
              <a:t>Synhwyraidd</a:t>
            </a:r>
            <a:r>
              <a:rPr lang="en-GB" dirty="0"/>
              <a:t> </a:t>
            </a:r>
            <a:r>
              <a:rPr lang="en-GB" dirty="0" err="1"/>
              <a:t>weithredol</a:t>
            </a:r>
            <a:endParaRPr lang="en-GB" dirty="0"/>
          </a:p>
          <a:p>
            <a:pPr marL="800100" lvl="1" indent="-342900">
              <a:buFont typeface="+mj-lt"/>
              <a:buAutoNum type="arabicPeriod"/>
            </a:pPr>
            <a:r>
              <a:rPr lang="en-GB" dirty="0" err="1"/>
              <a:t>Cynweithredol</a:t>
            </a:r>
            <a:endParaRPr lang="en-GB" dirty="0"/>
          </a:p>
          <a:p>
            <a:pPr marL="800100" lvl="1" indent="-342900">
              <a:buFont typeface="+mj-lt"/>
              <a:buAutoNum type="arabicPeriod"/>
            </a:pPr>
            <a:r>
              <a:rPr lang="en-GB" dirty="0" err="1"/>
              <a:t>Gweithredol</a:t>
            </a:r>
            <a:r>
              <a:rPr lang="en-GB" dirty="0"/>
              <a:t> </a:t>
            </a:r>
            <a:r>
              <a:rPr lang="en-GB" dirty="0" err="1"/>
              <a:t>diriaethol</a:t>
            </a:r>
            <a:endParaRPr lang="en-GB" dirty="0"/>
          </a:p>
          <a:p>
            <a:pPr marL="800100" lvl="1" indent="-342900">
              <a:buFont typeface="+mj-lt"/>
              <a:buAutoNum type="arabicPeriod"/>
            </a:pPr>
            <a:r>
              <a:rPr lang="en-GB" dirty="0" err="1"/>
              <a:t>Gweithredol</a:t>
            </a:r>
            <a:r>
              <a:rPr lang="en-GB" dirty="0"/>
              <a:t> </a:t>
            </a:r>
            <a:r>
              <a:rPr lang="en-GB" dirty="0" err="1"/>
              <a:t>ffurfiol</a:t>
            </a:r>
            <a:endParaRPr lang="en-GB" dirty="0"/>
          </a:p>
          <a:p>
            <a:pPr marL="285750" indent="-285750">
              <a:buFont typeface="Arial" panose="020B0604020202020204" pitchFamily="34" charset="0"/>
              <a:buChar char="•"/>
            </a:pPr>
            <a:r>
              <a:rPr lang="en-GB" dirty="0" err="1"/>
              <a:t>Cymathiad</a:t>
            </a:r>
            <a:r>
              <a:rPr lang="en-GB" dirty="0"/>
              <a:t> a </a:t>
            </a:r>
            <a:r>
              <a:rPr lang="en-GB" dirty="0" err="1"/>
              <a:t>chymhwysiad</a:t>
            </a:r>
            <a:endParaRPr lang="en-GB" dirty="0"/>
          </a:p>
          <a:p>
            <a:pPr marL="285750" indent="-285750">
              <a:buFont typeface="Arial" panose="020B0604020202020204" pitchFamily="34" charset="0"/>
              <a:buChar char="•"/>
            </a:pPr>
            <a:r>
              <a:rPr lang="en-GB" dirty="0" err="1"/>
              <a:t>Sgema</a:t>
            </a:r>
            <a:endParaRPr lang="en-GB" dirty="0"/>
          </a:p>
          <a:p>
            <a:pPr marL="285750" indent="-285750">
              <a:buFont typeface="Arial" panose="020B0604020202020204" pitchFamily="34" charset="0"/>
              <a:buChar char="•"/>
            </a:pPr>
            <a:r>
              <a:rPr lang="en-GB" dirty="0" err="1"/>
              <a:t>Cadwraeth</a:t>
            </a:r>
            <a:endParaRPr lang="en-GB" dirty="0"/>
          </a:p>
          <a:p>
            <a:pPr marL="285750" indent="-285750">
              <a:buFont typeface="Arial" panose="020B0604020202020204" pitchFamily="34" charset="0"/>
              <a:buChar char="•"/>
            </a:pPr>
            <a:r>
              <a:rPr lang="en-GB" dirty="0" err="1"/>
              <a:t>Rhyngweithio</a:t>
            </a:r>
            <a:r>
              <a:rPr lang="en-GB" dirty="0"/>
              <a:t> </a:t>
            </a:r>
            <a:r>
              <a:rPr lang="en-GB" dirty="0" err="1"/>
              <a:t>gyda’r</a:t>
            </a:r>
            <a:r>
              <a:rPr lang="en-GB" dirty="0"/>
              <a:t> </a:t>
            </a:r>
            <a:r>
              <a:rPr lang="en-GB" dirty="0" err="1"/>
              <a:t>amgylchedd</a:t>
            </a:r>
            <a:endParaRPr lang="en-GB" dirty="0"/>
          </a:p>
        </p:txBody>
      </p:sp>
      <p:sp>
        <p:nvSpPr>
          <p:cNvPr id="6" name="TextBox 5"/>
          <p:cNvSpPr txBox="1"/>
          <p:nvPr/>
        </p:nvSpPr>
        <p:spPr>
          <a:xfrm>
            <a:off x="9871046" y="6454031"/>
            <a:ext cx="2061783" cy="369332"/>
          </a:xfrm>
          <a:prstGeom prst="rect">
            <a:avLst/>
          </a:prstGeom>
          <a:noFill/>
        </p:spPr>
        <p:txBody>
          <a:bodyPr wrap="none" rtlCol="0">
            <a:spAutoFit/>
          </a:bodyPr>
          <a:lstStyle/>
          <a:p>
            <a:r>
              <a:rPr lang="en-GB" dirty="0"/>
              <a:t>(</a:t>
            </a:r>
            <a:r>
              <a:rPr lang="en-GB" dirty="0" err="1"/>
              <a:t>Macblain</a:t>
            </a:r>
            <a:r>
              <a:rPr lang="en-GB" dirty="0"/>
              <a:t>, 2014)</a:t>
            </a:r>
          </a:p>
        </p:txBody>
      </p:sp>
    </p:spTree>
    <p:extLst>
      <p:ext uri="{BB962C8B-B14F-4D97-AF65-F5344CB8AC3E}">
        <p14:creationId xmlns:p14="http://schemas.microsoft.com/office/powerpoint/2010/main" val="344824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Damcaniaethau</a:t>
            </a:r>
            <a:r>
              <a:rPr lang="en-GB" dirty="0"/>
              <a:t> </a:t>
            </a:r>
            <a:r>
              <a:rPr lang="en-GB" dirty="0" err="1"/>
              <a:t>adeileddol</a:t>
            </a:r>
            <a:r>
              <a:rPr lang="en-GB" dirty="0"/>
              <a:t> </a:t>
            </a:r>
            <a:r>
              <a:rPr lang="en-GB" dirty="0" err="1"/>
              <a:t>cymdeithasol</a:t>
            </a:r>
            <a:br>
              <a:rPr lang="en-GB" dirty="0"/>
            </a:br>
            <a:r>
              <a:rPr lang="en-GB" i="1" dirty="0"/>
              <a:t>Social constructivist theories</a:t>
            </a:r>
          </a:p>
        </p:txBody>
      </p:sp>
      <p:sp>
        <p:nvSpPr>
          <p:cNvPr id="5" name="TextBox 4"/>
          <p:cNvSpPr txBox="1"/>
          <p:nvPr/>
        </p:nvSpPr>
        <p:spPr>
          <a:xfrm>
            <a:off x="1219419" y="5555500"/>
            <a:ext cx="3927475" cy="369332"/>
          </a:xfrm>
          <a:prstGeom prst="rect">
            <a:avLst/>
          </a:prstGeom>
          <a:noFill/>
        </p:spPr>
        <p:txBody>
          <a:bodyPr wrap="square" rtlCol="0">
            <a:spAutoFit/>
          </a:bodyPr>
          <a:lstStyle/>
          <a:p>
            <a:r>
              <a:rPr lang="en-GB" dirty="0"/>
              <a:t>Lev Vygotsky (1896-1934)</a:t>
            </a:r>
          </a:p>
        </p:txBody>
      </p:sp>
      <p:pic>
        <p:nvPicPr>
          <p:cNvPr id="2052" name="Picture 4" descr="Image result for lev Vygotsk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3374" y="1934318"/>
            <a:ext cx="3392755" cy="33927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433454" y="4026902"/>
            <a:ext cx="4059382" cy="1200329"/>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Scaffolding</a:t>
            </a:r>
          </a:p>
          <a:p>
            <a:pPr marL="285750" indent="-285750">
              <a:buFont typeface="Arial" panose="020B0604020202020204" pitchFamily="34" charset="0"/>
              <a:buChar char="•"/>
            </a:pPr>
            <a:r>
              <a:rPr lang="en-GB" i="1" dirty="0"/>
              <a:t>More Knowledgeable Other</a:t>
            </a:r>
          </a:p>
          <a:p>
            <a:pPr marL="285750" indent="-285750">
              <a:buFont typeface="Arial" panose="020B0604020202020204" pitchFamily="34" charset="0"/>
              <a:buChar char="•"/>
            </a:pPr>
            <a:r>
              <a:rPr lang="en-GB" i="1" dirty="0"/>
              <a:t>Zone of Proximal Development</a:t>
            </a:r>
          </a:p>
          <a:p>
            <a:pPr marL="285750" indent="-285750">
              <a:buFont typeface="Arial" panose="020B0604020202020204" pitchFamily="34" charset="0"/>
              <a:buChar char="•"/>
            </a:pPr>
            <a:r>
              <a:rPr lang="en-GB" i="1" dirty="0"/>
              <a:t>Learning and language</a:t>
            </a:r>
          </a:p>
        </p:txBody>
      </p:sp>
      <p:sp>
        <p:nvSpPr>
          <p:cNvPr id="8" name="TextBox 7"/>
          <p:cNvSpPr txBox="1"/>
          <p:nvPr/>
        </p:nvSpPr>
        <p:spPr>
          <a:xfrm>
            <a:off x="4433454" y="2133427"/>
            <a:ext cx="4059382" cy="1200329"/>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err="1"/>
              <a:t>Sgaffaldio</a:t>
            </a:r>
            <a:endParaRPr lang="en-GB" dirty="0"/>
          </a:p>
          <a:p>
            <a:pPr marL="285750" indent="-285750">
              <a:buFont typeface="Arial" panose="020B0604020202020204" pitchFamily="34" charset="0"/>
              <a:buChar char="•"/>
            </a:pPr>
            <a:r>
              <a:rPr lang="en-GB" dirty="0"/>
              <a:t>Person </a:t>
            </a:r>
            <a:r>
              <a:rPr lang="en-GB" dirty="0" err="1"/>
              <a:t>Arall</a:t>
            </a:r>
            <a:r>
              <a:rPr lang="en-GB" dirty="0"/>
              <a:t> </a:t>
            </a:r>
            <a:r>
              <a:rPr lang="en-GB" dirty="0" err="1"/>
              <a:t>Mwy</a:t>
            </a:r>
            <a:r>
              <a:rPr lang="en-GB" dirty="0"/>
              <a:t> </a:t>
            </a:r>
            <a:r>
              <a:rPr lang="en-GB" dirty="0" err="1"/>
              <a:t>Abl</a:t>
            </a:r>
            <a:endParaRPr lang="en-GB" dirty="0"/>
          </a:p>
          <a:p>
            <a:pPr marL="285750" indent="-285750">
              <a:buFont typeface="Arial" panose="020B0604020202020204" pitchFamily="34" charset="0"/>
              <a:buChar char="•"/>
            </a:pPr>
            <a:r>
              <a:rPr lang="en-GB" dirty="0" err="1"/>
              <a:t>Parth</a:t>
            </a:r>
            <a:r>
              <a:rPr lang="en-GB" dirty="0"/>
              <a:t> </a:t>
            </a:r>
            <a:r>
              <a:rPr lang="en-GB" dirty="0" err="1"/>
              <a:t>Datblygiad</a:t>
            </a:r>
            <a:r>
              <a:rPr lang="en-GB" dirty="0"/>
              <a:t> </a:t>
            </a:r>
            <a:r>
              <a:rPr lang="en-GB" dirty="0" err="1"/>
              <a:t>Procsimol</a:t>
            </a:r>
            <a:endParaRPr lang="en-GB" dirty="0"/>
          </a:p>
          <a:p>
            <a:pPr marL="285750" indent="-285750">
              <a:buFont typeface="Arial" panose="020B0604020202020204" pitchFamily="34" charset="0"/>
              <a:buChar char="•"/>
            </a:pPr>
            <a:r>
              <a:rPr lang="en-GB" dirty="0" err="1"/>
              <a:t>Iaith</a:t>
            </a:r>
            <a:r>
              <a:rPr lang="en-GB" dirty="0"/>
              <a:t> a </a:t>
            </a:r>
            <a:r>
              <a:rPr lang="en-GB" dirty="0" err="1"/>
              <a:t>dysgu</a:t>
            </a:r>
            <a:endParaRPr lang="en-GB" dirty="0"/>
          </a:p>
        </p:txBody>
      </p:sp>
      <p:pic>
        <p:nvPicPr>
          <p:cNvPr id="4098" name="Picture 2" descr="cuppacocoa | parenting . education . marriage . foo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7312" y="2462961"/>
            <a:ext cx="3379438" cy="253457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9678672" y="6135377"/>
            <a:ext cx="2061783" cy="369332"/>
          </a:xfrm>
          <a:prstGeom prst="rect">
            <a:avLst/>
          </a:prstGeom>
        </p:spPr>
        <p:txBody>
          <a:bodyPr wrap="none">
            <a:spAutoFit/>
          </a:bodyPr>
          <a:lstStyle/>
          <a:p>
            <a:r>
              <a:rPr lang="en-GB" dirty="0"/>
              <a:t>(</a:t>
            </a:r>
            <a:r>
              <a:rPr lang="en-GB" dirty="0" err="1"/>
              <a:t>Macblain</a:t>
            </a:r>
            <a:r>
              <a:rPr lang="en-GB" dirty="0"/>
              <a:t>, 2014)</a:t>
            </a:r>
          </a:p>
        </p:txBody>
      </p:sp>
    </p:spTree>
    <p:extLst>
      <p:ext uri="{BB962C8B-B14F-4D97-AF65-F5344CB8AC3E}">
        <p14:creationId xmlns:p14="http://schemas.microsoft.com/office/powerpoint/2010/main" val="1393167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Damcaniaethau</a:t>
            </a:r>
            <a:r>
              <a:rPr lang="en-GB" dirty="0"/>
              <a:t> </a:t>
            </a:r>
            <a:r>
              <a:rPr lang="en-GB" dirty="0" err="1"/>
              <a:t>adeileddol</a:t>
            </a:r>
            <a:r>
              <a:rPr lang="en-GB" dirty="0"/>
              <a:t> </a:t>
            </a:r>
            <a:r>
              <a:rPr lang="en-GB" dirty="0" err="1"/>
              <a:t>cymdeithasol</a:t>
            </a:r>
            <a:br>
              <a:rPr lang="en-GB" dirty="0"/>
            </a:br>
            <a:r>
              <a:rPr lang="en-GB" i="1" dirty="0"/>
              <a:t>Social constructivist theories</a:t>
            </a:r>
          </a:p>
        </p:txBody>
      </p:sp>
      <p:pic>
        <p:nvPicPr>
          <p:cNvPr id="2050" name="Picture 2" descr="Image result for jerome bru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652" y="1846118"/>
            <a:ext cx="4659049" cy="31657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0226" y="5507009"/>
            <a:ext cx="3927475" cy="369332"/>
          </a:xfrm>
          <a:prstGeom prst="rect">
            <a:avLst/>
          </a:prstGeom>
          <a:noFill/>
        </p:spPr>
        <p:txBody>
          <a:bodyPr wrap="square" rtlCol="0">
            <a:spAutoFit/>
          </a:bodyPr>
          <a:lstStyle/>
          <a:p>
            <a:r>
              <a:rPr lang="en-GB" dirty="0"/>
              <a:t>Jerome Bruner (1915-2016)</a:t>
            </a:r>
          </a:p>
        </p:txBody>
      </p:sp>
      <p:sp>
        <p:nvSpPr>
          <p:cNvPr id="3" name="TextBox 2"/>
          <p:cNvSpPr txBox="1"/>
          <p:nvPr/>
        </p:nvSpPr>
        <p:spPr>
          <a:xfrm>
            <a:off x="6047508" y="4398818"/>
            <a:ext cx="3609109" cy="2031325"/>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Spiral curriculum</a:t>
            </a:r>
          </a:p>
          <a:p>
            <a:pPr marL="285750" indent="-285750">
              <a:buFont typeface="Arial" panose="020B0604020202020204" pitchFamily="34" charset="0"/>
              <a:buChar char="•"/>
            </a:pPr>
            <a:r>
              <a:rPr lang="en-GB" i="1" dirty="0"/>
              <a:t>Discovery learning</a:t>
            </a:r>
          </a:p>
          <a:p>
            <a:pPr marL="285750" indent="-285750">
              <a:buFont typeface="Arial" panose="020B0604020202020204" pitchFamily="34" charset="0"/>
              <a:buChar char="•"/>
            </a:pPr>
            <a:r>
              <a:rPr lang="en-GB" i="1" dirty="0"/>
              <a:t>Scaffolding</a:t>
            </a:r>
          </a:p>
          <a:p>
            <a:pPr marL="285750" indent="-285750">
              <a:buFont typeface="Arial" panose="020B0604020202020204" pitchFamily="34" charset="0"/>
              <a:buChar char="•"/>
            </a:pPr>
            <a:r>
              <a:rPr lang="en-GB" i="1" dirty="0"/>
              <a:t>3 modes of representation:</a:t>
            </a:r>
          </a:p>
          <a:p>
            <a:pPr marL="800100" lvl="1" indent="-342900">
              <a:buFont typeface="+mj-lt"/>
              <a:buAutoNum type="arabicPeriod"/>
            </a:pPr>
            <a:r>
              <a:rPr lang="en-GB" i="1" dirty="0"/>
              <a:t>Enactive (action)</a:t>
            </a:r>
          </a:p>
          <a:p>
            <a:pPr marL="800100" lvl="1" indent="-342900">
              <a:buFont typeface="+mj-lt"/>
              <a:buAutoNum type="arabicPeriod"/>
            </a:pPr>
            <a:r>
              <a:rPr lang="en-GB" i="1" dirty="0"/>
              <a:t>Iconic (image)</a:t>
            </a:r>
          </a:p>
          <a:p>
            <a:pPr marL="800100" lvl="1" indent="-342900">
              <a:buFont typeface="+mj-lt"/>
              <a:buAutoNum type="arabicPeriod"/>
            </a:pPr>
            <a:r>
              <a:rPr lang="en-GB" i="1" dirty="0"/>
              <a:t>Symbolic (language)</a:t>
            </a:r>
          </a:p>
        </p:txBody>
      </p:sp>
      <p:pic>
        <p:nvPicPr>
          <p:cNvPr id="5124" name="Picture 4" descr="Educational Theory of the Month – Spiral Curriculum – Jerome Bruner – IQBar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77716" y="3054272"/>
            <a:ext cx="2518641" cy="254348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6158345" y="1773382"/>
            <a:ext cx="3419371" cy="2031325"/>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err="1"/>
              <a:t>Cwricwlwm</a:t>
            </a:r>
            <a:r>
              <a:rPr lang="en-GB" dirty="0"/>
              <a:t> </a:t>
            </a:r>
            <a:r>
              <a:rPr lang="en-GB" dirty="0" err="1"/>
              <a:t>troellog</a:t>
            </a:r>
            <a:endParaRPr lang="en-GB" dirty="0"/>
          </a:p>
          <a:p>
            <a:pPr marL="285750" indent="-285750">
              <a:buFont typeface="Arial" panose="020B0604020202020204" pitchFamily="34" charset="0"/>
              <a:buChar char="•"/>
            </a:pPr>
            <a:r>
              <a:rPr lang="en-GB" dirty="0" err="1"/>
              <a:t>Dysgu</a:t>
            </a:r>
            <a:r>
              <a:rPr lang="en-GB" dirty="0"/>
              <a:t> </a:t>
            </a:r>
            <a:r>
              <a:rPr lang="en-GB" dirty="0" err="1"/>
              <a:t>trwy</a:t>
            </a:r>
            <a:r>
              <a:rPr lang="en-GB" dirty="0"/>
              <a:t> </a:t>
            </a:r>
            <a:r>
              <a:rPr lang="en-GB" dirty="0" err="1"/>
              <a:t>ddarganfod</a:t>
            </a:r>
            <a:endParaRPr lang="en-GB" dirty="0"/>
          </a:p>
          <a:p>
            <a:pPr marL="285750" indent="-285750">
              <a:buFont typeface="Arial" panose="020B0604020202020204" pitchFamily="34" charset="0"/>
              <a:buChar char="•"/>
            </a:pPr>
            <a:r>
              <a:rPr lang="en-GB" dirty="0" err="1"/>
              <a:t>Sgaffaldio</a:t>
            </a:r>
            <a:endParaRPr lang="en-GB" dirty="0"/>
          </a:p>
          <a:p>
            <a:pPr marL="285750" indent="-285750">
              <a:buFont typeface="Arial" panose="020B0604020202020204" pitchFamily="34" charset="0"/>
              <a:buChar char="•"/>
            </a:pPr>
            <a:r>
              <a:rPr lang="en-GB" dirty="0"/>
              <a:t>3 dull </a:t>
            </a:r>
            <a:r>
              <a:rPr lang="en-GB" dirty="0" err="1"/>
              <a:t>cynrychiolaeth</a:t>
            </a:r>
            <a:r>
              <a:rPr lang="en-GB" dirty="0"/>
              <a:t>:</a:t>
            </a:r>
          </a:p>
          <a:p>
            <a:pPr marL="800100" lvl="1" indent="-342900">
              <a:buFont typeface="+mj-lt"/>
              <a:buAutoNum type="arabicPeriod"/>
            </a:pPr>
            <a:r>
              <a:rPr lang="en-GB" dirty="0" err="1"/>
              <a:t>Enactif</a:t>
            </a:r>
            <a:r>
              <a:rPr lang="en-GB" dirty="0"/>
              <a:t> (</a:t>
            </a:r>
            <a:r>
              <a:rPr lang="en-GB" dirty="0" err="1"/>
              <a:t>gweithred</a:t>
            </a:r>
            <a:r>
              <a:rPr lang="en-GB" dirty="0"/>
              <a:t>)</a:t>
            </a:r>
          </a:p>
          <a:p>
            <a:pPr marL="800100" lvl="1" indent="-342900">
              <a:buFont typeface="+mj-lt"/>
              <a:buAutoNum type="arabicPeriod"/>
            </a:pPr>
            <a:r>
              <a:rPr lang="en-GB" dirty="0" err="1"/>
              <a:t>Eiconaidd</a:t>
            </a:r>
            <a:r>
              <a:rPr lang="en-GB" dirty="0"/>
              <a:t> (</a:t>
            </a:r>
            <a:r>
              <a:rPr lang="en-GB" dirty="0" err="1"/>
              <a:t>delwedd</a:t>
            </a:r>
            <a:r>
              <a:rPr lang="en-GB" dirty="0"/>
              <a:t>)</a:t>
            </a:r>
          </a:p>
          <a:p>
            <a:pPr marL="800100" lvl="1" indent="-342900">
              <a:buFont typeface="+mj-lt"/>
              <a:buAutoNum type="arabicPeriod"/>
            </a:pPr>
            <a:r>
              <a:rPr lang="en-GB" dirty="0" err="1"/>
              <a:t>Symbolaidd</a:t>
            </a:r>
            <a:r>
              <a:rPr lang="en-GB" dirty="0"/>
              <a:t> (</a:t>
            </a:r>
            <a:r>
              <a:rPr lang="en-GB" dirty="0" err="1"/>
              <a:t>iaith</a:t>
            </a:r>
            <a:r>
              <a:rPr lang="en-GB" dirty="0"/>
              <a:t>)</a:t>
            </a:r>
          </a:p>
        </p:txBody>
      </p:sp>
      <p:sp>
        <p:nvSpPr>
          <p:cNvPr id="7" name="Rectangle 6"/>
          <p:cNvSpPr/>
          <p:nvPr/>
        </p:nvSpPr>
        <p:spPr>
          <a:xfrm>
            <a:off x="9806144" y="6381794"/>
            <a:ext cx="2061783" cy="369332"/>
          </a:xfrm>
          <a:prstGeom prst="rect">
            <a:avLst/>
          </a:prstGeom>
        </p:spPr>
        <p:txBody>
          <a:bodyPr wrap="none">
            <a:spAutoFit/>
          </a:bodyPr>
          <a:lstStyle/>
          <a:p>
            <a:r>
              <a:rPr lang="en-GB" dirty="0"/>
              <a:t>(</a:t>
            </a:r>
            <a:r>
              <a:rPr lang="en-GB" dirty="0" err="1"/>
              <a:t>Macblain</a:t>
            </a:r>
            <a:r>
              <a:rPr lang="en-GB" dirty="0"/>
              <a:t>, 2014)</a:t>
            </a:r>
          </a:p>
        </p:txBody>
      </p:sp>
    </p:spTree>
    <p:extLst>
      <p:ext uri="{BB962C8B-B14F-4D97-AF65-F5344CB8AC3E}">
        <p14:creationId xmlns:p14="http://schemas.microsoft.com/office/powerpoint/2010/main" val="4199422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Damcaniaethau</a:t>
            </a:r>
            <a:r>
              <a:rPr lang="en-GB" dirty="0"/>
              <a:t> </a:t>
            </a:r>
            <a:r>
              <a:rPr lang="en-GB" dirty="0" err="1"/>
              <a:t>ymddygiadol</a:t>
            </a:r>
            <a:br>
              <a:rPr lang="en-GB" dirty="0"/>
            </a:br>
            <a:r>
              <a:rPr lang="en-GB" dirty="0"/>
              <a:t>Behaviourist theories</a:t>
            </a:r>
          </a:p>
        </p:txBody>
      </p:sp>
      <p:pic>
        <p:nvPicPr>
          <p:cNvPr id="4098" name="Picture 2" descr="Image result for pavlov"/>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66625" y="1999314"/>
            <a:ext cx="2209800" cy="30956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061149" y="5516381"/>
            <a:ext cx="2930577" cy="646331"/>
          </a:xfrm>
          <a:prstGeom prst="rect">
            <a:avLst/>
          </a:prstGeom>
          <a:noFill/>
        </p:spPr>
        <p:txBody>
          <a:bodyPr wrap="square" rtlCol="0">
            <a:spAutoFit/>
          </a:bodyPr>
          <a:lstStyle/>
          <a:p>
            <a:pPr algn="ctr"/>
            <a:r>
              <a:rPr lang="en-GB" dirty="0"/>
              <a:t>Ivan Pavlov </a:t>
            </a:r>
          </a:p>
          <a:p>
            <a:pPr algn="ctr"/>
            <a:r>
              <a:rPr lang="en-GB" dirty="0"/>
              <a:t>(1849-1936)</a:t>
            </a:r>
          </a:p>
        </p:txBody>
      </p:sp>
      <p:pic>
        <p:nvPicPr>
          <p:cNvPr id="7" name="Picture 6"/>
          <p:cNvPicPr>
            <a:picLocks noChangeAspect="1"/>
          </p:cNvPicPr>
          <p:nvPr/>
        </p:nvPicPr>
        <p:blipFill>
          <a:blip r:embed="rId3"/>
          <a:stretch>
            <a:fillRect/>
          </a:stretch>
        </p:blipFill>
        <p:spPr>
          <a:xfrm>
            <a:off x="6631998" y="3784889"/>
            <a:ext cx="3638550" cy="2724150"/>
          </a:xfrm>
          <a:prstGeom prst="rect">
            <a:avLst/>
          </a:prstGeom>
        </p:spPr>
      </p:pic>
      <p:sp>
        <p:nvSpPr>
          <p:cNvPr id="8" name="TextBox 7"/>
          <p:cNvSpPr txBox="1"/>
          <p:nvPr/>
        </p:nvSpPr>
        <p:spPr>
          <a:xfrm>
            <a:off x="6719455" y="2951018"/>
            <a:ext cx="3276600" cy="369332"/>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Classical conditioning</a:t>
            </a:r>
          </a:p>
        </p:txBody>
      </p:sp>
      <p:sp>
        <p:nvSpPr>
          <p:cNvPr id="12" name="TextBox 11"/>
          <p:cNvSpPr txBox="1"/>
          <p:nvPr/>
        </p:nvSpPr>
        <p:spPr>
          <a:xfrm>
            <a:off x="6719455" y="2117147"/>
            <a:ext cx="3276600" cy="369332"/>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err="1"/>
              <a:t>Cyflyru</a:t>
            </a:r>
            <a:r>
              <a:rPr lang="en-GB" dirty="0"/>
              <a:t> </a:t>
            </a:r>
            <a:r>
              <a:rPr lang="en-GB" dirty="0" err="1"/>
              <a:t>clasurol</a:t>
            </a:r>
            <a:endParaRPr lang="en-GB" dirty="0"/>
          </a:p>
        </p:txBody>
      </p:sp>
      <p:sp>
        <p:nvSpPr>
          <p:cNvPr id="13" name="Rectangle 12"/>
          <p:cNvSpPr/>
          <p:nvPr/>
        </p:nvSpPr>
        <p:spPr>
          <a:xfrm>
            <a:off x="10446938" y="6324373"/>
            <a:ext cx="1604927" cy="369332"/>
          </a:xfrm>
          <a:prstGeom prst="rect">
            <a:avLst/>
          </a:prstGeom>
        </p:spPr>
        <p:txBody>
          <a:bodyPr wrap="none">
            <a:spAutoFit/>
          </a:bodyPr>
          <a:lstStyle/>
          <a:p>
            <a:r>
              <a:rPr lang="en-GB" dirty="0"/>
              <a:t>(Bates, 2016)</a:t>
            </a:r>
          </a:p>
        </p:txBody>
      </p:sp>
    </p:spTree>
    <p:extLst>
      <p:ext uri="{BB962C8B-B14F-4D97-AF65-F5344CB8AC3E}">
        <p14:creationId xmlns:p14="http://schemas.microsoft.com/office/powerpoint/2010/main" val="3194210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Damcaniaethau</a:t>
            </a:r>
            <a:r>
              <a:rPr lang="en-GB" dirty="0"/>
              <a:t> </a:t>
            </a:r>
            <a:r>
              <a:rPr lang="en-GB" dirty="0" err="1"/>
              <a:t>ymddygiadol</a:t>
            </a:r>
            <a:br>
              <a:rPr lang="en-GB" dirty="0"/>
            </a:br>
            <a:r>
              <a:rPr lang="en-GB" dirty="0"/>
              <a:t>Behaviourist theories</a:t>
            </a:r>
          </a:p>
        </p:txBody>
      </p:sp>
      <p:pic>
        <p:nvPicPr>
          <p:cNvPr id="4102" name="Picture 6" descr="PSM V80 D211 Edward Lee Thorndike.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6653" y="1905000"/>
            <a:ext cx="2490189" cy="329384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396692" y="5401456"/>
            <a:ext cx="2550150" cy="646331"/>
          </a:xfrm>
          <a:prstGeom prst="rect">
            <a:avLst/>
          </a:prstGeom>
          <a:noFill/>
        </p:spPr>
        <p:txBody>
          <a:bodyPr wrap="square" rtlCol="0">
            <a:spAutoFit/>
          </a:bodyPr>
          <a:lstStyle/>
          <a:p>
            <a:pPr algn="ctr"/>
            <a:r>
              <a:rPr lang="en-GB" dirty="0"/>
              <a:t>Edward </a:t>
            </a:r>
            <a:r>
              <a:rPr lang="en-GB" dirty="0" err="1"/>
              <a:t>Thorndyke</a:t>
            </a:r>
            <a:endParaRPr lang="en-GB" dirty="0"/>
          </a:p>
          <a:p>
            <a:pPr algn="ctr"/>
            <a:r>
              <a:rPr lang="en-GB" dirty="0"/>
              <a:t>(1874-1949)</a:t>
            </a:r>
          </a:p>
        </p:txBody>
      </p:sp>
      <p:pic>
        <p:nvPicPr>
          <p:cNvPr id="7172" name="Picture 4" descr="Image result for thorndike EXPERIMNT ON CAT IMAGE | Puzzle box, Thorndike,  Ap psychology re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800" y="2607213"/>
            <a:ext cx="3117793" cy="2739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287983" y="4460178"/>
            <a:ext cx="4135582" cy="1477328"/>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err="1"/>
              <a:t>Connectionsim</a:t>
            </a:r>
            <a:r>
              <a:rPr lang="en-GB" i="1" dirty="0"/>
              <a:t> (trial and error)</a:t>
            </a:r>
          </a:p>
          <a:p>
            <a:pPr marL="285750" indent="-285750">
              <a:buFont typeface="Arial" panose="020B0604020202020204" pitchFamily="34" charset="0"/>
              <a:buChar char="•"/>
            </a:pPr>
            <a:r>
              <a:rPr lang="en-GB" i="1" dirty="0"/>
              <a:t>Stimulus and response</a:t>
            </a:r>
          </a:p>
          <a:p>
            <a:pPr marL="285750" indent="-285750">
              <a:buFont typeface="Arial" panose="020B0604020202020204" pitchFamily="34" charset="0"/>
              <a:buChar char="•"/>
            </a:pPr>
            <a:r>
              <a:rPr lang="en-GB" i="1" dirty="0"/>
              <a:t>Intelligence is based on frequency of connections made</a:t>
            </a:r>
          </a:p>
          <a:p>
            <a:endParaRPr lang="en-GB" dirty="0"/>
          </a:p>
        </p:txBody>
      </p:sp>
      <p:sp>
        <p:nvSpPr>
          <p:cNvPr id="12" name="TextBox 11"/>
          <p:cNvSpPr txBox="1"/>
          <p:nvPr/>
        </p:nvSpPr>
        <p:spPr>
          <a:xfrm>
            <a:off x="4287983" y="2175900"/>
            <a:ext cx="4135582" cy="1477328"/>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err="1"/>
              <a:t>Cysylltiadaeth</a:t>
            </a:r>
            <a:r>
              <a:rPr lang="en-GB" i="1" dirty="0"/>
              <a:t> (</a:t>
            </a:r>
            <a:r>
              <a:rPr lang="en-GB" i="1" dirty="0" err="1"/>
              <a:t>profi</a:t>
            </a:r>
            <a:r>
              <a:rPr lang="en-GB" i="1" dirty="0"/>
              <a:t> a </a:t>
            </a:r>
            <a:r>
              <a:rPr lang="en-GB" i="1" dirty="0" err="1"/>
              <a:t>methu</a:t>
            </a:r>
            <a:r>
              <a:rPr lang="en-GB" i="1" dirty="0"/>
              <a:t>)</a:t>
            </a:r>
          </a:p>
          <a:p>
            <a:pPr marL="285750" indent="-285750">
              <a:buFont typeface="Arial" panose="020B0604020202020204" pitchFamily="34" charset="0"/>
              <a:buChar char="•"/>
            </a:pPr>
            <a:r>
              <a:rPr lang="en-GB" i="1" dirty="0" err="1"/>
              <a:t>Symbyliad</a:t>
            </a:r>
            <a:r>
              <a:rPr lang="en-GB" i="1" dirty="0"/>
              <a:t> ac </a:t>
            </a:r>
            <a:r>
              <a:rPr lang="en-GB" i="1" dirty="0" err="1"/>
              <a:t>ymateb</a:t>
            </a:r>
            <a:endParaRPr lang="en-GB" i="1" dirty="0"/>
          </a:p>
          <a:p>
            <a:pPr marL="285750" indent="-285750">
              <a:buFont typeface="Arial" panose="020B0604020202020204" pitchFamily="34" charset="0"/>
              <a:buChar char="•"/>
            </a:pPr>
            <a:r>
              <a:rPr lang="en-GB" i="1" dirty="0" err="1"/>
              <a:t>Gwybyddiaeth</a:t>
            </a:r>
            <a:r>
              <a:rPr lang="en-GB" i="1" dirty="0"/>
              <a:t> </a:t>
            </a:r>
            <a:r>
              <a:rPr lang="en-GB" i="1" dirty="0" err="1"/>
              <a:t>yn</a:t>
            </a:r>
            <a:r>
              <a:rPr lang="en-GB" i="1" dirty="0"/>
              <a:t> </a:t>
            </a:r>
            <a:r>
              <a:rPr lang="en-GB" i="1" dirty="0" err="1"/>
              <a:t>seiliedig</a:t>
            </a:r>
            <a:r>
              <a:rPr lang="en-GB" i="1" dirty="0"/>
              <a:t> </a:t>
            </a:r>
            <a:r>
              <a:rPr lang="en-GB" i="1" dirty="0" err="1"/>
              <a:t>ar</a:t>
            </a:r>
            <a:r>
              <a:rPr lang="en-GB" i="1" dirty="0"/>
              <a:t> </a:t>
            </a:r>
            <a:r>
              <a:rPr lang="en-GB" i="1" dirty="0" err="1"/>
              <a:t>ba</a:t>
            </a:r>
            <a:r>
              <a:rPr lang="en-GB" i="1" dirty="0"/>
              <a:t> </a:t>
            </a:r>
            <a:r>
              <a:rPr lang="en-GB" i="1" dirty="0" err="1"/>
              <a:t>mor</a:t>
            </a:r>
            <a:r>
              <a:rPr lang="en-GB" i="1" dirty="0"/>
              <a:t> </a:t>
            </a:r>
            <a:r>
              <a:rPr lang="en-GB" i="1" dirty="0" err="1"/>
              <a:t>aml</a:t>
            </a:r>
            <a:r>
              <a:rPr lang="en-GB" i="1" dirty="0"/>
              <a:t> y </a:t>
            </a:r>
            <a:r>
              <a:rPr lang="en-GB" i="1" dirty="0" err="1"/>
              <a:t>gwneir</a:t>
            </a:r>
            <a:r>
              <a:rPr lang="en-GB" i="1" dirty="0"/>
              <a:t> y </a:t>
            </a:r>
            <a:r>
              <a:rPr lang="en-GB" i="1" dirty="0" err="1"/>
              <a:t>cysylltiadau</a:t>
            </a:r>
            <a:endParaRPr lang="en-GB" i="1" dirty="0"/>
          </a:p>
          <a:p>
            <a:endParaRPr lang="en-GB" dirty="0"/>
          </a:p>
        </p:txBody>
      </p:sp>
      <p:sp>
        <p:nvSpPr>
          <p:cNvPr id="13" name="Rectangle 12"/>
          <p:cNvSpPr/>
          <p:nvPr/>
        </p:nvSpPr>
        <p:spPr>
          <a:xfrm>
            <a:off x="9899683" y="6243843"/>
            <a:ext cx="1604927" cy="369332"/>
          </a:xfrm>
          <a:prstGeom prst="rect">
            <a:avLst/>
          </a:prstGeom>
        </p:spPr>
        <p:txBody>
          <a:bodyPr wrap="none">
            <a:spAutoFit/>
          </a:bodyPr>
          <a:lstStyle/>
          <a:p>
            <a:r>
              <a:rPr lang="en-GB" dirty="0"/>
              <a:t>(Bates, 2016)</a:t>
            </a:r>
          </a:p>
        </p:txBody>
      </p:sp>
    </p:spTree>
    <p:extLst>
      <p:ext uri="{BB962C8B-B14F-4D97-AF65-F5344CB8AC3E}">
        <p14:creationId xmlns:p14="http://schemas.microsoft.com/office/powerpoint/2010/main" val="2559584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Damcaniaethau</a:t>
            </a:r>
            <a:r>
              <a:rPr lang="en-GB" dirty="0"/>
              <a:t> </a:t>
            </a:r>
            <a:r>
              <a:rPr lang="en-GB" dirty="0" err="1"/>
              <a:t>ymddygiadol</a:t>
            </a:r>
            <a:br>
              <a:rPr lang="en-GB" dirty="0"/>
            </a:br>
            <a:r>
              <a:rPr lang="en-GB" dirty="0"/>
              <a:t>Behaviourist theories</a:t>
            </a:r>
          </a:p>
        </p:txBody>
      </p:sp>
      <p:pic>
        <p:nvPicPr>
          <p:cNvPr id="4100" name="Picture 4" descr="Image result for skinn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54352" y="1985459"/>
            <a:ext cx="2981221" cy="298122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620183" y="5373158"/>
            <a:ext cx="3215390" cy="646331"/>
          </a:xfrm>
          <a:prstGeom prst="rect">
            <a:avLst/>
          </a:prstGeom>
          <a:noFill/>
        </p:spPr>
        <p:txBody>
          <a:bodyPr wrap="square" rtlCol="0">
            <a:spAutoFit/>
          </a:bodyPr>
          <a:lstStyle/>
          <a:p>
            <a:pPr algn="ctr"/>
            <a:r>
              <a:rPr lang="en-GB" dirty="0" err="1"/>
              <a:t>Burrhus</a:t>
            </a:r>
            <a:r>
              <a:rPr lang="en-GB" dirty="0"/>
              <a:t> Frederic Skinner</a:t>
            </a:r>
          </a:p>
          <a:p>
            <a:pPr algn="ctr"/>
            <a:r>
              <a:rPr lang="en-GB" dirty="0"/>
              <a:t>(1904-1990)</a:t>
            </a:r>
          </a:p>
        </p:txBody>
      </p:sp>
      <p:pic>
        <p:nvPicPr>
          <p:cNvPr id="8194" name="Picture 2" descr="Operant Conditioning (B.F. Skinner) | Simply Psycholo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9018" y="3967906"/>
            <a:ext cx="4009302" cy="2313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53545" y="2992747"/>
            <a:ext cx="5098473" cy="646331"/>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Operant conditioning</a:t>
            </a:r>
          </a:p>
          <a:p>
            <a:pPr marL="285750" indent="-285750">
              <a:buFont typeface="Arial" panose="020B0604020202020204" pitchFamily="34" charset="0"/>
              <a:buChar char="•"/>
            </a:pPr>
            <a:r>
              <a:rPr lang="en-GB" i="1" dirty="0"/>
              <a:t>Positive and negative reinforcement</a:t>
            </a:r>
          </a:p>
        </p:txBody>
      </p:sp>
      <p:sp>
        <p:nvSpPr>
          <p:cNvPr id="11" name="TextBox 10"/>
          <p:cNvSpPr txBox="1"/>
          <p:nvPr/>
        </p:nvSpPr>
        <p:spPr>
          <a:xfrm>
            <a:off x="5853544" y="1985459"/>
            <a:ext cx="5098473" cy="646331"/>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dirty="0" err="1"/>
              <a:t>Cyflyru</a:t>
            </a:r>
            <a:r>
              <a:rPr lang="en-GB" dirty="0"/>
              <a:t> </a:t>
            </a:r>
            <a:r>
              <a:rPr lang="en-GB" dirty="0" err="1"/>
              <a:t>gweithredol</a:t>
            </a:r>
            <a:endParaRPr lang="en-GB" dirty="0"/>
          </a:p>
          <a:p>
            <a:pPr marL="285750" indent="-285750">
              <a:buFont typeface="Arial" panose="020B0604020202020204" pitchFamily="34" charset="0"/>
              <a:buChar char="•"/>
            </a:pPr>
            <a:r>
              <a:rPr lang="en-GB" dirty="0" err="1"/>
              <a:t>Atgyfnerthu</a:t>
            </a:r>
            <a:r>
              <a:rPr lang="en-GB" dirty="0"/>
              <a:t> </a:t>
            </a:r>
            <a:r>
              <a:rPr lang="en-GB" dirty="0" err="1"/>
              <a:t>positif</a:t>
            </a:r>
            <a:r>
              <a:rPr lang="en-GB" dirty="0"/>
              <a:t> a </a:t>
            </a:r>
            <a:r>
              <a:rPr lang="en-GB" dirty="0" err="1"/>
              <a:t>negatif</a:t>
            </a:r>
            <a:endParaRPr lang="en-GB" dirty="0"/>
          </a:p>
        </p:txBody>
      </p:sp>
      <p:sp>
        <p:nvSpPr>
          <p:cNvPr id="12" name="Rectangle 11"/>
          <p:cNvSpPr/>
          <p:nvPr/>
        </p:nvSpPr>
        <p:spPr>
          <a:xfrm>
            <a:off x="10308392" y="6281494"/>
            <a:ext cx="1604927" cy="369332"/>
          </a:xfrm>
          <a:prstGeom prst="rect">
            <a:avLst/>
          </a:prstGeom>
        </p:spPr>
        <p:txBody>
          <a:bodyPr wrap="none">
            <a:spAutoFit/>
          </a:bodyPr>
          <a:lstStyle/>
          <a:p>
            <a:r>
              <a:rPr lang="en-GB" dirty="0"/>
              <a:t>(Bates, 2016)</a:t>
            </a:r>
          </a:p>
        </p:txBody>
      </p:sp>
    </p:spTree>
    <p:extLst>
      <p:ext uri="{BB962C8B-B14F-4D97-AF65-F5344CB8AC3E}">
        <p14:creationId xmlns:p14="http://schemas.microsoft.com/office/powerpoint/2010/main" val="1472884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t>
            </a:r>
            <a:r>
              <a:rPr lang="en-GB" dirty="0"/>
              <a:t> </a:t>
            </a:r>
            <a:r>
              <a:rPr lang="en-GB" dirty="0" err="1"/>
              <a:t>dyneiddiol</a:t>
            </a:r>
            <a:br>
              <a:rPr lang="en-GB" dirty="0"/>
            </a:br>
            <a:r>
              <a:rPr lang="en-GB" dirty="0"/>
              <a:t>Humanistic theory</a:t>
            </a:r>
          </a:p>
        </p:txBody>
      </p:sp>
      <p:sp>
        <p:nvSpPr>
          <p:cNvPr id="6" name="TextBox 5"/>
          <p:cNvSpPr txBox="1"/>
          <p:nvPr/>
        </p:nvSpPr>
        <p:spPr>
          <a:xfrm>
            <a:off x="1761693" y="5486792"/>
            <a:ext cx="4454392" cy="369332"/>
          </a:xfrm>
          <a:prstGeom prst="rect">
            <a:avLst/>
          </a:prstGeom>
          <a:noFill/>
        </p:spPr>
        <p:txBody>
          <a:bodyPr wrap="square" rtlCol="0">
            <a:spAutoFit/>
          </a:bodyPr>
          <a:lstStyle/>
          <a:p>
            <a:r>
              <a:rPr lang="en-GB" dirty="0"/>
              <a:t>Abraham Maslow (1908-1970)</a:t>
            </a:r>
          </a:p>
        </p:txBody>
      </p:sp>
      <p:pic>
        <p:nvPicPr>
          <p:cNvPr id="7" name="Picture 6"/>
          <p:cNvPicPr>
            <a:picLocks noChangeAspect="1"/>
          </p:cNvPicPr>
          <p:nvPr/>
        </p:nvPicPr>
        <p:blipFill>
          <a:blip r:embed="rId2"/>
          <a:stretch>
            <a:fillRect/>
          </a:stretch>
        </p:blipFill>
        <p:spPr>
          <a:xfrm>
            <a:off x="1761693" y="2087273"/>
            <a:ext cx="3108180" cy="3108180"/>
          </a:xfrm>
          <a:prstGeom prst="rect">
            <a:avLst/>
          </a:prstGeom>
        </p:spPr>
      </p:pic>
      <p:pic>
        <p:nvPicPr>
          <p:cNvPr id="3076" name="Picture 4" descr="Maslow's Hierarchy of Needs – Is the pyramid a hoax? | Learning, Teaching  and Leadershi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1100" y="1326441"/>
            <a:ext cx="6318547" cy="4738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3048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Damcaniaeth</a:t>
            </a:r>
            <a:r>
              <a:rPr lang="en-GB" dirty="0"/>
              <a:t> </a:t>
            </a:r>
            <a:r>
              <a:rPr lang="en-GB" dirty="0" err="1"/>
              <a:t>dyneiddiol</a:t>
            </a:r>
            <a:br>
              <a:rPr lang="en-GB" dirty="0"/>
            </a:br>
            <a:r>
              <a:rPr lang="en-GB" dirty="0"/>
              <a:t>Humanistic theory</a:t>
            </a:r>
          </a:p>
        </p:txBody>
      </p:sp>
      <p:pic>
        <p:nvPicPr>
          <p:cNvPr id="5122" name="Picture 2" descr="Image result for john holt humanisti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2765" y="1988375"/>
            <a:ext cx="2960932" cy="29743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528041" y="5403665"/>
            <a:ext cx="3230380" cy="646331"/>
          </a:xfrm>
          <a:prstGeom prst="rect">
            <a:avLst/>
          </a:prstGeom>
          <a:noFill/>
        </p:spPr>
        <p:txBody>
          <a:bodyPr wrap="square" rtlCol="0">
            <a:spAutoFit/>
          </a:bodyPr>
          <a:lstStyle/>
          <a:p>
            <a:r>
              <a:rPr lang="en-GB" dirty="0"/>
              <a:t>John Holt (1923 – 1985)</a:t>
            </a:r>
          </a:p>
          <a:p>
            <a:endParaRPr lang="en-GB" dirty="0"/>
          </a:p>
        </p:txBody>
      </p:sp>
      <p:sp>
        <p:nvSpPr>
          <p:cNvPr id="4" name="TextBox 3"/>
          <p:cNvSpPr txBox="1"/>
          <p:nvPr/>
        </p:nvSpPr>
        <p:spPr>
          <a:xfrm>
            <a:off x="6144492" y="3851563"/>
            <a:ext cx="3768436" cy="923330"/>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a:t>Wellbeing and self-esteem</a:t>
            </a:r>
          </a:p>
          <a:p>
            <a:pPr marL="285750" indent="-285750">
              <a:buFont typeface="Arial" panose="020B0604020202020204" pitchFamily="34" charset="0"/>
              <a:buChar char="•"/>
            </a:pPr>
            <a:r>
              <a:rPr lang="en-GB" i="1" dirty="0"/>
              <a:t>Fear of failure</a:t>
            </a:r>
          </a:p>
          <a:p>
            <a:pPr marL="285750" indent="-285750">
              <a:buFont typeface="Arial" panose="020B0604020202020204" pitchFamily="34" charset="0"/>
              <a:buChar char="•"/>
            </a:pPr>
            <a:r>
              <a:rPr lang="en-GB" i="1" dirty="0"/>
              <a:t>Children’s pace and interests</a:t>
            </a:r>
          </a:p>
        </p:txBody>
      </p:sp>
      <p:sp>
        <p:nvSpPr>
          <p:cNvPr id="8" name="TextBox 7"/>
          <p:cNvSpPr txBox="1"/>
          <p:nvPr/>
        </p:nvSpPr>
        <p:spPr>
          <a:xfrm>
            <a:off x="6075220" y="2085109"/>
            <a:ext cx="3768436" cy="1200329"/>
          </a:xfrm>
          <a:prstGeom prst="rect">
            <a:avLst/>
          </a:prstGeom>
          <a:noFill/>
          <a:ln w="12700">
            <a:solidFill>
              <a:schemeClr val="tx1"/>
            </a:solidFill>
          </a:ln>
        </p:spPr>
        <p:txBody>
          <a:bodyPr wrap="square" rtlCol="0">
            <a:spAutoFit/>
          </a:bodyPr>
          <a:lstStyle/>
          <a:p>
            <a:pPr marL="285750" indent="-285750">
              <a:buFont typeface="Arial" panose="020B0604020202020204" pitchFamily="34" charset="0"/>
              <a:buChar char="•"/>
            </a:pPr>
            <a:r>
              <a:rPr lang="en-GB" i="1" dirty="0" err="1"/>
              <a:t>Lles</a:t>
            </a:r>
            <a:r>
              <a:rPr lang="en-GB" i="1" dirty="0"/>
              <a:t> a </a:t>
            </a:r>
            <a:r>
              <a:rPr lang="en-GB" i="1" dirty="0" err="1"/>
              <a:t>hunan-barch</a:t>
            </a:r>
            <a:endParaRPr lang="en-GB" i="1" dirty="0"/>
          </a:p>
          <a:p>
            <a:pPr marL="285750" indent="-285750">
              <a:buFont typeface="Arial" panose="020B0604020202020204" pitchFamily="34" charset="0"/>
              <a:buChar char="•"/>
            </a:pPr>
            <a:r>
              <a:rPr lang="en-GB" i="1" dirty="0" err="1"/>
              <a:t>Ofn</a:t>
            </a:r>
            <a:r>
              <a:rPr lang="en-GB" i="1" dirty="0"/>
              <a:t> </a:t>
            </a:r>
            <a:r>
              <a:rPr lang="en-GB" i="1" dirty="0" err="1"/>
              <a:t>methu</a:t>
            </a:r>
            <a:endParaRPr lang="en-GB" i="1" dirty="0"/>
          </a:p>
          <a:p>
            <a:pPr marL="285750" indent="-285750">
              <a:buFont typeface="Arial" panose="020B0604020202020204" pitchFamily="34" charset="0"/>
              <a:buChar char="•"/>
            </a:pPr>
            <a:r>
              <a:rPr lang="en-GB" i="1" dirty="0" err="1"/>
              <a:t>Diddordebau</a:t>
            </a:r>
            <a:r>
              <a:rPr lang="en-GB" i="1" dirty="0"/>
              <a:t> a </a:t>
            </a:r>
            <a:r>
              <a:rPr lang="en-GB" i="1" dirty="0" err="1"/>
              <a:t>chyflymder</a:t>
            </a:r>
            <a:r>
              <a:rPr lang="en-GB" i="1" dirty="0"/>
              <a:t> y plant</a:t>
            </a:r>
          </a:p>
        </p:txBody>
      </p:sp>
      <p:sp>
        <p:nvSpPr>
          <p:cNvPr id="7" name="Rectangle 6"/>
          <p:cNvSpPr/>
          <p:nvPr/>
        </p:nvSpPr>
        <p:spPr>
          <a:xfrm>
            <a:off x="9442828" y="5994462"/>
            <a:ext cx="2061783" cy="369332"/>
          </a:xfrm>
          <a:prstGeom prst="rect">
            <a:avLst/>
          </a:prstGeom>
        </p:spPr>
        <p:txBody>
          <a:bodyPr wrap="none">
            <a:spAutoFit/>
          </a:bodyPr>
          <a:lstStyle/>
          <a:p>
            <a:r>
              <a:rPr lang="en-GB" dirty="0"/>
              <a:t>(</a:t>
            </a:r>
            <a:r>
              <a:rPr lang="en-GB" dirty="0" err="1"/>
              <a:t>Macblain</a:t>
            </a:r>
            <a:r>
              <a:rPr lang="en-GB" dirty="0"/>
              <a:t>, 2014)</a:t>
            </a:r>
          </a:p>
        </p:txBody>
      </p:sp>
    </p:spTree>
    <p:extLst>
      <p:ext uri="{BB962C8B-B14F-4D97-AF65-F5344CB8AC3E}">
        <p14:creationId xmlns:p14="http://schemas.microsoft.com/office/powerpoint/2010/main" val="11558548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 </a:t>
            </a:r>
            <a:r>
              <a:rPr lang="en-GB" dirty="0" err="1"/>
              <a:t>gloi</a:t>
            </a:r>
            <a:br>
              <a:rPr lang="en-GB" dirty="0"/>
            </a:br>
            <a:r>
              <a:rPr lang="en-GB" i="1" dirty="0"/>
              <a:t>To conclude</a:t>
            </a:r>
            <a:endParaRPr lang="en-GB" dirty="0"/>
          </a:p>
        </p:txBody>
      </p:sp>
      <p:pic>
        <p:nvPicPr>
          <p:cNvPr id="9218" name="Picture 2" descr="Homeschooling Inspirational Quotes – Educating the Best Quotes – Ultimate  Homeschool Board – BestQuo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97927" y="2140817"/>
            <a:ext cx="4301547" cy="43015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527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a:t>
            </a:r>
            <a:r>
              <a:rPr lang="en-GB" dirty="0" err="1"/>
              <a:t>Gyfeiriedig</a:t>
            </a:r>
            <a:r>
              <a:rPr lang="en-GB" dirty="0"/>
              <a:t> 1</a:t>
            </a:r>
            <a:br>
              <a:rPr lang="en-GB" dirty="0"/>
            </a:br>
            <a:r>
              <a:rPr lang="en-GB" i="1" dirty="0"/>
              <a:t>Directed Task 1</a:t>
            </a:r>
          </a:p>
        </p:txBody>
      </p:sp>
      <p:sp>
        <p:nvSpPr>
          <p:cNvPr id="3" name="Content Placeholder 2"/>
          <p:cNvSpPr>
            <a:spLocks noGrp="1"/>
          </p:cNvSpPr>
          <p:nvPr>
            <p:ph sz="half" idx="1"/>
          </p:nvPr>
        </p:nvSpPr>
        <p:spPr/>
        <p:txBody>
          <a:bodyPr>
            <a:normAutofit/>
          </a:bodyPr>
          <a:lstStyle/>
          <a:p>
            <a:r>
              <a:rPr lang="en-GB" dirty="0" err="1"/>
              <a:t>Darllenwch</a:t>
            </a:r>
            <a:r>
              <a:rPr lang="en-GB" dirty="0"/>
              <a:t> </a:t>
            </a:r>
            <a:r>
              <a:rPr lang="en-GB" dirty="0" err="1"/>
              <a:t>drwy</a:t>
            </a:r>
            <a:r>
              <a:rPr lang="en-GB" dirty="0"/>
              <a:t> </a:t>
            </a:r>
            <a:r>
              <a:rPr lang="en-GB" dirty="0" err="1"/>
              <a:t>broffiliau</a:t>
            </a:r>
            <a:r>
              <a:rPr lang="en-GB" dirty="0"/>
              <a:t> Ella ac Idris</a:t>
            </a:r>
          </a:p>
          <a:p>
            <a:r>
              <a:rPr lang="en-GB" dirty="0"/>
              <a:t>Beth </a:t>
            </a:r>
            <a:r>
              <a:rPr lang="en-GB" dirty="0" err="1"/>
              <a:t>yw’r</a:t>
            </a:r>
            <a:r>
              <a:rPr lang="en-GB" dirty="0"/>
              <a:t> </a:t>
            </a:r>
            <a:r>
              <a:rPr lang="en-GB" dirty="0" err="1"/>
              <a:t>cryfderau</a:t>
            </a:r>
            <a:r>
              <a:rPr lang="en-GB" dirty="0"/>
              <a:t>?</a:t>
            </a:r>
          </a:p>
          <a:p>
            <a:r>
              <a:rPr lang="en-GB" dirty="0"/>
              <a:t>Beth </a:t>
            </a:r>
            <a:r>
              <a:rPr lang="en-GB" dirty="0" err="1"/>
              <a:t>yw’r</a:t>
            </a:r>
            <a:r>
              <a:rPr lang="en-GB" dirty="0"/>
              <a:t> </a:t>
            </a:r>
            <a:r>
              <a:rPr lang="en-GB" dirty="0" err="1"/>
              <a:t>agweddau</a:t>
            </a:r>
            <a:r>
              <a:rPr lang="en-GB" dirty="0"/>
              <a:t> </a:t>
            </a:r>
            <a:r>
              <a:rPr lang="en-GB" dirty="0" err="1"/>
              <a:t>sydd</a:t>
            </a:r>
            <a:r>
              <a:rPr lang="en-GB" dirty="0"/>
              <a:t> </a:t>
            </a:r>
            <a:r>
              <a:rPr lang="en-GB" dirty="0" err="1"/>
              <a:t>yn</a:t>
            </a:r>
            <a:r>
              <a:rPr lang="en-GB" dirty="0"/>
              <a:t> </a:t>
            </a:r>
            <a:r>
              <a:rPr lang="en-GB" dirty="0" err="1"/>
              <a:t>pery</a:t>
            </a:r>
            <a:r>
              <a:rPr lang="en-GB" dirty="0"/>
              <a:t> </a:t>
            </a:r>
            <a:r>
              <a:rPr lang="en-GB" dirty="0" err="1"/>
              <a:t>pryder</a:t>
            </a:r>
            <a:r>
              <a:rPr lang="en-GB" dirty="0"/>
              <a:t>?</a:t>
            </a:r>
          </a:p>
          <a:p>
            <a:r>
              <a:rPr lang="en-GB" dirty="0" err="1"/>
              <a:t>Sut</a:t>
            </a:r>
            <a:r>
              <a:rPr lang="en-GB" dirty="0"/>
              <a:t> </a:t>
            </a:r>
            <a:r>
              <a:rPr lang="en-GB" dirty="0" err="1"/>
              <a:t>allech</a:t>
            </a:r>
            <a:r>
              <a:rPr lang="en-GB" dirty="0"/>
              <a:t> chi </a:t>
            </a:r>
            <a:r>
              <a:rPr lang="en-GB" dirty="0" err="1"/>
              <a:t>fel</a:t>
            </a:r>
            <a:r>
              <a:rPr lang="en-GB" dirty="0"/>
              <a:t> </a:t>
            </a:r>
            <a:r>
              <a:rPr lang="en-GB" dirty="0" err="1"/>
              <a:t>darpar</a:t>
            </a:r>
            <a:r>
              <a:rPr lang="en-GB" dirty="0"/>
              <a:t> </a:t>
            </a:r>
            <a:r>
              <a:rPr lang="en-GB" dirty="0" err="1"/>
              <a:t>athro</a:t>
            </a:r>
            <a:r>
              <a:rPr lang="en-GB" dirty="0"/>
              <a:t>/</a:t>
            </a:r>
            <a:r>
              <a:rPr lang="en-GB" dirty="0" err="1"/>
              <a:t>athrawes</a:t>
            </a:r>
            <a:r>
              <a:rPr lang="en-GB" dirty="0"/>
              <a:t> </a:t>
            </a:r>
            <a:r>
              <a:rPr lang="en-GB" dirty="0" err="1"/>
              <a:t>eu</a:t>
            </a:r>
            <a:r>
              <a:rPr lang="en-GB" dirty="0"/>
              <a:t> </a:t>
            </a:r>
            <a:r>
              <a:rPr lang="en-GB" dirty="0" err="1"/>
              <a:t>helpu</a:t>
            </a:r>
            <a:r>
              <a:rPr lang="en-GB" dirty="0"/>
              <a:t> </a:t>
            </a:r>
            <a:r>
              <a:rPr lang="en-GB" dirty="0" err="1"/>
              <a:t>i</a:t>
            </a:r>
            <a:r>
              <a:rPr lang="en-GB" dirty="0"/>
              <a:t> </a:t>
            </a:r>
            <a:r>
              <a:rPr lang="en-GB" dirty="0" err="1"/>
              <a:t>symud</a:t>
            </a:r>
            <a:r>
              <a:rPr lang="en-GB" dirty="0"/>
              <a:t> </a:t>
            </a:r>
            <a:r>
              <a:rPr lang="en-GB" dirty="0" err="1"/>
              <a:t>ymlaen</a:t>
            </a:r>
            <a:r>
              <a:rPr lang="en-GB" dirty="0"/>
              <a:t>?</a:t>
            </a:r>
          </a:p>
          <a:p>
            <a:r>
              <a:rPr lang="en-GB" b="1" dirty="0" err="1"/>
              <a:t>Paratowch</a:t>
            </a:r>
            <a:r>
              <a:rPr lang="en-GB" b="1" dirty="0"/>
              <a:t> </a:t>
            </a:r>
            <a:r>
              <a:rPr lang="en-GB" b="1" dirty="0" err="1"/>
              <a:t>grynodeb</a:t>
            </a:r>
            <a:r>
              <a:rPr lang="en-GB" b="1" dirty="0"/>
              <a:t> </a:t>
            </a:r>
            <a:r>
              <a:rPr lang="en-GB" b="1" dirty="0" err="1"/>
              <a:t>byr</a:t>
            </a:r>
            <a:r>
              <a:rPr lang="en-GB" b="1" dirty="0"/>
              <a:t> </a:t>
            </a:r>
            <a:r>
              <a:rPr lang="en-GB" b="1" dirty="0" err="1"/>
              <a:t>o’r</a:t>
            </a:r>
            <a:r>
              <a:rPr lang="en-GB" b="1" dirty="0"/>
              <a:t> </a:t>
            </a:r>
            <a:r>
              <a:rPr lang="en-GB" b="1" dirty="0" err="1"/>
              <a:t>prif</a:t>
            </a:r>
            <a:r>
              <a:rPr lang="en-GB" b="1" dirty="0"/>
              <a:t> </a:t>
            </a:r>
            <a:r>
              <a:rPr lang="en-GB" b="1" dirty="0" err="1"/>
              <a:t>pwyntiau</a:t>
            </a:r>
            <a:r>
              <a:rPr lang="en-GB" b="1" dirty="0"/>
              <a:t> </a:t>
            </a:r>
            <a:r>
              <a:rPr lang="en-GB" b="1" dirty="0" err="1"/>
              <a:t>i’w</a:t>
            </a:r>
            <a:r>
              <a:rPr lang="en-GB" b="1" dirty="0"/>
              <a:t> </a:t>
            </a:r>
            <a:r>
              <a:rPr lang="en-GB" b="1" dirty="0" err="1"/>
              <a:t>rhannu</a:t>
            </a:r>
            <a:r>
              <a:rPr lang="en-GB" b="1" dirty="0"/>
              <a:t> </a:t>
            </a:r>
            <a:r>
              <a:rPr lang="en-GB" b="1" dirty="0" err="1"/>
              <a:t>ar</a:t>
            </a:r>
            <a:r>
              <a:rPr lang="en-GB" b="1" dirty="0"/>
              <a:t> </a:t>
            </a:r>
            <a:r>
              <a:rPr lang="en-GB" b="1" dirty="0" err="1"/>
              <a:t>ddechrau</a:t>
            </a:r>
            <a:r>
              <a:rPr lang="en-GB" b="1" dirty="0"/>
              <a:t> </a:t>
            </a:r>
            <a:r>
              <a:rPr lang="en-GB" b="1" dirty="0" err="1"/>
              <a:t>sesiwn</a:t>
            </a:r>
            <a:r>
              <a:rPr lang="en-GB" b="1" dirty="0"/>
              <a:t> 3 (19/01/23).</a:t>
            </a:r>
          </a:p>
          <a:p>
            <a:pPr marL="0" indent="0">
              <a:buNone/>
            </a:pPr>
            <a:endParaRPr lang="en-GB" dirty="0"/>
          </a:p>
        </p:txBody>
      </p:sp>
      <p:sp>
        <p:nvSpPr>
          <p:cNvPr id="4" name="Content Placeholder 3"/>
          <p:cNvSpPr>
            <a:spLocks noGrp="1"/>
          </p:cNvSpPr>
          <p:nvPr>
            <p:ph sz="half" idx="2"/>
          </p:nvPr>
        </p:nvSpPr>
        <p:spPr/>
        <p:txBody>
          <a:bodyPr>
            <a:normAutofit/>
          </a:bodyPr>
          <a:lstStyle/>
          <a:p>
            <a:r>
              <a:rPr lang="en-GB" i="1" dirty="0"/>
              <a:t>Read through Ella and Idris’s profiles</a:t>
            </a:r>
          </a:p>
          <a:p>
            <a:r>
              <a:rPr lang="en-GB" i="1" dirty="0"/>
              <a:t>What are the strengths?</a:t>
            </a:r>
          </a:p>
          <a:p>
            <a:r>
              <a:rPr lang="en-GB" i="1" dirty="0"/>
              <a:t>What are the aspects that cause concern?</a:t>
            </a:r>
          </a:p>
          <a:p>
            <a:r>
              <a:rPr lang="en-GB" i="1" dirty="0"/>
              <a:t>How could you as a student teacher support them in moving forward?</a:t>
            </a:r>
          </a:p>
          <a:p>
            <a:r>
              <a:rPr lang="en-GB" i="1" dirty="0"/>
              <a:t> </a:t>
            </a:r>
            <a:r>
              <a:rPr lang="en-GB" b="1" i="1" dirty="0"/>
              <a:t>Prepare a brief summary of the key points to share at the beginning of session 3 (19/01/23). </a:t>
            </a:r>
            <a:endParaRPr lang="en-GB" i="1" dirty="0"/>
          </a:p>
        </p:txBody>
      </p:sp>
    </p:spTree>
    <p:extLst>
      <p:ext uri="{BB962C8B-B14F-4D97-AF65-F5344CB8AC3E}">
        <p14:creationId xmlns:p14="http://schemas.microsoft.com/office/powerpoint/2010/main" val="33512434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87487" y="2521528"/>
            <a:ext cx="5628409" cy="3151909"/>
          </a:xfrm>
          <a:prstGeom prst="rect">
            <a:avLst/>
          </a:prstGeom>
        </p:spPr>
      </p:pic>
      <p:sp>
        <p:nvSpPr>
          <p:cNvPr id="6" name="Title 5"/>
          <p:cNvSpPr>
            <a:spLocks noGrp="1"/>
          </p:cNvSpPr>
          <p:nvPr>
            <p:ph type="title"/>
          </p:nvPr>
        </p:nvSpPr>
        <p:spPr/>
        <p:txBody>
          <a:bodyPr/>
          <a:lstStyle/>
          <a:p>
            <a:r>
              <a:rPr lang="en-GB" dirty="0" err="1"/>
              <a:t>Unrhyw</a:t>
            </a:r>
            <a:r>
              <a:rPr lang="en-GB" dirty="0"/>
              <a:t> </a:t>
            </a:r>
            <a:r>
              <a:rPr lang="en-GB" dirty="0" err="1"/>
              <a:t>gwestiwn</a:t>
            </a:r>
            <a:r>
              <a:rPr lang="en-GB" dirty="0"/>
              <a:t>?</a:t>
            </a:r>
            <a:br>
              <a:rPr lang="en-GB" dirty="0"/>
            </a:br>
            <a:r>
              <a:rPr lang="en-GB" i="1" dirty="0"/>
              <a:t>Any questions?</a:t>
            </a:r>
          </a:p>
        </p:txBody>
      </p:sp>
    </p:spTree>
    <p:extLst>
      <p:ext uri="{BB962C8B-B14F-4D97-AF65-F5344CB8AC3E}">
        <p14:creationId xmlns:p14="http://schemas.microsoft.com/office/powerpoint/2010/main" val="28822194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6" name="Content Placeholder 5"/>
          <p:cNvSpPr>
            <a:spLocks noGrp="1"/>
          </p:cNvSpPr>
          <p:nvPr>
            <p:ph idx="1"/>
          </p:nvPr>
        </p:nvSpPr>
        <p:spPr/>
        <p:txBody>
          <a:bodyPr/>
          <a:lstStyle/>
          <a:p>
            <a:pPr marL="0" indent="0">
              <a:buNone/>
            </a:pPr>
            <a:r>
              <a:rPr lang="en-GB" dirty="0"/>
              <a:t>Bates, B. (2016) </a:t>
            </a:r>
            <a:r>
              <a:rPr lang="en-GB" i="1" dirty="0"/>
              <a:t>Learning Theories Simplified. </a:t>
            </a:r>
            <a:r>
              <a:rPr lang="en-GB" dirty="0"/>
              <a:t>London: Sage Publications Ltd. </a:t>
            </a:r>
          </a:p>
          <a:p>
            <a:pPr marL="0" indent="0">
              <a:buNone/>
            </a:pPr>
            <a:r>
              <a:rPr lang="en-GB" dirty="0" err="1"/>
              <a:t>Macblain</a:t>
            </a:r>
            <a:r>
              <a:rPr lang="en-GB" dirty="0"/>
              <a:t>, S. (2014) </a:t>
            </a:r>
            <a:r>
              <a:rPr lang="en-GB" i="1" dirty="0"/>
              <a:t>How Children Learn. </a:t>
            </a:r>
            <a:r>
              <a:rPr lang="en-GB" dirty="0"/>
              <a:t>London: Sage Publications Ltd. </a:t>
            </a:r>
          </a:p>
          <a:p>
            <a:pPr marL="0" indent="0">
              <a:buNone/>
            </a:pPr>
            <a:r>
              <a:rPr lang="en-GB" dirty="0" err="1"/>
              <a:t>Siencyn</a:t>
            </a:r>
            <a:r>
              <a:rPr lang="en-GB" dirty="0"/>
              <a:t>, S.W. (</a:t>
            </a:r>
            <a:r>
              <a:rPr lang="en-GB" dirty="0" err="1"/>
              <a:t>gol</a:t>
            </a:r>
            <a:r>
              <a:rPr lang="en-GB" dirty="0"/>
              <a:t>.) (2008) </a:t>
            </a:r>
            <a:r>
              <a:rPr lang="en-GB" i="1" dirty="0"/>
              <a:t>Y </a:t>
            </a:r>
            <a:r>
              <a:rPr lang="en-GB" i="1" dirty="0" err="1"/>
              <a:t>Plentyn</a:t>
            </a:r>
            <a:r>
              <a:rPr lang="en-GB" i="1" dirty="0"/>
              <a:t> Bach. </a:t>
            </a:r>
            <a:r>
              <a:rPr lang="en-GB" dirty="0" err="1"/>
              <a:t>Caerfyrddin</a:t>
            </a:r>
            <a:r>
              <a:rPr lang="en-GB" dirty="0"/>
              <a:t>: </a:t>
            </a:r>
            <a:r>
              <a:rPr lang="en-GB" dirty="0" err="1"/>
              <a:t>Cyhoeddiadau</a:t>
            </a:r>
            <a:r>
              <a:rPr lang="en-GB" dirty="0"/>
              <a:t> </a:t>
            </a:r>
            <a:r>
              <a:rPr lang="en-GB" dirty="0" err="1"/>
              <a:t>Coleg</a:t>
            </a:r>
            <a:r>
              <a:rPr lang="en-GB" dirty="0"/>
              <a:t> y </a:t>
            </a:r>
            <a:r>
              <a:rPr lang="en-GB" dirty="0" err="1"/>
              <a:t>Drindod</a:t>
            </a:r>
            <a:r>
              <a:rPr lang="en-GB" dirty="0"/>
              <a:t>. </a:t>
            </a:r>
          </a:p>
        </p:txBody>
      </p:sp>
    </p:spTree>
    <p:extLst>
      <p:ext uri="{BB962C8B-B14F-4D97-AF65-F5344CB8AC3E}">
        <p14:creationId xmlns:p14="http://schemas.microsoft.com/office/powerpoint/2010/main" val="652206800"/>
      </p:ext>
    </p:extLst>
  </p:cSld>
  <p:clrMapOvr>
    <a:masterClrMapping/>
  </p:clrMapOvr>
</p:sld>
</file>

<file path=ppt/theme/theme1.xml><?xml version="1.0" encoding="utf-8"?>
<a:theme xmlns:a="http://schemas.openxmlformats.org/drawingml/2006/main" name="Wisp">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1785</Words>
  <Application>Microsoft Office PowerPoint</Application>
  <PresentationFormat>Sgrin Lydan</PresentationFormat>
  <Paragraphs>226</Paragraphs>
  <Slides>33</Slides>
  <Notes>1</Notes>
  <HiddenSlides>0</HiddenSlides>
  <MMClips>0</MMClips>
  <ScaleCrop>false</ScaleCrop>
  <HeadingPairs>
    <vt:vector size="6" baseType="variant">
      <vt:variant>
        <vt:lpstr>Ffontiau a Ddefnyddiwyd</vt:lpstr>
      </vt:variant>
      <vt:variant>
        <vt:i4>5</vt:i4>
      </vt:variant>
      <vt:variant>
        <vt:lpstr>Thema</vt:lpstr>
      </vt:variant>
      <vt:variant>
        <vt:i4>1</vt:i4>
      </vt:variant>
      <vt:variant>
        <vt:lpstr>Teitlau Sleidiau</vt:lpstr>
      </vt:variant>
      <vt:variant>
        <vt:i4>33</vt:i4>
      </vt:variant>
    </vt:vector>
  </HeadingPairs>
  <TitlesOfParts>
    <vt:vector size="39" baseType="lpstr">
      <vt:lpstr>Arial</vt:lpstr>
      <vt:lpstr>Calibri</vt:lpstr>
      <vt:lpstr>Century Gothic</vt:lpstr>
      <vt:lpstr>Symbol</vt:lpstr>
      <vt:lpstr>Wingdings 3</vt:lpstr>
      <vt:lpstr>Wisp</vt:lpstr>
      <vt:lpstr>Cyflwyniad PowerPoint</vt:lpstr>
      <vt:lpstr>ECAD5007/C Cyflwyniad An Introduction</vt:lpstr>
      <vt:lpstr>Nodau’r sesiwn Session aims</vt:lpstr>
      <vt:lpstr>Deilliannau dysgu’r modwl Module learning outcomes</vt:lpstr>
      <vt:lpstr>Llawlyfr modwl  Module handbook</vt:lpstr>
      <vt:lpstr>Sesiynau 1-6 Sessions 1-6</vt:lpstr>
      <vt:lpstr>Sesiynau 7-11 Sessions 7-11 </vt:lpstr>
      <vt:lpstr>Sesiynau 12-15b Sessions 12-15b</vt:lpstr>
      <vt:lpstr>Aseiniad Assignment</vt:lpstr>
      <vt:lpstr>Disgrifad o’r dasg asesu</vt:lpstr>
      <vt:lpstr>Assessment task description</vt:lpstr>
      <vt:lpstr>Beth ydych chi’n ei gofio am Ella? What do you remember about Ella?</vt:lpstr>
      <vt:lpstr>Dyma Idris Meet Idris</vt:lpstr>
      <vt:lpstr>Sut mae plant fel Ellla ac Idris yn datblygu a dysgu?  How do children like Ella and Idris develop and learn?</vt:lpstr>
      <vt:lpstr>Cyflwyniad PowerPoint</vt:lpstr>
      <vt:lpstr>Cyflwyniad PowerPoint</vt:lpstr>
      <vt:lpstr>Beth sydd wedi newid wrth i blant ddatblygu? What has changed as children develop?</vt:lpstr>
      <vt:lpstr>Sut mae plant yn datblygu’n wybyddol? How do children develop cognitively?</vt:lpstr>
      <vt:lpstr>Y cof Memory</vt:lpstr>
      <vt:lpstr>Tair prif ffordd o feddwl Three main schools of thought</vt:lpstr>
      <vt:lpstr>Damcaniaethau adeileddol gwybyddol Cognitive constructivist theories </vt:lpstr>
      <vt:lpstr>Damcaniaethau adeileddol gwybyddol Cognitive constructivist theories </vt:lpstr>
      <vt:lpstr>Damcaniaethau adeileddol cymdeithasol Social constructivist theories</vt:lpstr>
      <vt:lpstr>Damcaniaethau adeileddol cymdeithasol Social constructivist theories</vt:lpstr>
      <vt:lpstr>Damcaniaethau ymddygiadol Behaviourist theories</vt:lpstr>
      <vt:lpstr>Damcaniaethau ymddygiadol Behaviourist theories</vt:lpstr>
      <vt:lpstr>Damcaniaethau ymddygiadol Behaviourist theories</vt:lpstr>
      <vt:lpstr>Damcaniaeth dyneiddiol Humanistic theory</vt:lpstr>
      <vt:lpstr>Damcaniaeth dyneiddiol Humanistic theory</vt:lpstr>
      <vt:lpstr>I gloi To conclude</vt:lpstr>
      <vt:lpstr>Tasg Gyfeiriedig 1 Directed Task 1</vt:lpstr>
      <vt:lpstr>Unrhyw gwestiwn? Any questions?</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An Introduction</dc:title>
  <dc:creator>Nanna Ryder</dc:creator>
  <cp:lastModifiedBy>Meryl Bowen</cp:lastModifiedBy>
  <cp:revision>56</cp:revision>
  <dcterms:created xsi:type="dcterms:W3CDTF">2020-03-01T21:40:44Z</dcterms:created>
  <dcterms:modified xsi:type="dcterms:W3CDTF">2023-01-16T10:52:19Z</dcterms:modified>
</cp:coreProperties>
</file>